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60"/>
  </p:notesMasterIdLst>
  <p:handoutMasterIdLst>
    <p:handoutMasterId r:id="rId61"/>
  </p:handoutMasterIdLst>
  <p:sldIdLst>
    <p:sldId id="538" r:id="rId2"/>
    <p:sldId id="448" r:id="rId3"/>
    <p:sldId id="383" r:id="rId4"/>
    <p:sldId id="446" r:id="rId5"/>
    <p:sldId id="363" r:id="rId6"/>
    <p:sldId id="364" r:id="rId7"/>
    <p:sldId id="515" r:id="rId8"/>
    <p:sldId id="525" r:id="rId9"/>
    <p:sldId id="547" r:id="rId10"/>
    <p:sldId id="548" r:id="rId11"/>
    <p:sldId id="533" r:id="rId12"/>
    <p:sldId id="492" r:id="rId13"/>
    <p:sldId id="549" r:id="rId14"/>
    <p:sldId id="535" r:id="rId15"/>
    <p:sldId id="494" r:id="rId16"/>
    <p:sldId id="495" r:id="rId17"/>
    <p:sldId id="496" r:id="rId18"/>
    <p:sldId id="529" r:id="rId19"/>
    <p:sldId id="416" r:id="rId20"/>
    <p:sldId id="536" r:id="rId21"/>
    <p:sldId id="500" r:id="rId22"/>
    <p:sldId id="501" r:id="rId23"/>
    <p:sldId id="550" r:id="rId24"/>
    <p:sldId id="551" r:id="rId25"/>
    <p:sldId id="534" r:id="rId26"/>
    <p:sldId id="504" r:id="rId27"/>
    <p:sldId id="532" r:id="rId28"/>
    <p:sldId id="552" r:id="rId29"/>
    <p:sldId id="537" r:id="rId30"/>
    <p:sldId id="449" r:id="rId31"/>
    <p:sldId id="539" r:id="rId32"/>
    <p:sldId id="540" r:id="rId33"/>
    <p:sldId id="541" r:id="rId34"/>
    <p:sldId id="472" r:id="rId35"/>
    <p:sldId id="473" r:id="rId36"/>
    <p:sldId id="474" r:id="rId37"/>
    <p:sldId id="480" r:id="rId38"/>
    <p:sldId id="475" r:id="rId39"/>
    <p:sldId id="476" r:id="rId40"/>
    <p:sldId id="477" r:id="rId41"/>
    <p:sldId id="478" r:id="rId42"/>
    <p:sldId id="526" r:id="rId43"/>
    <p:sldId id="482" r:id="rId44"/>
    <p:sldId id="483" r:id="rId45"/>
    <p:sldId id="513" r:id="rId46"/>
    <p:sldId id="514" r:id="rId47"/>
    <p:sldId id="484" r:id="rId48"/>
    <p:sldId id="485" r:id="rId49"/>
    <p:sldId id="486" r:id="rId50"/>
    <p:sldId id="487" r:id="rId51"/>
    <p:sldId id="508" r:id="rId52"/>
    <p:sldId id="509" r:id="rId53"/>
    <p:sldId id="553" r:id="rId54"/>
    <p:sldId id="542" r:id="rId55"/>
    <p:sldId id="543" r:id="rId56"/>
    <p:sldId id="544" r:id="rId57"/>
    <p:sldId id="545" r:id="rId58"/>
    <p:sldId id="54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676" autoAdjust="0"/>
    <p:restoredTop sz="92360" autoAdjust="0"/>
  </p:normalViewPr>
  <p:slideViewPr>
    <p:cSldViewPr snapToGrid="0" snapToObjects="1">
      <p:cViewPr>
        <p:scale>
          <a:sx n="116" d="100"/>
          <a:sy n="116" d="100"/>
        </p:scale>
        <p:origin x="-784" y="-4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D01E6-A209-C34E-9D9B-0895899E8158}" type="doc">
      <dgm:prSet loTypeId="urn:microsoft.com/office/officeart/2005/8/layout/radial5" loCatId="" qsTypeId="urn:microsoft.com/office/officeart/2005/8/quickstyle/simple4" qsCatId="simple" csTypeId="urn:microsoft.com/office/officeart/2005/8/colors/colorful2" csCatId="colorful" phldr="1"/>
      <dgm:spPr/>
      <dgm:t>
        <a:bodyPr/>
        <a:lstStyle/>
        <a:p>
          <a:endParaRPr lang="en-US"/>
        </a:p>
      </dgm:t>
    </dgm:pt>
    <dgm:pt modelId="{EF6E3B5C-6D94-AE4C-9211-8FACED4A85A7}">
      <dgm:prSet phldrT="[Text]"/>
      <dgm:spPr/>
      <dgm:t>
        <a:bodyPr/>
        <a:lstStyle/>
        <a:p>
          <a:r>
            <a:rPr lang="en-US" dirty="0" smtClean="0"/>
            <a:t>Faith Formation</a:t>
          </a:r>
          <a:endParaRPr lang="en-US" dirty="0"/>
        </a:p>
      </dgm:t>
    </dgm:pt>
    <dgm:pt modelId="{3D6EA281-4716-064F-AEB5-E2A72430F913}" type="parTrans" cxnId="{8CAB7A3A-5112-B144-9825-37F8E52D573D}">
      <dgm:prSet/>
      <dgm:spPr/>
      <dgm:t>
        <a:bodyPr/>
        <a:lstStyle/>
        <a:p>
          <a:endParaRPr lang="en-US"/>
        </a:p>
      </dgm:t>
    </dgm:pt>
    <dgm:pt modelId="{E5002AAB-9CEF-934E-98A1-F9FA45EDF8B5}" type="sibTrans" cxnId="{8CAB7A3A-5112-B144-9825-37F8E52D573D}">
      <dgm:prSet/>
      <dgm:spPr/>
      <dgm:t>
        <a:bodyPr/>
        <a:lstStyle/>
        <a:p>
          <a:endParaRPr lang="en-US"/>
        </a:p>
      </dgm:t>
    </dgm:pt>
    <dgm:pt modelId="{620C3556-D601-154F-B81C-253D423C6A65}">
      <dgm:prSet phldrT="[Text]"/>
      <dgm:spPr/>
      <dgm:t>
        <a:bodyPr/>
        <a:lstStyle/>
        <a:p>
          <a:r>
            <a:rPr lang="en-US" dirty="0" smtClean="0"/>
            <a:t>Church</a:t>
          </a:r>
          <a:endParaRPr lang="en-US" dirty="0"/>
        </a:p>
      </dgm:t>
    </dgm:pt>
    <dgm:pt modelId="{B0F5EC2E-3BD5-AB49-93E9-32064D535759}" type="parTrans" cxnId="{BFEE3BB7-8DF7-974B-B521-FB620B39D969}">
      <dgm:prSet/>
      <dgm:spPr/>
      <dgm:t>
        <a:bodyPr/>
        <a:lstStyle/>
        <a:p>
          <a:endParaRPr lang="en-US"/>
        </a:p>
      </dgm:t>
    </dgm:pt>
    <dgm:pt modelId="{845B2FD8-0CEB-F342-8829-8622AE001A15}" type="sibTrans" cxnId="{BFEE3BB7-8DF7-974B-B521-FB620B39D969}">
      <dgm:prSet/>
      <dgm:spPr/>
      <dgm:t>
        <a:bodyPr/>
        <a:lstStyle/>
        <a:p>
          <a:endParaRPr lang="en-US"/>
        </a:p>
      </dgm:t>
    </dgm:pt>
    <dgm:pt modelId="{F605CA92-23AC-3E40-8B8E-76483FC48BE5}">
      <dgm:prSet phldrT="[Text]"/>
      <dgm:spPr/>
      <dgm:t>
        <a:bodyPr/>
        <a:lstStyle/>
        <a:p>
          <a:r>
            <a:rPr lang="en-US" dirty="0" smtClean="0"/>
            <a:t>Daily Life</a:t>
          </a:r>
          <a:endParaRPr lang="en-US" dirty="0"/>
        </a:p>
      </dgm:t>
    </dgm:pt>
    <dgm:pt modelId="{073E00D4-90A7-2A42-84C4-3CACDF8548D8}" type="parTrans" cxnId="{FF60B7BC-9CED-D74A-97DD-79C5B2087AE3}">
      <dgm:prSet/>
      <dgm:spPr/>
      <dgm:t>
        <a:bodyPr/>
        <a:lstStyle/>
        <a:p>
          <a:endParaRPr lang="en-US"/>
        </a:p>
      </dgm:t>
    </dgm:pt>
    <dgm:pt modelId="{BEC5DA77-FD52-204D-BDDD-631EFFF31644}" type="sibTrans" cxnId="{FF60B7BC-9CED-D74A-97DD-79C5B2087AE3}">
      <dgm:prSet/>
      <dgm:spPr/>
      <dgm:t>
        <a:bodyPr/>
        <a:lstStyle/>
        <a:p>
          <a:endParaRPr lang="en-US"/>
        </a:p>
      </dgm:t>
    </dgm:pt>
    <dgm:pt modelId="{E3BA7215-9EE5-0341-BDB1-9847B71ABBD7}">
      <dgm:prSet phldrT="[Text]"/>
      <dgm:spPr/>
      <dgm:t>
        <a:bodyPr/>
        <a:lstStyle/>
        <a:p>
          <a:r>
            <a:rPr lang="en-US" dirty="0" smtClean="0"/>
            <a:t>Community</a:t>
          </a:r>
          <a:endParaRPr lang="en-US" dirty="0"/>
        </a:p>
      </dgm:t>
    </dgm:pt>
    <dgm:pt modelId="{357359D4-3E03-EB49-A595-963FF6E58BB3}" type="parTrans" cxnId="{77CF3F99-6E9D-ED4E-B73D-40640643C6AC}">
      <dgm:prSet/>
      <dgm:spPr/>
      <dgm:t>
        <a:bodyPr/>
        <a:lstStyle/>
        <a:p>
          <a:endParaRPr lang="en-US"/>
        </a:p>
      </dgm:t>
    </dgm:pt>
    <dgm:pt modelId="{3B7EC117-34FD-7649-BDBA-A67B3F694B61}" type="sibTrans" cxnId="{77CF3F99-6E9D-ED4E-B73D-40640643C6AC}">
      <dgm:prSet/>
      <dgm:spPr/>
      <dgm:t>
        <a:bodyPr/>
        <a:lstStyle/>
        <a:p>
          <a:endParaRPr lang="en-US"/>
        </a:p>
      </dgm:t>
    </dgm:pt>
    <dgm:pt modelId="{841745EB-9A25-3344-BD3C-3C9E1E2847F5}">
      <dgm:prSet phldrT="[Text]"/>
      <dgm:spPr/>
      <dgm:t>
        <a:bodyPr/>
        <a:lstStyle/>
        <a:p>
          <a:r>
            <a:rPr lang="en-US" dirty="0" smtClean="0"/>
            <a:t>Home</a:t>
          </a:r>
          <a:endParaRPr lang="en-US" dirty="0"/>
        </a:p>
      </dgm:t>
    </dgm:pt>
    <dgm:pt modelId="{F4432452-44D5-5D4B-88B3-E8314D26A9B1}" type="parTrans" cxnId="{6FC9BB4D-9C86-7548-B259-459630E33A8D}">
      <dgm:prSet/>
      <dgm:spPr/>
      <dgm:t>
        <a:bodyPr/>
        <a:lstStyle/>
        <a:p>
          <a:endParaRPr lang="en-US"/>
        </a:p>
      </dgm:t>
    </dgm:pt>
    <dgm:pt modelId="{5CFF252C-216B-EC48-9547-DE9338BE01BA}" type="sibTrans" cxnId="{6FC9BB4D-9C86-7548-B259-459630E33A8D}">
      <dgm:prSet/>
      <dgm:spPr/>
      <dgm:t>
        <a:bodyPr/>
        <a:lstStyle/>
        <a:p>
          <a:endParaRPr lang="en-US"/>
        </a:p>
      </dgm:t>
    </dgm:pt>
    <dgm:pt modelId="{73CA2CF1-11F3-6D44-84F7-ED781430050C}">
      <dgm:prSet phldrT="[Text]"/>
      <dgm:spPr/>
      <dgm:t>
        <a:bodyPr/>
        <a:lstStyle/>
        <a:p>
          <a:r>
            <a:rPr lang="en-US" dirty="0" smtClean="0"/>
            <a:t>Online </a:t>
          </a:r>
          <a:endParaRPr lang="en-US" dirty="0"/>
        </a:p>
      </dgm:t>
    </dgm:pt>
    <dgm:pt modelId="{8DDC18C7-EA0D-5146-9DFC-B015F21D4E43}" type="parTrans" cxnId="{663496DC-4E31-474B-8899-7BC31562875F}">
      <dgm:prSet/>
      <dgm:spPr/>
      <dgm:t>
        <a:bodyPr/>
        <a:lstStyle/>
        <a:p>
          <a:endParaRPr lang="en-US"/>
        </a:p>
      </dgm:t>
    </dgm:pt>
    <dgm:pt modelId="{486DB3EF-9444-F049-9D5A-4C09A03BEFC5}" type="sibTrans" cxnId="{663496DC-4E31-474B-8899-7BC31562875F}">
      <dgm:prSet/>
      <dgm:spPr/>
      <dgm:t>
        <a:bodyPr/>
        <a:lstStyle/>
        <a:p>
          <a:endParaRPr lang="en-US"/>
        </a:p>
      </dgm:t>
    </dgm:pt>
    <dgm:pt modelId="{EB45B869-BC81-8A40-A641-25B6402810CA}" type="pres">
      <dgm:prSet presAssocID="{185D01E6-A209-C34E-9D9B-0895899E8158}" presName="Name0" presStyleCnt="0">
        <dgm:presLayoutVars>
          <dgm:chMax val="1"/>
          <dgm:dir/>
          <dgm:animLvl val="ctr"/>
          <dgm:resizeHandles val="exact"/>
        </dgm:presLayoutVars>
      </dgm:prSet>
      <dgm:spPr/>
      <dgm:t>
        <a:bodyPr/>
        <a:lstStyle/>
        <a:p>
          <a:endParaRPr lang="en-US"/>
        </a:p>
      </dgm:t>
    </dgm:pt>
    <dgm:pt modelId="{A365094A-34E9-7B4A-82BB-E54038F61E79}" type="pres">
      <dgm:prSet presAssocID="{EF6E3B5C-6D94-AE4C-9211-8FACED4A85A7}" presName="centerShape" presStyleLbl="node0" presStyleIdx="0" presStyleCnt="1"/>
      <dgm:spPr/>
      <dgm:t>
        <a:bodyPr/>
        <a:lstStyle/>
        <a:p>
          <a:endParaRPr lang="en-US"/>
        </a:p>
      </dgm:t>
    </dgm:pt>
    <dgm:pt modelId="{3DA3D423-7A6B-FE4C-B1A1-C68533740B77}" type="pres">
      <dgm:prSet presAssocID="{B0F5EC2E-3BD5-AB49-93E9-32064D535759}" presName="parTrans" presStyleLbl="sibTrans2D1" presStyleIdx="0" presStyleCnt="5"/>
      <dgm:spPr/>
      <dgm:t>
        <a:bodyPr/>
        <a:lstStyle/>
        <a:p>
          <a:endParaRPr lang="en-US"/>
        </a:p>
      </dgm:t>
    </dgm:pt>
    <dgm:pt modelId="{04EF6A8A-9086-094F-ADBA-62652C11FA0D}" type="pres">
      <dgm:prSet presAssocID="{B0F5EC2E-3BD5-AB49-93E9-32064D535759}" presName="connectorText" presStyleLbl="sibTrans2D1" presStyleIdx="0" presStyleCnt="5"/>
      <dgm:spPr/>
      <dgm:t>
        <a:bodyPr/>
        <a:lstStyle/>
        <a:p>
          <a:endParaRPr lang="en-US"/>
        </a:p>
      </dgm:t>
    </dgm:pt>
    <dgm:pt modelId="{3EBF4995-F0C9-F449-9598-C23921CF9342}" type="pres">
      <dgm:prSet presAssocID="{620C3556-D601-154F-B81C-253D423C6A65}" presName="node" presStyleLbl="node1" presStyleIdx="0" presStyleCnt="5">
        <dgm:presLayoutVars>
          <dgm:bulletEnabled val="1"/>
        </dgm:presLayoutVars>
      </dgm:prSet>
      <dgm:spPr/>
      <dgm:t>
        <a:bodyPr/>
        <a:lstStyle/>
        <a:p>
          <a:endParaRPr lang="en-US"/>
        </a:p>
      </dgm:t>
    </dgm:pt>
    <dgm:pt modelId="{6C7DC5DD-221D-9D4F-BBC1-F85EB0AA4A1A}" type="pres">
      <dgm:prSet presAssocID="{F4432452-44D5-5D4B-88B3-E8314D26A9B1}" presName="parTrans" presStyleLbl="sibTrans2D1" presStyleIdx="1" presStyleCnt="5"/>
      <dgm:spPr/>
      <dgm:t>
        <a:bodyPr/>
        <a:lstStyle/>
        <a:p>
          <a:endParaRPr lang="en-US"/>
        </a:p>
      </dgm:t>
    </dgm:pt>
    <dgm:pt modelId="{D2C7C7EB-875D-5D47-AB54-1B98391A76C6}" type="pres">
      <dgm:prSet presAssocID="{F4432452-44D5-5D4B-88B3-E8314D26A9B1}" presName="connectorText" presStyleLbl="sibTrans2D1" presStyleIdx="1" presStyleCnt="5"/>
      <dgm:spPr/>
      <dgm:t>
        <a:bodyPr/>
        <a:lstStyle/>
        <a:p>
          <a:endParaRPr lang="en-US"/>
        </a:p>
      </dgm:t>
    </dgm:pt>
    <dgm:pt modelId="{8E5F2E5B-C270-CC41-A8A8-181BC3137C61}" type="pres">
      <dgm:prSet presAssocID="{841745EB-9A25-3344-BD3C-3C9E1E2847F5}" presName="node" presStyleLbl="node1" presStyleIdx="1" presStyleCnt="5">
        <dgm:presLayoutVars>
          <dgm:bulletEnabled val="1"/>
        </dgm:presLayoutVars>
      </dgm:prSet>
      <dgm:spPr/>
      <dgm:t>
        <a:bodyPr/>
        <a:lstStyle/>
        <a:p>
          <a:endParaRPr lang="en-US"/>
        </a:p>
      </dgm:t>
    </dgm:pt>
    <dgm:pt modelId="{6417FF6F-ACB7-7B4D-B03F-5A3ED4695DCD}" type="pres">
      <dgm:prSet presAssocID="{073E00D4-90A7-2A42-84C4-3CACDF8548D8}" presName="parTrans" presStyleLbl="sibTrans2D1" presStyleIdx="2" presStyleCnt="5"/>
      <dgm:spPr/>
      <dgm:t>
        <a:bodyPr/>
        <a:lstStyle/>
        <a:p>
          <a:endParaRPr lang="en-US"/>
        </a:p>
      </dgm:t>
    </dgm:pt>
    <dgm:pt modelId="{5F14D80D-4FE0-4445-8AC0-6E4177A48E6F}" type="pres">
      <dgm:prSet presAssocID="{073E00D4-90A7-2A42-84C4-3CACDF8548D8}" presName="connectorText" presStyleLbl="sibTrans2D1" presStyleIdx="2" presStyleCnt="5"/>
      <dgm:spPr/>
      <dgm:t>
        <a:bodyPr/>
        <a:lstStyle/>
        <a:p>
          <a:endParaRPr lang="en-US"/>
        </a:p>
      </dgm:t>
    </dgm:pt>
    <dgm:pt modelId="{875E9835-84EC-7848-8718-D6BA10E3EEC2}" type="pres">
      <dgm:prSet presAssocID="{F605CA92-23AC-3E40-8B8E-76483FC48BE5}" presName="node" presStyleLbl="node1" presStyleIdx="2" presStyleCnt="5">
        <dgm:presLayoutVars>
          <dgm:bulletEnabled val="1"/>
        </dgm:presLayoutVars>
      </dgm:prSet>
      <dgm:spPr/>
      <dgm:t>
        <a:bodyPr/>
        <a:lstStyle/>
        <a:p>
          <a:endParaRPr lang="en-US"/>
        </a:p>
      </dgm:t>
    </dgm:pt>
    <dgm:pt modelId="{3FC054FE-5EF7-B546-976C-866D0271E464}" type="pres">
      <dgm:prSet presAssocID="{357359D4-3E03-EB49-A595-963FF6E58BB3}" presName="parTrans" presStyleLbl="sibTrans2D1" presStyleIdx="3" presStyleCnt="5"/>
      <dgm:spPr/>
      <dgm:t>
        <a:bodyPr/>
        <a:lstStyle/>
        <a:p>
          <a:endParaRPr lang="en-US"/>
        </a:p>
      </dgm:t>
    </dgm:pt>
    <dgm:pt modelId="{A2C5AEF8-C29B-7E4D-8465-C25FF2DC4346}" type="pres">
      <dgm:prSet presAssocID="{357359D4-3E03-EB49-A595-963FF6E58BB3}" presName="connectorText" presStyleLbl="sibTrans2D1" presStyleIdx="3" presStyleCnt="5"/>
      <dgm:spPr/>
      <dgm:t>
        <a:bodyPr/>
        <a:lstStyle/>
        <a:p>
          <a:endParaRPr lang="en-US"/>
        </a:p>
      </dgm:t>
    </dgm:pt>
    <dgm:pt modelId="{8D7941AE-D9D8-D74E-B9AD-488468601FEF}" type="pres">
      <dgm:prSet presAssocID="{E3BA7215-9EE5-0341-BDB1-9847B71ABBD7}" presName="node" presStyleLbl="node1" presStyleIdx="3" presStyleCnt="5">
        <dgm:presLayoutVars>
          <dgm:bulletEnabled val="1"/>
        </dgm:presLayoutVars>
      </dgm:prSet>
      <dgm:spPr/>
      <dgm:t>
        <a:bodyPr/>
        <a:lstStyle/>
        <a:p>
          <a:endParaRPr lang="en-US"/>
        </a:p>
      </dgm:t>
    </dgm:pt>
    <dgm:pt modelId="{DC8A9AB3-A1D5-E54F-BAC0-E3C17197BBEB}" type="pres">
      <dgm:prSet presAssocID="{8DDC18C7-EA0D-5146-9DFC-B015F21D4E43}" presName="parTrans" presStyleLbl="sibTrans2D1" presStyleIdx="4" presStyleCnt="5"/>
      <dgm:spPr/>
      <dgm:t>
        <a:bodyPr/>
        <a:lstStyle/>
        <a:p>
          <a:endParaRPr lang="en-US"/>
        </a:p>
      </dgm:t>
    </dgm:pt>
    <dgm:pt modelId="{D7F22DC3-E913-F44B-A630-E93E30710207}" type="pres">
      <dgm:prSet presAssocID="{8DDC18C7-EA0D-5146-9DFC-B015F21D4E43}" presName="connectorText" presStyleLbl="sibTrans2D1" presStyleIdx="4" presStyleCnt="5"/>
      <dgm:spPr/>
      <dgm:t>
        <a:bodyPr/>
        <a:lstStyle/>
        <a:p>
          <a:endParaRPr lang="en-US"/>
        </a:p>
      </dgm:t>
    </dgm:pt>
    <dgm:pt modelId="{4EF1D5CC-27A1-E24D-A9DF-A790D75D58D2}" type="pres">
      <dgm:prSet presAssocID="{73CA2CF1-11F3-6D44-84F7-ED781430050C}" presName="node" presStyleLbl="node1" presStyleIdx="4" presStyleCnt="5">
        <dgm:presLayoutVars>
          <dgm:bulletEnabled val="1"/>
        </dgm:presLayoutVars>
      </dgm:prSet>
      <dgm:spPr/>
      <dgm:t>
        <a:bodyPr/>
        <a:lstStyle/>
        <a:p>
          <a:endParaRPr lang="en-US"/>
        </a:p>
      </dgm:t>
    </dgm:pt>
  </dgm:ptLst>
  <dgm:cxnLst>
    <dgm:cxn modelId="{663496DC-4E31-474B-8899-7BC31562875F}" srcId="{EF6E3B5C-6D94-AE4C-9211-8FACED4A85A7}" destId="{73CA2CF1-11F3-6D44-84F7-ED781430050C}" srcOrd="4" destOrd="0" parTransId="{8DDC18C7-EA0D-5146-9DFC-B015F21D4E43}" sibTransId="{486DB3EF-9444-F049-9D5A-4C09A03BEFC5}"/>
    <dgm:cxn modelId="{83F1C862-FE6F-264E-98E2-310237D8F868}" type="presOf" srcId="{F4432452-44D5-5D4B-88B3-E8314D26A9B1}" destId="{6C7DC5DD-221D-9D4F-BBC1-F85EB0AA4A1A}" srcOrd="0" destOrd="0" presId="urn:microsoft.com/office/officeart/2005/8/layout/radial5"/>
    <dgm:cxn modelId="{CB3377F1-C6AD-6447-A3BE-22A9C3CBC204}" type="presOf" srcId="{E3BA7215-9EE5-0341-BDB1-9847B71ABBD7}" destId="{8D7941AE-D9D8-D74E-B9AD-488468601FEF}" srcOrd="0" destOrd="0" presId="urn:microsoft.com/office/officeart/2005/8/layout/radial5"/>
    <dgm:cxn modelId="{1E96F734-8617-6A40-B58F-748F9420784E}" type="presOf" srcId="{073E00D4-90A7-2A42-84C4-3CACDF8548D8}" destId="{6417FF6F-ACB7-7B4D-B03F-5A3ED4695DCD}" srcOrd="0" destOrd="0" presId="urn:microsoft.com/office/officeart/2005/8/layout/radial5"/>
    <dgm:cxn modelId="{BFEE3BB7-8DF7-974B-B521-FB620B39D969}" srcId="{EF6E3B5C-6D94-AE4C-9211-8FACED4A85A7}" destId="{620C3556-D601-154F-B81C-253D423C6A65}" srcOrd="0" destOrd="0" parTransId="{B0F5EC2E-3BD5-AB49-93E9-32064D535759}" sibTransId="{845B2FD8-0CEB-F342-8829-8622AE001A15}"/>
    <dgm:cxn modelId="{6FC9BB4D-9C86-7548-B259-459630E33A8D}" srcId="{EF6E3B5C-6D94-AE4C-9211-8FACED4A85A7}" destId="{841745EB-9A25-3344-BD3C-3C9E1E2847F5}" srcOrd="1" destOrd="0" parTransId="{F4432452-44D5-5D4B-88B3-E8314D26A9B1}" sibTransId="{5CFF252C-216B-EC48-9547-DE9338BE01BA}"/>
    <dgm:cxn modelId="{A00AE825-3B1C-7549-B482-803166BB759E}" type="presOf" srcId="{073E00D4-90A7-2A42-84C4-3CACDF8548D8}" destId="{5F14D80D-4FE0-4445-8AC0-6E4177A48E6F}" srcOrd="1" destOrd="0" presId="urn:microsoft.com/office/officeart/2005/8/layout/radial5"/>
    <dgm:cxn modelId="{A994CEED-DDD2-8E48-AF5E-7F6FEA1645BE}" type="presOf" srcId="{8DDC18C7-EA0D-5146-9DFC-B015F21D4E43}" destId="{D7F22DC3-E913-F44B-A630-E93E30710207}" srcOrd="1" destOrd="0" presId="urn:microsoft.com/office/officeart/2005/8/layout/radial5"/>
    <dgm:cxn modelId="{9AC95A96-C478-2344-8132-28E71CC008F7}" type="presOf" srcId="{EF6E3B5C-6D94-AE4C-9211-8FACED4A85A7}" destId="{A365094A-34E9-7B4A-82BB-E54038F61E79}" srcOrd="0" destOrd="0" presId="urn:microsoft.com/office/officeart/2005/8/layout/radial5"/>
    <dgm:cxn modelId="{FF60B7BC-9CED-D74A-97DD-79C5B2087AE3}" srcId="{EF6E3B5C-6D94-AE4C-9211-8FACED4A85A7}" destId="{F605CA92-23AC-3E40-8B8E-76483FC48BE5}" srcOrd="2" destOrd="0" parTransId="{073E00D4-90A7-2A42-84C4-3CACDF8548D8}" sibTransId="{BEC5DA77-FD52-204D-BDDD-631EFFF31644}"/>
    <dgm:cxn modelId="{38FE4BC7-86C3-2B4C-A00E-A3903812EAC9}" type="presOf" srcId="{620C3556-D601-154F-B81C-253D423C6A65}" destId="{3EBF4995-F0C9-F449-9598-C23921CF9342}" srcOrd="0" destOrd="0" presId="urn:microsoft.com/office/officeart/2005/8/layout/radial5"/>
    <dgm:cxn modelId="{E1D38321-F3E1-FB49-AA78-8AABD3CE9BE5}" type="presOf" srcId="{357359D4-3E03-EB49-A595-963FF6E58BB3}" destId="{A2C5AEF8-C29B-7E4D-8465-C25FF2DC4346}" srcOrd="1" destOrd="0" presId="urn:microsoft.com/office/officeart/2005/8/layout/radial5"/>
    <dgm:cxn modelId="{36253C26-2679-6144-BEEC-A2ABAA770497}" type="presOf" srcId="{841745EB-9A25-3344-BD3C-3C9E1E2847F5}" destId="{8E5F2E5B-C270-CC41-A8A8-181BC3137C61}" srcOrd="0" destOrd="0" presId="urn:microsoft.com/office/officeart/2005/8/layout/radial5"/>
    <dgm:cxn modelId="{8CAB7A3A-5112-B144-9825-37F8E52D573D}" srcId="{185D01E6-A209-C34E-9D9B-0895899E8158}" destId="{EF6E3B5C-6D94-AE4C-9211-8FACED4A85A7}" srcOrd="0" destOrd="0" parTransId="{3D6EA281-4716-064F-AEB5-E2A72430F913}" sibTransId="{E5002AAB-9CEF-934E-98A1-F9FA45EDF8B5}"/>
    <dgm:cxn modelId="{5B566762-2CD3-594F-A17F-0E9A09BB47FB}" type="presOf" srcId="{357359D4-3E03-EB49-A595-963FF6E58BB3}" destId="{3FC054FE-5EF7-B546-976C-866D0271E464}" srcOrd="0" destOrd="0" presId="urn:microsoft.com/office/officeart/2005/8/layout/radial5"/>
    <dgm:cxn modelId="{306084CB-BEFD-2A40-B273-2E9A81B93D53}" type="presOf" srcId="{B0F5EC2E-3BD5-AB49-93E9-32064D535759}" destId="{3DA3D423-7A6B-FE4C-B1A1-C68533740B77}" srcOrd="0" destOrd="0" presId="urn:microsoft.com/office/officeart/2005/8/layout/radial5"/>
    <dgm:cxn modelId="{087C5AFB-EB12-EA46-BF21-7E3C288EBEF3}" type="presOf" srcId="{73CA2CF1-11F3-6D44-84F7-ED781430050C}" destId="{4EF1D5CC-27A1-E24D-A9DF-A790D75D58D2}" srcOrd="0" destOrd="0" presId="urn:microsoft.com/office/officeart/2005/8/layout/radial5"/>
    <dgm:cxn modelId="{77CF3F99-6E9D-ED4E-B73D-40640643C6AC}" srcId="{EF6E3B5C-6D94-AE4C-9211-8FACED4A85A7}" destId="{E3BA7215-9EE5-0341-BDB1-9847B71ABBD7}" srcOrd="3" destOrd="0" parTransId="{357359D4-3E03-EB49-A595-963FF6E58BB3}" sibTransId="{3B7EC117-34FD-7649-BDBA-A67B3F694B61}"/>
    <dgm:cxn modelId="{E94E0127-DCAF-7245-BF94-E58082D97DB4}" type="presOf" srcId="{B0F5EC2E-3BD5-AB49-93E9-32064D535759}" destId="{04EF6A8A-9086-094F-ADBA-62652C11FA0D}" srcOrd="1" destOrd="0" presId="urn:microsoft.com/office/officeart/2005/8/layout/radial5"/>
    <dgm:cxn modelId="{F585147F-23A6-A340-8F83-75309C0F5D36}" type="presOf" srcId="{F605CA92-23AC-3E40-8B8E-76483FC48BE5}" destId="{875E9835-84EC-7848-8718-D6BA10E3EEC2}" srcOrd="0" destOrd="0" presId="urn:microsoft.com/office/officeart/2005/8/layout/radial5"/>
    <dgm:cxn modelId="{9363249D-E7FF-314B-87D3-D8F9578E7A4E}" type="presOf" srcId="{F4432452-44D5-5D4B-88B3-E8314D26A9B1}" destId="{D2C7C7EB-875D-5D47-AB54-1B98391A76C6}" srcOrd="1" destOrd="0" presId="urn:microsoft.com/office/officeart/2005/8/layout/radial5"/>
    <dgm:cxn modelId="{DB7BC05A-FB98-C145-906F-7886A6C80181}" type="presOf" srcId="{8DDC18C7-EA0D-5146-9DFC-B015F21D4E43}" destId="{DC8A9AB3-A1D5-E54F-BAC0-E3C17197BBEB}" srcOrd="0" destOrd="0" presId="urn:microsoft.com/office/officeart/2005/8/layout/radial5"/>
    <dgm:cxn modelId="{3792CF08-1DC5-F247-8F00-695C4B666B9A}" type="presOf" srcId="{185D01E6-A209-C34E-9D9B-0895899E8158}" destId="{EB45B869-BC81-8A40-A641-25B6402810CA}" srcOrd="0" destOrd="0" presId="urn:microsoft.com/office/officeart/2005/8/layout/radial5"/>
    <dgm:cxn modelId="{DB57E693-694D-3847-B8D0-8A0DD136C2B9}" type="presParOf" srcId="{EB45B869-BC81-8A40-A641-25B6402810CA}" destId="{A365094A-34E9-7B4A-82BB-E54038F61E79}" srcOrd="0" destOrd="0" presId="urn:microsoft.com/office/officeart/2005/8/layout/radial5"/>
    <dgm:cxn modelId="{17F6797D-E364-FD44-A31F-8E240D5D3A67}" type="presParOf" srcId="{EB45B869-BC81-8A40-A641-25B6402810CA}" destId="{3DA3D423-7A6B-FE4C-B1A1-C68533740B77}" srcOrd="1" destOrd="0" presId="urn:microsoft.com/office/officeart/2005/8/layout/radial5"/>
    <dgm:cxn modelId="{86E7D1AA-3432-9545-ABD2-669C1371FBCE}" type="presParOf" srcId="{3DA3D423-7A6B-FE4C-B1A1-C68533740B77}" destId="{04EF6A8A-9086-094F-ADBA-62652C11FA0D}" srcOrd="0" destOrd="0" presId="urn:microsoft.com/office/officeart/2005/8/layout/radial5"/>
    <dgm:cxn modelId="{25BDAD78-13E8-1142-A0C7-04B78CD8A71A}" type="presParOf" srcId="{EB45B869-BC81-8A40-A641-25B6402810CA}" destId="{3EBF4995-F0C9-F449-9598-C23921CF9342}" srcOrd="2" destOrd="0" presId="urn:microsoft.com/office/officeart/2005/8/layout/radial5"/>
    <dgm:cxn modelId="{9AF6D13A-CEF8-0D43-9D3B-9870BA1E4B84}" type="presParOf" srcId="{EB45B869-BC81-8A40-A641-25B6402810CA}" destId="{6C7DC5DD-221D-9D4F-BBC1-F85EB0AA4A1A}" srcOrd="3" destOrd="0" presId="urn:microsoft.com/office/officeart/2005/8/layout/radial5"/>
    <dgm:cxn modelId="{B7167F6A-5E2A-CF43-BEBF-2A74D09C87FC}" type="presParOf" srcId="{6C7DC5DD-221D-9D4F-BBC1-F85EB0AA4A1A}" destId="{D2C7C7EB-875D-5D47-AB54-1B98391A76C6}" srcOrd="0" destOrd="0" presId="urn:microsoft.com/office/officeart/2005/8/layout/radial5"/>
    <dgm:cxn modelId="{4EE83BCE-7B4B-F342-95C0-8D8EDB18DA16}" type="presParOf" srcId="{EB45B869-BC81-8A40-A641-25B6402810CA}" destId="{8E5F2E5B-C270-CC41-A8A8-181BC3137C61}" srcOrd="4" destOrd="0" presId="urn:microsoft.com/office/officeart/2005/8/layout/radial5"/>
    <dgm:cxn modelId="{E6A6F734-F5EB-FA42-A352-BC3D75EED6CD}" type="presParOf" srcId="{EB45B869-BC81-8A40-A641-25B6402810CA}" destId="{6417FF6F-ACB7-7B4D-B03F-5A3ED4695DCD}" srcOrd="5" destOrd="0" presId="urn:microsoft.com/office/officeart/2005/8/layout/radial5"/>
    <dgm:cxn modelId="{03F90F24-1A23-1C43-9D52-D15179F9354A}" type="presParOf" srcId="{6417FF6F-ACB7-7B4D-B03F-5A3ED4695DCD}" destId="{5F14D80D-4FE0-4445-8AC0-6E4177A48E6F}" srcOrd="0" destOrd="0" presId="urn:microsoft.com/office/officeart/2005/8/layout/radial5"/>
    <dgm:cxn modelId="{69DB39DB-E827-504E-A0AC-5B3629D3C793}" type="presParOf" srcId="{EB45B869-BC81-8A40-A641-25B6402810CA}" destId="{875E9835-84EC-7848-8718-D6BA10E3EEC2}" srcOrd="6" destOrd="0" presId="urn:microsoft.com/office/officeart/2005/8/layout/radial5"/>
    <dgm:cxn modelId="{211DE047-AEE8-D24A-99CC-F60B5B35AB04}" type="presParOf" srcId="{EB45B869-BC81-8A40-A641-25B6402810CA}" destId="{3FC054FE-5EF7-B546-976C-866D0271E464}" srcOrd="7" destOrd="0" presId="urn:microsoft.com/office/officeart/2005/8/layout/radial5"/>
    <dgm:cxn modelId="{D1B21319-520D-1A43-A40E-457576778E2B}" type="presParOf" srcId="{3FC054FE-5EF7-B546-976C-866D0271E464}" destId="{A2C5AEF8-C29B-7E4D-8465-C25FF2DC4346}" srcOrd="0" destOrd="0" presId="urn:microsoft.com/office/officeart/2005/8/layout/radial5"/>
    <dgm:cxn modelId="{90B9A645-6CD3-8E4F-A016-297935FB4C73}" type="presParOf" srcId="{EB45B869-BC81-8A40-A641-25B6402810CA}" destId="{8D7941AE-D9D8-D74E-B9AD-488468601FEF}" srcOrd="8" destOrd="0" presId="urn:microsoft.com/office/officeart/2005/8/layout/radial5"/>
    <dgm:cxn modelId="{95A3F90A-7445-5442-B28F-18948D6F842F}" type="presParOf" srcId="{EB45B869-BC81-8A40-A641-25B6402810CA}" destId="{DC8A9AB3-A1D5-E54F-BAC0-E3C17197BBEB}" srcOrd="9" destOrd="0" presId="urn:microsoft.com/office/officeart/2005/8/layout/radial5"/>
    <dgm:cxn modelId="{C93F93EE-9F9C-8144-953F-0BEB41B75CEB}" type="presParOf" srcId="{DC8A9AB3-A1D5-E54F-BAC0-E3C17197BBEB}" destId="{D7F22DC3-E913-F44B-A630-E93E30710207}" srcOrd="0" destOrd="0" presId="urn:microsoft.com/office/officeart/2005/8/layout/radial5"/>
    <dgm:cxn modelId="{CB74523C-1152-6A4A-9956-8BF08B4DC411}" type="presParOf" srcId="{EB45B869-BC81-8A40-A641-25B6402810CA}" destId="{4EF1D5CC-27A1-E24D-A9DF-A790D75D58D2}"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7DE645-6F98-A54A-8AA7-86496039AAC7}" type="doc">
      <dgm:prSet loTypeId="urn:microsoft.com/office/officeart/2005/8/layout/venn2" loCatId="" qsTypeId="urn:microsoft.com/office/officeart/2005/8/quickstyle/3D3" qsCatId="3D" csTypeId="urn:microsoft.com/office/officeart/2005/8/colors/colorful1" csCatId="colorful" phldr="1"/>
      <dgm:spPr/>
      <dgm:t>
        <a:bodyPr/>
        <a:lstStyle/>
        <a:p>
          <a:endParaRPr lang="en-US"/>
        </a:p>
      </dgm:t>
    </dgm:pt>
    <dgm:pt modelId="{185E935B-405B-7A4F-AC4E-A09FC3DEE210}">
      <dgm:prSet phldrT="[Text]" custT="1"/>
      <dgm:spPr/>
      <dgm:t>
        <a:bodyPr/>
        <a:lstStyle/>
        <a:p>
          <a:r>
            <a:rPr lang="en-US" sz="1600" b="1" dirty="0" smtClean="0"/>
            <a:t>Blogs</a:t>
          </a:r>
          <a:br>
            <a:rPr lang="en-US" sz="1600" b="1" dirty="0" smtClean="0"/>
          </a:br>
          <a:r>
            <a:rPr lang="en-US" sz="1600" b="1" dirty="0" smtClean="0"/>
            <a:t>Newsletters Websites</a:t>
          </a:r>
          <a:endParaRPr lang="en-US" sz="1600" b="1" dirty="0"/>
        </a:p>
      </dgm:t>
    </dgm:pt>
    <dgm:pt modelId="{68C32EAA-CCAA-A34A-9B27-88ECE177FBA0}" type="parTrans" cxnId="{E27E14D9-1DA9-9D49-8C2A-872D66060553}">
      <dgm:prSet/>
      <dgm:spPr/>
      <dgm:t>
        <a:bodyPr/>
        <a:lstStyle/>
        <a:p>
          <a:endParaRPr lang="en-US"/>
        </a:p>
      </dgm:t>
    </dgm:pt>
    <dgm:pt modelId="{FEECA39C-088B-B242-84BA-3171D2341065}" type="sibTrans" cxnId="{E27E14D9-1DA9-9D49-8C2A-872D66060553}">
      <dgm:prSet/>
      <dgm:spPr/>
      <dgm:t>
        <a:bodyPr/>
        <a:lstStyle/>
        <a:p>
          <a:endParaRPr lang="en-US"/>
        </a:p>
      </dgm:t>
    </dgm:pt>
    <dgm:pt modelId="{C4AB237C-E279-0546-BACD-3D98F19C8BFE}">
      <dgm:prSet phldrT="[Text]" custT="1"/>
      <dgm:spPr/>
      <dgm:t>
        <a:bodyPr/>
        <a:lstStyle/>
        <a:p>
          <a:r>
            <a:rPr lang="en-US" sz="1600" b="1" dirty="0" smtClean="0"/>
            <a:t/>
          </a:r>
          <a:br>
            <a:rPr lang="en-US" sz="1600" b="1" dirty="0" smtClean="0"/>
          </a:br>
          <a:r>
            <a:rPr lang="en-US" sz="1600" b="1" dirty="0" smtClean="0"/>
            <a:t/>
          </a:r>
          <a:br>
            <a:rPr lang="en-US" sz="1600" b="1" dirty="0" smtClean="0"/>
          </a:br>
          <a:r>
            <a:rPr lang="en-US" sz="1600" b="1" dirty="0" smtClean="0"/>
            <a:t>Denominations Curated Websites Religious Organizations</a:t>
          </a:r>
          <a:endParaRPr lang="en-US" sz="1600" b="1" dirty="0"/>
        </a:p>
      </dgm:t>
    </dgm:pt>
    <dgm:pt modelId="{D4B17453-79CE-F043-A0D3-CBEDF14FE7C3}" type="parTrans" cxnId="{B046CF0A-44B7-384F-AC6A-35400BA123A4}">
      <dgm:prSet/>
      <dgm:spPr/>
      <dgm:t>
        <a:bodyPr/>
        <a:lstStyle/>
        <a:p>
          <a:endParaRPr lang="en-US"/>
        </a:p>
      </dgm:t>
    </dgm:pt>
    <dgm:pt modelId="{393A5F89-9A61-EA43-BC17-40BD71E8D3AA}" type="sibTrans" cxnId="{B046CF0A-44B7-384F-AC6A-35400BA123A4}">
      <dgm:prSet/>
      <dgm:spPr/>
      <dgm:t>
        <a:bodyPr/>
        <a:lstStyle/>
        <a:p>
          <a:endParaRPr lang="en-US"/>
        </a:p>
      </dgm:t>
    </dgm:pt>
    <dgm:pt modelId="{7BCFF5D3-DC33-5841-8AE9-B8C6B000B441}">
      <dgm:prSet phldrT="[Text]" custT="1"/>
      <dgm:spPr/>
      <dgm:t>
        <a:bodyPr/>
        <a:lstStyle/>
        <a:p>
          <a:r>
            <a:rPr lang="en-US" sz="1600" b="1" dirty="0" smtClean="0"/>
            <a:t>6-8 “Expert” Resource People</a:t>
          </a:r>
          <a:endParaRPr lang="en-US" sz="1600" b="1" dirty="0"/>
        </a:p>
      </dgm:t>
    </dgm:pt>
    <dgm:pt modelId="{2FD4D591-DEE1-414C-A780-3D2EAE622E29}" type="parTrans" cxnId="{76A39550-AECE-504E-A802-22165EF89169}">
      <dgm:prSet/>
      <dgm:spPr/>
      <dgm:t>
        <a:bodyPr/>
        <a:lstStyle/>
        <a:p>
          <a:endParaRPr lang="en-US"/>
        </a:p>
      </dgm:t>
    </dgm:pt>
    <dgm:pt modelId="{F51E79ED-7106-D24F-8DDA-AF920060A54C}" type="sibTrans" cxnId="{76A39550-AECE-504E-A802-22165EF89169}">
      <dgm:prSet/>
      <dgm:spPr/>
      <dgm:t>
        <a:bodyPr/>
        <a:lstStyle/>
        <a:p>
          <a:endParaRPr lang="en-US"/>
        </a:p>
      </dgm:t>
    </dgm:pt>
    <dgm:pt modelId="{DE9E1712-2429-D348-A804-2F219B444706}" type="pres">
      <dgm:prSet presAssocID="{E77DE645-6F98-A54A-8AA7-86496039AAC7}" presName="Name0" presStyleCnt="0">
        <dgm:presLayoutVars>
          <dgm:chMax val="7"/>
          <dgm:resizeHandles val="exact"/>
        </dgm:presLayoutVars>
      </dgm:prSet>
      <dgm:spPr/>
      <dgm:t>
        <a:bodyPr/>
        <a:lstStyle/>
        <a:p>
          <a:endParaRPr lang="en-US"/>
        </a:p>
      </dgm:t>
    </dgm:pt>
    <dgm:pt modelId="{1566858D-9A64-A64B-96C1-21C4E07B5D6B}" type="pres">
      <dgm:prSet presAssocID="{E77DE645-6F98-A54A-8AA7-86496039AAC7}" presName="comp1" presStyleCnt="0"/>
      <dgm:spPr/>
      <dgm:t>
        <a:bodyPr/>
        <a:lstStyle/>
        <a:p>
          <a:endParaRPr lang="en-US"/>
        </a:p>
      </dgm:t>
    </dgm:pt>
    <dgm:pt modelId="{E88448EF-C144-9F41-98E9-17AF6BAE5F71}" type="pres">
      <dgm:prSet presAssocID="{E77DE645-6F98-A54A-8AA7-86496039AAC7}" presName="circle1" presStyleLbl="node1" presStyleIdx="0" presStyleCnt="3"/>
      <dgm:spPr/>
      <dgm:t>
        <a:bodyPr/>
        <a:lstStyle/>
        <a:p>
          <a:endParaRPr lang="en-US"/>
        </a:p>
      </dgm:t>
    </dgm:pt>
    <dgm:pt modelId="{34B3ACD9-66BC-8E41-A86B-E8EE32F6314C}" type="pres">
      <dgm:prSet presAssocID="{E77DE645-6F98-A54A-8AA7-86496039AAC7}" presName="c1text" presStyleLbl="node1" presStyleIdx="0" presStyleCnt="3">
        <dgm:presLayoutVars>
          <dgm:bulletEnabled val="1"/>
        </dgm:presLayoutVars>
      </dgm:prSet>
      <dgm:spPr/>
      <dgm:t>
        <a:bodyPr/>
        <a:lstStyle/>
        <a:p>
          <a:endParaRPr lang="en-US"/>
        </a:p>
      </dgm:t>
    </dgm:pt>
    <dgm:pt modelId="{B5921F8C-DFF8-CE41-9E4E-F3933A4E254E}" type="pres">
      <dgm:prSet presAssocID="{E77DE645-6F98-A54A-8AA7-86496039AAC7}" presName="comp2" presStyleCnt="0"/>
      <dgm:spPr/>
      <dgm:t>
        <a:bodyPr/>
        <a:lstStyle/>
        <a:p>
          <a:endParaRPr lang="en-US"/>
        </a:p>
      </dgm:t>
    </dgm:pt>
    <dgm:pt modelId="{DA0CCE0C-813F-524F-9E01-BCAEC76989D1}" type="pres">
      <dgm:prSet presAssocID="{E77DE645-6F98-A54A-8AA7-86496039AAC7}" presName="circle2" presStyleLbl="node1" presStyleIdx="1" presStyleCnt="3" custScaleX="106247"/>
      <dgm:spPr/>
      <dgm:t>
        <a:bodyPr/>
        <a:lstStyle/>
        <a:p>
          <a:endParaRPr lang="en-US"/>
        </a:p>
      </dgm:t>
    </dgm:pt>
    <dgm:pt modelId="{98491829-626B-5941-9EC7-B1BBA23E6C16}" type="pres">
      <dgm:prSet presAssocID="{E77DE645-6F98-A54A-8AA7-86496039AAC7}" presName="c2text" presStyleLbl="node1" presStyleIdx="1" presStyleCnt="3">
        <dgm:presLayoutVars>
          <dgm:bulletEnabled val="1"/>
        </dgm:presLayoutVars>
      </dgm:prSet>
      <dgm:spPr/>
      <dgm:t>
        <a:bodyPr/>
        <a:lstStyle/>
        <a:p>
          <a:endParaRPr lang="en-US"/>
        </a:p>
      </dgm:t>
    </dgm:pt>
    <dgm:pt modelId="{70902B63-57E7-2A40-8FDD-C04C4D771267}" type="pres">
      <dgm:prSet presAssocID="{E77DE645-6F98-A54A-8AA7-86496039AAC7}" presName="comp3" presStyleCnt="0"/>
      <dgm:spPr/>
      <dgm:t>
        <a:bodyPr/>
        <a:lstStyle/>
        <a:p>
          <a:endParaRPr lang="en-US"/>
        </a:p>
      </dgm:t>
    </dgm:pt>
    <dgm:pt modelId="{F2A3EDFF-C0B1-DF40-898E-3D8FEEE9A994}" type="pres">
      <dgm:prSet presAssocID="{E77DE645-6F98-A54A-8AA7-86496039AAC7}" presName="circle3" presStyleLbl="node1" presStyleIdx="2" presStyleCnt="3" custScaleX="95613" custScaleY="94077" custLinFactNeighborY="456"/>
      <dgm:spPr/>
      <dgm:t>
        <a:bodyPr/>
        <a:lstStyle/>
        <a:p>
          <a:endParaRPr lang="en-US"/>
        </a:p>
      </dgm:t>
    </dgm:pt>
    <dgm:pt modelId="{066C95A9-0FC3-584A-BAD0-37DC8E3A9005}" type="pres">
      <dgm:prSet presAssocID="{E77DE645-6F98-A54A-8AA7-86496039AAC7}" presName="c3text" presStyleLbl="node1" presStyleIdx="2" presStyleCnt="3">
        <dgm:presLayoutVars>
          <dgm:bulletEnabled val="1"/>
        </dgm:presLayoutVars>
      </dgm:prSet>
      <dgm:spPr/>
      <dgm:t>
        <a:bodyPr/>
        <a:lstStyle/>
        <a:p>
          <a:endParaRPr lang="en-US"/>
        </a:p>
      </dgm:t>
    </dgm:pt>
  </dgm:ptLst>
  <dgm:cxnLst>
    <dgm:cxn modelId="{AB672C56-C04D-A241-A061-3D8B7FD7EBA9}" type="presOf" srcId="{E77DE645-6F98-A54A-8AA7-86496039AAC7}" destId="{DE9E1712-2429-D348-A804-2F219B444706}" srcOrd="0" destOrd="0" presId="urn:microsoft.com/office/officeart/2005/8/layout/venn2"/>
    <dgm:cxn modelId="{74A2E605-7733-AD44-9DC5-D4F83D82E0E0}" type="presOf" srcId="{7BCFF5D3-DC33-5841-8AE9-B8C6B000B441}" destId="{F2A3EDFF-C0B1-DF40-898E-3D8FEEE9A994}" srcOrd="0" destOrd="0" presId="urn:microsoft.com/office/officeart/2005/8/layout/venn2"/>
    <dgm:cxn modelId="{0323D243-33DA-7040-B724-DE3EB2E26D2A}" type="presOf" srcId="{185E935B-405B-7A4F-AC4E-A09FC3DEE210}" destId="{34B3ACD9-66BC-8E41-A86B-E8EE32F6314C}" srcOrd="1" destOrd="0" presId="urn:microsoft.com/office/officeart/2005/8/layout/venn2"/>
    <dgm:cxn modelId="{76F9ED97-9D13-B84E-B158-CC499C993E90}" type="presOf" srcId="{C4AB237C-E279-0546-BACD-3D98F19C8BFE}" destId="{DA0CCE0C-813F-524F-9E01-BCAEC76989D1}" srcOrd="0" destOrd="0" presId="urn:microsoft.com/office/officeart/2005/8/layout/venn2"/>
    <dgm:cxn modelId="{B046CF0A-44B7-384F-AC6A-35400BA123A4}" srcId="{E77DE645-6F98-A54A-8AA7-86496039AAC7}" destId="{C4AB237C-E279-0546-BACD-3D98F19C8BFE}" srcOrd="1" destOrd="0" parTransId="{D4B17453-79CE-F043-A0D3-CBEDF14FE7C3}" sibTransId="{393A5F89-9A61-EA43-BC17-40BD71E8D3AA}"/>
    <dgm:cxn modelId="{7C7ED7D8-7909-4640-8B91-4AB5037A4517}" type="presOf" srcId="{C4AB237C-E279-0546-BACD-3D98F19C8BFE}" destId="{98491829-626B-5941-9EC7-B1BBA23E6C16}" srcOrd="1" destOrd="0" presId="urn:microsoft.com/office/officeart/2005/8/layout/venn2"/>
    <dgm:cxn modelId="{E27E14D9-1DA9-9D49-8C2A-872D66060553}" srcId="{E77DE645-6F98-A54A-8AA7-86496039AAC7}" destId="{185E935B-405B-7A4F-AC4E-A09FC3DEE210}" srcOrd="0" destOrd="0" parTransId="{68C32EAA-CCAA-A34A-9B27-88ECE177FBA0}" sibTransId="{FEECA39C-088B-B242-84BA-3171D2341065}"/>
    <dgm:cxn modelId="{892357E7-5D62-DD42-9B1D-65819B628A43}" type="presOf" srcId="{185E935B-405B-7A4F-AC4E-A09FC3DEE210}" destId="{E88448EF-C144-9F41-98E9-17AF6BAE5F71}" srcOrd="0" destOrd="0" presId="urn:microsoft.com/office/officeart/2005/8/layout/venn2"/>
    <dgm:cxn modelId="{76A39550-AECE-504E-A802-22165EF89169}" srcId="{E77DE645-6F98-A54A-8AA7-86496039AAC7}" destId="{7BCFF5D3-DC33-5841-8AE9-B8C6B000B441}" srcOrd="2" destOrd="0" parTransId="{2FD4D591-DEE1-414C-A780-3D2EAE622E29}" sibTransId="{F51E79ED-7106-D24F-8DDA-AF920060A54C}"/>
    <dgm:cxn modelId="{6685650B-267C-7541-BB9F-93EED82680A1}" type="presOf" srcId="{7BCFF5D3-DC33-5841-8AE9-B8C6B000B441}" destId="{066C95A9-0FC3-584A-BAD0-37DC8E3A9005}" srcOrd="1" destOrd="0" presId="urn:microsoft.com/office/officeart/2005/8/layout/venn2"/>
    <dgm:cxn modelId="{1EB9896E-7C1C-5449-B7D3-D0B2FD683163}" type="presParOf" srcId="{DE9E1712-2429-D348-A804-2F219B444706}" destId="{1566858D-9A64-A64B-96C1-21C4E07B5D6B}" srcOrd="0" destOrd="0" presId="urn:microsoft.com/office/officeart/2005/8/layout/venn2"/>
    <dgm:cxn modelId="{869FBF73-0328-6949-A294-10E18E97CEC3}" type="presParOf" srcId="{1566858D-9A64-A64B-96C1-21C4E07B5D6B}" destId="{E88448EF-C144-9F41-98E9-17AF6BAE5F71}" srcOrd="0" destOrd="0" presId="urn:microsoft.com/office/officeart/2005/8/layout/venn2"/>
    <dgm:cxn modelId="{E71E4D57-894C-D947-BF24-08BA13A4D623}" type="presParOf" srcId="{1566858D-9A64-A64B-96C1-21C4E07B5D6B}" destId="{34B3ACD9-66BC-8E41-A86B-E8EE32F6314C}" srcOrd="1" destOrd="0" presId="urn:microsoft.com/office/officeart/2005/8/layout/venn2"/>
    <dgm:cxn modelId="{FE95A17B-3B6F-2149-97BE-431DCE857242}" type="presParOf" srcId="{DE9E1712-2429-D348-A804-2F219B444706}" destId="{B5921F8C-DFF8-CE41-9E4E-F3933A4E254E}" srcOrd="1" destOrd="0" presId="urn:microsoft.com/office/officeart/2005/8/layout/venn2"/>
    <dgm:cxn modelId="{05EADE65-F14F-E643-8AD4-69AA997CD18A}" type="presParOf" srcId="{B5921F8C-DFF8-CE41-9E4E-F3933A4E254E}" destId="{DA0CCE0C-813F-524F-9E01-BCAEC76989D1}" srcOrd="0" destOrd="0" presId="urn:microsoft.com/office/officeart/2005/8/layout/venn2"/>
    <dgm:cxn modelId="{75AC96AF-8D89-B14E-A4B7-F244C601042F}" type="presParOf" srcId="{B5921F8C-DFF8-CE41-9E4E-F3933A4E254E}" destId="{98491829-626B-5941-9EC7-B1BBA23E6C16}" srcOrd="1" destOrd="0" presId="urn:microsoft.com/office/officeart/2005/8/layout/venn2"/>
    <dgm:cxn modelId="{DF06DD37-C3B3-FF42-BF97-7AC69AA40668}" type="presParOf" srcId="{DE9E1712-2429-D348-A804-2F219B444706}" destId="{70902B63-57E7-2A40-8FDD-C04C4D771267}" srcOrd="2" destOrd="0" presId="urn:microsoft.com/office/officeart/2005/8/layout/venn2"/>
    <dgm:cxn modelId="{DD8D1CB0-174F-7E4D-94D4-A689DB4D9684}" type="presParOf" srcId="{70902B63-57E7-2A40-8FDD-C04C4D771267}" destId="{F2A3EDFF-C0B1-DF40-898E-3D8FEEE9A994}" srcOrd="0" destOrd="0" presId="urn:microsoft.com/office/officeart/2005/8/layout/venn2"/>
    <dgm:cxn modelId="{CEA48728-FB4D-C94A-9F3F-5A1622522013}" type="presParOf" srcId="{70902B63-57E7-2A40-8FDD-C04C4D771267}" destId="{066C95A9-0FC3-584A-BAD0-37DC8E3A900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C71B5EC3-E5BC-CF41-8F99-9A4C8845872A}" type="presOf" srcId="{72F0142E-B0D5-7847-8C48-119D007AC5D5}" destId="{31DC290B-682D-1043-9D0B-FF7D1D01507D}" srcOrd="0" destOrd="0" presId="urn:microsoft.com/office/officeart/2005/8/layout/cycle5"/>
    <dgm:cxn modelId="{237EA41B-C0BA-7649-B497-2D6B62D5E6E4}" type="presOf" srcId="{9635CC47-DFF6-D34E-B8E8-F3EF9198353E}" destId="{B0F5E84D-B20D-CD4B-9D7C-D6EBDAC998CE}"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8BA9F36F-8B7A-3343-9C81-385CA5D609A8}" type="presOf" srcId="{56E4FD25-5B13-F14E-B32D-CEC638388AB3}" destId="{1138D245-F243-A94A-B194-3A5DB00C9C45}" srcOrd="0" destOrd="0" presId="urn:microsoft.com/office/officeart/2005/8/layout/cycle5"/>
    <dgm:cxn modelId="{C19F5A37-371C-6D4F-9ED6-02501699CE3E}" srcId="{E4040DD4-D994-454F-A215-BEECEFE29957}" destId="{251FA1D7-AB08-7742-8E48-A8BD284D8D3B}" srcOrd="0" destOrd="0" parTransId="{B42B7411-39A4-314D-AA9D-9DDDCDC9081F}" sibTransId="{72F0142E-B0D5-7847-8C48-119D007AC5D5}"/>
    <dgm:cxn modelId="{00B3CD4C-A510-F042-8BF9-E2F4BA1B6ECB}" type="presOf" srcId="{E4040DD4-D994-454F-A215-BEECEFE29957}" destId="{D5597B3F-382C-9C44-8C07-33DAD7B2B740}" srcOrd="0" destOrd="0" presId="urn:microsoft.com/office/officeart/2005/8/layout/cycle5"/>
    <dgm:cxn modelId="{5B2AF63E-69E1-F24E-ADB5-068ABDBCFA82}" type="presOf" srcId="{251FA1D7-AB08-7742-8E48-A8BD284D8D3B}" destId="{519E39C2-CF50-3B4F-B15E-D406653347A6}" srcOrd="0" destOrd="0" presId="urn:microsoft.com/office/officeart/2005/8/layout/cycle5"/>
    <dgm:cxn modelId="{84A24D63-0E46-D843-B980-8FDABA906270}" type="presParOf" srcId="{D5597B3F-382C-9C44-8C07-33DAD7B2B740}" destId="{519E39C2-CF50-3B4F-B15E-D406653347A6}" srcOrd="0" destOrd="0" presId="urn:microsoft.com/office/officeart/2005/8/layout/cycle5"/>
    <dgm:cxn modelId="{F60706F1-F6F5-9B41-B898-C2DB701BF31D}" type="presParOf" srcId="{D5597B3F-382C-9C44-8C07-33DAD7B2B740}" destId="{BC08E096-D40D-3644-8AEE-E8A8BC5739D5}" srcOrd="1" destOrd="0" presId="urn:microsoft.com/office/officeart/2005/8/layout/cycle5"/>
    <dgm:cxn modelId="{62F2338D-F00D-8241-919D-F9EA3661B715}" type="presParOf" srcId="{D5597B3F-382C-9C44-8C07-33DAD7B2B740}" destId="{31DC290B-682D-1043-9D0B-FF7D1D01507D}" srcOrd="2" destOrd="0" presId="urn:microsoft.com/office/officeart/2005/8/layout/cycle5"/>
    <dgm:cxn modelId="{9D90DB61-6506-204D-8895-CC9242CB7A8E}" type="presParOf" srcId="{D5597B3F-382C-9C44-8C07-33DAD7B2B740}" destId="{B0F5E84D-B20D-CD4B-9D7C-D6EBDAC998CE}" srcOrd="3" destOrd="0" presId="urn:microsoft.com/office/officeart/2005/8/layout/cycle5"/>
    <dgm:cxn modelId="{B7D32744-BB4A-0E4B-BD65-FC81330BEA8B}" type="presParOf" srcId="{D5597B3F-382C-9C44-8C07-33DAD7B2B740}" destId="{48050F8F-74B2-9849-AA82-FD2F97010006}" srcOrd="4" destOrd="0" presId="urn:microsoft.com/office/officeart/2005/8/layout/cycle5"/>
    <dgm:cxn modelId="{08966501-856B-EA48-A53E-69ABEB6174ED}"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CC515D-72C8-104D-A9BC-BD3B8323CBC5}" type="doc">
      <dgm:prSet loTypeId="urn:microsoft.com/office/officeart/2005/8/layout/radial2" loCatId="" qsTypeId="urn:microsoft.com/office/officeart/2005/8/quickstyle/simple4" qsCatId="simple" csTypeId="urn:microsoft.com/office/officeart/2005/8/colors/colorful3" csCatId="colorful" phldr="1"/>
      <dgm:spPr/>
      <dgm:t>
        <a:bodyPr/>
        <a:lstStyle/>
        <a:p>
          <a:endParaRPr lang="en-US"/>
        </a:p>
      </dgm:t>
    </dgm:pt>
    <dgm:pt modelId="{03D9D386-39D0-204E-9FD6-2D1CA4F7689A}">
      <dgm:prSet phldrT="[Text]"/>
      <dgm:spPr/>
      <dgm:t>
        <a:bodyPr/>
        <a:lstStyle/>
        <a:p>
          <a:r>
            <a:rPr lang="en-US" dirty="0" smtClean="0"/>
            <a:t>Multiple Formats </a:t>
          </a:r>
          <a:endParaRPr lang="en-US" dirty="0"/>
        </a:p>
      </dgm:t>
    </dgm:pt>
    <dgm:pt modelId="{52354E6A-2F9E-B348-BB9C-934406A2AA6A}" type="parTrans" cxnId="{166F2202-0706-5546-899F-997DB5716AFE}">
      <dgm:prSet/>
      <dgm:spPr/>
      <dgm:t>
        <a:bodyPr/>
        <a:lstStyle/>
        <a:p>
          <a:endParaRPr lang="en-US"/>
        </a:p>
      </dgm:t>
    </dgm:pt>
    <dgm:pt modelId="{43F1A507-4691-6F44-ADB9-B7506F6878F7}" type="sibTrans" cxnId="{166F2202-0706-5546-899F-997DB5716AFE}">
      <dgm:prSet/>
      <dgm:spPr/>
      <dgm:t>
        <a:bodyPr/>
        <a:lstStyle/>
        <a:p>
          <a:endParaRPr lang="en-US"/>
        </a:p>
      </dgm:t>
    </dgm:pt>
    <dgm:pt modelId="{B56F7E0F-9D57-6E4A-9708-763876C9FD7C}">
      <dgm:prSet phldrT="[Text]"/>
      <dgm:spPr/>
      <dgm:t>
        <a:bodyPr/>
        <a:lstStyle/>
        <a:p>
          <a:r>
            <a:rPr lang="en-US" dirty="0" smtClean="0">
              <a:solidFill>
                <a:schemeClr val="bg1"/>
              </a:solidFill>
            </a:rPr>
            <a:t>Digital Content to Extend &amp; Provide New Ways to Experience</a:t>
          </a:r>
          <a:endParaRPr lang="en-US" dirty="0">
            <a:solidFill>
              <a:schemeClr val="bg1"/>
            </a:solidFill>
          </a:endParaRPr>
        </a:p>
      </dgm:t>
    </dgm:pt>
    <dgm:pt modelId="{C201D2C5-945B-A546-9E44-F6C0DD5184E3}" type="parTrans" cxnId="{F6EEBAE9-417F-5B49-B164-750A788E6285}">
      <dgm:prSet/>
      <dgm:spPr/>
      <dgm:t>
        <a:bodyPr/>
        <a:lstStyle/>
        <a:p>
          <a:endParaRPr lang="en-US"/>
        </a:p>
      </dgm:t>
    </dgm:pt>
    <dgm:pt modelId="{469F2ACA-7CE7-BD4C-9F8A-BA03984B95FF}" type="sibTrans" cxnId="{F6EEBAE9-417F-5B49-B164-750A788E6285}">
      <dgm:prSet/>
      <dgm:spPr/>
      <dgm:t>
        <a:bodyPr/>
        <a:lstStyle/>
        <a:p>
          <a:endParaRPr lang="en-US"/>
        </a:p>
      </dgm:t>
    </dgm:pt>
    <dgm:pt modelId="{6E36AF57-C5AF-5C4D-8F02-F066E57BE3EE}">
      <dgm:prSet phldrT="[Text]"/>
      <dgm:spPr/>
      <dgm:t>
        <a:bodyPr/>
        <a:lstStyle/>
        <a:p>
          <a:r>
            <a:rPr lang="en-US" dirty="0" smtClean="0"/>
            <a:t>Social Media</a:t>
          </a:r>
          <a:endParaRPr lang="en-US" dirty="0"/>
        </a:p>
      </dgm:t>
    </dgm:pt>
    <dgm:pt modelId="{F223E1B1-A474-8F49-A01A-07CD9AE5148E}" type="parTrans" cxnId="{BF501475-D300-6642-96D6-E60BD4446850}">
      <dgm:prSet/>
      <dgm:spPr/>
      <dgm:t>
        <a:bodyPr/>
        <a:lstStyle/>
        <a:p>
          <a:endParaRPr lang="en-US"/>
        </a:p>
      </dgm:t>
    </dgm:pt>
    <dgm:pt modelId="{2387333A-0BC9-F541-A249-A0148110D799}" type="sibTrans" cxnId="{BF501475-D300-6642-96D6-E60BD4446850}">
      <dgm:prSet/>
      <dgm:spPr/>
      <dgm:t>
        <a:bodyPr/>
        <a:lstStyle/>
        <a:p>
          <a:endParaRPr lang="en-US"/>
        </a:p>
      </dgm:t>
    </dgm:pt>
    <dgm:pt modelId="{B8D0522F-A2AA-514C-AB0B-7DACA299DBE1}">
      <dgm:prSet phldrT="[Text]"/>
      <dgm:spPr/>
      <dgm:t>
        <a:bodyPr/>
        <a:lstStyle/>
        <a:p>
          <a:r>
            <a:rPr lang="en-US" dirty="0" smtClean="0">
              <a:solidFill>
                <a:schemeClr val="bg1"/>
              </a:solidFill>
            </a:rPr>
            <a:t>Interaction</a:t>
          </a:r>
          <a:endParaRPr lang="en-US" dirty="0">
            <a:solidFill>
              <a:schemeClr val="bg1"/>
            </a:solidFill>
          </a:endParaRPr>
        </a:p>
      </dgm:t>
    </dgm:pt>
    <dgm:pt modelId="{99A0EEA0-1B6B-1348-8DF1-3CE3E6E81157}" type="parTrans" cxnId="{27F17611-2976-8945-B205-A4BCA17AA14A}">
      <dgm:prSet/>
      <dgm:spPr/>
      <dgm:t>
        <a:bodyPr/>
        <a:lstStyle/>
        <a:p>
          <a:endParaRPr lang="en-US"/>
        </a:p>
      </dgm:t>
    </dgm:pt>
    <dgm:pt modelId="{7D57775B-0660-BD48-862E-1EE9102CF3D7}" type="sibTrans" cxnId="{27F17611-2976-8945-B205-A4BCA17AA14A}">
      <dgm:prSet/>
      <dgm:spPr/>
      <dgm:t>
        <a:bodyPr/>
        <a:lstStyle/>
        <a:p>
          <a:endParaRPr lang="en-US"/>
        </a:p>
      </dgm:t>
    </dgm:pt>
    <dgm:pt modelId="{7204E99C-B93B-4646-8E09-231459BD072D}">
      <dgm:prSet phldrT="[Text]"/>
      <dgm:spPr/>
      <dgm:t>
        <a:bodyPr/>
        <a:lstStyle/>
        <a:p>
          <a:r>
            <a:rPr lang="en-US" dirty="0" smtClean="0">
              <a:solidFill>
                <a:schemeClr val="bg1"/>
              </a:solidFill>
            </a:rPr>
            <a:t>Communication</a:t>
          </a:r>
          <a:endParaRPr lang="en-US" dirty="0">
            <a:solidFill>
              <a:schemeClr val="bg1"/>
            </a:solidFill>
          </a:endParaRPr>
        </a:p>
      </dgm:t>
    </dgm:pt>
    <dgm:pt modelId="{2D352D72-114E-D644-A6F1-4C7858396BF9}" type="parTrans" cxnId="{ED931B7B-8900-BA45-8621-41719B3C7797}">
      <dgm:prSet/>
      <dgm:spPr/>
      <dgm:t>
        <a:bodyPr/>
        <a:lstStyle/>
        <a:p>
          <a:endParaRPr lang="en-US"/>
        </a:p>
      </dgm:t>
    </dgm:pt>
    <dgm:pt modelId="{A1EB8ABF-76A6-0F4E-A050-4797A0293A26}" type="sibTrans" cxnId="{ED931B7B-8900-BA45-8621-41719B3C7797}">
      <dgm:prSet/>
      <dgm:spPr/>
      <dgm:t>
        <a:bodyPr/>
        <a:lstStyle/>
        <a:p>
          <a:endParaRPr lang="en-US"/>
        </a:p>
      </dgm:t>
    </dgm:pt>
    <dgm:pt modelId="{CCDE37DF-EEB0-7040-B5C8-EAA0A733F7E1}">
      <dgm:prSet phldrT="[Text]"/>
      <dgm:spPr/>
      <dgm:t>
        <a:bodyPr/>
        <a:lstStyle/>
        <a:p>
          <a:r>
            <a:rPr lang="en-US" dirty="0" smtClean="0">
              <a:solidFill>
                <a:schemeClr val="bg1"/>
              </a:solidFill>
            </a:rPr>
            <a:t>Demonstration </a:t>
          </a:r>
          <a:endParaRPr lang="en-US" dirty="0">
            <a:solidFill>
              <a:schemeClr val="bg1"/>
            </a:solidFill>
          </a:endParaRPr>
        </a:p>
      </dgm:t>
    </dgm:pt>
    <dgm:pt modelId="{A0BB58C4-9B91-C64C-AB6D-CECBEB463951}" type="parTrans" cxnId="{3A1666B9-E232-084E-AFCB-C60E9924C566}">
      <dgm:prSet/>
      <dgm:spPr/>
      <dgm:t>
        <a:bodyPr/>
        <a:lstStyle/>
        <a:p>
          <a:endParaRPr lang="en-US"/>
        </a:p>
      </dgm:t>
    </dgm:pt>
    <dgm:pt modelId="{AB9C1622-B252-1846-9F3F-383CF9E6F52F}" type="sibTrans" cxnId="{3A1666B9-E232-084E-AFCB-C60E9924C566}">
      <dgm:prSet/>
      <dgm:spPr/>
      <dgm:t>
        <a:bodyPr/>
        <a:lstStyle/>
        <a:p>
          <a:endParaRPr lang="en-US"/>
        </a:p>
      </dgm:t>
    </dgm:pt>
    <dgm:pt modelId="{09B7D6A9-8EF9-BC42-99F8-EFC0FD71C09D}">
      <dgm:prSet phldrT="[Text]"/>
      <dgm:spPr/>
      <dgm:t>
        <a:bodyPr/>
        <a:lstStyle/>
        <a:p>
          <a:r>
            <a:rPr lang="en-US" dirty="0" smtClean="0">
              <a:solidFill>
                <a:schemeClr val="bg1"/>
              </a:solidFill>
            </a:rPr>
            <a:t>Connection </a:t>
          </a:r>
          <a:endParaRPr lang="en-US" dirty="0">
            <a:solidFill>
              <a:schemeClr val="bg1"/>
            </a:solidFill>
          </a:endParaRPr>
        </a:p>
      </dgm:t>
    </dgm:pt>
    <dgm:pt modelId="{6E475245-6161-124A-B6C7-E5682D1D96ED}" type="parTrans" cxnId="{AFC1E85F-09BC-274F-9D5C-260CD35AAB4F}">
      <dgm:prSet/>
      <dgm:spPr/>
      <dgm:t>
        <a:bodyPr/>
        <a:lstStyle/>
        <a:p>
          <a:endParaRPr lang="en-US"/>
        </a:p>
      </dgm:t>
    </dgm:pt>
    <dgm:pt modelId="{8ACFE555-FA26-FD44-846E-6254428F2FC7}" type="sibTrans" cxnId="{AFC1E85F-09BC-274F-9D5C-260CD35AAB4F}">
      <dgm:prSet/>
      <dgm:spPr/>
      <dgm:t>
        <a:bodyPr/>
        <a:lstStyle/>
        <a:p>
          <a:endParaRPr lang="en-US"/>
        </a:p>
      </dgm:t>
    </dgm:pt>
    <dgm:pt modelId="{B045C896-C524-8C47-A976-AAE6858B87BF}">
      <dgm:prSet phldrT="[Text]"/>
      <dgm:spPr/>
      <dgm:t>
        <a:bodyPr/>
        <a:lstStyle/>
        <a:p>
          <a:r>
            <a:rPr lang="en-US" dirty="0" smtClean="0">
              <a:solidFill>
                <a:schemeClr val="bg1"/>
              </a:solidFill>
            </a:rPr>
            <a:t>Gathered</a:t>
          </a:r>
          <a:endParaRPr lang="en-US" dirty="0">
            <a:solidFill>
              <a:schemeClr val="bg1"/>
            </a:solidFill>
          </a:endParaRPr>
        </a:p>
      </dgm:t>
    </dgm:pt>
    <dgm:pt modelId="{884730AB-DB7B-2F49-996E-5328506F6610}" type="parTrans" cxnId="{71806C47-1146-1F43-96AC-103195BDF66D}">
      <dgm:prSet/>
      <dgm:spPr/>
      <dgm:t>
        <a:bodyPr/>
        <a:lstStyle/>
        <a:p>
          <a:endParaRPr lang="en-US"/>
        </a:p>
      </dgm:t>
    </dgm:pt>
    <dgm:pt modelId="{20009AA1-CB57-F640-A82D-89A2EB24CA40}" type="sibTrans" cxnId="{71806C47-1146-1F43-96AC-103195BDF66D}">
      <dgm:prSet/>
      <dgm:spPr/>
      <dgm:t>
        <a:bodyPr/>
        <a:lstStyle/>
        <a:p>
          <a:endParaRPr lang="en-US"/>
        </a:p>
      </dgm:t>
    </dgm:pt>
    <dgm:pt modelId="{C0685E89-33E7-344A-963A-CCF39ACB8358}">
      <dgm:prSet phldrT="[Text]"/>
      <dgm:spPr/>
      <dgm:t>
        <a:bodyPr/>
        <a:lstStyle/>
        <a:p>
          <a:r>
            <a:rPr lang="en-US" dirty="0" smtClean="0"/>
            <a:t>Website</a:t>
          </a:r>
          <a:endParaRPr lang="en-US" dirty="0"/>
        </a:p>
      </dgm:t>
    </dgm:pt>
    <dgm:pt modelId="{7AE520DB-4DE2-7046-BF88-5C4DAB4BA730}" type="parTrans" cxnId="{05EC3982-8552-9C40-B050-841D7090F2D5}">
      <dgm:prSet/>
      <dgm:spPr/>
      <dgm:t>
        <a:bodyPr/>
        <a:lstStyle/>
        <a:p>
          <a:endParaRPr lang="en-US"/>
        </a:p>
      </dgm:t>
    </dgm:pt>
    <dgm:pt modelId="{D1E520AA-C795-E449-B099-FA3284088913}" type="sibTrans" cxnId="{05EC3982-8552-9C40-B050-841D7090F2D5}">
      <dgm:prSet/>
      <dgm:spPr/>
      <dgm:t>
        <a:bodyPr/>
        <a:lstStyle/>
        <a:p>
          <a:endParaRPr lang="en-US"/>
        </a:p>
      </dgm:t>
    </dgm:pt>
    <dgm:pt modelId="{09B2E712-5509-0E4C-A83C-3FF41766F78B}">
      <dgm:prSet phldrT="[Text]"/>
      <dgm:spPr/>
      <dgm:t>
        <a:bodyPr/>
        <a:lstStyle/>
        <a:p>
          <a:r>
            <a:rPr lang="en-US" dirty="0" smtClean="0">
              <a:solidFill>
                <a:schemeClr val="bg1"/>
              </a:solidFill>
            </a:rPr>
            <a:t>Small Group</a:t>
          </a:r>
          <a:endParaRPr lang="en-US" dirty="0">
            <a:solidFill>
              <a:schemeClr val="bg1"/>
            </a:solidFill>
          </a:endParaRPr>
        </a:p>
      </dgm:t>
    </dgm:pt>
    <dgm:pt modelId="{CE2506DE-F1AB-8F41-BE59-1A672B2D676B}" type="parTrans" cxnId="{A4533ECD-D212-2944-9781-C1E59BDC5EB4}">
      <dgm:prSet/>
      <dgm:spPr/>
      <dgm:t>
        <a:bodyPr/>
        <a:lstStyle/>
        <a:p>
          <a:endParaRPr lang="en-US"/>
        </a:p>
      </dgm:t>
    </dgm:pt>
    <dgm:pt modelId="{5A1DB04D-9D61-5D4A-A050-C25F4DD110C6}" type="sibTrans" cxnId="{A4533ECD-D212-2944-9781-C1E59BDC5EB4}">
      <dgm:prSet/>
      <dgm:spPr/>
      <dgm:t>
        <a:bodyPr/>
        <a:lstStyle/>
        <a:p>
          <a:endParaRPr lang="en-US"/>
        </a:p>
      </dgm:t>
    </dgm:pt>
    <dgm:pt modelId="{D26F58A8-BEF2-EE4E-ABAE-1EDAB493420F}">
      <dgm:prSet phldrT="[Text]"/>
      <dgm:spPr/>
      <dgm:t>
        <a:bodyPr/>
        <a:lstStyle/>
        <a:p>
          <a:r>
            <a:rPr lang="en-US" dirty="0" smtClean="0">
              <a:solidFill>
                <a:schemeClr val="bg1"/>
              </a:solidFill>
            </a:rPr>
            <a:t>Independent</a:t>
          </a:r>
          <a:endParaRPr lang="en-US" dirty="0">
            <a:solidFill>
              <a:schemeClr val="bg1"/>
            </a:solidFill>
          </a:endParaRPr>
        </a:p>
      </dgm:t>
    </dgm:pt>
    <dgm:pt modelId="{AA6E72CC-4A7E-C34C-8240-CCB5A3611869}" type="parTrans" cxnId="{634B1682-E8C3-214B-A198-5B5FCD6C04CB}">
      <dgm:prSet/>
      <dgm:spPr/>
      <dgm:t>
        <a:bodyPr/>
        <a:lstStyle/>
        <a:p>
          <a:endParaRPr lang="en-US"/>
        </a:p>
      </dgm:t>
    </dgm:pt>
    <dgm:pt modelId="{90D112FD-0F52-F64F-810F-08C2E7EE8A6F}" type="sibTrans" cxnId="{634B1682-E8C3-214B-A198-5B5FCD6C04CB}">
      <dgm:prSet/>
      <dgm:spPr/>
      <dgm:t>
        <a:bodyPr/>
        <a:lstStyle/>
        <a:p>
          <a:endParaRPr lang="en-US"/>
        </a:p>
      </dgm:t>
    </dgm:pt>
    <dgm:pt modelId="{9617E4D4-38F0-494A-8556-AAA66592C4E4}">
      <dgm:prSet phldrT="[Text]"/>
      <dgm:spPr/>
      <dgm:t>
        <a:bodyPr/>
        <a:lstStyle/>
        <a:p>
          <a:r>
            <a:rPr lang="en-US" dirty="0" smtClean="0">
              <a:solidFill>
                <a:schemeClr val="bg1"/>
              </a:solidFill>
            </a:rPr>
            <a:t>Online</a:t>
          </a:r>
          <a:endParaRPr lang="en-US" dirty="0">
            <a:solidFill>
              <a:schemeClr val="bg1"/>
            </a:solidFill>
          </a:endParaRPr>
        </a:p>
      </dgm:t>
    </dgm:pt>
    <dgm:pt modelId="{5D1C9747-B221-9841-9ECA-9B51DEF1B6A8}" type="parTrans" cxnId="{6806154F-8F22-3640-A3B1-DB15CCA67E71}">
      <dgm:prSet/>
      <dgm:spPr/>
      <dgm:t>
        <a:bodyPr/>
        <a:lstStyle/>
        <a:p>
          <a:endParaRPr lang="en-US"/>
        </a:p>
      </dgm:t>
    </dgm:pt>
    <dgm:pt modelId="{0A3058A6-56FF-2E41-9069-987038B87749}" type="sibTrans" cxnId="{6806154F-8F22-3640-A3B1-DB15CCA67E71}">
      <dgm:prSet/>
      <dgm:spPr/>
      <dgm:t>
        <a:bodyPr/>
        <a:lstStyle/>
        <a:p>
          <a:endParaRPr lang="en-US"/>
        </a:p>
      </dgm:t>
    </dgm:pt>
    <dgm:pt modelId="{CDEE20BC-877F-BA41-9BFA-7327A34256FF}" type="pres">
      <dgm:prSet presAssocID="{36CC515D-72C8-104D-A9BC-BD3B8323CBC5}" presName="composite" presStyleCnt="0">
        <dgm:presLayoutVars>
          <dgm:chMax val="5"/>
          <dgm:dir/>
          <dgm:animLvl val="ctr"/>
          <dgm:resizeHandles val="exact"/>
        </dgm:presLayoutVars>
      </dgm:prSet>
      <dgm:spPr/>
      <dgm:t>
        <a:bodyPr/>
        <a:lstStyle/>
        <a:p>
          <a:endParaRPr lang="en-US"/>
        </a:p>
      </dgm:t>
    </dgm:pt>
    <dgm:pt modelId="{E8C6EF71-7DEC-5F4B-A78F-9A311155C547}" type="pres">
      <dgm:prSet presAssocID="{36CC515D-72C8-104D-A9BC-BD3B8323CBC5}" presName="cycle" presStyleCnt="0"/>
      <dgm:spPr/>
      <dgm:t>
        <a:bodyPr/>
        <a:lstStyle/>
        <a:p>
          <a:endParaRPr lang="en-US"/>
        </a:p>
      </dgm:t>
    </dgm:pt>
    <dgm:pt modelId="{2CAC7725-43DE-6041-8DFE-DDE68B660D78}" type="pres">
      <dgm:prSet presAssocID="{36CC515D-72C8-104D-A9BC-BD3B8323CBC5}" presName="centerShape" presStyleCnt="0"/>
      <dgm:spPr/>
      <dgm:t>
        <a:bodyPr/>
        <a:lstStyle/>
        <a:p>
          <a:endParaRPr lang="en-US"/>
        </a:p>
      </dgm:t>
    </dgm:pt>
    <dgm:pt modelId="{7FC8E825-FF77-8642-BB40-1375C55C3C0D}" type="pres">
      <dgm:prSet presAssocID="{36CC515D-72C8-104D-A9BC-BD3B8323CBC5}" presName="connSite" presStyleLbl="node1" presStyleIdx="0" presStyleCnt="4"/>
      <dgm:spPr/>
      <dgm:t>
        <a:bodyPr/>
        <a:lstStyle/>
        <a:p>
          <a:endParaRPr lang="en-US"/>
        </a:p>
      </dgm:t>
    </dgm:pt>
    <dgm:pt modelId="{5BB586AE-F6D0-964A-A481-384F2DE87619}" type="pres">
      <dgm:prSet presAssocID="{36CC515D-72C8-104D-A9BC-BD3B8323CBC5}" presName="visible" presStyleLbl="node1" presStyleIdx="0" presStyleCnt="4" custScaleX="76913" custScaleY="76545"/>
      <dgm:spPr/>
      <dgm:t>
        <a:bodyPr/>
        <a:lstStyle/>
        <a:p>
          <a:endParaRPr lang="en-US"/>
        </a:p>
      </dgm:t>
    </dgm:pt>
    <dgm:pt modelId="{A0313E5D-B2DC-B448-90DD-89C3614DEA46}" type="pres">
      <dgm:prSet presAssocID="{52354E6A-2F9E-B348-BB9C-934406A2AA6A}" presName="Name25" presStyleLbl="parChTrans1D1" presStyleIdx="0" presStyleCnt="3"/>
      <dgm:spPr/>
      <dgm:t>
        <a:bodyPr/>
        <a:lstStyle/>
        <a:p>
          <a:endParaRPr lang="en-US"/>
        </a:p>
      </dgm:t>
    </dgm:pt>
    <dgm:pt modelId="{90CB3FA7-CFAC-B94C-B679-6A4DC4E3681A}" type="pres">
      <dgm:prSet presAssocID="{03D9D386-39D0-204E-9FD6-2D1CA4F7689A}" presName="node" presStyleCnt="0"/>
      <dgm:spPr/>
      <dgm:t>
        <a:bodyPr/>
        <a:lstStyle/>
        <a:p>
          <a:endParaRPr lang="en-US"/>
        </a:p>
      </dgm:t>
    </dgm:pt>
    <dgm:pt modelId="{7AE7AC6D-4150-EA45-9046-45F4E2636CD3}" type="pres">
      <dgm:prSet presAssocID="{03D9D386-39D0-204E-9FD6-2D1CA4F7689A}" presName="parentNode" presStyleLbl="node1" presStyleIdx="1" presStyleCnt="4">
        <dgm:presLayoutVars>
          <dgm:chMax val="1"/>
          <dgm:bulletEnabled val="1"/>
        </dgm:presLayoutVars>
      </dgm:prSet>
      <dgm:spPr/>
      <dgm:t>
        <a:bodyPr/>
        <a:lstStyle/>
        <a:p>
          <a:endParaRPr lang="en-US"/>
        </a:p>
      </dgm:t>
    </dgm:pt>
    <dgm:pt modelId="{9985F312-F77A-F841-B4F4-32AA0CD72FED}" type="pres">
      <dgm:prSet presAssocID="{03D9D386-39D0-204E-9FD6-2D1CA4F7689A}" presName="childNode" presStyleLbl="revTx" presStyleIdx="0" presStyleCnt="3">
        <dgm:presLayoutVars>
          <dgm:bulletEnabled val="1"/>
        </dgm:presLayoutVars>
      </dgm:prSet>
      <dgm:spPr/>
      <dgm:t>
        <a:bodyPr/>
        <a:lstStyle/>
        <a:p>
          <a:endParaRPr lang="en-US"/>
        </a:p>
      </dgm:t>
    </dgm:pt>
    <dgm:pt modelId="{0027E72E-9382-3840-ACA6-90C37E217421}" type="pres">
      <dgm:prSet presAssocID="{7AE520DB-4DE2-7046-BF88-5C4DAB4BA730}" presName="Name25" presStyleLbl="parChTrans1D1" presStyleIdx="1" presStyleCnt="3"/>
      <dgm:spPr/>
      <dgm:t>
        <a:bodyPr/>
        <a:lstStyle/>
        <a:p>
          <a:endParaRPr lang="en-US"/>
        </a:p>
      </dgm:t>
    </dgm:pt>
    <dgm:pt modelId="{179658FD-3C14-034F-A192-F538C0CCE4F0}" type="pres">
      <dgm:prSet presAssocID="{C0685E89-33E7-344A-963A-CCF39ACB8358}" presName="node" presStyleCnt="0"/>
      <dgm:spPr/>
    </dgm:pt>
    <dgm:pt modelId="{F15A4B94-9951-464D-9666-7EAACC9810BB}" type="pres">
      <dgm:prSet presAssocID="{C0685E89-33E7-344A-963A-CCF39ACB8358}" presName="parentNode" presStyleLbl="node1" presStyleIdx="2" presStyleCnt="4">
        <dgm:presLayoutVars>
          <dgm:chMax val="1"/>
          <dgm:bulletEnabled val="1"/>
        </dgm:presLayoutVars>
      </dgm:prSet>
      <dgm:spPr/>
      <dgm:t>
        <a:bodyPr/>
        <a:lstStyle/>
        <a:p>
          <a:endParaRPr lang="en-US"/>
        </a:p>
      </dgm:t>
    </dgm:pt>
    <dgm:pt modelId="{D866055B-B8E4-694E-A8A3-B6AFF34EED42}" type="pres">
      <dgm:prSet presAssocID="{C0685E89-33E7-344A-963A-CCF39ACB8358}" presName="childNode" presStyleLbl="revTx" presStyleIdx="1" presStyleCnt="3">
        <dgm:presLayoutVars>
          <dgm:bulletEnabled val="1"/>
        </dgm:presLayoutVars>
      </dgm:prSet>
      <dgm:spPr/>
      <dgm:t>
        <a:bodyPr/>
        <a:lstStyle/>
        <a:p>
          <a:endParaRPr lang="en-US"/>
        </a:p>
      </dgm:t>
    </dgm:pt>
    <dgm:pt modelId="{37220DEB-85B2-F447-B878-1576736E3FAF}" type="pres">
      <dgm:prSet presAssocID="{F223E1B1-A474-8F49-A01A-07CD9AE5148E}" presName="Name25" presStyleLbl="parChTrans1D1" presStyleIdx="2" presStyleCnt="3"/>
      <dgm:spPr/>
      <dgm:t>
        <a:bodyPr/>
        <a:lstStyle/>
        <a:p>
          <a:endParaRPr lang="en-US"/>
        </a:p>
      </dgm:t>
    </dgm:pt>
    <dgm:pt modelId="{59227884-0BBB-0F48-8573-D6CA7C7D9EBB}" type="pres">
      <dgm:prSet presAssocID="{6E36AF57-C5AF-5C4D-8F02-F066E57BE3EE}" presName="node" presStyleCnt="0"/>
      <dgm:spPr/>
      <dgm:t>
        <a:bodyPr/>
        <a:lstStyle/>
        <a:p>
          <a:endParaRPr lang="en-US"/>
        </a:p>
      </dgm:t>
    </dgm:pt>
    <dgm:pt modelId="{CF2A862B-328E-9448-8628-100254D5AECD}" type="pres">
      <dgm:prSet presAssocID="{6E36AF57-C5AF-5C4D-8F02-F066E57BE3EE}" presName="parentNode" presStyleLbl="node1" presStyleIdx="3" presStyleCnt="4">
        <dgm:presLayoutVars>
          <dgm:chMax val="1"/>
          <dgm:bulletEnabled val="1"/>
        </dgm:presLayoutVars>
      </dgm:prSet>
      <dgm:spPr/>
      <dgm:t>
        <a:bodyPr/>
        <a:lstStyle/>
        <a:p>
          <a:endParaRPr lang="en-US"/>
        </a:p>
      </dgm:t>
    </dgm:pt>
    <dgm:pt modelId="{2EC996B5-4385-EB47-AE6E-3E8988DE52BB}" type="pres">
      <dgm:prSet presAssocID="{6E36AF57-C5AF-5C4D-8F02-F066E57BE3EE}" presName="childNode" presStyleLbl="revTx" presStyleIdx="2" presStyleCnt="3">
        <dgm:presLayoutVars>
          <dgm:bulletEnabled val="1"/>
        </dgm:presLayoutVars>
      </dgm:prSet>
      <dgm:spPr/>
      <dgm:t>
        <a:bodyPr/>
        <a:lstStyle/>
        <a:p>
          <a:endParaRPr lang="en-US"/>
        </a:p>
      </dgm:t>
    </dgm:pt>
  </dgm:ptLst>
  <dgm:cxnLst>
    <dgm:cxn modelId="{3518CE7A-6138-484F-815A-28FB5D823354}" type="presOf" srcId="{7204E99C-B93B-4646-8E09-231459BD072D}" destId="{2EC996B5-4385-EB47-AE6E-3E8988DE52BB}" srcOrd="0" destOrd="2" presId="urn:microsoft.com/office/officeart/2005/8/layout/radial2"/>
    <dgm:cxn modelId="{3A1666B9-E232-084E-AFCB-C60E9924C566}" srcId="{6E36AF57-C5AF-5C4D-8F02-F066E57BE3EE}" destId="{CCDE37DF-EEB0-7040-B5C8-EAA0A733F7E1}" srcOrd="3" destOrd="0" parTransId="{A0BB58C4-9B91-C64C-AB6D-CECBEB463951}" sibTransId="{AB9C1622-B252-1846-9F3F-383CF9E6F52F}"/>
    <dgm:cxn modelId="{EA45C701-5A8F-9F44-B9B6-D855C2582AF5}" type="presOf" srcId="{36CC515D-72C8-104D-A9BC-BD3B8323CBC5}" destId="{CDEE20BC-877F-BA41-9BFA-7327A34256FF}" srcOrd="0" destOrd="0" presId="urn:microsoft.com/office/officeart/2005/8/layout/radial2"/>
    <dgm:cxn modelId="{27F17611-2976-8945-B205-A4BCA17AA14A}" srcId="{6E36AF57-C5AF-5C4D-8F02-F066E57BE3EE}" destId="{B8D0522F-A2AA-514C-AB0B-7DACA299DBE1}" srcOrd="0" destOrd="0" parTransId="{99A0EEA0-1B6B-1348-8DF1-3CE3E6E81157}" sibTransId="{7D57775B-0660-BD48-862E-1EE9102CF3D7}"/>
    <dgm:cxn modelId="{ACE9ADE4-CDC5-AE42-A411-19A527EF366D}" type="presOf" srcId="{B56F7E0F-9D57-6E4A-9708-763876C9FD7C}" destId="{D866055B-B8E4-694E-A8A3-B6AFF34EED42}" srcOrd="0" destOrd="0" presId="urn:microsoft.com/office/officeart/2005/8/layout/radial2"/>
    <dgm:cxn modelId="{B22CADC3-4874-004C-AB6A-0BAA6B2DF523}" type="presOf" srcId="{03D9D386-39D0-204E-9FD6-2D1CA4F7689A}" destId="{7AE7AC6D-4150-EA45-9046-45F4E2636CD3}" srcOrd="0" destOrd="0" presId="urn:microsoft.com/office/officeart/2005/8/layout/radial2"/>
    <dgm:cxn modelId="{AFC1E85F-09BC-274F-9D5C-260CD35AAB4F}" srcId="{6E36AF57-C5AF-5C4D-8F02-F066E57BE3EE}" destId="{09B7D6A9-8EF9-BC42-99F8-EFC0FD71C09D}" srcOrd="1" destOrd="0" parTransId="{6E475245-6161-124A-B6C7-E5682D1D96ED}" sibTransId="{8ACFE555-FA26-FD44-846E-6254428F2FC7}"/>
    <dgm:cxn modelId="{166F2202-0706-5546-899F-997DB5716AFE}" srcId="{36CC515D-72C8-104D-A9BC-BD3B8323CBC5}" destId="{03D9D386-39D0-204E-9FD6-2D1CA4F7689A}" srcOrd="0" destOrd="0" parTransId="{52354E6A-2F9E-B348-BB9C-934406A2AA6A}" sibTransId="{43F1A507-4691-6F44-ADB9-B7506F6878F7}"/>
    <dgm:cxn modelId="{71806C47-1146-1F43-96AC-103195BDF66D}" srcId="{03D9D386-39D0-204E-9FD6-2D1CA4F7689A}" destId="{B045C896-C524-8C47-A976-AAE6858B87BF}" srcOrd="0" destOrd="0" parTransId="{884730AB-DB7B-2F49-996E-5328506F6610}" sibTransId="{20009AA1-CB57-F640-A82D-89A2EB24CA40}"/>
    <dgm:cxn modelId="{4760F600-3280-B64A-9AD2-E919499F3CD0}" type="presOf" srcId="{7AE520DB-4DE2-7046-BF88-5C4DAB4BA730}" destId="{0027E72E-9382-3840-ACA6-90C37E217421}" srcOrd="0" destOrd="0" presId="urn:microsoft.com/office/officeart/2005/8/layout/radial2"/>
    <dgm:cxn modelId="{E60FAFC9-CC80-A546-9362-D3A082B57E10}" type="presOf" srcId="{D26F58A8-BEF2-EE4E-ABAE-1EDAB493420F}" destId="{9985F312-F77A-F841-B4F4-32AA0CD72FED}" srcOrd="0" destOrd="2" presId="urn:microsoft.com/office/officeart/2005/8/layout/radial2"/>
    <dgm:cxn modelId="{A4533ECD-D212-2944-9781-C1E59BDC5EB4}" srcId="{03D9D386-39D0-204E-9FD6-2D1CA4F7689A}" destId="{09B2E712-5509-0E4C-A83C-3FF41766F78B}" srcOrd="1" destOrd="0" parTransId="{CE2506DE-F1AB-8F41-BE59-1A672B2D676B}" sibTransId="{5A1DB04D-9D61-5D4A-A050-C25F4DD110C6}"/>
    <dgm:cxn modelId="{F3A76FB8-87CE-B448-88C1-8AB39CA255EF}" type="presOf" srcId="{6E36AF57-C5AF-5C4D-8F02-F066E57BE3EE}" destId="{CF2A862B-328E-9448-8628-100254D5AECD}" srcOrd="0" destOrd="0" presId="urn:microsoft.com/office/officeart/2005/8/layout/radial2"/>
    <dgm:cxn modelId="{144FD6AB-D9A3-1341-AC30-9E1CA14C6B97}" type="presOf" srcId="{52354E6A-2F9E-B348-BB9C-934406A2AA6A}" destId="{A0313E5D-B2DC-B448-90DD-89C3614DEA46}" srcOrd="0" destOrd="0" presId="urn:microsoft.com/office/officeart/2005/8/layout/radial2"/>
    <dgm:cxn modelId="{ED931B7B-8900-BA45-8621-41719B3C7797}" srcId="{6E36AF57-C5AF-5C4D-8F02-F066E57BE3EE}" destId="{7204E99C-B93B-4646-8E09-231459BD072D}" srcOrd="2" destOrd="0" parTransId="{2D352D72-114E-D644-A6F1-4C7858396BF9}" sibTransId="{A1EB8ABF-76A6-0F4E-A050-4797A0293A26}"/>
    <dgm:cxn modelId="{6806154F-8F22-3640-A3B1-DB15CCA67E71}" srcId="{03D9D386-39D0-204E-9FD6-2D1CA4F7689A}" destId="{9617E4D4-38F0-494A-8556-AAA66592C4E4}" srcOrd="3" destOrd="0" parTransId="{5D1C9747-B221-9841-9ECA-9B51DEF1B6A8}" sibTransId="{0A3058A6-56FF-2E41-9069-987038B87749}"/>
    <dgm:cxn modelId="{634B1682-E8C3-214B-A198-5B5FCD6C04CB}" srcId="{03D9D386-39D0-204E-9FD6-2D1CA4F7689A}" destId="{D26F58A8-BEF2-EE4E-ABAE-1EDAB493420F}" srcOrd="2" destOrd="0" parTransId="{AA6E72CC-4A7E-C34C-8240-CCB5A3611869}" sibTransId="{90D112FD-0F52-F64F-810F-08C2E7EE8A6F}"/>
    <dgm:cxn modelId="{71CFB78C-E55C-7E47-9DCE-DCAD41EB1194}" type="presOf" srcId="{B045C896-C524-8C47-A976-AAE6858B87BF}" destId="{9985F312-F77A-F841-B4F4-32AA0CD72FED}" srcOrd="0" destOrd="0" presId="urn:microsoft.com/office/officeart/2005/8/layout/radial2"/>
    <dgm:cxn modelId="{05EC3982-8552-9C40-B050-841D7090F2D5}" srcId="{36CC515D-72C8-104D-A9BC-BD3B8323CBC5}" destId="{C0685E89-33E7-344A-963A-CCF39ACB8358}" srcOrd="1" destOrd="0" parTransId="{7AE520DB-4DE2-7046-BF88-5C4DAB4BA730}" sibTransId="{D1E520AA-C795-E449-B099-FA3284088913}"/>
    <dgm:cxn modelId="{4559F159-4DA9-1047-95EC-CE616E768020}" type="presOf" srcId="{9617E4D4-38F0-494A-8556-AAA66592C4E4}" destId="{9985F312-F77A-F841-B4F4-32AA0CD72FED}" srcOrd="0" destOrd="3" presId="urn:microsoft.com/office/officeart/2005/8/layout/radial2"/>
    <dgm:cxn modelId="{F04D1B5C-0C2A-B14D-8E95-9398F80D7653}" type="presOf" srcId="{09B2E712-5509-0E4C-A83C-3FF41766F78B}" destId="{9985F312-F77A-F841-B4F4-32AA0CD72FED}" srcOrd="0" destOrd="1" presId="urn:microsoft.com/office/officeart/2005/8/layout/radial2"/>
    <dgm:cxn modelId="{3F078B0E-12BE-3B4E-BDF2-1E8FDDA161E5}" type="presOf" srcId="{CCDE37DF-EEB0-7040-B5C8-EAA0A733F7E1}" destId="{2EC996B5-4385-EB47-AE6E-3E8988DE52BB}" srcOrd="0" destOrd="3" presId="urn:microsoft.com/office/officeart/2005/8/layout/radial2"/>
    <dgm:cxn modelId="{DFA8D165-CEDA-5948-A350-91265396FE4D}" type="presOf" srcId="{C0685E89-33E7-344A-963A-CCF39ACB8358}" destId="{F15A4B94-9951-464D-9666-7EAACC9810BB}" srcOrd="0" destOrd="0" presId="urn:microsoft.com/office/officeart/2005/8/layout/radial2"/>
    <dgm:cxn modelId="{F6EEBAE9-417F-5B49-B164-750A788E6285}" srcId="{C0685E89-33E7-344A-963A-CCF39ACB8358}" destId="{B56F7E0F-9D57-6E4A-9708-763876C9FD7C}" srcOrd="0" destOrd="0" parTransId="{C201D2C5-945B-A546-9E44-F6C0DD5184E3}" sibTransId="{469F2ACA-7CE7-BD4C-9F8A-BA03984B95FF}"/>
    <dgm:cxn modelId="{45C32153-0606-2241-872F-5DEB8BFD9D5E}" type="presOf" srcId="{F223E1B1-A474-8F49-A01A-07CD9AE5148E}" destId="{37220DEB-85B2-F447-B878-1576736E3FAF}" srcOrd="0" destOrd="0" presId="urn:microsoft.com/office/officeart/2005/8/layout/radial2"/>
    <dgm:cxn modelId="{BF501475-D300-6642-96D6-E60BD4446850}" srcId="{36CC515D-72C8-104D-A9BC-BD3B8323CBC5}" destId="{6E36AF57-C5AF-5C4D-8F02-F066E57BE3EE}" srcOrd="2" destOrd="0" parTransId="{F223E1B1-A474-8F49-A01A-07CD9AE5148E}" sibTransId="{2387333A-0BC9-F541-A249-A0148110D799}"/>
    <dgm:cxn modelId="{81A6F0E7-4D2D-674F-8DB9-18A0C4004829}" type="presOf" srcId="{09B7D6A9-8EF9-BC42-99F8-EFC0FD71C09D}" destId="{2EC996B5-4385-EB47-AE6E-3E8988DE52BB}" srcOrd="0" destOrd="1" presId="urn:microsoft.com/office/officeart/2005/8/layout/radial2"/>
    <dgm:cxn modelId="{B0874150-22FA-0A48-9F6F-AA24763A7079}" type="presOf" srcId="{B8D0522F-A2AA-514C-AB0B-7DACA299DBE1}" destId="{2EC996B5-4385-EB47-AE6E-3E8988DE52BB}" srcOrd="0" destOrd="0" presId="urn:microsoft.com/office/officeart/2005/8/layout/radial2"/>
    <dgm:cxn modelId="{E12EA34E-12B2-D345-8AE7-D53B27B79168}" type="presParOf" srcId="{CDEE20BC-877F-BA41-9BFA-7327A34256FF}" destId="{E8C6EF71-7DEC-5F4B-A78F-9A311155C547}" srcOrd="0" destOrd="0" presId="urn:microsoft.com/office/officeart/2005/8/layout/radial2"/>
    <dgm:cxn modelId="{13EF4D9E-AF40-9046-8CAF-3E8C5042C9CB}" type="presParOf" srcId="{E8C6EF71-7DEC-5F4B-A78F-9A311155C547}" destId="{2CAC7725-43DE-6041-8DFE-DDE68B660D78}" srcOrd="0" destOrd="0" presId="urn:microsoft.com/office/officeart/2005/8/layout/radial2"/>
    <dgm:cxn modelId="{8270304A-5EF5-7547-BF11-EDBEF67D2705}" type="presParOf" srcId="{2CAC7725-43DE-6041-8DFE-DDE68B660D78}" destId="{7FC8E825-FF77-8642-BB40-1375C55C3C0D}" srcOrd="0" destOrd="0" presId="urn:microsoft.com/office/officeart/2005/8/layout/radial2"/>
    <dgm:cxn modelId="{972909B3-62C8-9C49-A97B-72C6C882CC86}" type="presParOf" srcId="{2CAC7725-43DE-6041-8DFE-DDE68B660D78}" destId="{5BB586AE-F6D0-964A-A481-384F2DE87619}" srcOrd="1" destOrd="0" presId="urn:microsoft.com/office/officeart/2005/8/layout/radial2"/>
    <dgm:cxn modelId="{455E247B-96C0-A841-BB50-A8679CF604DD}" type="presParOf" srcId="{E8C6EF71-7DEC-5F4B-A78F-9A311155C547}" destId="{A0313E5D-B2DC-B448-90DD-89C3614DEA46}" srcOrd="1" destOrd="0" presId="urn:microsoft.com/office/officeart/2005/8/layout/radial2"/>
    <dgm:cxn modelId="{EC0171FC-6028-D44F-9334-9591B2957723}" type="presParOf" srcId="{E8C6EF71-7DEC-5F4B-A78F-9A311155C547}" destId="{90CB3FA7-CFAC-B94C-B679-6A4DC4E3681A}" srcOrd="2" destOrd="0" presId="urn:microsoft.com/office/officeart/2005/8/layout/radial2"/>
    <dgm:cxn modelId="{6FF2489D-D534-604E-A5ED-C9C5F36A5054}" type="presParOf" srcId="{90CB3FA7-CFAC-B94C-B679-6A4DC4E3681A}" destId="{7AE7AC6D-4150-EA45-9046-45F4E2636CD3}" srcOrd="0" destOrd="0" presId="urn:microsoft.com/office/officeart/2005/8/layout/radial2"/>
    <dgm:cxn modelId="{6105459F-39CA-B442-98D2-C679E19FD8C8}" type="presParOf" srcId="{90CB3FA7-CFAC-B94C-B679-6A4DC4E3681A}" destId="{9985F312-F77A-F841-B4F4-32AA0CD72FED}" srcOrd="1" destOrd="0" presId="urn:microsoft.com/office/officeart/2005/8/layout/radial2"/>
    <dgm:cxn modelId="{7F7128EA-F7A3-C74A-9EC9-EF8A8D66414D}" type="presParOf" srcId="{E8C6EF71-7DEC-5F4B-A78F-9A311155C547}" destId="{0027E72E-9382-3840-ACA6-90C37E217421}" srcOrd="3" destOrd="0" presId="urn:microsoft.com/office/officeart/2005/8/layout/radial2"/>
    <dgm:cxn modelId="{174C055E-6F7E-6E47-BF0C-74C6B35819DB}" type="presParOf" srcId="{E8C6EF71-7DEC-5F4B-A78F-9A311155C547}" destId="{179658FD-3C14-034F-A192-F538C0CCE4F0}" srcOrd="4" destOrd="0" presId="urn:microsoft.com/office/officeart/2005/8/layout/radial2"/>
    <dgm:cxn modelId="{AB5B87D9-6C45-BA40-B979-9A16F291A8A3}" type="presParOf" srcId="{179658FD-3C14-034F-A192-F538C0CCE4F0}" destId="{F15A4B94-9951-464D-9666-7EAACC9810BB}" srcOrd="0" destOrd="0" presId="urn:microsoft.com/office/officeart/2005/8/layout/radial2"/>
    <dgm:cxn modelId="{43F76122-175A-074F-972A-4980E98C4CBB}" type="presParOf" srcId="{179658FD-3C14-034F-A192-F538C0CCE4F0}" destId="{D866055B-B8E4-694E-A8A3-B6AFF34EED42}" srcOrd="1" destOrd="0" presId="urn:microsoft.com/office/officeart/2005/8/layout/radial2"/>
    <dgm:cxn modelId="{7FE82D3F-5F8F-F943-BC84-683E122B235B}" type="presParOf" srcId="{E8C6EF71-7DEC-5F4B-A78F-9A311155C547}" destId="{37220DEB-85B2-F447-B878-1576736E3FAF}" srcOrd="5" destOrd="0" presId="urn:microsoft.com/office/officeart/2005/8/layout/radial2"/>
    <dgm:cxn modelId="{408A61B2-8EB6-2A44-8BA9-5C4E6BFA07F1}" type="presParOf" srcId="{E8C6EF71-7DEC-5F4B-A78F-9A311155C547}" destId="{59227884-0BBB-0F48-8573-D6CA7C7D9EBB}" srcOrd="6" destOrd="0" presId="urn:microsoft.com/office/officeart/2005/8/layout/radial2"/>
    <dgm:cxn modelId="{3E9F6854-8067-FE40-B1B1-1317573C8319}" type="presParOf" srcId="{59227884-0BBB-0F48-8573-D6CA7C7D9EBB}" destId="{CF2A862B-328E-9448-8628-100254D5AECD}" srcOrd="0" destOrd="0" presId="urn:microsoft.com/office/officeart/2005/8/layout/radial2"/>
    <dgm:cxn modelId="{3E521A0B-8029-2A41-AB33-7F81038F34CB}" type="presParOf" srcId="{59227884-0BBB-0F48-8573-D6CA7C7D9EBB}" destId="{2EC996B5-4385-EB47-AE6E-3E8988DE52B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43C2A2-1619-044E-8D08-1A32A9C97F3B}" type="doc">
      <dgm:prSet loTypeId="urn:microsoft.com/office/officeart/2005/8/layout/process3" loCatId="" qsTypeId="urn:microsoft.com/office/officeart/2005/8/quickstyle/simple1" qsCatId="simple" csTypeId="urn:microsoft.com/office/officeart/2005/8/colors/colorful1" csCatId="colorful" phldr="1"/>
      <dgm:spPr/>
      <dgm:t>
        <a:bodyPr/>
        <a:lstStyle/>
        <a:p>
          <a:endParaRPr lang="en-US"/>
        </a:p>
      </dgm:t>
    </dgm:pt>
    <dgm:pt modelId="{A3C7FEF7-8F8A-7C4D-8BFB-070F7ACBA580}">
      <dgm:prSet phldrT="[Text]" custT="1"/>
      <dgm:spPr/>
      <dgm:t>
        <a:bodyPr/>
        <a:lstStyle/>
        <a:p>
          <a:r>
            <a:rPr lang="en-US" sz="2400" b="1" dirty="0" smtClean="0"/>
            <a:t>Preparing</a:t>
          </a:r>
          <a:endParaRPr lang="en-US" sz="2400" b="1" dirty="0"/>
        </a:p>
      </dgm:t>
    </dgm:pt>
    <dgm:pt modelId="{CE6C1A86-C8A5-5347-8291-80CE6D5410B2}" type="parTrans" cxnId="{3481FAAB-64C0-F24A-93AD-80F25BCEB175}">
      <dgm:prSet/>
      <dgm:spPr/>
      <dgm:t>
        <a:bodyPr/>
        <a:lstStyle/>
        <a:p>
          <a:endParaRPr lang="en-US"/>
        </a:p>
      </dgm:t>
    </dgm:pt>
    <dgm:pt modelId="{FB99DB24-F9FD-8443-AFB1-9D55C94FF58B}" type="sibTrans" cxnId="{3481FAAB-64C0-F24A-93AD-80F25BCEB175}">
      <dgm:prSet/>
      <dgm:spPr/>
      <dgm:t>
        <a:bodyPr/>
        <a:lstStyle/>
        <a:p>
          <a:endParaRPr lang="en-US" dirty="0"/>
        </a:p>
      </dgm:t>
    </dgm:pt>
    <dgm:pt modelId="{12F885F3-B605-8A48-917A-2C3540EC454C}">
      <dgm:prSet phldrT="[Text]" custT="1"/>
      <dgm:spPr/>
      <dgm:t>
        <a:bodyPr/>
        <a:lstStyle/>
        <a:p>
          <a:r>
            <a:rPr lang="en-US" sz="2400" b="1" dirty="0" smtClean="0"/>
            <a:t>Experiencing</a:t>
          </a:r>
          <a:endParaRPr lang="en-US" sz="2400" b="1" dirty="0"/>
        </a:p>
      </dgm:t>
    </dgm:pt>
    <dgm:pt modelId="{5DC497C2-2423-F041-A952-DD98741A9871}" type="parTrans" cxnId="{16D69E4D-2CC4-9849-8B27-9462717A8A38}">
      <dgm:prSet/>
      <dgm:spPr/>
      <dgm:t>
        <a:bodyPr/>
        <a:lstStyle/>
        <a:p>
          <a:endParaRPr lang="en-US"/>
        </a:p>
      </dgm:t>
    </dgm:pt>
    <dgm:pt modelId="{40F5F970-D0A1-0E46-A4A0-D3C3E9C3669F}" type="sibTrans" cxnId="{16D69E4D-2CC4-9849-8B27-9462717A8A38}">
      <dgm:prSet/>
      <dgm:spPr/>
      <dgm:t>
        <a:bodyPr/>
        <a:lstStyle/>
        <a:p>
          <a:endParaRPr lang="en-US" dirty="0"/>
        </a:p>
      </dgm:t>
    </dgm:pt>
    <dgm:pt modelId="{18DC11E8-0163-8E46-AFCC-240CCA20B620}">
      <dgm:prSet phldrT="[Text]" custT="1"/>
      <dgm:spPr/>
      <dgm:t>
        <a:bodyPr/>
        <a:lstStyle/>
        <a:p>
          <a:r>
            <a:rPr lang="en-US" sz="2400" b="1" dirty="0" smtClean="0"/>
            <a:t>Living</a:t>
          </a:r>
          <a:endParaRPr lang="en-US" sz="2400" b="1" dirty="0"/>
        </a:p>
      </dgm:t>
    </dgm:pt>
    <dgm:pt modelId="{A0FA67A9-2737-DD4F-8A3C-4D5C23FFBEC8}" type="parTrans" cxnId="{82D714D4-FD24-C749-B863-96EE33B4C1AE}">
      <dgm:prSet/>
      <dgm:spPr/>
      <dgm:t>
        <a:bodyPr/>
        <a:lstStyle/>
        <a:p>
          <a:endParaRPr lang="en-US"/>
        </a:p>
      </dgm:t>
    </dgm:pt>
    <dgm:pt modelId="{AA5ED947-795E-6047-92D8-A38FD9D471D2}" type="sibTrans" cxnId="{82D714D4-FD24-C749-B863-96EE33B4C1AE}">
      <dgm:prSet/>
      <dgm:spPr/>
      <dgm:t>
        <a:bodyPr/>
        <a:lstStyle/>
        <a:p>
          <a:endParaRPr lang="en-US"/>
        </a:p>
      </dgm:t>
    </dgm:pt>
    <dgm:pt modelId="{0E4303F2-4C95-374A-9382-C7B208F63610}">
      <dgm:prSet phldrT="[Text]"/>
      <dgm:spPr/>
      <dgm:t>
        <a:bodyPr/>
        <a:lstStyle/>
        <a:p>
          <a:r>
            <a:rPr lang="en-US" dirty="0" smtClean="0"/>
            <a:t>How will you sustain/extend the event? </a:t>
          </a:r>
          <a:endParaRPr lang="en-US" dirty="0"/>
        </a:p>
      </dgm:t>
    </dgm:pt>
    <dgm:pt modelId="{89F1FA9F-3667-0941-8ED6-4B7F62606ED9}" type="sibTrans" cxnId="{14621F71-2585-4846-84BF-4B4630DA868A}">
      <dgm:prSet/>
      <dgm:spPr/>
      <dgm:t>
        <a:bodyPr/>
        <a:lstStyle/>
        <a:p>
          <a:endParaRPr lang="en-US"/>
        </a:p>
      </dgm:t>
    </dgm:pt>
    <dgm:pt modelId="{5CA0AC57-9D4D-5845-A576-241680D24032}" type="parTrans" cxnId="{14621F71-2585-4846-84BF-4B4630DA868A}">
      <dgm:prSet/>
      <dgm:spPr/>
      <dgm:t>
        <a:bodyPr/>
        <a:lstStyle/>
        <a:p>
          <a:endParaRPr lang="en-US"/>
        </a:p>
      </dgm:t>
    </dgm:pt>
    <dgm:pt modelId="{82CFD787-7BCE-CA41-A00E-5E986041FCB4}">
      <dgm:prSet phldrT="[Text]"/>
      <dgm:spPr/>
      <dgm:t>
        <a:bodyPr/>
        <a:lstStyle/>
        <a:p>
          <a:r>
            <a:rPr lang="en-US" dirty="0" smtClean="0"/>
            <a:t>How will you design the event? </a:t>
          </a:r>
          <a:endParaRPr lang="en-US" dirty="0"/>
        </a:p>
      </dgm:t>
    </dgm:pt>
    <dgm:pt modelId="{128B4C18-E027-3344-9A44-F5E9572D9455}" type="sibTrans" cxnId="{611D575E-CB39-944D-B4FD-B060068FB7A1}">
      <dgm:prSet/>
      <dgm:spPr/>
      <dgm:t>
        <a:bodyPr/>
        <a:lstStyle/>
        <a:p>
          <a:endParaRPr lang="en-US"/>
        </a:p>
      </dgm:t>
    </dgm:pt>
    <dgm:pt modelId="{24674CFE-53E8-E341-87F9-61438DC87201}" type="parTrans" cxnId="{611D575E-CB39-944D-B4FD-B060068FB7A1}">
      <dgm:prSet/>
      <dgm:spPr/>
      <dgm:t>
        <a:bodyPr/>
        <a:lstStyle/>
        <a:p>
          <a:endParaRPr lang="en-US"/>
        </a:p>
      </dgm:t>
    </dgm:pt>
    <dgm:pt modelId="{9547B376-E454-B646-A430-BE0C56696F92}">
      <dgm:prSet phldrT="[Text]"/>
      <dgm:spPr/>
      <dgm:t>
        <a:bodyPr/>
        <a:lstStyle/>
        <a:p>
          <a:r>
            <a:rPr lang="en-US" dirty="0" smtClean="0"/>
            <a:t>What types of experiences, programming, activities, and resources will you develop to prepare people for the event?  </a:t>
          </a:r>
          <a:endParaRPr lang="en-US" dirty="0"/>
        </a:p>
      </dgm:t>
    </dgm:pt>
    <dgm:pt modelId="{3CE8536A-9CC0-0046-B763-147EB8BBAB6F}" type="sibTrans" cxnId="{B632E316-A391-914A-B296-5AFE923896E0}">
      <dgm:prSet/>
      <dgm:spPr/>
      <dgm:t>
        <a:bodyPr/>
        <a:lstStyle/>
        <a:p>
          <a:endParaRPr lang="en-US"/>
        </a:p>
      </dgm:t>
    </dgm:pt>
    <dgm:pt modelId="{0547FA50-FE50-464C-9BE3-334DEFFAE586}" type="parTrans" cxnId="{B632E316-A391-914A-B296-5AFE923896E0}">
      <dgm:prSet/>
      <dgm:spPr/>
      <dgm:t>
        <a:bodyPr/>
        <a:lstStyle/>
        <a:p>
          <a:endParaRPr lang="en-US"/>
        </a:p>
      </dgm:t>
    </dgm:pt>
    <dgm:pt modelId="{CC61B947-1900-5047-9686-6ACA6043DA99}">
      <dgm:prSet phldrT="[Text]"/>
      <dgm:spPr/>
      <dgm:t>
        <a:bodyPr/>
        <a:lstStyle/>
        <a:p>
          <a:r>
            <a:rPr lang="en-US" dirty="0" smtClean="0"/>
            <a:t>How will you engage age groups, families, and the faith community? </a:t>
          </a:r>
          <a:endParaRPr lang="en-US" dirty="0"/>
        </a:p>
      </dgm:t>
    </dgm:pt>
    <dgm:pt modelId="{827BA0F2-1715-E54B-9536-0BE5B665D349}" type="parTrans" cxnId="{BF09B3DE-B657-C94A-B3B9-A65B915EA012}">
      <dgm:prSet/>
      <dgm:spPr/>
      <dgm:t>
        <a:bodyPr/>
        <a:lstStyle/>
        <a:p>
          <a:endParaRPr lang="en-US"/>
        </a:p>
      </dgm:t>
    </dgm:pt>
    <dgm:pt modelId="{A6F804E0-CA6E-9846-A79D-B55762EBE4C2}" type="sibTrans" cxnId="{BF09B3DE-B657-C94A-B3B9-A65B915EA012}">
      <dgm:prSet/>
      <dgm:spPr/>
      <dgm:t>
        <a:bodyPr/>
        <a:lstStyle/>
        <a:p>
          <a:endParaRPr lang="en-US"/>
        </a:p>
      </dgm:t>
    </dgm:pt>
    <dgm:pt modelId="{CB7312D9-849B-7043-9F59-E452400FABDA}">
      <dgm:prSet phldrT="[Text]"/>
      <dgm:spPr/>
      <dgm:t>
        <a:bodyPr/>
        <a:lstStyle/>
        <a:p>
          <a:r>
            <a:rPr lang="en-US" dirty="0" smtClean="0"/>
            <a:t>What types of experiences, programs, activities, and  resources will you offer people? </a:t>
          </a:r>
          <a:endParaRPr lang="en-US" dirty="0"/>
        </a:p>
      </dgm:t>
    </dgm:pt>
    <dgm:pt modelId="{8E3AEB97-A610-1E44-B131-A22FCEB8D317}" type="parTrans" cxnId="{2F0DDE8A-839E-0649-953C-2A0735BE6317}">
      <dgm:prSet/>
      <dgm:spPr/>
      <dgm:t>
        <a:bodyPr/>
        <a:lstStyle/>
        <a:p>
          <a:endParaRPr lang="en-US"/>
        </a:p>
      </dgm:t>
    </dgm:pt>
    <dgm:pt modelId="{F7CCC638-6F9E-FD46-B74B-90601E0B646C}" type="sibTrans" cxnId="{2F0DDE8A-839E-0649-953C-2A0735BE6317}">
      <dgm:prSet/>
      <dgm:spPr/>
      <dgm:t>
        <a:bodyPr/>
        <a:lstStyle/>
        <a:p>
          <a:endParaRPr lang="en-US"/>
        </a:p>
      </dgm:t>
    </dgm:pt>
    <dgm:pt modelId="{80770A7A-D614-F443-99F2-6C8A7E08AA6B}" type="pres">
      <dgm:prSet presAssocID="{2143C2A2-1619-044E-8D08-1A32A9C97F3B}" presName="linearFlow" presStyleCnt="0">
        <dgm:presLayoutVars>
          <dgm:dir/>
          <dgm:animLvl val="lvl"/>
          <dgm:resizeHandles val="exact"/>
        </dgm:presLayoutVars>
      </dgm:prSet>
      <dgm:spPr/>
      <dgm:t>
        <a:bodyPr/>
        <a:lstStyle/>
        <a:p>
          <a:endParaRPr lang="en-US"/>
        </a:p>
      </dgm:t>
    </dgm:pt>
    <dgm:pt modelId="{73337A43-1805-EB47-85E3-04FF85E15B98}" type="pres">
      <dgm:prSet presAssocID="{A3C7FEF7-8F8A-7C4D-8BFB-070F7ACBA580}" presName="composite" presStyleCnt="0"/>
      <dgm:spPr/>
      <dgm:t>
        <a:bodyPr/>
        <a:lstStyle/>
        <a:p>
          <a:endParaRPr lang="en-US"/>
        </a:p>
      </dgm:t>
    </dgm:pt>
    <dgm:pt modelId="{2ECC7103-EEF1-0C41-B0A4-113F143DCFF2}" type="pres">
      <dgm:prSet presAssocID="{A3C7FEF7-8F8A-7C4D-8BFB-070F7ACBA580}" presName="parTx" presStyleLbl="node1" presStyleIdx="0" presStyleCnt="3">
        <dgm:presLayoutVars>
          <dgm:chMax val="0"/>
          <dgm:chPref val="0"/>
          <dgm:bulletEnabled val="1"/>
        </dgm:presLayoutVars>
      </dgm:prSet>
      <dgm:spPr/>
      <dgm:t>
        <a:bodyPr/>
        <a:lstStyle/>
        <a:p>
          <a:endParaRPr lang="en-US"/>
        </a:p>
      </dgm:t>
    </dgm:pt>
    <dgm:pt modelId="{B9A59EA6-4FD0-304A-965E-725B92410C8C}" type="pres">
      <dgm:prSet presAssocID="{A3C7FEF7-8F8A-7C4D-8BFB-070F7ACBA580}" presName="parSh" presStyleLbl="node1" presStyleIdx="0" presStyleCnt="3" custScaleY="152770"/>
      <dgm:spPr/>
      <dgm:t>
        <a:bodyPr/>
        <a:lstStyle/>
        <a:p>
          <a:endParaRPr lang="en-US"/>
        </a:p>
      </dgm:t>
    </dgm:pt>
    <dgm:pt modelId="{F652A58A-4EA8-794D-8910-C5E1F4F143AD}" type="pres">
      <dgm:prSet presAssocID="{A3C7FEF7-8F8A-7C4D-8BFB-070F7ACBA580}" presName="desTx" presStyleLbl="fgAcc1" presStyleIdx="0" presStyleCnt="3">
        <dgm:presLayoutVars>
          <dgm:bulletEnabled val="1"/>
        </dgm:presLayoutVars>
      </dgm:prSet>
      <dgm:spPr/>
      <dgm:t>
        <a:bodyPr/>
        <a:lstStyle/>
        <a:p>
          <a:endParaRPr lang="en-US"/>
        </a:p>
      </dgm:t>
    </dgm:pt>
    <dgm:pt modelId="{D4D0BEAF-9C17-6F4E-81D7-F30B24694092}" type="pres">
      <dgm:prSet presAssocID="{FB99DB24-F9FD-8443-AFB1-9D55C94FF58B}" presName="sibTrans" presStyleLbl="sibTrans2D1" presStyleIdx="0" presStyleCnt="2"/>
      <dgm:spPr/>
      <dgm:t>
        <a:bodyPr/>
        <a:lstStyle/>
        <a:p>
          <a:endParaRPr lang="en-US"/>
        </a:p>
      </dgm:t>
    </dgm:pt>
    <dgm:pt modelId="{750071E5-6347-2A4F-B8E5-347043A3364F}" type="pres">
      <dgm:prSet presAssocID="{FB99DB24-F9FD-8443-AFB1-9D55C94FF58B}" presName="connTx" presStyleLbl="sibTrans2D1" presStyleIdx="0" presStyleCnt="2"/>
      <dgm:spPr/>
      <dgm:t>
        <a:bodyPr/>
        <a:lstStyle/>
        <a:p>
          <a:endParaRPr lang="en-US"/>
        </a:p>
      </dgm:t>
    </dgm:pt>
    <dgm:pt modelId="{2E4F5387-FBA6-9347-9DC3-C5102D518AD2}" type="pres">
      <dgm:prSet presAssocID="{12F885F3-B605-8A48-917A-2C3540EC454C}" presName="composite" presStyleCnt="0"/>
      <dgm:spPr/>
      <dgm:t>
        <a:bodyPr/>
        <a:lstStyle/>
        <a:p>
          <a:endParaRPr lang="en-US"/>
        </a:p>
      </dgm:t>
    </dgm:pt>
    <dgm:pt modelId="{38EE305E-5515-CE41-B9A5-F488F183923D}" type="pres">
      <dgm:prSet presAssocID="{12F885F3-B605-8A48-917A-2C3540EC454C}" presName="parTx" presStyleLbl="node1" presStyleIdx="0" presStyleCnt="3">
        <dgm:presLayoutVars>
          <dgm:chMax val="0"/>
          <dgm:chPref val="0"/>
          <dgm:bulletEnabled val="1"/>
        </dgm:presLayoutVars>
      </dgm:prSet>
      <dgm:spPr/>
      <dgm:t>
        <a:bodyPr/>
        <a:lstStyle/>
        <a:p>
          <a:endParaRPr lang="en-US"/>
        </a:p>
      </dgm:t>
    </dgm:pt>
    <dgm:pt modelId="{903BB4D4-035A-8A4B-BCC4-387AA4BB252F}" type="pres">
      <dgm:prSet presAssocID="{12F885F3-B605-8A48-917A-2C3540EC454C}" presName="parSh" presStyleLbl="node1" presStyleIdx="1" presStyleCnt="3" custScaleY="148352"/>
      <dgm:spPr/>
      <dgm:t>
        <a:bodyPr/>
        <a:lstStyle/>
        <a:p>
          <a:endParaRPr lang="en-US"/>
        </a:p>
      </dgm:t>
    </dgm:pt>
    <dgm:pt modelId="{81B9E74A-693A-B141-992F-B5BC49893346}" type="pres">
      <dgm:prSet presAssocID="{12F885F3-B605-8A48-917A-2C3540EC454C}" presName="desTx" presStyleLbl="fgAcc1" presStyleIdx="1" presStyleCnt="3">
        <dgm:presLayoutVars>
          <dgm:bulletEnabled val="1"/>
        </dgm:presLayoutVars>
      </dgm:prSet>
      <dgm:spPr/>
      <dgm:t>
        <a:bodyPr/>
        <a:lstStyle/>
        <a:p>
          <a:endParaRPr lang="en-US"/>
        </a:p>
      </dgm:t>
    </dgm:pt>
    <dgm:pt modelId="{F330B9F8-CA94-9546-A7D8-48A8F737FF7D}" type="pres">
      <dgm:prSet presAssocID="{40F5F970-D0A1-0E46-A4A0-D3C3E9C3669F}" presName="sibTrans" presStyleLbl="sibTrans2D1" presStyleIdx="1" presStyleCnt="2"/>
      <dgm:spPr/>
      <dgm:t>
        <a:bodyPr/>
        <a:lstStyle/>
        <a:p>
          <a:endParaRPr lang="en-US"/>
        </a:p>
      </dgm:t>
    </dgm:pt>
    <dgm:pt modelId="{DF6F322F-43C0-F94B-AC44-82C4F65BC190}" type="pres">
      <dgm:prSet presAssocID="{40F5F970-D0A1-0E46-A4A0-D3C3E9C3669F}" presName="connTx" presStyleLbl="sibTrans2D1" presStyleIdx="1" presStyleCnt="2"/>
      <dgm:spPr/>
      <dgm:t>
        <a:bodyPr/>
        <a:lstStyle/>
        <a:p>
          <a:endParaRPr lang="en-US"/>
        </a:p>
      </dgm:t>
    </dgm:pt>
    <dgm:pt modelId="{AD437123-DDF2-2945-88B7-B19DCC1E6010}" type="pres">
      <dgm:prSet presAssocID="{18DC11E8-0163-8E46-AFCC-240CCA20B620}" presName="composite" presStyleCnt="0"/>
      <dgm:spPr/>
      <dgm:t>
        <a:bodyPr/>
        <a:lstStyle/>
        <a:p>
          <a:endParaRPr lang="en-US"/>
        </a:p>
      </dgm:t>
    </dgm:pt>
    <dgm:pt modelId="{3E5FDC1D-3402-4B40-9CA5-6E6488274921}" type="pres">
      <dgm:prSet presAssocID="{18DC11E8-0163-8E46-AFCC-240CCA20B620}" presName="parTx" presStyleLbl="node1" presStyleIdx="1" presStyleCnt="3">
        <dgm:presLayoutVars>
          <dgm:chMax val="0"/>
          <dgm:chPref val="0"/>
          <dgm:bulletEnabled val="1"/>
        </dgm:presLayoutVars>
      </dgm:prSet>
      <dgm:spPr/>
      <dgm:t>
        <a:bodyPr/>
        <a:lstStyle/>
        <a:p>
          <a:endParaRPr lang="en-US"/>
        </a:p>
      </dgm:t>
    </dgm:pt>
    <dgm:pt modelId="{D7CB8B83-CB94-D643-BAB2-B20E1634AECF}" type="pres">
      <dgm:prSet presAssocID="{18DC11E8-0163-8E46-AFCC-240CCA20B620}" presName="parSh" presStyleLbl="node1" presStyleIdx="2" presStyleCnt="3" custScaleY="145540"/>
      <dgm:spPr/>
      <dgm:t>
        <a:bodyPr/>
        <a:lstStyle/>
        <a:p>
          <a:endParaRPr lang="en-US"/>
        </a:p>
      </dgm:t>
    </dgm:pt>
    <dgm:pt modelId="{BBBF81FD-88E1-C04F-947E-06BE49D30EB7}" type="pres">
      <dgm:prSet presAssocID="{18DC11E8-0163-8E46-AFCC-240CCA20B620}" presName="desTx" presStyleLbl="fgAcc1" presStyleIdx="2" presStyleCnt="3">
        <dgm:presLayoutVars>
          <dgm:bulletEnabled val="1"/>
        </dgm:presLayoutVars>
      </dgm:prSet>
      <dgm:spPr/>
      <dgm:t>
        <a:bodyPr/>
        <a:lstStyle/>
        <a:p>
          <a:endParaRPr lang="en-US"/>
        </a:p>
      </dgm:t>
    </dgm:pt>
  </dgm:ptLst>
  <dgm:cxnLst>
    <dgm:cxn modelId="{95C4C440-8CAB-5943-83B0-3D19DC4C8AC9}" type="presOf" srcId="{40F5F970-D0A1-0E46-A4A0-D3C3E9C3669F}" destId="{F330B9F8-CA94-9546-A7D8-48A8F737FF7D}" srcOrd="0" destOrd="0" presId="urn:microsoft.com/office/officeart/2005/8/layout/process3"/>
    <dgm:cxn modelId="{03A97AFB-8EE3-B04D-B074-986134690A0E}" type="presOf" srcId="{18DC11E8-0163-8E46-AFCC-240CCA20B620}" destId="{3E5FDC1D-3402-4B40-9CA5-6E6488274921}" srcOrd="0" destOrd="0" presId="urn:microsoft.com/office/officeart/2005/8/layout/process3"/>
    <dgm:cxn modelId="{16D69E4D-2CC4-9849-8B27-9462717A8A38}" srcId="{2143C2A2-1619-044E-8D08-1A32A9C97F3B}" destId="{12F885F3-B605-8A48-917A-2C3540EC454C}" srcOrd="1" destOrd="0" parTransId="{5DC497C2-2423-F041-A952-DD98741A9871}" sibTransId="{40F5F970-D0A1-0E46-A4A0-D3C3E9C3669F}"/>
    <dgm:cxn modelId="{82D714D4-FD24-C749-B863-96EE33B4C1AE}" srcId="{2143C2A2-1619-044E-8D08-1A32A9C97F3B}" destId="{18DC11E8-0163-8E46-AFCC-240CCA20B620}" srcOrd="2" destOrd="0" parTransId="{A0FA67A9-2737-DD4F-8A3C-4D5C23FFBEC8}" sibTransId="{AA5ED947-795E-6047-92D8-A38FD9D471D2}"/>
    <dgm:cxn modelId="{B9125310-EBF2-B747-AC00-E9CC6AFC90D1}" type="presOf" srcId="{82CFD787-7BCE-CA41-A00E-5E986041FCB4}" destId="{81B9E74A-693A-B141-992F-B5BC49893346}" srcOrd="0" destOrd="0" presId="urn:microsoft.com/office/officeart/2005/8/layout/process3"/>
    <dgm:cxn modelId="{611D575E-CB39-944D-B4FD-B060068FB7A1}" srcId="{12F885F3-B605-8A48-917A-2C3540EC454C}" destId="{82CFD787-7BCE-CA41-A00E-5E986041FCB4}" srcOrd="0" destOrd="0" parTransId="{24674CFE-53E8-E341-87F9-61438DC87201}" sibTransId="{128B4C18-E027-3344-9A44-F5E9572D9455}"/>
    <dgm:cxn modelId="{0B031833-793A-2D42-BD8B-7C621321257C}" type="presOf" srcId="{12F885F3-B605-8A48-917A-2C3540EC454C}" destId="{38EE305E-5515-CE41-B9A5-F488F183923D}" srcOrd="0" destOrd="0" presId="urn:microsoft.com/office/officeart/2005/8/layout/process3"/>
    <dgm:cxn modelId="{B2C4F765-0665-EE49-B356-0CF4B02EEEDB}" type="presOf" srcId="{FB99DB24-F9FD-8443-AFB1-9D55C94FF58B}" destId="{750071E5-6347-2A4F-B8E5-347043A3364F}" srcOrd="1" destOrd="0" presId="urn:microsoft.com/office/officeart/2005/8/layout/process3"/>
    <dgm:cxn modelId="{12140853-0F54-074F-91DE-089BD0D5C902}" type="presOf" srcId="{0E4303F2-4C95-374A-9382-C7B208F63610}" destId="{BBBF81FD-88E1-C04F-947E-06BE49D30EB7}" srcOrd="0" destOrd="0" presId="urn:microsoft.com/office/officeart/2005/8/layout/process3"/>
    <dgm:cxn modelId="{F0D10600-3547-CF4B-969D-0BB96E8D4567}" type="presOf" srcId="{A3C7FEF7-8F8A-7C4D-8BFB-070F7ACBA580}" destId="{2ECC7103-EEF1-0C41-B0A4-113F143DCFF2}" srcOrd="0" destOrd="0" presId="urn:microsoft.com/office/officeart/2005/8/layout/process3"/>
    <dgm:cxn modelId="{2F0DDE8A-839E-0649-953C-2A0735BE6317}" srcId="{18DC11E8-0163-8E46-AFCC-240CCA20B620}" destId="{CB7312D9-849B-7043-9F59-E452400FABDA}" srcOrd="1" destOrd="0" parTransId="{8E3AEB97-A610-1E44-B131-A22FCEB8D317}" sibTransId="{F7CCC638-6F9E-FD46-B74B-90601E0B646C}"/>
    <dgm:cxn modelId="{630462BE-CB4B-F749-AC7A-232F3514F5B6}" type="presOf" srcId="{2143C2A2-1619-044E-8D08-1A32A9C97F3B}" destId="{80770A7A-D614-F443-99F2-6C8A7E08AA6B}" srcOrd="0" destOrd="0" presId="urn:microsoft.com/office/officeart/2005/8/layout/process3"/>
    <dgm:cxn modelId="{73FAE005-3C88-5F47-B528-92DF7D1AC733}" type="presOf" srcId="{9547B376-E454-B646-A430-BE0C56696F92}" destId="{F652A58A-4EA8-794D-8910-C5E1F4F143AD}" srcOrd="0" destOrd="0" presId="urn:microsoft.com/office/officeart/2005/8/layout/process3"/>
    <dgm:cxn modelId="{0E3D56E5-2BF2-9C4D-88FC-097EB8B2E78D}" type="presOf" srcId="{18DC11E8-0163-8E46-AFCC-240CCA20B620}" destId="{D7CB8B83-CB94-D643-BAB2-B20E1634AECF}" srcOrd="1" destOrd="0" presId="urn:microsoft.com/office/officeart/2005/8/layout/process3"/>
    <dgm:cxn modelId="{BF09B3DE-B657-C94A-B3B9-A65B915EA012}" srcId="{12F885F3-B605-8A48-917A-2C3540EC454C}" destId="{CC61B947-1900-5047-9686-6ACA6043DA99}" srcOrd="1" destOrd="0" parTransId="{827BA0F2-1715-E54B-9536-0BE5B665D349}" sibTransId="{A6F804E0-CA6E-9846-A79D-B55762EBE4C2}"/>
    <dgm:cxn modelId="{60B6E734-F690-A04C-BD7F-72D09B734CBE}" type="presOf" srcId="{CB7312D9-849B-7043-9F59-E452400FABDA}" destId="{BBBF81FD-88E1-C04F-947E-06BE49D30EB7}" srcOrd="0" destOrd="1" presId="urn:microsoft.com/office/officeart/2005/8/layout/process3"/>
    <dgm:cxn modelId="{14621F71-2585-4846-84BF-4B4630DA868A}" srcId="{18DC11E8-0163-8E46-AFCC-240CCA20B620}" destId="{0E4303F2-4C95-374A-9382-C7B208F63610}" srcOrd="0" destOrd="0" parTransId="{5CA0AC57-9D4D-5845-A576-241680D24032}" sibTransId="{89F1FA9F-3667-0941-8ED6-4B7F62606ED9}"/>
    <dgm:cxn modelId="{3481FAAB-64C0-F24A-93AD-80F25BCEB175}" srcId="{2143C2A2-1619-044E-8D08-1A32A9C97F3B}" destId="{A3C7FEF7-8F8A-7C4D-8BFB-070F7ACBA580}" srcOrd="0" destOrd="0" parTransId="{CE6C1A86-C8A5-5347-8291-80CE6D5410B2}" sibTransId="{FB99DB24-F9FD-8443-AFB1-9D55C94FF58B}"/>
    <dgm:cxn modelId="{5F5196A3-959A-4F43-A4DF-829D6409E3AF}" type="presOf" srcId="{CC61B947-1900-5047-9686-6ACA6043DA99}" destId="{81B9E74A-693A-B141-992F-B5BC49893346}" srcOrd="0" destOrd="1" presId="urn:microsoft.com/office/officeart/2005/8/layout/process3"/>
    <dgm:cxn modelId="{1A2A40A0-344D-244A-99F1-096C3725692E}" type="presOf" srcId="{A3C7FEF7-8F8A-7C4D-8BFB-070F7ACBA580}" destId="{B9A59EA6-4FD0-304A-965E-725B92410C8C}" srcOrd="1" destOrd="0" presId="urn:microsoft.com/office/officeart/2005/8/layout/process3"/>
    <dgm:cxn modelId="{D455C75D-3E78-124C-B0B2-9239FEAB505C}" type="presOf" srcId="{12F885F3-B605-8A48-917A-2C3540EC454C}" destId="{903BB4D4-035A-8A4B-BCC4-387AA4BB252F}" srcOrd="1" destOrd="0" presId="urn:microsoft.com/office/officeart/2005/8/layout/process3"/>
    <dgm:cxn modelId="{78137682-0170-C64F-BE01-7306B88CC6AD}" type="presOf" srcId="{FB99DB24-F9FD-8443-AFB1-9D55C94FF58B}" destId="{D4D0BEAF-9C17-6F4E-81D7-F30B24694092}" srcOrd="0" destOrd="0" presId="urn:microsoft.com/office/officeart/2005/8/layout/process3"/>
    <dgm:cxn modelId="{B632E316-A391-914A-B296-5AFE923896E0}" srcId="{A3C7FEF7-8F8A-7C4D-8BFB-070F7ACBA580}" destId="{9547B376-E454-B646-A430-BE0C56696F92}" srcOrd="0" destOrd="0" parTransId="{0547FA50-FE50-464C-9BE3-334DEFFAE586}" sibTransId="{3CE8536A-9CC0-0046-B763-147EB8BBAB6F}"/>
    <dgm:cxn modelId="{C389C8F8-BE2F-A945-96ED-3E659264704F}" type="presOf" srcId="{40F5F970-D0A1-0E46-A4A0-D3C3E9C3669F}" destId="{DF6F322F-43C0-F94B-AC44-82C4F65BC190}" srcOrd="1" destOrd="0" presId="urn:microsoft.com/office/officeart/2005/8/layout/process3"/>
    <dgm:cxn modelId="{7F717465-7FDD-9C46-882E-5A0237DCFA13}" type="presParOf" srcId="{80770A7A-D614-F443-99F2-6C8A7E08AA6B}" destId="{73337A43-1805-EB47-85E3-04FF85E15B98}" srcOrd="0" destOrd="0" presId="urn:microsoft.com/office/officeart/2005/8/layout/process3"/>
    <dgm:cxn modelId="{DC19DDBF-45E8-5248-AFED-796F459DB412}" type="presParOf" srcId="{73337A43-1805-EB47-85E3-04FF85E15B98}" destId="{2ECC7103-EEF1-0C41-B0A4-113F143DCFF2}" srcOrd="0" destOrd="0" presId="urn:microsoft.com/office/officeart/2005/8/layout/process3"/>
    <dgm:cxn modelId="{E8F0858F-3D87-C943-9286-7847722650DC}" type="presParOf" srcId="{73337A43-1805-EB47-85E3-04FF85E15B98}" destId="{B9A59EA6-4FD0-304A-965E-725B92410C8C}" srcOrd="1" destOrd="0" presId="urn:microsoft.com/office/officeart/2005/8/layout/process3"/>
    <dgm:cxn modelId="{64E5878B-2208-054A-BF1C-FFAC160453F8}" type="presParOf" srcId="{73337A43-1805-EB47-85E3-04FF85E15B98}" destId="{F652A58A-4EA8-794D-8910-C5E1F4F143AD}" srcOrd="2" destOrd="0" presId="urn:microsoft.com/office/officeart/2005/8/layout/process3"/>
    <dgm:cxn modelId="{F7C034B4-FFC3-5B4A-AC2E-F6F7FD916809}" type="presParOf" srcId="{80770A7A-D614-F443-99F2-6C8A7E08AA6B}" destId="{D4D0BEAF-9C17-6F4E-81D7-F30B24694092}" srcOrd="1" destOrd="0" presId="urn:microsoft.com/office/officeart/2005/8/layout/process3"/>
    <dgm:cxn modelId="{617425D3-B766-2246-A8EB-BB4F93AB2D84}" type="presParOf" srcId="{D4D0BEAF-9C17-6F4E-81D7-F30B24694092}" destId="{750071E5-6347-2A4F-B8E5-347043A3364F}" srcOrd="0" destOrd="0" presId="urn:microsoft.com/office/officeart/2005/8/layout/process3"/>
    <dgm:cxn modelId="{7150DC29-7610-624F-926A-9F71F70D0DA2}" type="presParOf" srcId="{80770A7A-D614-F443-99F2-6C8A7E08AA6B}" destId="{2E4F5387-FBA6-9347-9DC3-C5102D518AD2}" srcOrd="2" destOrd="0" presId="urn:microsoft.com/office/officeart/2005/8/layout/process3"/>
    <dgm:cxn modelId="{B21DBA1A-A5A7-A047-B693-890102087B25}" type="presParOf" srcId="{2E4F5387-FBA6-9347-9DC3-C5102D518AD2}" destId="{38EE305E-5515-CE41-B9A5-F488F183923D}" srcOrd="0" destOrd="0" presId="urn:microsoft.com/office/officeart/2005/8/layout/process3"/>
    <dgm:cxn modelId="{2F9B8E28-CFAA-5542-86AA-81116BD2B33B}" type="presParOf" srcId="{2E4F5387-FBA6-9347-9DC3-C5102D518AD2}" destId="{903BB4D4-035A-8A4B-BCC4-387AA4BB252F}" srcOrd="1" destOrd="0" presId="urn:microsoft.com/office/officeart/2005/8/layout/process3"/>
    <dgm:cxn modelId="{8814A8AF-C490-0F4C-8DBD-0BD4571E0CB6}" type="presParOf" srcId="{2E4F5387-FBA6-9347-9DC3-C5102D518AD2}" destId="{81B9E74A-693A-B141-992F-B5BC49893346}" srcOrd="2" destOrd="0" presId="urn:microsoft.com/office/officeart/2005/8/layout/process3"/>
    <dgm:cxn modelId="{3607E0E4-506E-304E-999D-DC5A23B77ACD}" type="presParOf" srcId="{80770A7A-D614-F443-99F2-6C8A7E08AA6B}" destId="{F330B9F8-CA94-9546-A7D8-48A8F737FF7D}" srcOrd="3" destOrd="0" presId="urn:microsoft.com/office/officeart/2005/8/layout/process3"/>
    <dgm:cxn modelId="{77597618-B327-6646-97C1-5EA6356001DA}" type="presParOf" srcId="{F330B9F8-CA94-9546-A7D8-48A8F737FF7D}" destId="{DF6F322F-43C0-F94B-AC44-82C4F65BC190}" srcOrd="0" destOrd="0" presId="urn:microsoft.com/office/officeart/2005/8/layout/process3"/>
    <dgm:cxn modelId="{22AC59B2-54B4-8B4B-AED0-ED6EF01124D7}" type="presParOf" srcId="{80770A7A-D614-F443-99F2-6C8A7E08AA6B}" destId="{AD437123-DDF2-2945-88B7-B19DCC1E6010}" srcOrd="4" destOrd="0" presId="urn:microsoft.com/office/officeart/2005/8/layout/process3"/>
    <dgm:cxn modelId="{4F5B353F-008E-9847-B022-1E0F840924C4}" type="presParOf" srcId="{AD437123-DDF2-2945-88B7-B19DCC1E6010}" destId="{3E5FDC1D-3402-4B40-9CA5-6E6488274921}" srcOrd="0" destOrd="0" presId="urn:microsoft.com/office/officeart/2005/8/layout/process3"/>
    <dgm:cxn modelId="{B65A62EB-E2E7-AA47-B557-6BEC66CF1940}" type="presParOf" srcId="{AD437123-DDF2-2945-88B7-B19DCC1E6010}" destId="{D7CB8B83-CB94-D643-BAB2-B20E1634AECF}" srcOrd="1" destOrd="0" presId="urn:microsoft.com/office/officeart/2005/8/layout/process3"/>
    <dgm:cxn modelId="{266541D0-DDCF-6249-BD33-37BE609B6280}" type="presParOf" srcId="{AD437123-DDF2-2945-88B7-B19DCC1E6010}" destId="{BBBF81FD-88E1-C04F-947E-06BE49D30EB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9705C0-F867-3947-B89E-158A25285672}"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F8F86374-1AD7-9242-9854-BB7CD685A7CC}">
      <dgm:prSet phldrT="[Text]"/>
      <dgm:spPr/>
      <dgm:t>
        <a:bodyPr/>
        <a:lstStyle/>
        <a:p>
          <a:r>
            <a:rPr lang="en-US" dirty="0" smtClean="0"/>
            <a:t>@ Home / Daily Life</a:t>
          </a:r>
        </a:p>
        <a:p>
          <a:r>
            <a:rPr lang="en-US" dirty="0" smtClean="0"/>
            <a:t>Exploring the Content</a:t>
          </a:r>
          <a:br>
            <a:rPr lang="en-US" dirty="0" smtClean="0"/>
          </a:br>
          <a:r>
            <a:rPr lang="en-US" dirty="0" smtClean="0"/>
            <a:t>- print, audio, video, activities</a:t>
          </a:r>
          <a:endParaRPr lang="en-US" dirty="0"/>
        </a:p>
      </dgm:t>
    </dgm:pt>
    <dgm:pt modelId="{2FDE7D1C-BE2D-7542-8AE7-1C9D1E75B5FF}" type="parTrans" cxnId="{797C3727-CF2D-9D4D-AC27-0692CD0A7532}">
      <dgm:prSet/>
      <dgm:spPr/>
      <dgm:t>
        <a:bodyPr/>
        <a:lstStyle/>
        <a:p>
          <a:endParaRPr lang="en-US"/>
        </a:p>
      </dgm:t>
    </dgm:pt>
    <dgm:pt modelId="{0E77AF55-AF9E-724D-960D-9572FE53932D}" type="sibTrans" cxnId="{797C3727-CF2D-9D4D-AC27-0692CD0A7532}">
      <dgm:prSet/>
      <dgm:spPr/>
      <dgm:t>
        <a:bodyPr/>
        <a:lstStyle/>
        <a:p>
          <a:endParaRPr lang="en-US"/>
        </a:p>
      </dgm:t>
    </dgm:pt>
    <dgm:pt modelId="{D07829D4-3C51-CC45-981F-11EC6D521DD9}">
      <dgm:prSet phldrT="[Text]"/>
      <dgm:spPr/>
      <dgm:t>
        <a:bodyPr/>
        <a:lstStyle/>
        <a:p>
          <a:r>
            <a:rPr lang="en-US" dirty="0" smtClean="0"/>
            <a:t>@ The Program</a:t>
          </a:r>
        </a:p>
        <a:p>
          <a:r>
            <a:rPr lang="en-US" dirty="0" smtClean="0"/>
            <a:t>Applying the Content: </a:t>
          </a:r>
          <a:br>
            <a:rPr lang="en-US" dirty="0" smtClean="0"/>
          </a:br>
          <a:r>
            <a:rPr lang="en-US" dirty="0" smtClean="0"/>
            <a:t>Create – Practice -  Perform - Participate</a:t>
          </a:r>
          <a:endParaRPr lang="en-US" dirty="0"/>
        </a:p>
      </dgm:t>
    </dgm:pt>
    <dgm:pt modelId="{6F8C908F-AFCA-7C4F-A283-3A89DE24001A}" type="parTrans" cxnId="{2F973709-1D11-8F47-811D-1B85EF912218}">
      <dgm:prSet/>
      <dgm:spPr/>
      <dgm:t>
        <a:bodyPr/>
        <a:lstStyle/>
        <a:p>
          <a:endParaRPr lang="en-US"/>
        </a:p>
      </dgm:t>
    </dgm:pt>
    <dgm:pt modelId="{A9ABC4F9-DF65-0241-BDC2-E4D1980591B9}" type="sibTrans" cxnId="{2F973709-1D11-8F47-811D-1B85EF912218}">
      <dgm:prSet/>
      <dgm:spPr/>
      <dgm:t>
        <a:bodyPr/>
        <a:lstStyle/>
        <a:p>
          <a:endParaRPr lang="en-US"/>
        </a:p>
      </dgm:t>
    </dgm:pt>
    <dgm:pt modelId="{BDFF630D-C35E-AB45-B67C-B9E983F60C04}" type="pres">
      <dgm:prSet presAssocID="{979705C0-F867-3947-B89E-158A25285672}" presName="cycle" presStyleCnt="0">
        <dgm:presLayoutVars>
          <dgm:dir/>
          <dgm:resizeHandles val="exact"/>
        </dgm:presLayoutVars>
      </dgm:prSet>
      <dgm:spPr/>
      <dgm:t>
        <a:bodyPr/>
        <a:lstStyle/>
        <a:p>
          <a:endParaRPr lang="en-US"/>
        </a:p>
      </dgm:t>
    </dgm:pt>
    <dgm:pt modelId="{8AB3DEE2-BEC3-6847-B62C-986B125442CA}" type="pres">
      <dgm:prSet presAssocID="{F8F86374-1AD7-9242-9854-BB7CD685A7CC}" presName="node" presStyleLbl="node1" presStyleIdx="0" presStyleCnt="2" custRadScaleRad="107306" custRadScaleInc="542">
        <dgm:presLayoutVars>
          <dgm:bulletEnabled val="1"/>
        </dgm:presLayoutVars>
      </dgm:prSet>
      <dgm:spPr/>
      <dgm:t>
        <a:bodyPr/>
        <a:lstStyle/>
        <a:p>
          <a:endParaRPr lang="en-US"/>
        </a:p>
      </dgm:t>
    </dgm:pt>
    <dgm:pt modelId="{8AF3C3C1-7C31-FB42-86A7-C452B8F0398C}" type="pres">
      <dgm:prSet presAssocID="{F8F86374-1AD7-9242-9854-BB7CD685A7CC}" presName="spNode" presStyleCnt="0"/>
      <dgm:spPr/>
    </dgm:pt>
    <dgm:pt modelId="{F412FCA1-17A7-844E-BE6A-C659FA606E73}" type="pres">
      <dgm:prSet presAssocID="{0E77AF55-AF9E-724D-960D-9572FE53932D}" presName="sibTrans" presStyleLbl="sibTrans1D1" presStyleIdx="0" presStyleCnt="2"/>
      <dgm:spPr/>
      <dgm:t>
        <a:bodyPr/>
        <a:lstStyle/>
        <a:p>
          <a:endParaRPr lang="en-US"/>
        </a:p>
      </dgm:t>
    </dgm:pt>
    <dgm:pt modelId="{309E451E-E412-AE4B-81DE-46C2D9E4B0B6}" type="pres">
      <dgm:prSet presAssocID="{D07829D4-3C51-CC45-981F-11EC6D521DD9}" presName="node" presStyleLbl="node1" presStyleIdx="1" presStyleCnt="2" custRadScaleRad="112782">
        <dgm:presLayoutVars>
          <dgm:bulletEnabled val="1"/>
        </dgm:presLayoutVars>
      </dgm:prSet>
      <dgm:spPr/>
      <dgm:t>
        <a:bodyPr/>
        <a:lstStyle/>
        <a:p>
          <a:endParaRPr lang="en-US"/>
        </a:p>
      </dgm:t>
    </dgm:pt>
    <dgm:pt modelId="{24F0F3AF-B02B-7944-BB75-B0D073442E5A}" type="pres">
      <dgm:prSet presAssocID="{D07829D4-3C51-CC45-981F-11EC6D521DD9}" presName="spNode" presStyleCnt="0"/>
      <dgm:spPr/>
    </dgm:pt>
    <dgm:pt modelId="{5A727AB2-97F7-EE47-BA22-29395789BCB9}" type="pres">
      <dgm:prSet presAssocID="{A9ABC4F9-DF65-0241-BDC2-E4D1980591B9}" presName="sibTrans" presStyleLbl="sibTrans1D1" presStyleIdx="1" presStyleCnt="2"/>
      <dgm:spPr/>
      <dgm:t>
        <a:bodyPr/>
        <a:lstStyle/>
        <a:p>
          <a:endParaRPr lang="en-US"/>
        </a:p>
      </dgm:t>
    </dgm:pt>
  </dgm:ptLst>
  <dgm:cxnLst>
    <dgm:cxn modelId="{C93A5C9D-9692-6042-A1D7-AE237F068EC2}" type="presOf" srcId="{0E77AF55-AF9E-724D-960D-9572FE53932D}" destId="{F412FCA1-17A7-844E-BE6A-C659FA606E73}" srcOrd="0" destOrd="0" presId="urn:microsoft.com/office/officeart/2005/8/layout/cycle5"/>
    <dgm:cxn modelId="{797C3727-CF2D-9D4D-AC27-0692CD0A7532}" srcId="{979705C0-F867-3947-B89E-158A25285672}" destId="{F8F86374-1AD7-9242-9854-BB7CD685A7CC}" srcOrd="0" destOrd="0" parTransId="{2FDE7D1C-BE2D-7542-8AE7-1C9D1E75B5FF}" sibTransId="{0E77AF55-AF9E-724D-960D-9572FE53932D}"/>
    <dgm:cxn modelId="{64929A91-72B8-AC44-AA20-BF3396CD06FB}" type="presOf" srcId="{A9ABC4F9-DF65-0241-BDC2-E4D1980591B9}" destId="{5A727AB2-97F7-EE47-BA22-29395789BCB9}" srcOrd="0" destOrd="0" presId="urn:microsoft.com/office/officeart/2005/8/layout/cycle5"/>
    <dgm:cxn modelId="{B759E695-53D3-6843-987F-10A63D31F5CF}" type="presOf" srcId="{D07829D4-3C51-CC45-981F-11EC6D521DD9}" destId="{309E451E-E412-AE4B-81DE-46C2D9E4B0B6}" srcOrd="0" destOrd="0" presId="urn:microsoft.com/office/officeart/2005/8/layout/cycle5"/>
    <dgm:cxn modelId="{2F973709-1D11-8F47-811D-1B85EF912218}" srcId="{979705C0-F867-3947-B89E-158A25285672}" destId="{D07829D4-3C51-CC45-981F-11EC6D521DD9}" srcOrd="1" destOrd="0" parTransId="{6F8C908F-AFCA-7C4F-A283-3A89DE24001A}" sibTransId="{A9ABC4F9-DF65-0241-BDC2-E4D1980591B9}"/>
    <dgm:cxn modelId="{3DBE0239-AD0D-D546-9485-94D4F9F62F7E}" type="presOf" srcId="{F8F86374-1AD7-9242-9854-BB7CD685A7CC}" destId="{8AB3DEE2-BEC3-6847-B62C-986B125442CA}" srcOrd="0" destOrd="0" presId="urn:microsoft.com/office/officeart/2005/8/layout/cycle5"/>
    <dgm:cxn modelId="{5341821B-2D8B-3441-A989-6F39E643C31E}" type="presOf" srcId="{979705C0-F867-3947-B89E-158A25285672}" destId="{BDFF630D-C35E-AB45-B67C-B9E983F60C04}" srcOrd="0" destOrd="0" presId="urn:microsoft.com/office/officeart/2005/8/layout/cycle5"/>
    <dgm:cxn modelId="{BA9093FB-75B2-4A4D-A1D8-C24F21333663}" type="presParOf" srcId="{BDFF630D-C35E-AB45-B67C-B9E983F60C04}" destId="{8AB3DEE2-BEC3-6847-B62C-986B125442CA}" srcOrd="0" destOrd="0" presId="urn:microsoft.com/office/officeart/2005/8/layout/cycle5"/>
    <dgm:cxn modelId="{1ABF7D6C-B243-1A4F-9E2F-E4EA23BD6E61}" type="presParOf" srcId="{BDFF630D-C35E-AB45-B67C-B9E983F60C04}" destId="{8AF3C3C1-7C31-FB42-86A7-C452B8F0398C}" srcOrd="1" destOrd="0" presId="urn:microsoft.com/office/officeart/2005/8/layout/cycle5"/>
    <dgm:cxn modelId="{3C647350-CC6A-A94E-9A9F-8E3419484384}" type="presParOf" srcId="{BDFF630D-C35E-AB45-B67C-B9E983F60C04}" destId="{F412FCA1-17A7-844E-BE6A-C659FA606E73}" srcOrd="2" destOrd="0" presId="urn:microsoft.com/office/officeart/2005/8/layout/cycle5"/>
    <dgm:cxn modelId="{35156795-B4DB-A54A-89EB-BC1C3C16F3FC}" type="presParOf" srcId="{BDFF630D-C35E-AB45-B67C-B9E983F60C04}" destId="{309E451E-E412-AE4B-81DE-46C2D9E4B0B6}" srcOrd="3" destOrd="0" presId="urn:microsoft.com/office/officeart/2005/8/layout/cycle5"/>
    <dgm:cxn modelId="{BB0143BF-88EE-EA40-A44B-B1045E7291E8}" type="presParOf" srcId="{BDFF630D-C35E-AB45-B67C-B9E983F60C04}" destId="{24F0F3AF-B02B-7944-BB75-B0D073442E5A}" srcOrd="4" destOrd="0" presId="urn:microsoft.com/office/officeart/2005/8/layout/cycle5"/>
    <dgm:cxn modelId="{CA84155A-3D79-9640-9817-696320B1484F}" type="presParOf" srcId="{BDFF630D-C35E-AB45-B67C-B9E983F60C04}" destId="{5A727AB2-97F7-EE47-BA22-29395789BCB9}"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FBF550-2C9A-3E47-81DE-BEC65E213BA3}" type="doc">
      <dgm:prSet loTypeId="urn:microsoft.com/office/officeart/2005/8/layout/hList7" loCatId="" qsTypeId="urn:microsoft.com/office/officeart/2005/8/quickstyle/simple2" qsCatId="simple" csTypeId="urn:microsoft.com/office/officeart/2005/8/colors/colorful2" csCatId="colorful" phldr="1"/>
      <dgm:spPr/>
    </dgm:pt>
    <dgm:pt modelId="{0C8018D6-E88D-5F44-9C67-5CD7E84BE8E1}">
      <dgm:prSet phldrT="[Text]"/>
      <dgm:spPr/>
      <dgm:t>
        <a:bodyPr/>
        <a:lstStyle/>
        <a:p>
          <a:r>
            <a:rPr lang="en-US" b="1" dirty="0" smtClean="0"/>
            <a:t>Not Spiritual, Not Religious</a:t>
          </a:r>
        </a:p>
        <a:p>
          <a:r>
            <a:rPr lang="en-US" b="1" dirty="0" smtClean="0"/>
            <a:t> </a:t>
          </a:r>
          <a:r>
            <a:rPr lang="en-US" b="1" i="1" dirty="0" smtClean="0"/>
            <a:t>Unaffiliated</a:t>
          </a:r>
        </a:p>
      </dgm:t>
    </dgm:pt>
    <dgm:pt modelId="{275844F5-0D82-8542-B773-2C5B10F08EC0}" type="parTrans" cxnId="{1B7C6D4B-C079-B441-9CCF-8EFADE58488C}">
      <dgm:prSet/>
      <dgm:spPr/>
      <dgm:t>
        <a:bodyPr/>
        <a:lstStyle/>
        <a:p>
          <a:endParaRPr lang="en-US"/>
        </a:p>
      </dgm:t>
    </dgm:pt>
    <dgm:pt modelId="{8CF8EFAD-8E6D-1F42-ADAF-036F03AB8BE3}" type="sibTrans" cxnId="{1B7C6D4B-C079-B441-9CCF-8EFADE58488C}">
      <dgm:prSet/>
      <dgm:spPr/>
      <dgm:t>
        <a:bodyPr/>
        <a:lstStyle/>
        <a:p>
          <a:endParaRPr lang="en-US"/>
        </a:p>
      </dgm:t>
    </dgm:pt>
    <dgm:pt modelId="{E1D07957-1742-6E4B-8D93-71EA5415E49E}">
      <dgm:prSet phldrT="[Text]"/>
      <dgm:spPr/>
      <dgm:t>
        <a:bodyPr/>
        <a:lstStyle/>
        <a:p>
          <a:r>
            <a:rPr lang="en-US" b="1" dirty="0" smtClean="0"/>
            <a:t>The </a:t>
          </a:r>
          <a:br>
            <a:rPr lang="en-US" b="1" dirty="0" smtClean="0"/>
          </a:br>
          <a:r>
            <a:rPr lang="en-US" b="1" dirty="0" smtClean="0"/>
            <a:t>Spiritual but Not Religious</a:t>
          </a:r>
        </a:p>
        <a:p>
          <a:r>
            <a:rPr lang="en-US" b="1" i="1" dirty="0" smtClean="0"/>
            <a:t>Uninvolved</a:t>
          </a:r>
          <a:endParaRPr lang="en-US" b="1" i="1" dirty="0"/>
        </a:p>
      </dgm:t>
    </dgm:pt>
    <dgm:pt modelId="{7E117FCC-01A1-004C-AC5B-CFD37ED96740}" type="parTrans" cxnId="{2AD2AF93-6D4B-D347-9E76-D49BCC31E099}">
      <dgm:prSet/>
      <dgm:spPr/>
      <dgm:t>
        <a:bodyPr/>
        <a:lstStyle/>
        <a:p>
          <a:endParaRPr lang="en-US"/>
        </a:p>
      </dgm:t>
    </dgm:pt>
    <dgm:pt modelId="{8DF00AAA-0BD0-9D4A-8E2A-08A52DAC2DB2}" type="sibTrans" cxnId="{2AD2AF93-6D4B-D347-9E76-D49BCC31E099}">
      <dgm:prSet/>
      <dgm:spPr/>
      <dgm:t>
        <a:bodyPr/>
        <a:lstStyle/>
        <a:p>
          <a:endParaRPr lang="en-US"/>
        </a:p>
      </dgm:t>
    </dgm:pt>
    <dgm:pt modelId="{0CF41A6D-4D40-C048-B8C9-FCAC8E88D79B}">
      <dgm:prSet phldrT="[Text]"/>
      <dgm:spPr/>
      <dgm:t>
        <a:bodyPr/>
        <a:lstStyle/>
        <a:p>
          <a:r>
            <a:rPr lang="en-US" b="1" dirty="0" smtClean="0"/>
            <a:t>Faith &amp; Engagement </a:t>
          </a:r>
          <a:r>
            <a:rPr lang="mr-IN" b="1" dirty="0" smtClean="0"/>
            <a:t>–</a:t>
          </a:r>
          <a:r>
            <a:rPr lang="en-US" b="1" dirty="0" smtClean="0"/>
            <a:t> one among many priorities </a:t>
          </a:r>
        </a:p>
        <a:p>
          <a:r>
            <a:rPr lang="en-US" b="1" i="1" dirty="0" smtClean="0"/>
            <a:t>Occasionals</a:t>
          </a:r>
          <a:endParaRPr lang="en-US" b="1" dirty="0"/>
        </a:p>
      </dgm:t>
    </dgm:pt>
    <dgm:pt modelId="{45688393-59C1-8744-A1F7-56E3AFF8570E}" type="parTrans" cxnId="{D5F72D6A-3E05-7941-BD7E-DF8146F8A5CC}">
      <dgm:prSet/>
      <dgm:spPr/>
      <dgm:t>
        <a:bodyPr/>
        <a:lstStyle/>
        <a:p>
          <a:endParaRPr lang="en-US"/>
        </a:p>
      </dgm:t>
    </dgm:pt>
    <dgm:pt modelId="{1327ADFF-4D30-2749-AE7A-7D643560BFBF}" type="sibTrans" cxnId="{D5F72D6A-3E05-7941-BD7E-DF8146F8A5CC}">
      <dgm:prSet/>
      <dgm:spPr/>
      <dgm:t>
        <a:bodyPr/>
        <a:lstStyle/>
        <a:p>
          <a:endParaRPr lang="en-US"/>
        </a:p>
      </dgm:t>
    </dgm:pt>
    <dgm:pt modelId="{CFBD5336-16D6-CA4F-8D5A-B82068808F55}">
      <dgm:prSet phldrT="[Text]"/>
      <dgm:spPr/>
      <dgm:t>
        <a:bodyPr/>
        <a:lstStyle/>
        <a:p>
          <a:r>
            <a:rPr lang="en-US" b="1" dirty="0" smtClean="0"/>
            <a:t>Faith &amp; Engagement at the Center of Life</a:t>
          </a:r>
          <a:br>
            <a:rPr lang="en-US" b="1" dirty="0" smtClean="0"/>
          </a:br>
          <a:endParaRPr lang="en-US" b="1" dirty="0" smtClean="0"/>
        </a:p>
        <a:p>
          <a:r>
            <a:rPr lang="en-US" b="1" i="1" dirty="0" smtClean="0"/>
            <a:t>Actives</a:t>
          </a:r>
          <a:endParaRPr lang="en-US" b="1" i="1" dirty="0"/>
        </a:p>
      </dgm:t>
    </dgm:pt>
    <dgm:pt modelId="{D4C8E2B8-6BDD-1E4F-AB0B-98078626B434}" type="parTrans" cxnId="{1AA3FE42-BD08-4E49-AB6B-F385A53F7989}">
      <dgm:prSet/>
      <dgm:spPr/>
      <dgm:t>
        <a:bodyPr/>
        <a:lstStyle/>
        <a:p>
          <a:endParaRPr lang="en-US"/>
        </a:p>
      </dgm:t>
    </dgm:pt>
    <dgm:pt modelId="{1CD60D8B-5C1D-B04E-BC1C-D02A363F76AA}" type="sibTrans" cxnId="{1AA3FE42-BD08-4E49-AB6B-F385A53F7989}">
      <dgm:prSet/>
      <dgm:spPr/>
      <dgm:t>
        <a:bodyPr/>
        <a:lstStyle/>
        <a:p>
          <a:endParaRPr lang="en-US"/>
        </a:p>
      </dgm:t>
    </dgm:pt>
    <dgm:pt modelId="{40361FB6-2292-C249-996A-4E5454574408}" type="pres">
      <dgm:prSet presAssocID="{CCFBF550-2C9A-3E47-81DE-BEC65E213BA3}" presName="Name0" presStyleCnt="0">
        <dgm:presLayoutVars>
          <dgm:dir/>
          <dgm:resizeHandles val="exact"/>
        </dgm:presLayoutVars>
      </dgm:prSet>
      <dgm:spPr/>
    </dgm:pt>
    <dgm:pt modelId="{7DF96884-D9A2-E94C-9801-4205BA8E27AF}" type="pres">
      <dgm:prSet presAssocID="{CCFBF550-2C9A-3E47-81DE-BEC65E213BA3}" presName="fgShape" presStyleLbl="fgShp" presStyleIdx="0" presStyleCnt="1" custLinFactNeighborX="30818" custLinFactNeighborY="78911"/>
      <dgm:spPr/>
    </dgm:pt>
    <dgm:pt modelId="{BE2EBFC3-AF0F-B64E-B5B5-EDF79E339D85}" type="pres">
      <dgm:prSet presAssocID="{CCFBF550-2C9A-3E47-81DE-BEC65E213BA3}" presName="linComp" presStyleCnt="0"/>
      <dgm:spPr/>
    </dgm:pt>
    <dgm:pt modelId="{6380A007-A5B0-964D-A4E0-B2C94DA5FF8B}" type="pres">
      <dgm:prSet presAssocID="{0C8018D6-E88D-5F44-9C67-5CD7E84BE8E1}" presName="compNode" presStyleCnt="0"/>
      <dgm:spPr/>
    </dgm:pt>
    <dgm:pt modelId="{AA41197B-4F60-E945-B216-0541651715DD}" type="pres">
      <dgm:prSet presAssocID="{0C8018D6-E88D-5F44-9C67-5CD7E84BE8E1}" presName="bkgdShape" presStyleLbl="node1" presStyleIdx="0" presStyleCnt="4"/>
      <dgm:spPr/>
      <dgm:t>
        <a:bodyPr/>
        <a:lstStyle/>
        <a:p>
          <a:endParaRPr lang="en-US"/>
        </a:p>
      </dgm:t>
    </dgm:pt>
    <dgm:pt modelId="{8C8A3D8F-5A4C-424C-AFC4-27E275165382}" type="pres">
      <dgm:prSet presAssocID="{0C8018D6-E88D-5F44-9C67-5CD7E84BE8E1}" presName="nodeTx" presStyleLbl="node1" presStyleIdx="0" presStyleCnt="4">
        <dgm:presLayoutVars>
          <dgm:bulletEnabled val="1"/>
        </dgm:presLayoutVars>
      </dgm:prSet>
      <dgm:spPr/>
      <dgm:t>
        <a:bodyPr/>
        <a:lstStyle/>
        <a:p>
          <a:endParaRPr lang="en-US"/>
        </a:p>
      </dgm:t>
    </dgm:pt>
    <dgm:pt modelId="{8E57A570-8D1C-2B4C-A299-59F0B2BA5465}" type="pres">
      <dgm:prSet presAssocID="{0C8018D6-E88D-5F44-9C67-5CD7E84BE8E1}" presName="invisiNode" presStyleLbl="node1" presStyleIdx="0" presStyleCnt="4"/>
      <dgm:spPr/>
    </dgm:pt>
    <dgm:pt modelId="{6AAA34CC-E0C9-3B4E-A410-4BE39EA85FB3}" type="pres">
      <dgm:prSet presAssocID="{0C8018D6-E88D-5F44-9C67-5CD7E84BE8E1}" presName="imagNode" presStyleLbl="fgImgPlace1" presStyleIdx="0" presStyleCnt="4"/>
      <dgm:spPr/>
    </dgm:pt>
    <dgm:pt modelId="{646C78E1-4804-3444-A873-746A20F434DA}" type="pres">
      <dgm:prSet presAssocID="{8CF8EFAD-8E6D-1F42-ADAF-036F03AB8BE3}" presName="sibTrans" presStyleLbl="sibTrans2D1" presStyleIdx="0" presStyleCnt="0"/>
      <dgm:spPr/>
      <dgm:t>
        <a:bodyPr/>
        <a:lstStyle/>
        <a:p>
          <a:endParaRPr lang="en-US"/>
        </a:p>
      </dgm:t>
    </dgm:pt>
    <dgm:pt modelId="{B4B9A00B-410E-CC43-8AD8-6D403E791264}" type="pres">
      <dgm:prSet presAssocID="{E1D07957-1742-6E4B-8D93-71EA5415E49E}" presName="compNode" presStyleCnt="0"/>
      <dgm:spPr/>
    </dgm:pt>
    <dgm:pt modelId="{04E70E17-E008-F24F-BC2D-91A00A40A5EF}" type="pres">
      <dgm:prSet presAssocID="{E1D07957-1742-6E4B-8D93-71EA5415E49E}" presName="bkgdShape" presStyleLbl="node1" presStyleIdx="1" presStyleCnt="4"/>
      <dgm:spPr/>
      <dgm:t>
        <a:bodyPr/>
        <a:lstStyle/>
        <a:p>
          <a:endParaRPr lang="en-US"/>
        </a:p>
      </dgm:t>
    </dgm:pt>
    <dgm:pt modelId="{72D5AB9C-F68F-764B-A967-B8DC5ABEA85A}" type="pres">
      <dgm:prSet presAssocID="{E1D07957-1742-6E4B-8D93-71EA5415E49E}" presName="nodeTx" presStyleLbl="node1" presStyleIdx="1" presStyleCnt="4">
        <dgm:presLayoutVars>
          <dgm:bulletEnabled val="1"/>
        </dgm:presLayoutVars>
      </dgm:prSet>
      <dgm:spPr/>
      <dgm:t>
        <a:bodyPr/>
        <a:lstStyle/>
        <a:p>
          <a:endParaRPr lang="en-US"/>
        </a:p>
      </dgm:t>
    </dgm:pt>
    <dgm:pt modelId="{F4A484BD-119F-0840-9EAE-0EFCAF0C3635}" type="pres">
      <dgm:prSet presAssocID="{E1D07957-1742-6E4B-8D93-71EA5415E49E}" presName="invisiNode" presStyleLbl="node1" presStyleIdx="1" presStyleCnt="4"/>
      <dgm:spPr/>
    </dgm:pt>
    <dgm:pt modelId="{5D132B27-0C7F-BF41-AD1C-422B949A81CA}" type="pres">
      <dgm:prSet presAssocID="{E1D07957-1742-6E4B-8D93-71EA5415E49E}" presName="imagNode" presStyleLbl="fgImgPlace1" presStyleIdx="1" presStyleCnt="4"/>
      <dgm:spPr/>
    </dgm:pt>
    <dgm:pt modelId="{0218AD1E-F440-354B-AFC4-EBC0151532D4}" type="pres">
      <dgm:prSet presAssocID="{8DF00AAA-0BD0-9D4A-8E2A-08A52DAC2DB2}" presName="sibTrans" presStyleLbl="sibTrans2D1" presStyleIdx="0" presStyleCnt="0"/>
      <dgm:spPr/>
      <dgm:t>
        <a:bodyPr/>
        <a:lstStyle/>
        <a:p>
          <a:endParaRPr lang="en-US"/>
        </a:p>
      </dgm:t>
    </dgm:pt>
    <dgm:pt modelId="{A2B19012-450D-3D4C-9482-224AC5C1D57E}" type="pres">
      <dgm:prSet presAssocID="{0CF41A6D-4D40-C048-B8C9-FCAC8E88D79B}" presName="compNode" presStyleCnt="0"/>
      <dgm:spPr/>
    </dgm:pt>
    <dgm:pt modelId="{64F2BA3B-D8D2-8D4C-B6A5-B65490261D5D}" type="pres">
      <dgm:prSet presAssocID="{0CF41A6D-4D40-C048-B8C9-FCAC8E88D79B}" presName="bkgdShape" presStyleLbl="node1" presStyleIdx="2" presStyleCnt="4"/>
      <dgm:spPr/>
      <dgm:t>
        <a:bodyPr/>
        <a:lstStyle/>
        <a:p>
          <a:endParaRPr lang="en-US"/>
        </a:p>
      </dgm:t>
    </dgm:pt>
    <dgm:pt modelId="{D210FBBD-0838-8441-9C16-02819FF58274}" type="pres">
      <dgm:prSet presAssocID="{0CF41A6D-4D40-C048-B8C9-FCAC8E88D79B}" presName="nodeTx" presStyleLbl="node1" presStyleIdx="2" presStyleCnt="4">
        <dgm:presLayoutVars>
          <dgm:bulletEnabled val="1"/>
        </dgm:presLayoutVars>
      </dgm:prSet>
      <dgm:spPr/>
      <dgm:t>
        <a:bodyPr/>
        <a:lstStyle/>
        <a:p>
          <a:endParaRPr lang="en-US"/>
        </a:p>
      </dgm:t>
    </dgm:pt>
    <dgm:pt modelId="{6F2B11FC-08BF-714D-B62E-E5BE7482E79B}" type="pres">
      <dgm:prSet presAssocID="{0CF41A6D-4D40-C048-B8C9-FCAC8E88D79B}" presName="invisiNode" presStyleLbl="node1" presStyleIdx="2" presStyleCnt="4"/>
      <dgm:spPr/>
    </dgm:pt>
    <dgm:pt modelId="{90509C2F-8184-1741-B9CC-556AD29243D9}" type="pres">
      <dgm:prSet presAssocID="{0CF41A6D-4D40-C048-B8C9-FCAC8E88D79B}" presName="imagNode" presStyleLbl="fgImgPlace1" presStyleIdx="2" presStyleCnt="4"/>
      <dgm:spPr/>
    </dgm:pt>
    <dgm:pt modelId="{4214A039-A32A-F244-979E-5D00FA35B24F}" type="pres">
      <dgm:prSet presAssocID="{1327ADFF-4D30-2749-AE7A-7D643560BFBF}" presName="sibTrans" presStyleLbl="sibTrans2D1" presStyleIdx="0" presStyleCnt="0"/>
      <dgm:spPr/>
      <dgm:t>
        <a:bodyPr/>
        <a:lstStyle/>
        <a:p>
          <a:endParaRPr lang="en-US"/>
        </a:p>
      </dgm:t>
    </dgm:pt>
    <dgm:pt modelId="{AC478FE5-CAB9-B643-8AAD-4ADB59751ECB}" type="pres">
      <dgm:prSet presAssocID="{CFBD5336-16D6-CA4F-8D5A-B82068808F55}" presName="compNode" presStyleCnt="0"/>
      <dgm:spPr/>
    </dgm:pt>
    <dgm:pt modelId="{520C20EB-9150-2247-B8B4-A6A052155685}" type="pres">
      <dgm:prSet presAssocID="{CFBD5336-16D6-CA4F-8D5A-B82068808F55}" presName="bkgdShape" presStyleLbl="node1" presStyleIdx="3" presStyleCnt="4" custLinFactNeighborX="95"/>
      <dgm:spPr/>
      <dgm:t>
        <a:bodyPr/>
        <a:lstStyle/>
        <a:p>
          <a:endParaRPr lang="en-US"/>
        </a:p>
      </dgm:t>
    </dgm:pt>
    <dgm:pt modelId="{EE963566-545B-A34B-8566-4E9C569D613C}" type="pres">
      <dgm:prSet presAssocID="{CFBD5336-16D6-CA4F-8D5A-B82068808F55}" presName="nodeTx" presStyleLbl="node1" presStyleIdx="3" presStyleCnt="4">
        <dgm:presLayoutVars>
          <dgm:bulletEnabled val="1"/>
        </dgm:presLayoutVars>
      </dgm:prSet>
      <dgm:spPr/>
      <dgm:t>
        <a:bodyPr/>
        <a:lstStyle/>
        <a:p>
          <a:endParaRPr lang="en-US"/>
        </a:p>
      </dgm:t>
    </dgm:pt>
    <dgm:pt modelId="{BD3DD43C-C3A1-324E-A020-5DC75CBF4022}" type="pres">
      <dgm:prSet presAssocID="{CFBD5336-16D6-CA4F-8D5A-B82068808F55}" presName="invisiNode" presStyleLbl="node1" presStyleIdx="3" presStyleCnt="4"/>
      <dgm:spPr/>
    </dgm:pt>
    <dgm:pt modelId="{9ED3F7BE-5C91-1D4D-AA64-A35619B138A9}" type="pres">
      <dgm:prSet presAssocID="{CFBD5336-16D6-CA4F-8D5A-B82068808F55}" presName="imagNode" presStyleLbl="fgImgPlace1" presStyleIdx="3" presStyleCnt="4"/>
      <dgm:spPr/>
    </dgm:pt>
  </dgm:ptLst>
  <dgm:cxnLst>
    <dgm:cxn modelId="{B1CB5E47-2165-FB47-8817-EB0F89C82395}" type="presOf" srcId="{0C8018D6-E88D-5F44-9C67-5CD7E84BE8E1}" destId="{8C8A3D8F-5A4C-424C-AFC4-27E275165382}" srcOrd="1" destOrd="0" presId="urn:microsoft.com/office/officeart/2005/8/layout/hList7"/>
    <dgm:cxn modelId="{1B7C6D4B-C079-B441-9CCF-8EFADE58488C}" srcId="{CCFBF550-2C9A-3E47-81DE-BEC65E213BA3}" destId="{0C8018D6-E88D-5F44-9C67-5CD7E84BE8E1}" srcOrd="0" destOrd="0" parTransId="{275844F5-0D82-8542-B773-2C5B10F08EC0}" sibTransId="{8CF8EFAD-8E6D-1F42-ADAF-036F03AB8BE3}"/>
    <dgm:cxn modelId="{D5F72D6A-3E05-7941-BD7E-DF8146F8A5CC}" srcId="{CCFBF550-2C9A-3E47-81DE-BEC65E213BA3}" destId="{0CF41A6D-4D40-C048-B8C9-FCAC8E88D79B}" srcOrd="2" destOrd="0" parTransId="{45688393-59C1-8744-A1F7-56E3AFF8570E}" sibTransId="{1327ADFF-4D30-2749-AE7A-7D643560BFBF}"/>
    <dgm:cxn modelId="{A59602FB-6456-474A-AE10-F0553BB3CE79}" type="presOf" srcId="{0C8018D6-E88D-5F44-9C67-5CD7E84BE8E1}" destId="{AA41197B-4F60-E945-B216-0541651715DD}" srcOrd="0" destOrd="0" presId="urn:microsoft.com/office/officeart/2005/8/layout/hList7"/>
    <dgm:cxn modelId="{F524A250-17B4-B14C-9026-F836BEC373D9}" type="presOf" srcId="{CFBD5336-16D6-CA4F-8D5A-B82068808F55}" destId="{EE963566-545B-A34B-8566-4E9C569D613C}" srcOrd="1" destOrd="0" presId="urn:microsoft.com/office/officeart/2005/8/layout/hList7"/>
    <dgm:cxn modelId="{A14FCF39-991F-F749-A9BE-3E7584C46C79}" type="presOf" srcId="{8CF8EFAD-8E6D-1F42-ADAF-036F03AB8BE3}" destId="{646C78E1-4804-3444-A873-746A20F434DA}" srcOrd="0" destOrd="0" presId="urn:microsoft.com/office/officeart/2005/8/layout/hList7"/>
    <dgm:cxn modelId="{B323E7A2-5CC8-C641-8291-32CD157A49D7}" type="presOf" srcId="{0CF41A6D-4D40-C048-B8C9-FCAC8E88D79B}" destId="{64F2BA3B-D8D2-8D4C-B6A5-B65490261D5D}" srcOrd="0" destOrd="0" presId="urn:microsoft.com/office/officeart/2005/8/layout/hList7"/>
    <dgm:cxn modelId="{2AD2AF93-6D4B-D347-9E76-D49BCC31E099}" srcId="{CCFBF550-2C9A-3E47-81DE-BEC65E213BA3}" destId="{E1D07957-1742-6E4B-8D93-71EA5415E49E}" srcOrd="1" destOrd="0" parTransId="{7E117FCC-01A1-004C-AC5B-CFD37ED96740}" sibTransId="{8DF00AAA-0BD0-9D4A-8E2A-08A52DAC2DB2}"/>
    <dgm:cxn modelId="{9336ECCA-5914-6D42-83D8-98A680CDB319}" type="presOf" srcId="{1327ADFF-4D30-2749-AE7A-7D643560BFBF}" destId="{4214A039-A32A-F244-979E-5D00FA35B24F}" srcOrd="0" destOrd="0" presId="urn:microsoft.com/office/officeart/2005/8/layout/hList7"/>
    <dgm:cxn modelId="{BCF00D57-841E-5640-9155-55877B3FD41D}" type="presOf" srcId="{CFBD5336-16D6-CA4F-8D5A-B82068808F55}" destId="{520C20EB-9150-2247-B8B4-A6A052155685}" srcOrd="0" destOrd="0" presId="urn:microsoft.com/office/officeart/2005/8/layout/hList7"/>
    <dgm:cxn modelId="{0DAB3A29-B831-8D4F-BC4F-B3F4161C7E62}" type="presOf" srcId="{E1D07957-1742-6E4B-8D93-71EA5415E49E}" destId="{04E70E17-E008-F24F-BC2D-91A00A40A5EF}" srcOrd="0" destOrd="0" presId="urn:microsoft.com/office/officeart/2005/8/layout/hList7"/>
    <dgm:cxn modelId="{7C0FE81D-857F-EA40-83B5-755CB1AA5440}" type="presOf" srcId="{8DF00AAA-0BD0-9D4A-8E2A-08A52DAC2DB2}" destId="{0218AD1E-F440-354B-AFC4-EBC0151532D4}" srcOrd="0" destOrd="0" presId="urn:microsoft.com/office/officeart/2005/8/layout/hList7"/>
    <dgm:cxn modelId="{C7CAE563-E959-C142-9DE6-5FB1A4597D8D}" type="presOf" srcId="{CCFBF550-2C9A-3E47-81DE-BEC65E213BA3}" destId="{40361FB6-2292-C249-996A-4E5454574408}" srcOrd="0" destOrd="0" presId="urn:microsoft.com/office/officeart/2005/8/layout/hList7"/>
    <dgm:cxn modelId="{76A98FC2-271A-4643-993E-9D735F6CF8F0}" type="presOf" srcId="{0CF41A6D-4D40-C048-B8C9-FCAC8E88D79B}" destId="{D210FBBD-0838-8441-9C16-02819FF58274}" srcOrd="1" destOrd="0" presId="urn:microsoft.com/office/officeart/2005/8/layout/hList7"/>
    <dgm:cxn modelId="{1AA3FE42-BD08-4E49-AB6B-F385A53F7989}" srcId="{CCFBF550-2C9A-3E47-81DE-BEC65E213BA3}" destId="{CFBD5336-16D6-CA4F-8D5A-B82068808F55}" srcOrd="3" destOrd="0" parTransId="{D4C8E2B8-6BDD-1E4F-AB0B-98078626B434}" sibTransId="{1CD60D8B-5C1D-B04E-BC1C-D02A363F76AA}"/>
    <dgm:cxn modelId="{B5E67387-DE5C-0740-8D5A-855EAA1E3CF6}" type="presOf" srcId="{E1D07957-1742-6E4B-8D93-71EA5415E49E}" destId="{72D5AB9C-F68F-764B-A967-B8DC5ABEA85A}" srcOrd="1" destOrd="0" presId="urn:microsoft.com/office/officeart/2005/8/layout/hList7"/>
    <dgm:cxn modelId="{F3CD1BA3-EE0E-C244-934F-83D0F2741415}" type="presParOf" srcId="{40361FB6-2292-C249-996A-4E5454574408}" destId="{7DF96884-D9A2-E94C-9801-4205BA8E27AF}" srcOrd="0" destOrd="0" presId="urn:microsoft.com/office/officeart/2005/8/layout/hList7"/>
    <dgm:cxn modelId="{F1EF8361-038E-7741-94EF-AD3A68EC1E97}" type="presParOf" srcId="{40361FB6-2292-C249-996A-4E5454574408}" destId="{BE2EBFC3-AF0F-B64E-B5B5-EDF79E339D85}" srcOrd="1" destOrd="0" presId="urn:microsoft.com/office/officeart/2005/8/layout/hList7"/>
    <dgm:cxn modelId="{F56CDC51-A1E5-4947-BF81-844318C637AA}" type="presParOf" srcId="{BE2EBFC3-AF0F-B64E-B5B5-EDF79E339D85}" destId="{6380A007-A5B0-964D-A4E0-B2C94DA5FF8B}" srcOrd="0" destOrd="0" presId="urn:microsoft.com/office/officeart/2005/8/layout/hList7"/>
    <dgm:cxn modelId="{A91AF22F-92C0-8147-9DE3-E9ED3003D9FC}" type="presParOf" srcId="{6380A007-A5B0-964D-A4E0-B2C94DA5FF8B}" destId="{AA41197B-4F60-E945-B216-0541651715DD}" srcOrd="0" destOrd="0" presId="urn:microsoft.com/office/officeart/2005/8/layout/hList7"/>
    <dgm:cxn modelId="{010F8871-B137-9A4A-8B0C-CA5C66ABE929}" type="presParOf" srcId="{6380A007-A5B0-964D-A4E0-B2C94DA5FF8B}" destId="{8C8A3D8F-5A4C-424C-AFC4-27E275165382}" srcOrd="1" destOrd="0" presId="urn:microsoft.com/office/officeart/2005/8/layout/hList7"/>
    <dgm:cxn modelId="{23262C5E-85A4-314D-A9E3-6C79FA1A2E22}" type="presParOf" srcId="{6380A007-A5B0-964D-A4E0-B2C94DA5FF8B}" destId="{8E57A570-8D1C-2B4C-A299-59F0B2BA5465}" srcOrd="2" destOrd="0" presId="urn:microsoft.com/office/officeart/2005/8/layout/hList7"/>
    <dgm:cxn modelId="{05C63FDB-2C34-8845-B6DC-5F20A9984F3A}" type="presParOf" srcId="{6380A007-A5B0-964D-A4E0-B2C94DA5FF8B}" destId="{6AAA34CC-E0C9-3B4E-A410-4BE39EA85FB3}" srcOrd="3" destOrd="0" presId="urn:microsoft.com/office/officeart/2005/8/layout/hList7"/>
    <dgm:cxn modelId="{D28F2B57-AD6D-AE4E-865D-49F190724184}" type="presParOf" srcId="{BE2EBFC3-AF0F-B64E-B5B5-EDF79E339D85}" destId="{646C78E1-4804-3444-A873-746A20F434DA}" srcOrd="1" destOrd="0" presId="urn:microsoft.com/office/officeart/2005/8/layout/hList7"/>
    <dgm:cxn modelId="{00A93AC3-B571-D14D-BA21-ADE69D038617}" type="presParOf" srcId="{BE2EBFC3-AF0F-B64E-B5B5-EDF79E339D85}" destId="{B4B9A00B-410E-CC43-8AD8-6D403E791264}" srcOrd="2" destOrd="0" presId="urn:microsoft.com/office/officeart/2005/8/layout/hList7"/>
    <dgm:cxn modelId="{C1041950-1B2D-A946-A56B-F448FE068FD5}" type="presParOf" srcId="{B4B9A00B-410E-CC43-8AD8-6D403E791264}" destId="{04E70E17-E008-F24F-BC2D-91A00A40A5EF}" srcOrd="0" destOrd="0" presId="urn:microsoft.com/office/officeart/2005/8/layout/hList7"/>
    <dgm:cxn modelId="{13559A68-7EB6-3F44-BFF0-C63C0EE3D686}" type="presParOf" srcId="{B4B9A00B-410E-CC43-8AD8-6D403E791264}" destId="{72D5AB9C-F68F-764B-A967-B8DC5ABEA85A}" srcOrd="1" destOrd="0" presId="urn:microsoft.com/office/officeart/2005/8/layout/hList7"/>
    <dgm:cxn modelId="{E34665B7-B6B7-6241-8ACA-36D9AE66D75C}" type="presParOf" srcId="{B4B9A00B-410E-CC43-8AD8-6D403E791264}" destId="{F4A484BD-119F-0840-9EAE-0EFCAF0C3635}" srcOrd="2" destOrd="0" presId="urn:microsoft.com/office/officeart/2005/8/layout/hList7"/>
    <dgm:cxn modelId="{B902C616-B37F-284F-9F6C-A35D04D4BF20}" type="presParOf" srcId="{B4B9A00B-410E-CC43-8AD8-6D403E791264}" destId="{5D132B27-0C7F-BF41-AD1C-422B949A81CA}" srcOrd="3" destOrd="0" presId="urn:microsoft.com/office/officeart/2005/8/layout/hList7"/>
    <dgm:cxn modelId="{1A0BCEA1-80F3-EE4A-9B4D-A077CDE4B3A3}" type="presParOf" srcId="{BE2EBFC3-AF0F-B64E-B5B5-EDF79E339D85}" destId="{0218AD1E-F440-354B-AFC4-EBC0151532D4}" srcOrd="3" destOrd="0" presId="urn:microsoft.com/office/officeart/2005/8/layout/hList7"/>
    <dgm:cxn modelId="{AEEECF29-57C1-2745-9749-FBB2D678F6F2}" type="presParOf" srcId="{BE2EBFC3-AF0F-B64E-B5B5-EDF79E339D85}" destId="{A2B19012-450D-3D4C-9482-224AC5C1D57E}" srcOrd="4" destOrd="0" presId="urn:microsoft.com/office/officeart/2005/8/layout/hList7"/>
    <dgm:cxn modelId="{D7522B4C-D98C-7440-9827-CBFAA1346AD5}" type="presParOf" srcId="{A2B19012-450D-3D4C-9482-224AC5C1D57E}" destId="{64F2BA3B-D8D2-8D4C-B6A5-B65490261D5D}" srcOrd="0" destOrd="0" presId="urn:microsoft.com/office/officeart/2005/8/layout/hList7"/>
    <dgm:cxn modelId="{F14DF3D9-AE76-8047-8E60-6BFE1B546A71}" type="presParOf" srcId="{A2B19012-450D-3D4C-9482-224AC5C1D57E}" destId="{D210FBBD-0838-8441-9C16-02819FF58274}" srcOrd="1" destOrd="0" presId="urn:microsoft.com/office/officeart/2005/8/layout/hList7"/>
    <dgm:cxn modelId="{70F37434-6C31-6E4E-B75F-395236376548}" type="presParOf" srcId="{A2B19012-450D-3D4C-9482-224AC5C1D57E}" destId="{6F2B11FC-08BF-714D-B62E-E5BE7482E79B}" srcOrd="2" destOrd="0" presId="urn:microsoft.com/office/officeart/2005/8/layout/hList7"/>
    <dgm:cxn modelId="{3DFEC7D7-8451-7D44-968B-3B321AFE9CF5}" type="presParOf" srcId="{A2B19012-450D-3D4C-9482-224AC5C1D57E}" destId="{90509C2F-8184-1741-B9CC-556AD29243D9}" srcOrd="3" destOrd="0" presId="urn:microsoft.com/office/officeart/2005/8/layout/hList7"/>
    <dgm:cxn modelId="{A394DA2A-D24F-C24C-9EF7-1BFA9E36D6BE}" type="presParOf" srcId="{BE2EBFC3-AF0F-B64E-B5B5-EDF79E339D85}" destId="{4214A039-A32A-F244-979E-5D00FA35B24F}" srcOrd="5" destOrd="0" presId="urn:microsoft.com/office/officeart/2005/8/layout/hList7"/>
    <dgm:cxn modelId="{54EDB15F-C6C8-314A-B2CC-962DD16EC328}" type="presParOf" srcId="{BE2EBFC3-AF0F-B64E-B5B5-EDF79E339D85}" destId="{AC478FE5-CAB9-B643-8AAD-4ADB59751ECB}" srcOrd="6" destOrd="0" presId="urn:microsoft.com/office/officeart/2005/8/layout/hList7"/>
    <dgm:cxn modelId="{F634CA7C-39EE-7340-B5AF-EB00431F62F5}" type="presParOf" srcId="{AC478FE5-CAB9-B643-8AAD-4ADB59751ECB}" destId="{520C20EB-9150-2247-B8B4-A6A052155685}" srcOrd="0" destOrd="0" presId="urn:microsoft.com/office/officeart/2005/8/layout/hList7"/>
    <dgm:cxn modelId="{C682B714-4C61-F548-AA5A-D1C45A68CC55}" type="presParOf" srcId="{AC478FE5-CAB9-B643-8AAD-4ADB59751ECB}" destId="{EE963566-545B-A34B-8566-4E9C569D613C}" srcOrd="1" destOrd="0" presId="urn:microsoft.com/office/officeart/2005/8/layout/hList7"/>
    <dgm:cxn modelId="{E5DA65FF-9024-4742-B236-03E8D5FD6FA5}" type="presParOf" srcId="{AC478FE5-CAB9-B643-8AAD-4ADB59751ECB}" destId="{BD3DD43C-C3A1-324E-A020-5DC75CBF4022}" srcOrd="2" destOrd="0" presId="urn:microsoft.com/office/officeart/2005/8/layout/hList7"/>
    <dgm:cxn modelId="{3B9B3084-94CF-0946-B2C7-823C417537A9}" type="presParOf" srcId="{AC478FE5-CAB9-B643-8AAD-4ADB59751ECB}" destId="{9ED3F7BE-5C91-1D4D-AA64-A35619B138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61D8E5-15AF-5D4D-8663-F88A3D3904D4}"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en-US"/>
        </a:p>
      </dgm:t>
    </dgm:pt>
    <dgm:pt modelId="{42556C3C-0AFB-D942-BE05-F9C9470A8FE8}">
      <dgm:prSet phldrT="[Text]" custT="1"/>
      <dgm:spPr/>
      <dgm:t>
        <a:bodyPr/>
        <a:lstStyle/>
        <a:p>
          <a:r>
            <a:rPr lang="en-US" sz="2400" dirty="0" smtClean="0"/>
            <a:t>Characteristic</a:t>
          </a:r>
          <a:endParaRPr lang="en-US" sz="2400" dirty="0"/>
        </a:p>
      </dgm:t>
    </dgm:pt>
    <dgm:pt modelId="{0F803C33-3BCD-214F-A54A-B735F493ABE1}" type="parTrans" cxnId="{7DF56368-395F-024D-ADC5-9BB9663F26FF}">
      <dgm:prSet/>
      <dgm:spPr/>
      <dgm:t>
        <a:bodyPr/>
        <a:lstStyle/>
        <a:p>
          <a:endParaRPr lang="en-US"/>
        </a:p>
      </dgm:t>
    </dgm:pt>
    <dgm:pt modelId="{87E0AEE8-5302-AF49-B116-C189A3537BCC}" type="sibTrans" cxnId="{7DF56368-395F-024D-ADC5-9BB9663F26FF}">
      <dgm:prSet/>
      <dgm:spPr/>
      <dgm:t>
        <a:bodyPr/>
        <a:lstStyle/>
        <a:p>
          <a:endParaRPr lang="en-US"/>
        </a:p>
      </dgm:t>
    </dgm:pt>
    <dgm:pt modelId="{BD0C2B1E-DCC8-7B47-A1D6-EFD979905423}">
      <dgm:prSet phldrT="[Text]" custT="1"/>
      <dgm:spPr/>
      <dgm:t>
        <a:bodyPr/>
        <a:lstStyle/>
        <a:p>
          <a:r>
            <a:rPr lang="en-US" sz="2400" dirty="0" smtClean="0"/>
            <a:t>1</a:t>
          </a:r>
          <a:endParaRPr lang="en-US" sz="2400" dirty="0"/>
        </a:p>
      </dgm:t>
    </dgm:pt>
    <dgm:pt modelId="{FB9CC6C2-46CD-394D-B427-85400A0A8CEB}" type="parTrans" cxnId="{2DC98A06-4980-8F4F-9BDB-33307F4427E6}">
      <dgm:prSet/>
      <dgm:spPr/>
      <dgm:t>
        <a:bodyPr/>
        <a:lstStyle/>
        <a:p>
          <a:endParaRPr lang="en-US" dirty="0"/>
        </a:p>
      </dgm:t>
    </dgm:pt>
    <dgm:pt modelId="{7E109227-63D8-474F-94AB-AF9D8B02BF05}" type="sibTrans" cxnId="{2DC98A06-4980-8F4F-9BDB-33307F4427E6}">
      <dgm:prSet/>
      <dgm:spPr/>
      <dgm:t>
        <a:bodyPr/>
        <a:lstStyle/>
        <a:p>
          <a:endParaRPr lang="en-US"/>
        </a:p>
      </dgm:t>
    </dgm:pt>
    <dgm:pt modelId="{76C95643-BBBB-E046-BD86-38C9B239DFAC}">
      <dgm:prSet phldrT="[Text]" custT="1"/>
      <dgm:spPr/>
      <dgm:t>
        <a:bodyPr/>
        <a:lstStyle/>
        <a:p>
          <a:r>
            <a:rPr lang="en-US" sz="2400" dirty="0" smtClean="0"/>
            <a:t>Playlist of Experiences &amp; Activities</a:t>
          </a:r>
          <a:endParaRPr lang="en-US" sz="2400" dirty="0"/>
        </a:p>
      </dgm:t>
    </dgm:pt>
    <dgm:pt modelId="{EE18CB91-FD52-AE42-B6F1-DA543565B47F}" type="parTrans" cxnId="{C3913AF3-2AFF-9A49-8FAE-6F1BD367CCDC}">
      <dgm:prSet/>
      <dgm:spPr/>
      <dgm:t>
        <a:bodyPr/>
        <a:lstStyle/>
        <a:p>
          <a:endParaRPr lang="en-US" dirty="0"/>
        </a:p>
      </dgm:t>
    </dgm:pt>
    <dgm:pt modelId="{004746F6-9BB3-2A41-B3FD-E70D93FA1648}" type="sibTrans" cxnId="{C3913AF3-2AFF-9A49-8FAE-6F1BD367CCDC}">
      <dgm:prSet/>
      <dgm:spPr/>
      <dgm:t>
        <a:bodyPr/>
        <a:lstStyle/>
        <a:p>
          <a:endParaRPr lang="en-US"/>
        </a:p>
      </dgm:t>
    </dgm:pt>
    <dgm:pt modelId="{3A56A7BB-93C1-A548-B25D-9ABD95CEF577}">
      <dgm:prSet phldrT="[Text]" custT="1"/>
      <dgm:spPr/>
      <dgm:t>
        <a:bodyPr/>
        <a:lstStyle/>
        <a:p>
          <a:r>
            <a:rPr lang="en-US" sz="2400" dirty="0" smtClean="0"/>
            <a:t>2 </a:t>
          </a:r>
          <a:endParaRPr lang="en-US" sz="2400" dirty="0"/>
        </a:p>
      </dgm:t>
    </dgm:pt>
    <dgm:pt modelId="{9B77DF90-6803-D44D-83AB-0887FE2516DD}" type="parTrans" cxnId="{5923BC0C-F69F-A845-B3B7-F3F3B13198D7}">
      <dgm:prSet/>
      <dgm:spPr/>
      <dgm:t>
        <a:bodyPr/>
        <a:lstStyle/>
        <a:p>
          <a:endParaRPr lang="en-US" dirty="0"/>
        </a:p>
      </dgm:t>
    </dgm:pt>
    <dgm:pt modelId="{F24245B6-0761-FA4F-B8B9-3DAA1CFCD6B1}" type="sibTrans" cxnId="{5923BC0C-F69F-A845-B3B7-F3F3B13198D7}">
      <dgm:prSet/>
      <dgm:spPr/>
      <dgm:t>
        <a:bodyPr/>
        <a:lstStyle/>
        <a:p>
          <a:endParaRPr lang="en-US"/>
        </a:p>
      </dgm:t>
    </dgm:pt>
    <dgm:pt modelId="{95909D5E-CCF9-FC4A-BC90-2CD5728C3E29}">
      <dgm:prSet phldrT="[Text]" custT="1"/>
      <dgm:spPr/>
      <dgm:t>
        <a:bodyPr/>
        <a:lstStyle/>
        <a:p>
          <a:r>
            <a:rPr lang="en-US" sz="2400" dirty="0" smtClean="0"/>
            <a:t>Playlist of Experiences &amp; Activities</a:t>
          </a:r>
          <a:endParaRPr lang="en-US" sz="2400" dirty="0"/>
        </a:p>
      </dgm:t>
    </dgm:pt>
    <dgm:pt modelId="{B4514967-852F-5E4D-8321-7C2E51F2B089}" type="parTrans" cxnId="{6CBEF9AF-A97D-B04D-AFCC-55722B4D2D9A}">
      <dgm:prSet/>
      <dgm:spPr/>
      <dgm:t>
        <a:bodyPr/>
        <a:lstStyle/>
        <a:p>
          <a:endParaRPr lang="en-US" dirty="0"/>
        </a:p>
      </dgm:t>
    </dgm:pt>
    <dgm:pt modelId="{175B6183-589C-CC4C-BD62-955E39D3C6A4}" type="sibTrans" cxnId="{6CBEF9AF-A97D-B04D-AFCC-55722B4D2D9A}">
      <dgm:prSet/>
      <dgm:spPr/>
      <dgm:t>
        <a:bodyPr/>
        <a:lstStyle/>
        <a:p>
          <a:endParaRPr lang="en-US"/>
        </a:p>
      </dgm:t>
    </dgm:pt>
    <dgm:pt modelId="{F82BC1D4-4DEF-8041-8E02-4186272B568B}">
      <dgm:prSet phldrT="[Text]" custT="1"/>
      <dgm:spPr/>
      <dgm:t>
        <a:bodyPr/>
        <a:lstStyle/>
        <a:p>
          <a:r>
            <a:rPr lang="en-US" sz="2400" dirty="0" smtClean="0"/>
            <a:t>3</a:t>
          </a:r>
          <a:endParaRPr lang="en-US" sz="2400" dirty="0"/>
        </a:p>
      </dgm:t>
    </dgm:pt>
    <dgm:pt modelId="{0F80185B-C11A-A44B-A126-F19C21758F4A}" type="parTrans" cxnId="{042347AE-F2F0-0E47-BD9D-0F6AFFA3E7D1}">
      <dgm:prSet/>
      <dgm:spPr/>
      <dgm:t>
        <a:bodyPr/>
        <a:lstStyle/>
        <a:p>
          <a:endParaRPr lang="en-US" dirty="0"/>
        </a:p>
      </dgm:t>
    </dgm:pt>
    <dgm:pt modelId="{BD83C398-DAC1-EB42-BBA1-84921887C169}" type="sibTrans" cxnId="{042347AE-F2F0-0E47-BD9D-0F6AFFA3E7D1}">
      <dgm:prSet/>
      <dgm:spPr/>
      <dgm:t>
        <a:bodyPr/>
        <a:lstStyle/>
        <a:p>
          <a:endParaRPr lang="en-US"/>
        </a:p>
      </dgm:t>
    </dgm:pt>
    <dgm:pt modelId="{173EB057-86A6-2045-8B50-9B5F4F99B7EC}">
      <dgm:prSet phldrT="[Text]" custT="1"/>
      <dgm:spPr/>
      <dgm:t>
        <a:bodyPr/>
        <a:lstStyle/>
        <a:p>
          <a:r>
            <a:rPr lang="en-US" sz="2400" dirty="0" smtClean="0"/>
            <a:t>Playlist of Experiences &amp; Activities</a:t>
          </a:r>
          <a:endParaRPr lang="en-US" sz="2400" dirty="0"/>
        </a:p>
      </dgm:t>
    </dgm:pt>
    <dgm:pt modelId="{F0A03F3D-EA47-3B4E-9C2D-CE8818CFEEEB}" type="parTrans" cxnId="{DA5261F7-A0A1-3840-96EA-816F16B3B5FD}">
      <dgm:prSet/>
      <dgm:spPr/>
      <dgm:t>
        <a:bodyPr/>
        <a:lstStyle/>
        <a:p>
          <a:endParaRPr lang="en-US" dirty="0"/>
        </a:p>
      </dgm:t>
    </dgm:pt>
    <dgm:pt modelId="{23AB1A0B-B71F-794C-9392-A9574DA2A49A}" type="sibTrans" cxnId="{DA5261F7-A0A1-3840-96EA-816F16B3B5FD}">
      <dgm:prSet/>
      <dgm:spPr/>
      <dgm:t>
        <a:bodyPr/>
        <a:lstStyle/>
        <a:p>
          <a:endParaRPr lang="en-US"/>
        </a:p>
      </dgm:t>
    </dgm:pt>
    <dgm:pt modelId="{F96DC429-DC82-BF40-A886-AC7F9EDA245F}">
      <dgm:prSet phldrT="[Text]" custT="1"/>
      <dgm:spPr/>
      <dgm:t>
        <a:bodyPr/>
        <a:lstStyle/>
        <a:p>
          <a:r>
            <a:rPr lang="en-US" sz="2400" dirty="0" smtClean="0"/>
            <a:t>4</a:t>
          </a:r>
          <a:endParaRPr lang="en-US" sz="2400" dirty="0"/>
        </a:p>
      </dgm:t>
    </dgm:pt>
    <dgm:pt modelId="{0323326C-4CE4-DF41-801C-CFB580385CE5}" type="parTrans" cxnId="{8BE5F5EF-B93A-C943-9377-EC14781FB705}">
      <dgm:prSet/>
      <dgm:spPr/>
      <dgm:t>
        <a:bodyPr/>
        <a:lstStyle/>
        <a:p>
          <a:endParaRPr lang="en-US" dirty="0"/>
        </a:p>
      </dgm:t>
    </dgm:pt>
    <dgm:pt modelId="{A7863EA3-A876-C74C-AFCF-8BABF4E2443A}" type="sibTrans" cxnId="{8BE5F5EF-B93A-C943-9377-EC14781FB705}">
      <dgm:prSet/>
      <dgm:spPr/>
      <dgm:t>
        <a:bodyPr/>
        <a:lstStyle/>
        <a:p>
          <a:endParaRPr lang="en-US"/>
        </a:p>
      </dgm:t>
    </dgm:pt>
    <dgm:pt modelId="{F6A9355A-08F8-7747-877D-2140129638AF}">
      <dgm:prSet phldrT="[Text]" custT="1"/>
      <dgm:spPr/>
      <dgm:t>
        <a:bodyPr/>
        <a:lstStyle/>
        <a:p>
          <a:r>
            <a:rPr lang="en-US" sz="2400" dirty="0" smtClean="0"/>
            <a:t>Playlist of Experiences &amp; Activities</a:t>
          </a:r>
          <a:endParaRPr lang="en-US" sz="2400" dirty="0"/>
        </a:p>
      </dgm:t>
    </dgm:pt>
    <dgm:pt modelId="{96CDEA2F-DC95-624B-B485-A0DFACEF600A}" type="parTrans" cxnId="{D820F873-135B-4A45-86DB-87DFE9A47064}">
      <dgm:prSet/>
      <dgm:spPr/>
      <dgm:t>
        <a:bodyPr/>
        <a:lstStyle/>
        <a:p>
          <a:endParaRPr lang="en-US" dirty="0"/>
        </a:p>
      </dgm:t>
    </dgm:pt>
    <dgm:pt modelId="{B01D336C-F610-584A-BAA8-B157426F995D}" type="sibTrans" cxnId="{D820F873-135B-4A45-86DB-87DFE9A47064}">
      <dgm:prSet/>
      <dgm:spPr/>
      <dgm:t>
        <a:bodyPr/>
        <a:lstStyle/>
        <a:p>
          <a:endParaRPr lang="en-US"/>
        </a:p>
      </dgm:t>
    </dgm:pt>
    <dgm:pt modelId="{78E1E35A-E0E6-F741-B671-7E88EEAB5BF7}" type="pres">
      <dgm:prSet presAssocID="{D861D8E5-15AF-5D4D-8663-F88A3D3904D4}" presName="diagram" presStyleCnt="0">
        <dgm:presLayoutVars>
          <dgm:chPref val="1"/>
          <dgm:dir/>
          <dgm:animOne val="branch"/>
          <dgm:animLvl val="lvl"/>
          <dgm:resizeHandles val="exact"/>
        </dgm:presLayoutVars>
      </dgm:prSet>
      <dgm:spPr/>
      <dgm:t>
        <a:bodyPr/>
        <a:lstStyle/>
        <a:p>
          <a:endParaRPr lang="en-US"/>
        </a:p>
      </dgm:t>
    </dgm:pt>
    <dgm:pt modelId="{7D0258E7-C3B3-C245-8A8B-ABCA5F7B8220}" type="pres">
      <dgm:prSet presAssocID="{42556C3C-0AFB-D942-BE05-F9C9470A8FE8}" presName="root1" presStyleCnt="0"/>
      <dgm:spPr/>
      <dgm:t>
        <a:bodyPr/>
        <a:lstStyle/>
        <a:p>
          <a:endParaRPr lang="en-US"/>
        </a:p>
      </dgm:t>
    </dgm:pt>
    <dgm:pt modelId="{1190AD2D-4D25-5741-8C8D-BA9622B73C6A}" type="pres">
      <dgm:prSet presAssocID="{42556C3C-0AFB-D942-BE05-F9C9470A8FE8}" presName="LevelOneTextNode" presStyleLbl="node0" presStyleIdx="0" presStyleCnt="1" custLinFactNeighborX="-42181" custLinFactNeighborY="1298">
        <dgm:presLayoutVars>
          <dgm:chPref val="3"/>
        </dgm:presLayoutVars>
      </dgm:prSet>
      <dgm:spPr/>
      <dgm:t>
        <a:bodyPr/>
        <a:lstStyle/>
        <a:p>
          <a:endParaRPr lang="en-US"/>
        </a:p>
      </dgm:t>
    </dgm:pt>
    <dgm:pt modelId="{6DF21617-0957-7149-96FC-638E3FB801F7}" type="pres">
      <dgm:prSet presAssocID="{42556C3C-0AFB-D942-BE05-F9C9470A8FE8}" presName="level2hierChild" presStyleCnt="0"/>
      <dgm:spPr/>
      <dgm:t>
        <a:bodyPr/>
        <a:lstStyle/>
        <a:p>
          <a:endParaRPr lang="en-US"/>
        </a:p>
      </dgm:t>
    </dgm:pt>
    <dgm:pt modelId="{BA2C1AC4-482A-A24C-85C0-FB3780F19D40}" type="pres">
      <dgm:prSet presAssocID="{FB9CC6C2-46CD-394D-B427-85400A0A8CEB}" presName="conn2-1" presStyleLbl="parChTrans1D2" presStyleIdx="0" presStyleCnt="4"/>
      <dgm:spPr/>
      <dgm:t>
        <a:bodyPr/>
        <a:lstStyle/>
        <a:p>
          <a:endParaRPr lang="en-US"/>
        </a:p>
      </dgm:t>
    </dgm:pt>
    <dgm:pt modelId="{D8915E2F-2C59-7A46-90E9-D18374A6C076}" type="pres">
      <dgm:prSet presAssocID="{FB9CC6C2-46CD-394D-B427-85400A0A8CEB}" presName="connTx" presStyleLbl="parChTrans1D2" presStyleIdx="0" presStyleCnt="4"/>
      <dgm:spPr/>
      <dgm:t>
        <a:bodyPr/>
        <a:lstStyle/>
        <a:p>
          <a:endParaRPr lang="en-US"/>
        </a:p>
      </dgm:t>
    </dgm:pt>
    <dgm:pt modelId="{2EE7E369-32A3-1E47-8D74-8DBD92371547}" type="pres">
      <dgm:prSet presAssocID="{BD0C2B1E-DCC8-7B47-A1D6-EFD979905423}" presName="root2" presStyleCnt="0"/>
      <dgm:spPr/>
      <dgm:t>
        <a:bodyPr/>
        <a:lstStyle/>
        <a:p>
          <a:endParaRPr lang="en-US"/>
        </a:p>
      </dgm:t>
    </dgm:pt>
    <dgm:pt modelId="{7B497A32-5B65-4748-BB1F-32ACE1D9E05B}" type="pres">
      <dgm:prSet presAssocID="{BD0C2B1E-DCC8-7B47-A1D6-EFD979905423}" presName="LevelTwoTextNode" presStyleLbl="node2" presStyleIdx="0" presStyleCnt="4">
        <dgm:presLayoutVars>
          <dgm:chPref val="3"/>
        </dgm:presLayoutVars>
      </dgm:prSet>
      <dgm:spPr/>
      <dgm:t>
        <a:bodyPr/>
        <a:lstStyle/>
        <a:p>
          <a:endParaRPr lang="en-US"/>
        </a:p>
      </dgm:t>
    </dgm:pt>
    <dgm:pt modelId="{DF51F82E-A9F9-BB4F-8D7A-77E7596A2301}" type="pres">
      <dgm:prSet presAssocID="{BD0C2B1E-DCC8-7B47-A1D6-EFD979905423}" presName="level3hierChild" presStyleCnt="0"/>
      <dgm:spPr/>
      <dgm:t>
        <a:bodyPr/>
        <a:lstStyle/>
        <a:p>
          <a:endParaRPr lang="en-US"/>
        </a:p>
      </dgm:t>
    </dgm:pt>
    <dgm:pt modelId="{2B65176B-916F-AA47-BA41-1AF78BBFF042}" type="pres">
      <dgm:prSet presAssocID="{EE18CB91-FD52-AE42-B6F1-DA543565B47F}" presName="conn2-1" presStyleLbl="parChTrans1D3" presStyleIdx="0" presStyleCnt="4"/>
      <dgm:spPr/>
      <dgm:t>
        <a:bodyPr/>
        <a:lstStyle/>
        <a:p>
          <a:endParaRPr lang="en-US"/>
        </a:p>
      </dgm:t>
    </dgm:pt>
    <dgm:pt modelId="{9720FAA9-1E7E-994E-AF61-FC0215DC8F22}" type="pres">
      <dgm:prSet presAssocID="{EE18CB91-FD52-AE42-B6F1-DA543565B47F}" presName="connTx" presStyleLbl="parChTrans1D3" presStyleIdx="0" presStyleCnt="4"/>
      <dgm:spPr/>
      <dgm:t>
        <a:bodyPr/>
        <a:lstStyle/>
        <a:p>
          <a:endParaRPr lang="en-US"/>
        </a:p>
      </dgm:t>
    </dgm:pt>
    <dgm:pt modelId="{7CB57E42-E206-B642-BAEF-D6CA1B8E4183}" type="pres">
      <dgm:prSet presAssocID="{76C95643-BBBB-E046-BD86-38C9B239DFAC}" presName="root2" presStyleCnt="0"/>
      <dgm:spPr/>
      <dgm:t>
        <a:bodyPr/>
        <a:lstStyle/>
        <a:p>
          <a:endParaRPr lang="en-US"/>
        </a:p>
      </dgm:t>
    </dgm:pt>
    <dgm:pt modelId="{49330AB9-EED9-A945-8E6B-E854222F8763}" type="pres">
      <dgm:prSet presAssocID="{76C95643-BBBB-E046-BD86-38C9B239DFAC}" presName="LevelTwoTextNode" presStyleLbl="node3" presStyleIdx="0" presStyleCnt="4">
        <dgm:presLayoutVars>
          <dgm:chPref val="3"/>
        </dgm:presLayoutVars>
      </dgm:prSet>
      <dgm:spPr/>
      <dgm:t>
        <a:bodyPr/>
        <a:lstStyle/>
        <a:p>
          <a:endParaRPr lang="en-US"/>
        </a:p>
      </dgm:t>
    </dgm:pt>
    <dgm:pt modelId="{85567FD6-3498-0641-BABF-F456A37D2F3D}" type="pres">
      <dgm:prSet presAssocID="{76C95643-BBBB-E046-BD86-38C9B239DFAC}" presName="level3hierChild" presStyleCnt="0"/>
      <dgm:spPr/>
      <dgm:t>
        <a:bodyPr/>
        <a:lstStyle/>
        <a:p>
          <a:endParaRPr lang="en-US"/>
        </a:p>
      </dgm:t>
    </dgm:pt>
    <dgm:pt modelId="{74FFF5E0-FDDF-A040-AC84-DFD471800792}" type="pres">
      <dgm:prSet presAssocID="{9B77DF90-6803-D44D-83AB-0887FE2516DD}" presName="conn2-1" presStyleLbl="parChTrans1D2" presStyleIdx="1" presStyleCnt="4"/>
      <dgm:spPr/>
      <dgm:t>
        <a:bodyPr/>
        <a:lstStyle/>
        <a:p>
          <a:endParaRPr lang="en-US"/>
        </a:p>
      </dgm:t>
    </dgm:pt>
    <dgm:pt modelId="{FD1D85DE-20F4-2340-9229-D2457E2B4768}" type="pres">
      <dgm:prSet presAssocID="{9B77DF90-6803-D44D-83AB-0887FE2516DD}" presName="connTx" presStyleLbl="parChTrans1D2" presStyleIdx="1" presStyleCnt="4"/>
      <dgm:spPr/>
      <dgm:t>
        <a:bodyPr/>
        <a:lstStyle/>
        <a:p>
          <a:endParaRPr lang="en-US"/>
        </a:p>
      </dgm:t>
    </dgm:pt>
    <dgm:pt modelId="{39B0FAE2-FC67-A74F-90B0-062538A71FF6}" type="pres">
      <dgm:prSet presAssocID="{3A56A7BB-93C1-A548-B25D-9ABD95CEF577}" presName="root2" presStyleCnt="0"/>
      <dgm:spPr/>
      <dgm:t>
        <a:bodyPr/>
        <a:lstStyle/>
        <a:p>
          <a:endParaRPr lang="en-US"/>
        </a:p>
      </dgm:t>
    </dgm:pt>
    <dgm:pt modelId="{23F36791-2DE1-A349-B478-0DEE80B24B25}" type="pres">
      <dgm:prSet presAssocID="{3A56A7BB-93C1-A548-B25D-9ABD95CEF577}" presName="LevelTwoTextNode" presStyleLbl="node2" presStyleIdx="1" presStyleCnt="4">
        <dgm:presLayoutVars>
          <dgm:chPref val="3"/>
        </dgm:presLayoutVars>
      </dgm:prSet>
      <dgm:spPr/>
      <dgm:t>
        <a:bodyPr/>
        <a:lstStyle/>
        <a:p>
          <a:endParaRPr lang="en-US"/>
        </a:p>
      </dgm:t>
    </dgm:pt>
    <dgm:pt modelId="{C8071D76-D3BA-2744-AC61-5C5A53AAB51D}" type="pres">
      <dgm:prSet presAssocID="{3A56A7BB-93C1-A548-B25D-9ABD95CEF577}" presName="level3hierChild" presStyleCnt="0"/>
      <dgm:spPr/>
      <dgm:t>
        <a:bodyPr/>
        <a:lstStyle/>
        <a:p>
          <a:endParaRPr lang="en-US"/>
        </a:p>
      </dgm:t>
    </dgm:pt>
    <dgm:pt modelId="{E9B29CC7-2092-224F-A092-40329AA3B11C}" type="pres">
      <dgm:prSet presAssocID="{B4514967-852F-5E4D-8321-7C2E51F2B089}" presName="conn2-1" presStyleLbl="parChTrans1D3" presStyleIdx="1" presStyleCnt="4"/>
      <dgm:spPr/>
      <dgm:t>
        <a:bodyPr/>
        <a:lstStyle/>
        <a:p>
          <a:endParaRPr lang="en-US"/>
        </a:p>
      </dgm:t>
    </dgm:pt>
    <dgm:pt modelId="{AEE677B8-6865-F146-9DAD-C24EDAA38B1D}" type="pres">
      <dgm:prSet presAssocID="{B4514967-852F-5E4D-8321-7C2E51F2B089}" presName="connTx" presStyleLbl="parChTrans1D3" presStyleIdx="1" presStyleCnt="4"/>
      <dgm:spPr/>
      <dgm:t>
        <a:bodyPr/>
        <a:lstStyle/>
        <a:p>
          <a:endParaRPr lang="en-US"/>
        </a:p>
      </dgm:t>
    </dgm:pt>
    <dgm:pt modelId="{7E05E87C-A99F-7743-8113-4A90D6A883CA}" type="pres">
      <dgm:prSet presAssocID="{95909D5E-CCF9-FC4A-BC90-2CD5728C3E29}" presName="root2" presStyleCnt="0"/>
      <dgm:spPr/>
      <dgm:t>
        <a:bodyPr/>
        <a:lstStyle/>
        <a:p>
          <a:endParaRPr lang="en-US"/>
        </a:p>
      </dgm:t>
    </dgm:pt>
    <dgm:pt modelId="{632FF636-C499-464C-B610-EA195B753A8D}" type="pres">
      <dgm:prSet presAssocID="{95909D5E-CCF9-FC4A-BC90-2CD5728C3E29}" presName="LevelTwoTextNode" presStyleLbl="node3" presStyleIdx="1" presStyleCnt="4">
        <dgm:presLayoutVars>
          <dgm:chPref val="3"/>
        </dgm:presLayoutVars>
      </dgm:prSet>
      <dgm:spPr/>
      <dgm:t>
        <a:bodyPr/>
        <a:lstStyle/>
        <a:p>
          <a:endParaRPr lang="en-US"/>
        </a:p>
      </dgm:t>
    </dgm:pt>
    <dgm:pt modelId="{D763717A-2522-9A46-A9AE-D6082A8A0E5D}" type="pres">
      <dgm:prSet presAssocID="{95909D5E-CCF9-FC4A-BC90-2CD5728C3E29}" presName="level3hierChild" presStyleCnt="0"/>
      <dgm:spPr/>
      <dgm:t>
        <a:bodyPr/>
        <a:lstStyle/>
        <a:p>
          <a:endParaRPr lang="en-US"/>
        </a:p>
      </dgm:t>
    </dgm:pt>
    <dgm:pt modelId="{FA7C515D-AD4F-5949-A67F-A25770D271EB}" type="pres">
      <dgm:prSet presAssocID="{0F80185B-C11A-A44B-A126-F19C21758F4A}" presName="conn2-1" presStyleLbl="parChTrans1D2" presStyleIdx="2" presStyleCnt="4"/>
      <dgm:spPr/>
      <dgm:t>
        <a:bodyPr/>
        <a:lstStyle/>
        <a:p>
          <a:endParaRPr lang="en-US"/>
        </a:p>
      </dgm:t>
    </dgm:pt>
    <dgm:pt modelId="{54FD878C-5C37-C940-933F-D8C22E3ACED2}" type="pres">
      <dgm:prSet presAssocID="{0F80185B-C11A-A44B-A126-F19C21758F4A}" presName="connTx" presStyleLbl="parChTrans1D2" presStyleIdx="2" presStyleCnt="4"/>
      <dgm:spPr/>
      <dgm:t>
        <a:bodyPr/>
        <a:lstStyle/>
        <a:p>
          <a:endParaRPr lang="en-US"/>
        </a:p>
      </dgm:t>
    </dgm:pt>
    <dgm:pt modelId="{3BF16119-380C-F448-9E99-DBD39B7D79EF}" type="pres">
      <dgm:prSet presAssocID="{F82BC1D4-4DEF-8041-8E02-4186272B568B}" presName="root2" presStyleCnt="0"/>
      <dgm:spPr/>
      <dgm:t>
        <a:bodyPr/>
        <a:lstStyle/>
        <a:p>
          <a:endParaRPr lang="en-US"/>
        </a:p>
      </dgm:t>
    </dgm:pt>
    <dgm:pt modelId="{D2CD395E-FF0D-4544-9100-4E946209FE10}" type="pres">
      <dgm:prSet presAssocID="{F82BC1D4-4DEF-8041-8E02-4186272B568B}" presName="LevelTwoTextNode" presStyleLbl="node2" presStyleIdx="2" presStyleCnt="4">
        <dgm:presLayoutVars>
          <dgm:chPref val="3"/>
        </dgm:presLayoutVars>
      </dgm:prSet>
      <dgm:spPr/>
      <dgm:t>
        <a:bodyPr/>
        <a:lstStyle/>
        <a:p>
          <a:endParaRPr lang="en-US"/>
        </a:p>
      </dgm:t>
    </dgm:pt>
    <dgm:pt modelId="{75321E80-6033-0C4C-902C-3BD0639799F1}" type="pres">
      <dgm:prSet presAssocID="{F82BC1D4-4DEF-8041-8E02-4186272B568B}" presName="level3hierChild" presStyleCnt="0"/>
      <dgm:spPr/>
      <dgm:t>
        <a:bodyPr/>
        <a:lstStyle/>
        <a:p>
          <a:endParaRPr lang="en-US"/>
        </a:p>
      </dgm:t>
    </dgm:pt>
    <dgm:pt modelId="{A4FFA733-53D5-D846-9764-60C6675A3957}" type="pres">
      <dgm:prSet presAssocID="{F0A03F3D-EA47-3B4E-9C2D-CE8818CFEEEB}" presName="conn2-1" presStyleLbl="parChTrans1D3" presStyleIdx="2" presStyleCnt="4"/>
      <dgm:spPr/>
      <dgm:t>
        <a:bodyPr/>
        <a:lstStyle/>
        <a:p>
          <a:endParaRPr lang="en-US"/>
        </a:p>
      </dgm:t>
    </dgm:pt>
    <dgm:pt modelId="{9B1F3B0C-2681-394D-9F65-92684472C1CA}" type="pres">
      <dgm:prSet presAssocID="{F0A03F3D-EA47-3B4E-9C2D-CE8818CFEEEB}" presName="connTx" presStyleLbl="parChTrans1D3" presStyleIdx="2" presStyleCnt="4"/>
      <dgm:spPr/>
      <dgm:t>
        <a:bodyPr/>
        <a:lstStyle/>
        <a:p>
          <a:endParaRPr lang="en-US"/>
        </a:p>
      </dgm:t>
    </dgm:pt>
    <dgm:pt modelId="{CB91CE04-8836-3B41-8732-BA35F1143B62}" type="pres">
      <dgm:prSet presAssocID="{173EB057-86A6-2045-8B50-9B5F4F99B7EC}" presName="root2" presStyleCnt="0"/>
      <dgm:spPr/>
      <dgm:t>
        <a:bodyPr/>
        <a:lstStyle/>
        <a:p>
          <a:endParaRPr lang="en-US"/>
        </a:p>
      </dgm:t>
    </dgm:pt>
    <dgm:pt modelId="{25153F3F-F458-9142-90EA-765106F0FB05}" type="pres">
      <dgm:prSet presAssocID="{173EB057-86A6-2045-8B50-9B5F4F99B7EC}" presName="LevelTwoTextNode" presStyleLbl="node3" presStyleIdx="2" presStyleCnt="4">
        <dgm:presLayoutVars>
          <dgm:chPref val="3"/>
        </dgm:presLayoutVars>
      </dgm:prSet>
      <dgm:spPr/>
      <dgm:t>
        <a:bodyPr/>
        <a:lstStyle/>
        <a:p>
          <a:endParaRPr lang="en-US"/>
        </a:p>
      </dgm:t>
    </dgm:pt>
    <dgm:pt modelId="{7B8ADD55-60C9-D74F-8136-96F12D99BEB8}" type="pres">
      <dgm:prSet presAssocID="{173EB057-86A6-2045-8B50-9B5F4F99B7EC}" presName="level3hierChild" presStyleCnt="0"/>
      <dgm:spPr/>
      <dgm:t>
        <a:bodyPr/>
        <a:lstStyle/>
        <a:p>
          <a:endParaRPr lang="en-US"/>
        </a:p>
      </dgm:t>
    </dgm:pt>
    <dgm:pt modelId="{627FBB97-882E-1C4E-9F53-032B6B7E2B8F}" type="pres">
      <dgm:prSet presAssocID="{0323326C-4CE4-DF41-801C-CFB580385CE5}" presName="conn2-1" presStyleLbl="parChTrans1D2" presStyleIdx="3" presStyleCnt="4"/>
      <dgm:spPr/>
      <dgm:t>
        <a:bodyPr/>
        <a:lstStyle/>
        <a:p>
          <a:endParaRPr lang="en-US"/>
        </a:p>
      </dgm:t>
    </dgm:pt>
    <dgm:pt modelId="{2133E2BD-9742-3E4E-8DEF-185240D7ABA3}" type="pres">
      <dgm:prSet presAssocID="{0323326C-4CE4-DF41-801C-CFB580385CE5}" presName="connTx" presStyleLbl="parChTrans1D2" presStyleIdx="3" presStyleCnt="4"/>
      <dgm:spPr/>
      <dgm:t>
        <a:bodyPr/>
        <a:lstStyle/>
        <a:p>
          <a:endParaRPr lang="en-US"/>
        </a:p>
      </dgm:t>
    </dgm:pt>
    <dgm:pt modelId="{BEE38661-D88E-814D-81A0-D677657F269E}" type="pres">
      <dgm:prSet presAssocID="{F96DC429-DC82-BF40-A886-AC7F9EDA245F}" presName="root2" presStyleCnt="0"/>
      <dgm:spPr/>
      <dgm:t>
        <a:bodyPr/>
        <a:lstStyle/>
        <a:p>
          <a:endParaRPr lang="en-US"/>
        </a:p>
      </dgm:t>
    </dgm:pt>
    <dgm:pt modelId="{8625E03E-0007-524D-AC8F-83D4B445BD41}" type="pres">
      <dgm:prSet presAssocID="{F96DC429-DC82-BF40-A886-AC7F9EDA245F}" presName="LevelTwoTextNode" presStyleLbl="node2" presStyleIdx="3" presStyleCnt="4">
        <dgm:presLayoutVars>
          <dgm:chPref val="3"/>
        </dgm:presLayoutVars>
      </dgm:prSet>
      <dgm:spPr/>
      <dgm:t>
        <a:bodyPr/>
        <a:lstStyle/>
        <a:p>
          <a:endParaRPr lang="en-US"/>
        </a:p>
      </dgm:t>
    </dgm:pt>
    <dgm:pt modelId="{354B7702-F15B-9D45-9643-9D57DD0659B1}" type="pres">
      <dgm:prSet presAssocID="{F96DC429-DC82-BF40-A886-AC7F9EDA245F}" presName="level3hierChild" presStyleCnt="0"/>
      <dgm:spPr/>
      <dgm:t>
        <a:bodyPr/>
        <a:lstStyle/>
        <a:p>
          <a:endParaRPr lang="en-US"/>
        </a:p>
      </dgm:t>
    </dgm:pt>
    <dgm:pt modelId="{0A46AE98-A1F3-1642-8970-1BB9F9CD4C84}" type="pres">
      <dgm:prSet presAssocID="{96CDEA2F-DC95-624B-B485-A0DFACEF600A}" presName="conn2-1" presStyleLbl="parChTrans1D3" presStyleIdx="3" presStyleCnt="4"/>
      <dgm:spPr/>
      <dgm:t>
        <a:bodyPr/>
        <a:lstStyle/>
        <a:p>
          <a:endParaRPr lang="en-US"/>
        </a:p>
      </dgm:t>
    </dgm:pt>
    <dgm:pt modelId="{BAA4560D-AE53-0C4E-BDE5-F50C6FDD6221}" type="pres">
      <dgm:prSet presAssocID="{96CDEA2F-DC95-624B-B485-A0DFACEF600A}" presName="connTx" presStyleLbl="parChTrans1D3" presStyleIdx="3" presStyleCnt="4"/>
      <dgm:spPr/>
      <dgm:t>
        <a:bodyPr/>
        <a:lstStyle/>
        <a:p>
          <a:endParaRPr lang="en-US"/>
        </a:p>
      </dgm:t>
    </dgm:pt>
    <dgm:pt modelId="{F1BE2C7F-2531-994E-9C2E-EEC5159C8573}" type="pres">
      <dgm:prSet presAssocID="{F6A9355A-08F8-7747-877D-2140129638AF}" presName="root2" presStyleCnt="0"/>
      <dgm:spPr/>
      <dgm:t>
        <a:bodyPr/>
        <a:lstStyle/>
        <a:p>
          <a:endParaRPr lang="en-US"/>
        </a:p>
      </dgm:t>
    </dgm:pt>
    <dgm:pt modelId="{DD04E101-7AD6-3944-9C26-46F51FB0AA59}" type="pres">
      <dgm:prSet presAssocID="{F6A9355A-08F8-7747-877D-2140129638AF}" presName="LevelTwoTextNode" presStyleLbl="node3" presStyleIdx="3" presStyleCnt="4">
        <dgm:presLayoutVars>
          <dgm:chPref val="3"/>
        </dgm:presLayoutVars>
      </dgm:prSet>
      <dgm:spPr/>
      <dgm:t>
        <a:bodyPr/>
        <a:lstStyle/>
        <a:p>
          <a:endParaRPr lang="en-US"/>
        </a:p>
      </dgm:t>
    </dgm:pt>
    <dgm:pt modelId="{98D97132-27A4-AD44-ACF1-3E69C2AAC77E}" type="pres">
      <dgm:prSet presAssocID="{F6A9355A-08F8-7747-877D-2140129638AF}" presName="level3hierChild" presStyleCnt="0"/>
      <dgm:spPr/>
      <dgm:t>
        <a:bodyPr/>
        <a:lstStyle/>
        <a:p>
          <a:endParaRPr lang="en-US"/>
        </a:p>
      </dgm:t>
    </dgm:pt>
  </dgm:ptLst>
  <dgm:cxnLst>
    <dgm:cxn modelId="{E33121D2-FA3F-3346-9937-286482E62D9C}" type="presOf" srcId="{42556C3C-0AFB-D942-BE05-F9C9470A8FE8}" destId="{1190AD2D-4D25-5741-8C8D-BA9622B73C6A}" srcOrd="0" destOrd="0" presId="urn:microsoft.com/office/officeart/2005/8/layout/hierarchy2"/>
    <dgm:cxn modelId="{EE30E502-D1B7-1F41-846A-434E934D0085}" type="presOf" srcId="{BD0C2B1E-DCC8-7B47-A1D6-EFD979905423}" destId="{7B497A32-5B65-4748-BB1F-32ACE1D9E05B}" srcOrd="0" destOrd="0" presId="urn:microsoft.com/office/officeart/2005/8/layout/hierarchy2"/>
    <dgm:cxn modelId="{E2948001-3457-474E-B91E-D30720611BBE}" type="presOf" srcId="{173EB057-86A6-2045-8B50-9B5F4F99B7EC}" destId="{25153F3F-F458-9142-90EA-765106F0FB05}" srcOrd="0" destOrd="0" presId="urn:microsoft.com/office/officeart/2005/8/layout/hierarchy2"/>
    <dgm:cxn modelId="{926469F2-CA0A-1B49-A165-28A571198F77}" type="presOf" srcId="{96CDEA2F-DC95-624B-B485-A0DFACEF600A}" destId="{BAA4560D-AE53-0C4E-BDE5-F50C6FDD6221}" srcOrd="1" destOrd="0" presId="urn:microsoft.com/office/officeart/2005/8/layout/hierarchy2"/>
    <dgm:cxn modelId="{6CBEF9AF-A97D-B04D-AFCC-55722B4D2D9A}" srcId="{3A56A7BB-93C1-A548-B25D-9ABD95CEF577}" destId="{95909D5E-CCF9-FC4A-BC90-2CD5728C3E29}" srcOrd="0" destOrd="0" parTransId="{B4514967-852F-5E4D-8321-7C2E51F2B089}" sibTransId="{175B6183-589C-CC4C-BD62-955E39D3C6A4}"/>
    <dgm:cxn modelId="{EF268801-9D16-2447-81B7-FAAD3A856E44}" type="presOf" srcId="{B4514967-852F-5E4D-8321-7C2E51F2B089}" destId="{E9B29CC7-2092-224F-A092-40329AA3B11C}" srcOrd="0" destOrd="0" presId="urn:microsoft.com/office/officeart/2005/8/layout/hierarchy2"/>
    <dgm:cxn modelId="{042347AE-F2F0-0E47-BD9D-0F6AFFA3E7D1}" srcId="{42556C3C-0AFB-D942-BE05-F9C9470A8FE8}" destId="{F82BC1D4-4DEF-8041-8E02-4186272B568B}" srcOrd="2" destOrd="0" parTransId="{0F80185B-C11A-A44B-A126-F19C21758F4A}" sibTransId="{BD83C398-DAC1-EB42-BBA1-84921887C169}"/>
    <dgm:cxn modelId="{BADB9700-50ED-0D47-A317-1C7889468BB2}" type="presOf" srcId="{F0A03F3D-EA47-3B4E-9C2D-CE8818CFEEEB}" destId="{9B1F3B0C-2681-394D-9F65-92684472C1CA}" srcOrd="1" destOrd="0" presId="urn:microsoft.com/office/officeart/2005/8/layout/hierarchy2"/>
    <dgm:cxn modelId="{B0A8337F-D9B1-6042-9091-87E705609AB7}" type="presOf" srcId="{F6A9355A-08F8-7747-877D-2140129638AF}" destId="{DD04E101-7AD6-3944-9C26-46F51FB0AA59}" srcOrd="0" destOrd="0" presId="urn:microsoft.com/office/officeart/2005/8/layout/hierarchy2"/>
    <dgm:cxn modelId="{DCA834B7-1004-904B-B10E-915D7CA559D5}" type="presOf" srcId="{0F80185B-C11A-A44B-A126-F19C21758F4A}" destId="{54FD878C-5C37-C940-933F-D8C22E3ACED2}" srcOrd="1" destOrd="0" presId="urn:microsoft.com/office/officeart/2005/8/layout/hierarchy2"/>
    <dgm:cxn modelId="{7DF56368-395F-024D-ADC5-9BB9663F26FF}" srcId="{D861D8E5-15AF-5D4D-8663-F88A3D3904D4}" destId="{42556C3C-0AFB-D942-BE05-F9C9470A8FE8}" srcOrd="0" destOrd="0" parTransId="{0F803C33-3BCD-214F-A54A-B735F493ABE1}" sibTransId="{87E0AEE8-5302-AF49-B116-C189A3537BCC}"/>
    <dgm:cxn modelId="{09CF70DC-BCDC-DE4A-B54E-9F1A2D09F7A5}" type="presOf" srcId="{F82BC1D4-4DEF-8041-8E02-4186272B568B}" destId="{D2CD395E-FF0D-4544-9100-4E946209FE10}" srcOrd="0" destOrd="0" presId="urn:microsoft.com/office/officeart/2005/8/layout/hierarchy2"/>
    <dgm:cxn modelId="{BB3F97AB-31BF-3142-9D28-24C301047A39}" type="presOf" srcId="{F96DC429-DC82-BF40-A886-AC7F9EDA245F}" destId="{8625E03E-0007-524D-AC8F-83D4B445BD41}" srcOrd="0" destOrd="0" presId="urn:microsoft.com/office/officeart/2005/8/layout/hierarchy2"/>
    <dgm:cxn modelId="{2DC98A06-4980-8F4F-9BDB-33307F4427E6}" srcId="{42556C3C-0AFB-D942-BE05-F9C9470A8FE8}" destId="{BD0C2B1E-DCC8-7B47-A1D6-EFD979905423}" srcOrd="0" destOrd="0" parTransId="{FB9CC6C2-46CD-394D-B427-85400A0A8CEB}" sibTransId="{7E109227-63D8-474F-94AB-AF9D8B02BF05}"/>
    <dgm:cxn modelId="{3E44B69C-2433-6B49-9113-764E5FE011B5}" type="presOf" srcId="{D861D8E5-15AF-5D4D-8663-F88A3D3904D4}" destId="{78E1E35A-E0E6-F741-B671-7E88EEAB5BF7}" srcOrd="0" destOrd="0" presId="urn:microsoft.com/office/officeart/2005/8/layout/hierarchy2"/>
    <dgm:cxn modelId="{4D32E9DB-F319-2047-BF72-A30E507C8BFA}" type="presOf" srcId="{FB9CC6C2-46CD-394D-B427-85400A0A8CEB}" destId="{D8915E2F-2C59-7A46-90E9-D18374A6C076}" srcOrd="1" destOrd="0" presId="urn:microsoft.com/office/officeart/2005/8/layout/hierarchy2"/>
    <dgm:cxn modelId="{FCD85679-0FF4-DE40-A8EB-0DB4301C08FA}" type="presOf" srcId="{0323326C-4CE4-DF41-801C-CFB580385CE5}" destId="{627FBB97-882E-1C4E-9F53-032B6B7E2B8F}" srcOrd="0" destOrd="0" presId="urn:microsoft.com/office/officeart/2005/8/layout/hierarchy2"/>
    <dgm:cxn modelId="{778D7360-0C6B-1A4A-AECA-7B667FE8B93A}" type="presOf" srcId="{0323326C-4CE4-DF41-801C-CFB580385CE5}" destId="{2133E2BD-9742-3E4E-8DEF-185240D7ABA3}" srcOrd="1" destOrd="0" presId="urn:microsoft.com/office/officeart/2005/8/layout/hierarchy2"/>
    <dgm:cxn modelId="{5923BC0C-F69F-A845-B3B7-F3F3B13198D7}" srcId="{42556C3C-0AFB-D942-BE05-F9C9470A8FE8}" destId="{3A56A7BB-93C1-A548-B25D-9ABD95CEF577}" srcOrd="1" destOrd="0" parTransId="{9B77DF90-6803-D44D-83AB-0887FE2516DD}" sibTransId="{F24245B6-0761-FA4F-B8B9-3DAA1CFCD6B1}"/>
    <dgm:cxn modelId="{0A137872-F380-5D41-A5FD-0755B102DF58}" type="presOf" srcId="{95909D5E-CCF9-FC4A-BC90-2CD5728C3E29}" destId="{632FF636-C499-464C-B610-EA195B753A8D}" srcOrd="0" destOrd="0" presId="urn:microsoft.com/office/officeart/2005/8/layout/hierarchy2"/>
    <dgm:cxn modelId="{E20257A4-8160-5E4A-8CDF-18C92B5EBC58}" type="presOf" srcId="{EE18CB91-FD52-AE42-B6F1-DA543565B47F}" destId="{2B65176B-916F-AA47-BA41-1AF78BBFF042}" srcOrd="0" destOrd="0" presId="urn:microsoft.com/office/officeart/2005/8/layout/hierarchy2"/>
    <dgm:cxn modelId="{5FDA2F0F-3BCC-9B4C-968E-B623DB774369}" type="presOf" srcId="{EE18CB91-FD52-AE42-B6F1-DA543565B47F}" destId="{9720FAA9-1E7E-994E-AF61-FC0215DC8F22}" srcOrd="1" destOrd="0" presId="urn:microsoft.com/office/officeart/2005/8/layout/hierarchy2"/>
    <dgm:cxn modelId="{9FD1E97F-BE2A-254C-9596-68667CEFAB28}" type="presOf" srcId="{76C95643-BBBB-E046-BD86-38C9B239DFAC}" destId="{49330AB9-EED9-A945-8E6B-E854222F8763}" srcOrd="0" destOrd="0" presId="urn:microsoft.com/office/officeart/2005/8/layout/hierarchy2"/>
    <dgm:cxn modelId="{09B09F66-94D2-684A-B9ED-1E84614E772B}" type="presOf" srcId="{0F80185B-C11A-A44B-A126-F19C21758F4A}" destId="{FA7C515D-AD4F-5949-A67F-A25770D271EB}" srcOrd="0" destOrd="0" presId="urn:microsoft.com/office/officeart/2005/8/layout/hierarchy2"/>
    <dgm:cxn modelId="{2D006244-F722-B841-838B-F44826B01170}" type="presOf" srcId="{3A56A7BB-93C1-A548-B25D-9ABD95CEF577}" destId="{23F36791-2DE1-A349-B478-0DEE80B24B25}" srcOrd="0" destOrd="0" presId="urn:microsoft.com/office/officeart/2005/8/layout/hierarchy2"/>
    <dgm:cxn modelId="{4EB94CC0-B46B-EC41-B2D2-902EA2E97593}" type="presOf" srcId="{FB9CC6C2-46CD-394D-B427-85400A0A8CEB}" destId="{BA2C1AC4-482A-A24C-85C0-FB3780F19D40}" srcOrd="0" destOrd="0" presId="urn:microsoft.com/office/officeart/2005/8/layout/hierarchy2"/>
    <dgm:cxn modelId="{D35006AD-93C4-E34E-B750-064C9B052E39}" type="presOf" srcId="{9B77DF90-6803-D44D-83AB-0887FE2516DD}" destId="{74FFF5E0-FDDF-A040-AC84-DFD471800792}" srcOrd="0" destOrd="0" presId="urn:microsoft.com/office/officeart/2005/8/layout/hierarchy2"/>
    <dgm:cxn modelId="{70650B81-7C19-6543-9E9C-9EBD1E9DF9E8}" type="presOf" srcId="{96CDEA2F-DC95-624B-B485-A0DFACEF600A}" destId="{0A46AE98-A1F3-1642-8970-1BB9F9CD4C84}" srcOrd="0" destOrd="0" presId="urn:microsoft.com/office/officeart/2005/8/layout/hierarchy2"/>
    <dgm:cxn modelId="{C3913AF3-2AFF-9A49-8FAE-6F1BD367CCDC}" srcId="{BD0C2B1E-DCC8-7B47-A1D6-EFD979905423}" destId="{76C95643-BBBB-E046-BD86-38C9B239DFAC}" srcOrd="0" destOrd="0" parTransId="{EE18CB91-FD52-AE42-B6F1-DA543565B47F}" sibTransId="{004746F6-9BB3-2A41-B3FD-E70D93FA1648}"/>
    <dgm:cxn modelId="{917DBB66-1749-484E-8B47-BD74F65C4B99}" type="presOf" srcId="{F0A03F3D-EA47-3B4E-9C2D-CE8818CFEEEB}" destId="{A4FFA733-53D5-D846-9764-60C6675A3957}" srcOrd="0" destOrd="0" presId="urn:microsoft.com/office/officeart/2005/8/layout/hierarchy2"/>
    <dgm:cxn modelId="{D820F873-135B-4A45-86DB-87DFE9A47064}" srcId="{F96DC429-DC82-BF40-A886-AC7F9EDA245F}" destId="{F6A9355A-08F8-7747-877D-2140129638AF}" srcOrd="0" destOrd="0" parTransId="{96CDEA2F-DC95-624B-B485-A0DFACEF600A}" sibTransId="{B01D336C-F610-584A-BAA8-B157426F995D}"/>
    <dgm:cxn modelId="{8BE5F5EF-B93A-C943-9377-EC14781FB705}" srcId="{42556C3C-0AFB-D942-BE05-F9C9470A8FE8}" destId="{F96DC429-DC82-BF40-A886-AC7F9EDA245F}" srcOrd="3" destOrd="0" parTransId="{0323326C-4CE4-DF41-801C-CFB580385CE5}" sibTransId="{A7863EA3-A876-C74C-AFCF-8BABF4E2443A}"/>
    <dgm:cxn modelId="{DA5261F7-A0A1-3840-96EA-816F16B3B5FD}" srcId="{F82BC1D4-4DEF-8041-8E02-4186272B568B}" destId="{173EB057-86A6-2045-8B50-9B5F4F99B7EC}" srcOrd="0" destOrd="0" parTransId="{F0A03F3D-EA47-3B4E-9C2D-CE8818CFEEEB}" sibTransId="{23AB1A0B-B71F-794C-9392-A9574DA2A49A}"/>
    <dgm:cxn modelId="{303B20D3-EDDF-8340-972F-45C3AB36E47B}" type="presOf" srcId="{9B77DF90-6803-D44D-83AB-0887FE2516DD}" destId="{FD1D85DE-20F4-2340-9229-D2457E2B4768}" srcOrd="1" destOrd="0" presId="urn:microsoft.com/office/officeart/2005/8/layout/hierarchy2"/>
    <dgm:cxn modelId="{94A534A1-7432-7544-B48F-B82CC93405A3}" type="presOf" srcId="{B4514967-852F-5E4D-8321-7C2E51F2B089}" destId="{AEE677B8-6865-F146-9DAD-C24EDAA38B1D}" srcOrd="1" destOrd="0" presId="urn:microsoft.com/office/officeart/2005/8/layout/hierarchy2"/>
    <dgm:cxn modelId="{45E8AE9B-1ADC-4445-B53A-9A522FCF9B5C}" type="presParOf" srcId="{78E1E35A-E0E6-F741-B671-7E88EEAB5BF7}" destId="{7D0258E7-C3B3-C245-8A8B-ABCA5F7B8220}" srcOrd="0" destOrd="0" presId="urn:microsoft.com/office/officeart/2005/8/layout/hierarchy2"/>
    <dgm:cxn modelId="{4AFFA776-9099-9243-AD83-E8F36E2B9FCA}" type="presParOf" srcId="{7D0258E7-C3B3-C245-8A8B-ABCA5F7B8220}" destId="{1190AD2D-4D25-5741-8C8D-BA9622B73C6A}" srcOrd="0" destOrd="0" presId="urn:microsoft.com/office/officeart/2005/8/layout/hierarchy2"/>
    <dgm:cxn modelId="{B513ED52-80CA-6B4E-9924-46D488183482}" type="presParOf" srcId="{7D0258E7-C3B3-C245-8A8B-ABCA5F7B8220}" destId="{6DF21617-0957-7149-96FC-638E3FB801F7}" srcOrd="1" destOrd="0" presId="urn:microsoft.com/office/officeart/2005/8/layout/hierarchy2"/>
    <dgm:cxn modelId="{399BB810-A4B1-9440-A2D0-BF228D7C58F8}" type="presParOf" srcId="{6DF21617-0957-7149-96FC-638E3FB801F7}" destId="{BA2C1AC4-482A-A24C-85C0-FB3780F19D40}" srcOrd="0" destOrd="0" presId="urn:microsoft.com/office/officeart/2005/8/layout/hierarchy2"/>
    <dgm:cxn modelId="{29A0AF03-38F8-034D-82C3-E8D54E58F488}" type="presParOf" srcId="{BA2C1AC4-482A-A24C-85C0-FB3780F19D40}" destId="{D8915E2F-2C59-7A46-90E9-D18374A6C076}" srcOrd="0" destOrd="0" presId="urn:microsoft.com/office/officeart/2005/8/layout/hierarchy2"/>
    <dgm:cxn modelId="{E6E4910C-9B6F-B94D-8B60-C5FD377F4861}" type="presParOf" srcId="{6DF21617-0957-7149-96FC-638E3FB801F7}" destId="{2EE7E369-32A3-1E47-8D74-8DBD92371547}" srcOrd="1" destOrd="0" presId="urn:microsoft.com/office/officeart/2005/8/layout/hierarchy2"/>
    <dgm:cxn modelId="{ED28D12C-94C8-9441-ABAF-EFF8DF672E17}" type="presParOf" srcId="{2EE7E369-32A3-1E47-8D74-8DBD92371547}" destId="{7B497A32-5B65-4748-BB1F-32ACE1D9E05B}" srcOrd="0" destOrd="0" presId="urn:microsoft.com/office/officeart/2005/8/layout/hierarchy2"/>
    <dgm:cxn modelId="{4F29D1F5-5B89-D04D-8BA0-1D0F6122EB33}" type="presParOf" srcId="{2EE7E369-32A3-1E47-8D74-8DBD92371547}" destId="{DF51F82E-A9F9-BB4F-8D7A-77E7596A2301}" srcOrd="1" destOrd="0" presId="urn:microsoft.com/office/officeart/2005/8/layout/hierarchy2"/>
    <dgm:cxn modelId="{69FC4F6C-F8D2-A743-BCA2-5B1954296F34}" type="presParOf" srcId="{DF51F82E-A9F9-BB4F-8D7A-77E7596A2301}" destId="{2B65176B-916F-AA47-BA41-1AF78BBFF042}" srcOrd="0" destOrd="0" presId="urn:microsoft.com/office/officeart/2005/8/layout/hierarchy2"/>
    <dgm:cxn modelId="{792BC09A-968E-AF42-8DB8-56FF2E327904}" type="presParOf" srcId="{2B65176B-916F-AA47-BA41-1AF78BBFF042}" destId="{9720FAA9-1E7E-994E-AF61-FC0215DC8F22}" srcOrd="0" destOrd="0" presId="urn:microsoft.com/office/officeart/2005/8/layout/hierarchy2"/>
    <dgm:cxn modelId="{B9D6E881-1C2C-8B42-835E-C51CC15F8246}" type="presParOf" srcId="{DF51F82E-A9F9-BB4F-8D7A-77E7596A2301}" destId="{7CB57E42-E206-B642-BAEF-D6CA1B8E4183}" srcOrd="1" destOrd="0" presId="urn:microsoft.com/office/officeart/2005/8/layout/hierarchy2"/>
    <dgm:cxn modelId="{0D912995-C996-E04F-960E-98F311FA6970}" type="presParOf" srcId="{7CB57E42-E206-B642-BAEF-D6CA1B8E4183}" destId="{49330AB9-EED9-A945-8E6B-E854222F8763}" srcOrd="0" destOrd="0" presId="urn:microsoft.com/office/officeart/2005/8/layout/hierarchy2"/>
    <dgm:cxn modelId="{616C9ED6-0C17-304F-8D74-AC9EDA9FE5D8}" type="presParOf" srcId="{7CB57E42-E206-B642-BAEF-D6CA1B8E4183}" destId="{85567FD6-3498-0641-BABF-F456A37D2F3D}" srcOrd="1" destOrd="0" presId="urn:microsoft.com/office/officeart/2005/8/layout/hierarchy2"/>
    <dgm:cxn modelId="{E467EEC6-DA43-FF43-9FAF-F8E44F61DC84}" type="presParOf" srcId="{6DF21617-0957-7149-96FC-638E3FB801F7}" destId="{74FFF5E0-FDDF-A040-AC84-DFD471800792}" srcOrd="2" destOrd="0" presId="urn:microsoft.com/office/officeart/2005/8/layout/hierarchy2"/>
    <dgm:cxn modelId="{80E2E2B1-8B4E-6D4B-9EAE-EBEFBC5F2DD6}" type="presParOf" srcId="{74FFF5E0-FDDF-A040-AC84-DFD471800792}" destId="{FD1D85DE-20F4-2340-9229-D2457E2B4768}" srcOrd="0" destOrd="0" presId="urn:microsoft.com/office/officeart/2005/8/layout/hierarchy2"/>
    <dgm:cxn modelId="{092C3F8F-9E18-074C-93ED-02D7EF8E38FA}" type="presParOf" srcId="{6DF21617-0957-7149-96FC-638E3FB801F7}" destId="{39B0FAE2-FC67-A74F-90B0-062538A71FF6}" srcOrd="3" destOrd="0" presId="urn:microsoft.com/office/officeart/2005/8/layout/hierarchy2"/>
    <dgm:cxn modelId="{B1C6379D-E44E-3245-8031-419BBDF6A200}" type="presParOf" srcId="{39B0FAE2-FC67-A74F-90B0-062538A71FF6}" destId="{23F36791-2DE1-A349-B478-0DEE80B24B25}" srcOrd="0" destOrd="0" presId="urn:microsoft.com/office/officeart/2005/8/layout/hierarchy2"/>
    <dgm:cxn modelId="{76A22A87-1839-7846-AA18-03B75C758D29}" type="presParOf" srcId="{39B0FAE2-FC67-A74F-90B0-062538A71FF6}" destId="{C8071D76-D3BA-2744-AC61-5C5A53AAB51D}" srcOrd="1" destOrd="0" presId="urn:microsoft.com/office/officeart/2005/8/layout/hierarchy2"/>
    <dgm:cxn modelId="{3FF25571-D7C4-EF43-A149-32CC37BDD8C8}" type="presParOf" srcId="{C8071D76-D3BA-2744-AC61-5C5A53AAB51D}" destId="{E9B29CC7-2092-224F-A092-40329AA3B11C}" srcOrd="0" destOrd="0" presId="urn:microsoft.com/office/officeart/2005/8/layout/hierarchy2"/>
    <dgm:cxn modelId="{AF56BC2D-DB98-1749-8138-9EAA602E8B91}" type="presParOf" srcId="{E9B29CC7-2092-224F-A092-40329AA3B11C}" destId="{AEE677B8-6865-F146-9DAD-C24EDAA38B1D}" srcOrd="0" destOrd="0" presId="urn:microsoft.com/office/officeart/2005/8/layout/hierarchy2"/>
    <dgm:cxn modelId="{6F9C757C-8CD9-9645-A051-F3237FA50EBB}" type="presParOf" srcId="{C8071D76-D3BA-2744-AC61-5C5A53AAB51D}" destId="{7E05E87C-A99F-7743-8113-4A90D6A883CA}" srcOrd="1" destOrd="0" presId="urn:microsoft.com/office/officeart/2005/8/layout/hierarchy2"/>
    <dgm:cxn modelId="{189C7A8B-771F-DC42-AB3B-A1A4DCB3CCAE}" type="presParOf" srcId="{7E05E87C-A99F-7743-8113-4A90D6A883CA}" destId="{632FF636-C499-464C-B610-EA195B753A8D}" srcOrd="0" destOrd="0" presId="urn:microsoft.com/office/officeart/2005/8/layout/hierarchy2"/>
    <dgm:cxn modelId="{0C303B41-E29A-7A4E-BE38-A40885E38290}" type="presParOf" srcId="{7E05E87C-A99F-7743-8113-4A90D6A883CA}" destId="{D763717A-2522-9A46-A9AE-D6082A8A0E5D}" srcOrd="1" destOrd="0" presId="urn:microsoft.com/office/officeart/2005/8/layout/hierarchy2"/>
    <dgm:cxn modelId="{FCFA38F6-DAF4-414C-A703-58A8C0A4D67D}" type="presParOf" srcId="{6DF21617-0957-7149-96FC-638E3FB801F7}" destId="{FA7C515D-AD4F-5949-A67F-A25770D271EB}" srcOrd="4" destOrd="0" presId="urn:microsoft.com/office/officeart/2005/8/layout/hierarchy2"/>
    <dgm:cxn modelId="{56D5B727-1AFE-A947-80D3-367E72AD8CC8}" type="presParOf" srcId="{FA7C515D-AD4F-5949-A67F-A25770D271EB}" destId="{54FD878C-5C37-C940-933F-D8C22E3ACED2}" srcOrd="0" destOrd="0" presId="urn:microsoft.com/office/officeart/2005/8/layout/hierarchy2"/>
    <dgm:cxn modelId="{3A7712A0-C7B9-D049-A66A-2AA867EC270D}" type="presParOf" srcId="{6DF21617-0957-7149-96FC-638E3FB801F7}" destId="{3BF16119-380C-F448-9E99-DBD39B7D79EF}" srcOrd="5" destOrd="0" presId="urn:microsoft.com/office/officeart/2005/8/layout/hierarchy2"/>
    <dgm:cxn modelId="{A8987752-2116-8F40-A323-1336E1E991A7}" type="presParOf" srcId="{3BF16119-380C-F448-9E99-DBD39B7D79EF}" destId="{D2CD395E-FF0D-4544-9100-4E946209FE10}" srcOrd="0" destOrd="0" presId="urn:microsoft.com/office/officeart/2005/8/layout/hierarchy2"/>
    <dgm:cxn modelId="{EACBB67C-DCD3-A04A-878E-90E6E9D87BF4}" type="presParOf" srcId="{3BF16119-380C-F448-9E99-DBD39B7D79EF}" destId="{75321E80-6033-0C4C-902C-3BD0639799F1}" srcOrd="1" destOrd="0" presId="urn:microsoft.com/office/officeart/2005/8/layout/hierarchy2"/>
    <dgm:cxn modelId="{9659A74A-ABBE-6541-82E3-813FB259894C}" type="presParOf" srcId="{75321E80-6033-0C4C-902C-3BD0639799F1}" destId="{A4FFA733-53D5-D846-9764-60C6675A3957}" srcOrd="0" destOrd="0" presId="urn:microsoft.com/office/officeart/2005/8/layout/hierarchy2"/>
    <dgm:cxn modelId="{94F3D69E-5BB2-2C42-A735-52970E170BA7}" type="presParOf" srcId="{A4FFA733-53D5-D846-9764-60C6675A3957}" destId="{9B1F3B0C-2681-394D-9F65-92684472C1CA}" srcOrd="0" destOrd="0" presId="urn:microsoft.com/office/officeart/2005/8/layout/hierarchy2"/>
    <dgm:cxn modelId="{FDC343B5-F5F3-D246-8A05-CE9F879645B4}" type="presParOf" srcId="{75321E80-6033-0C4C-902C-3BD0639799F1}" destId="{CB91CE04-8836-3B41-8732-BA35F1143B62}" srcOrd="1" destOrd="0" presId="urn:microsoft.com/office/officeart/2005/8/layout/hierarchy2"/>
    <dgm:cxn modelId="{73D69FDF-2F67-4F49-BDE1-65C208B0EF4C}" type="presParOf" srcId="{CB91CE04-8836-3B41-8732-BA35F1143B62}" destId="{25153F3F-F458-9142-90EA-765106F0FB05}" srcOrd="0" destOrd="0" presId="urn:microsoft.com/office/officeart/2005/8/layout/hierarchy2"/>
    <dgm:cxn modelId="{729404CC-C3CB-3C4C-99BD-A66F468AA7B2}" type="presParOf" srcId="{CB91CE04-8836-3B41-8732-BA35F1143B62}" destId="{7B8ADD55-60C9-D74F-8136-96F12D99BEB8}" srcOrd="1" destOrd="0" presId="urn:microsoft.com/office/officeart/2005/8/layout/hierarchy2"/>
    <dgm:cxn modelId="{456B6808-B0D7-1443-9A3D-725639506407}" type="presParOf" srcId="{6DF21617-0957-7149-96FC-638E3FB801F7}" destId="{627FBB97-882E-1C4E-9F53-032B6B7E2B8F}" srcOrd="6" destOrd="0" presId="urn:microsoft.com/office/officeart/2005/8/layout/hierarchy2"/>
    <dgm:cxn modelId="{EE79BF92-E4EB-F34F-9E13-BBC11E7658D2}" type="presParOf" srcId="{627FBB97-882E-1C4E-9F53-032B6B7E2B8F}" destId="{2133E2BD-9742-3E4E-8DEF-185240D7ABA3}" srcOrd="0" destOrd="0" presId="urn:microsoft.com/office/officeart/2005/8/layout/hierarchy2"/>
    <dgm:cxn modelId="{C6B33B14-DFDA-9642-A6D5-A2BC8EFEEB0C}" type="presParOf" srcId="{6DF21617-0957-7149-96FC-638E3FB801F7}" destId="{BEE38661-D88E-814D-81A0-D677657F269E}" srcOrd="7" destOrd="0" presId="urn:microsoft.com/office/officeart/2005/8/layout/hierarchy2"/>
    <dgm:cxn modelId="{88F12860-CB29-814F-A95F-C722EBD50261}" type="presParOf" srcId="{BEE38661-D88E-814D-81A0-D677657F269E}" destId="{8625E03E-0007-524D-AC8F-83D4B445BD41}" srcOrd="0" destOrd="0" presId="urn:microsoft.com/office/officeart/2005/8/layout/hierarchy2"/>
    <dgm:cxn modelId="{DAE74AF0-A7FD-BB4E-9C4E-CCE1BFB903D2}" type="presParOf" srcId="{BEE38661-D88E-814D-81A0-D677657F269E}" destId="{354B7702-F15B-9D45-9643-9D57DD0659B1}" srcOrd="1" destOrd="0" presId="urn:microsoft.com/office/officeart/2005/8/layout/hierarchy2"/>
    <dgm:cxn modelId="{5831233C-4932-934E-80FF-B10C5B413BAB}" type="presParOf" srcId="{354B7702-F15B-9D45-9643-9D57DD0659B1}" destId="{0A46AE98-A1F3-1642-8970-1BB9F9CD4C84}" srcOrd="0" destOrd="0" presId="urn:microsoft.com/office/officeart/2005/8/layout/hierarchy2"/>
    <dgm:cxn modelId="{2F901A66-BA21-524B-9009-56717D2C1994}" type="presParOf" srcId="{0A46AE98-A1F3-1642-8970-1BB9F9CD4C84}" destId="{BAA4560D-AE53-0C4E-BDE5-F50C6FDD6221}" srcOrd="0" destOrd="0" presId="urn:microsoft.com/office/officeart/2005/8/layout/hierarchy2"/>
    <dgm:cxn modelId="{2785464B-5C9B-1548-B614-597F21929885}" type="presParOf" srcId="{354B7702-F15B-9D45-9643-9D57DD0659B1}" destId="{F1BE2C7F-2531-994E-9C2E-EEC5159C8573}" srcOrd="1" destOrd="0" presId="urn:microsoft.com/office/officeart/2005/8/layout/hierarchy2"/>
    <dgm:cxn modelId="{7A598DFD-F62D-A041-A54C-32CD7F8D106A}" type="presParOf" srcId="{F1BE2C7F-2531-994E-9C2E-EEC5159C8573}" destId="{DD04E101-7AD6-3944-9C26-46F51FB0AA59}" srcOrd="0" destOrd="0" presId="urn:microsoft.com/office/officeart/2005/8/layout/hierarchy2"/>
    <dgm:cxn modelId="{54C9B1AB-C321-624B-B65F-27496B51975E}" type="presParOf" srcId="{F1BE2C7F-2531-994E-9C2E-EEC5159C8573}" destId="{98D97132-27A4-AD44-ACF1-3E69C2AAC77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61D8E5-15AF-5D4D-8663-F88A3D3904D4}" type="doc">
      <dgm:prSet loTypeId="urn:microsoft.com/office/officeart/2005/8/layout/hierarchy2" loCatId="" qsTypeId="urn:microsoft.com/office/officeart/2005/8/quickstyle/simple1" qsCatId="simple" csTypeId="urn:microsoft.com/office/officeart/2005/8/colors/colorful1" csCatId="colorful" phldr="1"/>
      <dgm:spPr/>
      <dgm:t>
        <a:bodyPr/>
        <a:lstStyle/>
        <a:p>
          <a:endParaRPr lang="en-US"/>
        </a:p>
      </dgm:t>
    </dgm:pt>
    <dgm:pt modelId="{42556C3C-0AFB-D942-BE05-F9C9470A8FE8}">
      <dgm:prSet phldrT="[Text]" custT="1"/>
      <dgm:spPr/>
      <dgm:t>
        <a:bodyPr/>
        <a:lstStyle/>
        <a:p>
          <a:r>
            <a:rPr lang="en-US" sz="2000" dirty="0" smtClean="0"/>
            <a:t>Characteristic</a:t>
          </a:r>
          <a:endParaRPr lang="en-US" sz="2000" dirty="0"/>
        </a:p>
      </dgm:t>
    </dgm:pt>
    <dgm:pt modelId="{0F803C33-3BCD-214F-A54A-B735F493ABE1}" type="parTrans" cxnId="{7DF56368-395F-024D-ADC5-9BB9663F26FF}">
      <dgm:prSet/>
      <dgm:spPr/>
      <dgm:t>
        <a:bodyPr/>
        <a:lstStyle/>
        <a:p>
          <a:endParaRPr lang="en-US"/>
        </a:p>
      </dgm:t>
    </dgm:pt>
    <dgm:pt modelId="{87E0AEE8-5302-AF49-B116-C189A3537BCC}" type="sibTrans" cxnId="{7DF56368-395F-024D-ADC5-9BB9663F26FF}">
      <dgm:prSet/>
      <dgm:spPr/>
      <dgm:t>
        <a:bodyPr/>
        <a:lstStyle/>
        <a:p>
          <a:endParaRPr lang="en-US"/>
        </a:p>
      </dgm:t>
    </dgm:pt>
    <dgm:pt modelId="{BD0C2B1E-DCC8-7B47-A1D6-EFD979905423}">
      <dgm:prSet phldrT="[Text]" custT="1"/>
      <dgm:spPr/>
      <dgm:t>
        <a:bodyPr/>
        <a:lstStyle/>
        <a:p>
          <a:r>
            <a:rPr lang="en-US" sz="2000" dirty="0" smtClean="0"/>
            <a:t>1</a:t>
          </a:r>
          <a:endParaRPr lang="en-US" sz="2000" dirty="0"/>
        </a:p>
      </dgm:t>
    </dgm:pt>
    <dgm:pt modelId="{FB9CC6C2-46CD-394D-B427-85400A0A8CEB}" type="parTrans" cxnId="{2DC98A06-4980-8F4F-9BDB-33307F4427E6}">
      <dgm:prSet/>
      <dgm:spPr/>
      <dgm:t>
        <a:bodyPr/>
        <a:lstStyle/>
        <a:p>
          <a:endParaRPr lang="en-US" dirty="0"/>
        </a:p>
      </dgm:t>
    </dgm:pt>
    <dgm:pt modelId="{7E109227-63D8-474F-94AB-AF9D8B02BF05}" type="sibTrans" cxnId="{2DC98A06-4980-8F4F-9BDB-33307F4427E6}">
      <dgm:prSet/>
      <dgm:spPr/>
      <dgm:t>
        <a:bodyPr/>
        <a:lstStyle/>
        <a:p>
          <a:endParaRPr lang="en-US"/>
        </a:p>
      </dgm:t>
    </dgm:pt>
    <dgm:pt modelId="{76C95643-BBBB-E046-BD86-38C9B239DFAC}">
      <dgm:prSet phldrT="[Text]" custT="1"/>
      <dgm:spPr/>
      <dgm:t>
        <a:bodyPr/>
        <a:lstStyle/>
        <a:p>
          <a:r>
            <a:rPr lang="en-US" sz="2000" dirty="0" smtClean="0"/>
            <a:t>Playlist of Experiences &amp; Activities</a:t>
          </a:r>
          <a:endParaRPr lang="en-US" sz="2000" dirty="0"/>
        </a:p>
      </dgm:t>
    </dgm:pt>
    <dgm:pt modelId="{EE18CB91-FD52-AE42-B6F1-DA543565B47F}" type="parTrans" cxnId="{C3913AF3-2AFF-9A49-8FAE-6F1BD367CCDC}">
      <dgm:prSet/>
      <dgm:spPr/>
      <dgm:t>
        <a:bodyPr/>
        <a:lstStyle/>
        <a:p>
          <a:endParaRPr lang="en-US" dirty="0"/>
        </a:p>
      </dgm:t>
    </dgm:pt>
    <dgm:pt modelId="{004746F6-9BB3-2A41-B3FD-E70D93FA1648}" type="sibTrans" cxnId="{C3913AF3-2AFF-9A49-8FAE-6F1BD367CCDC}">
      <dgm:prSet/>
      <dgm:spPr/>
      <dgm:t>
        <a:bodyPr/>
        <a:lstStyle/>
        <a:p>
          <a:endParaRPr lang="en-US"/>
        </a:p>
      </dgm:t>
    </dgm:pt>
    <dgm:pt modelId="{95909D5E-CCF9-FC4A-BC90-2CD5728C3E29}">
      <dgm:prSet phldrT="[Text]" custT="1"/>
      <dgm:spPr/>
      <dgm:t>
        <a:bodyPr/>
        <a:lstStyle/>
        <a:p>
          <a:r>
            <a:rPr lang="en-US" sz="2000" dirty="0" smtClean="0"/>
            <a:t>Playlist of Experiences &amp; Activities</a:t>
          </a:r>
          <a:endParaRPr lang="en-US" sz="2000" dirty="0"/>
        </a:p>
      </dgm:t>
    </dgm:pt>
    <dgm:pt modelId="{B4514967-852F-5E4D-8321-7C2E51F2B089}" type="parTrans" cxnId="{6CBEF9AF-A97D-B04D-AFCC-55722B4D2D9A}">
      <dgm:prSet/>
      <dgm:spPr/>
      <dgm:t>
        <a:bodyPr/>
        <a:lstStyle/>
        <a:p>
          <a:endParaRPr lang="en-US" dirty="0"/>
        </a:p>
      </dgm:t>
    </dgm:pt>
    <dgm:pt modelId="{175B6183-589C-CC4C-BD62-955E39D3C6A4}" type="sibTrans" cxnId="{6CBEF9AF-A97D-B04D-AFCC-55722B4D2D9A}">
      <dgm:prSet/>
      <dgm:spPr/>
      <dgm:t>
        <a:bodyPr/>
        <a:lstStyle/>
        <a:p>
          <a:endParaRPr lang="en-US"/>
        </a:p>
      </dgm:t>
    </dgm:pt>
    <dgm:pt modelId="{F82BC1D4-4DEF-8041-8E02-4186272B568B}">
      <dgm:prSet phldrT="[Text]" custT="1"/>
      <dgm:spPr/>
      <dgm:t>
        <a:bodyPr/>
        <a:lstStyle/>
        <a:p>
          <a:r>
            <a:rPr lang="en-US" sz="2000" dirty="0" smtClean="0"/>
            <a:t>3</a:t>
          </a:r>
          <a:endParaRPr lang="en-US" sz="2000" dirty="0"/>
        </a:p>
      </dgm:t>
    </dgm:pt>
    <dgm:pt modelId="{0F80185B-C11A-A44B-A126-F19C21758F4A}" type="parTrans" cxnId="{042347AE-F2F0-0E47-BD9D-0F6AFFA3E7D1}">
      <dgm:prSet/>
      <dgm:spPr/>
      <dgm:t>
        <a:bodyPr/>
        <a:lstStyle/>
        <a:p>
          <a:endParaRPr lang="en-US" dirty="0"/>
        </a:p>
      </dgm:t>
    </dgm:pt>
    <dgm:pt modelId="{BD83C398-DAC1-EB42-BBA1-84921887C169}" type="sibTrans" cxnId="{042347AE-F2F0-0E47-BD9D-0F6AFFA3E7D1}">
      <dgm:prSet/>
      <dgm:spPr/>
      <dgm:t>
        <a:bodyPr/>
        <a:lstStyle/>
        <a:p>
          <a:endParaRPr lang="en-US"/>
        </a:p>
      </dgm:t>
    </dgm:pt>
    <dgm:pt modelId="{173EB057-86A6-2045-8B50-9B5F4F99B7EC}">
      <dgm:prSet phldrT="[Text]" custT="1"/>
      <dgm:spPr/>
      <dgm:t>
        <a:bodyPr/>
        <a:lstStyle/>
        <a:p>
          <a:r>
            <a:rPr lang="en-US" sz="2000" dirty="0" smtClean="0"/>
            <a:t>Playlist of Experiences &amp; Activities</a:t>
          </a:r>
          <a:endParaRPr lang="en-US" sz="2000" dirty="0"/>
        </a:p>
      </dgm:t>
    </dgm:pt>
    <dgm:pt modelId="{F0A03F3D-EA47-3B4E-9C2D-CE8818CFEEEB}" type="parTrans" cxnId="{DA5261F7-A0A1-3840-96EA-816F16B3B5FD}">
      <dgm:prSet/>
      <dgm:spPr/>
      <dgm:t>
        <a:bodyPr/>
        <a:lstStyle/>
        <a:p>
          <a:endParaRPr lang="en-US" dirty="0"/>
        </a:p>
      </dgm:t>
    </dgm:pt>
    <dgm:pt modelId="{23AB1A0B-B71F-794C-9392-A9574DA2A49A}" type="sibTrans" cxnId="{DA5261F7-A0A1-3840-96EA-816F16B3B5FD}">
      <dgm:prSet/>
      <dgm:spPr/>
      <dgm:t>
        <a:bodyPr/>
        <a:lstStyle/>
        <a:p>
          <a:endParaRPr lang="en-US"/>
        </a:p>
      </dgm:t>
    </dgm:pt>
    <dgm:pt modelId="{F96DC429-DC82-BF40-A886-AC7F9EDA245F}">
      <dgm:prSet phldrT="[Text]" custT="1"/>
      <dgm:spPr/>
      <dgm:t>
        <a:bodyPr/>
        <a:lstStyle/>
        <a:p>
          <a:r>
            <a:rPr lang="en-US" sz="2000" dirty="0" smtClean="0"/>
            <a:t>4</a:t>
          </a:r>
          <a:endParaRPr lang="en-US" sz="2000" dirty="0"/>
        </a:p>
      </dgm:t>
    </dgm:pt>
    <dgm:pt modelId="{0323326C-4CE4-DF41-801C-CFB580385CE5}" type="parTrans" cxnId="{8BE5F5EF-B93A-C943-9377-EC14781FB705}">
      <dgm:prSet/>
      <dgm:spPr/>
      <dgm:t>
        <a:bodyPr/>
        <a:lstStyle/>
        <a:p>
          <a:endParaRPr lang="en-US" dirty="0"/>
        </a:p>
      </dgm:t>
    </dgm:pt>
    <dgm:pt modelId="{A7863EA3-A876-C74C-AFCF-8BABF4E2443A}" type="sibTrans" cxnId="{8BE5F5EF-B93A-C943-9377-EC14781FB705}">
      <dgm:prSet/>
      <dgm:spPr/>
      <dgm:t>
        <a:bodyPr/>
        <a:lstStyle/>
        <a:p>
          <a:endParaRPr lang="en-US"/>
        </a:p>
      </dgm:t>
    </dgm:pt>
    <dgm:pt modelId="{F6A9355A-08F8-7747-877D-2140129638AF}">
      <dgm:prSet phldrT="[Text]" custT="1"/>
      <dgm:spPr/>
      <dgm:t>
        <a:bodyPr/>
        <a:lstStyle/>
        <a:p>
          <a:r>
            <a:rPr lang="en-US" sz="2000" dirty="0" smtClean="0"/>
            <a:t>Playlist of Experiences &amp; Activities</a:t>
          </a:r>
          <a:endParaRPr lang="en-US" sz="2000" dirty="0"/>
        </a:p>
      </dgm:t>
    </dgm:pt>
    <dgm:pt modelId="{96CDEA2F-DC95-624B-B485-A0DFACEF600A}" type="parTrans" cxnId="{D820F873-135B-4A45-86DB-87DFE9A47064}">
      <dgm:prSet/>
      <dgm:spPr/>
      <dgm:t>
        <a:bodyPr/>
        <a:lstStyle/>
        <a:p>
          <a:endParaRPr lang="en-US" dirty="0"/>
        </a:p>
      </dgm:t>
    </dgm:pt>
    <dgm:pt modelId="{B01D336C-F610-584A-BAA8-B157426F995D}" type="sibTrans" cxnId="{D820F873-135B-4A45-86DB-87DFE9A47064}">
      <dgm:prSet/>
      <dgm:spPr/>
      <dgm:t>
        <a:bodyPr/>
        <a:lstStyle/>
        <a:p>
          <a:endParaRPr lang="en-US"/>
        </a:p>
      </dgm:t>
    </dgm:pt>
    <dgm:pt modelId="{3A56A7BB-93C1-A548-B25D-9ABD95CEF577}">
      <dgm:prSet phldrT="[Text]" custT="1"/>
      <dgm:spPr/>
      <dgm:t>
        <a:bodyPr/>
        <a:lstStyle/>
        <a:p>
          <a:r>
            <a:rPr lang="en-US" sz="2000" dirty="0" smtClean="0"/>
            <a:t>2 </a:t>
          </a:r>
          <a:endParaRPr lang="en-US" sz="2000" dirty="0"/>
        </a:p>
      </dgm:t>
    </dgm:pt>
    <dgm:pt modelId="{F24245B6-0761-FA4F-B8B9-3DAA1CFCD6B1}" type="sibTrans" cxnId="{5923BC0C-F69F-A845-B3B7-F3F3B13198D7}">
      <dgm:prSet/>
      <dgm:spPr/>
      <dgm:t>
        <a:bodyPr/>
        <a:lstStyle/>
        <a:p>
          <a:endParaRPr lang="en-US"/>
        </a:p>
      </dgm:t>
    </dgm:pt>
    <dgm:pt modelId="{9B77DF90-6803-D44D-83AB-0887FE2516DD}" type="parTrans" cxnId="{5923BC0C-F69F-A845-B3B7-F3F3B13198D7}">
      <dgm:prSet/>
      <dgm:spPr/>
      <dgm:t>
        <a:bodyPr/>
        <a:lstStyle/>
        <a:p>
          <a:endParaRPr lang="en-US" dirty="0"/>
        </a:p>
      </dgm:t>
    </dgm:pt>
    <dgm:pt modelId="{78E1E35A-E0E6-F741-B671-7E88EEAB5BF7}" type="pres">
      <dgm:prSet presAssocID="{D861D8E5-15AF-5D4D-8663-F88A3D3904D4}" presName="diagram" presStyleCnt="0">
        <dgm:presLayoutVars>
          <dgm:chPref val="1"/>
          <dgm:dir/>
          <dgm:animOne val="branch"/>
          <dgm:animLvl val="lvl"/>
          <dgm:resizeHandles val="exact"/>
        </dgm:presLayoutVars>
      </dgm:prSet>
      <dgm:spPr/>
      <dgm:t>
        <a:bodyPr/>
        <a:lstStyle/>
        <a:p>
          <a:endParaRPr lang="en-US"/>
        </a:p>
      </dgm:t>
    </dgm:pt>
    <dgm:pt modelId="{7D0258E7-C3B3-C245-8A8B-ABCA5F7B8220}" type="pres">
      <dgm:prSet presAssocID="{42556C3C-0AFB-D942-BE05-F9C9470A8FE8}" presName="root1" presStyleCnt="0"/>
      <dgm:spPr/>
      <dgm:t>
        <a:bodyPr/>
        <a:lstStyle/>
        <a:p>
          <a:endParaRPr lang="en-US"/>
        </a:p>
      </dgm:t>
    </dgm:pt>
    <dgm:pt modelId="{1190AD2D-4D25-5741-8C8D-BA9622B73C6A}" type="pres">
      <dgm:prSet presAssocID="{42556C3C-0AFB-D942-BE05-F9C9470A8FE8}" presName="LevelOneTextNode" presStyleLbl="node0" presStyleIdx="0" presStyleCnt="1" custLinFactNeighborX="-42181" custLinFactNeighborY="1298">
        <dgm:presLayoutVars>
          <dgm:chPref val="3"/>
        </dgm:presLayoutVars>
      </dgm:prSet>
      <dgm:spPr/>
      <dgm:t>
        <a:bodyPr/>
        <a:lstStyle/>
        <a:p>
          <a:endParaRPr lang="en-US"/>
        </a:p>
      </dgm:t>
    </dgm:pt>
    <dgm:pt modelId="{6DF21617-0957-7149-96FC-638E3FB801F7}" type="pres">
      <dgm:prSet presAssocID="{42556C3C-0AFB-D942-BE05-F9C9470A8FE8}" presName="level2hierChild" presStyleCnt="0"/>
      <dgm:spPr/>
      <dgm:t>
        <a:bodyPr/>
        <a:lstStyle/>
        <a:p>
          <a:endParaRPr lang="en-US"/>
        </a:p>
      </dgm:t>
    </dgm:pt>
    <dgm:pt modelId="{BA2C1AC4-482A-A24C-85C0-FB3780F19D40}" type="pres">
      <dgm:prSet presAssocID="{FB9CC6C2-46CD-394D-B427-85400A0A8CEB}" presName="conn2-1" presStyleLbl="parChTrans1D2" presStyleIdx="0" presStyleCnt="4"/>
      <dgm:spPr/>
      <dgm:t>
        <a:bodyPr/>
        <a:lstStyle/>
        <a:p>
          <a:endParaRPr lang="en-US"/>
        </a:p>
      </dgm:t>
    </dgm:pt>
    <dgm:pt modelId="{D8915E2F-2C59-7A46-90E9-D18374A6C076}" type="pres">
      <dgm:prSet presAssocID="{FB9CC6C2-46CD-394D-B427-85400A0A8CEB}" presName="connTx" presStyleLbl="parChTrans1D2" presStyleIdx="0" presStyleCnt="4"/>
      <dgm:spPr/>
      <dgm:t>
        <a:bodyPr/>
        <a:lstStyle/>
        <a:p>
          <a:endParaRPr lang="en-US"/>
        </a:p>
      </dgm:t>
    </dgm:pt>
    <dgm:pt modelId="{2EE7E369-32A3-1E47-8D74-8DBD92371547}" type="pres">
      <dgm:prSet presAssocID="{BD0C2B1E-DCC8-7B47-A1D6-EFD979905423}" presName="root2" presStyleCnt="0"/>
      <dgm:spPr/>
      <dgm:t>
        <a:bodyPr/>
        <a:lstStyle/>
        <a:p>
          <a:endParaRPr lang="en-US"/>
        </a:p>
      </dgm:t>
    </dgm:pt>
    <dgm:pt modelId="{7B497A32-5B65-4748-BB1F-32ACE1D9E05B}" type="pres">
      <dgm:prSet presAssocID="{BD0C2B1E-DCC8-7B47-A1D6-EFD979905423}" presName="LevelTwoTextNode" presStyleLbl="node2" presStyleIdx="0" presStyleCnt="4">
        <dgm:presLayoutVars>
          <dgm:chPref val="3"/>
        </dgm:presLayoutVars>
      </dgm:prSet>
      <dgm:spPr/>
      <dgm:t>
        <a:bodyPr/>
        <a:lstStyle/>
        <a:p>
          <a:endParaRPr lang="en-US"/>
        </a:p>
      </dgm:t>
    </dgm:pt>
    <dgm:pt modelId="{DF51F82E-A9F9-BB4F-8D7A-77E7596A2301}" type="pres">
      <dgm:prSet presAssocID="{BD0C2B1E-DCC8-7B47-A1D6-EFD979905423}" presName="level3hierChild" presStyleCnt="0"/>
      <dgm:spPr/>
      <dgm:t>
        <a:bodyPr/>
        <a:lstStyle/>
        <a:p>
          <a:endParaRPr lang="en-US"/>
        </a:p>
      </dgm:t>
    </dgm:pt>
    <dgm:pt modelId="{2B65176B-916F-AA47-BA41-1AF78BBFF042}" type="pres">
      <dgm:prSet presAssocID="{EE18CB91-FD52-AE42-B6F1-DA543565B47F}" presName="conn2-1" presStyleLbl="parChTrans1D3" presStyleIdx="0" presStyleCnt="4"/>
      <dgm:spPr/>
      <dgm:t>
        <a:bodyPr/>
        <a:lstStyle/>
        <a:p>
          <a:endParaRPr lang="en-US"/>
        </a:p>
      </dgm:t>
    </dgm:pt>
    <dgm:pt modelId="{9720FAA9-1E7E-994E-AF61-FC0215DC8F22}" type="pres">
      <dgm:prSet presAssocID="{EE18CB91-FD52-AE42-B6F1-DA543565B47F}" presName="connTx" presStyleLbl="parChTrans1D3" presStyleIdx="0" presStyleCnt="4"/>
      <dgm:spPr/>
      <dgm:t>
        <a:bodyPr/>
        <a:lstStyle/>
        <a:p>
          <a:endParaRPr lang="en-US"/>
        </a:p>
      </dgm:t>
    </dgm:pt>
    <dgm:pt modelId="{7CB57E42-E206-B642-BAEF-D6CA1B8E4183}" type="pres">
      <dgm:prSet presAssocID="{76C95643-BBBB-E046-BD86-38C9B239DFAC}" presName="root2" presStyleCnt="0"/>
      <dgm:spPr/>
      <dgm:t>
        <a:bodyPr/>
        <a:lstStyle/>
        <a:p>
          <a:endParaRPr lang="en-US"/>
        </a:p>
      </dgm:t>
    </dgm:pt>
    <dgm:pt modelId="{49330AB9-EED9-A945-8E6B-E854222F8763}" type="pres">
      <dgm:prSet presAssocID="{76C95643-BBBB-E046-BD86-38C9B239DFAC}" presName="LevelTwoTextNode" presStyleLbl="node3" presStyleIdx="0" presStyleCnt="4" custScaleY="121779">
        <dgm:presLayoutVars>
          <dgm:chPref val="3"/>
        </dgm:presLayoutVars>
      </dgm:prSet>
      <dgm:spPr/>
      <dgm:t>
        <a:bodyPr/>
        <a:lstStyle/>
        <a:p>
          <a:endParaRPr lang="en-US"/>
        </a:p>
      </dgm:t>
    </dgm:pt>
    <dgm:pt modelId="{85567FD6-3498-0641-BABF-F456A37D2F3D}" type="pres">
      <dgm:prSet presAssocID="{76C95643-BBBB-E046-BD86-38C9B239DFAC}" presName="level3hierChild" presStyleCnt="0"/>
      <dgm:spPr/>
      <dgm:t>
        <a:bodyPr/>
        <a:lstStyle/>
        <a:p>
          <a:endParaRPr lang="en-US"/>
        </a:p>
      </dgm:t>
    </dgm:pt>
    <dgm:pt modelId="{74FFF5E0-FDDF-A040-AC84-DFD471800792}" type="pres">
      <dgm:prSet presAssocID="{9B77DF90-6803-D44D-83AB-0887FE2516DD}" presName="conn2-1" presStyleLbl="parChTrans1D2" presStyleIdx="1" presStyleCnt="4"/>
      <dgm:spPr/>
      <dgm:t>
        <a:bodyPr/>
        <a:lstStyle/>
        <a:p>
          <a:endParaRPr lang="en-US"/>
        </a:p>
      </dgm:t>
    </dgm:pt>
    <dgm:pt modelId="{FD1D85DE-20F4-2340-9229-D2457E2B4768}" type="pres">
      <dgm:prSet presAssocID="{9B77DF90-6803-D44D-83AB-0887FE2516DD}" presName="connTx" presStyleLbl="parChTrans1D2" presStyleIdx="1" presStyleCnt="4"/>
      <dgm:spPr/>
      <dgm:t>
        <a:bodyPr/>
        <a:lstStyle/>
        <a:p>
          <a:endParaRPr lang="en-US"/>
        </a:p>
      </dgm:t>
    </dgm:pt>
    <dgm:pt modelId="{39B0FAE2-FC67-A74F-90B0-062538A71FF6}" type="pres">
      <dgm:prSet presAssocID="{3A56A7BB-93C1-A548-B25D-9ABD95CEF577}" presName="root2" presStyleCnt="0"/>
      <dgm:spPr/>
      <dgm:t>
        <a:bodyPr/>
        <a:lstStyle/>
        <a:p>
          <a:endParaRPr lang="en-US"/>
        </a:p>
      </dgm:t>
    </dgm:pt>
    <dgm:pt modelId="{23F36791-2DE1-A349-B478-0DEE80B24B25}" type="pres">
      <dgm:prSet presAssocID="{3A56A7BB-93C1-A548-B25D-9ABD95CEF577}" presName="LevelTwoTextNode" presStyleLbl="node2" presStyleIdx="1" presStyleCnt="4">
        <dgm:presLayoutVars>
          <dgm:chPref val="3"/>
        </dgm:presLayoutVars>
      </dgm:prSet>
      <dgm:spPr/>
      <dgm:t>
        <a:bodyPr/>
        <a:lstStyle/>
        <a:p>
          <a:endParaRPr lang="en-US"/>
        </a:p>
      </dgm:t>
    </dgm:pt>
    <dgm:pt modelId="{C8071D76-D3BA-2744-AC61-5C5A53AAB51D}" type="pres">
      <dgm:prSet presAssocID="{3A56A7BB-93C1-A548-B25D-9ABD95CEF577}" presName="level3hierChild" presStyleCnt="0"/>
      <dgm:spPr/>
      <dgm:t>
        <a:bodyPr/>
        <a:lstStyle/>
        <a:p>
          <a:endParaRPr lang="en-US"/>
        </a:p>
      </dgm:t>
    </dgm:pt>
    <dgm:pt modelId="{E9B29CC7-2092-224F-A092-40329AA3B11C}" type="pres">
      <dgm:prSet presAssocID="{B4514967-852F-5E4D-8321-7C2E51F2B089}" presName="conn2-1" presStyleLbl="parChTrans1D3" presStyleIdx="1" presStyleCnt="4"/>
      <dgm:spPr/>
      <dgm:t>
        <a:bodyPr/>
        <a:lstStyle/>
        <a:p>
          <a:endParaRPr lang="en-US"/>
        </a:p>
      </dgm:t>
    </dgm:pt>
    <dgm:pt modelId="{AEE677B8-6865-F146-9DAD-C24EDAA38B1D}" type="pres">
      <dgm:prSet presAssocID="{B4514967-852F-5E4D-8321-7C2E51F2B089}" presName="connTx" presStyleLbl="parChTrans1D3" presStyleIdx="1" presStyleCnt="4"/>
      <dgm:spPr/>
      <dgm:t>
        <a:bodyPr/>
        <a:lstStyle/>
        <a:p>
          <a:endParaRPr lang="en-US"/>
        </a:p>
      </dgm:t>
    </dgm:pt>
    <dgm:pt modelId="{7E05E87C-A99F-7743-8113-4A90D6A883CA}" type="pres">
      <dgm:prSet presAssocID="{95909D5E-CCF9-FC4A-BC90-2CD5728C3E29}" presName="root2" presStyleCnt="0"/>
      <dgm:spPr/>
      <dgm:t>
        <a:bodyPr/>
        <a:lstStyle/>
        <a:p>
          <a:endParaRPr lang="en-US"/>
        </a:p>
      </dgm:t>
    </dgm:pt>
    <dgm:pt modelId="{632FF636-C499-464C-B610-EA195B753A8D}" type="pres">
      <dgm:prSet presAssocID="{95909D5E-CCF9-FC4A-BC90-2CD5728C3E29}" presName="LevelTwoTextNode" presStyleLbl="node3" presStyleIdx="1" presStyleCnt="4" custScaleY="111417">
        <dgm:presLayoutVars>
          <dgm:chPref val="3"/>
        </dgm:presLayoutVars>
      </dgm:prSet>
      <dgm:spPr/>
      <dgm:t>
        <a:bodyPr/>
        <a:lstStyle/>
        <a:p>
          <a:endParaRPr lang="en-US"/>
        </a:p>
      </dgm:t>
    </dgm:pt>
    <dgm:pt modelId="{D763717A-2522-9A46-A9AE-D6082A8A0E5D}" type="pres">
      <dgm:prSet presAssocID="{95909D5E-CCF9-FC4A-BC90-2CD5728C3E29}" presName="level3hierChild" presStyleCnt="0"/>
      <dgm:spPr/>
      <dgm:t>
        <a:bodyPr/>
        <a:lstStyle/>
        <a:p>
          <a:endParaRPr lang="en-US"/>
        </a:p>
      </dgm:t>
    </dgm:pt>
    <dgm:pt modelId="{FA7C515D-AD4F-5949-A67F-A25770D271EB}" type="pres">
      <dgm:prSet presAssocID="{0F80185B-C11A-A44B-A126-F19C21758F4A}" presName="conn2-1" presStyleLbl="parChTrans1D2" presStyleIdx="2" presStyleCnt="4"/>
      <dgm:spPr/>
      <dgm:t>
        <a:bodyPr/>
        <a:lstStyle/>
        <a:p>
          <a:endParaRPr lang="en-US"/>
        </a:p>
      </dgm:t>
    </dgm:pt>
    <dgm:pt modelId="{54FD878C-5C37-C940-933F-D8C22E3ACED2}" type="pres">
      <dgm:prSet presAssocID="{0F80185B-C11A-A44B-A126-F19C21758F4A}" presName="connTx" presStyleLbl="parChTrans1D2" presStyleIdx="2" presStyleCnt="4"/>
      <dgm:spPr/>
      <dgm:t>
        <a:bodyPr/>
        <a:lstStyle/>
        <a:p>
          <a:endParaRPr lang="en-US"/>
        </a:p>
      </dgm:t>
    </dgm:pt>
    <dgm:pt modelId="{3BF16119-380C-F448-9E99-DBD39B7D79EF}" type="pres">
      <dgm:prSet presAssocID="{F82BC1D4-4DEF-8041-8E02-4186272B568B}" presName="root2" presStyleCnt="0"/>
      <dgm:spPr/>
      <dgm:t>
        <a:bodyPr/>
        <a:lstStyle/>
        <a:p>
          <a:endParaRPr lang="en-US"/>
        </a:p>
      </dgm:t>
    </dgm:pt>
    <dgm:pt modelId="{D2CD395E-FF0D-4544-9100-4E946209FE10}" type="pres">
      <dgm:prSet presAssocID="{F82BC1D4-4DEF-8041-8E02-4186272B568B}" presName="LevelTwoTextNode" presStyleLbl="node2" presStyleIdx="2" presStyleCnt="4">
        <dgm:presLayoutVars>
          <dgm:chPref val="3"/>
        </dgm:presLayoutVars>
      </dgm:prSet>
      <dgm:spPr/>
      <dgm:t>
        <a:bodyPr/>
        <a:lstStyle/>
        <a:p>
          <a:endParaRPr lang="en-US"/>
        </a:p>
      </dgm:t>
    </dgm:pt>
    <dgm:pt modelId="{75321E80-6033-0C4C-902C-3BD0639799F1}" type="pres">
      <dgm:prSet presAssocID="{F82BC1D4-4DEF-8041-8E02-4186272B568B}" presName="level3hierChild" presStyleCnt="0"/>
      <dgm:spPr/>
      <dgm:t>
        <a:bodyPr/>
        <a:lstStyle/>
        <a:p>
          <a:endParaRPr lang="en-US"/>
        </a:p>
      </dgm:t>
    </dgm:pt>
    <dgm:pt modelId="{A4FFA733-53D5-D846-9764-60C6675A3957}" type="pres">
      <dgm:prSet presAssocID="{F0A03F3D-EA47-3B4E-9C2D-CE8818CFEEEB}" presName="conn2-1" presStyleLbl="parChTrans1D3" presStyleIdx="2" presStyleCnt="4"/>
      <dgm:spPr/>
      <dgm:t>
        <a:bodyPr/>
        <a:lstStyle/>
        <a:p>
          <a:endParaRPr lang="en-US"/>
        </a:p>
      </dgm:t>
    </dgm:pt>
    <dgm:pt modelId="{9B1F3B0C-2681-394D-9F65-92684472C1CA}" type="pres">
      <dgm:prSet presAssocID="{F0A03F3D-EA47-3B4E-9C2D-CE8818CFEEEB}" presName="connTx" presStyleLbl="parChTrans1D3" presStyleIdx="2" presStyleCnt="4"/>
      <dgm:spPr/>
      <dgm:t>
        <a:bodyPr/>
        <a:lstStyle/>
        <a:p>
          <a:endParaRPr lang="en-US"/>
        </a:p>
      </dgm:t>
    </dgm:pt>
    <dgm:pt modelId="{CB91CE04-8836-3B41-8732-BA35F1143B62}" type="pres">
      <dgm:prSet presAssocID="{173EB057-86A6-2045-8B50-9B5F4F99B7EC}" presName="root2" presStyleCnt="0"/>
      <dgm:spPr/>
      <dgm:t>
        <a:bodyPr/>
        <a:lstStyle/>
        <a:p>
          <a:endParaRPr lang="en-US"/>
        </a:p>
      </dgm:t>
    </dgm:pt>
    <dgm:pt modelId="{25153F3F-F458-9142-90EA-765106F0FB05}" type="pres">
      <dgm:prSet presAssocID="{173EB057-86A6-2045-8B50-9B5F4F99B7EC}" presName="LevelTwoTextNode" presStyleLbl="node3" presStyleIdx="2" presStyleCnt="4" custScaleY="112758">
        <dgm:presLayoutVars>
          <dgm:chPref val="3"/>
        </dgm:presLayoutVars>
      </dgm:prSet>
      <dgm:spPr/>
      <dgm:t>
        <a:bodyPr/>
        <a:lstStyle/>
        <a:p>
          <a:endParaRPr lang="en-US"/>
        </a:p>
      </dgm:t>
    </dgm:pt>
    <dgm:pt modelId="{7B8ADD55-60C9-D74F-8136-96F12D99BEB8}" type="pres">
      <dgm:prSet presAssocID="{173EB057-86A6-2045-8B50-9B5F4F99B7EC}" presName="level3hierChild" presStyleCnt="0"/>
      <dgm:spPr/>
      <dgm:t>
        <a:bodyPr/>
        <a:lstStyle/>
        <a:p>
          <a:endParaRPr lang="en-US"/>
        </a:p>
      </dgm:t>
    </dgm:pt>
    <dgm:pt modelId="{627FBB97-882E-1C4E-9F53-032B6B7E2B8F}" type="pres">
      <dgm:prSet presAssocID="{0323326C-4CE4-DF41-801C-CFB580385CE5}" presName="conn2-1" presStyleLbl="parChTrans1D2" presStyleIdx="3" presStyleCnt="4"/>
      <dgm:spPr/>
      <dgm:t>
        <a:bodyPr/>
        <a:lstStyle/>
        <a:p>
          <a:endParaRPr lang="en-US"/>
        </a:p>
      </dgm:t>
    </dgm:pt>
    <dgm:pt modelId="{2133E2BD-9742-3E4E-8DEF-185240D7ABA3}" type="pres">
      <dgm:prSet presAssocID="{0323326C-4CE4-DF41-801C-CFB580385CE5}" presName="connTx" presStyleLbl="parChTrans1D2" presStyleIdx="3" presStyleCnt="4"/>
      <dgm:spPr/>
      <dgm:t>
        <a:bodyPr/>
        <a:lstStyle/>
        <a:p>
          <a:endParaRPr lang="en-US"/>
        </a:p>
      </dgm:t>
    </dgm:pt>
    <dgm:pt modelId="{BEE38661-D88E-814D-81A0-D677657F269E}" type="pres">
      <dgm:prSet presAssocID="{F96DC429-DC82-BF40-A886-AC7F9EDA245F}" presName="root2" presStyleCnt="0"/>
      <dgm:spPr/>
      <dgm:t>
        <a:bodyPr/>
        <a:lstStyle/>
        <a:p>
          <a:endParaRPr lang="en-US"/>
        </a:p>
      </dgm:t>
    </dgm:pt>
    <dgm:pt modelId="{8625E03E-0007-524D-AC8F-83D4B445BD41}" type="pres">
      <dgm:prSet presAssocID="{F96DC429-DC82-BF40-A886-AC7F9EDA245F}" presName="LevelTwoTextNode" presStyleLbl="node2" presStyleIdx="3" presStyleCnt="4">
        <dgm:presLayoutVars>
          <dgm:chPref val="3"/>
        </dgm:presLayoutVars>
      </dgm:prSet>
      <dgm:spPr/>
      <dgm:t>
        <a:bodyPr/>
        <a:lstStyle/>
        <a:p>
          <a:endParaRPr lang="en-US"/>
        </a:p>
      </dgm:t>
    </dgm:pt>
    <dgm:pt modelId="{354B7702-F15B-9D45-9643-9D57DD0659B1}" type="pres">
      <dgm:prSet presAssocID="{F96DC429-DC82-BF40-A886-AC7F9EDA245F}" presName="level3hierChild" presStyleCnt="0"/>
      <dgm:spPr/>
      <dgm:t>
        <a:bodyPr/>
        <a:lstStyle/>
        <a:p>
          <a:endParaRPr lang="en-US"/>
        </a:p>
      </dgm:t>
    </dgm:pt>
    <dgm:pt modelId="{0A46AE98-A1F3-1642-8970-1BB9F9CD4C84}" type="pres">
      <dgm:prSet presAssocID="{96CDEA2F-DC95-624B-B485-A0DFACEF600A}" presName="conn2-1" presStyleLbl="parChTrans1D3" presStyleIdx="3" presStyleCnt="4"/>
      <dgm:spPr/>
      <dgm:t>
        <a:bodyPr/>
        <a:lstStyle/>
        <a:p>
          <a:endParaRPr lang="en-US"/>
        </a:p>
      </dgm:t>
    </dgm:pt>
    <dgm:pt modelId="{BAA4560D-AE53-0C4E-BDE5-F50C6FDD6221}" type="pres">
      <dgm:prSet presAssocID="{96CDEA2F-DC95-624B-B485-A0DFACEF600A}" presName="connTx" presStyleLbl="parChTrans1D3" presStyleIdx="3" presStyleCnt="4"/>
      <dgm:spPr/>
      <dgm:t>
        <a:bodyPr/>
        <a:lstStyle/>
        <a:p>
          <a:endParaRPr lang="en-US"/>
        </a:p>
      </dgm:t>
    </dgm:pt>
    <dgm:pt modelId="{F1BE2C7F-2531-994E-9C2E-EEC5159C8573}" type="pres">
      <dgm:prSet presAssocID="{F6A9355A-08F8-7747-877D-2140129638AF}" presName="root2" presStyleCnt="0"/>
      <dgm:spPr/>
      <dgm:t>
        <a:bodyPr/>
        <a:lstStyle/>
        <a:p>
          <a:endParaRPr lang="en-US"/>
        </a:p>
      </dgm:t>
    </dgm:pt>
    <dgm:pt modelId="{DD04E101-7AD6-3944-9C26-46F51FB0AA59}" type="pres">
      <dgm:prSet presAssocID="{F6A9355A-08F8-7747-877D-2140129638AF}" presName="LevelTwoTextNode" presStyleLbl="node3" presStyleIdx="3" presStyleCnt="4" custScaleY="116208">
        <dgm:presLayoutVars>
          <dgm:chPref val="3"/>
        </dgm:presLayoutVars>
      </dgm:prSet>
      <dgm:spPr/>
      <dgm:t>
        <a:bodyPr/>
        <a:lstStyle/>
        <a:p>
          <a:endParaRPr lang="en-US"/>
        </a:p>
      </dgm:t>
    </dgm:pt>
    <dgm:pt modelId="{98D97132-27A4-AD44-ACF1-3E69C2AAC77E}" type="pres">
      <dgm:prSet presAssocID="{F6A9355A-08F8-7747-877D-2140129638AF}" presName="level3hierChild" presStyleCnt="0"/>
      <dgm:spPr/>
      <dgm:t>
        <a:bodyPr/>
        <a:lstStyle/>
        <a:p>
          <a:endParaRPr lang="en-US"/>
        </a:p>
      </dgm:t>
    </dgm:pt>
  </dgm:ptLst>
  <dgm:cxnLst>
    <dgm:cxn modelId="{DE615949-9ACE-8E4E-B8F2-5B69C8C678F9}" type="presOf" srcId="{F6A9355A-08F8-7747-877D-2140129638AF}" destId="{DD04E101-7AD6-3944-9C26-46F51FB0AA59}" srcOrd="0" destOrd="0" presId="urn:microsoft.com/office/officeart/2005/8/layout/hierarchy2"/>
    <dgm:cxn modelId="{82C670A4-2681-1448-B7E4-D5BAA35FCBEE}" type="presOf" srcId="{0323326C-4CE4-DF41-801C-CFB580385CE5}" destId="{627FBB97-882E-1C4E-9F53-032B6B7E2B8F}" srcOrd="0" destOrd="0" presId="urn:microsoft.com/office/officeart/2005/8/layout/hierarchy2"/>
    <dgm:cxn modelId="{7BB1DFCF-4F3B-104D-82DD-41B6EEE18D57}" type="presOf" srcId="{9B77DF90-6803-D44D-83AB-0887FE2516DD}" destId="{74FFF5E0-FDDF-A040-AC84-DFD471800792}" srcOrd="0" destOrd="0" presId="urn:microsoft.com/office/officeart/2005/8/layout/hierarchy2"/>
    <dgm:cxn modelId="{5D6970D9-6B12-7149-8370-5458D96524F4}" type="presOf" srcId="{FB9CC6C2-46CD-394D-B427-85400A0A8CEB}" destId="{BA2C1AC4-482A-A24C-85C0-FB3780F19D40}" srcOrd="0" destOrd="0" presId="urn:microsoft.com/office/officeart/2005/8/layout/hierarchy2"/>
    <dgm:cxn modelId="{E30885FA-02AF-3A42-9187-1112670678C3}" type="presOf" srcId="{F0A03F3D-EA47-3B4E-9C2D-CE8818CFEEEB}" destId="{A4FFA733-53D5-D846-9764-60C6675A3957}" srcOrd="0" destOrd="0" presId="urn:microsoft.com/office/officeart/2005/8/layout/hierarchy2"/>
    <dgm:cxn modelId="{CD348612-1F3E-944E-85A4-0AFE7FC1EA41}" type="presOf" srcId="{0F80185B-C11A-A44B-A126-F19C21758F4A}" destId="{54FD878C-5C37-C940-933F-D8C22E3ACED2}" srcOrd="1" destOrd="0" presId="urn:microsoft.com/office/officeart/2005/8/layout/hierarchy2"/>
    <dgm:cxn modelId="{48C1E631-4317-1342-A2D2-1F5C77BCB59C}" type="presOf" srcId="{B4514967-852F-5E4D-8321-7C2E51F2B089}" destId="{AEE677B8-6865-F146-9DAD-C24EDAA38B1D}" srcOrd="1" destOrd="0" presId="urn:microsoft.com/office/officeart/2005/8/layout/hierarchy2"/>
    <dgm:cxn modelId="{6CBEF9AF-A97D-B04D-AFCC-55722B4D2D9A}" srcId="{3A56A7BB-93C1-A548-B25D-9ABD95CEF577}" destId="{95909D5E-CCF9-FC4A-BC90-2CD5728C3E29}" srcOrd="0" destOrd="0" parTransId="{B4514967-852F-5E4D-8321-7C2E51F2B089}" sibTransId="{175B6183-589C-CC4C-BD62-955E39D3C6A4}"/>
    <dgm:cxn modelId="{5923BC0C-F69F-A845-B3B7-F3F3B13198D7}" srcId="{42556C3C-0AFB-D942-BE05-F9C9470A8FE8}" destId="{3A56A7BB-93C1-A548-B25D-9ABD95CEF577}" srcOrd="1" destOrd="0" parTransId="{9B77DF90-6803-D44D-83AB-0887FE2516DD}" sibTransId="{F24245B6-0761-FA4F-B8B9-3DAA1CFCD6B1}"/>
    <dgm:cxn modelId="{1F76C344-6DB3-7F4B-B088-209FADCB3E06}" type="presOf" srcId="{42556C3C-0AFB-D942-BE05-F9C9470A8FE8}" destId="{1190AD2D-4D25-5741-8C8D-BA9622B73C6A}" srcOrd="0" destOrd="0" presId="urn:microsoft.com/office/officeart/2005/8/layout/hierarchy2"/>
    <dgm:cxn modelId="{6696F08A-E189-B041-A15A-FF43E8ED739D}" type="presOf" srcId="{EE18CB91-FD52-AE42-B6F1-DA543565B47F}" destId="{9720FAA9-1E7E-994E-AF61-FC0215DC8F22}" srcOrd="1" destOrd="0" presId="urn:microsoft.com/office/officeart/2005/8/layout/hierarchy2"/>
    <dgm:cxn modelId="{B983622E-28EA-1A4F-8C5D-7A34AC7E88EF}" type="presOf" srcId="{9B77DF90-6803-D44D-83AB-0887FE2516DD}" destId="{FD1D85DE-20F4-2340-9229-D2457E2B4768}" srcOrd="1" destOrd="0" presId="urn:microsoft.com/office/officeart/2005/8/layout/hierarchy2"/>
    <dgm:cxn modelId="{C3913AF3-2AFF-9A49-8FAE-6F1BD367CCDC}" srcId="{BD0C2B1E-DCC8-7B47-A1D6-EFD979905423}" destId="{76C95643-BBBB-E046-BD86-38C9B239DFAC}" srcOrd="0" destOrd="0" parTransId="{EE18CB91-FD52-AE42-B6F1-DA543565B47F}" sibTransId="{004746F6-9BB3-2A41-B3FD-E70D93FA1648}"/>
    <dgm:cxn modelId="{D820F873-135B-4A45-86DB-87DFE9A47064}" srcId="{F96DC429-DC82-BF40-A886-AC7F9EDA245F}" destId="{F6A9355A-08F8-7747-877D-2140129638AF}" srcOrd="0" destOrd="0" parTransId="{96CDEA2F-DC95-624B-B485-A0DFACEF600A}" sibTransId="{B01D336C-F610-584A-BAA8-B157426F995D}"/>
    <dgm:cxn modelId="{9CAFC882-D0BB-1E45-9B21-CC699502FE8F}" type="presOf" srcId="{96CDEA2F-DC95-624B-B485-A0DFACEF600A}" destId="{BAA4560D-AE53-0C4E-BDE5-F50C6FDD6221}" srcOrd="1" destOrd="0" presId="urn:microsoft.com/office/officeart/2005/8/layout/hierarchy2"/>
    <dgm:cxn modelId="{7894568C-B130-E944-8C30-F997BF6E666F}" type="presOf" srcId="{96CDEA2F-DC95-624B-B485-A0DFACEF600A}" destId="{0A46AE98-A1F3-1642-8970-1BB9F9CD4C84}" srcOrd="0" destOrd="0" presId="urn:microsoft.com/office/officeart/2005/8/layout/hierarchy2"/>
    <dgm:cxn modelId="{DBE052F1-1771-8E4D-9112-ABD42D9678E6}" type="presOf" srcId="{F0A03F3D-EA47-3B4E-9C2D-CE8818CFEEEB}" destId="{9B1F3B0C-2681-394D-9F65-92684472C1CA}" srcOrd="1" destOrd="0" presId="urn:microsoft.com/office/officeart/2005/8/layout/hierarchy2"/>
    <dgm:cxn modelId="{87577080-0571-EC44-A4CC-4659D886858C}" type="presOf" srcId="{95909D5E-CCF9-FC4A-BC90-2CD5728C3E29}" destId="{632FF636-C499-464C-B610-EA195B753A8D}" srcOrd="0" destOrd="0" presId="urn:microsoft.com/office/officeart/2005/8/layout/hierarchy2"/>
    <dgm:cxn modelId="{8BE5F5EF-B93A-C943-9377-EC14781FB705}" srcId="{42556C3C-0AFB-D942-BE05-F9C9470A8FE8}" destId="{F96DC429-DC82-BF40-A886-AC7F9EDA245F}" srcOrd="3" destOrd="0" parTransId="{0323326C-4CE4-DF41-801C-CFB580385CE5}" sibTransId="{A7863EA3-A876-C74C-AFCF-8BABF4E2443A}"/>
    <dgm:cxn modelId="{DC54EED2-98E2-8C4D-AFE3-58816DED9C77}" type="presOf" srcId="{173EB057-86A6-2045-8B50-9B5F4F99B7EC}" destId="{25153F3F-F458-9142-90EA-765106F0FB05}" srcOrd="0" destOrd="0" presId="urn:microsoft.com/office/officeart/2005/8/layout/hierarchy2"/>
    <dgm:cxn modelId="{F91BA503-5EAF-0948-B274-A703B75D302F}" type="presOf" srcId="{D861D8E5-15AF-5D4D-8663-F88A3D3904D4}" destId="{78E1E35A-E0E6-F741-B671-7E88EEAB5BF7}" srcOrd="0" destOrd="0" presId="urn:microsoft.com/office/officeart/2005/8/layout/hierarchy2"/>
    <dgm:cxn modelId="{8D328F71-11BD-5B4D-91C9-11FAAA510067}" type="presOf" srcId="{0323326C-4CE4-DF41-801C-CFB580385CE5}" destId="{2133E2BD-9742-3E4E-8DEF-185240D7ABA3}" srcOrd="1" destOrd="0" presId="urn:microsoft.com/office/officeart/2005/8/layout/hierarchy2"/>
    <dgm:cxn modelId="{DA5261F7-A0A1-3840-96EA-816F16B3B5FD}" srcId="{F82BC1D4-4DEF-8041-8E02-4186272B568B}" destId="{173EB057-86A6-2045-8B50-9B5F4F99B7EC}" srcOrd="0" destOrd="0" parTransId="{F0A03F3D-EA47-3B4E-9C2D-CE8818CFEEEB}" sibTransId="{23AB1A0B-B71F-794C-9392-A9574DA2A49A}"/>
    <dgm:cxn modelId="{0E126D0F-03DA-FB45-AEA4-5280A12A9C49}" type="presOf" srcId="{3A56A7BB-93C1-A548-B25D-9ABD95CEF577}" destId="{23F36791-2DE1-A349-B478-0DEE80B24B25}" srcOrd="0" destOrd="0" presId="urn:microsoft.com/office/officeart/2005/8/layout/hierarchy2"/>
    <dgm:cxn modelId="{7ECDB9B9-064F-9C47-9B6D-E389588FC0F2}" type="presOf" srcId="{FB9CC6C2-46CD-394D-B427-85400A0A8CEB}" destId="{D8915E2F-2C59-7A46-90E9-D18374A6C076}" srcOrd="1" destOrd="0" presId="urn:microsoft.com/office/officeart/2005/8/layout/hierarchy2"/>
    <dgm:cxn modelId="{7DF56368-395F-024D-ADC5-9BB9663F26FF}" srcId="{D861D8E5-15AF-5D4D-8663-F88A3D3904D4}" destId="{42556C3C-0AFB-D942-BE05-F9C9470A8FE8}" srcOrd="0" destOrd="0" parTransId="{0F803C33-3BCD-214F-A54A-B735F493ABE1}" sibTransId="{87E0AEE8-5302-AF49-B116-C189A3537BCC}"/>
    <dgm:cxn modelId="{2DC98A06-4980-8F4F-9BDB-33307F4427E6}" srcId="{42556C3C-0AFB-D942-BE05-F9C9470A8FE8}" destId="{BD0C2B1E-DCC8-7B47-A1D6-EFD979905423}" srcOrd="0" destOrd="0" parTransId="{FB9CC6C2-46CD-394D-B427-85400A0A8CEB}" sibTransId="{7E109227-63D8-474F-94AB-AF9D8B02BF05}"/>
    <dgm:cxn modelId="{9A622E44-1C78-9946-BFD4-82EE42D0BDDF}" type="presOf" srcId="{76C95643-BBBB-E046-BD86-38C9B239DFAC}" destId="{49330AB9-EED9-A945-8E6B-E854222F8763}" srcOrd="0" destOrd="0" presId="urn:microsoft.com/office/officeart/2005/8/layout/hierarchy2"/>
    <dgm:cxn modelId="{3C8A0A57-C12C-8E41-BF5B-21BC0AD7E218}" type="presOf" srcId="{B4514967-852F-5E4D-8321-7C2E51F2B089}" destId="{E9B29CC7-2092-224F-A092-40329AA3B11C}" srcOrd="0" destOrd="0" presId="urn:microsoft.com/office/officeart/2005/8/layout/hierarchy2"/>
    <dgm:cxn modelId="{34749708-B97E-9544-9231-7C65047A8B37}" type="presOf" srcId="{F96DC429-DC82-BF40-A886-AC7F9EDA245F}" destId="{8625E03E-0007-524D-AC8F-83D4B445BD41}" srcOrd="0" destOrd="0" presId="urn:microsoft.com/office/officeart/2005/8/layout/hierarchy2"/>
    <dgm:cxn modelId="{CE2D0F1C-D613-D843-9F17-F372D4B390B5}" type="presOf" srcId="{EE18CB91-FD52-AE42-B6F1-DA543565B47F}" destId="{2B65176B-916F-AA47-BA41-1AF78BBFF042}" srcOrd="0" destOrd="0" presId="urn:microsoft.com/office/officeart/2005/8/layout/hierarchy2"/>
    <dgm:cxn modelId="{59991E60-BE99-DC46-B629-41626E8BE01A}" type="presOf" srcId="{F82BC1D4-4DEF-8041-8E02-4186272B568B}" destId="{D2CD395E-FF0D-4544-9100-4E946209FE10}" srcOrd="0" destOrd="0" presId="urn:microsoft.com/office/officeart/2005/8/layout/hierarchy2"/>
    <dgm:cxn modelId="{E8A61CC1-EEA4-C24D-A011-AAD792ABF6E3}" type="presOf" srcId="{0F80185B-C11A-A44B-A126-F19C21758F4A}" destId="{FA7C515D-AD4F-5949-A67F-A25770D271EB}" srcOrd="0" destOrd="0" presId="urn:microsoft.com/office/officeart/2005/8/layout/hierarchy2"/>
    <dgm:cxn modelId="{042347AE-F2F0-0E47-BD9D-0F6AFFA3E7D1}" srcId="{42556C3C-0AFB-D942-BE05-F9C9470A8FE8}" destId="{F82BC1D4-4DEF-8041-8E02-4186272B568B}" srcOrd="2" destOrd="0" parTransId="{0F80185B-C11A-A44B-A126-F19C21758F4A}" sibTransId="{BD83C398-DAC1-EB42-BBA1-84921887C169}"/>
    <dgm:cxn modelId="{DCD355AC-82DE-0047-8264-F8DA9DF69344}" type="presOf" srcId="{BD0C2B1E-DCC8-7B47-A1D6-EFD979905423}" destId="{7B497A32-5B65-4748-BB1F-32ACE1D9E05B}" srcOrd="0" destOrd="0" presId="urn:microsoft.com/office/officeart/2005/8/layout/hierarchy2"/>
    <dgm:cxn modelId="{8DD3986B-D24D-9E4E-A738-6E29CC09E596}" type="presParOf" srcId="{78E1E35A-E0E6-F741-B671-7E88EEAB5BF7}" destId="{7D0258E7-C3B3-C245-8A8B-ABCA5F7B8220}" srcOrd="0" destOrd="0" presId="urn:microsoft.com/office/officeart/2005/8/layout/hierarchy2"/>
    <dgm:cxn modelId="{184A23FC-E6DB-2A41-9831-3258F321B361}" type="presParOf" srcId="{7D0258E7-C3B3-C245-8A8B-ABCA5F7B8220}" destId="{1190AD2D-4D25-5741-8C8D-BA9622B73C6A}" srcOrd="0" destOrd="0" presId="urn:microsoft.com/office/officeart/2005/8/layout/hierarchy2"/>
    <dgm:cxn modelId="{7EF698B2-A944-FE47-8F1C-99A2A273E0F0}" type="presParOf" srcId="{7D0258E7-C3B3-C245-8A8B-ABCA5F7B8220}" destId="{6DF21617-0957-7149-96FC-638E3FB801F7}" srcOrd="1" destOrd="0" presId="urn:microsoft.com/office/officeart/2005/8/layout/hierarchy2"/>
    <dgm:cxn modelId="{46BA6D4B-5E3C-0D41-B505-897364ED3AA4}" type="presParOf" srcId="{6DF21617-0957-7149-96FC-638E3FB801F7}" destId="{BA2C1AC4-482A-A24C-85C0-FB3780F19D40}" srcOrd="0" destOrd="0" presId="urn:microsoft.com/office/officeart/2005/8/layout/hierarchy2"/>
    <dgm:cxn modelId="{61FF633E-90FC-6E47-BD07-2C8E5199BB5A}" type="presParOf" srcId="{BA2C1AC4-482A-A24C-85C0-FB3780F19D40}" destId="{D8915E2F-2C59-7A46-90E9-D18374A6C076}" srcOrd="0" destOrd="0" presId="urn:microsoft.com/office/officeart/2005/8/layout/hierarchy2"/>
    <dgm:cxn modelId="{66963A24-78D1-E34D-B542-2E972DC3FB88}" type="presParOf" srcId="{6DF21617-0957-7149-96FC-638E3FB801F7}" destId="{2EE7E369-32A3-1E47-8D74-8DBD92371547}" srcOrd="1" destOrd="0" presId="urn:microsoft.com/office/officeart/2005/8/layout/hierarchy2"/>
    <dgm:cxn modelId="{9421C361-2C53-8F4A-AB34-C9777AEC025B}" type="presParOf" srcId="{2EE7E369-32A3-1E47-8D74-8DBD92371547}" destId="{7B497A32-5B65-4748-BB1F-32ACE1D9E05B}" srcOrd="0" destOrd="0" presId="urn:microsoft.com/office/officeart/2005/8/layout/hierarchy2"/>
    <dgm:cxn modelId="{DC43D809-0BE8-1048-86AF-7415D0864400}" type="presParOf" srcId="{2EE7E369-32A3-1E47-8D74-8DBD92371547}" destId="{DF51F82E-A9F9-BB4F-8D7A-77E7596A2301}" srcOrd="1" destOrd="0" presId="urn:microsoft.com/office/officeart/2005/8/layout/hierarchy2"/>
    <dgm:cxn modelId="{1FB4EABE-6A58-5344-B561-925D4A2DBC3B}" type="presParOf" srcId="{DF51F82E-A9F9-BB4F-8D7A-77E7596A2301}" destId="{2B65176B-916F-AA47-BA41-1AF78BBFF042}" srcOrd="0" destOrd="0" presId="urn:microsoft.com/office/officeart/2005/8/layout/hierarchy2"/>
    <dgm:cxn modelId="{694FB1A5-C58B-5A47-B0F1-E86112F27372}" type="presParOf" srcId="{2B65176B-916F-AA47-BA41-1AF78BBFF042}" destId="{9720FAA9-1E7E-994E-AF61-FC0215DC8F22}" srcOrd="0" destOrd="0" presId="urn:microsoft.com/office/officeart/2005/8/layout/hierarchy2"/>
    <dgm:cxn modelId="{9487F105-8088-A74D-977D-3A598FA1D757}" type="presParOf" srcId="{DF51F82E-A9F9-BB4F-8D7A-77E7596A2301}" destId="{7CB57E42-E206-B642-BAEF-D6CA1B8E4183}" srcOrd="1" destOrd="0" presId="urn:microsoft.com/office/officeart/2005/8/layout/hierarchy2"/>
    <dgm:cxn modelId="{A096D31D-2943-6148-B53B-2ABDC5114D82}" type="presParOf" srcId="{7CB57E42-E206-B642-BAEF-D6CA1B8E4183}" destId="{49330AB9-EED9-A945-8E6B-E854222F8763}" srcOrd="0" destOrd="0" presId="urn:microsoft.com/office/officeart/2005/8/layout/hierarchy2"/>
    <dgm:cxn modelId="{BAD60FB9-7272-0C43-8878-FE7ED67215BF}" type="presParOf" srcId="{7CB57E42-E206-B642-BAEF-D6CA1B8E4183}" destId="{85567FD6-3498-0641-BABF-F456A37D2F3D}" srcOrd="1" destOrd="0" presId="urn:microsoft.com/office/officeart/2005/8/layout/hierarchy2"/>
    <dgm:cxn modelId="{7092418C-9EA3-E04F-8FE5-EE7CA4A0348D}" type="presParOf" srcId="{6DF21617-0957-7149-96FC-638E3FB801F7}" destId="{74FFF5E0-FDDF-A040-AC84-DFD471800792}" srcOrd="2" destOrd="0" presId="urn:microsoft.com/office/officeart/2005/8/layout/hierarchy2"/>
    <dgm:cxn modelId="{E9BB4AD2-762E-7F43-B157-392D2B3A7E0D}" type="presParOf" srcId="{74FFF5E0-FDDF-A040-AC84-DFD471800792}" destId="{FD1D85DE-20F4-2340-9229-D2457E2B4768}" srcOrd="0" destOrd="0" presId="urn:microsoft.com/office/officeart/2005/8/layout/hierarchy2"/>
    <dgm:cxn modelId="{FF42D493-115D-A647-86D4-9744D8ADA69C}" type="presParOf" srcId="{6DF21617-0957-7149-96FC-638E3FB801F7}" destId="{39B0FAE2-FC67-A74F-90B0-062538A71FF6}" srcOrd="3" destOrd="0" presId="urn:microsoft.com/office/officeart/2005/8/layout/hierarchy2"/>
    <dgm:cxn modelId="{962E2626-594E-6A4D-AD6B-9EDE5D6F420C}" type="presParOf" srcId="{39B0FAE2-FC67-A74F-90B0-062538A71FF6}" destId="{23F36791-2DE1-A349-B478-0DEE80B24B25}" srcOrd="0" destOrd="0" presId="urn:microsoft.com/office/officeart/2005/8/layout/hierarchy2"/>
    <dgm:cxn modelId="{FECE4702-EF2F-6446-9F60-DB8D9BADDB57}" type="presParOf" srcId="{39B0FAE2-FC67-A74F-90B0-062538A71FF6}" destId="{C8071D76-D3BA-2744-AC61-5C5A53AAB51D}" srcOrd="1" destOrd="0" presId="urn:microsoft.com/office/officeart/2005/8/layout/hierarchy2"/>
    <dgm:cxn modelId="{E11B0393-CFC9-5340-9AE1-038A82D75502}" type="presParOf" srcId="{C8071D76-D3BA-2744-AC61-5C5A53AAB51D}" destId="{E9B29CC7-2092-224F-A092-40329AA3B11C}" srcOrd="0" destOrd="0" presId="urn:microsoft.com/office/officeart/2005/8/layout/hierarchy2"/>
    <dgm:cxn modelId="{F7BA253B-BB40-204F-8DC3-ECBDEA0758B5}" type="presParOf" srcId="{E9B29CC7-2092-224F-A092-40329AA3B11C}" destId="{AEE677B8-6865-F146-9DAD-C24EDAA38B1D}" srcOrd="0" destOrd="0" presId="urn:microsoft.com/office/officeart/2005/8/layout/hierarchy2"/>
    <dgm:cxn modelId="{78477F60-DD44-704E-B594-0901E1CAD917}" type="presParOf" srcId="{C8071D76-D3BA-2744-AC61-5C5A53AAB51D}" destId="{7E05E87C-A99F-7743-8113-4A90D6A883CA}" srcOrd="1" destOrd="0" presId="urn:microsoft.com/office/officeart/2005/8/layout/hierarchy2"/>
    <dgm:cxn modelId="{E9AB5592-C78B-B745-A98F-119CA1BE840D}" type="presParOf" srcId="{7E05E87C-A99F-7743-8113-4A90D6A883CA}" destId="{632FF636-C499-464C-B610-EA195B753A8D}" srcOrd="0" destOrd="0" presId="urn:microsoft.com/office/officeart/2005/8/layout/hierarchy2"/>
    <dgm:cxn modelId="{633F76D0-898D-F342-9791-68815F6300CA}" type="presParOf" srcId="{7E05E87C-A99F-7743-8113-4A90D6A883CA}" destId="{D763717A-2522-9A46-A9AE-D6082A8A0E5D}" srcOrd="1" destOrd="0" presId="urn:microsoft.com/office/officeart/2005/8/layout/hierarchy2"/>
    <dgm:cxn modelId="{0EDA9888-1F8A-4D46-A518-72817498C95B}" type="presParOf" srcId="{6DF21617-0957-7149-96FC-638E3FB801F7}" destId="{FA7C515D-AD4F-5949-A67F-A25770D271EB}" srcOrd="4" destOrd="0" presId="urn:microsoft.com/office/officeart/2005/8/layout/hierarchy2"/>
    <dgm:cxn modelId="{57B9AB2F-A462-9A4E-9353-F840431AAEE8}" type="presParOf" srcId="{FA7C515D-AD4F-5949-A67F-A25770D271EB}" destId="{54FD878C-5C37-C940-933F-D8C22E3ACED2}" srcOrd="0" destOrd="0" presId="urn:microsoft.com/office/officeart/2005/8/layout/hierarchy2"/>
    <dgm:cxn modelId="{3483A06E-987C-2549-B126-B2B87E94E099}" type="presParOf" srcId="{6DF21617-0957-7149-96FC-638E3FB801F7}" destId="{3BF16119-380C-F448-9E99-DBD39B7D79EF}" srcOrd="5" destOrd="0" presId="urn:microsoft.com/office/officeart/2005/8/layout/hierarchy2"/>
    <dgm:cxn modelId="{AE99A7D1-560C-AB40-B480-A0AFCFDF9F19}" type="presParOf" srcId="{3BF16119-380C-F448-9E99-DBD39B7D79EF}" destId="{D2CD395E-FF0D-4544-9100-4E946209FE10}" srcOrd="0" destOrd="0" presId="urn:microsoft.com/office/officeart/2005/8/layout/hierarchy2"/>
    <dgm:cxn modelId="{9123191B-FC3D-1E4F-8623-82646CC9A35C}" type="presParOf" srcId="{3BF16119-380C-F448-9E99-DBD39B7D79EF}" destId="{75321E80-6033-0C4C-902C-3BD0639799F1}" srcOrd="1" destOrd="0" presId="urn:microsoft.com/office/officeart/2005/8/layout/hierarchy2"/>
    <dgm:cxn modelId="{2D3B1AD7-DFAC-5C45-8A13-E3958FC9E251}" type="presParOf" srcId="{75321E80-6033-0C4C-902C-3BD0639799F1}" destId="{A4FFA733-53D5-D846-9764-60C6675A3957}" srcOrd="0" destOrd="0" presId="urn:microsoft.com/office/officeart/2005/8/layout/hierarchy2"/>
    <dgm:cxn modelId="{F0FEA645-C258-3943-B574-BA0EB9AA4EA4}" type="presParOf" srcId="{A4FFA733-53D5-D846-9764-60C6675A3957}" destId="{9B1F3B0C-2681-394D-9F65-92684472C1CA}" srcOrd="0" destOrd="0" presId="urn:microsoft.com/office/officeart/2005/8/layout/hierarchy2"/>
    <dgm:cxn modelId="{3D558EB9-BD0B-D946-8721-E591A6D91871}" type="presParOf" srcId="{75321E80-6033-0C4C-902C-3BD0639799F1}" destId="{CB91CE04-8836-3B41-8732-BA35F1143B62}" srcOrd="1" destOrd="0" presId="urn:microsoft.com/office/officeart/2005/8/layout/hierarchy2"/>
    <dgm:cxn modelId="{869C8BBB-41BD-9F43-BE2B-EF8639BEA2B5}" type="presParOf" srcId="{CB91CE04-8836-3B41-8732-BA35F1143B62}" destId="{25153F3F-F458-9142-90EA-765106F0FB05}" srcOrd="0" destOrd="0" presId="urn:microsoft.com/office/officeart/2005/8/layout/hierarchy2"/>
    <dgm:cxn modelId="{26EF78CC-8620-2742-B0FA-BCA4BC06DC92}" type="presParOf" srcId="{CB91CE04-8836-3B41-8732-BA35F1143B62}" destId="{7B8ADD55-60C9-D74F-8136-96F12D99BEB8}" srcOrd="1" destOrd="0" presId="urn:microsoft.com/office/officeart/2005/8/layout/hierarchy2"/>
    <dgm:cxn modelId="{933C9D4C-5C55-7948-91B4-4A0068823FFB}" type="presParOf" srcId="{6DF21617-0957-7149-96FC-638E3FB801F7}" destId="{627FBB97-882E-1C4E-9F53-032B6B7E2B8F}" srcOrd="6" destOrd="0" presId="urn:microsoft.com/office/officeart/2005/8/layout/hierarchy2"/>
    <dgm:cxn modelId="{31AF803B-3763-4546-B98C-8BEB47828BBC}" type="presParOf" srcId="{627FBB97-882E-1C4E-9F53-032B6B7E2B8F}" destId="{2133E2BD-9742-3E4E-8DEF-185240D7ABA3}" srcOrd="0" destOrd="0" presId="urn:microsoft.com/office/officeart/2005/8/layout/hierarchy2"/>
    <dgm:cxn modelId="{0BA27D1C-560F-3F4A-A0F9-484277B2C158}" type="presParOf" srcId="{6DF21617-0957-7149-96FC-638E3FB801F7}" destId="{BEE38661-D88E-814D-81A0-D677657F269E}" srcOrd="7" destOrd="0" presId="urn:microsoft.com/office/officeart/2005/8/layout/hierarchy2"/>
    <dgm:cxn modelId="{742A52F4-DB8E-6243-B03F-2517A0F288B2}" type="presParOf" srcId="{BEE38661-D88E-814D-81A0-D677657F269E}" destId="{8625E03E-0007-524D-AC8F-83D4B445BD41}" srcOrd="0" destOrd="0" presId="urn:microsoft.com/office/officeart/2005/8/layout/hierarchy2"/>
    <dgm:cxn modelId="{658E3F2D-4A16-BD46-B574-62F36BF7AAA5}" type="presParOf" srcId="{BEE38661-D88E-814D-81A0-D677657F269E}" destId="{354B7702-F15B-9D45-9643-9D57DD0659B1}" srcOrd="1" destOrd="0" presId="urn:microsoft.com/office/officeart/2005/8/layout/hierarchy2"/>
    <dgm:cxn modelId="{6BFA7316-8DCC-E043-8C6F-388C27519CC7}" type="presParOf" srcId="{354B7702-F15B-9D45-9643-9D57DD0659B1}" destId="{0A46AE98-A1F3-1642-8970-1BB9F9CD4C84}" srcOrd="0" destOrd="0" presId="urn:microsoft.com/office/officeart/2005/8/layout/hierarchy2"/>
    <dgm:cxn modelId="{806B753D-6419-5947-A127-7EF303F6C33C}" type="presParOf" srcId="{0A46AE98-A1F3-1642-8970-1BB9F9CD4C84}" destId="{BAA4560D-AE53-0C4E-BDE5-F50C6FDD6221}" srcOrd="0" destOrd="0" presId="urn:microsoft.com/office/officeart/2005/8/layout/hierarchy2"/>
    <dgm:cxn modelId="{D962B53F-F36D-794D-9FF9-D0887AA9838F}" type="presParOf" srcId="{354B7702-F15B-9D45-9643-9D57DD0659B1}" destId="{F1BE2C7F-2531-994E-9C2E-EEC5159C8573}" srcOrd="1" destOrd="0" presId="urn:microsoft.com/office/officeart/2005/8/layout/hierarchy2"/>
    <dgm:cxn modelId="{F5836AF4-6300-E144-AD27-6DB29E812A2F}" type="presParOf" srcId="{F1BE2C7F-2531-994E-9C2E-EEC5159C8573}" destId="{DD04E101-7AD6-3944-9C26-46F51FB0AA59}" srcOrd="0" destOrd="0" presId="urn:microsoft.com/office/officeart/2005/8/layout/hierarchy2"/>
    <dgm:cxn modelId="{D130B03C-B8D4-3F42-A6D2-D56285599B5E}" type="presParOf" srcId="{F1BE2C7F-2531-994E-9C2E-EEC5159C8573}" destId="{98D97132-27A4-AD44-ACF1-3E69C2AAC77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CDE55C-FCE4-B641-89AE-F48B01D951F7}" type="doc">
      <dgm:prSet loTypeId="urn:microsoft.com/office/officeart/2005/8/layout/cycle5" loCatId="" qsTypeId="urn:microsoft.com/office/officeart/2005/8/quickstyle/3D3" qsCatId="3D" csTypeId="urn:microsoft.com/office/officeart/2005/8/colors/colorful2" csCatId="colorful" phldr="1"/>
      <dgm:spPr/>
      <dgm:t>
        <a:bodyPr/>
        <a:lstStyle/>
        <a:p>
          <a:endParaRPr lang="en-US"/>
        </a:p>
      </dgm:t>
    </dgm:pt>
    <dgm:pt modelId="{DC73B49B-8E09-0A4E-80B1-0FC656010ACF}">
      <dgm:prSet phldrT="[Text]" custT="1"/>
      <dgm:spPr/>
      <dgm:t>
        <a:bodyPr/>
        <a:lstStyle/>
        <a:p>
          <a:r>
            <a:rPr lang="en-US" sz="1800" b="1" dirty="0" smtClean="0">
              <a:latin typeface="+mn-lt"/>
              <a:cs typeface="Tw Cen MT"/>
            </a:rPr>
            <a:t>Research &amp; Organize Resources</a:t>
          </a:r>
          <a:endParaRPr lang="en-US" sz="1800" b="1" dirty="0">
            <a:latin typeface="+mn-lt"/>
            <a:cs typeface="Tw Cen MT"/>
          </a:endParaRPr>
        </a:p>
      </dgm:t>
    </dgm:pt>
    <dgm:pt modelId="{EB768BD0-9E59-724F-ADF9-7FF870625E09}" type="parTrans" cxnId="{674919DE-6136-E94C-91AB-61ED3EA8E756}">
      <dgm:prSet/>
      <dgm:spPr/>
      <dgm:t>
        <a:bodyPr/>
        <a:lstStyle/>
        <a:p>
          <a:endParaRPr lang="en-US"/>
        </a:p>
      </dgm:t>
    </dgm:pt>
    <dgm:pt modelId="{BC34ACB5-3474-A742-919B-1F465F8014AA}" type="sibTrans" cxnId="{674919DE-6136-E94C-91AB-61ED3EA8E756}">
      <dgm:prSet/>
      <dgm:spPr/>
      <dgm:t>
        <a:bodyPr/>
        <a:lstStyle/>
        <a:p>
          <a:endParaRPr lang="en-US"/>
        </a:p>
      </dgm:t>
    </dgm:pt>
    <dgm:pt modelId="{F3727432-E007-384D-9E2A-122A31E4CD76}">
      <dgm:prSet phldrT="[Text]" custT="1"/>
      <dgm:spPr/>
      <dgm:t>
        <a:bodyPr/>
        <a:lstStyle/>
        <a:p>
          <a:r>
            <a:rPr lang="en-US" sz="1800" b="1" dirty="0" smtClean="0">
              <a:latin typeface="+mn-lt"/>
              <a:cs typeface="Tw Cen MT"/>
            </a:rPr>
            <a:t>Identify Potential Resources for Programming</a:t>
          </a:r>
          <a:endParaRPr lang="en-US" sz="1800" b="1" dirty="0">
            <a:latin typeface="+mn-lt"/>
            <a:cs typeface="Tw Cen MT"/>
          </a:endParaRPr>
        </a:p>
      </dgm:t>
    </dgm:pt>
    <dgm:pt modelId="{1A6297F3-1D80-E44E-A53E-0F251F376215}" type="parTrans" cxnId="{2EC59191-6ABC-4247-B8BA-2C8B04AE013F}">
      <dgm:prSet/>
      <dgm:spPr/>
      <dgm:t>
        <a:bodyPr/>
        <a:lstStyle/>
        <a:p>
          <a:endParaRPr lang="en-US"/>
        </a:p>
      </dgm:t>
    </dgm:pt>
    <dgm:pt modelId="{7C84BB79-17BB-B241-99C7-639F458DA33F}" type="sibTrans" cxnId="{2EC59191-6ABC-4247-B8BA-2C8B04AE013F}">
      <dgm:prSet/>
      <dgm:spPr/>
      <dgm:t>
        <a:bodyPr/>
        <a:lstStyle/>
        <a:p>
          <a:endParaRPr lang="en-US"/>
        </a:p>
      </dgm:t>
    </dgm:pt>
    <dgm:pt modelId="{0F079C8E-F1F6-B343-B93F-CB6E7F714F05}">
      <dgm:prSet phldrT="[Text]" custT="1"/>
      <dgm:spPr/>
      <dgm:t>
        <a:bodyPr/>
        <a:lstStyle/>
        <a:p>
          <a:r>
            <a:rPr lang="en-US" sz="1800" b="1" dirty="0" smtClean="0">
              <a:latin typeface="+mn-lt"/>
              <a:cs typeface="Tw Cen MT"/>
            </a:rPr>
            <a:t>Evaluate Resources</a:t>
          </a:r>
          <a:endParaRPr lang="en-US" sz="1800" b="1" dirty="0">
            <a:latin typeface="+mn-lt"/>
            <a:cs typeface="Tw Cen MT"/>
          </a:endParaRPr>
        </a:p>
      </dgm:t>
    </dgm:pt>
    <dgm:pt modelId="{A967EB23-44BA-1944-A318-85596B3703B8}" type="parTrans" cxnId="{700E7FDF-8020-7C4D-A7CC-3BC11D6CBBE9}">
      <dgm:prSet/>
      <dgm:spPr/>
      <dgm:t>
        <a:bodyPr/>
        <a:lstStyle/>
        <a:p>
          <a:endParaRPr lang="en-US"/>
        </a:p>
      </dgm:t>
    </dgm:pt>
    <dgm:pt modelId="{5B83F9EB-4F09-744E-A47F-41E2A0701D75}" type="sibTrans" cxnId="{700E7FDF-8020-7C4D-A7CC-3BC11D6CBBE9}">
      <dgm:prSet/>
      <dgm:spPr/>
      <dgm:t>
        <a:bodyPr/>
        <a:lstStyle/>
        <a:p>
          <a:endParaRPr lang="en-US"/>
        </a:p>
      </dgm:t>
    </dgm:pt>
    <dgm:pt modelId="{F895C578-4CB3-5F4A-85EC-DFB5EAEF77DB}">
      <dgm:prSet phldrT="[Text]" custT="1"/>
      <dgm:spPr/>
      <dgm:t>
        <a:bodyPr/>
        <a:lstStyle/>
        <a:p>
          <a:r>
            <a:rPr lang="en-US" sz="1800" b="1" dirty="0" smtClean="0">
              <a:latin typeface="+mn-lt"/>
              <a:cs typeface="Tw Cen MT"/>
            </a:rPr>
            <a:t>Select &amp; Connect Resources to programming</a:t>
          </a:r>
          <a:endParaRPr lang="en-US" sz="1800" b="1" dirty="0">
            <a:latin typeface="+mn-lt"/>
            <a:cs typeface="Tw Cen MT"/>
          </a:endParaRPr>
        </a:p>
      </dgm:t>
    </dgm:pt>
    <dgm:pt modelId="{943950CB-86B4-654D-BAD2-2370CB6FFDF8}" type="parTrans" cxnId="{DAB5169E-E2A9-714C-B59E-7575F1B4C148}">
      <dgm:prSet/>
      <dgm:spPr/>
      <dgm:t>
        <a:bodyPr/>
        <a:lstStyle/>
        <a:p>
          <a:endParaRPr lang="en-US"/>
        </a:p>
      </dgm:t>
    </dgm:pt>
    <dgm:pt modelId="{AB5EEAA0-F6F6-D043-88D8-3DF92E100F43}" type="sibTrans" cxnId="{DAB5169E-E2A9-714C-B59E-7575F1B4C148}">
      <dgm:prSet/>
      <dgm:spPr/>
      <dgm:t>
        <a:bodyPr/>
        <a:lstStyle/>
        <a:p>
          <a:endParaRPr lang="en-US"/>
        </a:p>
      </dgm:t>
    </dgm:pt>
    <dgm:pt modelId="{787112B7-EFE2-0840-B7D9-FF58E0019A9D}" type="pres">
      <dgm:prSet presAssocID="{1DCDE55C-FCE4-B641-89AE-F48B01D951F7}" presName="cycle" presStyleCnt="0">
        <dgm:presLayoutVars>
          <dgm:dir/>
          <dgm:resizeHandles val="exact"/>
        </dgm:presLayoutVars>
      </dgm:prSet>
      <dgm:spPr/>
      <dgm:t>
        <a:bodyPr/>
        <a:lstStyle/>
        <a:p>
          <a:endParaRPr lang="en-US"/>
        </a:p>
      </dgm:t>
    </dgm:pt>
    <dgm:pt modelId="{9A383111-D41A-8F47-98DA-6ACAAC94A495}" type="pres">
      <dgm:prSet presAssocID="{DC73B49B-8E09-0A4E-80B1-0FC656010ACF}" presName="node" presStyleLbl="node1" presStyleIdx="0" presStyleCnt="4" custScaleX="119185" custScaleY="116504">
        <dgm:presLayoutVars>
          <dgm:bulletEnabled val="1"/>
        </dgm:presLayoutVars>
      </dgm:prSet>
      <dgm:spPr/>
      <dgm:t>
        <a:bodyPr/>
        <a:lstStyle/>
        <a:p>
          <a:endParaRPr lang="en-US"/>
        </a:p>
      </dgm:t>
    </dgm:pt>
    <dgm:pt modelId="{80CF5FC6-6801-2B4B-A31A-5DABD24EC558}" type="pres">
      <dgm:prSet presAssocID="{DC73B49B-8E09-0A4E-80B1-0FC656010ACF}" presName="spNode" presStyleCnt="0"/>
      <dgm:spPr/>
      <dgm:t>
        <a:bodyPr/>
        <a:lstStyle/>
        <a:p>
          <a:endParaRPr lang="en-US"/>
        </a:p>
      </dgm:t>
    </dgm:pt>
    <dgm:pt modelId="{517478FB-F18C-2444-BF24-EE985C984E5E}" type="pres">
      <dgm:prSet presAssocID="{BC34ACB5-3474-A742-919B-1F465F8014AA}" presName="sibTrans" presStyleLbl="sibTrans1D1" presStyleIdx="0" presStyleCnt="4"/>
      <dgm:spPr/>
      <dgm:t>
        <a:bodyPr/>
        <a:lstStyle/>
        <a:p>
          <a:endParaRPr lang="en-US"/>
        </a:p>
      </dgm:t>
    </dgm:pt>
    <dgm:pt modelId="{8EE112F3-BB71-A849-A010-7E77825B8C24}" type="pres">
      <dgm:prSet presAssocID="{F3727432-E007-384D-9E2A-122A31E4CD76}" presName="node" presStyleLbl="node1" presStyleIdx="1" presStyleCnt="4" custScaleX="119185" custScaleY="116504">
        <dgm:presLayoutVars>
          <dgm:bulletEnabled val="1"/>
        </dgm:presLayoutVars>
      </dgm:prSet>
      <dgm:spPr/>
      <dgm:t>
        <a:bodyPr/>
        <a:lstStyle/>
        <a:p>
          <a:endParaRPr lang="en-US"/>
        </a:p>
      </dgm:t>
    </dgm:pt>
    <dgm:pt modelId="{740F6065-1A21-034A-94CA-B345D541A999}" type="pres">
      <dgm:prSet presAssocID="{F3727432-E007-384D-9E2A-122A31E4CD76}" presName="spNode" presStyleCnt="0"/>
      <dgm:spPr/>
      <dgm:t>
        <a:bodyPr/>
        <a:lstStyle/>
        <a:p>
          <a:endParaRPr lang="en-US"/>
        </a:p>
      </dgm:t>
    </dgm:pt>
    <dgm:pt modelId="{BCF87EB6-A2C9-6B45-97BA-B93139A33865}" type="pres">
      <dgm:prSet presAssocID="{7C84BB79-17BB-B241-99C7-639F458DA33F}" presName="sibTrans" presStyleLbl="sibTrans1D1" presStyleIdx="1" presStyleCnt="4"/>
      <dgm:spPr/>
      <dgm:t>
        <a:bodyPr/>
        <a:lstStyle/>
        <a:p>
          <a:endParaRPr lang="en-US"/>
        </a:p>
      </dgm:t>
    </dgm:pt>
    <dgm:pt modelId="{9B7010A8-6D1B-D54A-BE48-8C43AA16D928}" type="pres">
      <dgm:prSet presAssocID="{0F079C8E-F1F6-B343-B93F-CB6E7F714F05}" presName="node" presStyleLbl="node1" presStyleIdx="2" presStyleCnt="4" custScaleX="119185" custScaleY="116504">
        <dgm:presLayoutVars>
          <dgm:bulletEnabled val="1"/>
        </dgm:presLayoutVars>
      </dgm:prSet>
      <dgm:spPr/>
      <dgm:t>
        <a:bodyPr/>
        <a:lstStyle/>
        <a:p>
          <a:endParaRPr lang="en-US"/>
        </a:p>
      </dgm:t>
    </dgm:pt>
    <dgm:pt modelId="{15E87BBE-0E0E-A548-A63C-12FF43B06197}" type="pres">
      <dgm:prSet presAssocID="{0F079C8E-F1F6-B343-B93F-CB6E7F714F05}" presName="spNode" presStyleCnt="0"/>
      <dgm:spPr/>
      <dgm:t>
        <a:bodyPr/>
        <a:lstStyle/>
        <a:p>
          <a:endParaRPr lang="en-US"/>
        </a:p>
      </dgm:t>
    </dgm:pt>
    <dgm:pt modelId="{F7368527-1A59-EA4B-B999-A9F506EE8FB4}" type="pres">
      <dgm:prSet presAssocID="{5B83F9EB-4F09-744E-A47F-41E2A0701D75}" presName="sibTrans" presStyleLbl="sibTrans1D1" presStyleIdx="2" presStyleCnt="4"/>
      <dgm:spPr/>
      <dgm:t>
        <a:bodyPr/>
        <a:lstStyle/>
        <a:p>
          <a:endParaRPr lang="en-US"/>
        </a:p>
      </dgm:t>
    </dgm:pt>
    <dgm:pt modelId="{EC0A23B1-8DF2-3E4F-9624-98C6F8F45DC0}" type="pres">
      <dgm:prSet presAssocID="{F895C578-4CB3-5F4A-85EC-DFB5EAEF77DB}" presName="node" presStyleLbl="node1" presStyleIdx="3" presStyleCnt="4" custScaleX="119185" custScaleY="116504">
        <dgm:presLayoutVars>
          <dgm:bulletEnabled val="1"/>
        </dgm:presLayoutVars>
      </dgm:prSet>
      <dgm:spPr/>
      <dgm:t>
        <a:bodyPr/>
        <a:lstStyle/>
        <a:p>
          <a:endParaRPr lang="en-US"/>
        </a:p>
      </dgm:t>
    </dgm:pt>
    <dgm:pt modelId="{A5698E13-1E87-F34E-94E6-C9CF4409CFB9}" type="pres">
      <dgm:prSet presAssocID="{F895C578-4CB3-5F4A-85EC-DFB5EAEF77DB}" presName="spNode" presStyleCnt="0"/>
      <dgm:spPr/>
      <dgm:t>
        <a:bodyPr/>
        <a:lstStyle/>
        <a:p>
          <a:endParaRPr lang="en-US"/>
        </a:p>
      </dgm:t>
    </dgm:pt>
    <dgm:pt modelId="{A6440AB3-0743-5243-B996-B6FFF32B5B1A}" type="pres">
      <dgm:prSet presAssocID="{AB5EEAA0-F6F6-D043-88D8-3DF92E100F43}" presName="sibTrans" presStyleLbl="sibTrans1D1" presStyleIdx="3" presStyleCnt="4"/>
      <dgm:spPr/>
      <dgm:t>
        <a:bodyPr/>
        <a:lstStyle/>
        <a:p>
          <a:endParaRPr lang="en-US"/>
        </a:p>
      </dgm:t>
    </dgm:pt>
  </dgm:ptLst>
  <dgm:cxnLst>
    <dgm:cxn modelId="{9C866C72-7B14-D249-8263-4EAAB2393DB9}" type="presOf" srcId="{1DCDE55C-FCE4-B641-89AE-F48B01D951F7}" destId="{787112B7-EFE2-0840-B7D9-FF58E0019A9D}" srcOrd="0" destOrd="0" presId="urn:microsoft.com/office/officeart/2005/8/layout/cycle5"/>
    <dgm:cxn modelId="{B245603A-1A01-A34A-B2C6-BA8981257786}" type="presOf" srcId="{F3727432-E007-384D-9E2A-122A31E4CD76}" destId="{8EE112F3-BB71-A849-A010-7E77825B8C24}" srcOrd="0" destOrd="0" presId="urn:microsoft.com/office/officeart/2005/8/layout/cycle5"/>
    <dgm:cxn modelId="{2EC59191-6ABC-4247-B8BA-2C8B04AE013F}" srcId="{1DCDE55C-FCE4-B641-89AE-F48B01D951F7}" destId="{F3727432-E007-384D-9E2A-122A31E4CD76}" srcOrd="1" destOrd="0" parTransId="{1A6297F3-1D80-E44E-A53E-0F251F376215}" sibTransId="{7C84BB79-17BB-B241-99C7-639F458DA33F}"/>
    <dgm:cxn modelId="{D474D759-94E4-F249-95BD-2F1B8AAEF69F}" type="presOf" srcId="{5B83F9EB-4F09-744E-A47F-41E2A0701D75}" destId="{F7368527-1A59-EA4B-B999-A9F506EE8FB4}" srcOrd="0" destOrd="0" presId="urn:microsoft.com/office/officeart/2005/8/layout/cycle5"/>
    <dgm:cxn modelId="{A498674B-7ABF-3647-AE60-91A67561B386}" type="presOf" srcId="{F895C578-4CB3-5F4A-85EC-DFB5EAEF77DB}" destId="{EC0A23B1-8DF2-3E4F-9624-98C6F8F45DC0}" srcOrd="0" destOrd="0" presId="urn:microsoft.com/office/officeart/2005/8/layout/cycle5"/>
    <dgm:cxn modelId="{8AE83B13-80DE-2141-A6AE-3326586BCE67}" type="presOf" srcId="{DC73B49B-8E09-0A4E-80B1-0FC656010ACF}" destId="{9A383111-D41A-8F47-98DA-6ACAAC94A495}" srcOrd="0" destOrd="0" presId="urn:microsoft.com/office/officeart/2005/8/layout/cycle5"/>
    <dgm:cxn modelId="{674919DE-6136-E94C-91AB-61ED3EA8E756}" srcId="{1DCDE55C-FCE4-B641-89AE-F48B01D951F7}" destId="{DC73B49B-8E09-0A4E-80B1-0FC656010ACF}" srcOrd="0" destOrd="0" parTransId="{EB768BD0-9E59-724F-ADF9-7FF870625E09}" sibTransId="{BC34ACB5-3474-A742-919B-1F465F8014AA}"/>
    <dgm:cxn modelId="{700E7FDF-8020-7C4D-A7CC-3BC11D6CBBE9}" srcId="{1DCDE55C-FCE4-B641-89AE-F48B01D951F7}" destId="{0F079C8E-F1F6-B343-B93F-CB6E7F714F05}" srcOrd="2" destOrd="0" parTransId="{A967EB23-44BA-1944-A318-85596B3703B8}" sibTransId="{5B83F9EB-4F09-744E-A47F-41E2A0701D75}"/>
    <dgm:cxn modelId="{F5CF66D0-52B1-4D43-9865-0814A77D2D26}" type="presOf" srcId="{AB5EEAA0-F6F6-D043-88D8-3DF92E100F43}" destId="{A6440AB3-0743-5243-B996-B6FFF32B5B1A}" srcOrd="0" destOrd="0" presId="urn:microsoft.com/office/officeart/2005/8/layout/cycle5"/>
    <dgm:cxn modelId="{D1159546-2478-B248-BA11-2F28F1693595}" type="presOf" srcId="{7C84BB79-17BB-B241-99C7-639F458DA33F}" destId="{BCF87EB6-A2C9-6B45-97BA-B93139A33865}" srcOrd="0" destOrd="0" presId="urn:microsoft.com/office/officeart/2005/8/layout/cycle5"/>
    <dgm:cxn modelId="{9B4FE759-8B63-CF45-88F7-F93207A50E27}" type="presOf" srcId="{BC34ACB5-3474-A742-919B-1F465F8014AA}" destId="{517478FB-F18C-2444-BF24-EE985C984E5E}" srcOrd="0" destOrd="0" presId="urn:microsoft.com/office/officeart/2005/8/layout/cycle5"/>
    <dgm:cxn modelId="{3D2CB00D-D482-B04F-9164-D6022EB76A47}" type="presOf" srcId="{0F079C8E-F1F6-B343-B93F-CB6E7F714F05}" destId="{9B7010A8-6D1B-D54A-BE48-8C43AA16D928}" srcOrd="0" destOrd="0" presId="urn:microsoft.com/office/officeart/2005/8/layout/cycle5"/>
    <dgm:cxn modelId="{DAB5169E-E2A9-714C-B59E-7575F1B4C148}" srcId="{1DCDE55C-FCE4-B641-89AE-F48B01D951F7}" destId="{F895C578-4CB3-5F4A-85EC-DFB5EAEF77DB}" srcOrd="3" destOrd="0" parTransId="{943950CB-86B4-654D-BAD2-2370CB6FFDF8}" sibTransId="{AB5EEAA0-F6F6-D043-88D8-3DF92E100F43}"/>
    <dgm:cxn modelId="{BEC35A11-5F62-8642-84F0-13B63BC26295}" type="presParOf" srcId="{787112B7-EFE2-0840-B7D9-FF58E0019A9D}" destId="{9A383111-D41A-8F47-98DA-6ACAAC94A495}" srcOrd="0" destOrd="0" presId="urn:microsoft.com/office/officeart/2005/8/layout/cycle5"/>
    <dgm:cxn modelId="{D7DC7964-0D8D-5A42-9395-4293A312ECA3}" type="presParOf" srcId="{787112B7-EFE2-0840-B7D9-FF58E0019A9D}" destId="{80CF5FC6-6801-2B4B-A31A-5DABD24EC558}" srcOrd="1" destOrd="0" presId="urn:microsoft.com/office/officeart/2005/8/layout/cycle5"/>
    <dgm:cxn modelId="{FB1D2CB3-5759-FE4D-BD4D-308CB5D02EFA}" type="presParOf" srcId="{787112B7-EFE2-0840-B7D9-FF58E0019A9D}" destId="{517478FB-F18C-2444-BF24-EE985C984E5E}" srcOrd="2" destOrd="0" presId="urn:microsoft.com/office/officeart/2005/8/layout/cycle5"/>
    <dgm:cxn modelId="{80F52A29-2097-9240-BBC4-64A30ADAE053}" type="presParOf" srcId="{787112B7-EFE2-0840-B7D9-FF58E0019A9D}" destId="{8EE112F3-BB71-A849-A010-7E77825B8C24}" srcOrd="3" destOrd="0" presId="urn:microsoft.com/office/officeart/2005/8/layout/cycle5"/>
    <dgm:cxn modelId="{3D11AFF5-4DEB-ED43-8801-C7036166503F}" type="presParOf" srcId="{787112B7-EFE2-0840-B7D9-FF58E0019A9D}" destId="{740F6065-1A21-034A-94CA-B345D541A999}" srcOrd="4" destOrd="0" presId="urn:microsoft.com/office/officeart/2005/8/layout/cycle5"/>
    <dgm:cxn modelId="{9E4FB9DD-81A4-9140-9973-D545F7155191}" type="presParOf" srcId="{787112B7-EFE2-0840-B7D9-FF58E0019A9D}" destId="{BCF87EB6-A2C9-6B45-97BA-B93139A33865}" srcOrd="5" destOrd="0" presId="urn:microsoft.com/office/officeart/2005/8/layout/cycle5"/>
    <dgm:cxn modelId="{0D7D28CD-1AD4-1240-A413-71854B7D870A}" type="presParOf" srcId="{787112B7-EFE2-0840-B7D9-FF58E0019A9D}" destId="{9B7010A8-6D1B-D54A-BE48-8C43AA16D928}" srcOrd="6" destOrd="0" presId="urn:microsoft.com/office/officeart/2005/8/layout/cycle5"/>
    <dgm:cxn modelId="{831CF363-F51B-C945-A929-53EAC2B8E2ED}" type="presParOf" srcId="{787112B7-EFE2-0840-B7D9-FF58E0019A9D}" destId="{15E87BBE-0E0E-A548-A63C-12FF43B06197}" srcOrd="7" destOrd="0" presId="urn:microsoft.com/office/officeart/2005/8/layout/cycle5"/>
    <dgm:cxn modelId="{D3ACE749-ABA5-8B4E-8CBD-BACE1E32664F}" type="presParOf" srcId="{787112B7-EFE2-0840-B7D9-FF58E0019A9D}" destId="{F7368527-1A59-EA4B-B999-A9F506EE8FB4}" srcOrd="8" destOrd="0" presId="urn:microsoft.com/office/officeart/2005/8/layout/cycle5"/>
    <dgm:cxn modelId="{B8FCF3B3-4475-7C44-8C79-756077DC6CF0}" type="presParOf" srcId="{787112B7-EFE2-0840-B7D9-FF58E0019A9D}" destId="{EC0A23B1-8DF2-3E4F-9624-98C6F8F45DC0}" srcOrd="9" destOrd="0" presId="urn:microsoft.com/office/officeart/2005/8/layout/cycle5"/>
    <dgm:cxn modelId="{2B3E4E8A-482B-4D49-AEE4-6243AFD3FAF5}" type="presParOf" srcId="{787112B7-EFE2-0840-B7D9-FF58E0019A9D}" destId="{A5698E13-1E87-F34E-94E6-C9CF4409CFB9}" srcOrd="10" destOrd="0" presId="urn:microsoft.com/office/officeart/2005/8/layout/cycle5"/>
    <dgm:cxn modelId="{4500C4F7-F46D-6741-A2A3-5EAF96A1514B}" type="presParOf" srcId="{787112B7-EFE2-0840-B7D9-FF58E0019A9D}" destId="{A6440AB3-0743-5243-B996-B6FFF32B5B1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5094A-34E9-7B4A-82BB-E54038F61E79}">
      <dsp:nvSpPr>
        <dsp:cNvPr id="0" name=""/>
        <dsp:cNvSpPr/>
      </dsp:nvSpPr>
      <dsp:spPr>
        <a:xfrm>
          <a:off x="2709980" y="2023896"/>
          <a:ext cx="1444652" cy="1444652"/>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Faith Formation</a:t>
          </a:r>
          <a:endParaRPr lang="en-US" sz="1800" kern="1200" dirty="0"/>
        </a:p>
      </dsp:txBody>
      <dsp:txXfrm>
        <a:off x="2921544" y="2235460"/>
        <a:ext cx="1021524" cy="1021524"/>
      </dsp:txXfrm>
    </dsp:sp>
    <dsp:sp modelId="{3DA3D423-7A6B-FE4C-B1A1-C68533740B77}">
      <dsp:nvSpPr>
        <dsp:cNvPr id="0" name=""/>
        <dsp:cNvSpPr/>
      </dsp:nvSpPr>
      <dsp:spPr>
        <a:xfrm rot="16200000">
          <a:off x="3279666" y="1498944"/>
          <a:ext cx="305281" cy="491181"/>
        </a:xfrm>
        <a:prstGeom prst="righ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325458" y="1642972"/>
        <a:ext cx="213697" cy="294709"/>
      </dsp:txXfrm>
    </dsp:sp>
    <dsp:sp modelId="{3EBF4995-F0C9-F449-9598-C23921CF9342}">
      <dsp:nvSpPr>
        <dsp:cNvPr id="0" name=""/>
        <dsp:cNvSpPr/>
      </dsp:nvSpPr>
      <dsp:spPr>
        <a:xfrm>
          <a:off x="2709980" y="3241"/>
          <a:ext cx="1444652" cy="1444652"/>
        </a:xfrm>
        <a:prstGeom prst="ellipse">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Church</a:t>
          </a:r>
          <a:endParaRPr lang="en-US" sz="1600" kern="1200" dirty="0"/>
        </a:p>
      </dsp:txBody>
      <dsp:txXfrm>
        <a:off x="2921544" y="214805"/>
        <a:ext cx="1021524" cy="1021524"/>
      </dsp:txXfrm>
    </dsp:sp>
    <dsp:sp modelId="{6C7DC5DD-221D-9D4F-BBC1-F85EB0AA4A1A}">
      <dsp:nvSpPr>
        <dsp:cNvPr id="0" name=""/>
        <dsp:cNvSpPr/>
      </dsp:nvSpPr>
      <dsp:spPr>
        <a:xfrm rot="20520000">
          <a:off x="4232327" y="2191093"/>
          <a:ext cx="305281" cy="491181"/>
        </a:xfrm>
        <a:prstGeom prst="rightArrow">
          <a:avLst>
            <a:gd name="adj1" fmla="val 60000"/>
            <a:gd name="adj2" fmla="val 50000"/>
          </a:avLst>
        </a:prstGeom>
        <a:gradFill rotWithShape="0">
          <a:gsLst>
            <a:gs pos="0">
              <a:schemeClr val="accent2">
                <a:hueOff val="3065344"/>
                <a:satOff val="-2867"/>
                <a:lumOff val="3138"/>
                <a:alphaOff val="0"/>
                <a:shade val="70000"/>
                <a:satMod val="150000"/>
              </a:schemeClr>
            </a:gs>
            <a:gs pos="34000">
              <a:schemeClr val="accent2">
                <a:hueOff val="3065344"/>
                <a:satOff val="-2867"/>
                <a:lumOff val="3138"/>
                <a:alphaOff val="0"/>
                <a:shade val="70000"/>
                <a:satMod val="140000"/>
              </a:schemeClr>
            </a:gs>
            <a:gs pos="70000">
              <a:schemeClr val="accent2">
                <a:hueOff val="3065344"/>
                <a:satOff val="-2867"/>
                <a:lumOff val="3138"/>
                <a:alphaOff val="0"/>
                <a:tint val="100000"/>
                <a:shade val="90000"/>
                <a:satMod val="140000"/>
              </a:schemeClr>
            </a:gs>
            <a:gs pos="100000">
              <a:schemeClr val="accent2">
                <a:hueOff val="3065344"/>
                <a:satOff val="-2867"/>
                <a:lumOff val="313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234568" y="2303480"/>
        <a:ext cx="213697" cy="294709"/>
      </dsp:txXfrm>
    </dsp:sp>
    <dsp:sp modelId="{8E5F2E5B-C270-CC41-A8A8-181BC3137C61}">
      <dsp:nvSpPr>
        <dsp:cNvPr id="0" name=""/>
        <dsp:cNvSpPr/>
      </dsp:nvSpPr>
      <dsp:spPr>
        <a:xfrm>
          <a:off x="4631738" y="1399479"/>
          <a:ext cx="1444652" cy="1444652"/>
        </a:xfrm>
        <a:prstGeom prst="ellipse">
          <a:avLst/>
        </a:prstGeom>
        <a:gradFill rotWithShape="0">
          <a:gsLst>
            <a:gs pos="0">
              <a:schemeClr val="accent2">
                <a:hueOff val="3065344"/>
                <a:satOff val="-2867"/>
                <a:lumOff val="3138"/>
                <a:alphaOff val="0"/>
                <a:shade val="70000"/>
                <a:satMod val="150000"/>
              </a:schemeClr>
            </a:gs>
            <a:gs pos="34000">
              <a:schemeClr val="accent2">
                <a:hueOff val="3065344"/>
                <a:satOff val="-2867"/>
                <a:lumOff val="3138"/>
                <a:alphaOff val="0"/>
                <a:shade val="70000"/>
                <a:satMod val="140000"/>
              </a:schemeClr>
            </a:gs>
            <a:gs pos="70000">
              <a:schemeClr val="accent2">
                <a:hueOff val="3065344"/>
                <a:satOff val="-2867"/>
                <a:lumOff val="3138"/>
                <a:alphaOff val="0"/>
                <a:tint val="100000"/>
                <a:shade val="90000"/>
                <a:satMod val="140000"/>
              </a:schemeClr>
            </a:gs>
            <a:gs pos="100000">
              <a:schemeClr val="accent2">
                <a:hueOff val="3065344"/>
                <a:satOff val="-2867"/>
                <a:lumOff val="313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Home</a:t>
          </a:r>
          <a:endParaRPr lang="en-US" sz="1600" kern="1200" dirty="0"/>
        </a:p>
      </dsp:txBody>
      <dsp:txXfrm>
        <a:off x="4843302" y="1611043"/>
        <a:ext cx="1021524" cy="1021524"/>
      </dsp:txXfrm>
    </dsp:sp>
    <dsp:sp modelId="{6417FF6F-ACB7-7B4D-B03F-5A3ED4695DCD}">
      <dsp:nvSpPr>
        <dsp:cNvPr id="0" name=""/>
        <dsp:cNvSpPr/>
      </dsp:nvSpPr>
      <dsp:spPr>
        <a:xfrm rot="3240000">
          <a:off x="3868443" y="3311014"/>
          <a:ext cx="305281" cy="491181"/>
        </a:xfrm>
        <a:prstGeom prst="rightArrow">
          <a:avLst>
            <a:gd name="adj1" fmla="val 60000"/>
            <a:gd name="adj2" fmla="val 50000"/>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887319" y="3372203"/>
        <a:ext cx="213697" cy="294709"/>
      </dsp:txXfrm>
    </dsp:sp>
    <dsp:sp modelId="{875E9835-84EC-7848-8718-D6BA10E3EEC2}">
      <dsp:nvSpPr>
        <dsp:cNvPr id="0" name=""/>
        <dsp:cNvSpPr/>
      </dsp:nvSpPr>
      <dsp:spPr>
        <a:xfrm>
          <a:off x="3897692" y="3658641"/>
          <a:ext cx="1444652" cy="1444652"/>
        </a:xfrm>
        <a:prstGeom prst="ellipse">
          <a:avLst/>
        </a:prstGeom>
        <a:gradFill rotWithShape="0">
          <a:gsLst>
            <a:gs pos="0">
              <a:schemeClr val="accent2">
                <a:hueOff val="6130687"/>
                <a:satOff val="-5735"/>
                <a:lumOff val="6276"/>
                <a:alphaOff val="0"/>
                <a:shade val="70000"/>
                <a:satMod val="150000"/>
              </a:schemeClr>
            </a:gs>
            <a:gs pos="34000">
              <a:schemeClr val="accent2">
                <a:hueOff val="6130687"/>
                <a:satOff val="-5735"/>
                <a:lumOff val="6276"/>
                <a:alphaOff val="0"/>
                <a:shade val="70000"/>
                <a:satMod val="140000"/>
              </a:schemeClr>
            </a:gs>
            <a:gs pos="70000">
              <a:schemeClr val="accent2">
                <a:hueOff val="6130687"/>
                <a:satOff val="-5735"/>
                <a:lumOff val="6276"/>
                <a:alphaOff val="0"/>
                <a:tint val="100000"/>
                <a:shade val="90000"/>
                <a:satMod val="140000"/>
              </a:schemeClr>
            </a:gs>
            <a:gs pos="100000">
              <a:schemeClr val="accent2">
                <a:hueOff val="6130687"/>
                <a:satOff val="-5735"/>
                <a:lumOff val="6276"/>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Daily Life</a:t>
          </a:r>
          <a:endParaRPr lang="en-US" sz="1600" kern="1200" dirty="0"/>
        </a:p>
      </dsp:txBody>
      <dsp:txXfrm>
        <a:off x="4109256" y="3870205"/>
        <a:ext cx="1021524" cy="1021524"/>
      </dsp:txXfrm>
    </dsp:sp>
    <dsp:sp modelId="{3FC054FE-5EF7-B546-976C-866D0271E464}">
      <dsp:nvSpPr>
        <dsp:cNvPr id="0" name=""/>
        <dsp:cNvSpPr/>
      </dsp:nvSpPr>
      <dsp:spPr>
        <a:xfrm rot="7560000">
          <a:off x="2690888" y="3311014"/>
          <a:ext cx="305281" cy="491181"/>
        </a:xfrm>
        <a:prstGeom prst="rightArrow">
          <a:avLst>
            <a:gd name="adj1" fmla="val 60000"/>
            <a:gd name="adj2" fmla="val 50000"/>
          </a:avLst>
        </a:prstGeom>
        <a:gradFill rotWithShape="0">
          <a:gsLst>
            <a:gs pos="0">
              <a:schemeClr val="accent2">
                <a:hueOff val="9196031"/>
                <a:satOff val="-8602"/>
                <a:lumOff val="9413"/>
                <a:alphaOff val="0"/>
                <a:shade val="70000"/>
                <a:satMod val="150000"/>
              </a:schemeClr>
            </a:gs>
            <a:gs pos="34000">
              <a:schemeClr val="accent2">
                <a:hueOff val="9196031"/>
                <a:satOff val="-8602"/>
                <a:lumOff val="9413"/>
                <a:alphaOff val="0"/>
                <a:shade val="70000"/>
                <a:satMod val="140000"/>
              </a:schemeClr>
            </a:gs>
            <a:gs pos="70000">
              <a:schemeClr val="accent2">
                <a:hueOff val="9196031"/>
                <a:satOff val="-8602"/>
                <a:lumOff val="9413"/>
                <a:alphaOff val="0"/>
                <a:tint val="100000"/>
                <a:shade val="90000"/>
                <a:satMod val="140000"/>
              </a:schemeClr>
            </a:gs>
            <a:gs pos="100000">
              <a:schemeClr val="accent2">
                <a:hueOff val="9196031"/>
                <a:satOff val="-8602"/>
                <a:lumOff val="941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763596" y="3372203"/>
        <a:ext cx="213697" cy="294709"/>
      </dsp:txXfrm>
    </dsp:sp>
    <dsp:sp modelId="{8D7941AE-D9D8-D74E-B9AD-488468601FEF}">
      <dsp:nvSpPr>
        <dsp:cNvPr id="0" name=""/>
        <dsp:cNvSpPr/>
      </dsp:nvSpPr>
      <dsp:spPr>
        <a:xfrm>
          <a:off x="1522269" y="3658641"/>
          <a:ext cx="1444652" cy="1444652"/>
        </a:xfrm>
        <a:prstGeom prst="ellipse">
          <a:avLst/>
        </a:prstGeom>
        <a:gradFill rotWithShape="0">
          <a:gsLst>
            <a:gs pos="0">
              <a:schemeClr val="accent2">
                <a:hueOff val="9196031"/>
                <a:satOff val="-8602"/>
                <a:lumOff val="9413"/>
                <a:alphaOff val="0"/>
                <a:shade val="70000"/>
                <a:satMod val="150000"/>
              </a:schemeClr>
            </a:gs>
            <a:gs pos="34000">
              <a:schemeClr val="accent2">
                <a:hueOff val="9196031"/>
                <a:satOff val="-8602"/>
                <a:lumOff val="9413"/>
                <a:alphaOff val="0"/>
                <a:shade val="70000"/>
                <a:satMod val="140000"/>
              </a:schemeClr>
            </a:gs>
            <a:gs pos="70000">
              <a:schemeClr val="accent2">
                <a:hueOff val="9196031"/>
                <a:satOff val="-8602"/>
                <a:lumOff val="9413"/>
                <a:alphaOff val="0"/>
                <a:tint val="100000"/>
                <a:shade val="90000"/>
                <a:satMod val="140000"/>
              </a:schemeClr>
            </a:gs>
            <a:gs pos="100000">
              <a:schemeClr val="accent2">
                <a:hueOff val="9196031"/>
                <a:satOff val="-8602"/>
                <a:lumOff val="941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Community</a:t>
          </a:r>
          <a:endParaRPr lang="en-US" sz="1600" kern="1200" dirty="0"/>
        </a:p>
      </dsp:txBody>
      <dsp:txXfrm>
        <a:off x="1733833" y="3870205"/>
        <a:ext cx="1021524" cy="1021524"/>
      </dsp:txXfrm>
    </dsp:sp>
    <dsp:sp modelId="{DC8A9AB3-A1D5-E54F-BAC0-E3C17197BBEB}">
      <dsp:nvSpPr>
        <dsp:cNvPr id="0" name=""/>
        <dsp:cNvSpPr/>
      </dsp:nvSpPr>
      <dsp:spPr>
        <a:xfrm rot="11880000">
          <a:off x="2327004" y="2191093"/>
          <a:ext cx="305281" cy="491181"/>
        </a:xfrm>
        <a:prstGeom prst="rightArrow">
          <a:avLst>
            <a:gd name="adj1" fmla="val 60000"/>
            <a:gd name="adj2" fmla="val 50000"/>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416347" y="2303480"/>
        <a:ext cx="213697" cy="294709"/>
      </dsp:txXfrm>
    </dsp:sp>
    <dsp:sp modelId="{4EF1D5CC-27A1-E24D-A9DF-A790D75D58D2}">
      <dsp:nvSpPr>
        <dsp:cNvPr id="0" name=""/>
        <dsp:cNvSpPr/>
      </dsp:nvSpPr>
      <dsp:spPr>
        <a:xfrm>
          <a:off x="788223" y="1399479"/>
          <a:ext cx="1444652" cy="1444652"/>
        </a:xfrm>
        <a:prstGeom prst="ellipse">
          <a:avLst/>
        </a:prstGeom>
        <a:gradFill rotWithShape="0">
          <a:gsLst>
            <a:gs pos="0">
              <a:schemeClr val="accent2">
                <a:hueOff val="12261375"/>
                <a:satOff val="-11469"/>
                <a:lumOff val="12551"/>
                <a:alphaOff val="0"/>
                <a:shade val="70000"/>
                <a:satMod val="150000"/>
              </a:schemeClr>
            </a:gs>
            <a:gs pos="34000">
              <a:schemeClr val="accent2">
                <a:hueOff val="12261375"/>
                <a:satOff val="-11469"/>
                <a:lumOff val="12551"/>
                <a:alphaOff val="0"/>
                <a:shade val="70000"/>
                <a:satMod val="140000"/>
              </a:schemeClr>
            </a:gs>
            <a:gs pos="70000">
              <a:schemeClr val="accent2">
                <a:hueOff val="12261375"/>
                <a:satOff val="-11469"/>
                <a:lumOff val="12551"/>
                <a:alphaOff val="0"/>
                <a:tint val="100000"/>
                <a:shade val="90000"/>
                <a:satMod val="140000"/>
              </a:schemeClr>
            </a:gs>
            <a:gs pos="100000">
              <a:schemeClr val="accent2">
                <a:hueOff val="12261375"/>
                <a:satOff val="-11469"/>
                <a:lumOff val="12551"/>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Online </a:t>
          </a:r>
          <a:endParaRPr lang="en-US" sz="1600" kern="1200" dirty="0"/>
        </a:p>
      </dsp:txBody>
      <dsp:txXfrm>
        <a:off x="999787" y="1611043"/>
        <a:ext cx="1021524" cy="10215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448EF-C144-9F41-98E9-17AF6BAE5F71}">
      <dsp:nvSpPr>
        <dsp:cNvPr id="0" name=""/>
        <dsp:cNvSpPr/>
      </dsp:nvSpPr>
      <dsp:spPr>
        <a:xfrm>
          <a:off x="1155297" y="0"/>
          <a:ext cx="4765590" cy="4765590"/>
        </a:xfrm>
        <a:prstGeom prst="ellipse">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Blogs</a:t>
          </a:r>
          <a:br>
            <a:rPr lang="en-US" sz="1600" b="1" kern="1200" dirty="0" smtClean="0"/>
          </a:br>
          <a:r>
            <a:rPr lang="en-US" sz="1600" b="1" kern="1200" dirty="0" smtClean="0"/>
            <a:t>Newsletters Websites</a:t>
          </a:r>
          <a:endParaRPr lang="en-US" sz="1600" b="1" kern="1200" dirty="0"/>
        </a:p>
      </dsp:txBody>
      <dsp:txXfrm>
        <a:off x="2705306" y="238279"/>
        <a:ext cx="1665573" cy="714838"/>
      </dsp:txXfrm>
    </dsp:sp>
    <dsp:sp modelId="{DA0CCE0C-813F-524F-9E01-BCAEC76989D1}">
      <dsp:nvSpPr>
        <dsp:cNvPr id="0" name=""/>
        <dsp:cNvSpPr/>
      </dsp:nvSpPr>
      <dsp:spPr>
        <a:xfrm>
          <a:off x="1639356" y="1191397"/>
          <a:ext cx="3797472" cy="3574192"/>
        </a:xfrm>
        <a:prstGeom prst="ellipse">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
          </a:r>
          <a:br>
            <a:rPr lang="en-US" sz="1600" b="1" kern="1200" dirty="0" smtClean="0"/>
          </a:br>
          <a:r>
            <a:rPr lang="en-US" sz="1600" b="1" kern="1200" dirty="0" smtClean="0"/>
            <a:t/>
          </a:r>
          <a:br>
            <a:rPr lang="en-US" sz="1600" b="1" kern="1200" dirty="0" smtClean="0"/>
          </a:br>
          <a:r>
            <a:rPr lang="en-US" sz="1600" b="1" kern="1200" dirty="0" smtClean="0"/>
            <a:t>Denominations Curated Websites Religious Organizations</a:t>
          </a:r>
          <a:endParaRPr lang="en-US" sz="1600" b="1" kern="1200" dirty="0"/>
        </a:p>
      </dsp:txBody>
      <dsp:txXfrm>
        <a:off x="2653281" y="1414784"/>
        <a:ext cx="1769622" cy="670161"/>
      </dsp:txXfrm>
    </dsp:sp>
    <dsp:sp modelId="{F2A3EDFF-C0B1-DF40-898E-3D8FEEE9A994}">
      <dsp:nvSpPr>
        <dsp:cNvPr id="0" name=""/>
        <dsp:cNvSpPr/>
      </dsp:nvSpPr>
      <dsp:spPr>
        <a:xfrm>
          <a:off x="2398962" y="2464227"/>
          <a:ext cx="2278261" cy="2241662"/>
        </a:xfrm>
        <a:prstGeom prst="ellipse">
          <a:avLst/>
        </a:prstGeom>
        <a:solidFill>
          <a:schemeClr val="accent4">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6-8 “Expert” Resource People</a:t>
          </a:r>
          <a:endParaRPr lang="en-US" sz="1600" b="1" kern="1200" dirty="0"/>
        </a:p>
      </dsp:txBody>
      <dsp:txXfrm>
        <a:off x="2732605" y="3024642"/>
        <a:ext cx="1610974" cy="1120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E39C2-CF50-3B4F-B15E-D406653347A6}">
      <dsp:nvSpPr>
        <dsp:cNvPr id="0" name=""/>
        <dsp:cNvSpPr/>
      </dsp:nvSpPr>
      <dsp:spPr>
        <a:xfrm>
          <a:off x="464875" y="1134220"/>
          <a:ext cx="3270398" cy="2125759"/>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Church Event or Program</a:t>
          </a:r>
          <a:endParaRPr lang="en-US" sz="4000" kern="1200" dirty="0"/>
        </a:p>
      </dsp:txBody>
      <dsp:txXfrm>
        <a:off x="568646" y="1237991"/>
        <a:ext cx="3062856" cy="1918217"/>
      </dsp:txXfrm>
    </dsp:sp>
    <dsp:sp modelId="{31DC290B-682D-1043-9D0B-FF7D1D01507D}">
      <dsp:nvSpPr>
        <dsp:cNvPr id="0" name=""/>
        <dsp:cNvSpPr/>
      </dsp:nvSpPr>
      <dsp:spPr>
        <a:xfrm>
          <a:off x="2100074" y="394041"/>
          <a:ext cx="3606117" cy="3606117"/>
        </a:xfrm>
        <a:custGeom>
          <a:avLst/>
          <a:gdLst/>
          <a:ahLst/>
          <a:cxnLst/>
          <a:rect l="0" t="0" r="0" b="0"/>
          <a:pathLst>
            <a:path>
              <a:moveTo>
                <a:pt x="759440" y="332724"/>
              </a:moveTo>
              <a:arcTo wR="1803058" hR="1803058" stAng="14078011" swAng="4243978"/>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F5E84D-B20D-CD4B-9D7C-D6EBDAC998CE}">
      <dsp:nvSpPr>
        <dsp:cNvPr id="0" name=""/>
        <dsp:cNvSpPr/>
      </dsp:nvSpPr>
      <dsp:spPr>
        <a:xfrm>
          <a:off x="4070992" y="1134220"/>
          <a:ext cx="3270398" cy="2125759"/>
        </a:xfrm>
        <a:prstGeom prst="roundRect">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At Home &amp; Daily Life</a:t>
          </a:r>
          <a:endParaRPr lang="en-US" sz="4000" kern="1200" dirty="0"/>
        </a:p>
      </dsp:txBody>
      <dsp:txXfrm>
        <a:off x="4174763" y="1237991"/>
        <a:ext cx="3062856" cy="1918217"/>
      </dsp:txXfrm>
    </dsp:sp>
    <dsp:sp modelId="{1138D245-F243-A94A-B194-3A5DB00C9C45}">
      <dsp:nvSpPr>
        <dsp:cNvPr id="0" name=""/>
        <dsp:cNvSpPr/>
      </dsp:nvSpPr>
      <dsp:spPr>
        <a:xfrm>
          <a:off x="2100074" y="394041"/>
          <a:ext cx="3606117" cy="3606117"/>
        </a:xfrm>
        <a:custGeom>
          <a:avLst/>
          <a:gdLst/>
          <a:ahLst/>
          <a:cxnLst/>
          <a:rect l="0" t="0" r="0" b="0"/>
          <a:pathLst>
            <a:path>
              <a:moveTo>
                <a:pt x="2846676" y="3273392"/>
              </a:moveTo>
              <a:arcTo wR="1803058" hR="1803058" stAng="3278011" swAng="4243978"/>
            </a:path>
          </a:pathLst>
        </a:custGeom>
        <a:noFill/>
        <a:ln w="9525" cap="flat" cmpd="sng" algn="ctr">
          <a:solidFill>
            <a:schemeClr val="accent3">
              <a:hueOff val="-19032015"/>
              <a:satOff val="90"/>
              <a:lumOff val="1058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20DEB-85B2-F447-B878-1576736E3FAF}">
      <dsp:nvSpPr>
        <dsp:cNvPr id="0" name=""/>
        <dsp:cNvSpPr/>
      </dsp:nvSpPr>
      <dsp:spPr>
        <a:xfrm rot="2562241">
          <a:off x="2639746" y="3419798"/>
          <a:ext cx="738082" cy="51240"/>
        </a:xfrm>
        <a:custGeom>
          <a:avLst/>
          <a:gdLst/>
          <a:ahLst/>
          <a:cxnLst/>
          <a:rect l="0" t="0" r="0" b="0"/>
          <a:pathLst>
            <a:path>
              <a:moveTo>
                <a:pt x="0" y="25620"/>
              </a:moveTo>
              <a:lnTo>
                <a:pt x="738082"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27E72E-9382-3840-ACA6-90C37E217421}">
      <dsp:nvSpPr>
        <dsp:cNvPr id="0" name=""/>
        <dsp:cNvSpPr/>
      </dsp:nvSpPr>
      <dsp:spPr>
        <a:xfrm>
          <a:off x="2737591" y="2412779"/>
          <a:ext cx="820667" cy="51240"/>
        </a:xfrm>
        <a:custGeom>
          <a:avLst/>
          <a:gdLst/>
          <a:ahLst/>
          <a:cxnLst/>
          <a:rect l="0" t="0" r="0" b="0"/>
          <a:pathLst>
            <a:path>
              <a:moveTo>
                <a:pt x="0" y="25620"/>
              </a:moveTo>
              <a:lnTo>
                <a:pt x="820667"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313E5D-B2DC-B448-90DD-89C3614DEA46}">
      <dsp:nvSpPr>
        <dsp:cNvPr id="0" name=""/>
        <dsp:cNvSpPr/>
      </dsp:nvSpPr>
      <dsp:spPr>
        <a:xfrm rot="19037759">
          <a:off x="2639746" y="1405760"/>
          <a:ext cx="738082" cy="51240"/>
        </a:xfrm>
        <a:custGeom>
          <a:avLst/>
          <a:gdLst/>
          <a:ahLst/>
          <a:cxnLst/>
          <a:rect l="0" t="0" r="0" b="0"/>
          <a:pathLst>
            <a:path>
              <a:moveTo>
                <a:pt x="0" y="25620"/>
              </a:moveTo>
              <a:lnTo>
                <a:pt x="738082" y="25620"/>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B586AE-F6D0-964A-A481-384F2DE87619}">
      <dsp:nvSpPr>
        <dsp:cNvPr id="0" name=""/>
        <dsp:cNvSpPr/>
      </dsp:nvSpPr>
      <dsp:spPr>
        <a:xfrm>
          <a:off x="1016723" y="1541788"/>
          <a:ext cx="1801843" cy="1793222"/>
        </a:xfrm>
        <a:prstGeom prst="ellipse">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AE7AC6D-4150-EA45-9046-45F4E2636CD3}">
      <dsp:nvSpPr>
        <dsp:cNvPr id="0" name=""/>
        <dsp:cNvSpPr/>
      </dsp:nvSpPr>
      <dsp:spPr>
        <a:xfrm>
          <a:off x="3093645" y="1627"/>
          <a:ext cx="1405622" cy="1405622"/>
        </a:xfrm>
        <a:prstGeom prst="ellipse">
          <a:avLst/>
        </a:prstGeom>
        <a:gradFill rotWithShape="0">
          <a:gsLst>
            <a:gs pos="0">
              <a:schemeClr val="accent3">
                <a:hueOff val="-6344005"/>
                <a:satOff val="30"/>
                <a:lumOff val="3528"/>
                <a:alphaOff val="0"/>
                <a:shade val="70000"/>
                <a:satMod val="150000"/>
              </a:schemeClr>
            </a:gs>
            <a:gs pos="34000">
              <a:schemeClr val="accent3">
                <a:hueOff val="-6344005"/>
                <a:satOff val="30"/>
                <a:lumOff val="3528"/>
                <a:alphaOff val="0"/>
                <a:shade val="70000"/>
                <a:satMod val="140000"/>
              </a:schemeClr>
            </a:gs>
            <a:gs pos="70000">
              <a:schemeClr val="accent3">
                <a:hueOff val="-6344005"/>
                <a:satOff val="30"/>
                <a:lumOff val="3528"/>
                <a:alphaOff val="0"/>
                <a:tint val="100000"/>
                <a:shade val="90000"/>
                <a:satMod val="140000"/>
              </a:schemeClr>
            </a:gs>
            <a:gs pos="100000">
              <a:schemeClr val="accent3">
                <a:hueOff val="-6344005"/>
                <a:satOff val="30"/>
                <a:lumOff val="3528"/>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Multiple Formats </a:t>
          </a:r>
          <a:endParaRPr lang="en-US" sz="2200" kern="1200" dirty="0"/>
        </a:p>
      </dsp:txBody>
      <dsp:txXfrm>
        <a:off x="3299494" y="207476"/>
        <a:ext cx="993924" cy="993924"/>
      </dsp:txXfrm>
    </dsp:sp>
    <dsp:sp modelId="{9985F312-F77A-F841-B4F4-32AA0CD72FED}">
      <dsp:nvSpPr>
        <dsp:cNvPr id="0" name=""/>
        <dsp:cNvSpPr/>
      </dsp:nvSpPr>
      <dsp:spPr>
        <a:xfrm>
          <a:off x="4639829" y="1627"/>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Gathered</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Small Group</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Independent</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Online</a:t>
          </a:r>
          <a:endParaRPr lang="en-US" sz="2000" kern="1200" dirty="0">
            <a:solidFill>
              <a:schemeClr val="bg1"/>
            </a:solidFill>
          </a:endParaRPr>
        </a:p>
      </dsp:txBody>
      <dsp:txXfrm>
        <a:off x="4639829" y="1627"/>
        <a:ext cx="2108433" cy="1405622"/>
      </dsp:txXfrm>
    </dsp:sp>
    <dsp:sp modelId="{F15A4B94-9951-464D-9666-7EAACC9810BB}">
      <dsp:nvSpPr>
        <dsp:cNvPr id="0" name=""/>
        <dsp:cNvSpPr/>
      </dsp:nvSpPr>
      <dsp:spPr>
        <a:xfrm>
          <a:off x="3558259" y="1735588"/>
          <a:ext cx="1405622" cy="1405622"/>
        </a:xfrm>
        <a:prstGeom prst="ellipse">
          <a:avLst/>
        </a:prstGeom>
        <a:gradFill rotWithShape="0">
          <a:gsLst>
            <a:gs pos="0">
              <a:schemeClr val="accent3">
                <a:hueOff val="-12688011"/>
                <a:satOff val="60"/>
                <a:lumOff val="7057"/>
                <a:alphaOff val="0"/>
                <a:shade val="70000"/>
                <a:satMod val="150000"/>
              </a:schemeClr>
            </a:gs>
            <a:gs pos="34000">
              <a:schemeClr val="accent3">
                <a:hueOff val="-12688011"/>
                <a:satOff val="60"/>
                <a:lumOff val="7057"/>
                <a:alphaOff val="0"/>
                <a:shade val="70000"/>
                <a:satMod val="140000"/>
              </a:schemeClr>
            </a:gs>
            <a:gs pos="70000">
              <a:schemeClr val="accent3">
                <a:hueOff val="-12688011"/>
                <a:satOff val="60"/>
                <a:lumOff val="7057"/>
                <a:alphaOff val="0"/>
                <a:tint val="100000"/>
                <a:shade val="90000"/>
                <a:satMod val="140000"/>
              </a:schemeClr>
            </a:gs>
            <a:gs pos="100000">
              <a:schemeClr val="accent3">
                <a:hueOff val="-12688011"/>
                <a:satOff val="60"/>
                <a:lumOff val="705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Website</a:t>
          </a:r>
          <a:endParaRPr lang="en-US" sz="2200" kern="1200" dirty="0"/>
        </a:p>
      </dsp:txBody>
      <dsp:txXfrm>
        <a:off x="3764108" y="1941437"/>
        <a:ext cx="993924" cy="993924"/>
      </dsp:txXfrm>
    </dsp:sp>
    <dsp:sp modelId="{D866055B-B8E4-694E-A8A3-B6AFF34EED42}">
      <dsp:nvSpPr>
        <dsp:cNvPr id="0" name=""/>
        <dsp:cNvSpPr/>
      </dsp:nvSpPr>
      <dsp:spPr>
        <a:xfrm>
          <a:off x="5104443" y="1735588"/>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Digital Content to Extend &amp; Provide New Ways to Experience</a:t>
          </a:r>
          <a:endParaRPr lang="en-US" sz="2000" kern="1200" dirty="0">
            <a:solidFill>
              <a:schemeClr val="bg1"/>
            </a:solidFill>
          </a:endParaRPr>
        </a:p>
      </dsp:txBody>
      <dsp:txXfrm>
        <a:off x="5104443" y="1735588"/>
        <a:ext cx="2108433" cy="1405622"/>
      </dsp:txXfrm>
    </dsp:sp>
    <dsp:sp modelId="{CF2A862B-328E-9448-8628-100254D5AECD}">
      <dsp:nvSpPr>
        <dsp:cNvPr id="0" name=""/>
        <dsp:cNvSpPr/>
      </dsp:nvSpPr>
      <dsp:spPr>
        <a:xfrm>
          <a:off x="3093645" y="3469550"/>
          <a:ext cx="1405622" cy="1405622"/>
        </a:xfrm>
        <a:prstGeom prst="ellipse">
          <a:avLst/>
        </a:prstGeom>
        <a:gradFill rotWithShape="0">
          <a:gsLst>
            <a:gs pos="0">
              <a:schemeClr val="accent3">
                <a:hueOff val="-19032015"/>
                <a:satOff val="90"/>
                <a:lumOff val="10585"/>
                <a:alphaOff val="0"/>
                <a:shade val="70000"/>
                <a:satMod val="150000"/>
              </a:schemeClr>
            </a:gs>
            <a:gs pos="34000">
              <a:schemeClr val="accent3">
                <a:hueOff val="-19032015"/>
                <a:satOff val="90"/>
                <a:lumOff val="10585"/>
                <a:alphaOff val="0"/>
                <a:shade val="70000"/>
                <a:satMod val="140000"/>
              </a:schemeClr>
            </a:gs>
            <a:gs pos="70000">
              <a:schemeClr val="accent3">
                <a:hueOff val="-19032015"/>
                <a:satOff val="90"/>
                <a:lumOff val="10585"/>
                <a:alphaOff val="0"/>
                <a:tint val="100000"/>
                <a:shade val="90000"/>
                <a:satMod val="140000"/>
              </a:schemeClr>
            </a:gs>
            <a:gs pos="100000">
              <a:schemeClr val="accent3">
                <a:hueOff val="-19032015"/>
                <a:satOff val="90"/>
                <a:lumOff val="10585"/>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Social Media</a:t>
          </a:r>
          <a:endParaRPr lang="en-US" sz="2200" kern="1200" dirty="0"/>
        </a:p>
      </dsp:txBody>
      <dsp:txXfrm>
        <a:off x="3299494" y="3675399"/>
        <a:ext cx="993924" cy="993924"/>
      </dsp:txXfrm>
    </dsp:sp>
    <dsp:sp modelId="{2EC996B5-4385-EB47-AE6E-3E8988DE52BB}">
      <dsp:nvSpPr>
        <dsp:cNvPr id="0" name=""/>
        <dsp:cNvSpPr/>
      </dsp:nvSpPr>
      <dsp:spPr>
        <a:xfrm>
          <a:off x="4639829" y="3469550"/>
          <a:ext cx="2108433" cy="1405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bg1"/>
              </a:solidFill>
            </a:rPr>
            <a:t>Interaction</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Connection </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Communication</a:t>
          </a:r>
          <a:endParaRPr lang="en-US" sz="200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smtClean="0">
              <a:solidFill>
                <a:schemeClr val="bg1"/>
              </a:solidFill>
            </a:rPr>
            <a:t>Demonstration </a:t>
          </a:r>
          <a:endParaRPr lang="en-US" sz="2000" kern="1200" dirty="0">
            <a:solidFill>
              <a:schemeClr val="bg1"/>
            </a:solidFill>
          </a:endParaRPr>
        </a:p>
      </dsp:txBody>
      <dsp:txXfrm>
        <a:off x="4639829" y="3469550"/>
        <a:ext cx="2108433" cy="1405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EA6-4FD0-304A-965E-725B92410C8C}">
      <dsp:nvSpPr>
        <dsp:cNvPr id="0" name=""/>
        <dsp:cNvSpPr/>
      </dsp:nvSpPr>
      <dsp:spPr>
        <a:xfrm>
          <a:off x="4385" y="39739"/>
          <a:ext cx="1994203" cy="1379496"/>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Preparing</a:t>
          </a:r>
          <a:endParaRPr lang="en-US" sz="2400" b="1" kern="1200" dirty="0"/>
        </a:p>
      </dsp:txBody>
      <dsp:txXfrm>
        <a:off x="4385" y="39739"/>
        <a:ext cx="1994203" cy="919664"/>
      </dsp:txXfrm>
    </dsp:sp>
    <dsp:sp modelId="{F652A58A-4EA8-794D-8910-C5E1F4F143AD}">
      <dsp:nvSpPr>
        <dsp:cNvPr id="0" name=""/>
        <dsp:cNvSpPr/>
      </dsp:nvSpPr>
      <dsp:spPr>
        <a:xfrm>
          <a:off x="412837" y="879985"/>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What types of experiences, programming, activities, and resources will you develop to prepare people for the event?  </a:t>
          </a:r>
          <a:endParaRPr lang="en-US" sz="1900" kern="1200" dirty="0"/>
        </a:p>
      </dsp:txBody>
      <dsp:txXfrm>
        <a:off x="471245" y="938393"/>
        <a:ext cx="1877387" cy="3213409"/>
      </dsp:txXfrm>
    </dsp:sp>
    <dsp:sp modelId="{D4D0BEAF-9C17-6F4E-81D7-F30B24694092}">
      <dsp:nvSpPr>
        <dsp:cNvPr id="0" name=""/>
        <dsp:cNvSpPr/>
      </dsp:nvSpPr>
      <dsp:spPr>
        <a:xfrm rot="21596432">
          <a:off x="2300903" y="249640"/>
          <a:ext cx="640906" cy="4964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300903" y="349017"/>
        <a:ext cx="491956" cy="297899"/>
      </dsp:txXfrm>
    </dsp:sp>
    <dsp:sp modelId="{903BB4D4-035A-8A4B-BCC4-387AA4BB252F}">
      <dsp:nvSpPr>
        <dsp:cNvPr id="0" name=""/>
        <dsp:cNvSpPr/>
      </dsp:nvSpPr>
      <dsp:spPr>
        <a:xfrm>
          <a:off x="3207846" y="49712"/>
          <a:ext cx="1994203" cy="13396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Experiencing</a:t>
          </a:r>
          <a:endParaRPr lang="en-US" sz="2400" b="1" kern="1200" dirty="0"/>
        </a:p>
      </dsp:txBody>
      <dsp:txXfrm>
        <a:off x="3207846" y="49712"/>
        <a:ext cx="1994203" cy="893068"/>
      </dsp:txXfrm>
    </dsp:sp>
    <dsp:sp modelId="{81B9E74A-693A-B141-992F-B5BC49893346}">
      <dsp:nvSpPr>
        <dsp:cNvPr id="0" name=""/>
        <dsp:cNvSpPr/>
      </dsp:nvSpPr>
      <dsp:spPr>
        <a:xfrm>
          <a:off x="3616297" y="870012"/>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How will you design the event? </a:t>
          </a:r>
          <a:endParaRPr lang="en-US" sz="1900" kern="1200" dirty="0"/>
        </a:p>
        <a:p>
          <a:pPr marL="171450" lvl="1" indent="-171450" algn="l" defTabSz="844550">
            <a:lnSpc>
              <a:spcPct val="90000"/>
            </a:lnSpc>
            <a:spcBef>
              <a:spcPct val="0"/>
            </a:spcBef>
            <a:spcAft>
              <a:spcPct val="15000"/>
            </a:spcAft>
            <a:buChar char="••"/>
          </a:pPr>
          <a:r>
            <a:rPr lang="en-US" sz="1900" kern="1200" dirty="0" smtClean="0"/>
            <a:t>How will you engage age groups, families, and the faith community? </a:t>
          </a:r>
          <a:endParaRPr lang="en-US" sz="1900" kern="1200" dirty="0"/>
        </a:p>
      </dsp:txBody>
      <dsp:txXfrm>
        <a:off x="3674705" y="928420"/>
        <a:ext cx="1877387" cy="3213409"/>
      </dsp:txXfrm>
    </dsp:sp>
    <dsp:sp modelId="{F330B9F8-CA94-9546-A7D8-48A8F737FF7D}">
      <dsp:nvSpPr>
        <dsp:cNvPr id="0" name=""/>
        <dsp:cNvSpPr/>
      </dsp:nvSpPr>
      <dsp:spPr>
        <a:xfrm rot="21597729">
          <a:off x="5504364" y="246927"/>
          <a:ext cx="640906" cy="4964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504364" y="346276"/>
        <a:ext cx="491956" cy="297899"/>
      </dsp:txXfrm>
    </dsp:sp>
    <dsp:sp modelId="{D7CB8B83-CB94-D643-BAB2-B20E1634AECF}">
      <dsp:nvSpPr>
        <dsp:cNvPr id="0" name=""/>
        <dsp:cNvSpPr/>
      </dsp:nvSpPr>
      <dsp:spPr>
        <a:xfrm>
          <a:off x="6411306" y="56060"/>
          <a:ext cx="1994203" cy="1314210"/>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n-US" sz="2400" b="1" kern="1200" dirty="0" smtClean="0"/>
            <a:t>Living</a:t>
          </a:r>
          <a:endParaRPr lang="en-US" sz="2400" b="1" kern="1200" dirty="0"/>
        </a:p>
      </dsp:txBody>
      <dsp:txXfrm>
        <a:off x="6411306" y="56060"/>
        <a:ext cx="1994203" cy="876140"/>
      </dsp:txXfrm>
    </dsp:sp>
    <dsp:sp modelId="{BBBF81FD-88E1-C04F-947E-06BE49D30EB7}">
      <dsp:nvSpPr>
        <dsp:cNvPr id="0" name=""/>
        <dsp:cNvSpPr/>
      </dsp:nvSpPr>
      <dsp:spPr>
        <a:xfrm>
          <a:off x="6819758" y="863664"/>
          <a:ext cx="1994203" cy="3330225"/>
        </a:xfrm>
        <a:prstGeom prst="roundRect">
          <a:avLst>
            <a:gd name="adj" fmla="val 10000"/>
          </a:avLst>
        </a:prstGeom>
        <a:solidFill>
          <a:schemeClr val="lt1">
            <a:alpha val="90000"/>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How will you sustain/extend the event? </a:t>
          </a:r>
          <a:endParaRPr lang="en-US" sz="1900" kern="1200" dirty="0"/>
        </a:p>
        <a:p>
          <a:pPr marL="171450" lvl="1" indent="-171450" algn="l" defTabSz="844550">
            <a:lnSpc>
              <a:spcPct val="90000"/>
            </a:lnSpc>
            <a:spcBef>
              <a:spcPct val="0"/>
            </a:spcBef>
            <a:spcAft>
              <a:spcPct val="15000"/>
            </a:spcAft>
            <a:buChar char="••"/>
          </a:pPr>
          <a:r>
            <a:rPr lang="en-US" sz="1900" kern="1200" dirty="0" smtClean="0"/>
            <a:t>What types of experiences, programs, activities, and  resources will you offer people? </a:t>
          </a:r>
          <a:endParaRPr lang="en-US" sz="1900" kern="1200" dirty="0"/>
        </a:p>
      </dsp:txBody>
      <dsp:txXfrm>
        <a:off x="6878166" y="922072"/>
        <a:ext cx="1877387" cy="3213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3DEE2-BEC3-6847-B62C-986B125442CA}">
      <dsp:nvSpPr>
        <dsp:cNvPr id="0" name=""/>
        <dsp:cNvSpPr/>
      </dsp:nvSpPr>
      <dsp:spPr>
        <a:xfrm>
          <a:off x="723663" y="1081011"/>
          <a:ext cx="3139414" cy="2040619"/>
        </a:xfrm>
        <a:prstGeom prst="roundRect">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Home / Daily Life</a:t>
          </a:r>
        </a:p>
        <a:p>
          <a:pPr lvl="0" algn="ctr" defTabSz="1066800">
            <a:lnSpc>
              <a:spcPct val="90000"/>
            </a:lnSpc>
            <a:spcBef>
              <a:spcPct val="0"/>
            </a:spcBef>
            <a:spcAft>
              <a:spcPct val="35000"/>
            </a:spcAft>
          </a:pPr>
          <a:r>
            <a:rPr lang="en-US" sz="2400" kern="1200" dirty="0" smtClean="0"/>
            <a:t>Exploring the Content</a:t>
          </a:r>
          <a:br>
            <a:rPr lang="en-US" sz="2400" kern="1200" dirty="0" smtClean="0"/>
          </a:br>
          <a:r>
            <a:rPr lang="en-US" sz="2400" kern="1200" dirty="0" smtClean="0"/>
            <a:t>- print, audio, video, activities</a:t>
          </a:r>
          <a:endParaRPr lang="en-US" sz="2400" kern="1200" dirty="0"/>
        </a:p>
      </dsp:txBody>
      <dsp:txXfrm>
        <a:off x="823278" y="1180626"/>
        <a:ext cx="2940184" cy="1841389"/>
      </dsp:txXfrm>
    </dsp:sp>
    <dsp:sp modelId="{F412FCA1-17A7-844E-BE6A-C659FA606E73}">
      <dsp:nvSpPr>
        <dsp:cNvPr id="0" name=""/>
        <dsp:cNvSpPr/>
      </dsp:nvSpPr>
      <dsp:spPr>
        <a:xfrm>
          <a:off x="2477531" y="301"/>
          <a:ext cx="3466901" cy="3466901"/>
        </a:xfrm>
        <a:custGeom>
          <a:avLst/>
          <a:gdLst/>
          <a:ahLst/>
          <a:cxnLst/>
          <a:rect l="0" t="0" r="0" b="0"/>
          <a:pathLst>
            <a:path>
              <a:moveTo>
                <a:pt x="473555" y="542855"/>
              </a:moveTo>
              <a:arcTo wR="1733450" hR="1733450" stAng="13402806" swAng="561695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9E451E-E412-AE4B-81DE-46C2D9E4B0B6}">
      <dsp:nvSpPr>
        <dsp:cNvPr id="0" name=""/>
        <dsp:cNvSpPr/>
      </dsp:nvSpPr>
      <dsp:spPr>
        <a:xfrm>
          <a:off x="4538750" y="1091568"/>
          <a:ext cx="3139414" cy="2040619"/>
        </a:xfrm>
        <a:prstGeom prst="roundRect">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 The Program</a:t>
          </a:r>
        </a:p>
        <a:p>
          <a:pPr lvl="0" algn="ctr" defTabSz="1066800">
            <a:lnSpc>
              <a:spcPct val="90000"/>
            </a:lnSpc>
            <a:spcBef>
              <a:spcPct val="0"/>
            </a:spcBef>
            <a:spcAft>
              <a:spcPct val="35000"/>
            </a:spcAft>
          </a:pPr>
          <a:r>
            <a:rPr lang="en-US" sz="2400" kern="1200" dirty="0" smtClean="0"/>
            <a:t>Applying the Content: </a:t>
          </a:r>
          <a:br>
            <a:rPr lang="en-US" sz="2400" kern="1200" dirty="0" smtClean="0"/>
          </a:br>
          <a:r>
            <a:rPr lang="en-US" sz="2400" kern="1200" dirty="0" smtClean="0"/>
            <a:t>Create – Practice -  Perform - Participate</a:t>
          </a:r>
          <a:endParaRPr lang="en-US" sz="2400" kern="1200" dirty="0"/>
        </a:p>
      </dsp:txBody>
      <dsp:txXfrm>
        <a:off x="4638365" y="1191183"/>
        <a:ext cx="2940184" cy="1841389"/>
      </dsp:txXfrm>
    </dsp:sp>
    <dsp:sp modelId="{5A727AB2-97F7-EE47-BA22-29395789BCB9}">
      <dsp:nvSpPr>
        <dsp:cNvPr id="0" name=""/>
        <dsp:cNvSpPr/>
      </dsp:nvSpPr>
      <dsp:spPr>
        <a:xfrm>
          <a:off x="2474790" y="763470"/>
          <a:ext cx="3466901" cy="3466901"/>
        </a:xfrm>
        <a:custGeom>
          <a:avLst/>
          <a:gdLst/>
          <a:ahLst/>
          <a:cxnLst/>
          <a:rect l="0" t="0" r="0" b="0"/>
          <a:pathLst>
            <a:path>
              <a:moveTo>
                <a:pt x="3004315" y="2912328"/>
              </a:moveTo>
              <a:arcTo wR="1733450" hR="1733450" stAng="2570974" swAng="568052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1197B-4F60-E945-B216-0541651715DD}">
      <dsp:nvSpPr>
        <dsp:cNvPr id="0" name=""/>
        <dsp:cNvSpPr/>
      </dsp:nvSpPr>
      <dsp:spPr>
        <a:xfrm>
          <a:off x="2006" y="0"/>
          <a:ext cx="2103671" cy="4525963"/>
        </a:xfrm>
        <a:prstGeom prst="roundRect">
          <a:avLst>
            <a:gd name="adj" fmla="val 10000"/>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Not Spiritual, Not Religious</a:t>
          </a:r>
        </a:p>
        <a:p>
          <a:pPr lvl="0" algn="ctr" defTabSz="889000">
            <a:lnSpc>
              <a:spcPct val="90000"/>
            </a:lnSpc>
            <a:spcBef>
              <a:spcPct val="0"/>
            </a:spcBef>
            <a:spcAft>
              <a:spcPct val="35000"/>
            </a:spcAft>
          </a:pPr>
          <a:r>
            <a:rPr lang="en-US" sz="2000" b="1" kern="1200" dirty="0" smtClean="0"/>
            <a:t> </a:t>
          </a:r>
          <a:r>
            <a:rPr lang="en-US" sz="2000" b="1" i="1" kern="1200" dirty="0" smtClean="0"/>
            <a:t>Unaffiliated</a:t>
          </a:r>
        </a:p>
      </dsp:txBody>
      <dsp:txXfrm>
        <a:off x="2006" y="1810385"/>
        <a:ext cx="2103671" cy="1810385"/>
      </dsp:txXfrm>
    </dsp:sp>
    <dsp:sp modelId="{6AAA34CC-E0C9-3B4E-A410-4BE39EA85FB3}">
      <dsp:nvSpPr>
        <dsp:cNvPr id="0" name=""/>
        <dsp:cNvSpPr/>
      </dsp:nvSpPr>
      <dsp:spPr>
        <a:xfrm>
          <a:off x="300270" y="271557"/>
          <a:ext cx="1507145" cy="1507145"/>
        </a:xfrm>
        <a:prstGeom prst="ellipse">
          <a:avLst/>
        </a:prstGeom>
        <a:solidFill>
          <a:schemeClr val="accent2">
            <a:tint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4E70E17-E008-F24F-BC2D-91A00A40A5EF}">
      <dsp:nvSpPr>
        <dsp:cNvPr id="0" name=""/>
        <dsp:cNvSpPr/>
      </dsp:nvSpPr>
      <dsp:spPr>
        <a:xfrm>
          <a:off x="2168789" y="0"/>
          <a:ext cx="2103671" cy="4525963"/>
        </a:xfrm>
        <a:prstGeom prst="roundRect">
          <a:avLst>
            <a:gd name="adj" fmla="val 10000"/>
          </a:avLst>
        </a:prstGeom>
        <a:solidFill>
          <a:schemeClr val="accent2">
            <a:hueOff val="4087125"/>
            <a:satOff val="-3823"/>
            <a:lumOff val="4184"/>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The </a:t>
          </a:r>
          <a:br>
            <a:rPr lang="en-US" sz="2000" b="1" kern="1200" dirty="0" smtClean="0"/>
          </a:br>
          <a:r>
            <a:rPr lang="en-US" sz="2000" b="1" kern="1200" dirty="0" smtClean="0"/>
            <a:t>Spiritual but Not Religious</a:t>
          </a:r>
        </a:p>
        <a:p>
          <a:pPr lvl="0" algn="ctr" defTabSz="889000">
            <a:lnSpc>
              <a:spcPct val="90000"/>
            </a:lnSpc>
            <a:spcBef>
              <a:spcPct val="0"/>
            </a:spcBef>
            <a:spcAft>
              <a:spcPct val="35000"/>
            </a:spcAft>
          </a:pPr>
          <a:r>
            <a:rPr lang="en-US" sz="2000" b="1" i="1" kern="1200" dirty="0" smtClean="0"/>
            <a:t>Uninvolved</a:t>
          </a:r>
          <a:endParaRPr lang="en-US" sz="2000" b="1" i="1" kern="1200" dirty="0"/>
        </a:p>
      </dsp:txBody>
      <dsp:txXfrm>
        <a:off x="2168789" y="1810385"/>
        <a:ext cx="2103671" cy="1810385"/>
      </dsp:txXfrm>
    </dsp:sp>
    <dsp:sp modelId="{5D132B27-0C7F-BF41-AD1C-422B949A81CA}">
      <dsp:nvSpPr>
        <dsp:cNvPr id="0" name=""/>
        <dsp:cNvSpPr/>
      </dsp:nvSpPr>
      <dsp:spPr>
        <a:xfrm>
          <a:off x="2467052" y="271557"/>
          <a:ext cx="1507145" cy="1507145"/>
        </a:xfrm>
        <a:prstGeom prst="ellipse">
          <a:avLst/>
        </a:prstGeom>
        <a:solidFill>
          <a:schemeClr val="accent2">
            <a:tint val="50000"/>
            <a:hueOff val="4479959"/>
            <a:satOff val="6577"/>
            <a:lumOff val="116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4F2BA3B-D8D2-8D4C-B6A5-B65490261D5D}">
      <dsp:nvSpPr>
        <dsp:cNvPr id="0" name=""/>
        <dsp:cNvSpPr/>
      </dsp:nvSpPr>
      <dsp:spPr>
        <a:xfrm>
          <a:off x="4335571" y="0"/>
          <a:ext cx="2103671" cy="4525963"/>
        </a:xfrm>
        <a:prstGeom prst="roundRect">
          <a:avLst>
            <a:gd name="adj" fmla="val 10000"/>
          </a:avLst>
        </a:prstGeom>
        <a:solidFill>
          <a:schemeClr val="accent2">
            <a:hueOff val="8174250"/>
            <a:satOff val="-7646"/>
            <a:lumOff val="8367"/>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Faith &amp; Engagement </a:t>
          </a:r>
          <a:r>
            <a:rPr lang="mr-IN" sz="2000" b="1" kern="1200" dirty="0" smtClean="0"/>
            <a:t>–</a:t>
          </a:r>
          <a:r>
            <a:rPr lang="en-US" sz="2000" b="1" kern="1200" dirty="0" smtClean="0"/>
            <a:t> one among many priorities </a:t>
          </a:r>
        </a:p>
        <a:p>
          <a:pPr lvl="0" algn="ctr" defTabSz="889000">
            <a:lnSpc>
              <a:spcPct val="90000"/>
            </a:lnSpc>
            <a:spcBef>
              <a:spcPct val="0"/>
            </a:spcBef>
            <a:spcAft>
              <a:spcPct val="35000"/>
            </a:spcAft>
          </a:pPr>
          <a:r>
            <a:rPr lang="en-US" sz="2000" b="1" i="1" kern="1200" dirty="0" smtClean="0"/>
            <a:t>Occasionals</a:t>
          </a:r>
          <a:endParaRPr lang="en-US" sz="2000" b="1" kern="1200" dirty="0"/>
        </a:p>
      </dsp:txBody>
      <dsp:txXfrm>
        <a:off x="4335571" y="1810385"/>
        <a:ext cx="2103671" cy="1810385"/>
      </dsp:txXfrm>
    </dsp:sp>
    <dsp:sp modelId="{90509C2F-8184-1741-B9CC-556AD29243D9}">
      <dsp:nvSpPr>
        <dsp:cNvPr id="0" name=""/>
        <dsp:cNvSpPr/>
      </dsp:nvSpPr>
      <dsp:spPr>
        <a:xfrm>
          <a:off x="4633834" y="271557"/>
          <a:ext cx="1507145" cy="1507145"/>
        </a:xfrm>
        <a:prstGeom prst="ellipse">
          <a:avLst/>
        </a:prstGeom>
        <a:solidFill>
          <a:schemeClr val="accent2">
            <a:tint val="50000"/>
            <a:hueOff val="8959917"/>
            <a:satOff val="13153"/>
            <a:lumOff val="231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520C20EB-9150-2247-B8B4-A6A052155685}">
      <dsp:nvSpPr>
        <dsp:cNvPr id="0" name=""/>
        <dsp:cNvSpPr/>
      </dsp:nvSpPr>
      <dsp:spPr>
        <a:xfrm>
          <a:off x="6504351" y="0"/>
          <a:ext cx="2103671" cy="4525963"/>
        </a:xfrm>
        <a:prstGeom prst="roundRect">
          <a:avLst>
            <a:gd name="adj" fmla="val 10000"/>
          </a:avLst>
        </a:prstGeom>
        <a:solidFill>
          <a:schemeClr val="accent2">
            <a:hueOff val="12261375"/>
            <a:satOff val="-11469"/>
            <a:lumOff val="12551"/>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Faith &amp; Engagement at the Center of Life</a:t>
          </a:r>
          <a:br>
            <a:rPr lang="en-US" sz="2000" b="1" kern="1200" dirty="0" smtClean="0"/>
          </a:br>
          <a:endParaRPr lang="en-US" sz="2000" b="1" kern="1200" dirty="0" smtClean="0"/>
        </a:p>
        <a:p>
          <a:pPr lvl="0" algn="ctr" defTabSz="889000">
            <a:lnSpc>
              <a:spcPct val="90000"/>
            </a:lnSpc>
            <a:spcBef>
              <a:spcPct val="0"/>
            </a:spcBef>
            <a:spcAft>
              <a:spcPct val="35000"/>
            </a:spcAft>
          </a:pPr>
          <a:r>
            <a:rPr lang="en-US" sz="2000" b="1" i="1" kern="1200" dirty="0" smtClean="0"/>
            <a:t>Actives</a:t>
          </a:r>
          <a:endParaRPr lang="en-US" sz="2000" b="1" i="1" kern="1200" dirty="0"/>
        </a:p>
      </dsp:txBody>
      <dsp:txXfrm>
        <a:off x="6504351" y="1810385"/>
        <a:ext cx="2103671" cy="1810385"/>
      </dsp:txXfrm>
    </dsp:sp>
    <dsp:sp modelId="{9ED3F7BE-5C91-1D4D-AA64-A35619B138A9}">
      <dsp:nvSpPr>
        <dsp:cNvPr id="0" name=""/>
        <dsp:cNvSpPr/>
      </dsp:nvSpPr>
      <dsp:spPr>
        <a:xfrm>
          <a:off x="6800616" y="271557"/>
          <a:ext cx="1507145" cy="1507145"/>
        </a:xfrm>
        <a:prstGeom prst="ellipse">
          <a:avLst/>
        </a:prstGeom>
        <a:solidFill>
          <a:schemeClr val="accent2">
            <a:tint val="50000"/>
            <a:hueOff val="13439875"/>
            <a:satOff val="19730"/>
            <a:lumOff val="347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7DF96884-D9A2-E94C-9801-4205BA8E27AF}">
      <dsp:nvSpPr>
        <dsp:cNvPr id="0" name=""/>
        <dsp:cNvSpPr/>
      </dsp:nvSpPr>
      <dsp:spPr>
        <a:xfrm>
          <a:off x="688642" y="3847068"/>
          <a:ext cx="7919389" cy="678894"/>
        </a:xfrm>
        <a:prstGeom prst="leftRightArrow">
          <a:avLst/>
        </a:prstGeom>
        <a:solidFill>
          <a:schemeClr val="accent2">
            <a:tint val="4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0AD2D-4D25-5741-8C8D-BA9622B73C6A}">
      <dsp:nvSpPr>
        <dsp:cNvPr id="0" name=""/>
        <dsp:cNvSpPr/>
      </dsp:nvSpPr>
      <dsp:spPr>
        <a:xfrm>
          <a:off x="0" y="2137743"/>
          <a:ext cx="2204404" cy="110220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Characteristic</a:t>
          </a:r>
          <a:endParaRPr lang="en-US" sz="2400" kern="1200" dirty="0"/>
        </a:p>
      </dsp:txBody>
      <dsp:txXfrm>
        <a:off x="32282" y="2170025"/>
        <a:ext cx="2139840" cy="1037638"/>
      </dsp:txXfrm>
    </dsp:sp>
    <dsp:sp modelId="{BA2C1AC4-482A-A24C-85C0-FB3780F19D40}">
      <dsp:nvSpPr>
        <dsp:cNvPr id="0" name=""/>
        <dsp:cNvSpPr/>
      </dsp:nvSpPr>
      <dsp:spPr>
        <a:xfrm rot="17685483">
          <a:off x="1591369" y="1712496"/>
          <a:ext cx="2109501" cy="37089"/>
        </a:xfrm>
        <a:custGeom>
          <a:avLst/>
          <a:gdLst/>
          <a:ahLst/>
          <a:cxnLst/>
          <a:rect l="0" t="0" r="0" b="0"/>
          <a:pathLst>
            <a:path>
              <a:moveTo>
                <a:pt x="0" y="18544"/>
              </a:moveTo>
              <a:lnTo>
                <a:pt x="2109501" y="18544"/>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593383" y="1678304"/>
        <a:ext cx="105475" cy="105475"/>
      </dsp:txXfrm>
    </dsp:sp>
    <dsp:sp modelId="{7B497A32-5B65-4748-BB1F-32ACE1D9E05B}">
      <dsp:nvSpPr>
        <dsp:cNvPr id="0" name=""/>
        <dsp:cNvSpPr/>
      </dsp:nvSpPr>
      <dsp:spPr>
        <a:xfrm>
          <a:off x="3087836" y="222138"/>
          <a:ext cx="2204404" cy="1102202"/>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1</a:t>
          </a:r>
          <a:endParaRPr lang="en-US" sz="2400" kern="1200" dirty="0"/>
        </a:p>
      </dsp:txBody>
      <dsp:txXfrm>
        <a:off x="3120118" y="254420"/>
        <a:ext cx="2139840" cy="1037638"/>
      </dsp:txXfrm>
    </dsp:sp>
    <dsp:sp modelId="{2B65176B-916F-AA47-BA41-1AF78BBFF042}">
      <dsp:nvSpPr>
        <dsp:cNvPr id="0" name=""/>
        <dsp:cNvSpPr/>
      </dsp:nvSpPr>
      <dsp:spPr>
        <a:xfrm>
          <a:off x="5292241" y="754694"/>
          <a:ext cx="881761" cy="37089"/>
        </a:xfrm>
        <a:custGeom>
          <a:avLst/>
          <a:gdLst/>
          <a:ahLst/>
          <a:cxnLst/>
          <a:rect l="0" t="0" r="0" b="0"/>
          <a:pathLst>
            <a:path>
              <a:moveTo>
                <a:pt x="0" y="18544"/>
              </a:moveTo>
              <a:lnTo>
                <a:pt x="881761" y="1854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11078" y="751195"/>
        <a:ext cx="44088" cy="44088"/>
      </dsp:txXfrm>
    </dsp:sp>
    <dsp:sp modelId="{49330AB9-EED9-A945-8E6B-E854222F8763}">
      <dsp:nvSpPr>
        <dsp:cNvPr id="0" name=""/>
        <dsp:cNvSpPr/>
      </dsp:nvSpPr>
      <dsp:spPr>
        <a:xfrm>
          <a:off x="6174002" y="222138"/>
          <a:ext cx="2204404" cy="11022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Playlist of Experiences &amp; Activities</a:t>
          </a:r>
          <a:endParaRPr lang="en-US" sz="2400" kern="1200" dirty="0"/>
        </a:p>
      </dsp:txBody>
      <dsp:txXfrm>
        <a:off x="6206284" y="254420"/>
        <a:ext cx="2139840" cy="1037638"/>
      </dsp:txXfrm>
    </dsp:sp>
    <dsp:sp modelId="{74FFF5E0-FDDF-A040-AC84-DFD471800792}">
      <dsp:nvSpPr>
        <dsp:cNvPr id="0" name=""/>
        <dsp:cNvSpPr/>
      </dsp:nvSpPr>
      <dsp:spPr>
        <a:xfrm rot="19424207">
          <a:off x="2098295" y="2346263"/>
          <a:ext cx="1095651" cy="37089"/>
        </a:xfrm>
        <a:custGeom>
          <a:avLst/>
          <a:gdLst/>
          <a:ahLst/>
          <a:cxnLst/>
          <a:rect l="0" t="0" r="0" b="0"/>
          <a:pathLst>
            <a:path>
              <a:moveTo>
                <a:pt x="0" y="18544"/>
              </a:moveTo>
              <a:lnTo>
                <a:pt x="1095651" y="18544"/>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18729" y="2337416"/>
        <a:ext cx="54782" cy="54782"/>
      </dsp:txXfrm>
    </dsp:sp>
    <dsp:sp modelId="{23F36791-2DE1-A349-B478-0DEE80B24B25}">
      <dsp:nvSpPr>
        <dsp:cNvPr id="0" name=""/>
        <dsp:cNvSpPr/>
      </dsp:nvSpPr>
      <dsp:spPr>
        <a:xfrm>
          <a:off x="3087836" y="1489670"/>
          <a:ext cx="2204404" cy="1102202"/>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 </a:t>
          </a:r>
          <a:endParaRPr lang="en-US" sz="2400" kern="1200" dirty="0"/>
        </a:p>
      </dsp:txBody>
      <dsp:txXfrm>
        <a:off x="3120118" y="1521952"/>
        <a:ext cx="2139840" cy="1037638"/>
      </dsp:txXfrm>
    </dsp:sp>
    <dsp:sp modelId="{E9B29CC7-2092-224F-A092-40329AA3B11C}">
      <dsp:nvSpPr>
        <dsp:cNvPr id="0" name=""/>
        <dsp:cNvSpPr/>
      </dsp:nvSpPr>
      <dsp:spPr>
        <a:xfrm>
          <a:off x="5292241" y="2022226"/>
          <a:ext cx="881761" cy="37089"/>
        </a:xfrm>
        <a:custGeom>
          <a:avLst/>
          <a:gdLst/>
          <a:ahLst/>
          <a:cxnLst/>
          <a:rect l="0" t="0" r="0" b="0"/>
          <a:pathLst>
            <a:path>
              <a:moveTo>
                <a:pt x="0" y="18544"/>
              </a:moveTo>
              <a:lnTo>
                <a:pt x="881761" y="1854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11078" y="2018727"/>
        <a:ext cx="44088" cy="44088"/>
      </dsp:txXfrm>
    </dsp:sp>
    <dsp:sp modelId="{632FF636-C499-464C-B610-EA195B753A8D}">
      <dsp:nvSpPr>
        <dsp:cNvPr id="0" name=""/>
        <dsp:cNvSpPr/>
      </dsp:nvSpPr>
      <dsp:spPr>
        <a:xfrm>
          <a:off x="6174002" y="1489670"/>
          <a:ext cx="2204404" cy="11022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Playlist of Experiences &amp; Activities</a:t>
          </a:r>
          <a:endParaRPr lang="en-US" sz="2400" kern="1200" dirty="0"/>
        </a:p>
      </dsp:txBody>
      <dsp:txXfrm>
        <a:off x="6206284" y="1521952"/>
        <a:ext cx="2139840" cy="1037638"/>
      </dsp:txXfrm>
    </dsp:sp>
    <dsp:sp modelId="{FA7C515D-AD4F-5949-A67F-A25770D271EB}">
      <dsp:nvSpPr>
        <dsp:cNvPr id="0" name=""/>
        <dsp:cNvSpPr/>
      </dsp:nvSpPr>
      <dsp:spPr>
        <a:xfrm rot="2102280">
          <a:off x="2106633" y="2980029"/>
          <a:ext cx="1078973" cy="37089"/>
        </a:xfrm>
        <a:custGeom>
          <a:avLst/>
          <a:gdLst/>
          <a:ahLst/>
          <a:cxnLst/>
          <a:rect l="0" t="0" r="0" b="0"/>
          <a:pathLst>
            <a:path>
              <a:moveTo>
                <a:pt x="0" y="18544"/>
              </a:moveTo>
              <a:lnTo>
                <a:pt x="1078973" y="18544"/>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19146" y="2971600"/>
        <a:ext cx="53948" cy="53948"/>
      </dsp:txXfrm>
    </dsp:sp>
    <dsp:sp modelId="{D2CD395E-FF0D-4544-9100-4E946209FE10}">
      <dsp:nvSpPr>
        <dsp:cNvPr id="0" name=""/>
        <dsp:cNvSpPr/>
      </dsp:nvSpPr>
      <dsp:spPr>
        <a:xfrm>
          <a:off x="3087836" y="2757203"/>
          <a:ext cx="2204404" cy="1102202"/>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3</a:t>
          </a:r>
          <a:endParaRPr lang="en-US" sz="2400" kern="1200" dirty="0"/>
        </a:p>
      </dsp:txBody>
      <dsp:txXfrm>
        <a:off x="3120118" y="2789485"/>
        <a:ext cx="2139840" cy="1037638"/>
      </dsp:txXfrm>
    </dsp:sp>
    <dsp:sp modelId="{A4FFA733-53D5-D846-9764-60C6675A3957}">
      <dsp:nvSpPr>
        <dsp:cNvPr id="0" name=""/>
        <dsp:cNvSpPr/>
      </dsp:nvSpPr>
      <dsp:spPr>
        <a:xfrm>
          <a:off x="5292241" y="3289759"/>
          <a:ext cx="881761" cy="37089"/>
        </a:xfrm>
        <a:custGeom>
          <a:avLst/>
          <a:gdLst/>
          <a:ahLst/>
          <a:cxnLst/>
          <a:rect l="0" t="0" r="0" b="0"/>
          <a:pathLst>
            <a:path>
              <a:moveTo>
                <a:pt x="0" y="18544"/>
              </a:moveTo>
              <a:lnTo>
                <a:pt x="881761" y="1854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11078" y="3286260"/>
        <a:ext cx="44088" cy="44088"/>
      </dsp:txXfrm>
    </dsp:sp>
    <dsp:sp modelId="{25153F3F-F458-9142-90EA-765106F0FB05}">
      <dsp:nvSpPr>
        <dsp:cNvPr id="0" name=""/>
        <dsp:cNvSpPr/>
      </dsp:nvSpPr>
      <dsp:spPr>
        <a:xfrm>
          <a:off x="6174002" y="2757203"/>
          <a:ext cx="2204404" cy="11022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Playlist of Experiences &amp; Activities</a:t>
          </a:r>
          <a:endParaRPr lang="en-US" sz="2400" kern="1200" dirty="0"/>
        </a:p>
      </dsp:txBody>
      <dsp:txXfrm>
        <a:off x="6206284" y="2789485"/>
        <a:ext cx="2139840" cy="1037638"/>
      </dsp:txXfrm>
    </dsp:sp>
    <dsp:sp modelId="{627FBB97-882E-1C4E-9F53-032B6B7E2B8F}">
      <dsp:nvSpPr>
        <dsp:cNvPr id="0" name=""/>
        <dsp:cNvSpPr/>
      </dsp:nvSpPr>
      <dsp:spPr>
        <a:xfrm rot="3894746">
          <a:off x="1604344" y="3613795"/>
          <a:ext cx="2083552" cy="37089"/>
        </a:xfrm>
        <a:custGeom>
          <a:avLst/>
          <a:gdLst/>
          <a:ahLst/>
          <a:cxnLst/>
          <a:rect l="0" t="0" r="0" b="0"/>
          <a:pathLst>
            <a:path>
              <a:moveTo>
                <a:pt x="0" y="18544"/>
              </a:moveTo>
              <a:lnTo>
                <a:pt x="2083552" y="18544"/>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2594031" y="3580251"/>
        <a:ext cx="104177" cy="104177"/>
      </dsp:txXfrm>
    </dsp:sp>
    <dsp:sp modelId="{8625E03E-0007-524D-AC8F-83D4B445BD41}">
      <dsp:nvSpPr>
        <dsp:cNvPr id="0" name=""/>
        <dsp:cNvSpPr/>
      </dsp:nvSpPr>
      <dsp:spPr>
        <a:xfrm>
          <a:off x="3087836" y="4024735"/>
          <a:ext cx="2204404" cy="1102202"/>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4</a:t>
          </a:r>
          <a:endParaRPr lang="en-US" sz="2400" kern="1200" dirty="0"/>
        </a:p>
      </dsp:txBody>
      <dsp:txXfrm>
        <a:off x="3120118" y="4057017"/>
        <a:ext cx="2139840" cy="1037638"/>
      </dsp:txXfrm>
    </dsp:sp>
    <dsp:sp modelId="{0A46AE98-A1F3-1642-8970-1BB9F9CD4C84}">
      <dsp:nvSpPr>
        <dsp:cNvPr id="0" name=""/>
        <dsp:cNvSpPr/>
      </dsp:nvSpPr>
      <dsp:spPr>
        <a:xfrm>
          <a:off x="5292241" y="4557291"/>
          <a:ext cx="881761" cy="37089"/>
        </a:xfrm>
        <a:custGeom>
          <a:avLst/>
          <a:gdLst/>
          <a:ahLst/>
          <a:cxnLst/>
          <a:rect l="0" t="0" r="0" b="0"/>
          <a:pathLst>
            <a:path>
              <a:moveTo>
                <a:pt x="0" y="18544"/>
              </a:moveTo>
              <a:lnTo>
                <a:pt x="881761" y="18544"/>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11078" y="4553792"/>
        <a:ext cx="44088" cy="44088"/>
      </dsp:txXfrm>
    </dsp:sp>
    <dsp:sp modelId="{DD04E101-7AD6-3944-9C26-46F51FB0AA59}">
      <dsp:nvSpPr>
        <dsp:cNvPr id="0" name=""/>
        <dsp:cNvSpPr/>
      </dsp:nvSpPr>
      <dsp:spPr>
        <a:xfrm>
          <a:off x="6174002" y="4024735"/>
          <a:ext cx="2204404" cy="110220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Playlist of Experiences &amp; Activities</a:t>
          </a:r>
          <a:endParaRPr lang="en-US" sz="2400" kern="1200" dirty="0"/>
        </a:p>
      </dsp:txBody>
      <dsp:txXfrm>
        <a:off x="6206284" y="4057017"/>
        <a:ext cx="2139840" cy="1037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0AD2D-4D25-5741-8C8D-BA9622B73C6A}">
      <dsp:nvSpPr>
        <dsp:cNvPr id="0" name=""/>
        <dsp:cNvSpPr/>
      </dsp:nvSpPr>
      <dsp:spPr>
        <a:xfrm>
          <a:off x="0" y="2081209"/>
          <a:ext cx="2015990" cy="100799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Characteristic</a:t>
          </a:r>
          <a:endParaRPr lang="en-US" sz="2000" kern="1200" dirty="0"/>
        </a:p>
      </dsp:txBody>
      <dsp:txXfrm>
        <a:off x="29523" y="2110732"/>
        <a:ext cx="1956944" cy="948949"/>
      </dsp:txXfrm>
    </dsp:sp>
    <dsp:sp modelId="{BA2C1AC4-482A-A24C-85C0-FB3780F19D40}">
      <dsp:nvSpPr>
        <dsp:cNvPr id="0" name=""/>
        <dsp:cNvSpPr/>
      </dsp:nvSpPr>
      <dsp:spPr>
        <a:xfrm rot="18285987">
          <a:off x="1500823" y="1582753"/>
          <a:ext cx="2397424" cy="35463"/>
        </a:xfrm>
        <a:custGeom>
          <a:avLst/>
          <a:gdLst/>
          <a:ahLst/>
          <a:cxnLst/>
          <a:rect l="0" t="0" r="0" b="0"/>
          <a:pathLst>
            <a:path>
              <a:moveTo>
                <a:pt x="0" y="17731"/>
              </a:moveTo>
              <a:lnTo>
                <a:pt x="2397424" y="17731"/>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639599" y="1540549"/>
        <a:ext cx="119871" cy="119871"/>
      </dsp:txXfrm>
    </dsp:sp>
    <dsp:sp modelId="{7B497A32-5B65-4748-BB1F-32ACE1D9E05B}">
      <dsp:nvSpPr>
        <dsp:cNvPr id="0" name=""/>
        <dsp:cNvSpPr/>
      </dsp:nvSpPr>
      <dsp:spPr>
        <a:xfrm>
          <a:off x="3383080" y="111765"/>
          <a:ext cx="2015990" cy="1007995"/>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a:t>
          </a:r>
          <a:endParaRPr lang="en-US" sz="2000" kern="1200" dirty="0"/>
        </a:p>
      </dsp:txBody>
      <dsp:txXfrm>
        <a:off x="3412603" y="141288"/>
        <a:ext cx="1956944" cy="948949"/>
      </dsp:txXfrm>
    </dsp:sp>
    <dsp:sp modelId="{2B65176B-916F-AA47-BA41-1AF78BBFF042}">
      <dsp:nvSpPr>
        <dsp:cNvPr id="0" name=""/>
        <dsp:cNvSpPr/>
      </dsp:nvSpPr>
      <dsp:spPr>
        <a:xfrm>
          <a:off x="5399070" y="598031"/>
          <a:ext cx="806396" cy="35463"/>
        </a:xfrm>
        <a:custGeom>
          <a:avLst/>
          <a:gdLst/>
          <a:ahLst/>
          <a:cxnLst/>
          <a:rect l="0" t="0" r="0" b="0"/>
          <a:pathLst>
            <a:path>
              <a:moveTo>
                <a:pt x="0" y="17731"/>
              </a:moveTo>
              <a:lnTo>
                <a:pt x="806396" y="17731"/>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82108" y="595603"/>
        <a:ext cx="40319" cy="40319"/>
      </dsp:txXfrm>
    </dsp:sp>
    <dsp:sp modelId="{49330AB9-EED9-A945-8E6B-E854222F8763}">
      <dsp:nvSpPr>
        <dsp:cNvPr id="0" name=""/>
        <dsp:cNvSpPr/>
      </dsp:nvSpPr>
      <dsp:spPr>
        <a:xfrm>
          <a:off x="6205466" y="2000"/>
          <a:ext cx="2015990" cy="1227526"/>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Playlist of Experiences &amp; Activities</a:t>
          </a:r>
          <a:endParaRPr lang="en-US" sz="2000" kern="1200" dirty="0"/>
        </a:p>
      </dsp:txBody>
      <dsp:txXfrm>
        <a:off x="6241419" y="37953"/>
        <a:ext cx="1944084" cy="1155620"/>
      </dsp:txXfrm>
    </dsp:sp>
    <dsp:sp modelId="{74FFF5E0-FDDF-A040-AC84-DFD471800792}">
      <dsp:nvSpPr>
        <dsp:cNvPr id="0" name=""/>
        <dsp:cNvSpPr/>
      </dsp:nvSpPr>
      <dsp:spPr>
        <a:xfrm rot="20088744">
          <a:off x="1944169" y="2246004"/>
          <a:ext cx="1510731" cy="35463"/>
        </a:xfrm>
        <a:custGeom>
          <a:avLst/>
          <a:gdLst/>
          <a:ahLst/>
          <a:cxnLst/>
          <a:rect l="0" t="0" r="0" b="0"/>
          <a:pathLst>
            <a:path>
              <a:moveTo>
                <a:pt x="0" y="17731"/>
              </a:moveTo>
              <a:lnTo>
                <a:pt x="1510731" y="17731"/>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61767" y="2225967"/>
        <a:ext cx="75536" cy="75536"/>
      </dsp:txXfrm>
    </dsp:sp>
    <dsp:sp modelId="{23F36791-2DE1-A349-B478-0DEE80B24B25}">
      <dsp:nvSpPr>
        <dsp:cNvPr id="0" name=""/>
        <dsp:cNvSpPr/>
      </dsp:nvSpPr>
      <dsp:spPr>
        <a:xfrm>
          <a:off x="3383080" y="1438267"/>
          <a:ext cx="2015990" cy="1007995"/>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2 </a:t>
          </a:r>
          <a:endParaRPr lang="en-US" sz="2000" kern="1200" dirty="0"/>
        </a:p>
      </dsp:txBody>
      <dsp:txXfrm>
        <a:off x="3412603" y="1467790"/>
        <a:ext cx="1956944" cy="948949"/>
      </dsp:txXfrm>
    </dsp:sp>
    <dsp:sp modelId="{E9B29CC7-2092-224F-A092-40329AA3B11C}">
      <dsp:nvSpPr>
        <dsp:cNvPr id="0" name=""/>
        <dsp:cNvSpPr/>
      </dsp:nvSpPr>
      <dsp:spPr>
        <a:xfrm>
          <a:off x="5399070" y="1924533"/>
          <a:ext cx="806396" cy="35463"/>
        </a:xfrm>
        <a:custGeom>
          <a:avLst/>
          <a:gdLst/>
          <a:ahLst/>
          <a:cxnLst/>
          <a:rect l="0" t="0" r="0" b="0"/>
          <a:pathLst>
            <a:path>
              <a:moveTo>
                <a:pt x="0" y="17731"/>
              </a:moveTo>
              <a:lnTo>
                <a:pt x="806396" y="17731"/>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82108" y="1922105"/>
        <a:ext cx="40319" cy="40319"/>
      </dsp:txXfrm>
    </dsp:sp>
    <dsp:sp modelId="{632FF636-C499-464C-B610-EA195B753A8D}">
      <dsp:nvSpPr>
        <dsp:cNvPr id="0" name=""/>
        <dsp:cNvSpPr/>
      </dsp:nvSpPr>
      <dsp:spPr>
        <a:xfrm>
          <a:off x="6205466" y="1380725"/>
          <a:ext cx="2015990" cy="1123078"/>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Playlist of Experiences &amp; Activities</a:t>
          </a:r>
          <a:endParaRPr lang="en-US" sz="2000" kern="1200" dirty="0"/>
        </a:p>
      </dsp:txBody>
      <dsp:txXfrm>
        <a:off x="6238360" y="1413619"/>
        <a:ext cx="1950202" cy="1057290"/>
      </dsp:txXfrm>
    </dsp:sp>
    <dsp:sp modelId="{FA7C515D-AD4F-5949-A67F-A25770D271EB}">
      <dsp:nvSpPr>
        <dsp:cNvPr id="0" name=""/>
        <dsp:cNvSpPr/>
      </dsp:nvSpPr>
      <dsp:spPr>
        <a:xfrm rot="1501258">
          <a:off x="1945198" y="2886522"/>
          <a:ext cx="1508674" cy="35463"/>
        </a:xfrm>
        <a:custGeom>
          <a:avLst/>
          <a:gdLst/>
          <a:ahLst/>
          <a:cxnLst/>
          <a:rect l="0" t="0" r="0" b="0"/>
          <a:pathLst>
            <a:path>
              <a:moveTo>
                <a:pt x="0" y="17731"/>
              </a:moveTo>
              <a:lnTo>
                <a:pt x="1508674" y="17731"/>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661818" y="2866537"/>
        <a:ext cx="75433" cy="75433"/>
      </dsp:txXfrm>
    </dsp:sp>
    <dsp:sp modelId="{D2CD395E-FF0D-4544-9100-4E946209FE10}">
      <dsp:nvSpPr>
        <dsp:cNvPr id="0" name=""/>
        <dsp:cNvSpPr/>
      </dsp:nvSpPr>
      <dsp:spPr>
        <a:xfrm>
          <a:off x="3383080" y="2719303"/>
          <a:ext cx="2015990" cy="1007995"/>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a:t>
          </a:r>
          <a:endParaRPr lang="en-US" sz="2000" kern="1200" dirty="0"/>
        </a:p>
      </dsp:txBody>
      <dsp:txXfrm>
        <a:off x="3412603" y="2748826"/>
        <a:ext cx="1956944" cy="948949"/>
      </dsp:txXfrm>
    </dsp:sp>
    <dsp:sp modelId="{A4FFA733-53D5-D846-9764-60C6675A3957}">
      <dsp:nvSpPr>
        <dsp:cNvPr id="0" name=""/>
        <dsp:cNvSpPr/>
      </dsp:nvSpPr>
      <dsp:spPr>
        <a:xfrm>
          <a:off x="5399070" y="3205568"/>
          <a:ext cx="806396" cy="35463"/>
        </a:xfrm>
        <a:custGeom>
          <a:avLst/>
          <a:gdLst/>
          <a:ahLst/>
          <a:cxnLst/>
          <a:rect l="0" t="0" r="0" b="0"/>
          <a:pathLst>
            <a:path>
              <a:moveTo>
                <a:pt x="0" y="17731"/>
              </a:moveTo>
              <a:lnTo>
                <a:pt x="806396" y="17731"/>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82108" y="3203140"/>
        <a:ext cx="40319" cy="40319"/>
      </dsp:txXfrm>
    </dsp:sp>
    <dsp:sp modelId="{25153F3F-F458-9142-90EA-765106F0FB05}">
      <dsp:nvSpPr>
        <dsp:cNvPr id="0" name=""/>
        <dsp:cNvSpPr/>
      </dsp:nvSpPr>
      <dsp:spPr>
        <a:xfrm>
          <a:off x="6205466" y="2655003"/>
          <a:ext cx="2015990" cy="1136595"/>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Playlist of Experiences &amp; Activities</a:t>
          </a:r>
          <a:endParaRPr lang="en-US" sz="2000" kern="1200" dirty="0"/>
        </a:p>
      </dsp:txBody>
      <dsp:txXfrm>
        <a:off x="6238756" y="2688293"/>
        <a:ext cx="1949410" cy="1070015"/>
      </dsp:txXfrm>
    </dsp:sp>
    <dsp:sp modelId="{627FBB97-882E-1C4E-9F53-032B6B7E2B8F}">
      <dsp:nvSpPr>
        <dsp:cNvPr id="0" name=""/>
        <dsp:cNvSpPr/>
      </dsp:nvSpPr>
      <dsp:spPr>
        <a:xfrm rot="3292423">
          <a:off x="1511547" y="3539113"/>
          <a:ext cx="2375974" cy="35463"/>
        </a:xfrm>
        <a:custGeom>
          <a:avLst/>
          <a:gdLst/>
          <a:ahLst/>
          <a:cxnLst/>
          <a:rect l="0" t="0" r="0" b="0"/>
          <a:pathLst>
            <a:path>
              <a:moveTo>
                <a:pt x="0" y="17731"/>
              </a:moveTo>
              <a:lnTo>
                <a:pt x="2375974" y="17731"/>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640135" y="3497445"/>
        <a:ext cx="118798" cy="118798"/>
      </dsp:txXfrm>
    </dsp:sp>
    <dsp:sp modelId="{8625E03E-0007-524D-AC8F-83D4B445BD41}">
      <dsp:nvSpPr>
        <dsp:cNvPr id="0" name=""/>
        <dsp:cNvSpPr/>
      </dsp:nvSpPr>
      <dsp:spPr>
        <a:xfrm>
          <a:off x="3383080" y="4024485"/>
          <a:ext cx="2015990" cy="1007995"/>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4</a:t>
          </a:r>
          <a:endParaRPr lang="en-US" sz="2000" kern="1200" dirty="0"/>
        </a:p>
      </dsp:txBody>
      <dsp:txXfrm>
        <a:off x="3412603" y="4054008"/>
        <a:ext cx="1956944" cy="948949"/>
      </dsp:txXfrm>
    </dsp:sp>
    <dsp:sp modelId="{0A46AE98-A1F3-1642-8970-1BB9F9CD4C84}">
      <dsp:nvSpPr>
        <dsp:cNvPr id="0" name=""/>
        <dsp:cNvSpPr/>
      </dsp:nvSpPr>
      <dsp:spPr>
        <a:xfrm>
          <a:off x="5399070" y="4510751"/>
          <a:ext cx="806396" cy="35463"/>
        </a:xfrm>
        <a:custGeom>
          <a:avLst/>
          <a:gdLst/>
          <a:ahLst/>
          <a:cxnLst/>
          <a:rect l="0" t="0" r="0" b="0"/>
          <a:pathLst>
            <a:path>
              <a:moveTo>
                <a:pt x="0" y="17731"/>
              </a:moveTo>
              <a:lnTo>
                <a:pt x="806396" y="17731"/>
              </a:lnTo>
            </a:path>
          </a:pathLst>
        </a:custGeom>
        <a:noFill/>
        <a:ln w="264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782108" y="4508323"/>
        <a:ext cx="40319" cy="40319"/>
      </dsp:txXfrm>
    </dsp:sp>
    <dsp:sp modelId="{DD04E101-7AD6-3944-9C26-46F51FB0AA59}">
      <dsp:nvSpPr>
        <dsp:cNvPr id="0" name=""/>
        <dsp:cNvSpPr/>
      </dsp:nvSpPr>
      <dsp:spPr>
        <a:xfrm>
          <a:off x="6205466" y="3942797"/>
          <a:ext cx="2015990" cy="1171371"/>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Playlist of Experiences &amp; Activities</a:t>
          </a:r>
          <a:endParaRPr lang="en-US" sz="2000" kern="1200" dirty="0"/>
        </a:p>
      </dsp:txBody>
      <dsp:txXfrm>
        <a:off x="6239774" y="3977105"/>
        <a:ext cx="1947374" cy="11027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83111-D41A-8F47-98DA-6ACAAC94A495}">
      <dsp:nvSpPr>
        <dsp:cNvPr id="0" name=""/>
        <dsp:cNvSpPr/>
      </dsp:nvSpPr>
      <dsp:spPr>
        <a:xfrm>
          <a:off x="2995683" y="-89275"/>
          <a:ext cx="2018351" cy="1282417"/>
        </a:xfrm>
        <a:prstGeom prst="roundRect">
          <a:avLst/>
        </a:prstGeom>
        <a:solidFill>
          <a:schemeClr val="accent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Tw Cen MT"/>
            </a:rPr>
            <a:t>Research &amp; Organize Resources</a:t>
          </a:r>
          <a:endParaRPr lang="en-US" sz="1800" b="1" kern="1200" dirty="0">
            <a:latin typeface="+mn-lt"/>
            <a:cs typeface="Tw Cen MT"/>
          </a:endParaRPr>
        </a:p>
      </dsp:txBody>
      <dsp:txXfrm>
        <a:off x="3058285" y="-26673"/>
        <a:ext cx="1893147" cy="1157213"/>
      </dsp:txXfrm>
    </dsp:sp>
    <dsp:sp modelId="{517478FB-F18C-2444-BF24-EE985C984E5E}">
      <dsp:nvSpPr>
        <dsp:cNvPr id="0" name=""/>
        <dsp:cNvSpPr/>
      </dsp:nvSpPr>
      <dsp:spPr>
        <a:xfrm>
          <a:off x="2186736" y="551932"/>
          <a:ext cx="3636244" cy="3636244"/>
        </a:xfrm>
        <a:custGeom>
          <a:avLst/>
          <a:gdLst/>
          <a:ahLst/>
          <a:cxnLst/>
          <a:rect l="0" t="0" r="0" b="0"/>
          <a:pathLst>
            <a:path>
              <a:moveTo>
                <a:pt x="3004381" y="440313"/>
              </a:moveTo>
              <a:arcTo wR="1818122" hR="1818122" stAng="18643657" swAng="1296530"/>
            </a:path>
          </a:pathLst>
        </a:custGeom>
        <a:noFill/>
        <a:ln w="9525" cap="flat" cmpd="sng" algn="ctr">
          <a:solidFill>
            <a:schemeClr val="accent2">
              <a:hueOff val="0"/>
              <a:satOff val="0"/>
              <a:lumOff val="0"/>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EE112F3-BB71-A849-A010-7E77825B8C24}">
      <dsp:nvSpPr>
        <dsp:cNvPr id="0" name=""/>
        <dsp:cNvSpPr/>
      </dsp:nvSpPr>
      <dsp:spPr>
        <a:xfrm>
          <a:off x="4813805" y="1728846"/>
          <a:ext cx="2018351" cy="1282417"/>
        </a:xfrm>
        <a:prstGeom prst="roundRect">
          <a:avLst/>
        </a:prstGeom>
        <a:solidFill>
          <a:schemeClr val="accent2">
            <a:hueOff val="4087125"/>
            <a:satOff val="-3823"/>
            <a:lumOff val="4184"/>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Tw Cen MT"/>
            </a:rPr>
            <a:t>Identify Potential Resources for Programming</a:t>
          </a:r>
          <a:endParaRPr lang="en-US" sz="1800" b="1" kern="1200" dirty="0">
            <a:latin typeface="+mn-lt"/>
            <a:cs typeface="Tw Cen MT"/>
          </a:endParaRPr>
        </a:p>
      </dsp:txBody>
      <dsp:txXfrm>
        <a:off x="4876407" y="1791448"/>
        <a:ext cx="1893147" cy="1157213"/>
      </dsp:txXfrm>
    </dsp:sp>
    <dsp:sp modelId="{BCF87EB6-A2C9-6B45-97BA-B93139A33865}">
      <dsp:nvSpPr>
        <dsp:cNvPr id="0" name=""/>
        <dsp:cNvSpPr/>
      </dsp:nvSpPr>
      <dsp:spPr>
        <a:xfrm>
          <a:off x="2186736" y="551932"/>
          <a:ext cx="3636244" cy="3636244"/>
        </a:xfrm>
        <a:custGeom>
          <a:avLst/>
          <a:gdLst/>
          <a:ahLst/>
          <a:cxnLst/>
          <a:rect l="0" t="0" r="0" b="0"/>
          <a:pathLst>
            <a:path>
              <a:moveTo>
                <a:pt x="3428413" y="2662237"/>
              </a:moveTo>
              <a:arcTo wR="1818122" hR="1818122" stAng="1659812" swAng="1296530"/>
            </a:path>
          </a:pathLst>
        </a:custGeom>
        <a:noFill/>
        <a:ln w="9525" cap="flat" cmpd="sng" algn="ctr">
          <a:solidFill>
            <a:schemeClr val="accent2">
              <a:hueOff val="4087125"/>
              <a:satOff val="-3823"/>
              <a:lumOff val="4184"/>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B7010A8-6D1B-D54A-BE48-8C43AA16D928}">
      <dsp:nvSpPr>
        <dsp:cNvPr id="0" name=""/>
        <dsp:cNvSpPr/>
      </dsp:nvSpPr>
      <dsp:spPr>
        <a:xfrm>
          <a:off x="2995683" y="3546968"/>
          <a:ext cx="2018351" cy="1282417"/>
        </a:xfrm>
        <a:prstGeom prst="roundRect">
          <a:avLst/>
        </a:prstGeom>
        <a:solidFill>
          <a:schemeClr val="accent2">
            <a:hueOff val="8174250"/>
            <a:satOff val="-7646"/>
            <a:lumOff val="8367"/>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Tw Cen MT"/>
            </a:rPr>
            <a:t>Evaluate Resources</a:t>
          </a:r>
          <a:endParaRPr lang="en-US" sz="1800" b="1" kern="1200" dirty="0">
            <a:latin typeface="+mn-lt"/>
            <a:cs typeface="Tw Cen MT"/>
          </a:endParaRPr>
        </a:p>
      </dsp:txBody>
      <dsp:txXfrm>
        <a:off x="3058285" y="3609570"/>
        <a:ext cx="1893147" cy="1157213"/>
      </dsp:txXfrm>
    </dsp:sp>
    <dsp:sp modelId="{F7368527-1A59-EA4B-B999-A9F506EE8FB4}">
      <dsp:nvSpPr>
        <dsp:cNvPr id="0" name=""/>
        <dsp:cNvSpPr/>
      </dsp:nvSpPr>
      <dsp:spPr>
        <a:xfrm>
          <a:off x="2186736" y="551932"/>
          <a:ext cx="3636244" cy="3636244"/>
        </a:xfrm>
        <a:custGeom>
          <a:avLst/>
          <a:gdLst/>
          <a:ahLst/>
          <a:cxnLst/>
          <a:rect l="0" t="0" r="0" b="0"/>
          <a:pathLst>
            <a:path>
              <a:moveTo>
                <a:pt x="631863" y="3195931"/>
              </a:moveTo>
              <a:arcTo wR="1818122" hR="1818122" stAng="7843657" swAng="1296530"/>
            </a:path>
          </a:pathLst>
        </a:custGeom>
        <a:noFill/>
        <a:ln w="9525" cap="flat" cmpd="sng" algn="ctr">
          <a:solidFill>
            <a:schemeClr val="accent2">
              <a:hueOff val="8174250"/>
              <a:satOff val="-7646"/>
              <a:lumOff val="8367"/>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C0A23B1-8DF2-3E4F-9624-98C6F8F45DC0}">
      <dsp:nvSpPr>
        <dsp:cNvPr id="0" name=""/>
        <dsp:cNvSpPr/>
      </dsp:nvSpPr>
      <dsp:spPr>
        <a:xfrm>
          <a:off x="1177561" y="1728846"/>
          <a:ext cx="2018351" cy="1282417"/>
        </a:xfrm>
        <a:prstGeom prst="roundRect">
          <a:avLst/>
        </a:prstGeom>
        <a:solidFill>
          <a:schemeClr val="accent2">
            <a:hueOff val="12261375"/>
            <a:satOff val="-11469"/>
            <a:lumOff val="12551"/>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n-lt"/>
              <a:cs typeface="Tw Cen MT"/>
            </a:rPr>
            <a:t>Select &amp; Connect Resources to programming</a:t>
          </a:r>
          <a:endParaRPr lang="en-US" sz="1800" b="1" kern="1200" dirty="0">
            <a:latin typeface="+mn-lt"/>
            <a:cs typeface="Tw Cen MT"/>
          </a:endParaRPr>
        </a:p>
      </dsp:txBody>
      <dsp:txXfrm>
        <a:off x="1240163" y="1791448"/>
        <a:ext cx="1893147" cy="1157213"/>
      </dsp:txXfrm>
    </dsp:sp>
    <dsp:sp modelId="{A6440AB3-0743-5243-B996-B6FFF32B5B1A}">
      <dsp:nvSpPr>
        <dsp:cNvPr id="0" name=""/>
        <dsp:cNvSpPr/>
      </dsp:nvSpPr>
      <dsp:spPr>
        <a:xfrm>
          <a:off x="2186736" y="551932"/>
          <a:ext cx="3636244" cy="3636244"/>
        </a:xfrm>
        <a:custGeom>
          <a:avLst/>
          <a:gdLst/>
          <a:ahLst/>
          <a:cxnLst/>
          <a:rect l="0" t="0" r="0" b="0"/>
          <a:pathLst>
            <a:path>
              <a:moveTo>
                <a:pt x="207830" y="974007"/>
              </a:moveTo>
              <a:arcTo wR="1818122" hR="1818122" stAng="12459812" swAng="1296530"/>
            </a:path>
          </a:pathLst>
        </a:custGeom>
        <a:noFill/>
        <a:ln w="9525" cap="flat" cmpd="sng" algn="ctr">
          <a:solidFill>
            <a:schemeClr val="accent2">
              <a:hueOff val="12261375"/>
              <a:satOff val="-11469"/>
              <a:lumOff val="12551"/>
              <a:alphaOff val="0"/>
            </a:schemeClr>
          </a:solidFill>
          <a:prstDash val="solid"/>
          <a:tailEnd type="arrow"/>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24AF30-42C3-A14B-9AC1-0FD80DE15975}" type="datetimeFigureOut">
              <a:rPr lang="en-US" smtClean="0"/>
              <a:t>1/19/18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352A8A-E70F-3A43-9C14-73AF1B8718B0}" type="slidenum">
              <a:rPr lang="en-US" smtClean="0"/>
              <a:t>‹#›</a:t>
            </a:fld>
            <a:endParaRPr lang="en-US"/>
          </a:p>
        </p:txBody>
      </p:sp>
    </p:spTree>
    <p:extLst>
      <p:ext uri="{BB962C8B-B14F-4D97-AF65-F5344CB8AC3E}">
        <p14:creationId xmlns:p14="http://schemas.microsoft.com/office/powerpoint/2010/main" val="371132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AB05FC-CE2D-ED4A-900E-5B5E1DA3CA5E}" type="datetimeFigureOut">
              <a:rPr lang="en-US" smtClean="0"/>
              <a:t>1/19/18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3AAB4-7106-FF43-9F36-DD53BCA2CA4F}" type="slidenum">
              <a:rPr lang="en-US" smtClean="0"/>
              <a:t>‹#›</a:t>
            </a:fld>
            <a:endParaRPr lang="en-US"/>
          </a:p>
        </p:txBody>
      </p:sp>
    </p:spTree>
    <p:extLst>
      <p:ext uri="{BB962C8B-B14F-4D97-AF65-F5344CB8AC3E}">
        <p14:creationId xmlns:p14="http://schemas.microsoft.com/office/powerpoint/2010/main" val="171476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8CB6B8-1CFA-F34A-8BCE-5B679FD3C73B}" type="slidenum">
              <a:rPr lang="en-US" smtClean="0"/>
              <a:t>30</a:t>
            </a:fld>
            <a:endParaRPr lang="en-US" dirty="0"/>
          </a:p>
        </p:txBody>
      </p:sp>
    </p:spTree>
    <p:extLst>
      <p:ext uri="{BB962C8B-B14F-4D97-AF65-F5344CB8AC3E}">
        <p14:creationId xmlns:p14="http://schemas.microsoft.com/office/powerpoint/2010/main" val="83569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6103F5-C22C-7542-A834-FF758B049EB9}"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6154-10A7-9C47-A45E-FB648EED7E9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03F5-C22C-7542-A834-FF758B049EB9}"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103F5-C22C-7542-A834-FF758B049EB9}"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103F5-C22C-7542-A834-FF758B049EB9}"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6103F5-C22C-7542-A834-FF758B049EB9}" type="datetimeFigureOut">
              <a:rPr lang="en-US" smtClean="0"/>
              <a:t>1/19/18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26154-10A7-9C47-A45E-FB648EED7E9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6103F5-C22C-7542-A834-FF758B049EB9}"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6103F5-C22C-7542-A834-FF758B049EB9}" type="datetimeFigureOut">
              <a:rPr lang="en-US" smtClean="0"/>
              <a:t>1/19/18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26154-10A7-9C47-A45E-FB648EED7E9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6103F5-C22C-7542-A834-FF758B049EB9}" type="datetimeFigureOut">
              <a:rPr lang="en-US" smtClean="0"/>
              <a:t>1/19/18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103F5-C22C-7542-A834-FF758B049EB9}" type="datetimeFigureOut">
              <a:rPr lang="en-US" smtClean="0"/>
              <a:t>1/19/18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103F5-C22C-7542-A834-FF758B049EB9}"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6154-10A7-9C47-A45E-FB648EED7E9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103F5-C22C-7542-A834-FF758B049EB9}" type="datetimeFigureOut">
              <a:rPr lang="en-US" smtClean="0"/>
              <a:t>1/19/18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26154-10A7-9C47-A45E-FB648EED7E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76103F5-C22C-7542-A834-FF758B049EB9}" type="datetimeFigureOut">
              <a:rPr lang="en-US" smtClean="0"/>
              <a:t>1/19/18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6F26154-10A7-9C47-A45E-FB648EED7E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000" kern="1200" spc="-100" baseline="0">
          <a:solidFill>
            <a:schemeClr val="tx2"/>
          </a:solidFill>
          <a:latin typeface="Century Gothic"/>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 Id="rId3"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6.xml"/><Relationship Id="rId2"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6.xml"/><Relationship Id="rId2"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5" Type="http://schemas.openxmlformats.org/officeDocument/2006/relationships/image" Target="../media/image11.gif"/><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6.xml"/><Relationship Id="rId2"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2534376" y="4868100"/>
            <a:ext cx="5769920" cy="1656092"/>
          </a:xfrm>
        </p:spPr>
        <p:txBody>
          <a:bodyPr>
            <a:normAutofit/>
          </a:bodyPr>
          <a:lstStyle/>
          <a:p>
            <a:pPr algn="ctr">
              <a:spcAft>
                <a:spcPts val="1200"/>
              </a:spcAft>
            </a:pPr>
            <a:r>
              <a:rPr lang="en-US" dirty="0" smtClean="0">
                <a:solidFill>
                  <a:srgbClr val="000000"/>
                </a:solidFill>
              </a:rPr>
              <a:t>Digital Faith Formation</a:t>
            </a:r>
            <a:r>
              <a:rPr lang="en-US" dirty="0">
                <a:solidFill>
                  <a:srgbClr val="000000"/>
                </a:solidFill>
              </a:rPr>
              <a:t/>
            </a:r>
            <a:br>
              <a:rPr lang="en-US" dirty="0">
                <a:solidFill>
                  <a:srgbClr val="000000"/>
                </a:solidFill>
              </a:rPr>
            </a:br>
            <a:r>
              <a:rPr lang="en-US" sz="2200" cap="none" dirty="0">
                <a:solidFill>
                  <a:srgbClr val="000000"/>
                </a:solidFill>
              </a:rPr>
              <a:t>John Roberto </a:t>
            </a:r>
            <a:r>
              <a:rPr lang="en-US" sz="2200" cap="none" dirty="0" smtClean="0">
                <a:solidFill>
                  <a:srgbClr val="000000"/>
                </a:solidFill>
              </a:rPr>
              <a:t/>
            </a:r>
            <a:br>
              <a:rPr lang="en-US" sz="2200" cap="none" dirty="0" smtClean="0">
                <a:solidFill>
                  <a:srgbClr val="000000"/>
                </a:solidFill>
              </a:rPr>
            </a:br>
            <a:r>
              <a:rPr lang="en-US" sz="2200" cap="none" dirty="0" smtClean="0">
                <a:solidFill>
                  <a:srgbClr val="000000"/>
                </a:solidFill>
              </a:rPr>
              <a:t>jroberto</a:t>
            </a:r>
            <a:r>
              <a:rPr lang="en-US" sz="2200" cap="none" dirty="0">
                <a:solidFill>
                  <a:srgbClr val="000000"/>
                </a:solidFill>
              </a:rPr>
              <a:t>@</a:t>
            </a:r>
            <a:r>
              <a:rPr lang="en-US" sz="2200" cap="none" dirty="0" smtClean="0">
                <a:solidFill>
                  <a:srgbClr val="000000"/>
                </a:solidFill>
              </a:rPr>
              <a:t>LifelongFaith.com</a:t>
            </a:r>
            <a:endParaRPr lang="en-US" sz="2200" dirty="0">
              <a:solidFill>
                <a:srgbClr val="000000"/>
              </a:solidFill>
            </a:endParaRPr>
          </a:p>
        </p:txBody>
      </p:sp>
      <p:pic>
        <p:nvPicPr>
          <p:cNvPr id="2" name="Picture 1" descr="VFM Logo.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576" y="4868100"/>
            <a:ext cx="1828800" cy="1828800"/>
          </a:xfrm>
          <a:prstGeom prst="rect">
            <a:avLst/>
          </a:prstGeom>
        </p:spPr>
      </p:pic>
      <p:pic>
        <p:nvPicPr>
          <p:cNvPr id="5" name="Picture 4"/>
          <p:cNvPicPr/>
          <p:nvPr/>
        </p:nvPicPr>
        <p:blipFill>
          <a:blip r:embed="rId3" cstate="email">
            <a:extLst>
              <a:ext uri="{28A0092B-C50C-407E-A947-70E740481C1C}">
                <a14:useLocalDpi xmlns:a14="http://schemas.microsoft.com/office/drawing/2010/main"/>
              </a:ext>
            </a:extLst>
          </a:blip>
          <a:stretch>
            <a:fillRect/>
          </a:stretch>
        </p:blipFill>
        <p:spPr>
          <a:xfrm>
            <a:off x="705576" y="390799"/>
            <a:ext cx="7598720" cy="4453855"/>
          </a:xfrm>
          <a:prstGeom prst="rect">
            <a:avLst/>
          </a:prstGeom>
        </p:spPr>
      </p:pic>
    </p:spTree>
    <p:extLst>
      <p:ext uri="{BB962C8B-B14F-4D97-AF65-F5344CB8AC3E}">
        <p14:creationId xmlns:p14="http://schemas.microsoft.com/office/powerpoint/2010/main" val="2593376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399"/>
            <a:ext cx="8229600" cy="1561723"/>
          </a:xfrm>
        </p:spPr>
        <p:txBody>
          <a:bodyPr>
            <a:normAutofit/>
          </a:bodyPr>
          <a:lstStyle/>
          <a:p>
            <a:pPr algn="ctr"/>
            <a:r>
              <a:rPr lang="en-US" dirty="0" smtClean="0">
                <a:solidFill>
                  <a:schemeClr val="bg1"/>
                </a:solidFill>
              </a:rPr>
              <a:t>Digitally Enabled &amp; Digitally Connected Faith Formation </a:t>
            </a:r>
            <a:endParaRPr lang="en-US" dirty="0">
              <a:solidFill>
                <a:schemeClr val="bg1"/>
              </a:solidFill>
            </a:endParaRPr>
          </a:p>
        </p:txBody>
      </p:sp>
      <p:pic>
        <p:nvPicPr>
          <p:cNvPr id="5" name="Picture 4" descr="Untitled.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700" y="2766933"/>
            <a:ext cx="8928099" cy="2923659"/>
          </a:xfrm>
          <a:prstGeom prst="rect">
            <a:avLst/>
          </a:prstGeom>
        </p:spPr>
      </p:pic>
    </p:spTree>
    <p:extLst>
      <p:ext uri="{BB962C8B-B14F-4D97-AF65-F5344CB8AC3E}">
        <p14:creationId xmlns:p14="http://schemas.microsoft.com/office/powerpoint/2010/main" val="382601128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48897"/>
            <a:ext cx="9144000" cy="1532820"/>
          </a:xfrm>
        </p:spPr>
        <p:txBody>
          <a:bodyPr>
            <a:normAutofit/>
          </a:bodyPr>
          <a:lstStyle/>
          <a:p>
            <a:pPr algn="ctr"/>
            <a:r>
              <a:rPr lang="en-US" dirty="0" smtClean="0">
                <a:solidFill>
                  <a:srgbClr val="FFFFFF"/>
                </a:solidFill>
              </a:rPr>
              <a:t>#2. Blended Models of </a:t>
            </a:r>
            <a:br>
              <a:rPr lang="en-US" dirty="0" smtClean="0">
                <a:solidFill>
                  <a:srgbClr val="FFFFFF"/>
                </a:solidFill>
              </a:rPr>
            </a:br>
            <a:r>
              <a:rPr lang="en-US" dirty="0" smtClean="0">
                <a:solidFill>
                  <a:srgbClr val="FFFFFF"/>
                </a:solidFill>
              </a:rPr>
              <a:t>Faith Formation</a:t>
            </a:r>
            <a:endParaRPr lang="en-US" dirty="0">
              <a:solidFill>
                <a:srgbClr val="FFFFFF"/>
              </a:solidFill>
            </a:endParaRPr>
          </a:p>
        </p:txBody>
      </p:sp>
      <p:sp>
        <p:nvSpPr>
          <p:cNvPr id="2" name="Content Placeholder 1"/>
          <p:cNvSpPr>
            <a:spLocks noGrp="1"/>
          </p:cNvSpPr>
          <p:nvPr>
            <p:ph idx="1"/>
          </p:nvPr>
        </p:nvSpPr>
        <p:spPr>
          <a:xfrm>
            <a:off x="457200" y="2156896"/>
            <a:ext cx="8229600" cy="4320104"/>
          </a:xfrm>
        </p:spPr>
        <p:txBody>
          <a:bodyPr>
            <a:normAutofit/>
          </a:bodyPr>
          <a:lstStyle/>
          <a:p>
            <a:pPr marL="457200" indent="-457200">
              <a:buClr>
                <a:schemeClr val="accent1">
                  <a:lumMod val="40000"/>
                  <a:lumOff val="60000"/>
                </a:schemeClr>
              </a:buClr>
              <a:buFont typeface="+mj-lt"/>
              <a:buAutoNum type="arabicPeriod"/>
            </a:pPr>
            <a:r>
              <a:rPr lang="en-US" sz="2600" dirty="0" smtClean="0">
                <a:solidFill>
                  <a:schemeClr val="bg1"/>
                </a:solidFill>
              </a:rPr>
              <a:t>Extend a church event or program</a:t>
            </a:r>
          </a:p>
          <a:p>
            <a:pPr marL="457200" indent="-457200">
              <a:buClr>
                <a:schemeClr val="accent1">
                  <a:lumMod val="40000"/>
                  <a:lumOff val="60000"/>
                </a:schemeClr>
              </a:buClr>
              <a:buFont typeface="+mj-lt"/>
              <a:buAutoNum type="arabicPeriod"/>
            </a:pPr>
            <a:r>
              <a:rPr lang="en-US" sz="2600" dirty="0" smtClean="0">
                <a:solidFill>
                  <a:schemeClr val="bg1"/>
                </a:solidFill>
              </a:rPr>
              <a:t>Design one event or program, offer it in multiple platforms</a:t>
            </a:r>
          </a:p>
          <a:p>
            <a:pPr marL="457200" indent="-457200">
              <a:buClr>
                <a:schemeClr val="accent1">
                  <a:lumMod val="40000"/>
                  <a:lumOff val="60000"/>
                </a:schemeClr>
              </a:buClr>
              <a:buFont typeface="+mj-lt"/>
              <a:buAutoNum type="arabicPeriod"/>
            </a:pPr>
            <a:r>
              <a:rPr lang="en-US" sz="2600" dirty="0" smtClean="0">
                <a:solidFill>
                  <a:schemeClr val="bg1"/>
                </a:solidFill>
              </a:rPr>
              <a:t>Prepare for and follow-up an an event or experience </a:t>
            </a:r>
          </a:p>
          <a:p>
            <a:pPr marL="457200" indent="-457200">
              <a:buClr>
                <a:schemeClr val="accent1">
                  <a:lumMod val="40000"/>
                  <a:lumOff val="60000"/>
                </a:schemeClr>
              </a:buClr>
              <a:buFont typeface="+mj-lt"/>
              <a:buAutoNum type="arabicPeriod"/>
            </a:pPr>
            <a:r>
              <a:rPr lang="en-US" sz="2600" dirty="0" smtClean="0">
                <a:solidFill>
                  <a:schemeClr val="bg1"/>
                </a:solidFill>
              </a:rPr>
              <a:t>Flip a gathered program</a:t>
            </a:r>
          </a:p>
          <a:p>
            <a:pPr marL="457200" indent="-457200">
              <a:buClr>
                <a:schemeClr val="accent1">
                  <a:lumMod val="40000"/>
                  <a:lumOff val="60000"/>
                </a:schemeClr>
              </a:buClr>
              <a:buFont typeface="+mj-lt"/>
              <a:buAutoNum type="arabicPeriod"/>
            </a:pPr>
            <a:r>
              <a:rPr lang="en-US" sz="2600" dirty="0" smtClean="0">
                <a:solidFill>
                  <a:schemeClr val="bg1"/>
                </a:solidFill>
              </a:rPr>
              <a:t>Integrate online and gathered</a:t>
            </a:r>
          </a:p>
          <a:p>
            <a:pPr marL="457200" indent="-457200">
              <a:buClr>
                <a:schemeClr val="accent1">
                  <a:lumMod val="40000"/>
                  <a:lumOff val="60000"/>
                </a:schemeClr>
              </a:buClr>
              <a:buFont typeface="+mj-lt"/>
              <a:buAutoNum type="arabicPeriod"/>
            </a:pPr>
            <a:r>
              <a:rPr lang="en-US" sz="2600" dirty="0" smtClean="0">
                <a:solidFill>
                  <a:schemeClr val="bg1"/>
                </a:solidFill>
              </a:rPr>
              <a:t>Create online only experiences</a:t>
            </a:r>
          </a:p>
          <a:p>
            <a:pPr marL="457200" indent="-457200">
              <a:buClr>
                <a:schemeClr val="accent1">
                  <a:lumMod val="40000"/>
                  <a:lumOff val="60000"/>
                </a:schemeClr>
              </a:buClr>
              <a:buFont typeface="+mj-lt"/>
              <a:buAutoNum type="arabicPeriod"/>
            </a:pPr>
            <a:r>
              <a:rPr lang="en-US" sz="2600" dirty="0" smtClean="0">
                <a:solidFill>
                  <a:schemeClr val="bg1"/>
                </a:solidFill>
              </a:rPr>
              <a:t>Use webinars, Facebook live, podcasts, etc. to deliver programming directly to people</a:t>
            </a:r>
            <a:endParaRPr lang="en-US" sz="2600" dirty="0">
              <a:solidFill>
                <a:schemeClr val="bg1"/>
              </a:solidFill>
            </a:endParaRPr>
          </a:p>
        </p:txBody>
      </p:sp>
    </p:spTree>
    <p:extLst>
      <p:ext uri="{BB962C8B-B14F-4D97-AF65-F5344CB8AC3E}">
        <p14:creationId xmlns:p14="http://schemas.microsoft.com/office/powerpoint/2010/main" val="7926645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57849579"/>
              </p:ext>
            </p:extLst>
          </p:nvPr>
        </p:nvGraphicFramePr>
        <p:xfrm>
          <a:off x="677333" y="1506536"/>
          <a:ext cx="7806267" cy="439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lstStyle/>
          <a:p>
            <a:pPr algn="ctr"/>
            <a:r>
              <a:rPr lang="en-US" dirty="0" smtClean="0">
                <a:solidFill>
                  <a:srgbClr val="FFFFFF"/>
                </a:solidFill>
              </a:rPr>
              <a:t>Extend the Event</a:t>
            </a:r>
            <a:endParaRPr lang="en-US" dirty="0">
              <a:solidFill>
                <a:srgbClr val="FFFFFF"/>
              </a:solidFill>
            </a:endParaRPr>
          </a:p>
        </p:txBody>
      </p:sp>
    </p:spTree>
    <p:extLst>
      <p:ext uri="{BB962C8B-B14F-4D97-AF65-F5344CB8AC3E}">
        <p14:creationId xmlns:p14="http://schemas.microsoft.com/office/powerpoint/2010/main" val="19021853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7-05-02 at 9.42.48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1307" y="3979116"/>
            <a:ext cx="3902452" cy="2779765"/>
          </a:xfrm>
          <a:prstGeom prst="rect">
            <a:avLst/>
          </a:prstGeom>
          <a:ln>
            <a:noFill/>
          </a:ln>
          <a:effectLst>
            <a:outerShdw blurRad="190500" algn="tl" rotWithShape="0">
              <a:srgbClr val="000000">
                <a:alpha val="70000"/>
              </a:srgbClr>
            </a:outerShdw>
          </a:effectLst>
        </p:spPr>
      </p:pic>
      <p:pic>
        <p:nvPicPr>
          <p:cNvPr id="5" name="Picture 4" descr="Screen Shot 2017-05-02 at 9.48.44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87659" y="505009"/>
            <a:ext cx="3156100" cy="3368261"/>
          </a:xfrm>
          <a:prstGeom prst="rect">
            <a:avLst/>
          </a:prstGeom>
          <a:ln>
            <a:noFill/>
          </a:ln>
          <a:effectLst>
            <a:outerShdw blurRad="190500" algn="tl" rotWithShape="0">
              <a:srgbClr val="000000">
                <a:alpha val="70000"/>
              </a:srgbClr>
            </a:outerShdw>
          </a:effectLst>
        </p:spPr>
      </p:pic>
      <p:pic>
        <p:nvPicPr>
          <p:cNvPr id="6" name="Picture 5" descr="Screen Shot 2017-05-02 at 9.50.38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0418" y="1227893"/>
            <a:ext cx="3034622" cy="2857069"/>
          </a:xfrm>
          <a:prstGeom prst="rect">
            <a:avLst/>
          </a:prstGeom>
          <a:ln>
            <a:noFill/>
          </a:ln>
          <a:effectLst>
            <a:outerShdw blurRad="190500" algn="tl" rotWithShape="0">
              <a:srgbClr val="000000">
                <a:alpha val="70000"/>
              </a:srgbClr>
            </a:outerShdw>
          </a:effectLst>
        </p:spPr>
      </p:pic>
      <p:sp>
        <p:nvSpPr>
          <p:cNvPr id="7" name="Title 6"/>
          <p:cNvSpPr>
            <a:spLocks noGrp="1"/>
          </p:cNvSpPr>
          <p:nvPr>
            <p:ph type="title"/>
          </p:nvPr>
        </p:nvSpPr>
        <p:spPr>
          <a:xfrm>
            <a:off x="623433" y="290347"/>
            <a:ext cx="4203148" cy="990600"/>
          </a:xfrm>
        </p:spPr>
        <p:txBody>
          <a:bodyPr/>
          <a:lstStyle/>
          <a:p>
            <a:r>
              <a:rPr lang="en-US" dirty="0" smtClean="0">
                <a:solidFill>
                  <a:schemeClr val="bg1"/>
                </a:solidFill>
              </a:rPr>
              <a:t>Sunday Worship</a:t>
            </a:r>
            <a:endParaRPr lang="en-US" dirty="0">
              <a:solidFill>
                <a:schemeClr val="bg1"/>
              </a:solidFill>
            </a:endParaRPr>
          </a:p>
        </p:txBody>
      </p:sp>
      <p:sp>
        <p:nvSpPr>
          <p:cNvPr id="8" name="Content Placeholder 7"/>
          <p:cNvSpPr>
            <a:spLocks noGrp="1"/>
          </p:cNvSpPr>
          <p:nvPr>
            <p:ph idx="1"/>
          </p:nvPr>
        </p:nvSpPr>
        <p:spPr>
          <a:xfrm>
            <a:off x="131081" y="1514023"/>
            <a:ext cx="2414109" cy="2352261"/>
          </a:xfrm>
        </p:spPr>
        <p:txBody>
          <a:bodyPr>
            <a:normAutofit fontScale="92500" lnSpcReduction="10000"/>
          </a:bodyPr>
          <a:lstStyle/>
          <a:p>
            <a:pPr>
              <a:buClr>
                <a:schemeClr val="accent1">
                  <a:lumMod val="40000"/>
                  <a:lumOff val="60000"/>
                </a:schemeClr>
              </a:buClr>
            </a:pPr>
            <a:r>
              <a:rPr lang="en-US" sz="2600" dirty="0" smtClean="0">
                <a:solidFill>
                  <a:srgbClr val="FFFFFF"/>
                </a:solidFill>
              </a:rPr>
              <a:t>Learning </a:t>
            </a:r>
          </a:p>
          <a:p>
            <a:pPr>
              <a:buClr>
                <a:schemeClr val="accent1">
                  <a:lumMod val="40000"/>
                  <a:lumOff val="60000"/>
                </a:schemeClr>
              </a:buClr>
            </a:pPr>
            <a:r>
              <a:rPr lang="en-US" sz="2600" dirty="0" smtClean="0">
                <a:solidFill>
                  <a:srgbClr val="FFFFFF"/>
                </a:solidFill>
              </a:rPr>
              <a:t>Praying</a:t>
            </a:r>
          </a:p>
          <a:p>
            <a:pPr>
              <a:buClr>
                <a:schemeClr val="accent1">
                  <a:lumMod val="40000"/>
                  <a:lumOff val="60000"/>
                </a:schemeClr>
              </a:buClr>
            </a:pPr>
            <a:r>
              <a:rPr lang="en-US" sz="2600" dirty="0" smtClean="0">
                <a:solidFill>
                  <a:srgbClr val="FFFFFF"/>
                </a:solidFill>
              </a:rPr>
              <a:t>Reading the Bible: Daily Readings</a:t>
            </a:r>
          </a:p>
          <a:p>
            <a:pPr>
              <a:buClr>
                <a:schemeClr val="accent1">
                  <a:lumMod val="40000"/>
                  <a:lumOff val="60000"/>
                </a:schemeClr>
              </a:buClr>
            </a:pPr>
            <a:r>
              <a:rPr lang="en-US" sz="2600" dirty="0" smtClean="0">
                <a:solidFill>
                  <a:srgbClr val="FFFFFF"/>
                </a:solidFill>
              </a:rPr>
              <a:t>Living </a:t>
            </a:r>
          </a:p>
        </p:txBody>
      </p:sp>
      <p:pic>
        <p:nvPicPr>
          <p:cNvPr id="9" name="Picture 8" descr="Screen Shot 2017-05-02 at 10.16.33 A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1081" y="4292755"/>
            <a:ext cx="4922504" cy="2053937"/>
          </a:xfrm>
          <a:prstGeom prst="rect">
            <a:avLst/>
          </a:prstGeom>
        </p:spPr>
      </p:pic>
    </p:spTree>
    <p:extLst>
      <p:ext uri="{BB962C8B-B14F-4D97-AF65-F5344CB8AC3E}">
        <p14:creationId xmlns:p14="http://schemas.microsoft.com/office/powerpoint/2010/main" val="9234685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8-01-12 at 4.19.31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52091" y="591225"/>
            <a:ext cx="4440018" cy="6095747"/>
          </a:xfrm>
          <a:prstGeom prst="rect">
            <a:avLst/>
          </a:prstGeom>
        </p:spPr>
      </p:pic>
      <p:sp>
        <p:nvSpPr>
          <p:cNvPr id="5" name="Title 4"/>
          <p:cNvSpPr>
            <a:spLocks noGrp="1"/>
          </p:cNvSpPr>
          <p:nvPr>
            <p:ph type="title"/>
          </p:nvPr>
        </p:nvSpPr>
        <p:spPr>
          <a:xfrm>
            <a:off x="457200" y="533400"/>
            <a:ext cx="3724791" cy="2871650"/>
          </a:xfrm>
        </p:spPr>
        <p:txBody>
          <a:bodyPr>
            <a:normAutofit/>
          </a:bodyPr>
          <a:lstStyle/>
          <a:p>
            <a:r>
              <a:rPr lang="en-US" dirty="0" smtClean="0">
                <a:solidFill>
                  <a:srgbClr val="FFFFFF"/>
                </a:solidFill>
              </a:rPr>
              <a:t>Tri-Saints Lutheran</a:t>
            </a:r>
            <a:br>
              <a:rPr lang="en-US" dirty="0" smtClean="0">
                <a:solidFill>
                  <a:srgbClr val="FFFFFF"/>
                </a:solidFill>
              </a:rPr>
            </a:br>
            <a:r>
              <a:rPr lang="en-US" dirty="0" smtClean="0">
                <a:solidFill>
                  <a:srgbClr val="FFFFFF"/>
                </a:solidFill>
              </a:rPr>
              <a:t>Hardy, NE</a:t>
            </a:r>
            <a:endParaRPr lang="en-US" dirty="0">
              <a:solidFill>
                <a:srgbClr val="FFFFFF"/>
              </a:solidFill>
            </a:endParaRPr>
          </a:p>
        </p:txBody>
      </p:sp>
    </p:spTree>
    <p:extLst>
      <p:ext uri="{BB962C8B-B14F-4D97-AF65-F5344CB8AC3E}">
        <p14:creationId xmlns:p14="http://schemas.microsoft.com/office/powerpoint/2010/main" val="36952445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97565"/>
            <a:ext cx="9144000" cy="1082261"/>
          </a:xfrm>
        </p:spPr>
        <p:txBody>
          <a:bodyPr>
            <a:normAutofit/>
          </a:bodyPr>
          <a:lstStyle/>
          <a:p>
            <a:pPr algn="ctr"/>
            <a:r>
              <a:rPr lang="en-US" sz="3800" dirty="0" smtClean="0">
                <a:solidFill>
                  <a:srgbClr val="FFFFFF"/>
                </a:solidFill>
              </a:rPr>
              <a:t>One Event/ Program, Multiple Formats</a:t>
            </a:r>
            <a:endParaRPr lang="en-US" sz="3800"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1124797"/>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90736" y="3450708"/>
            <a:ext cx="1678134" cy="1077218"/>
          </a:xfrm>
          <a:prstGeom prst="rect">
            <a:avLst/>
          </a:prstGeom>
          <a:noFill/>
        </p:spPr>
        <p:txBody>
          <a:bodyPr wrap="square" rtlCol="0">
            <a:spAutoFit/>
          </a:bodyPr>
          <a:lstStyle/>
          <a:p>
            <a:r>
              <a:rPr lang="en-US" sz="3200" dirty="0" smtClean="0">
                <a:solidFill>
                  <a:schemeClr val="bg1"/>
                </a:solidFill>
              </a:rPr>
              <a:t>Event/Program</a:t>
            </a:r>
            <a:endParaRPr lang="en-US" sz="3200" dirty="0">
              <a:solidFill>
                <a:schemeClr val="bg1"/>
              </a:solidFill>
            </a:endParaRPr>
          </a:p>
        </p:txBody>
      </p:sp>
    </p:spTree>
    <p:extLst>
      <p:ext uri="{BB962C8B-B14F-4D97-AF65-F5344CB8AC3E}">
        <p14:creationId xmlns:p14="http://schemas.microsoft.com/office/powerpoint/2010/main" val="19067741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70565"/>
            <a:ext cx="9144000" cy="1290335"/>
          </a:xfrm>
        </p:spPr>
        <p:txBody>
          <a:bodyPr>
            <a:normAutofit/>
          </a:bodyPr>
          <a:lstStyle/>
          <a:p>
            <a:pPr algn="ctr"/>
            <a:r>
              <a:rPr lang="en-US" dirty="0" smtClean="0">
                <a:solidFill>
                  <a:srgbClr val="FFFFFF"/>
                </a:solidFill>
              </a:rPr>
              <a:t>Build on an Event/Experience </a:t>
            </a:r>
            <a:endParaRPr lang="en-US" sz="2700" dirty="0">
              <a:solidFill>
                <a:srgbClr val="FFFFFF"/>
              </a:solidFill>
            </a:endParaRPr>
          </a:p>
        </p:txBody>
      </p:sp>
      <p:graphicFrame>
        <p:nvGraphicFramePr>
          <p:cNvPr id="4" name="Diagram 3"/>
          <p:cNvGraphicFramePr/>
          <p:nvPr>
            <p:extLst>
              <p:ext uri="{D42A27DB-BD31-4B8C-83A1-F6EECF244321}">
                <p14:modId xmlns:p14="http://schemas.microsoft.com/office/powerpoint/2010/main" val="1034969517"/>
              </p:ext>
            </p:extLst>
          </p:nvPr>
        </p:nvGraphicFramePr>
        <p:xfrm>
          <a:off x="151971" y="2127690"/>
          <a:ext cx="8818348" cy="424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7453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FF"/>
                </a:solidFill>
              </a:rPr>
              <a:t>Flip the Model</a:t>
            </a:r>
            <a:endParaRPr lang="en-US" dirty="0">
              <a:solidFill>
                <a:srgbClr val="FFFFFF"/>
              </a:solidFill>
            </a:endParaRPr>
          </a:p>
        </p:txBody>
      </p:sp>
      <p:graphicFrame>
        <p:nvGraphicFramePr>
          <p:cNvPr id="6" name="Diagram 5"/>
          <p:cNvGraphicFramePr/>
          <p:nvPr>
            <p:extLst>
              <p:ext uri="{D42A27DB-BD31-4B8C-83A1-F6EECF244321}">
                <p14:modId xmlns:p14="http://schemas.microsoft.com/office/powerpoint/2010/main" val="4130249736"/>
              </p:ext>
            </p:extLst>
          </p:nvPr>
        </p:nvGraphicFramePr>
        <p:xfrm>
          <a:off x="379926" y="1768511"/>
          <a:ext cx="8306874" cy="4223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297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8-22 at 3.32.5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67511" y="441714"/>
            <a:ext cx="6396136" cy="3634985"/>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idx="1"/>
          </p:nvPr>
        </p:nvSpPr>
        <p:spPr>
          <a:xfrm>
            <a:off x="401467" y="4203699"/>
            <a:ext cx="8475002" cy="2654301"/>
          </a:xfrm>
        </p:spPr>
        <p:txBody>
          <a:bodyPr>
            <a:normAutofit fontScale="92500" lnSpcReduction="20000"/>
          </a:bodyPr>
          <a:lstStyle/>
          <a:p>
            <a:pPr marL="0" indent="0">
              <a:buNone/>
            </a:pPr>
            <a:r>
              <a:rPr lang="en-US" dirty="0" smtClean="0">
                <a:solidFill>
                  <a:srgbClr val="FFFFFF"/>
                </a:solidFill>
              </a:rPr>
              <a:t>Our </a:t>
            </a:r>
            <a:r>
              <a:rPr lang="en-US" dirty="0">
                <a:solidFill>
                  <a:srgbClr val="FFFFFF"/>
                </a:solidFill>
              </a:rPr>
              <a:t>Confirmation preparation program has two components: Once a month </a:t>
            </a:r>
            <a:r>
              <a:rPr lang="en-US" dirty="0" smtClean="0">
                <a:solidFill>
                  <a:srgbClr val="FFFFFF"/>
                </a:solidFill>
              </a:rPr>
              <a:t>in-person </a:t>
            </a:r>
            <a:r>
              <a:rPr lang="en-US" dirty="0">
                <a:solidFill>
                  <a:srgbClr val="FFFFFF"/>
                </a:solidFill>
              </a:rPr>
              <a:t>classes and an online study. The online study is a place for students to develop their faith weekly by completing multi-media lessons which include videos, reading, Saint reflections, multiple-choice questions and online small group discussions. Each small group has their own online space to discuss faith topics, ask questions, and pray for one another. By having both in person classes and an online study we hope to help families learn more about their faith while respecting the many demands for their time.</a:t>
            </a:r>
          </a:p>
        </p:txBody>
      </p:sp>
    </p:spTree>
    <p:extLst>
      <p:ext uri="{BB962C8B-B14F-4D97-AF65-F5344CB8AC3E}">
        <p14:creationId xmlns:p14="http://schemas.microsoft.com/office/powerpoint/2010/main" val="42884182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8475" y="1630326"/>
            <a:ext cx="4222450" cy="5116474"/>
          </a:xfrm>
          <a:prstGeom prst="rect">
            <a:avLst/>
          </a:prstGeom>
          <a:noFill/>
          <a:ln>
            <a:noFill/>
          </a:ln>
        </p:spPr>
      </p:pic>
      <p:sp>
        <p:nvSpPr>
          <p:cNvPr id="3" name="Title 2"/>
          <p:cNvSpPr>
            <a:spLocks noGrp="1"/>
          </p:cNvSpPr>
          <p:nvPr>
            <p:ph type="title"/>
          </p:nvPr>
        </p:nvSpPr>
        <p:spPr/>
        <p:txBody>
          <a:bodyPr/>
          <a:lstStyle/>
          <a:p>
            <a:pPr algn="ctr"/>
            <a:r>
              <a:rPr lang="en-US" dirty="0" smtClean="0">
                <a:solidFill>
                  <a:schemeClr val="bg1"/>
                </a:solidFill>
              </a:rPr>
              <a:t>Confirmation</a:t>
            </a:r>
            <a:endParaRPr lang="en-US" dirty="0">
              <a:solidFill>
                <a:schemeClr val="bg1"/>
              </a:solidFill>
            </a:endParaRPr>
          </a:p>
        </p:txBody>
      </p:sp>
      <p:pic>
        <p:nvPicPr>
          <p:cNvPr id="5" name="Picture 4" descr="screen-capture-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92409" y="2413944"/>
            <a:ext cx="3694391" cy="3536333"/>
          </a:xfrm>
          <a:prstGeom prst="rect">
            <a:avLst/>
          </a:prstGeom>
          <a:noFill/>
          <a:ln>
            <a:noFill/>
          </a:ln>
        </p:spPr>
      </p:pic>
    </p:spTree>
    <p:extLst>
      <p:ext uri="{BB962C8B-B14F-4D97-AF65-F5344CB8AC3E}">
        <p14:creationId xmlns:p14="http://schemas.microsoft.com/office/powerpoint/2010/main" val="20920009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cap="none" dirty="0" smtClean="0"/>
              <a:t/>
            </a:r>
            <a:br>
              <a:rPr lang="en-US" sz="3600" cap="none" dirty="0" smtClean="0"/>
            </a:br>
            <a:r>
              <a:rPr lang="en-US" sz="3600" cap="none" dirty="0"/>
              <a:t/>
            </a:r>
            <a:br>
              <a:rPr lang="en-US" sz="3600" cap="none" dirty="0"/>
            </a:br>
            <a:r>
              <a:rPr lang="en-US" sz="3600" cap="none" dirty="0" smtClean="0"/>
              <a:t/>
            </a:r>
            <a:br>
              <a:rPr lang="en-US" sz="3600" cap="none" dirty="0" smtClean="0"/>
            </a:br>
            <a:r>
              <a:rPr lang="en-US" sz="3600" cap="none" dirty="0" smtClean="0"/>
              <a:t>What new ways of learning and faith formation is the digital transformation making possible?</a:t>
            </a:r>
            <a:endParaRPr lang="en-US" sz="3600" cap="none" dirty="0">
              <a:solidFill>
                <a:srgbClr val="FFFFFF"/>
              </a:solidFill>
            </a:endParaRPr>
          </a:p>
        </p:txBody>
      </p:sp>
    </p:spTree>
    <p:extLst>
      <p:ext uri="{BB962C8B-B14F-4D97-AF65-F5344CB8AC3E}">
        <p14:creationId xmlns:p14="http://schemas.microsoft.com/office/powerpoint/2010/main" val="31609891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8-01-12 at 7.04.5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26779" y="539830"/>
            <a:ext cx="4740759" cy="6160782"/>
          </a:xfrm>
          <a:prstGeom prst="rect">
            <a:avLst/>
          </a:prstGeom>
        </p:spPr>
      </p:pic>
    </p:spTree>
    <p:extLst>
      <p:ext uri="{BB962C8B-B14F-4D97-AF65-F5344CB8AC3E}">
        <p14:creationId xmlns:p14="http://schemas.microsoft.com/office/powerpoint/2010/main" val="3518984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FFFFFF"/>
                </a:solidFill>
              </a:rPr>
              <a:t>Integrate Online and Gathered</a:t>
            </a:r>
            <a:endParaRPr lang="en-US" dirty="0">
              <a:solidFill>
                <a:srgbClr val="FFFFFF"/>
              </a:solidFill>
            </a:endParaRPr>
          </a:p>
        </p:txBody>
      </p:sp>
      <p:pic>
        <p:nvPicPr>
          <p:cNvPr id="3" name="Picture 2" descr="Screen Shot 2017-01-19 at 5.02.5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115" y="1726037"/>
            <a:ext cx="8686800" cy="4996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1112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7-05-02 at 10.38.59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85028" y="562337"/>
            <a:ext cx="3093460" cy="4168868"/>
          </a:xfrm>
          <a:prstGeom prst="rect">
            <a:avLst/>
          </a:prstGeom>
          <a:ln>
            <a:noFill/>
          </a:ln>
          <a:effectLst>
            <a:outerShdw blurRad="190500" algn="tl" rotWithShape="0">
              <a:srgbClr val="000000">
                <a:alpha val="70000"/>
              </a:srgbClr>
            </a:outerShdw>
          </a:effectLst>
        </p:spPr>
      </p:pic>
      <p:pic>
        <p:nvPicPr>
          <p:cNvPr id="4" name="Picture 3" descr="Screen Shot 2017-05-02 at 10.38.25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196" y="3589131"/>
            <a:ext cx="4508783" cy="3268869"/>
          </a:xfrm>
          <a:prstGeom prst="rect">
            <a:avLst/>
          </a:prstGeom>
          <a:ln>
            <a:noFill/>
          </a:ln>
          <a:effectLst>
            <a:outerShdw blurRad="190500" algn="tl" rotWithShape="0">
              <a:srgbClr val="000000">
                <a:alpha val="70000"/>
              </a:srgbClr>
            </a:outerShdw>
          </a:effectLst>
        </p:spPr>
      </p:pic>
      <p:pic>
        <p:nvPicPr>
          <p:cNvPr id="5" name="Picture 4" descr="Screen Shot 2017-05-02 at 10.41.52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0196" y="562337"/>
            <a:ext cx="5068605" cy="2910212"/>
          </a:xfrm>
          <a:prstGeom prst="rect">
            <a:avLst/>
          </a:prstGeom>
        </p:spPr>
      </p:pic>
      <p:pic>
        <p:nvPicPr>
          <p:cNvPr id="6" name="Picture 5" descr="Screen Shot 2017-05-02 at 10.41.24 A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13560" y="4918741"/>
            <a:ext cx="3202999" cy="1708180"/>
          </a:xfrm>
          <a:prstGeom prst="rect">
            <a:avLst/>
          </a:prstGeom>
        </p:spPr>
      </p:pic>
    </p:spTree>
    <p:extLst>
      <p:ext uri="{BB962C8B-B14F-4D97-AF65-F5344CB8AC3E}">
        <p14:creationId xmlns:p14="http://schemas.microsoft.com/office/powerpoint/2010/main" val="4480243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8-21 at 7.44.24 P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2545" y="1666946"/>
            <a:ext cx="8837850" cy="5002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pPr algn="ctr"/>
            <a:r>
              <a:rPr lang="en-US" dirty="0" smtClean="0">
                <a:solidFill>
                  <a:srgbClr val="FFFFFF"/>
                </a:solidFill>
              </a:rPr>
              <a:t>Integrate Online and Gathered</a:t>
            </a:r>
            <a:endParaRPr lang="en-US" dirty="0">
              <a:solidFill>
                <a:srgbClr val="FFFFFF"/>
              </a:solidFill>
            </a:endParaRPr>
          </a:p>
        </p:txBody>
      </p:sp>
    </p:spTree>
    <p:extLst>
      <p:ext uri="{BB962C8B-B14F-4D97-AF65-F5344CB8AC3E}">
        <p14:creationId xmlns:p14="http://schemas.microsoft.com/office/powerpoint/2010/main" val="32103471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8-22 at 3.12.1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3854" y="621983"/>
            <a:ext cx="7720256" cy="5880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859321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48897"/>
            <a:ext cx="9144000" cy="1532820"/>
          </a:xfrm>
        </p:spPr>
        <p:txBody>
          <a:bodyPr>
            <a:normAutofit/>
          </a:bodyPr>
          <a:lstStyle/>
          <a:p>
            <a:pPr algn="ctr"/>
            <a:r>
              <a:rPr lang="en-US" dirty="0" smtClean="0">
                <a:solidFill>
                  <a:srgbClr val="FFFFFF"/>
                </a:solidFill>
              </a:rPr>
              <a:t>#3. Online Models of Faith Formation</a:t>
            </a:r>
            <a:endParaRPr lang="en-US" dirty="0">
              <a:solidFill>
                <a:srgbClr val="FFFFFF"/>
              </a:solidFill>
            </a:endParaRPr>
          </a:p>
        </p:txBody>
      </p:sp>
      <p:sp>
        <p:nvSpPr>
          <p:cNvPr id="2" name="Content Placeholder 1"/>
          <p:cNvSpPr>
            <a:spLocks noGrp="1"/>
          </p:cNvSpPr>
          <p:nvPr>
            <p:ph idx="1"/>
          </p:nvPr>
        </p:nvSpPr>
        <p:spPr>
          <a:xfrm>
            <a:off x="457200" y="2156896"/>
            <a:ext cx="8229600" cy="4320104"/>
          </a:xfrm>
        </p:spPr>
        <p:txBody>
          <a:bodyPr>
            <a:normAutofit/>
          </a:bodyPr>
          <a:lstStyle/>
          <a:p>
            <a:pPr marL="457200" indent="-457200">
              <a:buClr>
                <a:schemeClr val="accent1">
                  <a:lumMod val="40000"/>
                  <a:lumOff val="60000"/>
                </a:schemeClr>
              </a:buClr>
              <a:buFont typeface="+mj-lt"/>
              <a:buAutoNum type="arabicPeriod"/>
            </a:pPr>
            <a:r>
              <a:rPr lang="en-US" sz="2600" dirty="0" smtClean="0">
                <a:solidFill>
                  <a:schemeClr val="bg1"/>
                </a:solidFill>
              </a:rPr>
              <a:t>Create online-only experiences</a:t>
            </a:r>
          </a:p>
          <a:p>
            <a:pPr marL="457200" indent="-457200">
              <a:buClr>
                <a:schemeClr val="accent1">
                  <a:lumMod val="40000"/>
                  <a:lumOff val="60000"/>
                </a:schemeClr>
              </a:buClr>
              <a:buFont typeface="+mj-lt"/>
              <a:buAutoNum type="arabicPeriod"/>
            </a:pPr>
            <a:r>
              <a:rPr lang="en-US" sz="2600" dirty="0" smtClean="0">
                <a:solidFill>
                  <a:schemeClr val="bg1"/>
                </a:solidFill>
              </a:rPr>
              <a:t>Use webinars, Facebook live, podcasts, etc. to deliver programming directly to people</a:t>
            </a:r>
            <a:endParaRPr lang="en-US" sz="2600" dirty="0">
              <a:solidFill>
                <a:schemeClr val="bg1"/>
              </a:solidFill>
            </a:endParaRPr>
          </a:p>
        </p:txBody>
      </p:sp>
    </p:spTree>
    <p:extLst>
      <p:ext uri="{BB962C8B-B14F-4D97-AF65-F5344CB8AC3E}">
        <p14:creationId xmlns:p14="http://schemas.microsoft.com/office/powerpoint/2010/main" val="35379569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686800" cy="990600"/>
          </a:xfrm>
        </p:spPr>
        <p:txBody>
          <a:bodyPr>
            <a:normAutofit/>
          </a:bodyPr>
          <a:lstStyle/>
          <a:p>
            <a:pPr algn="ctr"/>
            <a:r>
              <a:rPr lang="en-US" dirty="0" smtClean="0">
                <a:solidFill>
                  <a:srgbClr val="FFFFFF"/>
                </a:solidFill>
              </a:rPr>
              <a:t>Advent or Lent Online “Curriculum”</a:t>
            </a:r>
            <a:endParaRPr lang="en-US" dirty="0">
              <a:solidFill>
                <a:srgbClr val="FFFFFF"/>
              </a:solidFill>
            </a:endParaRPr>
          </a:p>
        </p:txBody>
      </p:sp>
      <p:pic>
        <p:nvPicPr>
          <p:cNvPr id="3" name="Picture 2" descr="Screen Shot 2018-01-12 at 7.18.51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794" y="1817154"/>
            <a:ext cx="4389997" cy="3720433"/>
          </a:xfrm>
          <a:prstGeom prst="rect">
            <a:avLst/>
          </a:prstGeom>
        </p:spPr>
      </p:pic>
      <p:pic>
        <p:nvPicPr>
          <p:cNvPr id="5" name="Picture 4" descr="Screen Shot 2018-01-12 at 7.18.59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82640" y="1817154"/>
            <a:ext cx="3536080" cy="4964608"/>
          </a:xfrm>
          <a:prstGeom prst="rect">
            <a:avLst/>
          </a:prstGeom>
        </p:spPr>
      </p:pic>
    </p:spTree>
    <p:extLst>
      <p:ext uri="{BB962C8B-B14F-4D97-AF65-F5344CB8AC3E}">
        <p14:creationId xmlns:p14="http://schemas.microsoft.com/office/powerpoint/2010/main" val="9499717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Screen Shot 2017-01-19 at 5.37.02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20833"/>
            <a:ext cx="2753455" cy="3371857"/>
          </a:xfrm>
          <a:prstGeom prst="rect">
            <a:avLst/>
          </a:prstGeom>
        </p:spPr>
      </p:pic>
      <p:pic>
        <p:nvPicPr>
          <p:cNvPr id="6" name="Picture 5" descr="Screen Shot 2017-01-19 at 5.36.53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79449"/>
            <a:ext cx="2753455" cy="541384"/>
          </a:xfrm>
          <a:prstGeom prst="rect">
            <a:avLst/>
          </a:prstGeom>
        </p:spPr>
      </p:pic>
      <p:pic>
        <p:nvPicPr>
          <p:cNvPr id="9" name="Picture 8" descr="Screen Shot 2017-01-19 at 5.22.24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3648656" cy="2362902"/>
          </a:xfrm>
          <a:prstGeom prst="rect">
            <a:avLst/>
          </a:prstGeom>
          <a:ln>
            <a:noFill/>
          </a:ln>
          <a:effectLst>
            <a:outerShdw blurRad="292100" dist="139700" dir="2700000" algn="tl" rotWithShape="0">
              <a:srgbClr val="333333">
                <a:alpha val="65000"/>
              </a:srgbClr>
            </a:outerShdw>
          </a:effectLst>
        </p:spPr>
      </p:pic>
      <p:pic>
        <p:nvPicPr>
          <p:cNvPr id="11" name="Picture 10" descr="Screen Shot 2017-05-02 at 10.47.54 AM.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55055" y="2486534"/>
            <a:ext cx="3247954" cy="4300086"/>
          </a:xfrm>
          <a:prstGeom prst="rect">
            <a:avLst/>
          </a:prstGeom>
        </p:spPr>
      </p:pic>
      <p:pic>
        <p:nvPicPr>
          <p:cNvPr id="12" name="Picture 11" descr="Screen Shot 2017-05-02 at 10.46.56 AM.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53386" y="0"/>
            <a:ext cx="3976314" cy="2866833"/>
          </a:xfrm>
          <a:prstGeom prst="rect">
            <a:avLst/>
          </a:prstGeom>
        </p:spPr>
      </p:pic>
      <p:pic>
        <p:nvPicPr>
          <p:cNvPr id="8" name="Picture 7" descr="Screen Shot 2017-01-19 at 5.35.11 AM.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877157" y="4195256"/>
            <a:ext cx="3266843" cy="2493713"/>
          </a:xfrm>
          <a:prstGeom prst="rect">
            <a:avLst/>
          </a:prstGeom>
        </p:spPr>
      </p:pic>
      <p:sp>
        <p:nvSpPr>
          <p:cNvPr id="10" name="Title 3"/>
          <p:cNvSpPr>
            <a:spLocks noGrp="1"/>
          </p:cNvSpPr>
          <p:nvPr>
            <p:ph type="title"/>
          </p:nvPr>
        </p:nvSpPr>
        <p:spPr>
          <a:xfrm>
            <a:off x="6004480" y="3089953"/>
            <a:ext cx="3322466" cy="990600"/>
          </a:xfrm>
        </p:spPr>
        <p:txBody>
          <a:bodyPr>
            <a:normAutofit fontScale="90000"/>
          </a:bodyPr>
          <a:lstStyle/>
          <a:p>
            <a:pPr algn="ctr"/>
            <a:r>
              <a:rPr lang="en-US" dirty="0" smtClean="0">
                <a:solidFill>
                  <a:srgbClr val="FFFFFF"/>
                </a:solidFill>
              </a:rPr>
              <a:t>Online Learning</a:t>
            </a:r>
            <a:endParaRPr lang="en-US" dirty="0">
              <a:solidFill>
                <a:srgbClr val="FFFFFF"/>
              </a:solidFill>
            </a:endParaRPr>
          </a:p>
        </p:txBody>
      </p:sp>
    </p:spTree>
    <p:extLst>
      <p:ext uri="{BB962C8B-B14F-4D97-AF65-F5344CB8AC3E}">
        <p14:creationId xmlns:p14="http://schemas.microsoft.com/office/powerpoint/2010/main" val="22413943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018" y="696233"/>
            <a:ext cx="4154686" cy="990600"/>
          </a:xfrm>
        </p:spPr>
        <p:txBody>
          <a:bodyPr>
            <a:normAutofit/>
          </a:bodyPr>
          <a:lstStyle/>
          <a:p>
            <a:r>
              <a:rPr lang="en-US" dirty="0" smtClean="0">
                <a:solidFill>
                  <a:srgbClr val="FFFFFF"/>
                </a:solidFill>
              </a:rPr>
              <a:t>Online Prayer</a:t>
            </a:r>
            <a:endParaRPr lang="en-US" dirty="0">
              <a:solidFill>
                <a:srgbClr val="FFFFFF"/>
              </a:solidFill>
            </a:endParaRPr>
          </a:p>
        </p:txBody>
      </p:sp>
      <p:pic>
        <p:nvPicPr>
          <p:cNvPr id="4" name="Picture 3" descr="Screen Shot 2017-01-19 at 4.39.28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7323" y="2295950"/>
            <a:ext cx="4336647" cy="3055841"/>
          </a:xfrm>
          <a:prstGeom prst="rect">
            <a:avLst/>
          </a:prstGeom>
        </p:spPr>
      </p:pic>
      <p:pic>
        <p:nvPicPr>
          <p:cNvPr id="5" name="Picture 4" descr="Screen Shot 2017-01-19 at 4.42.24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5171" y="3495496"/>
            <a:ext cx="4097375" cy="3064086"/>
          </a:xfrm>
          <a:prstGeom prst="rect">
            <a:avLst/>
          </a:prstGeom>
        </p:spPr>
      </p:pic>
      <p:pic>
        <p:nvPicPr>
          <p:cNvPr id="6" name="Picture 5" descr="Screen Shot 2017-01-19 at 4.42.12 A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05171" y="493194"/>
            <a:ext cx="4097375" cy="2955520"/>
          </a:xfrm>
          <a:prstGeom prst="rect">
            <a:avLst/>
          </a:prstGeom>
        </p:spPr>
      </p:pic>
    </p:spTree>
    <p:extLst>
      <p:ext uri="{BB962C8B-B14F-4D97-AF65-F5344CB8AC3E}">
        <p14:creationId xmlns:p14="http://schemas.microsoft.com/office/powerpoint/2010/main" val="33023199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8-01-12 at 7.10.50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17777" y="602179"/>
            <a:ext cx="4521367" cy="6080533"/>
          </a:xfrm>
          <a:prstGeom prst="rect">
            <a:avLst/>
          </a:prstGeom>
        </p:spPr>
      </p:pic>
      <p:sp>
        <p:nvSpPr>
          <p:cNvPr id="4" name="Title 3"/>
          <p:cNvSpPr>
            <a:spLocks noGrp="1"/>
          </p:cNvSpPr>
          <p:nvPr>
            <p:ph type="title"/>
          </p:nvPr>
        </p:nvSpPr>
        <p:spPr>
          <a:xfrm>
            <a:off x="457200" y="533399"/>
            <a:ext cx="3429205" cy="4886213"/>
          </a:xfrm>
        </p:spPr>
        <p:txBody>
          <a:bodyPr>
            <a:normAutofit/>
          </a:bodyPr>
          <a:lstStyle/>
          <a:p>
            <a:r>
              <a:rPr lang="en-US" dirty="0" smtClean="0">
                <a:solidFill>
                  <a:srgbClr val="FFFFFF"/>
                </a:solidFill>
              </a:rPr>
              <a:t>Webinar</a:t>
            </a:r>
            <a:br>
              <a:rPr lang="en-US" dirty="0" smtClean="0">
                <a:solidFill>
                  <a:srgbClr val="FFFFFF"/>
                </a:solidFill>
              </a:rPr>
            </a:br>
            <a:r>
              <a:rPr lang="en-US" dirty="0" smtClean="0">
                <a:solidFill>
                  <a:srgbClr val="FFFFFF"/>
                </a:solidFill>
              </a:rPr>
              <a:t>Live Presentation</a:t>
            </a:r>
            <a:br>
              <a:rPr lang="en-US" dirty="0" smtClean="0">
                <a:solidFill>
                  <a:srgbClr val="FFFFFF"/>
                </a:solidFill>
              </a:rPr>
            </a:br>
            <a:r>
              <a:rPr lang="en-US" dirty="0" smtClean="0">
                <a:solidFill>
                  <a:srgbClr val="FFFFFF"/>
                </a:solidFill>
              </a:rPr>
              <a:t/>
            </a:r>
            <a:br>
              <a:rPr lang="en-US" dirty="0" smtClean="0">
                <a:solidFill>
                  <a:srgbClr val="FFFFFF"/>
                </a:solidFill>
              </a:rPr>
            </a:br>
            <a:r>
              <a:rPr lang="en-US" dirty="0" smtClean="0">
                <a:solidFill>
                  <a:srgbClr val="FFFFFF"/>
                </a:solidFill>
              </a:rPr>
              <a:t>Upper Dublin Lutheran Church</a:t>
            </a:r>
            <a:endParaRPr lang="en-US" dirty="0">
              <a:solidFill>
                <a:srgbClr val="FFFFFF"/>
              </a:solidFill>
            </a:endParaRPr>
          </a:p>
        </p:txBody>
      </p:sp>
    </p:spTree>
    <p:extLst>
      <p:ext uri="{BB962C8B-B14F-4D97-AF65-F5344CB8AC3E}">
        <p14:creationId xmlns:p14="http://schemas.microsoft.com/office/powerpoint/2010/main" val="39284586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ntMus_03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923" y="1573878"/>
            <a:ext cx="4074853" cy="5130611"/>
          </a:xfrm>
          <a:prstGeom prst="rect">
            <a:avLst/>
          </a:prstGeom>
        </p:spPr>
      </p:pic>
      <p:sp>
        <p:nvSpPr>
          <p:cNvPr id="5" name="Title 4"/>
          <p:cNvSpPr>
            <a:spLocks noGrp="1"/>
          </p:cNvSpPr>
          <p:nvPr>
            <p:ph type="title"/>
          </p:nvPr>
        </p:nvSpPr>
        <p:spPr/>
        <p:txBody>
          <a:bodyPr/>
          <a:lstStyle/>
          <a:p>
            <a:pPr algn="ctr"/>
            <a:r>
              <a:rPr lang="en-US" dirty="0" smtClean="0"/>
              <a:t>The Print Era (1500s - )</a:t>
            </a:r>
            <a:endParaRPr lang="en-US" dirty="0"/>
          </a:p>
        </p:txBody>
      </p:sp>
      <p:pic>
        <p:nvPicPr>
          <p:cNvPr id="4" name="Picture 3" descr="BRB0010-Catechismus-Concili.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4888" y="4114231"/>
            <a:ext cx="1801093" cy="2590258"/>
          </a:xfrm>
          <a:prstGeom prst="rect">
            <a:avLst/>
          </a:prstGeom>
        </p:spPr>
      </p:pic>
      <p:pic>
        <p:nvPicPr>
          <p:cNvPr id="2" name="Picture 1" descr="BRB0677C Luther 1566 titl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4888" y="1301043"/>
            <a:ext cx="1742309" cy="2590232"/>
          </a:xfrm>
          <a:prstGeom prst="rect">
            <a:avLst/>
          </a:prstGeom>
        </p:spPr>
      </p:pic>
      <p:pic>
        <p:nvPicPr>
          <p:cNvPr id="6" name="Picture 5" descr="tyndalenew-t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30170" y="2205359"/>
            <a:ext cx="2696168" cy="3579621"/>
          </a:xfrm>
          <a:prstGeom prst="rect">
            <a:avLst/>
          </a:prstGeom>
        </p:spPr>
      </p:pic>
    </p:spTree>
    <p:extLst>
      <p:ext uri="{BB962C8B-B14F-4D97-AF65-F5344CB8AC3E}">
        <p14:creationId xmlns:p14="http://schemas.microsoft.com/office/powerpoint/2010/main" val="6310307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325" y="2273376"/>
            <a:ext cx="8441565" cy="4220783"/>
          </a:xfrm>
          <a:prstGeom prst="rect">
            <a:avLst/>
          </a:prstGeom>
        </p:spPr>
      </p:pic>
      <p:sp>
        <p:nvSpPr>
          <p:cNvPr id="3" name="Title 2"/>
          <p:cNvSpPr>
            <a:spLocks noGrp="1"/>
          </p:cNvSpPr>
          <p:nvPr>
            <p:ph type="title"/>
          </p:nvPr>
        </p:nvSpPr>
        <p:spPr>
          <a:xfrm>
            <a:off x="457200" y="533399"/>
            <a:ext cx="8229600" cy="1218395"/>
          </a:xfrm>
        </p:spPr>
        <p:txBody>
          <a:bodyPr>
            <a:normAutofit fontScale="90000"/>
          </a:bodyPr>
          <a:lstStyle/>
          <a:p>
            <a:pPr algn="ctr"/>
            <a:r>
              <a:rPr lang="en-US" dirty="0" smtClean="0">
                <a:solidFill>
                  <a:schemeClr val="bg1"/>
                </a:solidFill>
              </a:rPr>
              <a:t>#4. </a:t>
            </a:r>
            <a:r>
              <a:rPr lang="en-US" sz="4400" dirty="0" smtClean="0">
                <a:solidFill>
                  <a:schemeClr val="bg1"/>
                </a:solidFill>
              </a:rPr>
              <a:t>Personalizing Faith Formation</a:t>
            </a:r>
            <a:endParaRPr lang="en-US" sz="4400" dirty="0">
              <a:solidFill>
                <a:schemeClr val="bg1"/>
              </a:solidFill>
            </a:endParaRPr>
          </a:p>
        </p:txBody>
      </p:sp>
    </p:spTree>
    <p:extLst>
      <p:ext uri="{BB962C8B-B14F-4D97-AF65-F5344CB8AC3E}">
        <p14:creationId xmlns:p14="http://schemas.microsoft.com/office/powerpoint/2010/main" val="17855594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Virtual Learning Academy</a:t>
            </a:r>
            <a:endParaRPr lang="en-US" dirty="0">
              <a:solidFill>
                <a:srgbClr val="FFFFFF"/>
              </a:solidFill>
            </a:endParaRPr>
          </a:p>
        </p:txBody>
      </p:sp>
      <p:pic>
        <p:nvPicPr>
          <p:cNvPr id="3" name="Picture 2" descr="Screen Shot 2017-10-04 at 6.40.3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5823" y="1625600"/>
            <a:ext cx="8653645" cy="4890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089340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Summit Schools</a:t>
            </a:r>
            <a:endParaRPr lang="en-US" dirty="0"/>
          </a:p>
        </p:txBody>
      </p:sp>
      <p:pic>
        <p:nvPicPr>
          <p:cNvPr id="6" name="Picture 5" descr="Summit-Public-Schools-Personalized-Learning-Slide.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0124" y="1578745"/>
            <a:ext cx="7433436" cy="5102101"/>
          </a:xfrm>
          <a:prstGeom prst="rect">
            <a:avLst/>
          </a:prstGeom>
        </p:spPr>
      </p:pic>
    </p:spTree>
    <p:extLst>
      <p:ext uri="{BB962C8B-B14F-4D97-AF65-F5344CB8AC3E}">
        <p14:creationId xmlns:p14="http://schemas.microsoft.com/office/powerpoint/2010/main" val="39615558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an_beyond-classroo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71043" y="1447876"/>
            <a:ext cx="4676208" cy="5341222"/>
          </a:xfrm>
          <a:prstGeom prst="rect">
            <a:avLst/>
          </a:prstGeom>
        </p:spPr>
      </p:pic>
      <p:sp>
        <p:nvSpPr>
          <p:cNvPr id="5" name="Title 4"/>
          <p:cNvSpPr>
            <a:spLocks noGrp="1"/>
          </p:cNvSpPr>
          <p:nvPr>
            <p:ph type="title"/>
          </p:nvPr>
        </p:nvSpPr>
        <p:spPr/>
        <p:txBody>
          <a:bodyPr/>
          <a:lstStyle/>
          <a:p>
            <a:pPr algn="ctr"/>
            <a:r>
              <a:rPr lang="en-US" dirty="0" smtClean="0"/>
              <a:t>Personalizing Learning</a:t>
            </a:r>
            <a:endParaRPr lang="en-US" dirty="0"/>
          </a:p>
        </p:txBody>
      </p:sp>
      <p:sp>
        <p:nvSpPr>
          <p:cNvPr id="3" name="Content Placeholder 2"/>
          <p:cNvSpPr>
            <a:spLocks noGrp="1"/>
          </p:cNvSpPr>
          <p:nvPr>
            <p:ph sz="half" idx="1"/>
          </p:nvPr>
        </p:nvSpPr>
        <p:spPr>
          <a:xfrm>
            <a:off x="457200" y="1673352"/>
            <a:ext cx="3713843" cy="4718304"/>
          </a:xfrm>
        </p:spPr>
        <p:txBody>
          <a:bodyPr>
            <a:normAutofit fontScale="92500" lnSpcReduction="10000"/>
          </a:bodyPr>
          <a:lstStyle/>
          <a:p>
            <a:pPr marL="0" indent="0">
              <a:buNone/>
            </a:pPr>
            <a:r>
              <a:rPr lang="en-US" dirty="0"/>
              <a:t>Personalized learning is tailoring learning for each student’s strengths, needs and interests— including enabling student voice and choice in what, how, when and where they learn— to provide flexibility and supports to ensure mastery of the highest standards possible.</a:t>
            </a:r>
          </a:p>
          <a:p>
            <a:pPr marL="0" indent="0">
              <a:buNone/>
            </a:pPr>
            <a:endParaRPr lang="en-US" dirty="0"/>
          </a:p>
        </p:txBody>
      </p:sp>
    </p:spTree>
    <p:extLst>
      <p:ext uri="{BB962C8B-B14F-4D97-AF65-F5344CB8AC3E}">
        <p14:creationId xmlns:p14="http://schemas.microsoft.com/office/powerpoint/2010/main" val="20559908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5" y="533400"/>
            <a:ext cx="9046305" cy="990600"/>
          </a:xfrm>
        </p:spPr>
        <p:txBody>
          <a:bodyPr>
            <a:normAutofit/>
          </a:bodyPr>
          <a:lstStyle/>
          <a:p>
            <a:pPr algn="ctr"/>
            <a:r>
              <a:rPr lang="en-US" dirty="0" smtClean="0"/>
              <a:t>Two Ways to Approach Personalizing </a:t>
            </a:r>
            <a:endParaRPr lang="en-US" dirty="0"/>
          </a:p>
        </p:txBody>
      </p:sp>
      <p:sp>
        <p:nvSpPr>
          <p:cNvPr id="5" name="Content Placeholder 4"/>
          <p:cNvSpPr>
            <a:spLocks noGrp="1"/>
          </p:cNvSpPr>
          <p:nvPr>
            <p:ph idx="1"/>
          </p:nvPr>
        </p:nvSpPr>
        <p:spPr>
          <a:xfrm>
            <a:off x="347361" y="1600200"/>
            <a:ext cx="8532047" cy="5054258"/>
          </a:xfrm>
        </p:spPr>
        <p:txBody>
          <a:bodyPr>
            <a:normAutofit/>
          </a:bodyPr>
          <a:lstStyle/>
          <a:p>
            <a:pPr marL="0" indent="0">
              <a:buNone/>
            </a:pPr>
            <a:r>
              <a:rPr lang="en-US" sz="2800" b="1" dirty="0" smtClean="0"/>
              <a:t>Approach One: Personalize the Pathway for People</a:t>
            </a:r>
          </a:p>
          <a:p>
            <a:pPr marL="457200" indent="-457200">
              <a:buFont typeface="Wingdings" charset="2"/>
              <a:buChar char=""/>
            </a:pPr>
            <a:r>
              <a:rPr lang="en-US" dirty="0" smtClean="0"/>
              <a:t>Develop pathways of </a:t>
            </a:r>
            <a:r>
              <a:rPr lang="en-US" dirty="0"/>
              <a:t>f</a:t>
            </a:r>
            <a:r>
              <a:rPr lang="en-US" dirty="0" smtClean="0"/>
              <a:t>aith </a:t>
            </a:r>
            <a:r>
              <a:rPr lang="en-US" dirty="0"/>
              <a:t>m</a:t>
            </a:r>
            <a:r>
              <a:rPr lang="en-US" dirty="0" smtClean="0"/>
              <a:t>aturing</a:t>
            </a:r>
          </a:p>
          <a:p>
            <a:pPr marL="457200" indent="-457200">
              <a:buFont typeface="Wingdings" charset="2"/>
              <a:buChar char=""/>
            </a:pPr>
            <a:r>
              <a:rPr lang="en-US" dirty="0" smtClean="0"/>
              <a:t>Develop playlists of content and experiences </a:t>
            </a:r>
            <a:r>
              <a:rPr lang="en-US" dirty="0"/>
              <a:t>t</a:t>
            </a:r>
            <a:r>
              <a:rPr lang="en-US" dirty="0" smtClean="0"/>
              <a:t>ailored to the pathways</a:t>
            </a:r>
          </a:p>
          <a:p>
            <a:pPr marL="457200" indent="-457200">
              <a:buFont typeface="Wingdings" charset="2"/>
              <a:buChar char=""/>
            </a:pPr>
            <a:r>
              <a:rPr lang="en-US" dirty="0" smtClean="0"/>
              <a:t>Upload playlists to a digital platform</a:t>
            </a:r>
          </a:p>
          <a:p>
            <a:pPr marL="0" indent="0">
              <a:buNone/>
            </a:pPr>
            <a:endParaRPr lang="en-US" sz="1200" dirty="0" smtClean="0"/>
          </a:p>
          <a:p>
            <a:pPr marL="0" indent="0">
              <a:buNone/>
            </a:pPr>
            <a:r>
              <a:rPr lang="en-US" sz="2800" b="1" dirty="0" smtClean="0"/>
              <a:t>Approach Two: Personalize </a:t>
            </a:r>
            <a:r>
              <a:rPr lang="en-US" sz="2800" b="1" dirty="0"/>
              <a:t>the Offerings</a:t>
            </a:r>
          </a:p>
          <a:p>
            <a:pPr marL="457200" lvl="0" indent="-457200">
              <a:buFont typeface="Wingdings" charset="2"/>
              <a:buChar char=""/>
            </a:pPr>
            <a:r>
              <a:rPr lang="en-US" dirty="0" smtClean="0"/>
              <a:t>Identify important life and religious needs of target audience(s) OR develop a pathways model</a:t>
            </a:r>
          </a:p>
          <a:p>
            <a:pPr marL="457200" lvl="0" indent="-457200">
              <a:buFont typeface="Wingdings" charset="2"/>
              <a:buChar char=""/>
            </a:pPr>
            <a:r>
              <a:rPr lang="en-US" dirty="0" smtClean="0"/>
              <a:t>Develop a digital platform with content to address the needs</a:t>
            </a:r>
          </a:p>
          <a:p>
            <a:pPr marL="457200" lvl="0" indent="-457200">
              <a:buFont typeface="Wingdings" charset="2"/>
              <a:buChar char=""/>
            </a:pPr>
            <a:r>
              <a:rPr lang="en-US" dirty="0" smtClean="0"/>
              <a:t>Format the content tailored to different spiritual-religious identities</a:t>
            </a:r>
          </a:p>
        </p:txBody>
      </p:sp>
    </p:spTree>
    <p:extLst>
      <p:ext uri="{BB962C8B-B14F-4D97-AF65-F5344CB8AC3E}">
        <p14:creationId xmlns:p14="http://schemas.microsoft.com/office/powerpoint/2010/main" val="38559088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75" y="297700"/>
            <a:ext cx="9034524" cy="1399639"/>
          </a:xfrm>
        </p:spPr>
        <p:txBody>
          <a:bodyPr>
            <a:normAutofit/>
          </a:bodyPr>
          <a:lstStyle/>
          <a:p>
            <a:pPr algn="ctr"/>
            <a:r>
              <a:rPr lang="en-US" dirty="0" smtClean="0">
                <a:solidFill>
                  <a:srgbClr val="FFFFFF"/>
                </a:solidFill>
              </a:rPr>
              <a:t>Approach 1. </a:t>
            </a:r>
            <a:br>
              <a:rPr lang="en-US" dirty="0" smtClean="0">
                <a:solidFill>
                  <a:srgbClr val="FFFFFF"/>
                </a:solidFill>
              </a:rPr>
            </a:br>
            <a:r>
              <a:rPr lang="en-US" dirty="0" smtClean="0">
                <a:solidFill>
                  <a:srgbClr val="FFFFFF"/>
                </a:solidFill>
              </a:rPr>
              <a:t>Personalize the Faith Pathways</a:t>
            </a:r>
            <a:endParaRPr lang="en-US" dirty="0">
              <a:solidFill>
                <a:srgbClr val="FFFFFF"/>
              </a:solidFill>
            </a:endParaRPr>
          </a:p>
        </p:txBody>
      </p:sp>
      <p:pic>
        <p:nvPicPr>
          <p:cNvPr id="3" name="Picture 2" descr="iStock_000006484277Mediu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338" y="1784183"/>
            <a:ext cx="7443189" cy="4957743"/>
          </a:xfrm>
          <a:prstGeom prst="rect">
            <a:avLst/>
          </a:prstGeom>
        </p:spPr>
      </p:pic>
    </p:spTree>
    <p:extLst>
      <p:ext uri="{BB962C8B-B14F-4D97-AF65-F5344CB8AC3E}">
        <p14:creationId xmlns:p14="http://schemas.microsoft.com/office/powerpoint/2010/main" val="15082502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Pathways Model</a:t>
            </a:r>
            <a:endParaRPr lang="en-US" dirty="0"/>
          </a:p>
        </p:txBody>
      </p:sp>
      <p:sp>
        <p:nvSpPr>
          <p:cNvPr id="4" name="Content Placeholder 3"/>
          <p:cNvSpPr>
            <a:spLocks noGrp="1"/>
          </p:cNvSpPr>
          <p:nvPr>
            <p:ph idx="1"/>
          </p:nvPr>
        </p:nvSpPr>
        <p:spPr/>
        <p:txBody>
          <a:bodyPr>
            <a:normAutofit/>
          </a:bodyPr>
          <a:lstStyle/>
          <a:p>
            <a:r>
              <a:rPr lang="en-US" sz="2800" b="1" dirty="0"/>
              <a:t>A Pathway is a process</a:t>
            </a:r>
            <a:r>
              <a:rPr lang="en-US" sz="2800" dirty="0"/>
              <a:t> for helping people discern where they are in their faith journey and to chart a path for faith growth—to get from where they are to a closer relationship with Jesus and a deeper practice of the Christian faith</a:t>
            </a:r>
            <a:r>
              <a:rPr lang="en-US" sz="2800" dirty="0" smtClean="0"/>
              <a:t>.</a:t>
            </a:r>
          </a:p>
          <a:p>
            <a:r>
              <a:rPr lang="en-US" sz="2800" b="1" dirty="0" smtClean="0"/>
              <a:t>A </a:t>
            </a:r>
            <a:r>
              <a:rPr lang="en-US" sz="2800" b="1" dirty="0"/>
              <a:t>Pathway is life-centered</a:t>
            </a:r>
            <a:r>
              <a:rPr lang="en-US" sz="2800" dirty="0"/>
              <a:t>, reaching into every area of a person’s </a:t>
            </a:r>
            <a:r>
              <a:rPr lang="en-US" sz="2800" dirty="0" smtClean="0"/>
              <a:t>life.  </a:t>
            </a:r>
            <a:endParaRPr lang="en-US" sz="2800" dirty="0"/>
          </a:p>
          <a:p>
            <a:r>
              <a:rPr lang="en-US" sz="2800" dirty="0" smtClean="0"/>
              <a:t>A </a:t>
            </a:r>
            <a:r>
              <a:rPr lang="en-US" sz="2800" b="1" dirty="0"/>
              <a:t>Pathway is holistic</a:t>
            </a:r>
            <a:r>
              <a:rPr lang="en-US" sz="2800" dirty="0"/>
              <a:t> incorporating the whole person: </a:t>
            </a:r>
            <a:r>
              <a:rPr lang="en-US" sz="2800" dirty="0" smtClean="0"/>
              <a:t>head, heart, and hands. </a:t>
            </a:r>
          </a:p>
          <a:p>
            <a:r>
              <a:rPr lang="en-US" sz="2800" b="1" dirty="0"/>
              <a:t>A Pathway focuses on faith maturing</a:t>
            </a:r>
            <a:r>
              <a:rPr lang="en-US" sz="2800" dirty="0" smtClean="0"/>
              <a:t>.</a:t>
            </a:r>
            <a:endParaRPr lang="en-US" sz="2800" dirty="0"/>
          </a:p>
        </p:txBody>
      </p:sp>
    </p:spTree>
    <p:extLst>
      <p:ext uri="{BB962C8B-B14F-4D97-AF65-F5344CB8AC3E}">
        <p14:creationId xmlns:p14="http://schemas.microsoft.com/office/powerpoint/2010/main" val="38493738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533400"/>
            <a:ext cx="9143999" cy="990600"/>
          </a:xfrm>
        </p:spPr>
        <p:txBody>
          <a:bodyPr>
            <a:normAutofit/>
          </a:bodyPr>
          <a:lstStyle/>
          <a:p>
            <a:pPr algn="ctr"/>
            <a:r>
              <a:rPr lang="en-US" dirty="0" smtClean="0">
                <a:solidFill>
                  <a:srgbClr val="FFFFFF"/>
                </a:solidFill>
              </a:rPr>
              <a:t>Spiritual Religious Identities</a:t>
            </a:r>
            <a:endParaRPr lang="en-US" dirty="0">
              <a:solidFill>
                <a:srgbClr val="FFFF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5000550"/>
              </p:ext>
            </p:extLst>
          </p:nvPr>
        </p:nvGraphicFramePr>
        <p:xfrm>
          <a:off x="282232" y="1904155"/>
          <a:ext cx="860803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8310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133"/>
            <a:ext cx="8229600" cy="990600"/>
          </a:xfrm>
        </p:spPr>
        <p:txBody>
          <a:bodyPr>
            <a:normAutofit/>
          </a:bodyPr>
          <a:lstStyle/>
          <a:p>
            <a:pPr algn="ctr"/>
            <a:r>
              <a:rPr lang="en-US" dirty="0"/>
              <a:t>Designing a Pathways </a:t>
            </a:r>
            <a:r>
              <a:rPr lang="en-US" dirty="0" smtClean="0"/>
              <a:t>Model</a:t>
            </a:r>
            <a:endParaRPr lang="en-US" dirty="0"/>
          </a:p>
        </p:txBody>
      </p:sp>
      <p:sp>
        <p:nvSpPr>
          <p:cNvPr id="3" name="Content Placeholder 2"/>
          <p:cNvSpPr>
            <a:spLocks noGrp="1"/>
          </p:cNvSpPr>
          <p:nvPr>
            <p:ph idx="1"/>
          </p:nvPr>
        </p:nvSpPr>
        <p:spPr>
          <a:xfrm>
            <a:off x="457200" y="1541490"/>
            <a:ext cx="8229600" cy="5069546"/>
          </a:xfrm>
        </p:spPr>
        <p:txBody>
          <a:bodyPr>
            <a:noAutofit/>
          </a:bodyPr>
          <a:lstStyle/>
          <a:p>
            <a:pPr marL="457200" lvl="0" indent="-457200">
              <a:spcBef>
                <a:spcPts val="0"/>
              </a:spcBef>
              <a:buFont typeface="+mj-lt"/>
              <a:buAutoNum type="arabicPeriod"/>
            </a:pPr>
            <a:r>
              <a:rPr lang="en-US" dirty="0" smtClean="0"/>
              <a:t>Identify </a:t>
            </a:r>
            <a:r>
              <a:rPr lang="en-US" dirty="0"/>
              <a:t>a target audience(s</a:t>
            </a:r>
            <a:r>
              <a:rPr lang="en-US" dirty="0" smtClean="0"/>
              <a:t>)</a:t>
            </a:r>
            <a:endParaRPr lang="en-US" dirty="0"/>
          </a:p>
          <a:p>
            <a:pPr marL="457200" lvl="0" indent="-457200">
              <a:spcBef>
                <a:spcPts val="0"/>
              </a:spcBef>
              <a:buFont typeface="+mj-lt"/>
              <a:buAutoNum type="arabicPeriod"/>
            </a:pPr>
            <a:r>
              <a:rPr lang="en-US" dirty="0"/>
              <a:t>Describe </a:t>
            </a:r>
            <a:r>
              <a:rPr lang="en-US" dirty="0" smtClean="0"/>
              <a:t>their </a:t>
            </a:r>
            <a:r>
              <a:rPr lang="en-US" dirty="0"/>
              <a:t>life stage </a:t>
            </a:r>
            <a:r>
              <a:rPr lang="en-US" dirty="0" smtClean="0"/>
              <a:t>&amp; religious</a:t>
            </a:r>
            <a:r>
              <a:rPr lang="en-US" dirty="0"/>
              <a:t>-spiritual </a:t>
            </a:r>
            <a:r>
              <a:rPr lang="en-US" dirty="0" smtClean="0"/>
              <a:t>characteristics.</a:t>
            </a:r>
            <a:endParaRPr lang="en-US" dirty="0"/>
          </a:p>
          <a:p>
            <a:pPr marL="457200" lvl="0" indent="-457200">
              <a:spcBef>
                <a:spcPts val="0"/>
              </a:spcBef>
              <a:buFont typeface="+mj-lt"/>
              <a:buAutoNum type="arabicPeriod"/>
            </a:pPr>
            <a:r>
              <a:rPr lang="en-US" dirty="0"/>
              <a:t>Identify </a:t>
            </a:r>
            <a:r>
              <a:rPr lang="en-US" dirty="0" smtClean="0"/>
              <a:t>how/where </a:t>
            </a:r>
            <a:r>
              <a:rPr lang="en-US" dirty="0"/>
              <a:t>you will use the Pathways </a:t>
            </a:r>
            <a:r>
              <a:rPr lang="en-US" dirty="0" smtClean="0"/>
              <a:t>model</a:t>
            </a:r>
            <a:endParaRPr lang="en-US" dirty="0"/>
          </a:p>
          <a:p>
            <a:pPr lvl="2">
              <a:spcBef>
                <a:spcPts val="0"/>
              </a:spcBef>
            </a:pPr>
            <a:r>
              <a:rPr lang="en-US" sz="2400" dirty="0"/>
              <a:t>Sacraments/</a:t>
            </a:r>
            <a:r>
              <a:rPr lang="en-US" sz="2400" dirty="0" smtClean="0"/>
              <a:t>milestones</a:t>
            </a:r>
            <a:endParaRPr lang="en-US" sz="2400" dirty="0"/>
          </a:p>
          <a:p>
            <a:pPr lvl="2">
              <a:spcBef>
                <a:spcPts val="0"/>
              </a:spcBef>
            </a:pPr>
            <a:r>
              <a:rPr lang="en-US" sz="2400" dirty="0" smtClean="0"/>
              <a:t>RCIA</a:t>
            </a:r>
            <a:r>
              <a:rPr lang="en-US" sz="2400" dirty="0"/>
              <a:t>, evangelization, and new member processes </a:t>
            </a:r>
          </a:p>
          <a:p>
            <a:pPr lvl="2">
              <a:spcBef>
                <a:spcPts val="0"/>
              </a:spcBef>
            </a:pPr>
            <a:r>
              <a:rPr lang="en-US" sz="2400" dirty="0"/>
              <a:t>Gathered adult faith formation programming </a:t>
            </a:r>
          </a:p>
          <a:p>
            <a:pPr lvl="2">
              <a:spcBef>
                <a:spcPts val="0"/>
              </a:spcBef>
            </a:pPr>
            <a:r>
              <a:rPr lang="en-US" sz="2400" dirty="0"/>
              <a:t>Affinity </a:t>
            </a:r>
            <a:r>
              <a:rPr lang="en-US" sz="2400" dirty="0" smtClean="0"/>
              <a:t>groups</a:t>
            </a:r>
          </a:p>
          <a:p>
            <a:pPr lvl="2">
              <a:spcBef>
                <a:spcPts val="0"/>
              </a:spcBef>
            </a:pPr>
            <a:r>
              <a:rPr lang="en-US" sz="2400" dirty="0" smtClean="0"/>
              <a:t>On</a:t>
            </a:r>
            <a:r>
              <a:rPr lang="en-US" sz="2400" dirty="0"/>
              <a:t>-ramps where people </a:t>
            </a:r>
            <a:r>
              <a:rPr lang="en-US" sz="2400" dirty="0" smtClean="0"/>
              <a:t>might </a:t>
            </a:r>
            <a:r>
              <a:rPr lang="en-US" sz="2400" dirty="0"/>
              <a:t>start the discipleship journey</a:t>
            </a:r>
          </a:p>
          <a:p>
            <a:pPr marL="457200" lvl="0" indent="-457200">
              <a:spcBef>
                <a:spcPts val="0"/>
              </a:spcBef>
              <a:buFont typeface="+mj-lt"/>
              <a:buAutoNum type="arabicPeriod"/>
            </a:pPr>
            <a:r>
              <a:rPr lang="en-US" dirty="0"/>
              <a:t>Develop the content for the </a:t>
            </a:r>
            <a:r>
              <a:rPr lang="en-US" dirty="0" smtClean="0"/>
              <a:t>Pathways</a:t>
            </a:r>
            <a:endParaRPr lang="en-US" dirty="0"/>
          </a:p>
          <a:p>
            <a:pPr marL="457200" lvl="0" indent="-457200">
              <a:spcBef>
                <a:spcPts val="0"/>
              </a:spcBef>
              <a:buFont typeface="+mj-lt"/>
              <a:buAutoNum type="arabicPeriod"/>
            </a:pPr>
            <a:r>
              <a:rPr lang="en-US" dirty="0"/>
              <a:t>Develop a ‘discernment continuum” that gives people a way to reflect on their current </a:t>
            </a:r>
            <a:r>
              <a:rPr lang="en-US" dirty="0" smtClean="0"/>
              <a:t>growth</a:t>
            </a:r>
            <a:endParaRPr lang="en-US" dirty="0"/>
          </a:p>
        </p:txBody>
      </p:sp>
    </p:spTree>
    <p:extLst>
      <p:ext uri="{BB962C8B-B14F-4D97-AF65-F5344CB8AC3E}">
        <p14:creationId xmlns:p14="http://schemas.microsoft.com/office/powerpoint/2010/main" val="16385716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23" y="370567"/>
            <a:ext cx="8616106" cy="1094934"/>
          </a:xfrm>
        </p:spPr>
        <p:txBody>
          <a:bodyPr>
            <a:normAutofit fontScale="90000"/>
          </a:bodyPr>
          <a:lstStyle/>
          <a:p>
            <a:pPr algn="ctr"/>
            <a:r>
              <a:rPr lang="en-US" dirty="0" smtClean="0">
                <a:solidFill>
                  <a:schemeClr val="bg1"/>
                </a:solidFill>
              </a:rPr>
              <a:t>Personalized Pathways of Faith Growth</a:t>
            </a:r>
            <a:endParaRPr lang="en-US" dirty="0">
              <a:solidFill>
                <a:schemeClr val="bg1"/>
              </a:solidFill>
            </a:endParaRPr>
          </a:p>
        </p:txBody>
      </p:sp>
      <p:graphicFrame>
        <p:nvGraphicFramePr>
          <p:cNvPr id="3" name="Diagram 2"/>
          <p:cNvGraphicFramePr/>
          <p:nvPr>
            <p:extLst>
              <p:ext uri="{D42A27DB-BD31-4B8C-83A1-F6EECF244321}">
                <p14:modId xmlns:p14="http://schemas.microsoft.com/office/powerpoint/2010/main" val="4166297155"/>
              </p:ext>
            </p:extLst>
          </p:nvPr>
        </p:nvGraphicFramePr>
        <p:xfrm>
          <a:off x="306722" y="1324379"/>
          <a:ext cx="8380078" cy="5349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615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6mm-projecto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03651" y="4441485"/>
            <a:ext cx="2943139" cy="2077857"/>
          </a:xfrm>
          <a:prstGeom prst="rect">
            <a:avLst/>
          </a:prstGeom>
        </p:spPr>
      </p:pic>
      <p:pic>
        <p:nvPicPr>
          <p:cNvPr id="4" name="Picture 3" descr="91237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5" y="1764061"/>
            <a:ext cx="2359097" cy="2160796"/>
          </a:xfrm>
          <a:prstGeom prst="rect">
            <a:avLst/>
          </a:prstGeom>
        </p:spPr>
      </p:pic>
      <p:pic>
        <p:nvPicPr>
          <p:cNvPr id="5" name="Picture 4" descr="kodak-ektagraphic-slide-projector-with-remote-and-timer-as-is-mechanic-issues-1.4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3705" y="1764061"/>
            <a:ext cx="3353605" cy="2515203"/>
          </a:xfrm>
          <a:prstGeom prst="rect">
            <a:avLst/>
          </a:prstGeom>
        </p:spPr>
      </p:pic>
      <p:pic>
        <p:nvPicPr>
          <p:cNvPr id="8" name="Picture 7" descr="1286833667_overhead20projector.gi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315176" y="1524000"/>
            <a:ext cx="2693812" cy="2917485"/>
          </a:xfrm>
          <a:prstGeom prst="rect">
            <a:avLst/>
          </a:prstGeom>
        </p:spPr>
      </p:pic>
      <p:pic>
        <p:nvPicPr>
          <p:cNvPr id="9" name="Picture 8" descr="$_35.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5085" y="4550186"/>
            <a:ext cx="2465953" cy="1900091"/>
          </a:xfrm>
          <a:prstGeom prst="rect">
            <a:avLst/>
          </a:prstGeom>
        </p:spPr>
      </p:pic>
      <p:pic>
        <p:nvPicPr>
          <p:cNvPr id="11" name="Picture 10" descr="NEEarGKHMuFDIJ_2_b.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65451" y="4811079"/>
            <a:ext cx="3243537" cy="1708263"/>
          </a:xfrm>
          <a:prstGeom prst="rect">
            <a:avLst/>
          </a:prstGeom>
        </p:spPr>
      </p:pic>
      <p:sp>
        <p:nvSpPr>
          <p:cNvPr id="18" name="Title 17"/>
          <p:cNvSpPr>
            <a:spLocks noGrp="1"/>
          </p:cNvSpPr>
          <p:nvPr>
            <p:ph type="title"/>
          </p:nvPr>
        </p:nvSpPr>
        <p:spPr/>
        <p:txBody>
          <a:bodyPr/>
          <a:lstStyle/>
          <a:p>
            <a:pPr algn="ctr"/>
            <a:r>
              <a:rPr lang="en-US" dirty="0" smtClean="0"/>
              <a:t>The Multimedia Era (1960s - )</a:t>
            </a:r>
            <a:endParaRPr lang="en-US" dirty="0"/>
          </a:p>
        </p:txBody>
      </p:sp>
    </p:spTree>
    <p:extLst>
      <p:ext uri="{BB962C8B-B14F-4D97-AF65-F5344CB8AC3E}">
        <p14:creationId xmlns:p14="http://schemas.microsoft.com/office/powerpoint/2010/main" val="386559658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Faith Growth Pathway VFU.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555" y="347609"/>
            <a:ext cx="8258517" cy="6029739"/>
          </a:xfrm>
          <a:prstGeom prst="rect">
            <a:avLst/>
          </a:prstGeom>
        </p:spPr>
      </p:pic>
    </p:spTree>
    <p:extLst>
      <p:ext uri="{BB962C8B-B14F-4D97-AF65-F5344CB8AC3E}">
        <p14:creationId xmlns:p14="http://schemas.microsoft.com/office/powerpoint/2010/main" val="55595378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ession 6 - Pathway.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1400" y="0"/>
            <a:ext cx="7099300" cy="6844462"/>
          </a:xfrm>
          <a:prstGeom prst="rect">
            <a:avLst/>
          </a:prstGeom>
        </p:spPr>
      </p:pic>
    </p:spTree>
    <p:extLst>
      <p:ext uri="{BB962C8B-B14F-4D97-AF65-F5344CB8AC3E}">
        <p14:creationId xmlns:p14="http://schemas.microsoft.com/office/powerpoint/2010/main" val="25300448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279"/>
            <a:ext cx="8229600" cy="1328039"/>
          </a:xfrm>
        </p:spPr>
        <p:txBody>
          <a:bodyPr>
            <a:normAutofit/>
          </a:bodyPr>
          <a:lstStyle/>
          <a:p>
            <a:pPr algn="ctr"/>
            <a:r>
              <a:rPr lang="en-US" dirty="0" smtClean="0"/>
              <a:t>Designing Steps 1 &amp; 2</a:t>
            </a:r>
            <a:br>
              <a:rPr lang="en-US" dirty="0" smtClean="0"/>
            </a:br>
            <a:r>
              <a:rPr lang="en-US" dirty="0" smtClean="0"/>
              <a:t>Target Audience &amp; Description</a:t>
            </a:r>
            <a:endParaRPr lang="en-US" dirty="0"/>
          </a:p>
        </p:txBody>
      </p:sp>
      <p:sp>
        <p:nvSpPr>
          <p:cNvPr id="3" name="Content Placeholder 2"/>
          <p:cNvSpPr>
            <a:spLocks noGrp="1"/>
          </p:cNvSpPr>
          <p:nvPr>
            <p:ph sz="half" idx="1"/>
          </p:nvPr>
        </p:nvSpPr>
        <p:spPr>
          <a:xfrm>
            <a:off x="3070087" y="1861439"/>
            <a:ext cx="5699539" cy="4808821"/>
          </a:xfrm>
        </p:spPr>
        <p:txBody>
          <a:bodyPr>
            <a:normAutofit fontScale="77500" lnSpcReduction="20000"/>
          </a:bodyPr>
          <a:lstStyle/>
          <a:p>
            <a:pPr marL="0" indent="0" algn="ctr">
              <a:spcBef>
                <a:spcPts val="0"/>
              </a:spcBef>
              <a:buSzPct val="100000"/>
              <a:buNone/>
            </a:pPr>
            <a:r>
              <a:rPr lang="en-US" b="1" dirty="0"/>
              <a:t>Sample Themes – Mature Adults </a:t>
            </a:r>
          </a:p>
          <a:p>
            <a:pPr marL="457200" indent="-457200">
              <a:spcBef>
                <a:spcPts val="0"/>
              </a:spcBef>
              <a:buSzPct val="100000"/>
              <a:buFont typeface="+mj-lt"/>
              <a:buAutoNum type="arabicPeriod"/>
            </a:pPr>
            <a:r>
              <a:rPr lang="en-US" dirty="0" smtClean="0"/>
              <a:t>Dealing with retirement</a:t>
            </a:r>
          </a:p>
          <a:p>
            <a:pPr marL="457200" indent="-457200">
              <a:spcBef>
                <a:spcPts val="0"/>
              </a:spcBef>
              <a:buSzPct val="100000"/>
              <a:buFont typeface="+mj-lt"/>
              <a:buAutoNum type="arabicPeriod"/>
            </a:pPr>
            <a:r>
              <a:rPr lang="en-US" dirty="0" smtClean="0"/>
              <a:t>Making life plans, finances, health </a:t>
            </a:r>
          </a:p>
          <a:p>
            <a:pPr marL="457200" indent="-457200">
              <a:spcBef>
                <a:spcPts val="0"/>
              </a:spcBef>
              <a:buSzPct val="100000"/>
              <a:buFont typeface="+mj-lt"/>
              <a:buAutoNum type="arabicPeriod"/>
            </a:pPr>
            <a:r>
              <a:rPr lang="en-US" dirty="0" smtClean="0"/>
              <a:t>Becoming a grandparent</a:t>
            </a:r>
          </a:p>
          <a:p>
            <a:pPr marL="457200" indent="-457200">
              <a:spcBef>
                <a:spcPts val="0"/>
              </a:spcBef>
              <a:buSzPct val="100000"/>
              <a:buFont typeface="+mj-lt"/>
              <a:buAutoNum type="arabicPeriod"/>
            </a:pPr>
            <a:r>
              <a:rPr lang="en-US" dirty="0" smtClean="0"/>
              <a:t>Making a difference in the community and world</a:t>
            </a:r>
          </a:p>
          <a:p>
            <a:pPr marL="457200" indent="-457200">
              <a:spcBef>
                <a:spcPts val="0"/>
              </a:spcBef>
              <a:buSzPct val="100000"/>
              <a:buFont typeface="+mj-lt"/>
              <a:buAutoNum type="arabicPeriod"/>
            </a:pPr>
            <a:r>
              <a:rPr lang="en-US" dirty="0" smtClean="0"/>
              <a:t>Incorporating family changes and transitions</a:t>
            </a:r>
          </a:p>
          <a:p>
            <a:pPr marL="457200" indent="-457200">
              <a:spcBef>
                <a:spcPts val="0"/>
              </a:spcBef>
              <a:buSzPct val="100000"/>
              <a:buFont typeface="+mj-lt"/>
              <a:buAutoNum type="arabicPeriod"/>
            </a:pPr>
            <a:r>
              <a:rPr lang="en-US" dirty="0" smtClean="0"/>
              <a:t>New ways of living and relating as a married couple</a:t>
            </a:r>
          </a:p>
          <a:p>
            <a:pPr marL="457200" indent="-457200">
              <a:spcBef>
                <a:spcPts val="0"/>
              </a:spcBef>
              <a:buSzPct val="100000"/>
              <a:buFont typeface="+mj-lt"/>
              <a:buAutoNum type="arabicPeriod"/>
            </a:pPr>
            <a:r>
              <a:rPr lang="en-US" dirty="0" smtClean="0"/>
              <a:t>Caring for aging parents</a:t>
            </a:r>
          </a:p>
          <a:p>
            <a:pPr marL="457200" indent="-457200">
              <a:spcBef>
                <a:spcPts val="0"/>
              </a:spcBef>
              <a:buSzPct val="100000"/>
              <a:buFont typeface="+mj-lt"/>
              <a:buAutoNum type="arabicPeriod"/>
            </a:pPr>
            <a:r>
              <a:rPr lang="en-US" dirty="0" smtClean="0"/>
              <a:t>Taking time to read the Bible and learn more about my faith </a:t>
            </a:r>
          </a:p>
          <a:p>
            <a:pPr marL="457200" indent="-457200">
              <a:spcBef>
                <a:spcPts val="0"/>
              </a:spcBef>
              <a:buSzPct val="100000"/>
              <a:buFont typeface="+mj-lt"/>
              <a:buAutoNum type="arabicPeriod"/>
            </a:pPr>
            <a:r>
              <a:rPr lang="en-US" dirty="0" smtClean="0"/>
              <a:t>Growing spiritually and exploring spirituality for the 2</a:t>
            </a:r>
            <a:r>
              <a:rPr lang="en-US" baseline="30000" dirty="0" smtClean="0"/>
              <a:t>nd</a:t>
            </a:r>
            <a:r>
              <a:rPr lang="en-US" dirty="0" smtClean="0"/>
              <a:t> half of life</a:t>
            </a:r>
          </a:p>
          <a:p>
            <a:pPr marL="457200" indent="-457200">
              <a:spcBef>
                <a:spcPts val="0"/>
              </a:spcBef>
              <a:buSzPct val="100000"/>
              <a:buFont typeface="+mj-lt"/>
              <a:buAutoNum type="arabicPeriod"/>
            </a:pPr>
            <a:r>
              <a:rPr lang="en-US" dirty="0" smtClean="0"/>
              <a:t>Connecting with people my age; talking about things that matter to us</a:t>
            </a:r>
          </a:p>
          <a:p>
            <a:pPr marL="457200" indent="-457200">
              <a:spcBef>
                <a:spcPts val="0"/>
              </a:spcBef>
              <a:buSzPct val="100000"/>
              <a:buFont typeface="+mj-lt"/>
              <a:buAutoNum type="arabicPeriod"/>
            </a:pPr>
            <a:r>
              <a:rPr lang="en-US" dirty="0" smtClean="0"/>
              <a:t>Dealing with loss</a:t>
            </a:r>
          </a:p>
        </p:txBody>
      </p:sp>
      <p:sp>
        <p:nvSpPr>
          <p:cNvPr id="5" name="TextBox 4"/>
          <p:cNvSpPr txBox="1"/>
          <p:nvPr/>
        </p:nvSpPr>
        <p:spPr>
          <a:xfrm>
            <a:off x="457200" y="1946415"/>
            <a:ext cx="2330174" cy="1938992"/>
          </a:xfrm>
          <a:prstGeom prst="rect">
            <a:avLst/>
          </a:prstGeom>
          <a:noFill/>
        </p:spPr>
        <p:txBody>
          <a:bodyPr wrap="square" rtlCol="0">
            <a:spAutoFit/>
          </a:bodyPr>
          <a:lstStyle/>
          <a:p>
            <a:pPr marL="457200" indent="-457200">
              <a:buClr>
                <a:schemeClr val="accent1"/>
              </a:buClr>
              <a:buFont typeface="Arial"/>
              <a:buChar char="•"/>
            </a:pPr>
            <a:r>
              <a:rPr lang="en-US" sz="2400" dirty="0"/>
              <a:t>Surveys</a:t>
            </a:r>
          </a:p>
          <a:p>
            <a:pPr marL="457200" indent="-457200">
              <a:buClr>
                <a:schemeClr val="accent1"/>
              </a:buClr>
              <a:buFont typeface="Arial"/>
              <a:buChar char="•"/>
            </a:pPr>
            <a:r>
              <a:rPr lang="en-US" sz="2400" dirty="0"/>
              <a:t>Focus Groups</a:t>
            </a:r>
          </a:p>
          <a:p>
            <a:pPr marL="457200" indent="-457200">
              <a:buClr>
                <a:schemeClr val="accent1"/>
              </a:buClr>
              <a:buFont typeface="Arial"/>
              <a:buChar char="•"/>
            </a:pPr>
            <a:r>
              <a:rPr lang="en-US" sz="2400" dirty="0"/>
              <a:t>Interviews</a:t>
            </a:r>
          </a:p>
          <a:p>
            <a:pPr marL="457200" indent="-457200">
              <a:buClr>
                <a:schemeClr val="accent1"/>
              </a:buClr>
              <a:buFont typeface="Arial"/>
              <a:buChar char="•"/>
            </a:pPr>
            <a:r>
              <a:rPr lang="en-US" sz="2400" dirty="0"/>
              <a:t>Research Reviews </a:t>
            </a:r>
          </a:p>
        </p:txBody>
      </p:sp>
    </p:spTree>
    <p:extLst>
      <p:ext uri="{BB962C8B-B14F-4D97-AF65-F5344CB8AC3E}">
        <p14:creationId xmlns:p14="http://schemas.microsoft.com/office/powerpoint/2010/main" val="317098213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133"/>
            <a:ext cx="8229600" cy="990600"/>
          </a:xfrm>
        </p:spPr>
        <p:txBody>
          <a:bodyPr>
            <a:normAutofit/>
          </a:bodyPr>
          <a:lstStyle/>
          <a:p>
            <a:pPr algn="ctr"/>
            <a:r>
              <a:rPr lang="en-US" dirty="0"/>
              <a:t>Designing </a:t>
            </a:r>
            <a:r>
              <a:rPr lang="en-US" dirty="0" smtClean="0"/>
              <a:t>Step 3 - How &amp; Where</a:t>
            </a:r>
            <a:endParaRPr lang="en-US" dirty="0"/>
          </a:p>
        </p:txBody>
      </p:sp>
      <p:sp>
        <p:nvSpPr>
          <p:cNvPr id="3" name="Content Placeholder 2"/>
          <p:cNvSpPr>
            <a:spLocks noGrp="1"/>
          </p:cNvSpPr>
          <p:nvPr>
            <p:ph idx="1"/>
          </p:nvPr>
        </p:nvSpPr>
        <p:spPr>
          <a:xfrm>
            <a:off x="457200" y="1541490"/>
            <a:ext cx="8229600" cy="5069546"/>
          </a:xfrm>
        </p:spPr>
        <p:txBody>
          <a:bodyPr>
            <a:noAutofit/>
          </a:bodyPr>
          <a:lstStyle/>
          <a:p>
            <a:pPr marL="0" lvl="0" indent="0">
              <a:spcBef>
                <a:spcPts val="0"/>
              </a:spcBef>
              <a:buNone/>
            </a:pPr>
            <a:r>
              <a:rPr lang="en-US" sz="2800" dirty="0" smtClean="0"/>
              <a:t>Identify how/where </a:t>
            </a:r>
            <a:r>
              <a:rPr lang="en-US" sz="2800" dirty="0"/>
              <a:t>you will use the Pathways </a:t>
            </a:r>
            <a:r>
              <a:rPr lang="en-US" sz="2800" dirty="0" smtClean="0"/>
              <a:t>model</a:t>
            </a:r>
            <a:endParaRPr lang="en-US" sz="2800" dirty="0"/>
          </a:p>
          <a:p>
            <a:pPr lvl="2">
              <a:spcBef>
                <a:spcPts val="0"/>
              </a:spcBef>
            </a:pPr>
            <a:r>
              <a:rPr lang="en-US" sz="2800" dirty="0"/>
              <a:t>Sacraments/</a:t>
            </a:r>
            <a:r>
              <a:rPr lang="en-US" sz="2800" dirty="0" smtClean="0"/>
              <a:t>milestones</a:t>
            </a:r>
            <a:endParaRPr lang="en-US" sz="2800" dirty="0"/>
          </a:p>
          <a:p>
            <a:pPr lvl="2">
              <a:spcBef>
                <a:spcPts val="0"/>
              </a:spcBef>
            </a:pPr>
            <a:r>
              <a:rPr lang="en-US" sz="2800" dirty="0" smtClean="0"/>
              <a:t>RCIA</a:t>
            </a:r>
            <a:r>
              <a:rPr lang="en-US" sz="2800" dirty="0"/>
              <a:t>, evangelization, and new member processes </a:t>
            </a:r>
          </a:p>
          <a:p>
            <a:pPr lvl="2">
              <a:spcBef>
                <a:spcPts val="0"/>
              </a:spcBef>
            </a:pPr>
            <a:r>
              <a:rPr lang="en-US" sz="2800" dirty="0"/>
              <a:t>Gathered adult faith formation programming </a:t>
            </a:r>
          </a:p>
          <a:p>
            <a:pPr lvl="2">
              <a:spcBef>
                <a:spcPts val="0"/>
              </a:spcBef>
            </a:pPr>
            <a:r>
              <a:rPr lang="en-US" sz="2800" dirty="0"/>
              <a:t>Affinity </a:t>
            </a:r>
            <a:r>
              <a:rPr lang="en-US" sz="2800" dirty="0" smtClean="0"/>
              <a:t>groups</a:t>
            </a:r>
          </a:p>
          <a:p>
            <a:pPr lvl="2">
              <a:spcBef>
                <a:spcPts val="0"/>
              </a:spcBef>
            </a:pPr>
            <a:r>
              <a:rPr lang="en-US" sz="2800" dirty="0" smtClean="0"/>
              <a:t>On</a:t>
            </a:r>
            <a:r>
              <a:rPr lang="en-US" sz="2800" dirty="0"/>
              <a:t>-ramps where people </a:t>
            </a:r>
            <a:r>
              <a:rPr lang="en-US" sz="2800" dirty="0" smtClean="0"/>
              <a:t>might </a:t>
            </a:r>
            <a:r>
              <a:rPr lang="en-US" sz="2800" dirty="0"/>
              <a:t>start the discipleship </a:t>
            </a:r>
            <a:r>
              <a:rPr lang="en-US" sz="2800" dirty="0" smtClean="0"/>
              <a:t>journey</a:t>
            </a:r>
            <a:endParaRPr lang="en-US" sz="2800" dirty="0"/>
          </a:p>
        </p:txBody>
      </p:sp>
    </p:spTree>
    <p:extLst>
      <p:ext uri="{BB962C8B-B14F-4D97-AF65-F5344CB8AC3E}">
        <p14:creationId xmlns:p14="http://schemas.microsoft.com/office/powerpoint/2010/main" val="20711882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132"/>
            <a:ext cx="8229600" cy="1429223"/>
          </a:xfrm>
        </p:spPr>
        <p:txBody>
          <a:bodyPr>
            <a:normAutofit/>
          </a:bodyPr>
          <a:lstStyle/>
          <a:p>
            <a:pPr algn="ctr"/>
            <a:r>
              <a:rPr lang="en-US" dirty="0"/>
              <a:t>Designing </a:t>
            </a:r>
            <a:r>
              <a:rPr lang="en-US" dirty="0" smtClean="0"/>
              <a:t>Step 4 </a:t>
            </a:r>
            <a:r>
              <a:rPr lang="mr-IN" dirty="0" smtClean="0"/>
              <a:t>–</a:t>
            </a:r>
            <a:r>
              <a:rPr lang="en-US" dirty="0" smtClean="0"/>
              <a:t> Content</a:t>
            </a:r>
            <a:br>
              <a:rPr lang="en-US" dirty="0" smtClean="0"/>
            </a:br>
            <a:r>
              <a:rPr lang="en-US" dirty="0" smtClean="0"/>
              <a:t>Designing Step 5 </a:t>
            </a:r>
            <a:r>
              <a:rPr lang="mr-IN" dirty="0" smtClean="0"/>
              <a:t>–</a:t>
            </a:r>
            <a:r>
              <a:rPr lang="en-US" dirty="0" smtClean="0"/>
              <a:t> Discernment</a:t>
            </a:r>
            <a:endParaRPr lang="en-US" dirty="0"/>
          </a:p>
        </p:txBody>
      </p:sp>
      <p:sp>
        <p:nvSpPr>
          <p:cNvPr id="3" name="Content Placeholder 2"/>
          <p:cNvSpPr>
            <a:spLocks noGrp="1"/>
          </p:cNvSpPr>
          <p:nvPr>
            <p:ph idx="1"/>
          </p:nvPr>
        </p:nvSpPr>
        <p:spPr>
          <a:xfrm>
            <a:off x="457200" y="1900220"/>
            <a:ext cx="8388626" cy="4710816"/>
          </a:xfrm>
        </p:spPr>
        <p:txBody>
          <a:bodyPr>
            <a:normAutofit/>
          </a:bodyPr>
          <a:lstStyle/>
          <a:p>
            <a:pPr marL="0" lvl="0" indent="0">
              <a:spcBef>
                <a:spcPts val="0"/>
              </a:spcBef>
              <a:buNone/>
            </a:pPr>
            <a:r>
              <a:rPr lang="en-US" sz="2800" dirty="0" smtClean="0"/>
              <a:t>Develop </a:t>
            </a:r>
            <a:r>
              <a:rPr lang="en-US" sz="2800" dirty="0"/>
              <a:t>the content for the </a:t>
            </a:r>
            <a:r>
              <a:rPr lang="en-US" sz="2800" dirty="0" smtClean="0"/>
              <a:t>Pathways</a:t>
            </a:r>
          </a:p>
          <a:p>
            <a:pPr lvl="2">
              <a:spcBef>
                <a:spcPts val="0"/>
              </a:spcBef>
            </a:pPr>
            <a:r>
              <a:rPr lang="en-US" sz="2800" dirty="0" smtClean="0"/>
              <a:t>Life and faith characteristics of the target audience</a:t>
            </a:r>
          </a:p>
          <a:p>
            <a:pPr lvl="2">
              <a:spcBef>
                <a:spcPts val="0"/>
              </a:spcBef>
            </a:pPr>
            <a:r>
              <a:rPr lang="en-US" sz="2800" dirty="0" smtClean="0"/>
              <a:t>Characteristics of mature faith</a:t>
            </a:r>
          </a:p>
          <a:p>
            <a:pPr marL="0" lvl="0" indent="0">
              <a:spcBef>
                <a:spcPts val="0"/>
              </a:spcBef>
              <a:buNone/>
            </a:pPr>
            <a:endParaRPr lang="en-US" sz="1300" dirty="0"/>
          </a:p>
          <a:p>
            <a:pPr marL="0" lvl="0" indent="0">
              <a:spcBef>
                <a:spcPts val="0"/>
              </a:spcBef>
              <a:buNone/>
            </a:pPr>
            <a:r>
              <a:rPr lang="en-US" sz="2800" dirty="0" smtClean="0"/>
              <a:t>Develop </a:t>
            </a:r>
            <a:r>
              <a:rPr lang="en-US" sz="2800" dirty="0"/>
              <a:t>a ‘discernment continuum” that gives people a way to reflect on their current </a:t>
            </a:r>
            <a:r>
              <a:rPr lang="en-US" sz="2800" dirty="0" smtClean="0"/>
              <a:t>growth</a:t>
            </a:r>
          </a:p>
          <a:p>
            <a:pPr lvl="2"/>
            <a:r>
              <a:rPr lang="en-US" sz="2400" dirty="0" smtClean="0"/>
              <a:t>Inquiring--Getting Started--Making Progress-</a:t>
            </a:r>
            <a:r>
              <a:rPr lang="en-US" sz="2400" dirty="0"/>
              <a:t>-Going Deeper</a:t>
            </a:r>
          </a:p>
          <a:p>
            <a:pPr lvl="2"/>
            <a:r>
              <a:rPr lang="en-US" sz="2400" dirty="0"/>
              <a:t>How </a:t>
            </a:r>
            <a:r>
              <a:rPr lang="en-US" sz="2400" dirty="0" smtClean="0"/>
              <a:t>true: </a:t>
            </a:r>
            <a:r>
              <a:rPr lang="en-US" sz="2400" dirty="0"/>
              <a:t>1= not true from me , 3=somewhat true for me, 5=very true for me</a:t>
            </a:r>
          </a:p>
          <a:p>
            <a:pPr marL="0" lvl="0" indent="0">
              <a:spcBef>
                <a:spcPts val="0"/>
              </a:spcBef>
              <a:buNone/>
            </a:pPr>
            <a:endParaRPr lang="en-US" sz="2800" dirty="0"/>
          </a:p>
        </p:txBody>
      </p:sp>
    </p:spTree>
    <p:extLst>
      <p:ext uri="{BB962C8B-B14F-4D97-AF65-F5344CB8AC3E}">
        <p14:creationId xmlns:p14="http://schemas.microsoft.com/office/powerpoint/2010/main" val="28079454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44281"/>
            <a:ext cx="8229600" cy="1478475"/>
          </a:xfrm>
        </p:spPr>
        <p:txBody>
          <a:bodyPr>
            <a:normAutofit/>
          </a:bodyPr>
          <a:lstStyle/>
          <a:p>
            <a:pPr algn="ctr"/>
            <a:r>
              <a:rPr lang="en-US" dirty="0" smtClean="0">
                <a:solidFill>
                  <a:srgbClr val="FFFFFF"/>
                </a:solidFill>
              </a:rPr>
              <a:t>Approach #2. </a:t>
            </a:r>
            <a:br>
              <a:rPr lang="en-US" dirty="0" smtClean="0">
                <a:solidFill>
                  <a:srgbClr val="FFFFFF"/>
                </a:solidFill>
              </a:rPr>
            </a:br>
            <a:r>
              <a:rPr lang="en-US" dirty="0" smtClean="0">
                <a:solidFill>
                  <a:srgbClr val="FFFFFF"/>
                </a:solidFill>
              </a:rPr>
              <a:t>Personalize the Offerings</a:t>
            </a:r>
            <a:endParaRPr lang="en-US" dirty="0">
              <a:solidFill>
                <a:srgbClr val="FFFFFF"/>
              </a:solidFill>
            </a:endParaRPr>
          </a:p>
        </p:txBody>
      </p:sp>
      <p:pic>
        <p:nvPicPr>
          <p:cNvPr id="4" name="Picture 3" descr="Screen Shot 2016-08-21 at 3.17.46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115" y="2011875"/>
            <a:ext cx="8879409" cy="4688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078859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Personalize</a:t>
            </a:r>
            <a:endParaRPr lang="en-US" dirty="0"/>
          </a:p>
        </p:txBody>
      </p:sp>
      <p:sp>
        <p:nvSpPr>
          <p:cNvPr id="3" name="Content Placeholder 2"/>
          <p:cNvSpPr>
            <a:spLocks noGrp="1"/>
          </p:cNvSpPr>
          <p:nvPr>
            <p:ph idx="1"/>
          </p:nvPr>
        </p:nvSpPr>
        <p:spPr/>
        <p:txBody>
          <a:bodyPr>
            <a:normAutofit/>
          </a:bodyPr>
          <a:lstStyle/>
          <a:p>
            <a:pPr marL="457200" indent="-457200">
              <a:buFont typeface="Wingdings" charset="2"/>
              <a:buChar char="ü"/>
            </a:pPr>
            <a:r>
              <a:rPr lang="en-US" sz="3200" dirty="0" smtClean="0"/>
              <a:t>For Life Stage Needs</a:t>
            </a:r>
            <a:endParaRPr lang="en-US" sz="3200" dirty="0"/>
          </a:p>
          <a:p>
            <a:pPr marL="457200" indent="-457200">
              <a:buFont typeface="Wingdings" charset="2"/>
              <a:buChar char="ü"/>
            </a:pPr>
            <a:r>
              <a:rPr lang="en-US" sz="3200" dirty="0" smtClean="0"/>
              <a:t>For Spiritual-Religious Identity</a:t>
            </a:r>
          </a:p>
          <a:p>
            <a:pPr marL="457200" indent="-457200">
              <a:buFont typeface="Wingdings" charset="2"/>
              <a:buChar char="ü"/>
            </a:pPr>
            <a:r>
              <a:rPr lang="en-US" sz="3200" dirty="0" smtClean="0"/>
              <a:t>For Adults’ Interests</a:t>
            </a:r>
            <a:endParaRPr lang="en-US" sz="3200" dirty="0"/>
          </a:p>
          <a:p>
            <a:pPr marL="457200" indent="-457200">
              <a:buFont typeface="Wingdings" charset="2"/>
              <a:buChar char="ü"/>
            </a:pPr>
            <a:r>
              <a:rPr lang="en-US" sz="3200" dirty="0" smtClean="0"/>
              <a:t>For Time People Have for Activities</a:t>
            </a:r>
          </a:p>
          <a:p>
            <a:pPr marL="0" indent="0">
              <a:buNone/>
            </a:pPr>
            <a:endParaRPr lang="en-US" sz="3200" dirty="0"/>
          </a:p>
        </p:txBody>
      </p:sp>
    </p:spTree>
    <p:extLst>
      <p:ext uri="{BB962C8B-B14F-4D97-AF65-F5344CB8AC3E}">
        <p14:creationId xmlns:p14="http://schemas.microsoft.com/office/powerpoint/2010/main" val="226641576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FF"/>
                </a:solidFill>
              </a:rPr>
              <a:t>Playlists for Faith Formation </a:t>
            </a:r>
            <a:endParaRPr lang="en-US" dirty="0">
              <a:solidFill>
                <a:srgbClr val="FFFFFF"/>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2296" y="1626952"/>
            <a:ext cx="6691888" cy="5018917"/>
          </a:xfrm>
          <a:prstGeom prst="rect">
            <a:avLst/>
          </a:prstGeom>
        </p:spPr>
      </p:pic>
    </p:spTree>
    <p:extLst>
      <p:ext uri="{BB962C8B-B14F-4D97-AF65-F5344CB8AC3E}">
        <p14:creationId xmlns:p14="http://schemas.microsoft.com/office/powerpoint/2010/main" val="376028126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23" y="370567"/>
            <a:ext cx="8616106" cy="1094934"/>
          </a:xfrm>
        </p:spPr>
        <p:txBody>
          <a:bodyPr>
            <a:normAutofit fontScale="90000"/>
          </a:bodyPr>
          <a:lstStyle/>
          <a:p>
            <a:pPr algn="ctr"/>
            <a:r>
              <a:rPr lang="en-US" dirty="0" smtClean="0"/>
              <a:t>Personalized Pathways of Faith Growth</a:t>
            </a:r>
            <a:endParaRPr lang="en-US" dirty="0"/>
          </a:p>
        </p:txBody>
      </p:sp>
      <p:graphicFrame>
        <p:nvGraphicFramePr>
          <p:cNvPr id="3" name="Diagram 2"/>
          <p:cNvGraphicFramePr/>
          <p:nvPr>
            <p:extLst>
              <p:ext uri="{D42A27DB-BD31-4B8C-83A1-F6EECF244321}">
                <p14:modId xmlns:p14="http://schemas.microsoft.com/office/powerpoint/2010/main" val="1120859562"/>
              </p:ext>
            </p:extLst>
          </p:nvPr>
        </p:nvGraphicFramePr>
        <p:xfrm>
          <a:off x="140678" y="1465501"/>
          <a:ext cx="8782151" cy="511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1104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Learning Playlists</a:t>
            </a:r>
            <a:endParaRPr lang="en-US" dirty="0"/>
          </a:p>
        </p:txBody>
      </p:sp>
      <p:sp>
        <p:nvSpPr>
          <p:cNvPr id="4" name="Content Placeholder 3"/>
          <p:cNvSpPr>
            <a:spLocks noGrp="1"/>
          </p:cNvSpPr>
          <p:nvPr>
            <p:ph idx="1"/>
          </p:nvPr>
        </p:nvSpPr>
        <p:spPr/>
        <p:txBody>
          <a:bodyPr>
            <a:normAutofit fontScale="92500" lnSpcReduction="10000"/>
          </a:bodyPr>
          <a:lstStyle/>
          <a:p>
            <a:pPr marL="457200" indent="-457200">
              <a:spcBef>
                <a:spcPts val="0"/>
              </a:spcBef>
              <a:buFont typeface="Wingdings" charset="2"/>
              <a:buChar char=""/>
            </a:pPr>
            <a:r>
              <a:rPr lang="en-US" sz="2800" dirty="0"/>
              <a:t>A learning playlist is a curated group of digital and local learning experiences and resources (e.g. videos, websites, books, games, articles, etc.). </a:t>
            </a:r>
            <a:endParaRPr lang="en-US" sz="2800" dirty="0" smtClean="0"/>
          </a:p>
          <a:p>
            <a:pPr marL="457200" indent="-457200">
              <a:spcBef>
                <a:spcPts val="0"/>
              </a:spcBef>
              <a:buFont typeface="Wingdings" charset="2"/>
              <a:buChar char=""/>
            </a:pPr>
            <a:r>
              <a:rPr lang="en-US" sz="2800" dirty="0" smtClean="0"/>
              <a:t>A </a:t>
            </a:r>
            <a:r>
              <a:rPr lang="en-US" sz="2800" dirty="0"/>
              <a:t>playlist weaves together these learning experiences into a sequenced pathway centered on a common theme. </a:t>
            </a:r>
            <a:endParaRPr lang="en-US" sz="2800" dirty="0" smtClean="0"/>
          </a:p>
          <a:p>
            <a:pPr marL="457200" indent="-457200">
              <a:spcBef>
                <a:spcPts val="0"/>
              </a:spcBef>
              <a:buFont typeface="Wingdings" charset="2"/>
              <a:buChar char=""/>
            </a:pPr>
            <a:r>
              <a:rPr lang="en-US" sz="2800" dirty="0" smtClean="0"/>
              <a:t>Playlists </a:t>
            </a:r>
            <a:r>
              <a:rPr lang="en-US" sz="2800" dirty="0"/>
              <a:t>broaden opportunities to engage in cohesive, interest-driven connected learning experiences that combine a variety of ways to learning: peer settings, family settings, intergenerational settings, community/world settings, and online settings. </a:t>
            </a:r>
            <a:endParaRPr lang="en-US" sz="2800" dirty="0" smtClean="0"/>
          </a:p>
          <a:p>
            <a:pPr marL="457200" indent="-457200">
              <a:spcBef>
                <a:spcPts val="0"/>
              </a:spcBef>
              <a:buFont typeface="Wingdings" charset="2"/>
              <a:buChar char=""/>
            </a:pPr>
            <a:r>
              <a:rPr lang="en-US" sz="2800" dirty="0" smtClean="0"/>
              <a:t>Playlists </a:t>
            </a:r>
            <a:r>
              <a:rPr lang="en-US" sz="2800" dirty="0"/>
              <a:t>create a rich network of experiences for learners. </a:t>
            </a:r>
          </a:p>
        </p:txBody>
      </p:sp>
    </p:spTree>
    <p:extLst>
      <p:ext uri="{BB962C8B-B14F-4D97-AF65-F5344CB8AC3E}">
        <p14:creationId xmlns:p14="http://schemas.microsoft.com/office/powerpoint/2010/main" val="11009773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35944" y="4339464"/>
            <a:ext cx="4186015" cy="2352471"/>
          </a:xfrm>
          <a:prstGeom prst="rect">
            <a:avLst/>
          </a:prstGeom>
        </p:spPr>
      </p:pic>
      <p:pic>
        <p:nvPicPr>
          <p:cNvPr id="2" name="Picture 1" descr="v_ATIV_170x170_medium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08956" y="2474244"/>
            <a:ext cx="913003" cy="1711934"/>
          </a:xfrm>
          <a:prstGeom prst="rect">
            <a:avLst/>
          </a:prstGeom>
        </p:spPr>
      </p:pic>
      <p:pic>
        <p:nvPicPr>
          <p:cNvPr id="4" name="Picture 3" descr="tabpro10wht_600x600_xlarge.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34146" y="464451"/>
            <a:ext cx="2452654" cy="1777249"/>
          </a:xfrm>
          <a:prstGeom prst="rect">
            <a:avLst/>
          </a:prstGeom>
        </p:spPr>
      </p:pic>
      <p:pic>
        <p:nvPicPr>
          <p:cNvPr id="5" name="Picture 4" descr="e995d5b6-d023-4909-be29-af0c57f5f359.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94148" y="2590776"/>
            <a:ext cx="3640331" cy="2051336"/>
          </a:xfrm>
          <a:prstGeom prst="rect">
            <a:avLst/>
          </a:prstGeom>
        </p:spPr>
      </p:pic>
      <p:pic>
        <p:nvPicPr>
          <p:cNvPr id="3" name="Picture 2" descr="images.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5872" y="2404912"/>
            <a:ext cx="2958276" cy="2237200"/>
          </a:xfrm>
          <a:prstGeom prst="rect">
            <a:avLst/>
          </a:prstGeom>
        </p:spPr>
      </p:pic>
      <p:pic>
        <p:nvPicPr>
          <p:cNvPr id="6" name="Picture 5" descr="VR-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5872" y="4941460"/>
            <a:ext cx="3008079" cy="1581037"/>
          </a:xfrm>
          <a:prstGeom prst="rect">
            <a:avLst/>
          </a:prstGeom>
        </p:spPr>
      </p:pic>
      <p:sp>
        <p:nvSpPr>
          <p:cNvPr id="8" name="Title 7"/>
          <p:cNvSpPr>
            <a:spLocks noGrp="1"/>
          </p:cNvSpPr>
          <p:nvPr>
            <p:ph type="title"/>
          </p:nvPr>
        </p:nvSpPr>
        <p:spPr>
          <a:xfrm>
            <a:off x="162825" y="464451"/>
            <a:ext cx="3016407" cy="1471179"/>
          </a:xfrm>
        </p:spPr>
        <p:txBody>
          <a:bodyPr>
            <a:normAutofit/>
          </a:bodyPr>
          <a:lstStyle/>
          <a:p>
            <a:r>
              <a:rPr lang="en-US" dirty="0" smtClean="0"/>
              <a:t>The Digital Era (2000s -)</a:t>
            </a:r>
            <a:endParaRPr lang="en-US" dirty="0"/>
          </a:p>
        </p:txBody>
      </p:sp>
      <p:pic>
        <p:nvPicPr>
          <p:cNvPr id="11" name="Picture 10" descr="smart_boardd-300x268.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7029" y="408751"/>
            <a:ext cx="2312120" cy="2065493"/>
          </a:xfrm>
          <a:prstGeom prst="rect">
            <a:avLst/>
          </a:prstGeom>
        </p:spPr>
      </p:pic>
    </p:spTree>
    <p:extLst>
      <p:ext uri="{BB962C8B-B14F-4D97-AF65-F5344CB8AC3E}">
        <p14:creationId xmlns:p14="http://schemas.microsoft.com/office/powerpoint/2010/main" val="30786992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Curating Playlists</a:t>
            </a:r>
            <a:endParaRPr lang="en-US" dirty="0"/>
          </a:p>
        </p:txBody>
      </p:sp>
      <p:sp>
        <p:nvSpPr>
          <p:cNvPr id="5" name="Content Placeholder 4"/>
          <p:cNvSpPr>
            <a:spLocks noGrp="1"/>
          </p:cNvSpPr>
          <p:nvPr>
            <p:ph idx="1"/>
          </p:nvPr>
        </p:nvSpPr>
        <p:spPr/>
        <p:txBody>
          <a:bodyPr>
            <a:normAutofit/>
          </a:bodyPr>
          <a:lstStyle/>
          <a:p>
            <a:pPr marL="457200" indent="-457200">
              <a:spcBef>
                <a:spcPts val="0"/>
              </a:spcBef>
              <a:buFont typeface="Wingdings" charset="2"/>
              <a:buChar char=""/>
            </a:pPr>
            <a:r>
              <a:rPr lang="en-US" sz="2400" dirty="0" smtClean="0"/>
              <a:t>Books</a:t>
            </a:r>
          </a:p>
          <a:p>
            <a:pPr marL="457200" indent="-457200">
              <a:spcBef>
                <a:spcPts val="0"/>
              </a:spcBef>
              <a:buFont typeface="Wingdings" charset="2"/>
              <a:buChar char=""/>
            </a:pPr>
            <a:r>
              <a:rPr lang="en-US" sz="2400" dirty="0" smtClean="0"/>
              <a:t>Audio / Podcasts</a:t>
            </a:r>
          </a:p>
          <a:p>
            <a:pPr marL="457200" indent="-457200">
              <a:spcBef>
                <a:spcPts val="0"/>
              </a:spcBef>
              <a:buFont typeface="Wingdings" charset="2"/>
              <a:buChar char=""/>
            </a:pPr>
            <a:r>
              <a:rPr lang="en-US" sz="2400" dirty="0" smtClean="0"/>
              <a:t>Video and movies</a:t>
            </a:r>
          </a:p>
          <a:p>
            <a:pPr marL="457200" indent="-457200">
              <a:spcBef>
                <a:spcPts val="0"/>
              </a:spcBef>
              <a:buFont typeface="Wingdings" charset="2"/>
              <a:buChar char=""/>
            </a:pPr>
            <a:r>
              <a:rPr lang="en-US" dirty="0" smtClean="0"/>
              <a:t>Apps and digital programming </a:t>
            </a:r>
            <a:endParaRPr lang="en-US" sz="2400" dirty="0" smtClean="0"/>
          </a:p>
          <a:p>
            <a:pPr marL="457200" indent="-457200">
              <a:spcBef>
                <a:spcPts val="0"/>
              </a:spcBef>
              <a:buFont typeface="Wingdings" charset="2"/>
              <a:buChar char=""/>
            </a:pPr>
            <a:r>
              <a:rPr lang="en-US" sz="2400" dirty="0" smtClean="0"/>
              <a:t>Website content and activities </a:t>
            </a:r>
          </a:p>
          <a:p>
            <a:pPr marL="457200" indent="-457200">
              <a:spcBef>
                <a:spcPts val="0"/>
              </a:spcBef>
              <a:buFont typeface="Wingdings" charset="2"/>
              <a:buChar char=""/>
            </a:pPr>
            <a:r>
              <a:rPr lang="en-US" sz="2400" dirty="0" smtClean="0"/>
              <a:t>Courses, programs, workshops at church and online</a:t>
            </a:r>
          </a:p>
          <a:p>
            <a:pPr marL="457200" indent="-457200">
              <a:spcBef>
                <a:spcPts val="0"/>
              </a:spcBef>
              <a:buFont typeface="Wingdings" charset="2"/>
              <a:buChar char=""/>
            </a:pPr>
            <a:r>
              <a:rPr lang="en-US" dirty="0" smtClean="0"/>
              <a:t>Church life, ministries, and events</a:t>
            </a:r>
            <a:endParaRPr lang="en-US" sz="2400" dirty="0" smtClean="0"/>
          </a:p>
          <a:p>
            <a:pPr marL="457200" indent="-457200">
              <a:spcBef>
                <a:spcPts val="0"/>
              </a:spcBef>
              <a:buFont typeface="Wingdings" charset="2"/>
              <a:buChar char=""/>
            </a:pPr>
            <a:r>
              <a:rPr lang="en-US" sz="2400" dirty="0" smtClean="0"/>
              <a:t>Small groups at church, home, community settings </a:t>
            </a:r>
          </a:p>
          <a:p>
            <a:pPr marL="457200" indent="-457200">
              <a:spcBef>
                <a:spcPts val="0"/>
              </a:spcBef>
              <a:buFont typeface="Wingdings" charset="2"/>
              <a:buChar char=""/>
            </a:pPr>
            <a:r>
              <a:rPr lang="en-US" dirty="0" smtClean="0"/>
              <a:t>Art, drama, music</a:t>
            </a:r>
          </a:p>
          <a:p>
            <a:pPr marL="457200" indent="-457200">
              <a:spcBef>
                <a:spcPts val="0"/>
              </a:spcBef>
              <a:buFont typeface="Wingdings" charset="2"/>
              <a:buChar char=""/>
            </a:pPr>
            <a:r>
              <a:rPr lang="en-US" sz="2400" dirty="0" smtClean="0"/>
              <a:t>Service and action projects, mission trips</a:t>
            </a:r>
          </a:p>
          <a:p>
            <a:pPr marL="457200" indent="-457200">
              <a:spcBef>
                <a:spcPts val="0"/>
              </a:spcBef>
              <a:buFont typeface="Wingdings" charset="2"/>
              <a:buChar char=""/>
            </a:pPr>
            <a:r>
              <a:rPr lang="en-US" dirty="0" smtClean="0"/>
              <a:t>Retreats </a:t>
            </a:r>
          </a:p>
          <a:p>
            <a:pPr marL="457200" indent="-457200">
              <a:spcBef>
                <a:spcPts val="0"/>
              </a:spcBef>
              <a:buFont typeface="Wingdings" charset="2"/>
              <a:buChar char=""/>
            </a:pPr>
            <a:r>
              <a:rPr lang="en-US" sz="2400" dirty="0" smtClean="0"/>
              <a:t>Field trips</a:t>
            </a:r>
          </a:p>
          <a:p>
            <a:pPr marL="457200" indent="-457200">
              <a:spcBef>
                <a:spcPts val="0"/>
              </a:spcBef>
              <a:buFont typeface="Wingdings" charset="2"/>
              <a:buChar char=""/>
            </a:pPr>
            <a:r>
              <a:rPr lang="en-US" dirty="0" smtClean="0"/>
              <a:t>Mentoring </a:t>
            </a:r>
            <a:endParaRPr lang="en-US" sz="2400" dirty="0" smtClean="0"/>
          </a:p>
          <a:p>
            <a:pPr marL="457200" indent="-457200">
              <a:spcBef>
                <a:spcPts val="0"/>
              </a:spcBef>
              <a:buFont typeface="Wingdings" charset="2"/>
              <a:buChar char=""/>
            </a:pPr>
            <a:endParaRPr lang="en-US" sz="2400" dirty="0" smtClean="0"/>
          </a:p>
          <a:p>
            <a:pPr marL="457200" indent="-457200">
              <a:spcBef>
                <a:spcPts val="0"/>
              </a:spcBef>
              <a:buFont typeface="Wingdings" charset="2"/>
              <a:buChar char=""/>
            </a:pPr>
            <a:endParaRPr lang="en-US" sz="2400" dirty="0" smtClean="0"/>
          </a:p>
          <a:p>
            <a:pPr marL="457200" indent="-457200">
              <a:spcBef>
                <a:spcPts val="0"/>
              </a:spcBef>
              <a:buFont typeface="Wingdings" charset="2"/>
              <a:buChar char=""/>
            </a:pPr>
            <a:endParaRPr lang="en-US" sz="2400" dirty="0" smtClean="0"/>
          </a:p>
        </p:txBody>
      </p:sp>
    </p:spTree>
    <p:extLst>
      <p:ext uri="{BB962C8B-B14F-4D97-AF65-F5344CB8AC3E}">
        <p14:creationId xmlns:p14="http://schemas.microsoft.com/office/powerpoint/2010/main" val="232629783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424950"/>
            <a:ext cx="9144000" cy="998712"/>
          </a:xfrm>
        </p:spPr>
        <p:txBody>
          <a:bodyPr>
            <a:normAutofit/>
          </a:bodyPr>
          <a:lstStyle/>
          <a:p>
            <a:pPr algn="ctr"/>
            <a:r>
              <a:rPr lang="en-US" dirty="0" smtClean="0">
                <a:solidFill>
                  <a:srgbClr val="FFFFFF"/>
                </a:solidFill>
              </a:rPr>
              <a:t>Transforming Our Role </a:t>
            </a:r>
            <a:endParaRPr lang="en-US" dirty="0">
              <a:solidFill>
                <a:srgbClr val="FFFFFF"/>
              </a:solidFill>
            </a:endParaRPr>
          </a:p>
        </p:txBody>
      </p:sp>
      <p:sp>
        <p:nvSpPr>
          <p:cNvPr id="2" name="Text Placeholder 1"/>
          <p:cNvSpPr>
            <a:spLocks noGrp="1"/>
          </p:cNvSpPr>
          <p:nvPr>
            <p:ph type="body" idx="1"/>
          </p:nvPr>
        </p:nvSpPr>
        <p:spPr>
          <a:xfrm>
            <a:off x="457200" y="1803282"/>
            <a:ext cx="3931920" cy="639762"/>
          </a:xfrm>
          <a:solidFill>
            <a:schemeClr val="accent2"/>
          </a:solidFill>
        </p:spPr>
        <p:txBody>
          <a:bodyPr/>
          <a:lstStyle/>
          <a:p>
            <a:pPr algn="ctr"/>
            <a:r>
              <a:rPr lang="en-US" sz="3200" dirty="0" smtClean="0">
                <a:solidFill>
                  <a:schemeClr val="bg1"/>
                </a:solidFill>
              </a:rPr>
              <a:t>Current Roles</a:t>
            </a:r>
            <a:endParaRPr lang="en-US" sz="3200" dirty="0">
              <a:solidFill>
                <a:schemeClr val="bg1"/>
              </a:solidFill>
            </a:endParaRPr>
          </a:p>
        </p:txBody>
      </p:sp>
      <p:sp>
        <p:nvSpPr>
          <p:cNvPr id="3" name="Content Placeholder 2"/>
          <p:cNvSpPr>
            <a:spLocks noGrp="1"/>
          </p:cNvSpPr>
          <p:nvPr>
            <p:ph sz="half" idx="2"/>
          </p:nvPr>
        </p:nvSpPr>
        <p:spPr>
          <a:xfrm>
            <a:off x="457200" y="2601233"/>
            <a:ext cx="3931920" cy="3951288"/>
          </a:xfrm>
          <a:prstGeom prst="rect">
            <a:avLst/>
          </a:prstGeom>
        </p:spPr>
        <p:txBody>
          <a:bodyPr>
            <a:normAutofit/>
          </a:bodyPr>
          <a:lstStyle/>
          <a:p>
            <a:pPr marL="457200" indent="-457200">
              <a:lnSpc>
                <a:spcPct val="110000"/>
              </a:lnSpc>
              <a:spcBef>
                <a:spcPts val="0"/>
              </a:spcBef>
              <a:buClr>
                <a:schemeClr val="accent3"/>
              </a:buClr>
              <a:buSzPct val="100000"/>
            </a:pPr>
            <a:r>
              <a:rPr lang="en-US" sz="2800" dirty="0" smtClean="0">
                <a:solidFill>
                  <a:srgbClr val="FFFFFF"/>
                </a:solidFill>
              </a:rPr>
              <a:t>Developing religious content</a:t>
            </a:r>
          </a:p>
          <a:p>
            <a:pPr marL="457200" indent="-457200">
              <a:lnSpc>
                <a:spcPct val="110000"/>
              </a:lnSpc>
              <a:spcBef>
                <a:spcPts val="0"/>
              </a:spcBef>
              <a:buClr>
                <a:schemeClr val="accent3"/>
              </a:buClr>
              <a:buSzPct val="100000"/>
            </a:pPr>
            <a:r>
              <a:rPr lang="en-US" sz="2800" dirty="0" smtClean="0">
                <a:solidFill>
                  <a:srgbClr val="FFFFFF"/>
                </a:solidFill>
              </a:rPr>
              <a:t>Designing programming </a:t>
            </a:r>
          </a:p>
          <a:p>
            <a:pPr marL="457200" indent="-457200">
              <a:lnSpc>
                <a:spcPct val="110000"/>
              </a:lnSpc>
              <a:spcBef>
                <a:spcPts val="0"/>
              </a:spcBef>
              <a:buClr>
                <a:schemeClr val="accent3"/>
              </a:buClr>
              <a:buSzPct val="100000"/>
            </a:pPr>
            <a:r>
              <a:rPr lang="en-US" sz="2800" dirty="0" smtClean="0">
                <a:solidFill>
                  <a:srgbClr val="FFFFFF"/>
                </a:solidFill>
              </a:rPr>
              <a:t>Managing programming</a:t>
            </a:r>
          </a:p>
          <a:p>
            <a:pPr marL="457200" indent="-457200">
              <a:lnSpc>
                <a:spcPct val="110000"/>
              </a:lnSpc>
              <a:spcBef>
                <a:spcPts val="0"/>
              </a:spcBef>
              <a:buClr>
                <a:schemeClr val="accent3"/>
              </a:buClr>
              <a:buSzPct val="100000"/>
            </a:pPr>
            <a:r>
              <a:rPr lang="en-US" sz="2800" dirty="0" smtClean="0">
                <a:solidFill>
                  <a:srgbClr val="FFFFFF"/>
                </a:solidFill>
              </a:rPr>
              <a:t>Teaching/Facilitating programming </a:t>
            </a:r>
          </a:p>
        </p:txBody>
      </p:sp>
      <p:sp>
        <p:nvSpPr>
          <p:cNvPr id="8" name="Text Placeholder 7"/>
          <p:cNvSpPr>
            <a:spLocks noGrp="1"/>
          </p:cNvSpPr>
          <p:nvPr>
            <p:ph type="body" sz="quarter" idx="3"/>
          </p:nvPr>
        </p:nvSpPr>
        <p:spPr>
          <a:xfrm>
            <a:off x="4754880" y="1803282"/>
            <a:ext cx="3931920" cy="639762"/>
          </a:xfrm>
          <a:solidFill>
            <a:schemeClr val="accent3"/>
          </a:solidFill>
        </p:spPr>
        <p:txBody>
          <a:bodyPr/>
          <a:lstStyle/>
          <a:p>
            <a:pPr algn="ctr"/>
            <a:r>
              <a:rPr lang="en-US" sz="3200" dirty="0" smtClean="0">
                <a:solidFill>
                  <a:schemeClr val="bg1"/>
                </a:solidFill>
              </a:rPr>
              <a:t>Emerging Roles</a:t>
            </a:r>
            <a:endParaRPr lang="en-US" sz="3200" dirty="0">
              <a:solidFill>
                <a:schemeClr val="bg1"/>
              </a:solidFill>
            </a:endParaRPr>
          </a:p>
        </p:txBody>
      </p:sp>
      <p:sp>
        <p:nvSpPr>
          <p:cNvPr id="6" name="Content Placeholder 5"/>
          <p:cNvSpPr>
            <a:spLocks noGrp="1"/>
          </p:cNvSpPr>
          <p:nvPr>
            <p:ph sz="quarter" idx="4"/>
          </p:nvPr>
        </p:nvSpPr>
        <p:spPr>
          <a:xfrm>
            <a:off x="4754880" y="2601233"/>
            <a:ext cx="3931920" cy="3951288"/>
          </a:xfrm>
          <a:prstGeom prst="rect">
            <a:avLst/>
          </a:prstGeom>
        </p:spPr>
        <p:txBody>
          <a:bodyPr>
            <a:normAutofit lnSpcReduction="10000"/>
          </a:bodyPr>
          <a:lstStyle/>
          <a:p>
            <a:pPr marL="457200" indent="-457200">
              <a:buClr>
                <a:schemeClr val="accent3"/>
              </a:buClr>
              <a:buSzPct val="100000"/>
            </a:pPr>
            <a:r>
              <a:rPr lang="en-US" sz="2800" i="1" dirty="0" smtClean="0">
                <a:solidFill>
                  <a:srgbClr val="FFFFFF"/>
                </a:solidFill>
              </a:rPr>
              <a:t>Designing</a:t>
            </a:r>
            <a:r>
              <a:rPr lang="en-US" sz="2800" dirty="0" smtClean="0">
                <a:solidFill>
                  <a:srgbClr val="FFFFFF"/>
                </a:solidFill>
              </a:rPr>
              <a:t> faith forming </a:t>
            </a:r>
            <a:r>
              <a:rPr lang="en-US" sz="2800" dirty="0">
                <a:solidFill>
                  <a:srgbClr val="FFFFFF"/>
                </a:solidFill>
              </a:rPr>
              <a:t>environments—</a:t>
            </a:r>
            <a:r>
              <a:rPr lang="en-US" sz="2800" i="1" dirty="0">
                <a:solidFill>
                  <a:srgbClr val="FFFFFF"/>
                </a:solidFill>
              </a:rPr>
              <a:t>architecture</a:t>
            </a:r>
            <a:r>
              <a:rPr lang="en-US" sz="2800" dirty="0">
                <a:solidFill>
                  <a:srgbClr val="FFFFFF"/>
                </a:solidFill>
              </a:rPr>
              <a:t> </a:t>
            </a:r>
            <a:endParaRPr lang="en-US" sz="2800" dirty="0" smtClean="0">
              <a:solidFill>
                <a:srgbClr val="FFFFFF"/>
              </a:solidFill>
            </a:endParaRPr>
          </a:p>
          <a:p>
            <a:pPr marL="457200" indent="-457200">
              <a:buClr>
                <a:schemeClr val="accent3"/>
              </a:buClr>
              <a:buSzPct val="100000"/>
            </a:pPr>
            <a:r>
              <a:rPr lang="en-US" sz="2800" i="1" dirty="0">
                <a:solidFill>
                  <a:srgbClr val="FFFFFF"/>
                </a:solidFill>
              </a:rPr>
              <a:t>Designing Digital Platforms</a:t>
            </a:r>
            <a:r>
              <a:rPr lang="en-US" sz="2800" dirty="0">
                <a:solidFill>
                  <a:srgbClr val="FFFFFF"/>
                </a:solidFill>
              </a:rPr>
              <a:t> for faith forming </a:t>
            </a:r>
            <a:r>
              <a:rPr lang="en-US" sz="2800" dirty="0" smtClean="0">
                <a:solidFill>
                  <a:srgbClr val="FFFFFF"/>
                </a:solidFill>
              </a:rPr>
              <a:t>content</a:t>
            </a:r>
            <a:endParaRPr lang="en-US" sz="2800" dirty="0">
              <a:solidFill>
                <a:srgbClr val="FFFFFF"/>
              </a:solidFill>
            </a:endParaRPr>
          </a:p>
          <a:p>
            <a:pPr marL="457200" indent="-457200">
              <a:buClr>
                <a:schemeClr val="accent3"/>
              </a:buClr>
              <a:buSzPct val="100000"/>
            </a:pPr>
            <a:r>
              <a:rPr lang="en-US" sz="2800" i="1" dirty="0">
                <a:solidFill>
                  <a:srgbClr val="FFFFFF"/>
                </a:solidFill>
              </a:rPr>
              <a:t>Curating</a:t>
            </a:r>
            <a:r>
              <a:rPr lang="en-US" sz="2800" dirty="0">
                <a:solidFill>
                  <a:srgbClr val="FFFFFF"/>
                </a:solidFill>
              </a:rPr>
              <a:t> religious content and </a:t>
            </a:r>
            <a:r>
              <a:rPr lang="en-US" sz="2800" dirty="0" smtClean="0">
                <a:solidFill>
                  <a:srgbClr val="FFFFFF"/>
                </a:solidFill>
              </a:rPr>
              <a:t>experiences</a:t>
            </a:r>
            <a:endParaRPr lang="en-US" sz="3200" dirty="0">
              <a:solidFill>
                <a:srgbClr val="FFFFFF"/>
              </a:solidFill>
            </a:endParaRPr>
          </a:p>
        </p:txBody>
      </p:sp>
      <p:sp>
        <p:nvSpPr>
          <p:cNvPr id="5" name="TextBox 4"/>
          <p:cNvSpPr txBox="1"/>
          <p:nvPr/>
        </p:nvSpPr>
        <p:spPr>
          <a:xfrm>
            <a:off x="457201" y="1064618"/>
            <a:ext cx="8229600" cy="738664"/>
          </a:xfrm>
          <a:prstGeom prst="rect">
            <a:avLst/>
          </a:prstGeom>
          <a:noFill/>
        </p:spPr>
        <p:txBody>
          <a:bodyPr wrap="square" rtlCol="0">
            <a:spAutoFit/>
          </a:bodyPr>
          <a:lstStyle/>
          <a:p>
            <a:pPr algn="ctr"/>
            <a:r>
              <a:rPr lang="en-US" sz="2400" i="1" dirty="0" smtClean="0"/>
              <a:t>Balancing Both Roles</a:t>
            </a:r>
          </a:p>
          <a:p>
            <a:pPr algn="ctr"/>
            <a:r>
              <a:rPr lang="en-US" dirty="0" smtClean="0"/>
              <a:t>|---------------------------------------------------------------------------------------------------------|</a:t>
            </a:r>
            <a:endParaRPr lang="en-US" dirty="0"/>
          </a:p>
        </p:txBody>
      </p:sp>
    </p:spTree>
    <p:extLst>
      <p:ext uri="{BB962C8B-B14F-4D97-AF65-F5344CB8AC3E}">
        <p14:creationId xmlns:p14="http://schemas.microsoft.com/office/powerpoint/2010/main" val="108247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990600"/>
          </a:xfrm>
        </p:spPr>
        <p:txBody>
          <a:bodyPr/>
          <a:lstStyle/>
          <a:p>
            <a:pPr algn="ctr"/>
            <a:r>
              <a:rPr lang="en-US" dirty="0" smtClean="0"/>
              <a:t>New Leadership Roles </a:t>
            </a:r>
            <a:endParaRPr lang="en-US" dirty="0"/>
          </a:p>
        </p:txBody>
      </p:sp>
      <p:sp>
        <p:nvSpPr>
          <p:cNvPr id="3" name="Content Placeholder 2"/>
          <p:cNvSpPr>
            <a:spLocks noGrp="1"/>
          </p:cNvSpPr>
          <p:nvPr>
            <p:ph idx="1"/>
          </p:nvPr>
        </p:nvSpPr>
        <p:spPr>
          <a:xfrm>
            <a:off x="457200" y="1409700"/>
            <a:ext cx="8229600" cy="5232400"/>
          </a:xfrm>
        </p:spPr>
        <p:txBody>
          <a:bodyPr>
            <a:noAutofit/>
          </a:bodyPr>
          <a:lstStyle/>
          <a:p>
            <a:pPr marL="457200" indent="-457200">
              <a:spcBef>
                <a:spcPts val="0"/>
              </a:spcBef>
              <a:buFont typeface="Wingdings" charset="2"/>
              <a:buChar char=""/>
            </a:pPr>
            <a:r>
              <a:rPr lang="en-US" sz="2200" dirty="0" smtClean="0"/>
              <a:t>We </a:t>
            </a:r>
            <a:r>
              <a:rPr lang="en-US" sz="2200" dirty="0"/>
              <a:t>are becoming </a:t>
            </a:r>
            <a:r>
              <a:rPr lang="en-US" sz="2200" b="1" i="1" dirty="0">
                <a:solidFill>
                  <a:schemeClr val="accent1"/>
                </a:solidFill>
              </a:rPr>
              <a:t>learning</a:t>
            </a:r>
            <a:r>
              <a:rPr lang="en-US" sz="2200" b="1" dirty="0">
                <a:solidFill>
                  <a:schemeClr val="accent1"/>
                </a:solidFill>
              </a:rPr>
              <a:t> </a:t>
            </a:r>
            <a:r>
              <a:rPr lang="en-US" sz="2200" b="1" i="1" dirty="0">
                <a:solidFill>
                  <a:schemeClr val="accent1"/>
                </a:solidFill>
              </a:rPr>
              <a:t>architects</a:t>
            </a:r>
            <a:r>
              <a:rPr lang="en-US" sz="2200" b="1" dirty="0">
                <a:solidFill>
                  <a:schemeClr val="accent1"/>
                </a:solidFill>
              </a:rPr>
              <a:t> </a:t>
            </a:r>
            <a:r>
              <a:rPr lang="en-US" sz="2200" dirty="0"/>
              <a:t>who design and/or identify environments which can become settings for faith formation, e.g., homes, workplaces, coffee shops, online communities, and more. We can design content and experiences to “deliver” to that setting. </a:t>
            </a:r>
            <a:endParaRPr lang="en-US" sz="2200" dirty="0" smtClean="0"/>
          </a:p>
          <a:p>
            <a:pPr marL="457200" indent="-457200">
              <a:spcBef>
                <a:spcPts val="0"/>
              </a:spcBef>
              <a:buFont typeface="Wingdings" charset="2"/>
              <a:buChar char=""/>
            </a:pPr>
            <a:r>
              <a:rPr lang="en-US" sz="2200" dirty="0" smtClean="0"/>
              <a:t>We </a:t>
            </a:r>
            <a:r>
              <a:rPr lang="en-US" sz="2200" dirty="0"/>
              <a:t>are becoming </a:t>
            </a:r>
            <a:r>
              <a:rPr lang="en-US" sz="2200" b="1" i="1" dirty="0">
                <a:solidFill>
                  <a:schemeClr val="accent1"/>
                </a:solidFill>
              </a:rPr>
              <a:t>designers of digital platforms </a:t>
            </a:r>
            <a:r>
              <a:rPr lang="en-US" sz="2200" dirty="0"/>
              <a:t>(websites, social media) where people can connect with each other, access content, engage in learning activities, and more. These platforms provide 24x7 faith formation. </a:t>
            </a:r>
            <a:endParaRPr lang="en-US" sz="2200" dirty="0" smtClean="0"/>
          </a:p>
          <a:p>
            <a:pPr marL="457200" indent="-457200">
              <a:spcBef>
                <a:spcPts val="0"/>
              </a:spcBef>
              <a:buFont typeface="Wingdings" charset="2"/>
              <a:buChar char=""/>
            </a:pPr>
            <a:r>
              <a:rPr lang="en-US" sz="2200" dirty="0" smtClean="0"/>
              <a:t>We </a:t>
            </a:r>
            <a:r>
              <a:rPr lang="en-US" sz="2200" dirty="0"/>
              <a:t>are becoming </a:t>
            </a:r>
            <a:r>
              <a:rPr lang="en-US" sz="2200" b="1" i="1" dirty="0">
                <a:solidFill>
                  <a:schemeClr val="accent1"/>
                </a:solidFill>
              </a:rPr>
              <a:t>curators</a:t>
            </a:r>
            <a:r>
              <a:rPr lang="en-US" sz="2200" i="1" dirty="0"/>
              <a:t> </a:t>
            </a:r>
            <a:r>
              <a:rPr lang="en-US" sz="2200" dirty="0"/>
              <a:t>of religious content and experiences. When there is an abundance of content, our role shifts from creator to curator. Curators are engaged in finding and identifying high quality content in all formats, matching it with the needs of people, providing the content on a digital platform (and often in gathered settings), and engaging people with the content. </a:t>
            </a:r>
          </a:p>
          <a:p>
            <a:endParaRPr lang="en-US" sz="2200" dirty="0"/>
          </a:p>
        </p:txBody>
      </p:sp>
    </p:spTree>
    <p:extLst>
      <p:ext uri="{BB962C8B-B14F-4D97-AF65-F5344CB8AC3E}">
        <p14:creationId xmlns:p14="http://schemas.microsoft.com/office/powerpoint/2010/main" val="25921547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22313" y="54790"/>
            <a:ext cx="7772400" cy="982575"/>
          </a:xfrm>
        </p:spPr>
        <p:txBody>
          <a:bodyPr>
            <a:normAutofit/>
          </a:bodyPr>
          <a:lstStyle/>
          <a:p>
            <a:pPr algn="ctr"/>
            <a:r>
              <a:rPr lang="en-US" sz="4000" cap="none" dirty="0" smtClean="0">
                <a:solidFill>
                  <a:schemeClr val="tx1"/>
                </a:solidFill>
              </a:rPr>
              <a:t>Curating Faith Formation</a:t>
            </a:r>
            <a:endParaRPr lang="en-US" sz="4000" cap="none"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41723" y="1249579"/>
            <a:ext cx="5057448" cy="5323629"/>
          </a:xfrm>
          <a:prstGeom prst="rect">
            <a:avLst/>
          </a:prstGeom>
        </p:spPr>
      </p:pic>
    </p:spTree>
    <p:extLst>
      <p:ext uri="{BB962C8B-B14F-4D97-AF65-F5344CB8AC3E}">
        <p14:creationId xmlns:p14="http://schemas.microsoft.com/office/powerpoint/2010/main" val="3711271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3367"/>
            <a:ext cx="8229600" cy="1100633"/>
          </a:xfrm>
        </p:spPr>
        <p:txBody>
          <a:bodyPr>
            <a:normAutofit fontScale="90000"/>
          </a:bodyPr>
          <a:lstStyle/>
          <a:p>
            <a:pPr algn="ctr"/>
            <a:r>
              <a:rPr lang="en-US" dirty="0" smtClean="0"/>
              <a:t>What is Content Curation</a:t>
            </a:r>
            <a:br>
              <a:rPr lang="en-US" dirty="0" smtClean="0"/>
            </a:br>
            <a:r>
              <a:rPr lang="en-US" dirty="0" smtClean="0"/>
              <a:t>(Beth Kanter</a:t>
            </a:r>
            <a:r>
              <a:rPr lang="en-US" dirty="0"/>
              <a:t>)</a:t>
            </a:r>
          </a:p>
        </p:txBody>
      </p:sp>
      <p:sp>
        <p:nvSpPr>
          <p:cNvPr id="5" name="Content Placeholder 4"/>
          <p:cNvSpPr>
            <a:spLocks noGrp="1"/>
          </p:cNvSpPr>
          <p:nvPr>
            <p:ph idx="1"/>
          </p:nvPr>
        </p:nvSpPr>
        <p:spPr/>
        <p:txBody>
          <a:bodyPr>
            <a:normAutofit fontScale="85000" lnSpcReduction="20000"/>
          </a:bodyPr>
          <a:lstStyle/>
          <a:p>
            <a:pPr marL="0" indent="0">
              <a:lnSpc>
                <a:spcPct val="120000"/>
              </a:lnSpc>
              <a:spcBef>
                <a:spcPts val="0"/>
              </a:spcBef>
              <a:buNone/>
            </a:pPr>
            <a:r>
              <a:rPr lang="en-US" sz="2800" dirty="0" smtClean="0">
                <a:solidFill>
                  <a:srgbClr val="000000"/>
                </a:solidFill>
              </a:rPr>
              <a:t>Content </a:t>
            </a:r>
            <a:r>
              <a:rPr lang="en-US" sz="2800" dirty="0">
                <a:solidFill>
                  <a:srgbClr val="000000"/>
                </a:solidFill>
              </a:rPr>
              <a:t>curation is the process of sorting through the vast amounts of content on the web and presenting it in a meaningful and organized way around a specific theme.  </a:t>
            </a:r>
            <a:endParaRPr lang="en-US" sz="2800" dirty="0" smtClean="0">
              <a:solidFill>
                <a:srgbClr val="000000"/>
              </a:solidFill>
            </a:endParaRPr>
          </a:p>
          <a:p>
            <a:pPr marL="457200" indent="-457200">
              <a:lnSpc>
                <a:spcPct val="120000"/>
              </a:lnSpc>
              <a:spcBef>
                <a:spcPts val="0"/>
              </a:spcBef>
              <a:buClr>
                <a:schemeClr val="accent3"/>
              </a:buClr>
              <a:buSzPct val="100000"/>
            </a:pPr>
            <a:r>
              <a:rPr lang="en-US" sz="2800" dirty="0" smtClean="0">
                <a:solidFill>
                  <a:srgbClr val="000000"/>
                </a:solidFill>
              </a:rPr>
              <a:t>The </a:t>
            </a:r>
            <a:r>
              <a:rPr lang="en-US" sz="2800" dirty="0">
                <a:solidFill>
                  <a:srgbClr val="000000"/>
                </a:solidFill>
              </a:rPr>
              <a:t>work </a:t>
            </a:r>
            <a:r>
              <a:rPr lang="en-US" sz="2800" dirty="0" smtClean="0">
                <a:solidFill>
                  <a:srgbClr val="000000"/>
                </a:solidFill>
              </a:rPr>
              <a:t>involves sifting</a:t>
            </a:r>
            <a:r>
              <a:rPr lang="en-US" sz="2800" dirty="0">
                <a:solidFill>
                  <a:srgbClr val="000000"/>
                </a:solidFill>
              </a:rPr>
              <a:t>, sorting, arranging, and publishing information.  </a:t>
            </a:r>
            <a:endParaRPr lang="en-US" sz="2800" dirty="0" smtClean="0">
              <a:solidFill>
                <a:srgbClr val="000000"/>
              </a:solidFill>
            </a:endParaRPr>
          </a:p>
          <a:p>
            <a:pPr marL="457200" indent="-457200">
              <a:lnSpc>
                <a:spcPct val="120000"/>
              </a:lnSpc>
              <a:spcBef>
                <a:spcPts val="0"/>
              </a:spcBef>
              <a:buClr>
                <a:schemeClr val="accent3"/>
              </a:buClr>
              <a:buSzPct val="100000"/>
            </a:pPr>
            <a:r>
              <a:rPr lang="en-US" sz="2800" dirty="0" smtClean="0">
                <a:solidFill>
                  <a:srgbClr val="000000"/>
                </a:solidFill>
              </a:rPr>
              <a:t>A </a:t>
            </a:r>
            <a:r>
              <a:rPr lang="en-US" sz="2800" dirty="0">
                <a:solidFill>
                  <a:srgbClr val="000000"/>
                </a:solidFill>
              </a:rPr>
              <a:t>content curator </a:t>
            </a:r>
            <a:r>
              <a:rPr lang="en-US" sz="2800" dirty="0" smtClean="0">
                <a:solidFill>
                  <a:srgbClr val="000000"/>
                </a:solidFill>
              </a:rPr>
              <a:t>picks </a:t>
            </a:r>
            <a:r>
              <a:rPr lang="en-US" sz="2800" dirty="0">
                <a:solidFill>
                  <a:srgbClr val="000000"/>
                </a:solidFill>
              </a:rPr>
              <a:t>the best content that is important and relevant to share with their community. </a:t>
            </a:r>
            <a:endParaRPr lang="en-US" sz="2800" dirty="0" smtClean="0">
              <a:solidFill>
                <a:srgbClr val="000000"/>
              </a:solidFill>
            </a:endParaRPr>
          </a:p>
          <a:p>
            <a:pPr marL="457200" indent="-457200">
              <a:lnSpc>
                <a:spcPct val="120000"/>
              </a:lnSpc>
              <a:spcBef>
                <a:spcPts val="0"/>
              </a:spcBef>
              <a:buClr>
                <a:schemeClr val="accent3"/>
              </a:buClr>
              <a:buSzPct val="100000"/>
            </a:pPr>
            <a:r>
              <a:rPr lang="en-US" sz="2800" dirty="0" smtClean="0">
                <a:solidFill>
                  <a:srgbClr val="000000"/>
                </a:solidFill>
              </a:rPr>
              <a:t>It </a:t>
            </a:r>
            <a:r>
              <a:rPr lang="en-US" sz="2800" dirty="0">
                <a:solidFill>
                  <a:srgbClr val="000000"/>
                </a:solidFill>
              </a:rPr>
              <a:t>isn’t unlike what a museum curator does to produce an </a:t>
            </a:r>
            <a:r>
              <a:rPr lang="en-US" sz="2800" dirty="0" smtClean="0">
                <a:solidFill>
                  <a:srgbClr val="000000"/>
                </a:solidFill>
              </a:rPr>
              <a:t>exhibition: They </a:t>
            </a:r>
            <a:r>
              <a:rPr lang="en-US" sz="2800" dirty="0">
                <a:solidFill>
                  <a:srgbClr val="000000"/>
                </a:solidFill>
              </a:rPr>
              <a:t>identify the theme, they provide the context, they decide which paintings to hang on the wall, how they should be annotated, and how they should be displayed for the public</a:t>
            </a:r>
            <a:r>
              <a:rPr lang="en-US" sz="2800" dirty="0" smtClean="0">
                <a:solidFill>
                  <a:srgbClr val="000000"/>
                </a:solidFill>
              </a:rPr>
              <a:t>.</a:t>
            </a:r>
            <a:endParaRPr lang="en-US" sz="2800" dirty="0">
              <a:solidFill>
                <a:srgbClr val="000000"/>
              </a:solidFill>
            </a:endParaRPr>
          </a:p>
        </p:txBody>
      </p:sp>
    </p:spTree>
    <p:extLst>
      <p:ext uri="{BB962C8B-B14F-4D97-AF65-F5344CB8AC3E}">
        <p14:creationId xmlns:p14="http://schemas.microsoft.com/office/powerpoint/2010/main" val="47311834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Curating Religious Content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0630213"/>
              </p:ext>
            </p:extLst>
          </p:nvPr>
        </p:nvGraphicFramePr>
        <p:xfrm>
          <a:off x="457200" y="1856302"/>
          <a:ext cx="8009718" cy="4740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05730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1982921"/>
              </p:ext>
            </p:extLst>
          </p:nvPr>
        </p:nvGraphicFramePr>
        <p:xfrm>
          <a:off x="958794" y="1646493"/>
          <a:ext cx="7076186" cy="476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Develop Trusted Sources</a:t>
            </a:r>
            <a:endParaRPr lang="en-US" dirty="0"/>
          </a:p>
        </p:txBody>
      </p:sp>
    </p:spTree>
    <p:extLst>
      <p:ext uri="{BB962C8B-B14F-4D97-AF65-F5344CB8AC3E}">
        <p14:creationId xmlns:p14="http://schemas.microsoft.com/office/powerpoint/2010/main" val="2240834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Develop a Research Checklist</a:t>
            </a:r>
            <a:endParaRPr lang="en-US" dirty="0"/>
          </a:p>
        </p:txBody>
      </p:sp>
      <p:sp>
        <p:nvSpPr>
          <p:cNvPr id="4" name="Content Placeholder 3"/>
          <p:cNvSpPr>
            <a:spLocks noGrp="1"/>
          </p:cNvSpPr>
          <p:nvPr>
            <p:ph idx="1"/>
          </p:nvPr>
        </p:nvSpPr>
        <p:spPr>
          <a:xfrm>
            <a:off x="685800" y="1524000"/>
            <a:ext cx="7772400" cy="5141314"/>
          </a:xfrm>
        </p:spPr>
        <p:txBody>
          <a:bodyPr>
            <a:normAutofit/>
          </a:bodyPr>
          <a:lstStyle/>
          <a:p>
            <a:pPr marL="457200" lvl="0" indent="-457200">
              <a:spcBef>
                <a:spcPts val="0"/>
              </a:spcBef>
              <a:buSzPct val="100000"/>
              <a:buFont typeface="+mj-lt"/>
              <a:buAutoNum type="arabicPeriod"/>
            </a:pPr>
            <a:r>
              <a:rPr lang="en-US" sz="2200" dirty="0" smtClean="0">
                <a:solidFill>
                  <a:srgbClr val="000000"/>
                </a:solidFill>
              </a:rPr>
              <a:t>People</a:t>
            </a:r>
            <a:r>
              <a:rPr lang="en-US" sz="2200" dirty="0">
                <a:solidFill>
                  <a:srgbClr val="000000"/>
                </a:solidFill>
              </a:rPr>
              <a:t>: teachers, mentors/guides, </a:t>
            </a:r>
            <a:r>
              <a:rPr lang="en-US" sz="2200" dirty="0" smtClean="0">
                <a:solidFill>
                  <a:srgbClr val="000000"/>
                </a:solidFill>
              </a:rPr>
              <a:t>guest </a:t>
            </a:r>
            <a:r>
              <a:rPr lang="en-US" sz="2200" dirty="0">
                <a:solidFill>
                  <a:srgbClr val="000000"/>
                </a:solidFill>
              </a:rPr>
              <a:t>presenters</a:t>
            </a:r>
          </a:p>
          <a:p>
            <a:pPr marL="457200" lvl="0" indent="-457200">
              <a:spcBef>
                <a:spcPts val="0"/>
              </a:spcBef>
              <a:buSzPct val="100000"/>
              <a:buFont typeface="+mj-lt"/>
              <a:buAutoNum type="arabicPeriod"/>
            </a:pPr>
            <a:r>
              <a:rPr lang="en-US" sz="2200" dirty="0">
                <a:solidFill>
                  <a:srgbClr val="000000"/>
                </a:solidFill>
              </a:rPr>
              <a:t>Community programs: churches, agencies, organizations, </a:t>
            </a:r>
          </a:p>
          <a:p>
            <a:pPr marL="457200" lvl="0" indent="-457200">
              <a:spcBef>
                <a:spcPts val="0"/>
              </a:spcBef>
              <a:buSzPct val="100000"/>
              <a:buFont typeface="+mj-lt"/>
              <a:buAutoNum type="arabicPeriod"/>
            </a:pPr>
            <a:r>
              <a:rPr lang="en-US" sz="2200" dirty="0">
                <a:solidFill>
                  <a:srgbClr val="000000"/>
                </a:solidFill>
              </a:rPr>
              <a:t>Educational institutions: colleges, </a:t>
            </a:r>
            <a:r>
              <a:rPr lang="en-US" sz="2200" dirty="0" smtClean="0">
                <a:solidFill>
                  <a:srgbClr val="000000"/>
                </a:solidFill>
              </a:rPr>
              <a:t>seminaries</a:t>
            </a:r>
            <a:endParaRPr lang="en-US" sz="2200" dirty="0">
              <a:solidFill>
                <a:srgbClr val="000000"/>
              </a:solidFill>
            </a:endParaRPr>
          </a:p>
          <a:p>
            <a:pPr marL="457200" lvl="0" indent="-457200">
              <a:spcBef>
                <a:spcPts val="0"/>
              </a:spcBef>
              <a:buSzPct val="100000"/>
              <a:buFont typeface="+mj-lt"/>
              <a:buAutoNum type="arabicPeriod"/>
            </a:pPr>
            <a:r>
              <a:rPr lang="en-US" sz="2200" dirty="0">
                <a:solidFill>
                  <a:srgbClr val="000000"/>
                </a:solidFill>
              </a:rPr>
              <a:t>Retreat and spiritual life centers, monasteries </a:t>
            </a:r>
          </a:p>
          <a:p>
            <a:pPr marL="457200" lvl="0" indent="-457200">
              <a:spcBef>
                <a:spcPts val="0"/>
              </a:spcBef>
              <a:buSzPct val="100000"/>
              <a:buFont typeface="+mj-lt"/>
              <a:buAutoNum type="arabicPeriod"/>
            </a:pPr>
            <a:r>
              <a:rPr lang="en-US" sz="2200" dirty="0" smtClean="0">
                <a:solidFill>
                  <a:srgbClr val="000000"/>
                </a:solidFill>
              </a:rPr>
              <a:t>Denominational </a:t>
            </a:r>
            <a:r>
              <a:rPr lang="en-US" sz="2200" dirty="0">
                <a:solidFill>
                  <a:srgbClr val="000000"/>
                </a:solidFill>
              </a:rPr>
              <a:t>programs, events, </a:t>
            </a:r>
            <a:r>
              <a:rPr lang="en-US" sz="2200" dirty="0" smtClean="0">
                <a:solidFill>
                  <a:srgbClr val="000000"/>
                </a:solidFill>
              </a:rPr>
              <a:t>websites </a:t>
            </a:r>
            <a:endParaRPr lang="en-US" sz="2200" dirty="0">
              <a:solidFill>
                <a:srgbClr val="000000"/>
              </a:solidFill>
            </a:endParaRPr>
          </a:p>
          <a:p>
            <a:pPr marL="457200" lvl="0" indent="-457200">
              <a:spcBef>
                <a:spcPts val="0"/>
              </a:spcBef>
              <a:buSzPct val="100000"/>
              <a:buFont typeface="+mj-lt"/>
              <a:buAutoNum type="arabicPeriod"/>
            </a:pPr>
            <a:r>
              <a:rPr lang="en-US" sz="2200" dirty="0">
                <a:solidFill>
                  <a:srgbClr val="000000"/>
                </a:solidFill>
              </a:rPr>
              <a:t>Museums </a:t>
            </a:r>
          </a:p>
          <a:p>
            <a:pPr marL="457200" lvl="0" indent="-457200">
              <a:spcBef>
                <a:spcPts val="0"/>
              </a:spcBef>
              <a:buSzPct val="100000"/>
              <a:buFont typeface="+mj-lt"/>
              <a:buAutoNum type="arabicPeriod"/>
            </a:pPr>
            <a:r>
              <a:rPr lang="en-US" sz="2200" dirty="0">
                <a:solidFill>
                  <a:srgbClr val="000000"/>
                </a:solidFill>
              </a:rPr>
              <a:t>Books (with study guides</a:t>
            </a:r>
            <a:r>
              <a:rPr lang="en-US" sz="2200" dirty="0" smtClean="0">
                <a:solidFill>
                  <a:srgbClr val="000000"/>
                </a:solidFill>
              </a:rPr>
              <a:t>) &amp; E</a:t>
            </a:r>
            <a:r>
              <a:rPr lang="en-US" sz="2200" dirty="0">
                <a:solidFill>
                  <a:srgbClr val="000000"/>
                </a:solidFill>
              </a:rPr>
              <a:t>-books</a:t>
            </a:r>
          </a:p>
          <a:p>
            <a:pPr marL="457200" lvl="0" indent="-457200">
              <a:spcBef>
                <a:spcPts val="0"/>
              </a:spcBef>
              <a:buSzPct val="100000"/>
              <a:buFont typeface="+mj-lt"/>
              <a:buAutoNum type="arabicPeriod"/>
            </a:pPr>
            <a:r>
              <a:rPr lang="en-US" sz="2200" dirty="0">
                <a:solidFill>
                  <a:srgbClr val="000000"/>
                </a:solidFill>
              </a:rPr>
              <a:t>Apps</a:t>
            </a:r>
          </a:p>
          <a:p>
            <a:pPr marL="457200" lvl="0" indent="-457200">
              <a:spcBef>
                <a:spcPts val="0"/>
              </a:spcBef>
              <a:buSzPct val="100000"/>
              <a:buFont typeface="+mj-lt"/>
              <a:buAutoNum type="arabicPeriod"/>
            </a:pPr>
            <a:r>
              <a:rPr lang="en-US" sz="2200" dirty="0">
                <a:solidFill>
                  <a:srgbClr val="000000"/>
                </a:solidFill>
              </a:rPr>
              <a:t>Audio </a:t>
            </a:r>
            <a:r>
              <a:rPr lang="en-US" sz="2200" dirty="0" smtClean="0">
                <a:solidFill>
                  <a:srgbClr val="000000"/>
                </a:solidFill>
              </a:rPr>
              <a:t>podcasts &amp; audio </a:t>
            </a:r>
            <a:r>
              <a:rPr lang="en-US" sz="2200" dirty="0">
                <a:solidFill>
                  <a:srgbClr val="000000"/>
                </a:solidFill>
              </a:rPr>
              <a:t>learning programs</a:t>
            </a:r>
          </a:p>
          <a:p>
            <a:pPr marL="457200" lvl="0" indent="-457200">
              <a:spcBef>
                <a:spcPts val="0"/>
              </a:spcBef>
              <a:buSzPct val="100000"/>
              <a:buFont typeface="+mj-lt"/>
              <a:buAutoNum type="arabicPeriod"/>
            </a:pPr>
            <a:r>
              <a:rPr lang="en-US" sz="2200" dirty="0" smtClean="0">
                <a:solidFill>
                  <a:srgbClr val="000000"/>
                </a:solidFill>
              </a:rPr>
              <a:t>Videos &amp; video </a:t>
            </a:r>
            <a:r>
              <a:rPr lang="en-US" sz="2200" dirty="0">
                <a:solidFill>
                  <a:srgbClr val="000000"/>
                </a:solidFill>
              </a:rPr>
              <a:t>learning programs</a:t>
            </a:r>
          </a:p>
          <a:p>
            <a:pPr marL="457200" lvl="0" indent="-457200">
              <a:spcBef>
                <a:spcPts val="0"/>
              </a:spcBef>
              <a:buSzPct val="100000"/>
              <a:buFont typeface="+mj-lt"/>
              <a:buAutoNum type="arabicPeriod"/>
            </a:pPr>
            <a:r>
              <a:rPr lang="en-US" sz="2200" dirty="0">
                <a:solidFill>
                  <a:srgbClr val="000000"/>
                </a:solidFill>
              </a:rPr>
              <a:t>Online </a:t>
            </a:r>
            <a:r>
              <a:rPr lang="en-US" sz="2200" dirty="0" smtClean="0">
                <a:solidFill>
                  <a:srgbClr val="000000"/>
                </a:solidFill>
              </a:rPr>
              <a:t>courses &amp; online </a:t>
            </a:r>
            <a:r>
              <a:rPr lang="en-US" sz="2200" dirty="0">
                <a:solidFill>
                  <a:srgbClr val="000000"/>
                </a:solidFill>
              </a:rPr>
              <a:t>activities </a:t>
            </a:r>
          </a:p>
          <a:p>
            <a:pPr marL="457200" lvl="0" indent="-457200">
              <a:spcBef>
                <a:spcPts val="0"/>
              </a:spcBef>
              <a:buSzPct val="100000"/>
              <a:buFont typeface="+mj-lt"/>
              <a:buAutoNum type="arabicPeriod"/>
            </a:pPr>
            <a:r>
              <a:rPr lang="en-US" sz="2200" dirty="0">
                <a:solidFill>
                  <a:srgbClr val="000000"/>
                </a:solidFill>
              </a:rPr>
              <a:t>Television shows</a:t>
            </a:r>
          </a:p>
          <a:p>
            <a:pPr marL="457200" lvl="0" indent="-457200">
              <a:spcBef>
                <a:spcPts val="0"/>
              </a:spcBef>
              <a:buSzPct val="100000"/>
              <a:buFont typeface="+mj-lt"/>
              <a:buAutoNum type="arabicPeriod"/>
            </a:pPr>
            <a:r>
              <a:rPr lang="en-US" sz="2200" dirty="0">
                <a:solidFill>
                  <a:srgbClr val="000000"/>
                </a:solidFill>
              </a:rPr>
              <a:t>Organizational websites</a:t>
            </a:r>
          </a:p>
          <a:p>
            <a:pPr marL="457200" lvl="0" indent="-457200">
              <a:spcBef>
                <a:spcPts val="0"/>
              </a:spcBef>
              <a:buSzPct val="100000"/>
              <a:buFont typeface="+mj-lt"/>
              <a:buAutoNum type="arabicPeriod"/>
            </a:pPr>
            <a:r>
              <a:rPr lang="en-US" sz="2200" dirty="0">
                <a:solidFill>
                  <a:srgbClr val="000000"/>
                </a:solidFill>
              </a:rPr>
              <a:t>Resource center </a:t>
            </a:r>
            <a:r>
              <a:rPr lang="en-US" sz="2200" dirty="0" smtClean="0">
                <a:solidFill>
                  <a:srgbClr val="000000"/>
                </a:solidFill>
              </a:rPr>
              <a:t>websites</a:t>
            </a:r>
            <a:endParaRPr lang="en-US" sz="2200" dirty="0">
              <a:solidFill>
                <a:srgbClr val="000000"/>
              </a:solidFill>
            </a:endParaRPr>
          </a:p>
        </p:txBody>
      </p:sp>
    </p:spTree>
    <p:extLst>
      <p:ext uri="{BB962C8B-B14F-4D97-AF65-F5344CB8AC3E}">
        <p14:creationId xmlns:p14="http://schemas.microsoft.com/office/powerpoint/2010/main" val="219305118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Develop Evaluation Criteria</a:t>
            </a:r>
            <a:endParaRPr lang="en-US" dirty="0"/>
          </a:p>
        </p:txBody>
      </p:sp>
      <p:sp>
        <p:nvSpPr>
          <p:cNvPr id="3" name="Content Placeholder 2"/>
          <p:cNvSpPr>
            <a:spLocks noGrp="1"/>
          </p:cNvSpPr>
          <p:nvPr>
            <p:ph idx="1"/>
          </p:nvPr>
        </p:nvSpPr>
        <p:spPr>
          <a:xfrm>
            <a:off x="685800" y="1417638"/>
            <a:ext cx="7772400" cy="4997998"/>
          </a:xfrm>
        </p:spPr>
        <p:txBody>
          <a:bodyPr>
            <a:normAutofit fontScale="85000" lnSpcReduction="20000"/>
          </a:bodyPr>
          <a:lstStyle/>
          <a:p>
            <a:pPr marL="457200" indent="-457200">
              <a:lnSpc>
                <a:spcPct val="120000"/>
              </a:lnSpc>
              <a:spcBef>
                <a:spcPts val="0"/>
              </a:spcBef>
              <a:buSzPct val="100000"/>
              <a:buFont typeface="Wingdings" charset="2"/>
              <a:buChar char="ü"/>
            </a:pPr>
            <a:r>
              <a:rPr lang="en-US" sz="3200" dirty="0" smtClean="0">
                <a:solidFill>
                  <a:srgbClr val="000000"/>
                </a:solidFill>
              </a:rPr>
              <a:t>Biblical content and interpretation</a:t>
            </a:r>
          </a:p>
          <a:p>
            <a:pPr marL="457200" indent="-457200">
              <a:lnSpc>
                <a:spcPct val="120000"/>
              </a:lnSpc>
              <a:spcBef>
                <a:spcPts val="0"/>
              </a:spcBef>
              <a:buSzPct val="100000"/>
              <a:buFont typeface="Wingdings" charset="2"/>
              <a:buChar char="ü"/>
            </a:pPr>
            <a:r>
              <a:rPr lang="en-US" sz="3200" dirty="0" smtClean="0">
                <a:solidFill>
                  <a:srgbClr val="000000"/>
                </a:solidFill>
              </a:rPr>
              <a:t>Theological content and emphasis</a:t>
            </a:r>
          </a:p>
          <a:p>
            <a:pPr marL="457200" indent="-457200">
              <a:lnSpc>
                <a:spcPct val="120000"/>
              </a:lnSpc>
              <a:spcBef>
                <a:spcPts val="0"/>
              </a:spcBef>
              <a:buSzPct val="100000"/>
              <a:buFont typeface="Wingdings" charset="2"/>
              <a:buChar char="ü"/>
            </a:pPr>
            <a:r>
              <a:rPr lang="en-US" sz="3200" dirty="0" smtClean="0">
                <a:solidFill>
                  <a:srgbClr val="000000"/>
                </a:solidFill>
              </a:rPr>
              <a:t>Developmental appropriateness</a:t>
            </a:r>
          </a:p>
          <a:p>
            <a:pPr marL="457200" indent="-457200">
              <a:lnSpc>
                <a:spcPct val="120000"/>
              </a:lnSpc>
              <a:spcBef>
                <a:spcPts val="0"/>
              </a:spcBef>
              <a:buSzPct val="100000"/>
              <a:buFont typeface="Wingdings" charset="2"/>
              <a:buChar char="ü"/>
            </a:pPr>
            <a:r>
              <a:rPr lang="en-US" sz="3200" dirty="0">
                <a:solidFill>
                  <a:srgbClr val="000000"/>
                </a:solidFill>
              </a:rPr>
              <a:t>E</a:t>
            </a:r>
            <a:r>
              <a:rPr lang="en-US" sz="3200" dirty="0" smtClean="0">
                <a:solidFill>
                  <a:srgbClr val="000000"/>
                </a:solidFill>
              </a:rPr>
              <a:t>thnic-Cultural appropriateness</a:t>
            </a:r>
          </a:p>
          <a:p>
            <a:pPr marL="457200" indent="-457200">
              <a:lnSpc>
                <a:spcPct val="120000"/>
              </a:lnSpc>
              <a:spcBef>
                <a:spcPts val="0"/>
              </a:spcBef>
              <a:buSzPct val="100000"/>
              <a:buFont typeface="Wingdings" charset="2"/>
              <a:buChar char="ü"/>
            </a:pPr>
            <a:r>
              <a:rPr lang="en-US" sz="3200" dirty="0" smtClean="0">
                <a:solidFill>
                  <a:srgbClr val="000000"/>
                </a:solidFill>
              </a:rPr>
              <a:t>Inclusive of diversity</a:t>
            </a:r>
          </a:p>
          <a:p>
            <a:pPr marL="457200" indent="-457200">
              <a:lnSpc>
                <a:spcPct val="120000"/>
              </a:lnSpc>
              <a:spcBef>
                <a:spcPts val="0"/>
              </a:spcBef>
              <a:buSzPct val="100000"/>
              <a:buFont typeface="Wingdings" charset="2"/>
              <a:buChar char="ü"/>
            </a:pPr>
            <a:r>
              <a:rPr lang="en-US" sz="3200" dirty="0" smtClean="0">
                <a:solidFill>
                  <a:srgbClr val="000000"/>
                </a:solidFill>
              </a:rPr>
              <a:t>Respect for diverse ways of learning</a:t>
            </a:r>
          </a:p>
          <a:p>
            <a:pPr marL="457200" indent="-457200">
              <a:lnSpc>
                <a:spcPct val="120000"/>
              </a:lnSpc>
              <a:spcBef>
                <a:spcPts val="0"/>
              </a:spcBef>
              <a:buSzPct val="100000"/>
              <a:buFont typeface="Wingdings" charset="2"/>
              <a:buChar char="ü"/>
            </a:pPr>
            <a:r>
              <a:rPr lang="en-US" sz="3200" dirty="0" smtClean="0">
                <a:solidFill>
                  <a:srgbClr val="000000"/>
                </a:solidFill>
              </a:rPr>
              <a:t>Appearance and visual appeal</a:t>
            </a:r>
          </a:p>
          <a:p>
            <a:pPr marL="457200" indent="-457200">
              <a:lnSpc>
                <a:spcPct val="120000"/>
              </a:lnSpc>
              <a:spcBef>
                <a:spcPts val="0"/>
              </a:spcBef>
              <a:buSzPct val="100000"/>
              <a:buFont typeface="Wingdings" charset="2"/>
              <a:buChar char="ü"/>
            </a:pPr>
            <a:r>
              <a:rPr lang="en-US" sz="3200" dirty="0" smtClean="0">
                <a:solidFill>
                  <a:srgbClr val="000000"/>
                </a:solidFill>
              </a:rPr>
              <a:t>Ease</a:t>
            </a:r>
            <a:r>
              <a:rPr lang="en-US" sz="3200" dirty="0">
                <a:solidFill>
                  <a:srgbClr val="000000"/>
                </a:solidFill>
              </a:rPr>
              <a:t>-of</a:t>
            </a:r>
            <a:r>
              <a:rPr lang="en-US" sz="3200" dirty="0" smtClean="0">
                <a:solidFill>
                  <a:srgbClr val="000000"/>
                </a:solidFill>
              </a:rPr>
              <a:t>-Use</a:t>
            </a:r>
          </a:p>
          <a:p>
            <a:pPr marL="457200" indent="-457200">
              <a:lnSpc>
                <a:spcPct val="120000"/>
              </a:lnSpc>
              <a:spcBef>
                <a:spcPts val="0"/>
              </a:spcBef>
              <a:buSzPct val="100000"/>
              <a:buFont typeface="Wingdings" charset="2"/>
              <a:buChar char="ü"/>
            </a:pPr>
            <a:r>
              <a:rPr lang="en-US" sz="3200" dirty="0" smtClean="0">
                <a:solidFill>
                  <a:srgbClr val="000000"/>
                </a:solidFill>
              </a:rPr>
              <a:t>Quality </a:t>
            </a:r>
            <a:r>
              <a:rPr lang="en-US" sz="3200" dirty="0">
                <a:solidFill>
                  <a:srgbClr val="000000"/>
                </a:solidFill>
              </a:rPr>
              <a:t>of </a:t>
            </a:r>
            <a:r>
              <a:rPr lang="en-US" sz="3200" dirty="0" smtClean="0">
                <a:solidFill>
                  <a:srgbClr val="000000"/>
                </a:solidFill>
              </a:rPr>
              <a:t>Experience</a:t>
            </a:r>
          </a:p>
          <a:p>
            <a:pPr marL="457200" indent="-457200">
              <a:lnSpc>
                <a:spcPct val="120000"/>
              </a:lnSpc>
              <a:spcBef>
                <a:spcPts val="0"/>
              </a:spcBef>
              <a:buSzPct val="100000"/>
              <a:buFont typeface="Wingdings" charset="2"/>
              <a:buChar char="ü"/>
            </a:pPr>
            <a:r>
              <a:rPr lang="en-US" sz="3200" dirty="0" smtClean="0">
                <a:solidFill>
                  <a:srgbClr val="000000"/>
                </a:solidFill>
              </a:rPr>
              <a:t>Applicable: Able to be incorporated into daily and home life</a:t>
            </a:r>
          </a:p>
        </p:txBody>
      </p:sp>
    </p:spTree>
    <p:extLst>
      <p:ext uri="{BB962C8B-B14F-4D97-AF65-F5344CB8AC3E}">
        <p14:creationId xmlns:p14="http://schemas.microsoft.com/office/powerpoint/2010/main" val="3373371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47" y="0"/>
            <a:ext cx="5061686" cy="2862665"/>
          </a:xfrm>
          <a:prstGeom prst="rect">
            <a:avLst/>
          </a:prstGeom>
        </p:spPr>
      </p:pic>
      <p:pic>
        <p:nvPicPr>
          <p:cNvPr id="3" name="Picture 2" descr="17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228803"/>
            <a:ext cx="4846697" cy="3210937"/>
          </a:xfrm>
          <a:prstGeom prst="rect">
            <a:avLst/>
          </a:prstGeom>
        </p:spPr>
      </p:pic>
      <p:pic>
        <p:nvPicPr>
          <p:cNvPr id="4" name="Picture 3" descr="13861795-Technological-family-with-a-laptop-and-tablet-computer-at-home--Stock-Photo.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27523" y="220134"/>
            <a:ext cx="4516478" cy="3008669"/>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7523" y="3694048"/>
            <a:ext cx="4516477" cy="2932460"/>
          </a:xfrm>
          <a:prstGeom prst="rect">
            <a:avLst/>
          </a:prstGeom>
        </p:spPr>
      </p:pic>
    </p:spTree>
    <p:extLst>
      <p:ext uri="{BB962C8B-B14F-4D97-AF65-F5344CB8AC3E}">
        <p14:creationId xmlns:p14="http://schemas.microsoft.com/office/powerpoint/2010/main" val="25784379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495"/>
            <a:ext cx="8229600" cy="1366995"/>
          </a:xfrm>
        </p:spPr>
        <p:txBody>
          <a:bodyPr>
            <a:normAutofit/>
          </a:bodyPr>
          <a:lstStyle/>
          <a:p>
            <a:pPr algn="ctr"/>
            <a:r>
              <a:rPr lang="en-US" dirty="0" smtClean="0"/>
              <a:t>What is the Digital Transformation Making Possible?</a:t>
            </a:r>
            <a:endParaRPr lang="en-US" dirty="0"/>
          </a:p>
        </p:txBody>
      </p:sp>
      <p:sp>
        <p:nvSpPr>
          <p:cNvPr id="3" name="Content Placeholder 2"/>
          <p:cNvSpPr>
            <a:spLocks noGrp="1"/>
          </p:cNvSpPr>
          <p:nvPr>
            <p:ph idx="1"/>
          </p:nvPr>
        </p:nvSpPr>
        <p:spPr>
          <a:xfrm>
            <a:off x="457200" y="1987474"/>
            <a:ext cx="8229600" cy="4614819"/>
          </a:xfrm>
        </p:spPr>
        <p:txBody>
          <a:bodyPr>
            <a:normAutofit fontScale="92500" lnSpcReduction="20000"/>
          </a:bodyPr>
          <a:lstStyle/>
          <a:p>
            <a:pPr marL="514350" indent="-514350">
              <a:buFont typeface="+mj-lt"/>
              <a:buAutoNum type="arabicPeriod"/>
            </a:pPr>
            <a:r>
              <a:rPr lang="en-US" sz="2800" dirty="0" smtClean="0"/>
              <a:t>Mobile faith formation </a:t>
            </a:r>
            <a:r>
              <a:rPr lang="mr-IN" sz="2800" dirty="0" smtClean="0"/>
              <a:t>–</a:t>
            </a:r>
            <a:r>
              <a:rPr lang="en-US" sz="2800" dirty="0" smtClean="0"/>
              <a:t> anytime, anyplace, 24x7</a:t>
            </a:r>
          </a:p>
          <a:p>
            <a:pPr marL="514350" indent="-514350">
              <a:buFont typeface="+mj-lt"/>
              <a:buAutoNum type="arabicPeriod"/>
            </a:pPr>
            <a:r>
              <a:rPr lang="en-US" sz="2800" dirty="0" smtClean="0"/>
              <a:t>An abundance of high quality digital content for faith formation </a:t>
            </a:r>
            <a:r>
              <a:rPr lang="mr-IN" sz="2800" dirty="0" smtClean="0"/>
              <a:t>–</a:t>
            </a:r>
            <a:r>
              <a:rPr lang="en-US" sz="2800" dirty="0" smtClean="0"/>
              <a:t> audio, video, print, websites, digital learning platforms, apps, etc. </a:t>
            </a:r>
          </a:p>
          <a:p>
            <a:pPr marL="514350" indent="-514350">
              <a:buFont typeface="+mj-lt"/>
              <a:buAutoNum type="arabicPeriod"/>
            </a:pPr>
            <a:r>
              <a:rPr lang="en-US" sz="2800" dirty="0" smtClean="0"/>
              <a:t>Personalizing faith formation </a:t>
            </a:r>
            <a:r>
              <a:rPr lang="mr-IN" sz="2800" dirty="0" smtClean="0"/>
              <a:t>–</a:t>
            </a:r>
            <a:r>
              <a:rPr lang="en-US" sz="2800" dirty="0" smtClean="0"/>
              <a:t> putting the person at the center of faith formation </a:t>
            </a:r>
            <a:r>
              <a:rPr lang="mr-IN" sz="2800" dirty="0" smtClean="0"/>
              <a:t>–</a:t>
            </a:r>
            <a:r>
              <a:rPr lang="en-US" sz="2800" dirty="0" smtClean="0"/>
              <a:t> not the program</a:t>
            </a:r>
          </a:p>
          <a:p>
            <a:pPr marL="514350" indent="-514350">
              <a:buFont typeface="+mj-lt"/>
              <a:buAutoNum type="arabicPeriod"/>
            </a:pPr>
            <a:r>
              <a:rPr lang="en-US" sz="2800" dirty="0" smtClean="0"/>
              <a:t>Provide multiple ways to learn</a:t>
            </a:r>
          </a:p>
          <a:p>
            <a:pPr marL="514350" indent="-514350">
              <a:buFont typeface="+mj-lt"/>
              <a:buAutoNum type="arabicPeriod"/>
            </a:pPr>
            <a:r>
              <a:rPr lang="en-US" sz="2800" dirty="0" smtClean="0"/>
              <a:t>Develop content in smaller units (micro-learning) that connect together</a:t>
            </a:r>
          </a:p>
          <a:p>
            <a:pPr marL="514350" indent="-514350">
              <a:buFont typeface="+mj-lt"/>
              <a:buAutoNum type="arabicPeriod"/>
            </a:pPr>
            <a:r>
              <a:rPr lang="en-US" sz="2800" dirty="0"/>
              <a:t>Content and tools to extend and </a:t>
            </a:r>
            <a:r>
              <a:rPr lang="en-US" sz="2800" dirty="0" smtClean="0"/>
              <a:t>expand faith formation in multiple environments</a:t>
            </a:r>
          </a:p>
          <a:p>
            <a:pPr marL="514350" indent="-514350">
              <a:buFont typeface="+mj-lt"/>
              <a:buAutoNum type="arabicPeriod"/>
            </a:pPr>
            <a:r>
              <a:rPr lang="en-US" sz="2800" dirty="0" smtClean="0"/>
              <a:t>Self-organizing communities of learning and practice </a:t>
            </a:r>
          </a:p>
          <a:p>
            <a:pPr marL="514350" indent="-514350">
              <a:buFont typeface="+mj-lt"/>
              <a:buAutoNum type="arabicPeriod"/>
            </a:pPr>
            <a:endParaRPr lang="en-US" sz="2800" dirty="0"/>
          </a:p>
        </p:txBody>
      </p:sp>
    </p:spTree>
    <p:extLst>
      <p:ext uri="{BB962C8B-B14F-4D97-AF65-F5344CB8AC3E}">
        <p14:creationId xmlns:p14="http://schemas.microsoft.com/office/powerpoint/2010/main" val="22379876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990600"/>
          </a:xfrm>
        </p:spPr>
        <p:txBody>
          <a:bodyPr>
            <a:normAutofit/>
          </a:bodyPr>
          <a:lstStyle/>
          <a:p>
            <a:pPr algn="ctr"/>
            <a:r>
              <a:rPr lang="en-US" dirty="0" smtClean="0">
                <a:solidFill>
                  <a:srgbClr val="FFFFFF"/>
                </a:solidFill>
              </a:rPr>
              <a:t>#1. Multi-Environment Faith Formation</a:t>
            </a:r>
            <a:endParaRPr lang="en-US" dirty="0">
              <a:solidFill>
                <a:srgbClr val="FFFFFF"/>
              </a:solidFill>
            </a:endParaRPr>
          </a:p>
        </p:txBody>
      </p:sp>
      <p:graphicFrame>
        <p:nvGraphicFramePr>
          <p:cNvPr id="4" name="Diagram 3"/>
          <p:cNvGraphicFramePr/>
          <p:nvPr>
            <p:extLst>
              <p:ext uri="{D42A27DB-BD31-4B8C-83A1-F6EECF244321}">
                <p14:modId xmlns:p14="http://schemas.microsoft.com/office/powerpoint/2010/main" val="1997791164"/>
              </p:ext>
            </p:extLst>
          </p:nvPr>
        </p:nvGraphicFramePr>
        <p:xfrm>
          <a:off x="1018128" y="1523950"/>
          <a:ext cx="6864614" cy="5106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07150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iStock_000073127337_Lar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190" y="1780773"/>
            <a:ext cx="7499610" cy="4796695"/>
          </a:xfrm>
          <a:prstGeom prst="rect">
            <a:avLst/>
          </a:prstGeom>
        </p:spPr>
      </p:pic>
      <p:sp>
        <p:nvSpPr>
          <p:cNvPr id="3" name="Title 2"/>
          <p:cNvSpPr>
            <a:spLocks noGrp="1"/>
          </p:cNvSpPr>
          <p:nvPr>
            <p:ph type="title"/>
          </p:nvPr>
        </p:nvSpPr>
        <p:spPr/>
        <p:txBody>
          <a:bodyPr/>
          <a:lstStyle/>
          <a:p>
            <a:pPr algn="ctr"/>
            <a:r>
              <a:rPr lang="en-US" dirty="0" smtClean="0">
                <a:solidFill>
                  <a:schemeClr val="bg1"/>
                </a:solidFill>
              </a:rPr>
              <a:t>Digital Faith Formation Strategies</a:t>
            </a:r>
            <a:endParaRPr lang="en-US" dirty="0">
              <a:solidFill>
                <a:schemeClr val="bg1"/>
              </a:solidFill>
            </a:endParaRPr>
          </a:p>
        </p:txBody>
      </p:sp>
    </p:spTree>
    <p:extLst>
      <p:ext uri="{BB962C8B-B14F-4D97-AF65-F5344CB8AC3E}">
        <p14:creationId xmlns:p14="http://schemas.microsoft.com/office/powerpoint/2010/main" val="158716934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2">
      <a:dk1>
        <a:sysClr val="windowText" lastClr="000000"/>
      </a:dk1>
      <a:lt1>
        <a:sysClr val="window" lastClr="FFFFFF"/>
      </a:lt1>
      <a:dk2>
        <a:srgbClr val="212121"/>
      </a:dk2>
      <a:lt2>
        <a:srgbClr val="CDD4D7"/>
      </a:lt2>
      <a:accent1>
        <a:srgbClr val="9B0101"/>
      </a:accent1>
      <a:accent2>
        <a:srgbClr val="008040"/>
      </a:accent2>
      <a:accent3>
        <a:srgbClr val="B50B1B"/>
      </a:accent3>
      <a:accent4>
        <a:srgbClr val="E8950E"/>
      </a:accent4>
      <a:accent5>
        <a:srgbClr val="55992B"/>
      </a:accent5>
      <a:accent6>
        <a:srgbClr val="2C9C89"/>
      </a:accent6>
      <a:hlink>
        <a:srgbClr val="EC4D4D"/>
      </a:hlink>
      <a:folHlink>
        <a:srgbClr val="F8CE8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9705</TotalTime>
  <Words>1768</Words>
  <Application>Microsoft Macintosh PowerPoint</Application>
  <PresentationFormat>On-screen Show (4:3)</PresentationFormat>
  <Paragraphs>256</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Clarity</vt:lpstr>
      <vt:lpstr>Digital Faith Formation John Roberto  jroberto@LifelongFaith.com</vt:lpstr>
      <vt:lpstr>   What new ways of learning and faith formation is the digital transformation making possible?</vt:lpstr>
      <vt:lpstr>The Print Era (1500s - )</vt:lpstr>
      <vt:lpstr>The Multimedia Era (1960s - )</vt:lpstr>
      <vt:lpstr>The Digital Era (2000s -)</vt:lpstr>
      <vt:lpstr>PowerPoint Presentation</vt:lpstr>
      <vt:lpstr>What is the Digital Transformation Making Possible?</vt:lpstr>
      <vt:lpstr>#1. Multi-Environment Faith Formation</vt:lpstr>
      <vt:lpstr>Digital Faith Formation Strategies</vt:lpstr>
      <vt:lpstr>Digitally Enabled &amp; Digitally Connected Faith Formation </vt:lpstr>
      <vt:lpstr>#2. Blended Models of  Faith Formation</vt:lpstr>
      <vt:lpstr>Extend the Event</vt:lpstr>
      <vt:lpstr>Sunday Worship</vt:lpstr>
      <vt:lpstr>Tri-Saints Lutheran Hardy, NE</vt:lpstr>
      <vt:lpstr>One Event/ Program, Multiple Formats</vt:lpstr>
      <vt:lpstr>Build on an Event/Experience </vt:lpstr>
      <vt:lpstr>Flip the Model</vt:lpstr>
      <vt:lpstr>PowerPoint Presentation</vt:lpstr>
      <vt:lpstr>Confirmation</vt:lpstr>
      <vt:lpstr>PowerPoint Presentation</vt:lpstr>
      <vt:lpstr>Integrate Online and Gathered</vt:lpstr>
      <vt:lpstr>PowerPoint Presentation</vt:lpstr>
      <vt:lpstr>Integrate Online and Gathered</vt:lpstr>
      <vt:lpstr>PowerPoint Presentation</vt:lpstr>
      <vt:lpstr>#3. Online Models of Faith Formation</vt:lpstr>
      <vt:lpstr>Advent or Lent Online “Curriculum”</vt:lpstr>
      <vt:lpstr>Online Learning</vt:lpstr>
      <vt:lpstr>Online Prayer</vt:lpstr>
      <vt:lpstr>Webinar Live Presentation  Upper Dublin Lutheran Church</vt:lpstr>
      <vt:lpstr>#4. Personalizing Faith Formation</vt:lpstr>
      <vt:lpstr>Virtual Learning Academy</vt:lpstr>
      <vt:lpstr>Summit Schools</vt:lpstr>
      <vt:lpstr>Personalizing Learning</vt:lpstr>
      <vt:lpstr>Two Ways to Approach Personalizing </vt:lpstr>
      <vt:lpstr>Approach 1.  Personalize the Faith Pathways</vt:lpstr>
      <vt:lpstr>A Pathways Model</vt:lpstr>
      <vt:lpstr>Spiritual Religious Identities</vt:lpstr>
      <vt:lpstr>Designing a Pathways Model</vt:lpstr>
      <vt:lpstr>Personalized Pathways of Faith Growth</vt:lpstr>
      <vt:lpstr>PowerPoint Presentation</vt:lpstr>
      <vt:lpstr>PowerPoint Presentation</vt:lpstr>
      <vt:lpstr>Designing Steps 1 &amp; 2 Target Audience &amp; Description</vt:lpstr>
      <vt:lpstr>Designing Step 3 - How &amp; Where</vt:lpstr>
      <vt:lpstr>Designing Step 4 – Content Designing Step 5 – Discernment</vt:lpstr>
      <vt:lpstr>Approach #2.  Personalize the Offerings</vt:lpstr>
      <vt:lpstr>Personalize</vt:lpstr>
      <vt:lpstr>Playlists for Faith Formation </vt:lpstr>
      <vt:lpstr>Personalized Pathways of Faith Growth</vt:lpstr>
      <vt:lpstr>Learning Playlists</vt:lpstr>
      <vt:lpstr>Curating Playlists</vt:lpstr>
      <vt:lpstr>Transforming Our Role </vt:lpstr>
      <vt:lpstr>New Leadership Roles </vt:lpstr>
      <vt:lpstr>Curating Faith Formation</vt:lpstr>
      <vt:lpstr>What is Content Curation (Beth Kanter)</vt:lpstr>
      <vt:lpstr>Curating Religious Content</vt:lpstr>
      <vt:lpstr>Develop Trusted Sources</vt:lpstr>
      <vt:lpstr>Develop a Research Checklist</vt:lpstr>
      <vt:lpstr>Develop Evaluation Criteria</vt:lpstr>
    </vt:vector>
  </TitlesOfParts>
  <Company>Lifelong Faith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Roberto</dc:creator>
  <cp:lastModifiedBy>John Roberto</cp:lastModifiedBy>
  <cp:revision>449</cp:revision>
  <cp:lastPrinted>2016-08-26T07:27:13Z</cp:lastPrinted>
  <dcterms:created xsi:type="dcterms:W3CDTF">2016-08-20T20:11:35Z</dcterms:created>
  <dcterms:modified xsi:type="dcterms:W3CDTF">2018-01-19T20:02:32Z</dcterms:modified>
</cp:coreProperties>
</file>