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6" r:id="rId1"/>
  </p:sldMasterIdLst>
  <p:notesMasterIdLst>
    <p:notesMasterId r:id="rId14"/>
  </p:notesMasterIdLst>
  <p:handoutMasterIdLst>
    <p:handoutMasterId r:id="rId15"/>
  </p:handoutMasterIdLst>
  <p:sldIdLst>
    <p:sldId id="1028" r:id="rId2"/>
    <p:sldId id="1076" r:id="rId3"/>
    <p:sldId id="1077" r:id="rId4"/>
    <p:sldId id="1078" r:id="rId5"/>
    <p:sldId id="1071" r:id="rId6"/>
    <p:sldId id="1023" r:id="rId7"/>
    <p:sldId id="1080" r:id="rId8"/>
    <p:sldId id="1020" r:id="rId9"/>
    <p:sldId id="1019" r:id="rId10"/>
    <p:sldId id="1073" r:id="rId11"/>
    <p:sldId id="1074" r:id="rId12"/>
    <p:sldId id="1079" r:id="rId1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clrMode="gray" frameSlides="1"/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42002" autoAdjust="0"/>
    <p:restoredTop sz="99544" autoAdjust="0"/>
  </p:normalViewPr>
  <p:slideViewPr>
    <p:cSldViewPr snapToGrid="0" snapToObjects="1">
      <p:cViewPr varScale="1">
        <p:scale>
          <a:sx n="106" d="100"/>
          <a:sy n="106" d="100"/>
        </p:scale>
        <p:origin x="-120" y="-3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-3456" y="-12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027519-052D-1A43-AE09-C952EAC0C1B0}" type="doc">
      <dgm:prSet loTypeId="urn:microsoft.com/office/officeart/2005/8/layout/radial6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E17C16C-7CC3-984A-A5A2-E24DA6CE8C03}">
      <dgm:prSet phldrT="[Text]"/>
      <dgm:spPr/>
      <dgm:t>
        <a:bodyPr/>
        <a:lstStyle/>
        <a:p>
          <a:r>
            <a:rPr lang="en-US" b="1" dirty="0" smtClean="0"/>
            <a:t>Common YM Practices</a:t>
          </a:r>
          <a:endParaRPr lang="en-US" b="1" dirty="0"/>
        </a:p>
      </dgm:t>
    </dgm:pt>
    <dgm:pt modelId="{8A51133B-1F3A-9C43-B62A-A8416DB4EFDC}" type="parTrans" cxnId="{E671C09F-015D-2B43-B0D4-546ED3513681}">
      <dgm:prSet/>
      <dgm:spPr/>
      <dgm:t>
        <a:bodyPr/>
        <a:lstStyle/>
        <a:p>
          <a:endParaRPr lang="en-US"/>
        </a:p>
      </dgm:t>
    </dgm:pt>
    <dgm:pt modelId="{9288E43E-90DC-484F-8FE1-77CF13C7E3B6}" type="sibTrans" cxnId="{E671C09F-015D-2B43-B0D4-546ED3513681}">
      <dgm:prSet/>
      <dgm:spPr/>
      <dgm:t>
        <a:bodyPr/>
        <a:lstStyle/>
        <a:p>
          <a:endParaRPr lang="en-US"/>
        </a:p>
      </dgm:t>
    </dgm:pt>
    <dgm:pt modelId="{3ACF981C-A266-0C43-858C-CBEB5D143725}">
      <dgm:prSet phldrT="[Text]" custT="1"/>
      <dgm:spPr/>
      <dgm:t>
        <a:bodyPr/>
        <a:lstStyle/>
        <a:p>
          <a:r>
            <a:rPr lang="en-US" sz="1800" b="1" dirty="0" smtClean="0"/>
            <a:t>Retreats</a:t>
          </a:r>
          <a:endParaRPr lang="en-US" sz="1800" b="1" dirty="0"/>
        </a:p>
      </dgm:t>
    </dgm:pt>
    <dgm:pt modelId="{C17D0816-199B-E74A-BF5C-568E4BB7C532}" type="parTrans" cxnId="{74585527-9B92-EC42-A7EE-DAD816244F7D}">
      <dgm:prSet/>
      <dgm:spPr/>
      <dgm:t>
        <a:bodyPr/>
        <a:lstStyle/>
        <a:p>
          <a:endParaRPr lang="en-US"/>
        </a:p>
      </dgm:t>
    </dgm:pt>
    <dgm:pt modelId="{0DEDB5EC-4720-5843-BE79-0CAC5A24CE82}" type="sibTrans" cxnId="{74585527-9B92-EC42-A7EE-DAD816244F7D}">
      <dgm:prSet/>
      <dgm:spPr/>
      <dgm:t>
        <a:bodyPr/>
        <a:lstStyle/>
        <a:p>
          <a:endParaRPr lang="en-US" dirty="0"/>
        </a:p>
      </dgm:t>
    </dgm:pt>
    <dgm:pt modelId="{B00E592F-4124-9645-BED6-D5DC66F310D5}">
      <dgm:prSet phldrT="[Text]" custT="1"/>
      <dgm:spPr/>
      <dgm:t>
        <a:bodyPr/>
        <a:lstStyle/>
        <a:p>
          <a:r>
            <a:rPr lang="en-US" sz="1800" b="1" dirty="0" smtClean="0"/>
            <a:t>Service &amp; Mission Trips</a:t>
          </a:r>
          <a:endParaRPr lang="en-US" sz="1800" b="1" dirty="0"/>
        </a:p>
      </dgm:t>
    </dgm:pt>
    <dgm:pt modelId="{125A2DFD-5899-4C41-8207-616C41002975}" type="parTrans" cxnId="{D8D97A9C-B1E7-8A49-B785-2D6EE63B9889}">
      <dgm:prSet/>
      <dgm:spPr/>
      <dgm:t>
        <a:bodyPr/>
        <a:lstStyle/>
        <a:p>
          <a:endParaRPr lang="en-US"/>
        </a:p>
      </dgm:t>
    </dgm:pt>
    <dgm:pt modelId="{FD03BF81-BFAA-5248-8743-3490C9FEBA9F}" type="sibTrans" cxnId="{D8D97A9C-B1E7-8A49-B785-2D6EE63B9889}">
      <dgm:prSet/>
      <dgm:spPr/>
      <dgm:t>
        <a:bodyPr/>
        <a:lstStyle/>
        <a:p>
          <a:endParaRPr lang="en-US" dirty="0"/>
        </a:p>
      </dgm:t>
    </dgm:pt>
    <dgm:pt modelId="{20E360A3-9153-CF46-9340-B9888EEE47CB}">
      <dgm:prSet phldrT="[Text]" custT="1"/>
      <dgm:spPr/>
      <dgm:t>
        <a:bodyPr/>
        <a:lstStyle/>
        <a:p>
          <a:r>
            <a:rPr lang="en-US" sz="1800" b="1" dirty="0" smtClean="0"/>
            <a:t>Bible Study &amp; Religious Education</a:t>
          </a:r>
          <a:endParaRPr lang="en-US" sz="1800" b="1" dirty="0"/>
        </a:p>
      </dgm:t>
    </dgm:pt>
    <dgm:pt modelId="{5AD77A3F-B64C-274A-8708-7824DA282CB8}" type="parTrans" cxnId="{0407120B-C19C-9442-B954-90A77902397D}">
      <dgm:prSet/>
      <dgm:spPr/>
      <dgm:t>
        <a:bodyPr/>
        <a:lstStyle/>
        <a:p>
          <a:endParaRPr lang="en-US"/>
        </a:p>
      </dgm:t>
    </dgm:pt>
    <dgm:pt modelId="{B0A6F94D-0B5F-FF42-A3B6-210726BCEE9F}" type="sibTrans" cxnId="{0407120B-C19C-9442-B954-90A77902397D}">
      <dgm:prSet/>
      <dgm:spPr/>
      <dgm:t>
        <a:bodyPr/>
        <a:lstStyle/>
        <a:p>
          <a:endParaRPr lang="en-US" dirty="0"/>
        </a:p>
      </dgm:t>
    </dgm:pt>
    <dgm:pt modelId="{DA5C6F09-3450-4649-BC26-EC7DF945D79B}">
      <dgm:prSet phldrT="[Text]" custT="1"/>
      <dgm:spPr/>
      <dgm:t>
        <a:bodyPr/>
        <a:lstStyle/>
        <a:p>
          <a:r>
            <a:rPr lang="en-US" sz="1800" b="1" dirty="0" smtClean="0"/>
            <a:t>Prayer</a:t>
          </a:r>
          <a:endParaRPr lang="en-US" sz="1800" b="1" dirty="0"/>
        </a:p>
      </dgm:t>
    </dgm:pt>
    <dgm:pt modelId="{DE2714B5-DC9B-1246-8F7D-3F2EC6A4BB1B}" type="parTrans" cxnId="{E4BCE475-002C-EE4B-8B9C-01DAD9B48C34}">
      <dgm:prSet/>
      <dgm:spPr/>
      <dgm:t>
        <a:bodyPr/>
        <a:lstStyle/>
        <a:p>
          <a:endParaRPr lang="en-US"/>
        </a:p>
      </dgm:t>
    </dgm:pt>
    <dgm:pt modelId="{5A412458-CE41-974F-88DF-DD3730F47059}" type="sibTrans" cxnId="{E4BCE475-002C-EE4B-8B9C-01DAD9B48C34}">
      <dgm:prSet/>
      <dgm:spPr/>
      <dgm:t>
        <a:bodyPr/>
        <a:lstStyle/>
        <a:p>
          <a:endParaRPr lang="en-US" dirty="0"/>
        </a:p>
      </dgm:t>
    </dgm:pt>
    <dgm:pt modelId="{DB6148E7-28BD-4442-8F6A-67498DDE1048}">
      <dgm:prSet phldrT="[Text]" custT="1"/>
      <dgm:spPr/>
      <dgm:t>
        <a:bodyPr/>
        <a:lstStyle/>
        <a:p>
          <a:r>
            <a:rPr lang="en-US" sz="1800" b="1" dirty="0" smtClean="0"/>
            <a:t>Spiritual Support Groups</a:t>
          </a:r>
          <a:endParaRPr lang="en-US" sz="1800" b="1" dirty="0"/>
        </a:p>
      </dgm:t>
    </dgm:pt>
    <dgm:pt modelId="{57509DC3-C157-934C-A546-4F11260FBF3C}" type="parTrans" cxnId="{C316E04F-A8D9-244D-93AC-D14060B68614}">
      <dgm:prSet/>
      <dgm:spPr/>
      <dgm:t>
        <a:bodyPr/>
        <a:lstStyle/>
        <a:p>
          <a:endParaRPr lang="en-US"/>
        </a:p>
      </dgm:t>
    </dgm:pt>
    <dgm:pt modelId="{01444928-BBED-D842-B42E-156A28ECC7F3}" type="sibTrans" cxnId="{C316E04F-A8D9-244D-93AC-D14060B68614}">
      <dgm:prSet/>
      <dgm:spPr/>
      <dgm:t>
        <a:bodyPr/>
        <a:lstStyle/>
        <a:p>
          <a:endParaRPr lang="en-US" dirty="0"/>
        </a:p>
      </dgm:t>
    </dgm:pt>
    <dgm:pt modelId="{274CFD47-973C-9E41-95C8-707D18FAE054}">
      <dgm:prSet phldrT="[Text]" custT="1"/>
      <dgm:spPr/>
      <dgm:t>
        <a:bodyPr/>
        <a:lstStyle/>
        <a:p>
          <a:r>
            <a:rPr lang="en-US" sz="1800" b="1" dirty="0" smtClean="0"/>
            <a:t>Youth-Oriented Worship</a:t>
          </a:r>
          <a:endParaRPr lang="en-US" sz="1800" b="1" dirty="0"/>
        </a:p>
      </dgm:t>
    </dgm:pt>
    <dgm:pt modelId="{79C255DF-5CEC-464E-B844-2EB78ED0769C}" type="parTrans" cxnId="{F8FE238F-4A85-1640-900E-A455982EA5CD}">
      <dgm:prSet/>
      <dgm:spPr/>
      <dgm:t>
        <a:bodyPr/>
        <a:lstStyle/>
        <a:p>
          <a:endParaRPr lang="en-US"/>
        </a:p>
      </dgm:t>
    </dgm:pt>
    <dgm:pt modelId="{734FB889-66C6-D04B-9BF9-3A035895A6E4}" type="sibTrans" cxnId="{F8FE238F-4A85-1640-900E-A455982EA5CD}">
      <dgm:prSet/>
      <dgm:spPr/>
      <dgm:t>
        <a:bodyPr/>
        <a:lstStyle/>
        <a:p>
          <a:endParaRPr lang="en-US" dirty="0"/>
        </a:p>
      </dgm:t>
    </dgm:pt>
    <dgm:pt modelId="{239291AC-98E3-2744-81EB-523DD18692BC}">
      <dgm:prSet phldrT="[Text]" custT="1"/>
      <dgm:spPr/>
      <dgm:t>
        <a:bodyPr/>
        <a:lstStyle/>
        <a:p>
          <a:r>
            <a:rPr lang="en-US" sz="1800" b="1" dirty="0" smtClean="0"/>
            <a:t>Special Events</a:t>
          </a:r>
          <a:endParaRPr lang="en-US" sz="1800" b="1" dirty="0"/>
        </a:p>
      </dgm:t>
    </dgm:pt>
    <dgm:pt modelId="{CB9B6ECC-A06B-1647-962B-141C4C3EEBCC}" type="parTrans" cxnId="{8B0A5B3C-1ABD-6E4F-B047-388457983F59}">
      <dgm:prSet/>
      <dgm:spPr/>
      <dgm:t>
        <a:bodyPr/>
        <a:lstStyle/>
        <a:p>
          <a:endParaRPr lang="en-US"/>
        </a:p>
      </dgm:t>
    </dgm:pt>
    <dgm:pt modelId="{E421B5D7-33A0-864E-BC48-A667755075D6}" type="sibTrans" cxnId="{8B0A5B3C-1ABD-6E4F-B047-388457983F59}">
      <dgm:prSet/>
      <dgm:spPr/>
      <dgm:t>
        <a:bodyPr/>
        <a:lstStyle/>
        <a:p>
          <a:endParaRPr lang="en-US" dirty="0"/>
        </a:p>
      </dgm:t>
    </dgm:pt>
    <dgm:pt modelId="{3D563EC1-0513-5940-BD2B-84A1755B9EAA}">
      <dgm:prSet phldrT="[Text]" custT="1"/>
      <dgm:spPr/>
      <dgm:t>
        <a:bodyPr/>
        <a:lstStyle/>
        <a:p>
          <a:r>
            <a:rPr lang="en-US" sz="1800" b="1" dirty="0" smtClean="0"/>
            <a:t>Family &amp; Intergenera-tional Activities</a:t>
          </a:r>
          <a:endParaRPr lang="en-US" sz="1800" b="1" dirty="0"/>
        </a:p>
      </dgm:t>
    </dgm:pt>
    <dgm:pt modelId="{5C21B253-8040-FC49-9013-2E05CB2C76E2}" type="parTrans" cxnId="{95782CF6-9F32-164E-8ABB-4750992EB242}">
      <dgm:prSet/>
      <dgm:spPr/>
      <dgm:t>
        <a:bodyPr/>
        <a:lstStyle/>
        <a:p>
          <a:endParaRPr lang="en-US"/>
        </a:p>
      </dgm:t>
    </dgm:pt>
    <dgm:pt modelId="{66AFA58C-C302-654A-8615-173D1268FC5A}" type="sibTrans" cxnId="{95782CF6-9F32-164E-8ABB-4750992EB242}">
      <dgm:prSet/>
      <dgm:spPr/>
      <dgm:t>
        <a:bodyPr/>
        <a:lstStyle/>
        <a:p>
          <a:endParaRPr lang="en-US" dirty="0"/>
        </a:p>
      </dgm:t>
    </dgm:pt>
    <dgm:pt modelId="{221DD7F2-A03E-524A-877C-750A8155003E}">
      <dgm:prSet phldrT="[Text]" custT="1"/>
      <dgm:spPr/>
      <dgm:t>
        <a:bodyPr/>
        <a:lstStyle/>
        <a:p>
          <a:r>
            <a:rPr lang="en-US" sz="1800" b="1" dirty="0" smtClean="0"/>
            <a:t>Peer Ministry &amp; Youth Leadership</a:t>
          </a:r>
          <a:endParaRPr lang="en-US" sz="1800" b="1" dirty="0"/>
        </a:p>
      </dgm:t>
    </dgm:pt>
    <dgm:pt modelId="{53618EC1-754C-E748-A909-0AF29C66BE1C}" type="parTrans" cxnId="{B70DB02B-1854-F04F-AC85-73ABC4E5CDF9}">
      <dgm:prSet/>
      <dgm:spPr/>
      <dgm:t>
        <a:bodyPr/>
        <a:lstStyle/>
        <a:p>
          <a:endParaRPr lang="en-US"/>
        </a:p>
      </dgm:t>
    </dgm:pt>
    <dgm:pt modelId="{0AA1BCAA-61C1-A44E-9B66-A5BC5D87CE7D}" type="sibTrans" cxnId="{B70DB02B-1854-F04F-AC85-73ABC4E5CDF9}">
      <dgm:prSet/>
      <dgm:spPr/>
      <dgm:t>
        <a:bodyPr/>
        <a:lstStyle/>
        <a:p>
          <a:endParaRPr lang="en-US" dirty="0"/>
        </a:p>
      </dgm:t>
    </dgm:pt>
    <dgm:pt modelId="{4B8E2BB6-4A47-654B-8C86-BDE8EC5E0446}" type="pres">
      <dgm:prSet presAssocID="{4B027519-052D-1A43-AE09-C952EAC0C1B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8DFDB15-CC13-0E41-B4DB-BBAE779BA974}" type="pres">
      <dgm:prSet presAssocID="{9E17C16C-7CC3-984A-A5A2-E24DA6CE8C03}" presName="centerShape" presStyleLbl="node0" presStyleIdx="0" presStyleCnt="1" custScaleX="148488" custScaleY="136382"/>
      <dgm:spPr/>
      <dgm:t>
        <a:bodyPr/>
        <a:lstStyle/>
        <a:p>
          <a:endParaRPr lang="en-US"/>
        </a:p>
      </dgm:t>
    </dgm:pt>
    <dgm:pt modelId="{24E289DC-B456-AE4F-8E10-FB8A8E2A98AB}" type="pres">
      <dgm:prSet presAssocID="{3ACF981C-A266-0C43-858C-CBEB5D143725}" presName="node" presStyleLbl="node1" presStyleIdx="0" presStyleCnt="9" custScaleX="104237" custScaleY="99204" custRadScaleRad="958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1221B1-165A-FB47-9976-AA7540CBC220}" type="pres">
      <dgm:prSet presAssocID="{3ACF981C-A266-0C43-858C-CBEB5D143725}" presName="dummy" presStyleCnt="0"/>
      <dgm:spPr/>
      <dgm:t>
        <a:bodyPr/>
        <a:lstStyle/>
        <a:p>
          <a:endParaRPr lang="en-US"/>
        </a:p>
      </dgm:t>
    </dgm:pt>
    <dgm:pt modelId="{804820A1-AA07-114D-A526-5063DE952182}" type="pres">
      <dgm:prSet presAssocID="{0DEDB5EC-4720-5843-BE79-0CAC5A24CE82}" presName="sibTrans" presStyleLbl="sibTrans2D1" presStyleIdx="0" presStyleCnt="9"/>
      <dgm:spPr/>
      <dgm:t>
        <a:bodyPr/>
        <a:lstStyle/>
        <a:p>
          <a:endParaRPr lang="en-US"/>
        </a:p>
      </dgm:t>
    </dgm:pt>
    <dgm:pt modelId="{815FA80B-8C24-C14A-B89B-A97566EAE6F1}" type="pres">
      <dgm:prSet presAssocID="{B00E592F-4124-9645-BED6-D5DC66F310D5}" presName="node" presStyleLbl="node1" presStyleIdx="1" presStyleCnt="9" custScaleX="123933" custScaleY="897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455106-0A16-C849-AF45-FDEE0B9C2E76}" type="pres">
      <dgm:prSet presAssocID="{B00E592F-4124-9645-BED6-D5DC66F310D5}" presName="dummy" presStyleCnt="0"/>
      <dgm:spPr/>
      <dgm:t>
        <a:bodyPr/>
        <a:lstStyle/>
        <a:p>
          <a:endParaRPr lang="en-US"/>
        </a:p>
      </dgm:t>
    </dgm:pt>
    <dgm:pt modelId="{6A8FD0C2-830D-5640-B4DD-8F060614493E}" type="pres">
      <dgm:prSet presAssocID="{FD03BF81-BFAA-5248-8743-3490C9FEBA9F}" presName="sibTrans" presStyleLbl="sibTrans2D1" presStyleIdx="1" presStyleCnt="9"/>
      <dgm:spPr/>
      <dgm:t>
        <a:bodyPr/>
        <a:lstStyle/>
        <a:p>
          <a:endParaRPr lang="en-US"/>
        </a:p>
      </dgm:t>
    </dgm:pt>
    <dgm:pt modelId="{1EDFFD98-CFCA-0549-9FB2-72E29B403B32}" type="pres">
      <dgm:prSet presAssocID="{20E360A3-9153-CF46-9340-B9888EEE47CB}" presName="node" presStyleLbl="node1" presStyleIdx="2" presStyleCnt="9" custScaleX="140807" custScaleY="1077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17B8A4-AE69-034C-AD75-9ABFEEA894C4}" type="pres">
      <dgm:prSet presAssocID="{20E360A3-9153-CF46-9340-B9888EEE47CB}" presName="dummy" presStyleCnt="0"/>
      <dgm:spPr/>
      <dgm:t>
        <a:bodyPr/>
        <a:lstStyle/>
        <a:p>
          <a:endParaRPr lang="en-US"/>
        </a:p>
      </dgm:t>
    </dgm:pt>
    <dgm:pt modelId="{4BB86711-7558-944C-BE71-88DEAA2FEDC3}" type="pres">
      <dgm:prSet presAssocID="{B0A6F94D-0B5F-FF42-A3B6-210726BCEE9F}" presName="sibTrans" presStyleLbl="sibTrans2D1" presStyleIdx="2" presStyleCnt="9"/>
      <dgm:spPr/>
      <dgm:t>
        <a:bodyPr/>
        <a:lstStyle/>
        <a:p>
          <a:endParaRPr lang="en-US"/>
        </a:p>
      </dgm:t>
    </dgm:pt>
    <dgm:pt modelId="{5BF4B414-2315-6248-BF87-6EF59A472EB2}" type="pres">
      <dgm:prSet presAssocID="{DA5C6F09-3450-4649-BC26-EC7DF945D79B}" presName="node" presStyleLbl="node1" presStyleIdx="3" presStyleCnt="9" custScaleX="106016" custScaleY="1078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ED0F7C-B154-5A49-87CF-608F9CA88852}" type="pres">
      <dgm:prSet presAssocID="{DA5C6F09-3450-4649-BC26-EC7DF945D79B}" presName="dummy" presStyleCnt="0"/>
      <dgm:spPr/>
      <dgm:t>
        <a:bodyPr/>
        <a:lstStyle/>
        <a:p>
          <a:endParaRPr lang="en-US"/>
        </a:p>
      </dgm:t>
    </dgm:pt>
    <dgm:pt modelId="{2153ECF0-20A4-9F4E-9920-65220518DA44}" type="pres">
      <dgm:prSet presAssocID="{5A412458-CE41-974F-88DF-DD3730F47059}" presName="sibTrans" presStyleLbl="sibTrans2D1" presStyleIdx="3" presStyleCnt="9"/>
      <dgm:spPr/>
      <dgm:t>
        <a:bodyPr/>
        <a:lstStyle/>
        <a:p>
          <a:endParaRPr lang="en-US"/>
        </a:p>
      </dgm:t>
    </dgm:pt>
    <dgm:pt modelId="{BBE97EC8-8390-7349-BC0F-C18F6A5AFDC5}" type="pres">
      <dgm:prSet presAssocID="{DB6148E7-28BD-4442-8F6A-67498DDE1048}" presName="node" presStyleLbl="node1" presStyleIdx="4" presStyleCnt="9" custScaleX="117781" custScaleY="1127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7700C1-E824-F54D-B1E8-9853A2F3714C}" type="pres">
      <dgm:prSet presAssocID="{DB6148E7-28BD-4442-8F6A-67498DDE1048}" presName="dummy" presStyleCnt="0"/>
      <dgm:spPr/>
      <dgm:t>
        <a:bodyPr/>
        <a:lstStyle/>
        <a:p>
          <a:endParaRPr lang="en-US"/>
        </a:p>
      </dgm:t>
    </dgm:pt>
    <dgm:pt modelId="{EEA75D51-C6B9-2346-A808-EFBADCB57ECB}" type="pres">
      <dgm:prSet presAssocID="{01444928-BBED-D842-B42E-156A28ECC7F3}" presName="sibTrans" presStyleLbl="sibTrans2D1" presStyleIdx="4" presStyleCnt="9"/>
      <dgm:spPr/>
      <dgm:t>
        <a:bodyPr/>
        <a:lstStyle/>
        <a:p>
          <a:endParaRPr lang="en-US"/>
        </a:p>
      </dgm:t>
    </dgm:pt>
    <dgm:pt modelId="{4AF0578B-404E-F049-BB91-CD59A6BA96E8}" type="pres">
      <dgm:prSet presAssocID="{274CFD47-973C-9E41-95C8-707D18FAE054}" presName="node" presStyleLbl="node1" presStyleIdx="5" presStyleCnt="9" custScaleX="115272" custScaleY="1050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32B1C6-E93E-8C40-B1ED-13E9263BCDA9}" type="pres">
      <dgm:prSet presAssocID="{274CFD47-973C-9E41-95C8-707D18FAE054}" presName="dummy" presStyleCnt="0"/>
      <dgm:spPr/>
      <dgm:t>
        <a:bodyPr/>
        <a:lstStyle/>
        <a:p>
          <a:endParaRPr lang="en-US"/>
        </a:p>
      </dgm:t>
    </dgm:pt>
    <dgm:pt modelId="{988B0F0A-3AB5-224B-A200-CD360F6B9BFA}" type="pres">
      <dgm:prSet presAssocID="{734FB889-66C6-D04B-9BF9-3A035895A6E4}" presName="sibTrans" presStyleLbl="sibTrans2D1" presStyleIdx="5" presStyleCnt="9"/>
      <dgm:spPr/>
      <dgm:t>
        <a:bodyPr/>
        <a:lstStyle/>
        <a:p>
          <a:endParaRPr lang="en-US"/>
        </a:p>
      </dgm:t>
    </dgm:pt>
    <dgm:pt modelId="{7253967C-4392-7D44-902E-204F38CE4B05}" type="pres">
      <dgm:prSet presAssocID="{239291AC-98E3-2744-81EB-523DD18692BC}" presName="node" presStyleLbl="node1" presStyleIdx="6" presStyleCnt="9" custScaleX="124088" custScaleY="1145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07F7C0-4BCB-3646-B03F-DA7E17C87DBC}" type="pres">
      <dgm:prSet presAssocID="{239291AC-98E3-2744-81EB-523DD18692BC}" presName="dummy" presStyleCnt="0"/>
      <dgm:spPr/>
      <dgm:t>
        <a:bodyPr/>
        <a:lstStyle/>
        <a:p>
          <a:endParaRPr lang="en-US"/>
        </a:p>
      </dgm:t>
    </dgm:pt>
    <dgm:pt modelId="{074B14EE-F1F5-9843-AF03-C8D38D336DFC}" type="pres">
      <dgm:prSet presAssocID="{E421B5D7-33A0-864E-BC48-A667755075D6}" presName="sibTrans" presStyleLbl="sibTrans2D1" presStyleIdx="6" presStyleCnt="9"/>
      <dgm:spPr/>
      <dgm:t>
        <a:bodyPr/>
        <a:lstStyle/>
        <a:p>
          <a:endParaRPr lang="en-US"/>
        </a:p>
      </dgm:t>
    </dgm:pt>
    <dgm:pt modelId="{4D94ACF0-0DF3-DE43-B782-7A4848E630DC}" type="pres">
      <dgm:prSet presAssocID="{3D563EC1-0513-5940-BD2B-84A1755B9EAA}" presName="node" presStyleLbl="node1" presStyleIdx="7" presStyleCnt="9" custScaleX="151891" custScaleY="1199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53C359-D75F-7C45-976B-82B8198FD884}" type="pres">
      <dgm:prSet presAssocID="{3D563EC1-0513-5940-BD2B-84A1755B9EAA}" presName="dummy" presStyleCnt="0"/>
      <dgm:spPr/>
      <dgm:t>
        <a:bodyPr/>
        <a:lstStyle/>
        <a:p>
          <a:endParaRPr lang="en-US"/>
        </a:p>
      </dgm:t>
    </dgm:pt>
    <dgm:pt modelId="{9C34F00F-FD7A-F344-B37C-AEBF3FDBC64B}" type="pres">
      <dgm:prSet presAssocID="{66AFA58C-C302-654A-8615-173D1268FC5A}" presName="sibTrans" presStyleLbl="sibTrans2D1" presStyleIdx="7" presStyleCnt="9"/>
      <dgm:spPr/>
      <dgm:t>
        <a:bodyPr/>
        <a:lstStyle/>
        <a:p>
          <a:endParaRPr lang="en-US"/>
        </a:p>
      </dgm:t>
    </dgm:pt>
    <dgm:pt modelId="{5B456C4C-E1D3-A341-963C-42D97FF2A472}" type="pres">
      <dgm:prSet presAssocID="{221DD7F2-A03E-524A-877C-750A8155003E}" presName="node" presStyleLbl="node1" presStyleIdx="8" presStyleCnt="9" custScaleX="133330" custScaleY="1081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E3EDA8-841C-6D4D-9620-FBAA367D9645}" type="pres">
      <dgm:prSet presAssocID="{221DD7F2-A03E-524A-877C-750A8155003E}" presName="dummy" presStyleCnt="0"/>
      <dgm:spPr/>
      <dgm:t>
        <a:bodyPr/>
        <a:lstStyle/>
        <a:p>
          <a:endParaRPr lang="en-US"/>
        </a:p>
      </dgm:t>
    </dgm:pt>
    <dgm:pt modelId="{35C57763-EEB8-D64A-8FC1-0E9C81C3598B}" type="pres">
      <dgm:prSet presAssocID="{0AA1BCAA-61C1-A44E-9B66-A5BC5D87CE7D}" presName="sibTrans" presStyleLbl="sibTrans2D1" presStyleIdx="8" presStyleCnt="9"/>
      <dgm:spPr/>
      <dgm:t>
        <a:bodyPr/>
        <a:lstStyle/>
        <a:p>
          <a:endParaRPr lang="en-US"/>
        </a:p>
      </dgm:t>
    </dgm:pt>
  </dgm:ptLst>
  <dgm:cxnLst>
    <dgm:cxn modelId="{C316E04F-A8D9-244D-93AC-D14060B68614}" srcId="{9E17C16C-7CC3-984A-A5A2-E24DA6CE8C03}" destId="{DB6148E7-28BD-4442-8F6A-67498DDE1048}" srcOrd="4" destOrd="0" parTransId="{57509DC3-C157-934C-A546-4F11260FBF3C}" sibTransId="{01444928-BBED-D842-B42E-156A28ECC7F3}"/>
    <dgm:cxn modelId="{13AEF1E1-827F-9F4C-BC19-343C31C6A742}" type="presOf" srcId="{5A412458-CE41-974F-88DF-DD3730F47059}" destId="{2153ECF0-20A4-9F4E-9920-65220518DA44}" srcOrd="0" destOrd="0" presId="urn:microsoft.com/office/officeart/2005/8/layout/radial6"/>
    <dgm:cxn modelId="{D168AC3D-AEED-7A4F-B85A-B77D73E1538F}" type="presOf" srcId="{B00E592F-4124-9645-BED6-D5DC66F310D5}" destId="{815FA80B-8C24-C14A-B89B-A97566EAE6F1}" srcOrd="0" destOrd="0" presId="urn:microsoft.com/office/officeart/2005/8/layout/radial6"/>
    <dgm:cxn modelId="{EF1D8E32-0E2B-B541-837A-F7A610F81CEA}" type="presOf" srcId="{FD03BF81-BFAA-5248-8743-3490C9FEBA9F}" destId="{6A8FD0C2-830D-5640-B4DD-8F060614493E}" srcOrd="0" destOrd="0" presId="urn:microsoft.com/office/officeart/2005/8/layout/radial6"/>
    <dgm:cxn modelId="{E671C09F-015D-2B43-B0D4-546ED3513681}" srcId="{4B027519-052D-1A43-AE09-C952EAC0C1B0}" destId="{9E17C16C-7CC3-984A-A5A2-E24DA6CE8C03}" srcOrd="0" destOrd="0" parTransId="{8A51133B-1F3A-9C43-B62A-A8416DB4EFDC}" sibTransId="{9288E43E-90DC-484F-8FE1-77CF13C7E3B6}"/>
    <dgm:cxn modelId="{D6861971-82E0-CF40-9FA2-D4CC687608C3}" type="presOf" srcId="{DA5C6F09-3450-4649-BC26-EC7DF945D79B}" destId="{5BF4B414-2315-6248-BF87-6EF59A472EB2}" srcOrd="0" destOrd="0" presId="urn:microsoft.com/office/officeart/2005/8/layout/radial6"/>
    <dgm:cxn modelId="{7329DEDC-6927-D043-AA33-0F3E390F15E4}" type="presOf" srcId="{E421B5D7-33A0-864E-BC48-A667755075D6}" destId="{074B14EE-F1F5-9843-AF03-C8D38D336DFC}" srcOrd="0" destOrd="0" presId="urn:microsoft.com/office/officeart/2005/8/layout/radial6"/>
    <dgm:cxn modelId="{B70DB02B-1854-F04F-AC85-73ABC4E5CDF9}" srcId="{9E17C16C-7CC3-984A-A5A2-E24DA6CE8C03}" destId="{221DD7F2-A03E-524A-877C-750A8155003E}" srcOrd="8" destOrd="0" parTransId="{53618EC1-754C-E748-A909-0AF29C66BE1C}" sibTransId="{0AA1BCAA-61C1-A44E-9B66-A5BC5D87CE7D}"/>
    <dgm:cxn modelId="{0EC1B0DA-12E2-504E-A96E-F57EABFCCFEE}" type="presOf" srcId="{0AA1BCAA-61C1-A44E-9B66-A5BC5D87CE7D}" destId="{35C57763-EEB8-D64A-8FC1-0E9C81C3598B}" srcOrd="0" destOrd="0" presId="urn:microsoft.com/office/officeart/2005/8/layout/radial6"/>
    <dgm:cxn modelId="{EDDD4E4E-C899-CD48-B193-6D9679059FD7}" type="presOf" srcId="{01444928-BBED-D842-B42E-156A28ECC7F3}" destId="{EEA75D51-C6B9-2346-A808-EFBADCB57ECB}" srcOrd="0" destOrd="0" presId="urn:microsoft.com/office/officeart/2005/8/layout/radial6"/>
    <dgm:cxn modelId="{284758EB-1FD5-494F-803D-BA70AB1DD774}" type="presOf" srcId="{221DD7F2-A03E-524A-877C-750A8155003E}" destId="{5B456C4C-E1D3-A341-963C-42D97FF2A472}" srcOrd="0" destOrd="0" presId="urn:microsoft.com/office/officeart/2005/8/layout/radial6"/>
    <dgm:cxn modelId="{6B1E36CE-1CE1-FF44-AC44-BFEA28C21814}" type="presOf" srcId="{66AFA58C-C302-654A-8615-173D1268FC5A}" destId="{9C34F00F-FD7A-F344-B37C-AEBF3FDBC64B}" srcOrd="0" destOrd="0" presId="urn:microsoft.com/office/officeart/2005/8/layout/radial6"/>
    <dgm:cxn modelId="{555CA669-63AB-254F-9B17-49EE69DE0EB1}" type="presOf" srcId="{4B027519-052D-1A43-AE09-C952EAC0C1B0}" destId="{4B8E2BB6-4A47-654B-8C86-BDE8EC5E0446}" srcOrd="0" destOrd="0" presId="urn:microsoft.com/office/officeart/2005/8/layout/radial6"/>
    <dgm:cxn modelId="{8012FC66-6237-4F49-8181-3E170AE3EE42}" type="presOf" srcId="{734FB889-66C6-D04B-9BF9-3A035895A6E4}" destId="{988B0F0A-3AB5-224B-A200-CD360F6B9BFA}" srcOrd="0" destOrd="0" presId="urn:microsoft.com/office/officeart/2005/8/layout/radial6"/>
    <dgm:cxn modelId="{1BC3ABFF-57F2-CB45-83CF-25DE37A216E7}" type="presOf" srcId="{3D563EC1-0513-5940-BD2B-84A1755B9EAA}" destId="{4D94ACF0-0DF3-DE43-B782-7A4848E630DC}" srcOrd="0" destOrd="0" presId="urn:microsoft.com/office/officeart/2005/8/layout/radial6"/>
    <dgm:cxn modelId="{2A85200B-00B5-7841-B86D-2844F8DB4DEF}" type="presOf" srcId="{239291AC-98E3-2744-81EB-523DD18692BC}" destId="{7253967C-4392-7D44-902E-204F38CE4B05}" srcOrd="0" destOrd="0" presId="urn:microsoft.com/office/officeart/2005/8/layout/radial6"/>
    <dgm:cxn modelId="{0988AD2B-8F97-A047-9FC1-AA4D69201D16}" type="presOf" srcId="{DB6148E7-28BD-4442-8F6A-67498DDE1048}" destId="{BBE97EC8-8390-7349-BC0F-C18F6A5AFDC5}" srcOrd="0" destOrd="0" presId="urn:microsoft.com/office/officeart/2005/8/layout/radial6"/>
    <dgm:cxn modelId="{74585527-9B92-EC42-A7EE-DAD816244F7D}" srcId="{9E17C16C-7CC3-984A-A5A2-E24DA6CE8C03}" destId="{3ACF981C-A266-0C43-858C-CBEB5D143725}" srcOrd="0" destOrd="0" parTransId="{C17D0816-199B-E74A-BF5C-568E4BB7C532}" sibTransId="{0DEDB5EC-4720-5843-BE79-0CAC5A24CE82}"/>
    <dgm:cxn modelId="{F8FE238F-4A85-1640-900E-A455982EA5CD}" srcId="{9E17C16C-7CC3-984A-A5A2-E24DA6CE8C03}" destId="{274CFD47-973C-9E41-95C8-707D18FAE054}" srcOrd="5" destOrd="0" parTransId="{79C255DF-5CEC-464E-B844-2EB78ED0769C}" sibTransId="{734FB889-66C6-D04B-9BF9-3A035895A6E4}"/>
    <dgm:cxn modelId="{0407120B-C19C-9442-B954-90A77902397D}" srcId="{9E17C16C-7CC3-984A-A5A2-E24DA6CE8C03}" destId="{20E360A3-9153-CF46-9340-B9888EEE47CB}" srcOrd="2" destOrd="0" parTransId="{5AD77A3F-B64C-274A-8708-7824DA282CB8}" sibTransId="{B0A6F94D-0B5F-FF42-A3B6-210726BCEE9F}"/>
    <dgm:cxn modelId="{8D54570E-AF91-144F-8ADE-C1E604A1606B}" type="presOf" srcId="{274CFD47-973C-9E41-95C8-707D18FAE054}" destId="{4AF0578B-404E-F049-BB91-CD59A6BA96E8}" srcOrd="0" destOrd="0" presId="urn:microsoft.com/office/officeart/2005/8/layout/radial6"/>
    <dgm:cxn modelId="{C3BBEEA3-3391-B247-A64D-2108E524EA25}" type="presOf" srcId="{0DEDB5EC-4720-5843-BE79-0CAC5A24CE82}" destId="{804820A1-AA07-114D-A526-5063DE952182}" srcOrd="0" destOrd="0" presId="urn:microsoft.com/office/officeart/2005/8/layout/radial6"/>
    <dgm:cxn modelId="{759D77EF-44D7-4E46-99D8-169726EB6A87}" type="presOf" srcId="{20E360A3-9153-CF46-9340-B9888EEE47CB}" destId="{1EDFFD98-CFCA-0549-9FB2-72E29B403B32}" srcOrd="0" destOrd="0" presId="urn:microsoft.com/office/officeart/2005/8/layout/radial6"/>
    <dgm:cxn modelId="{D8D97A9C-B1E7-8A49-B785-2D6EE63B9889}" srcId="{9E17C16C-7CC3-984A-A5A2-E24DA6CE8C03}" destId="{B00E592F-4124-9645-BED6-D5DC66F310D5}" srcOrd="1" destOrd="0" parTransId="{125A2DFD-5899-4C41-8207-616C41002975}" sibTransId="{FD03BF81-BFAA-5248-8743-3490C9FEBA9F}"/>
    <dgm:cxn modelId="{7FF9BBE5-7A39-574D-B5A8-D833E2BBFBDC}" type="presOf" srcId="{3ACF981C-A266-0C43-858C-CBEB5D143725}" destId="{24E289DC-B456-AE4F-8E10-FB8A8E2A98AB}" srcOrd="0" destOrd="0" presId="urn:microsoft.com/office/officeart/2005/8/layout/radial6"/>
    <dgm:cxn modelId="{2056A782-D13F-5A4A-85E0-2C55789474C2}" type="presOf" srcId="{B0A6F94D-0B5F-FF42-A3B6-210726BCEE9F}" destId="{4BB86711-7558-944C-BE71-88DEAA2FEDC3}" srcOrd="0" destOrd="0" presId="urn:microsoft.com/office/officeart/2005/8/layout/radial6"/>
    <dgm:cxn modelId="{95782CF6-9F32-164E-8ABB-4750992EB242}" srcId="{9E17C16C-7CC3-984A-A5A2-E24DA6CE8C03}" destId="{3D563EC1-0513-5940-BD2B-84A1755B9EAA}" srcOrd="7" destOrd="0" parTransId="{5C21B253-8040-FC49-9013-2E05CB2C76E2}" sibTransId="{66AFA58C-C302-654A-8615-173D1268FC5A}"/>
    <dgm:cxn modelId="{E4BCE475-002C-EE4B-8B9C-01DAD9B48C34}" srcId="{9E17C16C-7CC3-984A-A5A2-E24DA6CE8C03}" destId="{DA5C6F09-3450-4649-BC26-EC7DF945D79B}" srcOrd="3" destOrd="0" parTransId="{DE2714B5-DC9B-1246-8F7D-3F2EC6A4BB1B}" sibTransId="{5A412458-CE41-974F-88DF-DD3730F47059}"/>
    <dgm:cxn modelId="{8B0A5B3C-1ABD-6E4F-B047-388457983F59}" srcId="{9E17C16C-7CC3-984A-A5A2-E24DA6CE8C03}" destId="{239291AC-98E3-2744-81EB-523DD18692BC}" srcOrd="6" destOrd="0" parTransId="{CB9B6ECC-A06B-1647-962B-141C4C3EEBCC}" sibTransId="{E421B5D7-33A0-864E-BC48-A667755075D6}"/>
    <dgm:cxn modelId="{05ADD02A-8AAA-D146-BDC4-D2916EC590D0}" type="presOf" srcId="{9E17C16C-7CC3-984A-A5A2-E24DA6CE8C03}" destId="{68DFDB15-CC13-0E41-B4DB-BBAE779BA974}" srcOrd="0" destOrd="0" presId="urn:microsoft.com/office/officeart/2005/8/layout/radial6"/>
    <dgm:cxn modelId="{EB4EE2F4-6846-E74A-B84E-8EBA105DA411}" type="presParOf" srcId="{4B8E2BB6-4A47-654B-8C86-BDE8EC5E0446}" destId="{68DFDB15-CC13-0E41-B4DB-BBAE779BA974}" srcOrd="0" destOrd="0" presId="urn:microsoft.com/office/officeart/2005/8/layout/radial6"/>
    <dgm:cxn modelId="{155EBB23-0E19-FC45-B94F-DE0B3E7C1759}" type="presParOf" srcId="{4B8E2BB6-4A47-654B-8C86-BDE8EC5E0446}" destId="{24E289DC-B456-AE4F-8E10-FB8A8E2A98AB}" srcOrd="1" destOrd="0" presId="urn:microsoft.com/office/officeart/2005/8/layout/radial6"/>
    <dgm:cxn modelId="{7914972B-1640-5A4E-970C-FA4C56B1C9D8}" type="presParOf" srcId="{4B8E2BB6-4A47-654B-8C86-BDE8EC5E0446}" destId="{031221B1-165A-FB47-9976-AA7540CBC220}" srcOrd="2" destOrd="0" presId="urn:microsoft.com/office/officeart/2005/8/layout/radial6"/>
    <dgm:cxn modelId="{F63FDD92-586A-2B4D-BDD2-FF6293D79617}" type="presParOf" srcId="{4B8E2BB6-4A47-654B-8C86-BDE8EC5E0446}" destId="{804820A1-AA07-114D-A526-5063DE952182}" srcOrd="3" destOrd="0" presId="urn:microsoft.com/office/officeart/2005/8/layout/radial6"/>
    <dgm:cxn modelId="{4ECD9B1A-7807-F04F-8F9B-5BFC710BAA39}" type="presParOf" srcId="{4B8E2BB6-4A47-654B-8C86-BDE8EC5E0446}" destId="{815FA80B-8C24-C14A-B89B-A97566EAE6F1}" srcOrd="4" destOrd="0" presId="urn:microsoft.com/office/officeart/2005/8/layout/radial6"/>
    <dgm:cxn modelId="{C0AF47BE-CAC2-3C4A-A2FD-BDBBEBBA8A84}" type="presParOf" srcId="{4B8E2BB6-4A47-654B-8C86-BDE8EC5E0446}" destId="{CA455106-0A16-C849-AF45-FDEE0B9C2E76}" srcOrd="5" destOrd="0" presId="urn:microsoft.com/office/officeart/2005/8/layout/radial6"/>
    <dgm:cxn modelId="{4C833532-5311-A54A-8CAC-5F69B93230AB}" type="presParOf" srcId="{4B8E2BB6-4A47-654B-8C86-BDE8EC5E0446}" destId="{6A8FD0C2-830D-5640-B4DD-8F060614493E}" srcOrd="6" destOrd="0" presId="urn:microsoft.com/office/officeart/2005/8/layout/radial6"/>
    <dgm:cxn modelId="{2A32A872-76BE-EF43-83B5-7758DB78852A}" type="presParOf" srcId="{4B8E2BB6-4A47-654B-8C86-BDE8EC5E0446}" destId="{1EDFFD98-CFCA-0549-9FB2-72E29B403B32}" srcOrd="7" destOrd="0" presId="urn:microsoft.com/office/officeart/2005/8/layout/radial6"/>
    <dgm:cxn modelId="{C5039130-3B15-B945-A5D7-A17A35796BF6}" type="presParOf" srcId="{4B8E2BB6-4A47-654B-8C86-BDE8EC5E0446}" destId="{4717B8A4-AE69-034C-AD75-9ABFEEA894C4}" srcOrd="8" destOrd="0" presId="urn:microsoft.com/office/officeart/2005/8/layout/radial6"/>
    <dgm:cxn modelId="{A3ABDE47-F679-B247-8251-985AFEF2CE1A}" type="presParOf" srcId="{4B8E2BB6-4A47-654B-8C86-BDE8EC5E0446}" destId="{4BB86711-7558-944C-BE71-88DEAA2FEDC3}" srcOrd="9" destOrd="0" presId="urn:microsoft.com/office/officeart/2005/8/layout/radial6"/>
    <dgm:cxn modelId="{346A6FF4-A318-6D44-B973-F8D6D71AF1F9}" type="presParOf" srcId="{4B8E2BB6-4A47-654B-8C86-BDE8EC5E0446}" destId="{5BF4B414-2315-6248-BF87-6EF59A472EB2}" srcOrd="10" destOrd="0" presId="urn:microsoft.com/office/officeart/2005/8/layout/radial6"/>
    <dgm:cxn modelId="{5EB49316-18E6-1E44-AD9D-750104A992EC}" type="presParOf" srcId="{4B8E2BB6-4A47-654B-8C86-BDE8EC5E0446}" destId="{6BED0F7C-B154-5A49-87CF-608F9CA88852}" srcOrd="11" destOrd="0" presId="urn:microsoft.com/office/officeart/2005/8/layout/radial6"/>
    <dgm:cxn modelId="{2EBBE018-242D-584B-94FE-B0F3D242D1FC}" type="presParOf" srcId="{4B8E2BB6-4A47-654B-8C86-BDE8EC5E0446}" destId="{2153ECF0-20A4-9F4E-9920-65220518DA44}" srcOrd="12" destOrd="0" presId="urn:microsoft.com/office/officeart/2005/8/layout/radial6"/>
    <dgm:cxn modelId="{D7BF8CE1-759B-184A-BF39-3D69920C4A28}" type="presParOf" srcId="{4B8E2BB6-4A47-654B-8C86-BDE8EC5E0446}" destId="{BBE97EC8-8390-7349-BC0F-C18F6A5AFDC5}" srcOrd="13" destOrd="0" presId="urn:microsoft.com/office/officeart/2005/8/layout/radial6"/>
    <dgm:cxn modelId="{F465F31C-312D-DE46-A1E3-F299F1E940D0}" type="presParOf" srcId="{4B8E2BB6-4A47-654B-8C86-BDE8EC5E0446}" destId="{287700C1-E824-F54D-B1E8-9853A2F3714C}" srcOrd="14" destOrd="0" presId="urn:microsoft.com/office/officeart/2005/8/layout/radial6"/>
    <dgm:cxn modelId="{07403BF3-C0FF-D246-A087-B47D1C18A1E2}" type="presParOf" srcId="{4B8E2BB6-4A47-654B-8C86-BDE8EC5E0446}" destId="{EEA75D51-C6B9-2346-A808-EFBADCB57ECB}" srcOrd="15" destOrd="0" presId="urn:microsoft.com/office/officeart/2005/8/layout/radial6"/>
    <dgm:cxn modelId="{384E9A3C-B3D9-E44D-8D10-003CF2A90E92}" type="presParOf" srcId="{4B8E2BB6-4A47-654B-8C86-BDE8EC5E0446}" destId="{4AF0578B-404E-F049-BB91-CD59A6BA96E8}" srcOrd="16" destOrd="0" presId="urn:microsoft.com/office/officeart/2005/8/layout/radial6"/>
    <dgm:cxn modelId="{85455EA7-4351-7E4E-B13F-6B59052E9253}" type="presParOf" srcId="{4B8E2BB6-4A47-654B-8C86-BDE8EC5E0446}" destId="{5832B1C6-E93E-8C40-B1ED-13E9263BCDA9}" srcOrd="17" destOrd="0" presId="urn:microsoft.com/office/officeart/2005/8/layout/radial6"/>
    <dgm:cxn modelId="{25C6D917-0107-3E40-B256-A2AB446DFEF5}" type="presParOf" srcId="{4B8E2BB6-4A47-654B-8C86-BDE8EC5E0446}" destId="{988B0F0A-3AB5-224B-A200-CD360F6B9BFA}" srcOrd="18" destOrd="0" presId="urn:microsoft.com/office/officeart/2005/8/layout/radial6"/>
    <dgm:cxn modelId="{A208C1E4-BD04-8F48-BE52-31F7DE086E0C}" type="presParOf" srcId="{4B8E2BB6-4A47-654B-8C86-BDE8EC5E0446}" destId="{7253967C-4392-7D44-902E-204F38CE4B05}" srcOrd="19" destOrd="0" presId="urn:microsoft.com/office/officeart/2005/8/layout/radial6"/>
    <dgm:cxn modelId="{6742A13C-2A95-2445-8FB0-5B3E7C3BC187}" type="presParOf" srcId="{4B8E2BB6-4A47-654B-8C86-BDE8EC5E0446}" destId="{E807F7C0-4BCB-3646-B03F-DA7E17C87DBC}" srcOrd="20" destOrd="0" presId="urn:microsoft.com/office/officeart/2005/8/layout/radial6"/>
    <dgm:cxn modelId="{DDA40E3E-7CAD-4149-89D6-7FD982EA1957}" type="presParOf" srcId="{4B8E2BB6-4A47-654B-8C86-BDE8EC5E0446}" destId="{074B14EE-F1F5-9843-AF03-C8D38D336DFC}" srcOrd="21" destOrd="0" presId="urn:microsoft.com/office/officeart/2005/8/layout/radial6"/>
    <dgm:cxn modelId="{13A7317A-068D-5E41-9787-3CA58D4B231F}" type="presParOf" srcId="{4B8E2BB6-4A47-654B-8C86-BDE8EC5E0446}" destId="{4D94ACF0-0DF3-DE43-B782-7A4848E630DC}" srcOrd="22" destOrd="0" presId="urn:microsoft.com/office/officeart/2005/8/layout/radial6"/>
    <dgm:cxn modelId="{EA9FA700-BA1D-DC44-B590-716020DA6C38}" type="presParOf" srcId="{4B8E2BB6-4A47-654B-8C86-BDE8EC5E0446}" destId="{5953C359-D75F-7C45-976B-82B8198FD884}" srcOrd="23" destOrd="0" presId="urn:microsoft.com/office/officeart/2005/8/layout/radial6"/>
    <dgm:cxn modelId="{80B8A744-B655-1F4B-AF36-F58F72588335}" type="presParOf" srcId="{4B8E2BB6-4A47-654B-8C86-BDE8EC5E0446}" destId="{9C34F00F-FD7A-F344-B37C-AEBF3FDBC64B}" srcOrd="24" destOrd="0" presId="urn:microsoft.com/office/officeart/2005/8/layout/radial6"/>
    <dgm:cxn modelId="{220DCEBB-2E0E-7D42-AE4A-E7067775EAD7}" type="presParOf" srcId="{4B8E2BB6-4A47-654B-8C86-BDE8EC5E0446}" destId="{5B456C4C-E1D3-A341-963C-42D97FF2A472}" srcOrd="25" destOrd="0" presId="urn:microsoft.com/office/officeart/2005/8/layout/radial6"/>
    <dgm:cxn modelId="{F3CCD57D-8BEC-9D42-A6FB-56C2D9EEC7F8}" type="presParOf" srcId="{4B8E2BB6-4A47-654B-8C86-BDE8EC5E0446}" destId="{49E3EDA8-841C-6D4D-9620-FBAA367D9645}" srcOrd="26" destOrd="0" presId="urn:microsoft.com/office/officeart/2005/8/layout/radial6"/>
    <dgm:cxn modelId="{23225610-1C8C-D146-8C4A-E17D174B139F}" type="presParOf" srcId="{4B8E2BB6-4A47-654B-8C86-BDE8EC5E0446}" destId="{35C57763-EEB8-D64A-8FC1-0E9C81C3598B}" srcOrd="27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C57763-EEB8-D64A-8FC1-0E9C81C3598B}">
      <dsp:nvSpPr>
        <dsp:cNvPr id="0" name=""/>
        <dsp:cNvSpPr/>
      </dsp:nvSpPr>
      <dsp:spPr>
        <a:xfrm>
          <a:off x="1544821" y="641458"/>
          <a:ext cx="5740300" cy="5740300"/>
        </a:xfrm>
        <a:prstGeom prst="blockArc">
          <a:avLst>
            <a:gd name="adj1" fmla="val 14026325"/>
            <a:gd name="adj2" fmla="val 16378117"/>
            <a:gd name="adj3" fmla="val 305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C34F00F-FD7A-F344-B37C-AEBF3FDBC64B}">
      <dsp:nvSpPr>
        <dsp:cNvPr id="0" name=""/>
        <dsp:cNvSpPr/>
      </dsp:nvSpPr>
      <dsp:spPr>
        <a:xfrm>
          <a:off x="1691190" y="526633"/>
          <a:ext cx="5740300" cy="5740300"/>
        </a:xfrm>
        <a:prstGeom prst="blockArc">
          <a:avLst>
            <a:gd name="adj1" fmla="val 11400000"/>
            <a:gd name="adj2" fmla="val 13800000"/>
            <a:gd name="adj3" fmla="val 305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74B14EE-F1F5-9843-AF03-C8D38D336DFC}">
      <dsp:nvSpPr>
        <dsp:cNvPr id="0" name=""/>
        <dsp:cNvSpPr/>
      </dsp:nvSpPr>
      <dsp:spPr>
        <a:xfrm>
          <a:off x="1691190" y="526633"/>
          <a:ext cx="5740300" cy="5740300"/>
        </a:xfrm>
        <a:prstGeom prst="blockArc">
          <a:avLst>
            <a:gd name="adj1" fmla="val 9000000"/>
            <a:gd name="adj2" fmla="val 11400000"/>
            <a:gd name="adj3" fmla="val 305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88B0F0A-3AB5-224B-A200-CD360F6B9BFA}">
      <dsp:nvSpPr>
        <dsp:cNvPr id="0" name=""/>
        <dsp:cNvSpPr/>
      </dsp:nvSpPr>
      <dsp:spPr>
        <a:xfrm>
          <a:off x="1691190" y="526633"/>
          <a:ext cx="5740300" cy="5740300"/>
        </a:xfrm>
        <a:prstGeom prst="blockArc">
          <a:avLst>
            <a:gd name="adj1" fmla="val 6600000"/>
            <a:gd name="adj2" fmla="val 9000000"/>
            <a:gd name="adj3" fmla="val 305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EA75D51-C6B9-2346-A808-EFBADCB57ECB}">
      <dsp:nvSpPr>
        <dsp:cNvPr id="0" name=""/>
        <dsp:cNvSpPr/>
      </dsp:nvSpPr>
      <dsp:spPr>
        <a:xfrm>
          <a:off x="1691190" y="526633"/>
          <a:ext cx="5740300" cy="5740300"/>
        </a:xfrm>
        <a:prstGeom prst="blockArc">
          <a:avLst>
            <a:gd name="adj1" fmla="val 4200000"/>
            <a:gd name="adj2" fmla="val 6600000"/>
            <a:gd name="adj3" fmla="val 305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153ECF0-20A4-9F4E-9920-65220518DA44}">
      <dsp:nvSpPr>
        <dsp:cNvPr id="0" name=""/>
        <dsp:cNvSpPr/>
      </dsp:nvSpPr>
      <dsp:spPr>
        <a:xfrm>
          <a:off x="1691190" y="526633"/>
          <a:ext cx="5740300" cy="5740300"/>
        </a:xfrm>
        <a:prstGeom prst="blockArc">
          <a:avLst>
            <a:gd name="adj1" fmla="val 1800000"/>
            <a:gd name="adj2" fmla="val 4200000"/>
            <a:gd name="adj3" fmla="val 305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BB86711-7558-944C-BE71-88DEAA2FEDC3}">
      <dsp:nvSpPr>
        <dsp:cNvPr id="0" name=""/>
        <dsp:cNvSpPr/>
      </dsp:nvSpPr>
      <dsp:spPr>
        <a:xfrm>
          <a:off x="1691190" y="526633"/>
          <a:ext cx="5740300" cy="5740300"/>
        </a:xfrm>
        <a:prstGeom prst="blockArc">
          <a:avLst>
            <a:gd name="adj1" fmla="val 21000000"/>
            <a:gd name="adj2" fmla="val 1800000"/>
            <a:gd name="adj3" fmla="val 305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A8FD0C2-830D-5640-B4DD-8F060614493E}">
      <dsp:nvSpPr>
        <dsp:cNvPr id="0" name=""/>
        <dsp:cNvSpPr/>
      </dsp:nvSpPr>
      <dsp:spPr>
        <a:xfrm>
          <a:off x="1691190" y="526633"/>
          <a:ext cx="5740300" cy="5740300"/>
        </a:xfrm>
        <a:prstGeom prst="blockArc">
          <a:avLst>
            <a:gd name="adj1" fmla="val 18600000"/>
            <a:gd name="adj2" fmla="val 21000000"/>
            <a:gd name="adj3" fmla="val 305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04820A1-AA07-114D-A526-5063DE952182}">
      <dsp:nvSpPr>
        <dsp:cNvPr id="0" name=""/>
        <dsp:cNvSpPr/>
      </dsp:nvSpPr>
      <dsp:spPr>
        <a:xfrm>
          <a:off x="1837558" y="641458"/>
          <a:ext cx="5740300" cy="5740300"/>
        </a:xfrm>
        <a:prstGeom prst="blockArc">
          <a:avLst>
            <a:gd name="adj1" fmla="val 16021883"/>
            <a:gd name="adj2" fmla="val 18373675"/>
            <a:gd name="adj3" fmla="val 305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8DFDB15-CC13-0E41-B4DB-BBAE779BA974}">
      <dsp:nvSpPr>
        <dsp:cNvPr id="0" name=""/>
        <dsp:cNvSpPr/>
      </dsp:nvSpPr>
      <dsp:spPr>
        <a:xfrm>
          <a:off x="3267976" y="2208865"/>
          <a:ext cx="2586728" cy="23758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kern="1200" dirty="0" smtClean="0"/>
            <a:t>Common YM Practices</a:t>
          </a:r>
          <a:endParaRPr lang="en-US" sz="3500" b="1" kern="1200" dirty="0"/>
        </a:p>
      </dsp:txBody>
      <dsp:txXfrm>
        <a:off x="3646794" y="2556798"/>
        <a:ext cx="1829092" cy="1679970"/>
      </dsp:txXfrm>
    </dsp:sp>
    <dsp:sp modelId="{24E289DC-B456-AE4F-8E10-FB8A8E2A98AB}">
      <dsp:nvSpPr>
        <dsp:cNvPr id="0" name=""/>
        <dsp:cNvSpPr/>
      </dsp:nvSpPr>
      <dsp:spPr>
        <a:xfrm>
          <a:off x="3925790" y="84288"/>
          <a:ext cx="1271099" cy="12097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Retreats</a:t>
          </a:r>
          <a:endParaRPr lang="en-US" sz="1800" b="1" kern="1200" dirty="0"/>
        </a:p>
      </dsp:txBody>
      <dsp:txXfrm>
        <a:off x="4111938" y="261448"/>
        <a:ext cx="898803" cy="855405"/>
      </dsp:txXfrm>
    </dsp:sp>
    <dsp:sp modelId="{815FA80B-8C24-C14A-B89B-A97566EAE6F1}">
      <dsp:nvSpPr>
        <dsp:cNvPr id="0" name=""/>
        <dsp:cNvSpPr/>
      </dsp:nvSpPr>
      <dsp:spPr>
        <a:xfrm>
          <a:off x="5622380" y="684523"/>
          <a:ext cx="1511278" cy="10944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Service &amp; Mission Trips</a:t>
          </a:r>
          <a:endParaRPr lang="en-US" sz="1800" b="1" kern="1200" dirty="0"/>
        </a:p>
      </dsp:txBody>
      <dsp:txXfrm>
        <a:off x="5843702" y="844802"/>
        <a:ext cx="1068634" cy="773894"/>
      </dsp:txXfrm>
    </dsp:sp>
    <dsp:sp modelId="{1EDFFD98-CFCA-0549-9FB2-72E29B403B32}">
      <dsp:nvSpPr>
        <dsp:cNvPr id="0" name=""/>
        <dsp:cNvSpPr/>
      </dsp:nvSpPr>
      <dsp:spPr>
        <a:xfrm>
          <a:off x="6486131" y="2249193"/>
          <a:ext cx="1717045" cy="13136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Bible Study &amp; Religious Education</a:t>
          </a:r>
          <a:endParaRPr lang="en-US" sz="1800" b="1" kern="1200" dirty="0"/>
        </a:p>
      </dsp:txBody>
      <dsp:txXfrm>
        <a:off x="6737586" y="2441570"/>
        <a:ext cx="1214135" cy="928879"/>
      </dsp:txXfrm>
    </dsp:sp>
    <dsp:sp modelId="{5BF4B414-2315-6248-BF87-6EF59A472EB2}">
      <dsp:nvSpPr>
        <dsp:cNvPr id="0" name=""/>
        <dsp:cNvSpPr/>
      </dsp:nvSpPr>
      <dsp:spPr>
        <a:xfrm>
          <a:off x="6362548" y="4152421"/>
          <a:ext cx="1292792" cy="13149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Prayer</a:t>
          </a:r>
          <a:endParaRPr lang="en-US" sz="1800" b="1" kern="1200" dirty="0"/>
        </a:p>
      </dsp:txBody>
      <dsp:txXfrm>
        <a:off x="6551873" y="4344994"/>
        <a:ext cx="914142" cy="929828"/>
      </dsp:txXfrm>
    </dsp:sp>
    <dsp:sp modelId="{BBE97EC8-8390-7349-BC0F-C18F6A5AFDC5}">
      <dsp:nvSpPr>
        <dsp:cNvPr id="0" name=""/>
        <dsp:cNvSpPr/>
      </dsp:nvSpPr>
      <dsp:spPr>
        <a:xfrm>
          <a:off x="4809845" y="5365251"/>
          <a:ext cx="1436259" cy="13746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Spiritual Support Groups</a:t>
          </a:r>
          <a:endParaRPr lang="en-US" sz="1800" b="1" kern="1200" dirty="0"/>
        </a:p>
      </dsp:txBody>
      <dsp:txXfrm>
        <a:off x="5020180" y="5566568"/>
        <a:ext cx="1015589" cy="972043"/>
      </dsp:txXfrm>
    </dsp:sp>
    <dsp:sp modelId="{4AF0578B-404E-F049-BB91-CD59A6BA96E8}">
      <dsp:nvSpPr>
        <dsp:cNvPr id="0" name=""/>
        <dsp:cNvSpPr/>
      </dsp:nvSpPr>
      <dsp:spPr>
        <a:xfrm>
          <a:off x="2891873" y="5411821"/>
          <a:ext cx="1405663" cy="12815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Youth-Oriented Worship</a:t>
          </a:r>
          <a:endParaRPr lang="en-US" sz="1800" b="1" kern="1200" dirty="0"/>
        </a:p>
      </dsp:txBody>
      <dsp:txXfrm>
        <a:off x="3097728" y="5599498"/>
        <a:ext cx="993953" cy="906183"/>
      </dsp:txXfrm>
    </dsp:sp>
    <dsp:sp modelId="{7253967C-4392-7D44-902E-204F38CE4B05}">
      <dsp:nvSpPr>
        <dsp:cNvPr id="0" name=""/>
        <dsp:cNvSpPr/>
      </dsp:nvSpPr>
      <dsp:spPr>
        <a:xfrm>
          <a:off x="1357151" y="4111747"/>
          <a:ext cx="1513168" cy="13963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Special Events</a:t>
          </a:r>
          <a:endParaRPr lang="en-US" sz="1800" b="1" kern="1200" dirty="0"/>
        </a:p>
      </dsp:txBody>
      <dsp:txXfrm>
        <a:off x="1578749" y="4316234"/>
        <a:ext cx="1069972" cy="987348"/>
      </dsp:txXfrm>
    </dsp:sp>
    <dsp:sp modelId="{4D94ACF0-0DF3-DE43-B782-7A4848E630DC}">
      <dsp:nvSpPr>
        <dsp:cNvPr id="0" name=""/>
        <dsp:cNvSpPr/>
      </dsp:nvSpPr>
      <dsp:spPr>
        <a:xfrm>
          <a:off x="851923" y="2174826"/>
          <a:ext cx="1852207" cy="14623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Family &amp; Intergenera-tional Activities</a:t>
          </a:r>
          <a:endParaRPr lang="en-US" sz="1800" b="1" kern="1200" dirty="0"/>
        </a:p>
      </dsp:txBody>
      <dsp:txXfrm>
        <a:off x="1123172" y="2388985"/>
        <a:ext cx="1309709" cy="1034049"/>
      </dsp:txXfrm>
    </dsp:sp>
    <dsp:sp modelId="{5B456C4C-E1D3-A341-963C-42D97FF2A472}">
      <dsp:nvSpPr>
        <dsp:cNvPr id="0" name=""/>
        <dsp:cNvSpPr/>
      </dsp:nvSpPr>
      <dsp:spPr>
        <a:xfrm>
          <a:off x="1931727" y="572073"/>
          <a:ext cx="1625868" cy="13193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Peer Ministry &amp; Youth Leadership</a:t>
          </a:r>
          <a:endParaRPr lang="en-US" sz="1800" b="1" kern="1200" dirty="0"/>
        </a:p>
      </dsp:txBody>
      <dsp:txXfrm>
        <a:off x="2169830" y="765288"/>
        <a:ext cx="1149662" cy="9329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2D94CB-D5BD-D541-969D-F473C68CD90D}" type="datetimeFigureOut">
              <a:rPr lang="en-US" smtClean="0"/>
              <a:t>12/7/14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22B49A-0DFA-CB4C-8F33-3728889575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2622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455AED-FB4B-2245-900C-9664FC745BB0}" type="datetimeFigureOut">
              <a:rPr lang="en-US" smtClean="0"/>
              <a:t>12/7/14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109377-6A85-AF4C-88B7-833447A6C9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009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6AD8D91A-A2EE-4B54-B3C6-F6C67903BA9C}" type="datetime1">
              <a:rPr lang="en-US" smtClean="0"/>
              <a:pPr/>
              <a:t>12/7/14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785C6-EBAF-49D5-AD4D-BABF4DFAAD59}" type="datetime1">
              <a:rPr lang="en-US" smtClean="0"/>
              <a:pPr/>
              <a:t>12/7/14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6A404122-9A3A-4FD8-98B8-22631F32846C}" type="datetime1">
              <a:rPr lang="en-US" smtClean="0"/>
              <a:pPr/>
              <a:t>12/7/14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A7B8-0EC4-44C9-AFEF-25E144F11C06}" type="datetime1">
              <a:rPr lang="en-US" smtClean="0"/>
              <a:pPr/>
              <a:t>12/7/14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B47B5-C739-4DAE-AACD-CC58CA843AC4}" type="datetime1">
              <a:rPr lang="en-US" smtClean="0"/>
              <a:pPr/>
              <a:t>12/7/14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E72AE48-94E6-46E0-BE32-5F0716DE9115}" type="datetime1">
              <a:rPr lang="en-US" smtClean="0"/>
              <a:pPr/>
              <a:t>12/7/14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884C285-8BCE-48FC-97D9-E2837AF38351}" type="datetime1">
              <a:rPr lang="en-US" smtClean="0"/>
              <a:pPr/>
              <a:t>12/7/14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0D3E6-EF16-4488-94A4-211508FE4682}" type="datetime1">
              <a:rPr lang="en-US" smtClean="0"/>
              <a:pPr/>
              <a:t>12/7/14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7FB3B-20DA-4D0E-BF16-8262B7156612}" type="datetime1">
              <a:rPr lang="en-US" smtClean="0"/>
              <a:pPr/>
              <a:t>12/7/14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73C2C-6BD0-40EC-8D8D-4D51F089C5EB}" type="datetime1">
              <a:rPr lang="en-US" smtClean="0"/>
              <a:pPr/>
              <a:t>12/7/14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2D377F5C-EDA7-4864-9756-35769B0E62CF}" type="datetime1">
              <a:rPr lang="en-US" smtClean="0"/>
              <a:pPr/>
              <a:t>12/7/14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Drag picture to placeholder or click icon to add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8B99C93-F56F-46AB-9EB8-53614A95B15F}" type="datetime1">
              <a:rPr lang="en-US" smtClean="0"/>
              <a:pPr/>
              <a:t>12/7/14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Cambria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eg"/><Relationship Id="rId5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 </a:t>
            </a:r>
            <a:r>
              <a:rPr lang="en-US" sz="3200" dirty="0" smtClean="0"/>
              <a:t>What’s Working: Effective Practices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96" y="162238"/>
            <a:ext cx="3954122" cy="2633752"/>
          </a:xfrm>
          <a:prstGeom prst="rect">
            <a:avLst/>
          </a:prstGeom>
        </p:spPr>
      </p:pic>
      <p:pic>
        <p:nvPicPr>
          <p:cNvPr id="8" name="Picture Placeholder 4" descr="iStock_000009849752Smal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24" b="7424"/>
          <a:stretch>
            <a:fillRect/>
          </a:stretch>
        </p:blipFill>
        <p:spPr>
          <a:xfrm>
            <a:off x="626879" y="3000115"/>
            <a:ext cx="4924436" cy="29669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058" y="2906995"/>
            <a:ext cx="2042441" cy="3060053"/>
          </a:xfrm>
          <a:prstGeom prst="rect">
            <a:avLst/>
          </a:prstGeom>
        </p:spPr>
      </p:pic>
      <p:pic>
        <p:nvPicPr>
          <p:cNvPr id="11" name="Picture 10" descr="iStock_000008516177Medium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492" y="162237"/>
            <a:ext cx="3615576" cy="264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40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AA2B1E"/>
                </a:solidFill>
              </a:rPr>
              <a:t>Young Adult Ministry Practices</a:t>
            </a:r>
            <a:endParaRPr lang="en-US" dirty="0">
              <a:solidFill>
                <a:srgbClr val="AA2B1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78400"/>
          </a:xfrm>
        </p:spPr>
        <p:txBody>
          <a:bodyPr>
            <a:normAutofit lnSpcReduction="10000"/>
          </a:bodyPr>
          <a:lstStyle/>
          <a:p>
            <a:pPr marL="514350" indent="-514350">
              <a:buSzPct val="80000"/>
              <a:buFont typeface="+mj-lt"/>
              <a:buAutoNum type="arabicPeriod"/>
            </a:pPr>
            <a:r>
              <a:rPr lang="en-US" dirty="0" smtClean="0"/>
              <a:t>Congregations that provide a “home” for emerging adults; where older adults are welcoming, inviting them into leadership and participation.</a:t>
            </a:r>
          </a:p>
          <a:p>
            <a:pPr marL="514350" indent="-514350">
              <a:buSzPct val="80000"/>
              <a:buFont typeface="+mj-lt"/>
              <a:buAutoNum type="arabicPeriod"/>
            </a:pPr>
            <a:r>
              <a:rPr lang="en-US" dirty="0" smtClean="0"/>
              <a:t>Congregations that appreciate emerging adults – their ideas, their work, their prayers – and their limitations ($).</a:t>
            </a:r>
          </a:p>
          <a:p>
            <a:pPr marL="514350" indent="-514350">
              <a:buSzPct val="80000"/>
              <a:buFont typeface="+mj-lt"/>
              <a:buAutoNum type="arabicPeriod"/>
            </a:pPr>
            <a:r>
              <a:rPr lang="en-US" dirty="0" smtClean="0"/>
              <a:t>Congregations that offer short term, significant projects and involvements.</a:t>
            </a:r>
          </a:p>
          <a:p>
            <a:pPr marL="514350" indent="-514350">
              <a:buSzPct val="80000"/>
              <a:buFont typeface="+mj-lt"/>
              <a:buAutoNum type="arabicPeriod"/>
            </a:pPr>
            <a:r>
              <a:rPr lang="en-US" dirty="0" smtClean="0"/>
              <a:t>Congregations that are diverse, inclusive communities. </a:t>
            </a:r>
          </a:p>
        </p:txBody>
      </p:sp>
    </p:spTree>
    <p:extLst>
      <p:ext uri="{BB962C8B-B14F-4D97-AF65-F5344CB8AC3E}">
        <p14:creationId xmlns:p14="http://schemas.microsoft.com/office/powerpoint/2010/main" val="20151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AA2B1E"/>
                </a:solidFill>
              </a:rPr>
              <a:t>Young Adult Ministry Practices</a:t>
            </a:r>
            <a:endParaRPr lang="en-US" dirty="0">
              <a:solidFill>
                <a:srgbClr val="AA2B1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340852" cy="515620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SzPct val="80000"/>
              <a:buFont typeface="+mj-lt"/>
              <a:buAutoNum type="arabicPeriod" startAt="5"/>
            </a:pPr>
            <a:r>
              <a:rPr lang="en-US" dirty="0" smtClean="0"/>
              <a:t>Congregations that effectively use media and social networking, and that have a contemporary, current website.</a:t>
            </a:r>
          </a:p>
          <a:p>
            <a:pPr marL="514350" indent="-514350">
              <a:buSzPct val="80000"/>
              <a:buFont typeface="+mj-lt"/>
              <a:buAutoNum type="arabicPeriod" startAt="5"/>
            </a:pPr>
            <a:r>
              <a:rPr lang="en-US" dirty="0" smtClean="0"/>
              <a:t>Congregations that have a strong, nurturing pastor. They like good preaching and teaching. They like pastors who have a vision of the work of the Gospel in that congregation; and someone who has a good sense of outreach.</a:t>
            </a:r>
          </a:p>
          <a:p>
            <a:pPr marL="514350" indent="-514350">
              <a:buSzPct val="80000"/>
              <a:buFont typeface="+mj-lt"/>
              <a:buAutoNum type="arabicPeriod" startAt="5"/>
            </a:pPr>
            <a:r>
              <a:rPr lang="en-US" dirty="0" smtClean="0"/>
              <a:t>Congregations that provide worship at times they can come; and opportunities to gather and socialize.</a:t>
            </a:r>
          </a:p>
          <a:p>
            <a:pPr marL="514350" indent="-514350">
              <a:buSzPct val="80000"/>
              <a:buFont typeface="+mj-lt"/>
              <a:buAutoNum type="arabicPeriod" startAt="5"/>
            </a:pPr>
            <a:r>
              <a:rPr lang="en-US" dirty="0" smtClean="0"/>
              <a:t>Congregations that go “off campus” with ministry and faith formation. </a:t>
            </a:r>
          </a:p>
          <a:p>
            <a:pPr marL="0" indent="0">
              <a:buSzPct val="80000"/>
              <a:buNone/>
            </a:pPr>
            <a:endParaRPr lang="en-US" dirty="0" smtClean="0"/>
          </a:p>
          <a:p>
            <a:pPr marL="0" indent="0" algn="ctr">
              <a:buSzPct val="80000"/>
              <a:buNone/>
            </a:pPr>
            <a:r>
              <a:rPr lang="en-US" dirty="0" smtClean="0"/>
              <a:t>(Changing Spirituality of Emerging Adults Project)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742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92643" y="1600199"/>
            <a:ext cx="8273405" cy="5144208"/>
          </a:xfrm>
        </p:spPr>
        <p:txBody>
          <a:bodyPr>
            <a:normAutofit lnSpcReduction="10000"/>
          </a:bodyPr>
          <a:lstStyle/>
          <a:p>
            <a:pPr marL="457200" indent="-457200">
              <a:buSzPct val="80000"/>
              <a:buFont typeface="Wingdings" charset="2"/>
              <a:buChar char="Ø"/>
            </a:pPr>
            <a:r>
              <a:rPr lang="en-US" sz="3200" dirty="0" smtClean="0"/>
              <a:t>“Religious Tinkering”: piecing together ideas about spirituality from many sources</a:t>
            </a:r>
          </a:p>
          <a:p>
            <a:pPr marL="457200" indent="-457200">
              <a:buSzPct val="80000"/>
              <a:buFont typeface="Wingdings" charset="2"/>
              <a:buChar char="Ø"/>
            </a:pPr>
            <a:r>
              <a:rPr lang="en-US" sz="3200" dirty="0" smtClean="0"/>
              <a:t>“Expressive Communalism”</a:t>
            </a:r>
          </a:p>
          <a:p>
            <a:pPr marL="1070737" lvl="2" indent="-514350">
              <a:buClr>
                <a:schemeClr val="accent2"/>
              </a:buClr>
            </a:pPr>
            <a:r>
              <a:rPr lang="en-US" sz="2800" dirty="0" smtClean="0"/>
              <a:t>need for expressive/experiential </a:t>
            </a:r>
            <a:br>
              <a:rPr lang="en-US" sz="2800" dirty="0" smtClean="0"/>
            </a:br>
            <a:r>
              <a:rPr lang="en-US" sz="2800" dirty="0" smtClean="0"/>
              <a:t>activities  </a:t>
            </a:r>
          </a:p>
          <a:p>
            <a:pPr marL="1070737" lvl="2" indent="-514350">
              <a:buClr>
                <a:schemeClr val="accent2"/>
              </a:buClr>
            </a:pPr>
            <a:r>
              <a:rPr lang="en-US" sz="2800" u="sng" dirty="0" smtClean="0"/>
              <a:t>and</a:t>
            </a:r>
            <a:r>
              <a:rPr lang="en-US" sz="2800" dirty="0" smtClean="0"/>
              <a:t> physical community with </a:t>
            </a:r>
            <a:br>
              <a:rPr lang="en-US" sz="2800" dirty="0" smtClean="0"/>
            </a:br>
            <a:r>
              <a:rPr lang="en-US" sz="2800" dirty="0" smtClean="0"/>
              <a:t>others</a:t>
            </a:r>
          </a:p>
          <a:p>
            <a:pPr marL="1070737" lvl="2" indent="-514350">
              <a:buClr>
                <a:schemeClr val="accent2"/>
              </a:buClr>
            </a:pPr>
            <a:r>
              <a:rPr lang="en-US" sz="2800" u="sng" dirty="0" smtClean="0"/>
              <a:t>and</a:t>
            </a:r>
            <a:r>
              <a:rPr lang="en-US" sz="2800" dirty="0" smtClean="0"/>
              <a:t> a faith that makes cognitive </a:t>
            </a:r>
            <a:br>
              <a:rPr lang="en-US" sz="2800" dirty="0" smtClean="0"/>
            </a:br>
            <a:r>
              <a:rPr lang="en-US" sz="2800" dirty="0" smtClean="0"/>
              <a:t>sense to them but is also an </a:t>
            </a:r>
            <a:br>
              <a:rPr lang="en-US" sz="2800" dirty="0" smtClean="0"/>
            </a:br>
            <a:r>
              <a:rPr lang="en-US" sz="2800" dirty="0" smtClean="0"/>
              <a:t>expressive, embodied spiritual </a:t>
            </a:r>
            <a:br>
              <a:rPr lang="en-US" sz="2800" dirty="0" smtClean="0"/>
            </a:br>
            <a:r>
              <a:rPr lang="en-US" sz="2800" dirty="0" smtClean="0"/>
              <a:t>experience.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1839" y="3095131"/>
            <a:ext cx="2220524" cy="3433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Young Adult Ministry Practices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745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Youth </a:t>
            </a:r>
            <a:r>
              <a:rPr lang="en-US" dirty="0" smtClean="0">
                <a:solidFill>
                  <a:schemeClr val="accent2"/>
                </a:solidFill>
              </a:rPr>
              <a:t>Ministry Practices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 dirty="0" smtClean="0"/>
              <a:t>What impact did involvement in youth ministry have on young people?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Deepen my relationship with Jesus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Understand my Christian faith better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Apply my faith to daily life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Make serious life choices (future, relationships, values)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Share my faith</a:t>
            </a:r>
          </a:p>
          <a:p>
            <a:pPr marL="0" indent="0">
              <a:buNone/>
            </a:pPr>
            <a:r>
              <a:rPr lang="en-US" sz="2800" b="1" dirty="0" smtClean="0"/>
              <a:t>These congregations are serious about making disciples of Jesus Christ.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340485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916290813"/>
              </p:ext>
            </p:extLst>
          </p:nvPr>
        </p:nvGraphicFramePr>
        <p:xfrm>
          <a:off x="88900" y="0"/>
          <a:ext cx="9055100" cy="670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39539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Youth </a:t>
            </a:r>
            <a:r>
              <a:rPr lang="en-US" dirty="0" smtClean="0">
                <a:solidFill>
                  <a:schemeClr val="accent2"/>
                </a:solidFill>
              </a:rPr>
              <a:t>Ministry Practices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485900"/>
            <a:ext cx="8153400" cy="5308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smtClean="0"/>
              <a:t>Congregations have developed age-level ministries</a:t>
            </a:r>
            <a:r>
              <a:rPr lang="en-US" sz="2800" dirty="0" smtClean="0"/>
              <a:t>. </a:t>
            </a:r>
          </a:p>
          <a:p>
            <a:pPr lvl="1">
              <a:buClr>
                <a:schemeClr val="accent2"/>
              </a:buClr>
            </a:pPr>
            <a:r>
              <a:rPr lang="en-US" sz="2800" dirty="0" smtClean="0"/>
              <a:t>Marked by trusted relationships</a:t>
            </a:r>
          </a:p>
          <a:p>
            <a:pPr lvl="1">
              <a:buClr>
                <a:schemeClr val="accent2"/>
              </a:buClr>
            </a:pPr>
            <a:r>
              <a:rPr lang="en-US" sz="2800" dirty="0" smtClean="0"/>
              <a:t>Custom-designed ministry practices and activities</a:t>
            </a:r>
          </a:p>
          <a:p>
            <a:pPr lvl="1">
              <a:buClr>
                <a:schemeClr val="accent2"/>
              </a:buClr>
            </a:pPr>
            <a:r>
              <a:rPr lang="en-US" sz="2800" dirty="0" smtClean="0"/>
              <a:t>Caring atmosphere of high expectation</a:t>
            </a:r>
          </a:p>
          <a:p>
            <a:pPr lvl="1">
              <a:buClr>
                <a:schemeClr val="accent2"/>
              </a:buClr>
            </a:pPr>
            <a:r>
              <a:rPr lang="en-US" sz="2800" dirty="0" smtClean="0"/>
              <a:t>Multiple nurturing relationships and activities intentionally planned to create:</a:t>
            </a:r>
          </a:p>
          <a:p>
            <a:pPr lvl="2"/>
            <a:r>
              <a:rPr lang="en-US" sz="2600" dirty="0" smtClean="0"/>
              <a:t>atmosphere of respect</a:t>
            </a:r>
          </a:p>
          <a:p>
            <a:pPr lvl="2"/>
            <a:r>
              <a:rPr lang="en-US" sz="2600" dirty="0" smtClean="0"/>
              <a:t>growth</a:t>
            </a:r>
          </a:p>
          <a:p>
            <a:pPr lvl="2"/>
            <a:r>
              <a:rPr lang="en-US" sz="2600" dirty="0" smtClean="0"/>
              <a:t>belonging</a:t>
            </a:r>
          </a:p>
          <a:p>
            <a:pPr lvl="1">
              <a:buClr>
                <a:schemeClr val="accent2"/>
              </a:buClr>
            </a:pPr>
            <a:r>
              <a:rPr lang="en-US" sz="2800" dirty="0" smtClean="0"/>
              <a:t>Generates an “alternative youth subculture</a:t>
            </a:r>
          </a:p>
        </p:txBody>
      </p:sp>
    </p:spTree>
    <p:extLst>
      <p:ext uri="{BB962C8B-B14F-4D97-AF65-F5344CB8AC3E}">
        <p14:creationId xmlns:p14="http://schemas.microsoft.com/office/powerpoint/2010/main" val="430131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AA2B1E"/>
                </a:solidFill>
              </a:rPr>
              <a:t>What Do Young </a:t>
            </a:r>
            <a:r>
              <a:rPr lang="en-US" dirty="0">
                <a:solidFill>
                  <a:srgbClr val="AA2B1E"/>
                </a:solidFill>
              </a:rPr>
              <a:t>A</a:t>
            </a:r>
            <a:r>
              <a:rPr lang="en-US" dirty="0" smtClean="0">
                <a:solidFill>
                  <a:srgbClr val="AA2B1E"/>
                </a:solidFill>
              </a:rPr>
              <a:t>dults </a:t>
            </a:r>
            <a:r>
              <a:rPr lang="en-US" dirty="0">
                <a:solidFill>
                  <a:srgbClr val="AA2B1E"/>
                </a:solidFill>
              </a:rPr>
              <a:t>W</a:t>
            </a:r>
            <a:r>
              <a:rPr lang="en-US" dirty="0" smtClean="0">
                <a:solidFill>
                  <a:srgbClr val="AA2B1E"/>
                </a:solidFill>
              </a:rPr>
              <a:t>ant</a:t>
            </a:r>
            <a:endParaRPr lang="en-US" dirty="0">
              <a:solidFill>
                <a:srgbClr val="AA2B1E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A</a:t>
            </a:r>
            <a:r>
              <a:rPr lang="en-US" sz="3200" dirty="0" smtClean="0"/>
              <a:t> church that takes our experience seriously</a:t>
            </a:r>
          </a:p>
          <a:p>
            <a:r>
              <a:rPr lang="en-US" sz="3200" dirty="0" smtClean="0"/>
              <a:t>A church that emphasizes the inclusive ministry of Jesus</a:t>
            </a:r>
          </a:p>
          <a:p>
            <a:r>
              <a:rPr lang="en-US" sz="3200" dirty="0" smtClean="0"/>
              <a:t>A church that embraces that God is everywhere</a:t>
            </a:r>
          </a:p>
          <a:p>
            <a:r>
              <a:rPr lang="en-US" sz="3200" dirty="0" smtClean="0"/>
              <a:t>A church that engages struggles and is open to dialogue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(Annie Selak)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000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0"/>
            <a:ext cx="8153400" cy="1219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AA2B1E"/>
                </a:solidFill>
              </a:rPr>
              <a:t>Young Adult Ministry Practices: Summary </a:t>
            </a:r>
            <a:endParaRPr lang="en-US" dirty="0">
              <a:solidFill>
                <a:srgbClr val="AA2B1E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16500"/>
          </a:xfrm>
        </p:spPr>
        <p:txBody>
          <a:bodyPr>
            <a:normAutofit fontScale="92500" lnSpcReduction="10000"/>
          </a:bodyPr>
          <a:lstStyle/>
          <a:p>
            <a:pPr marL="514350" indent="-514350" fontAlgn="base" hangingPunct="0">
              <a:buSzPct val="80000"/>
              <a:buFont typeface="+mj-lt"/>
              <a:buAutoNum type="arabicPeriod"/>
            </a:pPr>
            <a:r>
              <a:rPr lang="en-US" sz="2800" dirty="0" smtClean="0"/>
              <a:t>Creating deeper community through small groups </a:t>
            </a:r>
          </a:p>
          <a:p>
            <a:pPr marL="514350" indent="-514350" fontAlgn="base" hangingPunct="0">
              <a:buSzPct val="80000"/>
              <a:buFont typeface="+mj-lt"/>
              <a:buAutoNum type="arabicPeriod"/>
            </a:pPr>
            <a:r>
              <a:rPr lang="en-US" sz="2800" dirty="0" smtClean="0"/>
              <a:t>Making a difference through service</a:t>
            </a:r>
          </a:p>
          <a:p>
            <a:pPr marL="514350" indent="-514350" fontAlgn="base" hangingPunct="0">
              <a:buSzPct val="80000"/>
              <a:buFont typeface="+mj-lt"/>
              <a:buAutoNum type="arabicPeriod"/>
            </a:pPr>
            <a:r>
              <a:rPr lang="en-US" sz="2800" dirty="0" smtClean="0"/>
              <a:t>Experiencing worship – reflecting their culture and revering and revealing God (visual, musical, artistic, experiential)</a:t>
            </a:r>
          </a:p>
          <a:p>
            <a:pPr marL="514350" indent="-514350" fontAlgn="base" hangingPunct="0">
              <a:buSzPct val="80000"/>
              <a:buFont typeface="+mj-lt"/>
              <a:buAutoNum type="arabicPeriod"/>
            </a:pPr>
            <a:r>
              <a:rPr lang="en-US" sz="2800" dirty="0" smtClean="0"/>
              <a:t>Exploring the Bible and Christian tradition with depth, questioning, and applying faith to life</a:t>
            </a:r>
          </a:p>
          <a:p>
            <a:pPr marL="514350" indent="-514350" fontAlgn="base" hangingPunct="0">
              <a:buSzPct val="80000"/>
              <a:buFont typeface="+mj-lt"/>
              <a:buAutoNum type="arabicPeriod"/>
            </a:pPr>
            <a:r>
              <a:rPr lang="en-US" sz="2800" dirty="0" smtClean="0"/>
              <a:t>Utilizing the technology to communicate the message and to connect people</a:t>
            </a:r>
          </a:p>
          <a:p>
            <a:pPr marL="514350" indent="-514350" fontAlgn="base" hangingPunct="0">
              <a:buSzPct val="80000"/>
              <a:buFont typeface="+mj-lt"/>
              <a:buAutoNum type="arabicPeriod"/>
            </a:pPr>
            <a:r>
              <a:rPr lang="en-US" sz="2800" dirty="0" smtClean="0"/>
              <a:t>Building cross-generational relationships </a:t>
            </a:r>
          </a:p>
          <a:p>
            <a:pPr marL="514350" indent="-514350" fontAlgn="base" hangingPunct="0">
              <a:buSzPct val="80000"/>
              <a:buFont typeface="+mj-lt"/>
              <a:buAutoNum type="arabicPeriod"/>
            </a:pPr>
            <a:r>
              <a:rPr lang="en-US" sz="2800" dirty="0" smtClean="0"/>
              <a:t>Forming the spiritual life – spiritual practices &amp; disciplines</a:t>
            </a:r>
          </a:p>
        </p:txBody>
      </p:sp>
    </p:spTree>
    <p:extLst>
      <p:ext uri="{BB962C8B-B14F-4D97-AF65-F5344CB8AC3E}">
        <p14:creationId xmlns:p14="http://schemas.microsoft.com/office/powerpoint/2010/main" val="822139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AA2B1E"/>
                </a:solidFill>
              </a:rPr>
              <a:t>Young Adult Ministry </a:t>
            </a:r>
            <a:r>
              <a:rPr lang="en-US" dirty="0" err="1" smtClean="0">
                <a:solidFill>
                  <a:srgbClr val="AA2B1E"/>
                </a:solidFill>
              </a:rPr>
              <a:t>Pratices</a:t>
            </a:r>
            <a:endParaRPr lang="en-US" dirty="0">
              <a:solidFill>
                <a:srgbClr val="AA2B1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25780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SzPct val="80000"/>
              <a:buFont typeface="+mj-lt"/>
              <a:buAutoNum type="arabicPeriod"/>
            </a:pPr>
            <a:r>
              <a:rPr lang="en-US" dirty="0" smtClean="0"/>
              <a:t>Intentionally involving young adults in leadership</a:t>
            </a:r>
          </a:p>
          <a:p>
            <a:pPr marL="514350" indent="-514350">
              <a:buSzPct val="80000"/>
              <a:buFont typeface="+mj-lt"/>
              <a:buAutoNum type="arabicPeriod"/>
            </a:pPr>
            <a:r>
              <a:rPr lang="en-US" dirty="0" smtClean="0"/>
              <a:t>High quality worship; informal, innovative, experimental; use of new media and technology</a:t>
            </a:r>
          </a:p>
          <a:p>
            <a:pPr marL="514350" indent="-514350">
              <a:buSzPct val="80000"/>
              <a:buFont typeface="+mj-lt"/>
              <a:buAutoNum type="arabicPeriod"/>
            </a:pPr>
            <a:r>
              <a:rPr lang="en-US" dirty="0" smtClean="0"/>
              <a:t>Innovation and use of technology in communication</a:t>
            </a:r>
          </a:p>
          <a:p>
            <a:pPr marL="514350" indent="-514350">
              <a:buSzPct val="80000"/>
              <a:buFont typeface="+mj-lt"/>
              <a:buAutoNum type="arabicPeriod"/>
            </a:pPr>
            <a:r>
              <a:rPr lang="en-US" dirty="0" smtClean="0"/>
              <a:t>Hospitality: accepting of young adults (and everyone)</a:t>
            </a:r>
          </a:p>
          <a:p>
            <a:pPr marL="514350" indent="-514350">
              <a:buSzPct val="80000"/>
              <a:buFont typeface="+mj-lt"/>
              <a:buAutoNum type="arabicPeriod"/>
            </a:pPr>
            <a:r>
              <a:rPr lang="en-US" dirty="0" smtClean="0"/>
              <a:t>Intentional about reaching out and connecting with young adults</a:t>
            </a:r>
          </a:p>
          <a:p>
            <a:pPr marL="514350" indent="-514350">
              <a:buSzPct val="80000"/>
              <a:buFont typeface="+mj-lt"/>
              <a:buAutoNum type="arabicPeriod"/>
            </a:pPr>
            <a:r>
              <a:rPr lang="en-US" dirty="0" smtClean="0"/>
              <a:t>Investing time, energy, and money</a:t>
            </a:r>
          </a:p>
          <a:p>
            <a:pPr marL="514350" indent="-514350">
              <a:buSzPct val="80000"/>
              <a:buFont typeface="+mj-lt"/>
              <a:buAutoNum type="arabicPeriod"/>
            </a:pPr>
            <a:r>
              <a:rPr lang="en-US" dirty="0" smtClean="0"/>
              <a:t>Location (urban and suburban) and Newer Congregations </a:t>
            </a:r>
          </a:p>
          <a:p>
            <a:pPr marL="0" indent="0" algn="ctr">
              <a:buNone/>
            </a:pPr>
            <a:r>
              <a:rPr lang="en-US" dirty="0" smtClean="0"/>
              <a:t>(FACT Research Studies)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64716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549400"/>
            <a:ext cx="8153400" cy="5080000"/>
          </a:xfrm>
        </p:spPr>
        <p:txBody>
          <a:bodyPr>
            <a:normAutofit lnSpcReduction="10000"/>
          </a:bodyPr>
          <a:lstStyle/>
          <a:p>
            <a:pPr marL="457200" indent="-457200">
              <a:spcBef>
                <a:spcPts val="600"/>
              </a:spcBef>
              <a:buSzPct val="80000"/>
              <a:buFont typeface="+mj-lt"/>
              <a:buAutoNum type="arabicPeriod"/>
            </a:pPr>
            <a:r>
              <a:rPr lang="en-US" sz="2600" dirty="0" smtClean="0"/>
              <a:t>Creating deeper community</a:t>
            </a:r>
          </a:p>
          <a:p>
            <a:pPr marL="457200" indent="-457200">
              <a:spcBef>
                <a:spcPts val="600"/>
              </a:spcBef>
              <a:buSzPct val="80000"/>
              <a:buFont typeface="+mj-lt"/>
              <a:buAutoNum type="arabicPeriod"/>
            </a:pPr>
            <a:r>
              <a:rPr lang="en-US" sz="2600" dirty="0" smtClean="0"/>
              <a:t>Making a difference through service</a:t>
            </a:r>
          </a:p>
          <a:p>
            <a:pPr marL="457200" indent="-457200">
              <a:spcBef>
                <a:spcPts val="600"/>
              </a:spcBef>
              <a:buSzPct val="80000"/>
              <a:buFont typeface="+mj-lt"/>
              <a:buAutoNum type="arabicPeriod"/>
            </a:pPr>
            <a:r>
              <a:rPr lang="en-US" sz="2600" dirty="0" smtClean="0"/>
              <a:t>Experiencing worship</a:t>
            </a:r>
          </a:p>
          <a:p>
            <a:pPr marL="457200" indent="-457200">
              <a:spcBef>
                <a:spcPts val="600"/>
              </a:spcBef>
              <a:buSzPct val="80000"/>
              <a:buFont typeface="+mj-lt"/>
              <a:buAutoNum type="arabicPeriod"/>
            </a:pPr>
            <a:r>
              <a:rPr lang="en-US" sz="2600" dirty="0" smtClean="0"/>
              <a:t>Conversing the content with religious depth</a:t>
            </a:r>
          </a:p>
          <a:p>
            <a:pPr marL="457200" indent="-457200">
              <a:spcBef>
                <a:spcPts val="600"/>
              </a:spcBef>
              <a:buSzPct val="80000"/>
              <a:buFont typeface="+mj-lt"/>
              <a:buAutoNum type="arabicPeriod"/>
            </a:pPr>
            <a:r>
              <a:rPr lang="en-US" sz="2600" dirty="0" smtClean="0"/>
              <a:t>Leveraging technology</a:t>
            </a:r>
          </a:p>
          <a:p>
            <a:pPr marL="457200" indent="-457200">
              <a:spcBef>
                <a:spcPts val="600"/>
              </a:spcBef>
              <a:buSzPct val="80000"/>
              <a:buFont typeface="+mj-lt"/>
              <a:buAutoNum type="arabicPeriod"/>
            </a:pPr>
            <a:r>
              <a:rPr lang="en-US" sz="2600" dirty="0" smtClean="0"/>
              <a:t>Building cross-generational relationships</a:t>
            </a:r>
          </a:p>
          <a:p>
            <a:pPr marL="457200" indent="-457200">
              <a:spcBef>
                <a:spcPts val="600"/>
              </a:spcBef>
              <a:buSzPct val="80000"/>
              <a:buFont typeface="+mj-lt"/>
              <a:buAutoNum type="arabicPeriod"/>
            </a:pPr>
            <a:r>
              <a:rPr lang="en-US" sz="2600" dirty="0" smtClean="0"/>
              <a:t>Moving toward authenticity</a:t>
            </a:r>
          </a:p>
          <a:p>
            <a:pPr marL="457200" indent="-457200">
              <a:spcBef>
                <a:spcPts val="600"/>
              </a:spcBef>
              <a:buSzPct val="80000"/>
              <a:buFont typeface="+mj-lt"/>
              <a:buAutoNum type="arabicPeriod"/>
            </a:pPr>
            <a:r>
              <a:rPr lang="en-US" sz="2600" dirty="0" smtClean="0"/>
              <a:t>Leading by transparency</a:t>
            </a:r>
          </a:p>
          <a:p>
            <a:pPr marL="457200" indent="-457200">
              <a:spcBef>
                <a:spcPts val="600"/>
              </a:spcBef>
              <a:buSzPct val="80000"/>
              <a:buFont typeface="+mj-lt"/>
              <a:buAutoNum type="arabicPeriod"/>
            </a:pPr>
            <a:r>
              <a:rPr lang="en-US" sz="2600" dirty="0" smtClean="0"/>
              <a:t>Leading by team</a:t>
            </a:r>
          </a:p>
          <a:p>
            <a:pPr marL="0" indent="0">
              <a:spcBef>
                <a:spcPts val="600"/>
              </a:spcBef>
              <a:buSzPct val="80000"/>
              <a:buNone/>
            </a:pPr>
            <a:endParaRPr lang="en-US" sz="2600" dirty="0" smtClean="0"/>
          </a:p>
          <a:p>
            <a:pPr marL="0" indent="0" algn="ctr">
              <a:spcBef>
                <a:spcPts val="600"/>
              </a:spcBef>
              <a:buNone/>
            </a:pPr>
            <a:r>
              <a:rPr lang="en-US" sz="2400" dirty="0" smtClean="0"/>
              <a:t>“Characteristics </a:t>
            </a:r>
            <a:r>
              <a:rPr lang="en-US" sz="2400" dirty="0"/>
              <a:t>of Churches Reaching Young </a:t>
            </a:r>
            <a:r>
              <a:rPr lang="en-US" sz="2400" dirty="0" smtClean="0"/>
              <a:t>Adults”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1800" dirty="0"/>
              <a:t>(</a:t>
            </a:r>
            <a:r>
              <a:rPr lang="en-US" sz="1800" i="1" dirty="0"/>
              <a:t>Lost &amp; Found</a:t>
            </a:r>
            <a:r>
              <a:rPr lang="en-US" sz="1800" dirty="0"/>
              <a:t>, Stetzer, Stanley, &amp; Hayes) </a:t>
            </a:r>
            <a:endParaRPr lang="en-US" sz="2600" dirty="0" smtClean="0"/>
          </a:p>
          <a:p>
            <a:pPr marL="0" indent="0">
              <a:spcBef>
                <a:spcPts val="600"/>
              </a:spcBef>
              <a:buNone/>
            </a:pPr>
            <a:endParaRPr lang="en-US" dirty="0" smtClean="0"/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Young Adult Ministry Practices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97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2920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spcBef>
                <a:spcPts val="600"/>
              </a:spcBef>
              <a:buSzPct val="80000"/>
              <a:buFont typeface="+mj-lt"/>
              <a:buAutoNum type="arabicPeriod"/>
            </a:pPr>
            <a:r>
              <a:rPr lang="en-US" sz="2800" dirty="0" smtClean="0"/>
              <a:t>Young adults want to feel that there presence is valued.</a:t>
            </a:r>
          </a:p>
          <a:p>
            <a:pPr marL="514350" indent="-514350">
              <a:spcBef>
                <a:spcPts val="600"/>
              </a:spcBef>
              <a:buSzPct val="80000"/>
              <a:buFont typeface="+mj-lt"/>
              <a:buAutoNum type="arabicPeriod"/>
            </a:pPr>
            <a:r>
              <a:rPr lang="en-US" sz="2800" dirty="0" smtClean="0"/>
              <a:t>Young adults want a sense of ownership in their congregations.</a:t>
            </a:r>
          </a:p>
          <a:p>
            <a:pPr marL="514350" indent="-514350">
              <a:spcBef>
                <a:spcPts val="600"/>
              </a:spcBef>
              <a:buSzPct val="80000"/>
              <a:buFont typeface="+mj-lt"/>
              <a:buAutoNum type="arabicPeriod"/>
            </a:pPr>
            <a:r>
              <a:rPr lang="en-US" sz="2800" dirty="0" smtClean="0"/>
              <a:t>Young adults’ interests in religion are multifaceted.</a:t>
            </a:r>
          </a:p>
          <a:p>
            <a:pPr marL="514350" indent="-514350">
              <a:spcBef>
                <a:spcPts val="600"/>
              </a:spcBef>
              <a:buSzPct val="80000"/>
              <a:buFont typeface="+mj-lt"/>
              <a:buAutoNum type="arabicPeriod"/>
            </a:pPr>
            <a:r>
              <a:rPr lang="en-US" sz="2800" dirty="0" smtClean="0"/>
              <a:t>Young adults thrive when they are “met where they are.”</a:t>
            </a:r>
          </a:p>
          <a:p>
            <a:pPr marL="514350" indent="-514350">
              <a:spcBef>
                <a:spcPts val="600"/>
              </a:spcBef>
              <a:buSzPct val="80000"/>
              <a:buFont typeface="+mj-lt"/>
              <a:buAutoNum type="arabicPeriod"/>
            </a:pPr>
            <a:r>
              <a:rPr lang="en-US" sz="2800" dirty="0" smtClean="0"/>
              <a:t>Young adults welcome opportunities to feel emotionally affected.</a:t>
            </a:r>
          </a:p>
          <a:p>
            <a:pPr marL="514350" indent="-514350">
              <a:spcBef>
                <a:spcPts val="600"/>
              </a:spcBef>
              <a:buSzPct val="80000"/>
              <a:buFont typeface="+mj-lt"/>
              <a:buAutoNum type="arabicPeriod"/>
            </a:pPr>
            <a:r>
              <a:rPr lang="en-US" sz="2800" dirty="0" smtClean="0"/>
              <a:t>Young adults respond to a theoretical and practice balance between the particular and universal. </a:t>
            </a:r>
          </a:p>
          <a:p>
            <a:pPr marL="0" indent="0">
              <a:spcBef>
                <a:spcPts val="600"/>
              </a:spcBef>
              <a:buNone/>
            </a:pPr>
            <a:endParaRPr lang="en-US" sz="2800" dirty="0" smtClean="0"/>
          </a:p>
          <a:p>
            <a:pPr marL="0" indent="0" algn="ctr">
              <a:spcBef>
                <a:spcPts val="600"/>
              </a:spcBef>
              <a:buNone/>
            </a:pPr>
            <a:r>
              <a:rPr lang="en-US" sz="2800" dirty="0" smtClean="0"/>
              <a:t>(“Congregations that Get It” - Belzer, et al.)</a:t>
            </a:r>
            <a:endParaRPr lang="en-US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AA2B1E"/>
                </a:solidFill>
              </a:rPr>
              <a:t>Young Adult Ministry Practices</a:t>
            </a:r>
            <a:endParaRPr lang="en-US" dirty="0">
              <a:solidFill>
                <a:srgbClr val="AA2B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21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Infusion">
      <a:majorFont>
        <a:latin typeface="Mistral"/>
        <a:ea typeface=""/>
        <a:cs typeface=""/>
        <a:font script="Jpan" typeface="ＤＦＰ行書体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28451</TotalTime>
  <Words>666</Words>
  <Application>Microsoft Macintosh PowerPoint</Application>
  <PresentationFormat>On-screen Show (4:3)</PresentationFormat>
  <Paragraphs>92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Median</vt:lpstr>
      <vt:lpstr>PowerPoint Presentation</vt:lpstr>
      <vt:lpstr>Youth Ministry Practices</vt:lpstr>
      <vt:lpstr>PowerPoint Presentation</vt:lpstr>
      <vt:lpstr>Youth Ministry Practices</vt:lpstr>
      <vt:lpstr>What Do Young Adults Want</vt:lpstr>
      <vt:lpstr>Young Adult Ministry Practices: Summary </vt:lpstr>
      <vt:lpstr>Young Adult Ministry Pratices</vt:lpstr>
      <vt:lpstr>Young Adult Ministry Practices</vt:lpstr>
      <vt:lpstr>Young Adult Ministry Practices</vt:lpstr>
      <vt:lpstr>Young Adult Ministry Practices</vt:lpstr>
      <vt:lpstr>Young Adult Ministry Practices</vt:lpstr>
      <vt:lpstr>Young Adult Ministry Practices</vt:lpstr>
    </vt:vector>
  </TitlesOfParts>
  <Company>LifelongFaith Associates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Roberto</dc:creator>
  <cp:lastModifiedBy>John Roberto</cp:lastModifiedBy>
  <cp:revision>892</cp:revision>
  <cp:lastPrinted>2012-04-26T11:18:05Z</cp:lastPrinted>
  <dcterms:created xsi:type="dcterms:W3CDTF">2012-04-22T13:02:08Z</dcterms:created>
  <dcterms:modified xsi:type="dcterms:W3CDTF">2014-12-07T12:27:42Z</dcterms:modified>
</cp:coreProperties>
</file>