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 id="2147483868" r:id="rId2"/>
  </p:sldMasterIdLst>
  <p:notesMasterIdLst>
    <p:notesMasterId r:id="rId49"/>
  </p:notesMasterIdLst>
  <p:handoutMasterIdLst>
    <p:handoutMasterId r:id="rId50"/>
  </p:handoutMasterIdLst>
  <p:sldIdLst>
    <p:sldId id="689" r:id="rId3"/>
    <p:sldId id="690" r:id="rId4"/>
    <p:sldId id="653" r:id="rId5"/>
    <p:sldId id="709" r:id="rId6"/>
    <p:sldId id="654" r:id="rId7"/>
    <p:sldId id="687" r:id="rId8"/>
    <p:sldId id="703" r:id="rId9"/>
    <p:sldId id="704" r:id="rId10"/>
    <p:sldId id="705" r:id="rId11"/>
    <p:sldId id="681" r:id="rId12"/>
    <p:sldId id="701" r:id="rId13"/>
    <p:sldId id="688" r:id="rId14"/>
    <p:sldId id="682" r:id="rId15"/>
    <p:sldId id="702" r:id="rId16"/>
    <p:sldId id="677" r:id="rId17"/>
    <p:sldId id="707" r:id="rId18"/>
    <p:sldId id="706" r:id="rId19"/>
    <p:sldId id="710" r:id="rId20"/>
    <p:sldId id="655" r:id="rId21"/>
    <p:sldId id="656" r:id="rId22"/>
    <p:sldId id="657" r:id="rId23"/>
    <p:sldId id="661" r:id="rId24"/>
    <p:sldId id="662" r:id="rId25"/>
    <p:sldId id="665" r:id="rId26"/>
    <p:sldId id="708" r:id="rId27"/>
    <p:sldId id="666" r:id="rId28"/>
    <p:sldId id="667" r:id="rId29"/>
    <p:sldId id="668" r:id="rId30"/>
    <p:sldId id="669" r:id="rId31"/>
    <p:sldId id="670" r:id="rId32"/>
    <p:sldId id="671" r:id="rId33"/>
    <p:sldId id="672" r:id="rId34"/>
    <p:sldId id="673" r:id="rId35"/>
    <p:sldId id="674" r:id="rId36"/>
    <p:sldId id="675" r:id="rId37"/>
    <p:sldId id="676" r:id="rId38"/>
    <p:sldId id="711" r:id="rId39"/>
    <p:sldId id="686" r:id="rId40"/>
    <p:sldId id="683" r:id="rId41"/>
    <p:sldId id="714" r:id="rId42"/>
    <p:sldId id="712" r:id="rId43"/>
    <p:sldId id="713" r:id="rId44"/>
    <p:sldId id="696" r:id="rId45"/>
    <p:sldId id="697" r:id="rId46"/>
    <p:sldId id="699" r:id="rId47"/>
    <p:sldId id="700"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094" autoAdjust="0"/>
    <p:restoredTop sz="99544" autoAdjust="0"/>
  </p:normalViewPr>
  <p:slideViewPr>
    <p:cSldViewPr snapToGrid="0" snapToObjects="1">
      <p:cViewPr>
        <p:scale>
          <a:sx n="100" d="100"/>
          <a:sy n="100" d="100"/>
        </p:scale>
        <p:origin x="-648" y="-7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AB91F5-9B3B-DF41-B7CE-C78BDADB2462}" type="doc">
      <dgm:prSet loTypeId="urn:microsoft.com/office/officeart/2005/8/layout/cycle5" loCatId="cycle" qsTypeId="urn:microsoft.com/office/officeart/2005/8/quickstyle/simple2" qsCatId="simple" csTypeId="urn:microsoft.com/office/officeart/2005/8/colors/colorful1" csCatId="colorful" phldr="1"/>
      <dgm:spPr/>
      <dgm:t>
        <a:bodyPr/>
        <a:lstStyle/>
        <a:p>
          <a:endParaRPr lang="en-US"/>
        </a:p>
      </dgm:t>
    </dgm:pt>
    <dgm:pt modelId="{644E99CF-5A12-DC49-84AD-1083C23080A3}">
      <dgm:prSet phldrT="[Text]"/>
      <dgm:spPr/>
      <dgm:t>
        <a:bodyPr/>
        <a:lstStyle/>
        <a:p>
          <a:r>
            <a:rPr lang="en-US" b="1" dirty="0" smtClean="0">
              <a:solidFill>
                <a:schemeClr val="tx1"/>
              </a:solidFill>
            </a:rPr>
            <a:t>4. Design the Network</a:t>
          </a:r>
          <a:endParaRPr lang="en-US" b="1" dirty="0">
            <a:solidFill>
              <a:schemeClr val="tx1"/>
            </a:solidFill>
          </a:endParaRPr>
        </a:p>
      </dgm:t>
    </dgm:pt>
    <dgm:pt modelId="{0D091A49-29D9-784F-8F2E-A888F8258F29}" type="parTrans" cxnId="{AB26A27D-1798-234F-9FB2-AAFB917BDD56}">
      <dgm:prSet/>
      <dgm:spPr/>
      <dgm:t>
        <a:bodyPr/>
        <a:lstStyle/>
        <a:p>
          <a:endParaRPr lang="en-US"/>
        </a:p>
      </dgm:t>
    </dgm:pt>
    <dgm:pt modelId="{B31D0C08-5541-6746-99F9-159503AC0E96}" type="sibTrans" cxnId="{AB26A27D-1798-234F-9FB2-AAFB917BDD56}">
      <dgm:prSet/>
      <dgm:spPr/>
      <dgm:t>
        <a:bodyPr/>
        <a:lstStyle/>
        <a:p>
          <a:endParaRPr lang="en-US"/>
        </a:p>
      </dgm:t>
    </dgm:pt>
    <dgm:pt modelId="{CD74D52D-F8D5-154B-A5FD-6BDD131E421D}">
      <dgm:prSet phldrT="[Text]"/>
      <dgm:spPr>
        <a:solidFill>
          <a:schemeClr val="accent1">
            <a:lumMod val="60000"/>
            <a:lumOff val="40000"/>
          </a:schemeClr>
        </a:solidFill>
      </dgm:spPr>
      <dgm:t>
        <a:bodyPr/>
        <a:lstStyle/>
        <a:p>
          <a:r>
            <a:rPr lang="en-US" b="1" dirty="0" smtClean="0">
              <a:solidFill>
                <a:schemeClr val="tx1"/>
              </a:solidFill>
            </a:rPr>
            <a:t>6. Implement the Network with a Wider Audience &amp; Continue Evaluation and Improvements</a:t>
          </a:r>
          <a:endParaRPr lang="en-US" b="1" dirty="0">
            <a:solidFill>
              <a:schemeClr val="tx1"/>
            </a:solidFill>
          </a:endParaRPr>
        </a:p>
      </dgm:t>
    </dgm:pt>
    <dgm:pt modelId="{203B4AAB-BD82-F24C-8CBF-1859B82F3F05}" type="parTrans" cxnId="{29873383-4A82-E34B-9A2A-75BD454F86CE}">
      <dgm:prSet/>
      <dgm:spPr/>
      <dgm:t>
        <a:bodyPr/>
        <a:lstStyle/>
        <a:p>
          <a:endParaRPr lang="en-US"/>
        </a:p>
      </dgm:t>
    </dgm:pt>
    <dgm:pt modelId="{6A9418A5-55D7-694B-B231-CCDA3D7D22E4}" type="sibTrans" cxnId="{29873383-4A82-E34B-9A2A-75BD454F86CE}">
      <dgm:prSet/>
      <dgm:spPr/>
      <dgm:t>
        <a:bodyPr/>
        <a:lstStyle/>
        <a:p>
          <a:endParaRPr lang="en-US"/>
        </a:p>
      </dgm:t>
    </dgm:pt>
    <dgm:pt modelId="{A09C4056-B4DD-7247-B7C1-6867C5E41003}">
      <dgm:prSet phldrT="[Text]"/>
      <dgm:spPr/>
      <dgm:t>
        <a:bodyPr/>
        <a:lstStyle/>
        <a:p>
          <a:r>
            <a:rPr lang="en-US" b="1" dirty="0" smtClean="0">
              <a:solidFill>
                <a:schemeClr val="tx1"/>
              </a:solidFill>
            </a:rPr>
            <a:t>3. Define the Group’s Point of View</a:t>
          </a:r>
          <a:endParaRPr lang="en-US" b="1" dirty="0">
            <a:solidFill>
              <a:schemeClr val="tx1"/>
            </a:solidFill>
          </a:endParaRPr>
        </a:p>
      </dgm:t>
    </dgm:pt>
    <dgm:pt modelId="{9B986DEC-9532-CB42-80B7-3C3F224E4078}" type="parTrans" cxnId="{2FD8B1A8-AA0F-2D49-98DC-8C24D8EE9E81}">
      <dgm:prSet/>
      <dgm:spPr/>
      <dgm:t>
        <a:bodyPr/>
        <a:lstStyle/>
        <a:p>
          <a:endParaRPr lang="en-US"/>
        </a:p>
      </dgm:t>
    </dgm:pt>
    <dgm:pt modelId="{D81C675F-9B00-2243-9BB3-05385DCFB810}" type="sibTrans" cxnId="{2FD8B1A8-AA0F-2D49-98DC-8C24D8EE9E81}">
      <dgm:prSet/>
      <dgm:spPr/>
      <dgm:t>
        <a:bodyPr/>
        <a:lstStyle/>
        <a:p>
          <a:endParaRPr lang="en-US"/>
        </a:p>
      </dgm:t>
    </dgm:pt>
    <dgm:pt modelId="{9F9D17D9-A5CA-0246-BA8C-013FC902B4B5}">
      <dgm:prSet phldrT="[Text]"/>
      <dgm:spPr/>
      <dgm:t>
        <a:bodyPr/>
        <a:lstStyle/>
        <a:p>
          <a:r>
            <a:rPr lang="en-US" b="1" dirty="0" smtClean="0">
              <a:solidFill>
                <a:schemeClr val="tx1"/>
              </a:solidFill>
            </a:rPr>
            <a:t>2. Research the Target Audience </a:t>
          </a:r>
          <a:endParaRPr lang="en-US" b="1" dirty="0">
            <a:solidFill>
              <a:schemeClr val="tx1"/>
            </a:solidFill>
          </a:endParaRPr>
        </a:p>
      </dgm:t>
    </dgm:pt>
    <dgm:pt modelId="{99D27D07-7369-1E46-A403-00ECFADF0EE0}" type="sibTrans" cxnId="{E80A7F7D-3C84-0846-A776-8A7C39DB5DE7}">
      <dgm:prSet/>
      <dgm:spPr/>
      <dgm:t>
        <a:bodyPr/>
        <a:lstStyle/>
        <a:p>
          <a:endParaRPr lang="en-US"/>
        </a:p>
      </dgm:t>
    </dgm:pt>
    <dgm:pt modelId="{E67B9345-4E86-AC44-90DB-29E607F9425F}" type="parTrans" cxnId="{E80A7F7D-3C84-0846-A776-8A7C39DB5DE7}">
      <dgm:prSet/>
      <dgm:spPr/>
      <dgm:t>
        <a:bodyPr/>
        <a:lstStyle/>
        <a:p>
          <a:endParaRPr lang="en-US"/>
        </a:p>
      </dgm:t>
    </dgm:pt>
    <dgm:pt modelId="{E6B37D39-D28E-734C-819C-18714C435315}">
      <dgm:prSet phldrT="[Text]"/>
      <dgm:spPr/>
      <dgm:t>
        <a:bodyPr/>
        <a:lstStyle/>
        <a:p>
          <a:r>
            <a:rPr lang="en-US" b="1" dirty="0" smtClean="0">
              <a:solidFill>
                <a:schemeClr val="tx1"/>
              </a:solidFill>
            </a:rPr>
            <a:t>1. Identify a Target Audience</a:t>
          </a:r>
          <a:endParaRPr lang="en-US" b="1" dirty="0">
            <a:solidFill>
              <a:schemeClr val="tx1"/>
            </a:solidFill>
          </a:endParaRPr>
        </a:p>
      </dgm:t>
    </dgm:pt>
    <dgm:pt modelId="{0DAB57DE-28D0-A549-A520-3A848194059E}" type="sibTrans" cxnId="{04B54C97-0907-824F-BE2A-B41C235B51DA}">
      <dgm:prSet/>
      <dgm:spPr/>
      <dgm:t>
        <a:bodyPr/>
        <a:lstStyle/>
        <a:p>
          <a:endParaRPr lang="en-US"/>
        </a:p>
      </dgm:t>
    </dgm:pt>
    <dgm:pt modelId="{9F086D44-E88B-F349-A375-90CC17E26408}" type="parTrans" cxnId="{04B54C97-0907-824F-BE2A-B41C235B51DA}">
      <dgm:prSet/>
      <dgm:spPr/>
      <dgm:t>
        <a:bodyPr/>
        <a:lstStyle/>
        <a:p>
          <a:endParaRPr lang="en-US"/>
        </a:p>
      </dgm:t>
    </dgm:pt>
    <dgm:pt modelId="{81991D34-7391-D54F-A508-80C79EB147ED}">
      <dgm:prSet phldrT="[Text]"/>
      <dgm:spPr/>
      <dgm:t>
        <a:bodyPr/>
        <a:lstStyle/>
        <a:p>
          <a:r>
            <a:rPr lang="en-US" b="1" dirty="0" smtClean="0">
              <a:solidFill>
                <a:schemeClr val="tx1"/>
              </a:solidFill>
            </a:rPr>
            <a:t>5. Create and Test a Network Prototype</a:t>
          </a:r>
          <a:endParaRPr lang="en-US" b="1" dirty="0">
            <a:solidFill>
              <a:schemeClr val="tx1"/>
            </a:solidFill>
          </a:endParaRPr>
        </a:p>
      </dgm:t>
    </dgm:pt>
    <dgm:pt modelId="{8A853512-AA1C-6744-8B2D-480EDDC7E9C8}" type="parTrans" cxnId="{DB9498F6-BA2B-7E4F-85EC-E80F4BFAA1E4}">
      <dgm:prSet/>
      <dgm:spPr/>
      <dgm:t>
        <a:bodyPr/>
        <a:lstStyle/>
        <a:p>
          <a:endParaRPr lang="en-US"/>
        </a:p>
      </dgm:t>
    </dgm:pt>
    <dgm:pt modelId="{84BFB57B-9A2C-6747-8792-706626EEB436}" type="sibTrans" cxnId="{DB9498F6-BA2B-7E4F-85EC-E80F4BFAA1E4}">
      <dgm:prSet/>
      <dgm:spPr/>
      <dgm:t>
        <a:bodyPr/>
        <a:lstStyle/>
        <a:p>
          <a:endParaRPr lang="en-US"/>
        </a:p>
      </dgm:t>
    </dgm:pt>
    <dgm:pt modelId="{507BF33A-2F7E-5A4F-928B-26DD01F2F11B}" type="pres">
      <dgm:prSet presAssocID="{C9AB91F5-9B3B-DF41-B7CE-C78BDADB2462}" presName="cycle" presStyleCnt="0">
        <dgm:presLayoutVars>
          <dgm:dir/>
          <dgm:resizeHandles val="exact"/>
        </dgm:presLayoutVars>
      </dgm:prSet>
      <dgm:spPr/>
      <dgm:t>
        <a:bodyPr/>
        <a:lstStyle/>
        <a:p>
          <a:endParaRPr lang="en-US"/>
        </a:p>
      </dgm:t>
    </dgm:pt>
    <dgm:pt modelId="{16935C5E-BB7B-904C-A590-EED34DAC0D2C}" type="pres">
      <dgm:prSet presAssocID="{E6B37D39-D28E-734C-819C-18714C435315}" presName="node" presStyleLbl="node1" presStyleIdx="0" presStyleCnt="6" custScaleX="114066" custScaleY="87218">
        <dgm:presLayoutVars>
          <dgm:bulletEnabled val="1"/>
        </dgm:presLayoutVars>
      </dgm:prSet>
      <dgm:spPr/>
      <dgm:t>
        <a:bodyPr/>
        <a:lstStyle/>
        <a:p>
          <a:endParaRPr lang="en-US"/>
        </a:p>
      </dgm:t>
    </dgm:pt>
    <dgm:pt modelId="{52AB0FDF-48B5-2048-A889-C1C52305C52B}" type="pres">
      <dgm:prSet presAssocID="{E6B37D39-D28E-734C-819C-18714C435315}" presName="spNode" presStyleCnt="0"/>
      <dgm:spPr/>
      <dgm:t>
        <a:bodyPr/>
        <a:lstStyle/>
        <a:p>
          <a:endParaRPr lang="en-US"/>
        </a:p>
      </dgm:t>
    </dgm:pt>
    <dgm:pt modelId="{29E39A77-3CCB-C14D-8E3E-7287919942A8}" type="pres">
      <dgm:prSet presAssocID="{0DAB57DE-28D0-A549-A520-3A848194059E}" presName="sibTrans" presStyleLbl="sibTrans1D1" presStyleIdx="0" presStyleCnt="6"/>
      <dgm:spPr/>
      <dgm:t>
        <a:bodyPr/>
        <a:lstStyle/>
        <a:p>
          <a:endParaRPr lang="en-US"/>
        </a:p>
      </dgm:t>
    </dgm:pt>
    <dgm:pt modelId="{A5CF57E4-DE65-7B44-BDDF-35A87E0C1FC1}" type="pres">
      <dgm:prSet presAssocID="{9F9D17D9-A5CA-0246-BA8C-013FC902B4B5}" presName="node" presStyleLbl="node1" presStyleIdx="1" presStyleCnt="6" custScaleX="114066" custScaleY="121902">
        <dgm:presLayoutVars>
          <dgm:bulletEnabled val="1"/>
        </dgm:presLayoutVars>
      </dgm:prSet>
      <dgm:spPr/>
      <dgm:t>
        <a:bodyPr/>
        <a:lstStyle/>
        <a:p>
          <a:endParaRPr lang="en-US"/>
        </a:p>
      </dgm:t>
    </dgm:pt>
    <dgm:pt modelId="{32148252-7773-6C44-B243-E9ADE26DB090}" type="pres">
      <dgm:prSet presAssocID="{9F9D17D9-A5CA-0246-BA8C-013FC902B4B5}" presName="spNode" presStyleCnt="0"/>
      <dgm:spPr/>
      <dgm:t>
        <a:bodyPr/>
        <a:lstStyle/>
        <a:p>
          <a:endParaRPr lang="en-US"/>
        </a:p>
      </dgm:t>
    </dgm:pt>
    <dgm:pt modelId="{2D25C9CF-F6D1-D641-8028-32E87ECE283A}" type="pres">
      <dgm:prSet presAssocID="{99D27D07-7369-1E46-A403-00ECFADF0EE0}" presName="sibTrans" presStyleLbl="sibTrans1D1" presStyleIdx="1" presStyleCnt="6"/>
      <dgm:spPr/>
      <dgm:t>
        <a:bodyPr/>
        <a:lstStyle/>
        <a:p>
          <a:endParaRPr lang="en-US"/>
        </a:p>
      </dgm:t>
    </dgm:pt>
    <dgm:pt modelId="{158F7B88-6568-A643-AD90-71E687499023}" type="pres">
      <dgm:prSet presAssocID="{A09C4056-B4DD-7247-B7C1-6867C5E41003}" presName="node" presStyleLbl="node1" presStyleIdx="2" presStyleCnt="6" custScaleX="114066" custScaleY="121902">
        <dgm:presLayoutVars>
          <dgm:bulletEnabled val="1"/>
        </dgm:presLayoutVars>
      </dgm:prSet>
      <dgm:spPr/>
      <dgm:t>
        <a:bodyPr/>
        <a:lstStyle/>
        <a:p>
          <a:endParaRPr lang="en-US"/>
        </a:p>
      </dgm:t>
    </dgm:pt>
    <dgm:pt modelId="{F92B3D7B-0CEC-5F48-8C81-11F12CF3F2A0}" type="pres">
      <dgm:prSet presAssocID="{A09C4056-B4DD-7247-B7C1-6867C5E41003}" presName="spNode" presStyleCnt="0"/>
      <dgm:spPr/>
      <dgm:t>
        <a:bodyPr/>
        <a:lstStyle/>
        <a:p>
          <a:endParaRPr lang="en-US"/>
        </a:p>
      </dgm:t>
    </dgm:pt>
    <dgm:pt modelId="{977AAC5D-DD85-B44C-A5C5-B0CF7C6E88FB}" type="pres">
      <dgm:prSet presAssocID="{D81C675F-9B00-2243-9BB3-05385DCFB810}" presName="sibTrans" presStyleLbl="sibTrans1D1" presStyleIdx="2" presStyleCnt="6"/>
      <dgm:spPr/>
      <dgm:t>
        <a:bodyPr/>
        <a:lstStyle/>
        <a:p>
          <a:endParaRPr lang="en-US"/>
        </a:p>
      </dgm:t>
    </dgm:pt>
    <dgm:pt modelId="{CA15C110-ADF2-E84A-A77D-ACAD7FAE8A92}" type="pres">
      <dgm:prSet presAssocID="{644E99CF-5A12-DC49-84AD-1083C23080A3}" presName="node" presStyleLbl="node1" presStyleIdx="3" presStyleCnt="6" custScaleX="114066" custScaleY="85158">
        <dgm:presLayoutVars>
          <dgm:bulletEnabled val="1"/>
        </dgm:presLayoutVars>
      </dgm:prSet>
      <dgm:spPr/>
      <dgm:t>
        <a:bodyPr/>
        <a:lstStyle/>
        <a:p>
          <a:endParaRPr lang="en-US"/>
        </a:p>
      </dgm:t>
    </dgm:pt>
    <dgm:pt modelId="{8770F0AE-3B2F-5240-ADD7-73CA7F3AAB56}" type="pres">
      <dgm:prSet presAssocID="{644E99CF-5A12-DC49-84AD-1083C23080A3}" presName="spNode" presStyleCnt="0"/>
      <dgm:spPr/>
      <dgm:t>
        <a:bodyPr/>
        <a:lstStyle/>
        <a:p>
          <a:endParaRPr lang="en-US"/>
        </a:p>
      </dgm:t>
    </dgm:pt>
    <dgm:pt modelId="{A3A08000-A3CC-B940-9CC9-A00715A2F25B}" type="pres">
      <dgm:prSet presAssocID="{B31D0C08-5541-6746-99F9-159503AC0E96}" presName="sibTrans" presStyleLbl="sibTrans1D1" presStyleIdx="3" presStyleCnt="6"/>
      <dgm:spPr/>
      <dgm:t>
        <a:bodyPr/>
        <a:lstStyle/>
        <a:p>
          <a:endParaRPr lang="en-US"/>
        </a:p>
      </dgm:t>
    </dgm:pt>
    <dgm:pt modelId="{C9E31F3B-5CA4-9044-8223-337433939B8D}" type="pres">
      <dgm:prSet presAssocID="{81991D34-7391-D54F-A508-80C79EB147ED}" presName="node" presStyleLbl="node1" presStyleIdx="4" presStyleCnt="6" custScaleX="114066" custScaleY="121902">
        <dgm:presLayoutVars>
          <dgm:bulletEnabled val="1"/>
        </dgm:presLayoutVars>
      </dgm:prSet>
      <dgm:spPr/>
      <dgm:t>
        <a:bodyPr/>
        <a:lstStyle/>
        <a:p>
          <a:endParaRPr lang="en-US"/>
        </a:p>
      </dgm:t>
    </dgm:pt>
    <dgm:pt modelId="{36530BD5-4BDC-834A-B2FC-59434A0CA13F}" type="pres">
      <dgm:prSet presAssocID="{81991D34-7391-D54F-A508-80C79EB147ED}" presName="spNode" presStyleCnt="0"/>
      <dgm:spPr/>
      <dgm:t>
        <a:bodyPr/>
        <a:lstStyle/>
        <a:p>
          <a:endParaRPr lang="en-US"/>
        </a:p>
      </dgm:t>
    </dgm:pt>
    <dgm:pt modelId="{8AD2D9CD-7840-6A44-9200-07F47EE6AB01}" type="pres">
      <dgm:prSet presAssocID="{84BFB57B-9A2C-6747-8792-706626EEB436}" presName="sibTrans" presStyleLbl="sibTrans1D1" presStyleIdx="4" presStyleCnt="6"/>
      <dgm:spPr/>
      <dgm:t>
        <a:bodyPr/>
        <a:lstStyle/>
        <a:p>
          <a:endParaRPr lang="en-US"/>
        </a:p>
      </dgm:t>
    </dgm:pt>
    <dgm:pt modelId="{53DB0E53-1AC0-F247-9E48-17ECBA6F3374}" type="pres">
      <dgm:prSet presAssocID="{CD74D52D-F8D5-154B-A5FD-6BDD131E421D}" presName="node" presStyleLbl="node1" presStyleIdx="5" presStyleCnt="6" custScaleX="114066" custScaleY="121902">
        <dgm:presLayoutVars>
          <dgm:bulletEnabled val="1"/>
        </dgm:presLayoutVars>
      </dgm:prSet>
      <dgm:spPr/>
      <dgm:t>
        <a:bodyPr/>
        <a:lstStyle/>
        <a:p>
          <a:endParaRPr lang="en-US"/>
        </a:p>
      </dgm:t>
    </dgm:pt>
    <dgm:pt modelId="{0FD4D305-48E2-0B42-BD58-44EFEF029FC7}" type="pres">
      <dgm:prSet presAssocID="{CD74D52D-F8D5-154B-A5FD-6BDD131E421D}" presName="spNode" presStyleCnt="0"/>
      <dgm:spPr/>
      <dgm:t>
        <a:bodyPr/>
        <a:lstStyle/>
        <a:p>
          <a:endParaRPr lang="en-US"/>
        </a:p>
      </dgm:t>
    </dgm:pt>
    <dgm:pt modelId="{B05E52D4-3CA6-4147-87B3-418B42FE4689}" type="pres">
      <dgm:prSet presAssocID="{6A9418A5-55D7-694B-B231-CCDA3D7D22E4}" presName="sibTrans" presStyleLbl="sibTrans1D1" presStyleIdx="5" presStyleCnt="6"/>
      <dgm:spPr/>
      <dgm:t>
        <a:bodyPr/>
        <a:lstStyle/>
        <a:p>
          <a:endParaRPr lang="en-US"/>
        </a:p>
      </dgm:t>
    </dgm:pt>
  </dgm:ptLst>
  <dgm:cxnLst>
    <dgm:cxn modelId="{2FD8B1A8-AA0F-2D49-98DC-8C24D8EE9E81}" srcId="{C9AB91F5-9B3B-DF41-B7CE-C78BDADB2462}" destId="{A09C4056-B4DD-7247-B7C1-6867C5E41003}" srcOrd="2" destOrd="0" parTransId="{9B986DEC-9532-CB42-80B7-3C3F224E4078}" sibTransId="{D81C675F-9B00-2243-9BB3-05385DCFB810}"/>
    <dgm:cxn modelId="{BA699EB7-0B94-3642-9817-52DE79FB6630}" type="presOf" srcId="{0DAB57DE-28D0-A549-A520-3A848194059E}" destId="{29E39A77-3CCB-C14D-8E3E-7287919942A8}" srcOrd="0" destOrd="0" presId="urn:microsoft.com/office/officeart/2005/8/layout/cycle5"/>
    <dgm:cxn modelId="{04B54C97-0907-824F-BE2A-B41C235B51DA}" srcId="{C9AB91F5-9B3B-DF41-B7CE-C78BDADB2462}" destId="{E6B37D39-D28E-734C-819C-18714C435315}" srcOrd="0" destOrd="0" parTransId="{9F086D44-E88B-F349-A375-90CC17E26408}" sibTransId="{0DAB57DE-28D0-A549-A520-3A848194059E}"/>
    <dgm:cxn modelId="{AB26A27D-1798-234F-9FB2-AAFB917BDD56}" srcId="{C9AB91F5-9B3B-DF41-B7CE-C78BDADB2462}" destId="{644E99CF-5A12-DC49-84AD-1083C23080A3}" srcOrd="3" destOrd="0" parTransId="{0D091A49-29D9-784F-8F2E-A888F8258F29}" sibTransId="{B31D0C08-5541-6746-99F9-159503AC0E96}"/>
    <dgm:cxn modelId="{BD14ECE8-F732-994E-89EA-6A071C41C9F9}" type="presOf" srcId="{6A9418A5-55D7-694B-B231-CCDA3D7D22E4}" destId="{B05E52D4-3CA6-4147-87B3-418B42FE4689}" srcOrd="0" destOrd="0" presId="urn:microsoft.com/office/officeart/2005/8/layout/cycle5"/>
    <dgm:cxn modelId="{76E19EF2-9235-884E-B05C-99EA6F8119C9}" type="presOf" srcId="{B31D0C08-5541-6746-99F9-159503AC0E96}" destId="{A3A08000-A3CC-B940-9CC9-A00715A2F25B}" srcOrd="0" destOrd="0" presId="urn:microsoft.com/office/officeart/2005/8/layout/cycle5"/>
    <dgm:cxn modelId="{0F0F696E-D592-614A-B0A3-32CD07A0C38A}" type="presOf" srcId="{644E99CF-5A12-DC49-84AD-1083C23080A3}" destId="{CA15C110-ADF2-E84A-A77D-ACAD7FAE8A92}" srcOrd="0" destOrd="0" presId="urn:microsoft.com/office/officeart/2005/8/layout/cycle5"/>
    <dgm:cxn modelId="{D5493194-FE21-2648-8C51-432B0B1C41A5}" type="presOf" srcId="{A09C4056-B4DD-7247-B7C1-6867C5E41003}" destId="{158F7B88-6568-A643-AD90-71E687499023}" srcOrd="0" destOrd="0" presId="urn:microsoft.com/office/officeart/2005/8/layout/cycle5"/>
    <dgm:cxn modelId="{33717E36-DB50-754D-937C-8332E7F9BCB8}" type="presOf" srcId="{99D27D07-7369-1E46-A403-00ECFADF0EE0}" destId="{2D25C9CF-F6D1-D641-8028-32E87ECE283A}" srcOrd="0" destOrd="0" presId="urn:microsoft.com/office/officeart/2005/8/layout/cycle5"/>
    <dgm:cxn modelId="{87098D0B-8F50-FB4A-8080-4A28E1D5D1B8}" type="presOf" srcId="{D81C675F-9B00-2243-9BB3-05385DCFB810}" destId="{977AAC5D-DD85-B44C-A5C5-B0CF7C6E88FB}" srcOrd="0" destOrd="0" presId="urn:microsoft.com/office/officeart/2005/8/layout/cycle5"/>
    <dgm:cxn modelId="{6D81C2FB-88C2-8C40-BC20-9F4F407A69A3}" type="presOf" srcId="{C9AB91F5-9B3B-DF41-B7CE-C78BDADB2462}" destId="{507BF33A-2F7E-5A4F-928B-26DD01F2F11B}" srcOrd="0" destOrd="0" presId="urn:microsoft.com/office/officeart/2005/8/layout/cycle5"/>
    <dgm:cxn modelId="{CE417C1A-9AAD-DF4E-B9CC-ED115BFF5D3D}" type="presOf" srcId="{9F9D17D9-A5CA-0246-BA8C-013FC902B4B5}" destId="{A5CF57E4-DE65-7B44-BDDF-35A87E0C1FC1}" srcOrd="0" destOrd="0" presId="urn:microsoft.com/office/officeart/2005/8/layout/cycle5"/>
    <dgm:cxn modelId="{29873383-4A82-E34B-9A2A-75BD454F86CE}" srcId="{C9AB91F5-9B3B-DF41-B7CE-C78BDADB2462}" destId="{CD74D52D-F8D5-154B-A5FD-6BDD131E421D}" srcOrd="5" destOrd="0" parTransId="{203B4AAB-BD82-F24C-8CBF-1859B82F3F05}" sibTransId="{6A9418A5-55D7-694B-B231-CCDA3D7D22E4}"/>
    <dgm:cxn modelId="{DB9498F6-BA2B-7E4F-85EC-E80F4BFAA1E4}" srcId="{C9AB91F5-9B3B-DF41-B7CE-C78BDADB2462}" destId="{81991D34-7391-D54F-A508-80C79EB147ED}" srcOrd="4" destOrd="0" parTransId="{8A853512-AA1C-6744-8B2D-480EDDC7E9C8}" sibTransId="{84BFB57B-9A2C-6747-8792-706626EEB436}"/>
    <dgm:cxn modelId="{E80A7F7D-3C84-0846-A776-8A7C39DB5DE7}" srcId="{C9AB91F5-9B3B-DF41-B7CE-C78BDADB2462}" destId="{9F9D17D9-A5CA-0246-BA8C-013FC902B4B5}" srcOrd="1" destOrd="0" parTransId="{E67B9345-4E86-AC44-90DB-29E607F9425F}" sibTransId="{99D27D07-7369-1E46-A403-00ECFADF0EE0}"/>
    <dgm:cxn modelId="{44B64474-78D5-804E-89C4-F2F2E03B56C5}" type="presOf" srcId="{84BFB57B-9A2C-6747-8792-706626EEB436}" destId="{8AD2D9CD-7840-6A44-9200-07F47EE6AB01}" srcOrd="0" destOrd="0" presId="urn:microsoft.com/office/officeart/2005/8/layout/cycle5"/>
    <dgm:cxn modelId="{8B0CF931-FB9C-7947-8EB0-3C1125A55D2F}" type="presOf" srcId="{81991D34-7391-D54F-A508-80C79EB147ED}" destId="{C9E31F3B-5CA4-9044-8223-337433939B8D}" srcOrd="0" destOrd="0" presId="urn:microsoft.com/office/officeart/2005/8/layout/cycle5"/>
    <dgm:cxn modelId="{F04F97E0-3A62-CD4C-93AB-7582DD814B28}" type="presOf" srcId="{CD74D52D-F8D5-154B-A5FD-6BDD131E421D}" destId="{53DB0E53-1AC0-F247-9E48-17ECBA6F3374}" srcOrd="0" destOrd="0" presId="urn:microsoft.com/office/officeart/2005/8/layout/cycle5"/>
    <dgm:cxn modelId="{4FED55C4-D37C-E048-A70E-EB77D9941DEA}" type="presOf" srcId="{E6B37D39-D28E-734C-819C-18714C435315}" destId="{16935C5E-BB7B-904C-A590-EED34DAC0D2C}" srcOrd="0" destOrd="0" presId="urn:microsoft.com/office/officeart/2005/8/layout/cycle5"/>
    <dgm:cxn modelId="{B3D035C8-EFE8-604E-9F66-4E5586151F7B}" type="presParOf" srcId="{507BF33A-2F7E-5A4F-928B-26DD01F2F11B}" destId="{16935C5E-BB7B-904C-A590-EED34DAC0D2C}" srcOrd="0" destOrd="0" presId="urn:microsoft.com/office/officeart/2005/8/layout/cycle5"/>
    <dgm:cxn modelId="{22CFE3BE-DFE9-3841-8CD1-8951E627E31F}" type="presParOf" srcId="{507BF33A-2F7E-5A4F-928B-26DD01F2F11B}" destId="{52AB0FDF-48B5-2048-A889-C1C52305C52B}" srcOrd="1" destOrd="0" presId="urn:microsoft.com/office/officeart/2005/8/layout/cycle5"/>
    <dgm:cxn modelId="{CBE71B65-6C35-6241-8773-B99C599E51FE}" type="presParOf" srcId="{507BF33A-2F7E-5A4F-928B-26DD01F2F11B}" destId="{29E39A77-3CCB-C14D-8E3E-7287919942A8}" srcOrd="2" destOrd="0" presId="urn:microsoft.com/office/officeart/2005/8/layout/cycle5"/>
    <dgm:cxn modelId="{291AC8E0-DBF4-4746-9878-22AD1E974273}" type="presParOf" srcId="{507BF33A-2F7E-5A4F-928B-26DD01F2F11B}" destId="{A5CF57E4-DE65-7B44-BDDF-35A87E0C1FC1}" srcOrd="3" destOrd="0" presId="urn:microsoft.com/office/officeart/2005/8/layout/cycle5"/>
    <dgm:cxn modelId="{0539F01D-B44F-894C-8E05-E61C4EDC6B5F}" type="presParOf" srcId="{507BF33A-2F7E-5A4F-928B-26DD01F2F11B}" destId="{32148252-7773-6C44-B243-E9ADE26DB090}" srcOrd="4" destOrd="0" presId="urn:microsoft.com/office/officeart/2005/8/layout/cycle5"/>
    <dgm:cxn modelId="{D5E659DF-FB22-B946-BD55-CDF448571856}" type="presParOf" srcId="{507BF33A-2F7E-5A4F-928B-26DD01F2F11B}" destId="{2D25C9CF-F6D1-D641-8028-32E87ECE283A}" srcOrd="5" destOrd="0" presId="urn:microsoft.com/office/officeart/2005/8/layout/cycle5"/>
    <dgm:cxn modelId="{A97818D6-72B3-8542-8B62-A1F6F26FE970}" type="presParOf" srcId="{507BF33A-2F7E-5A4F-928B-26DD01F2F11B}" destId="{158F7B88-6568-A643-AD90-71E687499023}" srcOrd="6" destOrd="0" presId="urn:microsoft.com/office/officeart/2005/8/layout/cycle5"/>
    <dgm:cxn modelId="{9682A634-D28A-B94F-821E-8D6F746B134B}" type="presParOf" srcId="{507BF33A-2F7E-5A4F-928B-26DD01F2F11B}" destId="{F92B3D7B-0CEC-5F48-8C81-11F12CF3F2A0}" srcOrd="7" destOrd="0" presId="urn:microsoft.com/office/officeart/2005/8/layout/cycle5"/>
    <dgm:cxn modelId="{042704A3-DAEA-6244-9073-7532DDB9D0F5}" type="presParOf" srcId="{507BF33A-2F7E-5A4F-928B-26DD01F2F11B}" destId="{977AAC5D-DD85-B44C-A5C5-B0CF7C6E88FB}" srcOrd="8" destOrd="0" presId="urn:microsoft.com/office/officeart/2005/8/layout/cycle5"/>
    <dgm:cxn modelId="{E5979345-89D5-7F46-8443-D440D4D0CC3D}" type="presParOf" srcId="{507BF33A-2F7E-5A4F-928B-26DD01F2F11B}" destId="{CA15C110-ADF2-E84A-A77D-ACAD7FAE8A92}" srcOrd="9" destOrd="0" presId="urn:microsoft.com/office/officeart/2005/8/layout/cycle5"/>
    <dgm:cxn modelId="{B53A1A4E-E8E2-044B-A492-E59E86CB0651}" type="presParOf" srcId="{507BF33A-2F7E-5A4F-928B-26DD01F2F11B}" destId="{8770F0AE-3B2F-5240-ADD7-73CA7F3AAB56}" srcOrd="10" destOrd="0" presId="urn:microsoft.com/office/officeart/2005/8/layout/cycle5"/>
    <dgm:cxn modelId="{E6939DD6-D3EE-3548-B48C-7A3BF0063448}" type="presParOf" srcId="{507BF33A-2F7E-5A4F-928B-26DD01F2F11B}" destId="{A3A08000-A3CC-B940-9CC9-A00715A2F25B}" srcOrd="11" destOrd="0" presId="urn:microsoft.com/office/officeart/2005/8/layout/cycle5"/>
    <dgm:cxn modelId="{2024D004-0243-9F4E-9590-8CA46C734E28}" type="presParOf" srcId="{507BF33A-2F7E-5A4F-928B-26DD01F2F11B}" destId="{C9E31F3B-5CA4-9044-8223-337433939B8D}" srcOrd="12" destOrd="0" presId="urn:microsoft.com/office/officeart/2005/8/layout/cycle5"/>
    <dgm:cxn modelId="{CB68576C-2AA9-9A46-AAAE-C234A83238B7}" type="presParOf" srcId="{507BF33A-2F7E-5A4F-928B-26DD01F2F11B}" destId="{36530BD5-4BDC-834A-B2FC-59434A0CA13F}" srcOrd="13" destOrd="0" presId="urn:microsoft.com/office/officeart/2005/8/layout/cycle5"/>
    <dgm:cxn modelId="{C24CA7C8-C51E-9F42-9821-C378D5D7D092}" type="presParOf" srcId="{507BF33A-2F7E-5A4F-928B-26DD01F2F11B}" destId="{8AD2D9CD-7840-6A44-9200-07F47EE6AB01}" srcOrd="14" destOrd="0" presId="urn:microsoft.com/office/officeart/2005/8/layout/cycle5"/>
    <dgm:cxn modelId="{3EAFA94B-CB25-1646-8D6A-FF709F3DF4D9}" type="presParOf" srcId="{507BF33A-2F7E-5A4F-928B-26DD01F2F11B}" destId="{53DB0E53-1AC0-F247-9E48-17ECBA6F3374}" srcOrd="15" destOrd="0" presId="urn:microsoft.com/office/officeart/2005/8/layout/cycle5"/>
    <dgm:cxn modelId="{8EB06BE1-94CB-2B4C-AAC9-FF18A2A7BC95}" type="presParOf" srcId="{507BF33A-2F7E-5A4F-928B-26DD01F2F11B}" destId="{0FD4D305-48E2-0B42-BD58-44EFEF029FC7}" srcOrd="16" destOrd="0" presId="urn:microsoft.com/office/officeart/2005/8/layout/cycle5"/>
    <dgm:cxn modelId="{BBE16D5A-07D7-A146-AF7E-1B2C7C6617B7}" type="presParOf" srcId="{507BF33A-2F7E-5A4F-928B-26DD01F2F11B}" destId="{B05E52D4-3CA6-4147-87B3-418B42FE4689}"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2043CA-959C-1F4D-992D-C69803F84396}" type="doc">
      <dgm:prSet loTypeId="urn:microsoft.com/office/officeart/2005/8/layout/hProcess9" loCatId="" qsTypeId="urn:microsoft.com/office/officeart/2005/8/quickstyle/simple3" qsCatId="simple" csTypeId="urn:microsoft.com/office/officeart/2005/8/colors/colorful1" csCatId="colorful" phldr="1"/>
      <dgm:spPr/>
    </dgm:pt>
    <dgm:pt modelId="{35501821-876A-4E4E-B400-D3BD4AF4123E}">
      <dgm:prSet phldrT="[Text]"/>
      <dgm:spPr/>
      <dgm:t>
        <a:bodyPr/>
        <a:lstStyle/>
        <a:p>
          <a:r>
            <a:rPr lang="en-US" b="1" i="0" dirty="0" smtClean="0">
              <a:latin typeface="Calibri"/>
              <a:cs typeface="Calibri"/>
            </a:rPr>
            <a:t>Empathize</a:t>
          </a:r>
          <a:endParaRPr lang="en-US" b="1" i="0" dirty="0">
            <a:latin typeface="Calibri"/>
            <a:cs typeface="Calibri"/>
          </a:endParaRPr>
        </a:p>
      </dgm:t>
    </dgm:pt>
    <dgm:pt modelId="{DB54A141-5D99-A448-9715-848106BF19B7}" type="parTrans" cxnId="{3EF33892-7034-B445-9DB3-DE9CDC3E1662}">
      <dgm:prSet/>
      <dgm:spPr/>
      <dgm:t>
        <a:bodyPr/>
        <a:lstStyle/>
        <a:p>
          <a:endParaRPr lang="en-US"/>
        </a:p>
      </dgm:t>
    </dgm:pt>
    <dgm:pt modelId="{2E121F81-D97C-BF4D-AD4C-3796621F4F86}" type="sibTrans" cxnId="{3EF33892-7034-B445-9DB3-DE9CDC3E1662}">
      <dgm:prSet/>
      <dgm:spPr/>
      <dgm:t>
        <a:bodyPr/>
        <a:lstStyle/>
        <a:p>
          <a:endParaRPr lang="en-US"/>
        </a:p>
      </dgm:t>
    </dgm:pt>
    <dgm:pt modelId="{6A485A8D-F891-E446-A518-D6235A68319B}">
      <dgm:prSet phldrT="[Text]"/>
      <dgm:spPr/>
      <dgm:t>
        <a:bodyPr/>
        <a:lstStyle/>
        <a:p>
          <a:r>
            <a:rPr lang="en-US" b="1" i="0" dirty="0" smtClean="0">
              <a:latin typeface="Calibri"/>
              <a:cs typeface="Calibri"/>
            </a:rPr>
            <a:t>Define</a:t>
          </a:r>
          <a:endParaRPr lang="en-US" b="1" i="0" dirty="0">
            <a:latin typeface="Calibri"/>
            <a:cs typeface="Calibri"/>
          </a:endParaRPr>
        </a:p>
      </dgm:t>
    </dgm:pt>
    <dgm:pt modelId="{C22D1D5C-6B43-E24D-855A-172DA8E553EE}" type="parTrans" cxnId="{CD409B4D-5DB2-0242-8CAB-2A52BAC11D7F}">
      <dgm:prSet/>
      <dgm:spPr/>
      <dgm:t>
        <a:bodyPr/>
        <a:lstStyle/>
        <a:p>
          <a:endParaRPr lang="en-US"/>
        </a:p>
      </dgm:t>
    </dgm:pt>
    <dgm:pt modelId="{DDC91667-56BF-414B-B8EC-1F43351C897F}" type="sibTrans" cxnId="{CD409B4D-5DB2-0242-8CAB-2A52BAC11D7F}">
      <dgm:prSet/>
      <dgm:spPr/>
      <dgm:t>
        <a:bodyPr/>
        <a:lstStyle/>
        <a:p>
          <a:endParaRPr lang="en-US"/>
        </a:p>
      </dgm:t>
    </dgm:pt>
    <dgm:pt modelId="{B1EB4C86-79F8-C14C-9A47-05A033320807}">
      <dgm:prSet phldrT="[Text]"/>
      <dgm:spPr/>
      <dgm:t>
        <a:bodyPr/>
        <a:lstStyle/>
        <a:p>
          <a:r>
            <a:rPr lang="en-US" b="1" i="0" dirty="0" smtClean="0">
              <a:latin typeface="Calibri"/>
              <a:cs typeface="Calibri"/>
            </a:rPr>
            <a:t>Ideate</a:t>
          </a:r>
          <a:endParaRPr lang="en-US" b="1" i="0" dirty="0">
            <a:latin typeface="Calibri"/>
            <a:cs typeface="Calibri"/>
          </a:endParaRPr>
        </a:p>
      </dgm:t>
    </dgm:pt>
    <dgm:pt modelId="{A84939C3-CE24-9645-9177-CE57652AC07E}" type="parTrans" cxnId="{D391D090-0283-ED41-8FA9-C4CE17B74D46}">
      <dgm:prSet/>
      <dgm:spPr/>
      <dgm:t>
        <a:bodyPr/>
        <a:lstStyle/>
        <a:p>
          <a:endParaRPr lang="en-US"/>
        </a:p>
      </dgm:t>
    </dgm:pt>
    <dgm:pt modelId="{9D62CA1C-5A85-1B48-9A5B-5CA670F36D77}" type="sibTrans" cxnId="{D391D090-0283-ED41-8FA9-C4CE17B74D46}">
      <dgm:prSet/>
      <dgm:spPr/>
      <dgm:t>
        <a:bodyPr/>
        <a:lstStyle/>
        <a:p>
          <a:endParaRPr lang="en-US"/>
        </a:p>
      </dgm:t>
    </dgm:pt>
    <dgm:pt modelId="{B681A2F7-037B-8C4C-B5C6-608D813F1FDB}">
      <dgm:prSet phldrT="[Text]"/>
      <dgm:spPr/>
      <dgm:t>
        <a:bodyPr/>
        <a:lstStyle/>
        <a:p>
          <a:r>
            <a:rPr lang="en-US" b="1" i="0" dirty="0" smtClean="0">
              <a:latin typeface="Calibri"/>
              <a:cs typeface="Calibri"/>
            </a:rPr>
            <a:t>Test</a:t>
          </a:r>
          <a:endParaRPr lang="en-US" b="1" i="0" dirty="0">
            <a:latin typeface="Calibri"/>
            <a:cs typeface="Calibri"/>
          </a:endParaRPr>
        </a:p>
      </dgm:t>
    </dgm:pt>
    <dgm:pt modelId="{5B770052-8AA3-FB4B-BC82-784378D6CCEA}" type="parTrans" cxnId="{10715ECE-4460-2D43-8615-E0EEA3D06FBF}">
      <dgm:prSet/>
      <dgm:spPr/>
      <dgm:t>
        <a:bodyPr/>
        <a:lstStyle/>
        <a:p>
          <a:endParaRPr lang="en-US"/>
        </a:p>
      </dgm:t>
    </dgm:pt>
    <dgm:pt modelId="{06AB4425-89AD-D647-88F3-7A6CE9B252F9}" type="sibTrans" cxnId="{10715ECE-4460-2D43-8615-E0EEA3D06FBF}">
      <dgm:prSet/>
      <dgm:spPr/>
      <dgm:t>
        <a:bodyPr/>
        <a:lstStyle/>
        <a:p>
          <a:endParaRPr lang="en-US"/>
        </a:p>
      </dgm:t>
    </dgm:pt>
    <dgm:pt modelId="{5A7EF858-C49B-3840-BF93-F9EFC3D1A6C5}">
      <dgm:prSet phldrT="[Text]"/>
      <dgm:spPr/>
      <dgm:t>
        <a:bodyPr/>
        <a:lstStyle/>
        <a:p>
          <a:r>
            <a:rPr lang="en-US" b="1" i="0" dirty="0" smtClean="0">
              <a:latin typeface="Calibri"/>
              <a:cs typeface="Calibri"/>
            </a:rPr>
            <a:t>Prototype</a:t>
          </a:r>
          <a:endParaRPr lang="en-US" b="1" i="0" dirty="0">
            <a:latin typeface="Calibri"/>
            <a:cs typeface="Calibri"/>
          </a:endParaRPr>
        </a:p>
      </dgm:t>
    </dgm:pt>
    <dgm:pt modelId="{9D589689-1AF4-3349-9519-06C478EAE584}" type="parTrans" cxnId="{BAB4EC55-5570-9646-A7C6-FD78B49D0C83}">
      <dgm:prSet/>
      <dgm:spPr/>
      <dgm:t>
        <a:bodyPr/>
        <a:lstStyle/>
        <a:p>
          <a:endParaRPr lang="en-US"/>
        </a:p>
      </dgm:t>
    </dgm:pt>
    <dgm:pt modelId="{16C4BBF2-4935-8249-B6EA-0EA1F0D03443}" type="sibTrans" cxnId="{BAB4EC55-5570-9646-A7C6-FD78B49D0C83}">
      <dgm:prSet/>
      <dgm:spPr/>
      <dgm:t>
        <a:bodyPr/>
        <a:lstStyle/>
        <a:p>
          <a:endParaRPr lang="en-US"/>
        </a:p>
      </dgm:t>
    </dgm:pt>
    <dgm:pt modelId="{93A33535-8C91-284B-A969-90C3542A50BE}" type="pres">
      <dgm:prSet presAssocID="{132043CA-959C-1F4D-992D-C69803F84396}" presName="CompostProcess" presStyleCnt="0">
        <dgm:presLayoutVars>
          <dgm:dir/>
          <dgm:resizeHandles val="exact"/>
        </dgm:presLayoutVars>
      </dgm:prSet>
      <dgm:spPr/>
    </dgm:pt>
    <dgm:pt modelId="{9C6DFAD3-98C7-854F-8DB4-2BD211BDF104}" type="pres">
      <dgm:prSet presAssocID="{132043CA-959C-1F4D-992D-C69803F84396}" presName="arrow" presStyleLbl="bgShp" presStyleIdx="0" presStyleCnt="1"/>
      <dgm:spPr/>
    </dgm:pt>
    <dgm:pt modelId="{D651C236-D4A8-C242-B16A-C292C455AE6C}" type="pres">
      <dgm:prSet presAssocID="{132043CA-959C-1F4D-992D-C69803F84396}" presName="linearProcess" presStyleCnt="0"/>
      <dgm:spPr/>
    </dgm:pt>
    <dgm:pt modelId="{F5914093-774C-C342-BD57-5C03354E0DC4}" type="pres">
      <dgm:prSet presAssocID="{35501821-876A-4E4E-B400-D3BD4AF4123E}" presName="textNode" presStyleLbl="node1" presStyleIdx="0" presStyleCnt="5">
        <dgm:presLayoutVars>
          <dgm:bulletEnabled val="1"/>
        </dgm:presLayoutVars>
      </dgm:prSet>
      <dgm:spPr/>
      <dgm:t>
        <a:bodyPr/>
        <a:lstStyle/>
        <a:p>
          <a:endParaRPr lang="en-US"/>
        </a:p>
      </dgm:t>
    </dgm:pt>
    <dgm:pt modelId="{3F100487-9879-A440-BC74-93F2F4EAB859}" type="pres">
      <dgm:prSet presAssocID="{2E121F81-D97C-BF4D-AD4C-3796621F4F86}" presName="sibTrans" presStyleCnt="0"/>
      <dgm:spPr/>
    </dgm:pt>
    <dgm:pt modelId="{76E99C8C-9A36-674F-86A5-54CB5EFCBB4B}" type="pres">
      <dgm:prSet presAssocID="{6A485A8D-F891-E446-A518-D6235A68319B}" presName="textNode" presStyleLbl="node1" presStyleIdx="1" presStyleCnt="5">
        <dgm:presLayoutVars>
          <dgm:bulletEnabled val="1"/>
        </dgm:presLayoutVars>
      </dgm:prSet>
      <dgm:spPr/>
      <dgm:t>
        <a:bodyPr/>
        <a:lstStyle/>
        <a:p>
          <a:endParaRPr lang="en-US"/>
        </a:p>
      </dgm:t>
    </dgm:pt>
    <dgm:pt modelId="{4FF02684-BA67-DE4D-98DF-F71E23D5A0D7}" type="pres">
      <dgm:prSet presAssocID="{DDC91667-56BF-414B-B8EC-1F43351C897F}" presName="sibTrans" presStyleCnt="0"/>
      <dgm:spPr/>
    </dgm:pt>
    <dgm:pt modelId="{9AB8DC80-E29F-3E47-86DA-A36E486F7263}" type="pres">
      <dgm:prSet presAssocID="{B1EB4C86-79F8-C14C-9A47-05A033320807}" presName="textNode" presStyleLbl="node1" presStyleIdx="2" presStyleCnt="5" custLinFactNeighborX="26272">
        <dgm:presLayoutVars>
          <dgm:bulletEnabled val="1"/>
        </dgm:presLayoutVars>
      </dgm:prSet>
      <dgm:spPr/>
      <dgm:t>
        <a:bodyPr/>
        <a:lstStyle/>
        <a:p>
          <a:endParaRPr lang="en-US"/>
        </a:p>
      </dgm:t>
    </dgm:pt>
    <dgm:pt modelId="{B983D3F6-3374-7F4B-BC62-3E8514BF1C3D}" type="pres">
      <dgm:prSet presAssocID="{9D62CA1C-5A85-1B48-9A5B-5CA670F36D77}" presName="sibTrans" presStyleCnt="0"/>
      <dgm:spPr/>
    </dgm:pt>
    <dgm:pt modelId="{67AA9A5F-8742-D24E-B5CB-F0B500E28E8F}" type="pres">
      <dgm:prSet presAssocID="{5A7EF858-C49B-3840-BF93-F9EFC3D1A6C5}" presName="textNode" presStyleLbl="node1" presStyleIdx="3" presStyleCnt="5">
        <dgm:presLayoutVars>
          <dgm:bulletEnabled val="1"/>
        </dgm:presLayoutVars>
      </dgm:prSet>
      <dgm:spPr/>
      <dgm:t>
        <a:bodyPr/>
        <a:lstStyle/>
        <a:p>
          <a:endParaRPr lang="en-US"/>
        </a:p>
      </dgm:t>
    </dgm:pt>
    <dgm:pt modelId="{7AF521FE-6568-204F-A3EC-FE0CC90D5B66}" type="pres">
      <dgm:prSet presAssocID="{16C4BBF2-4935-8249-B6EA-0EA1F0D03443}" presName="sibTrans" presStyleCnt="0"/>
      <dgm:spPr/>
    </dgm:pt>
    <dgm:pt modelId="{D8870A34-4AB8-914F-8333-B99D7C9ED8C7}" type="pres">
      <dgm:prSet presAssocID="{B681A2F7-037B-8C4C-B5C6-608D813F1FDB}" presName="textNode" presStyleLbl="node1" presStyleIdx="4" presStyleCnt="5">
        <dgm:presLayoutVars>
          <dgm:bulletEnabled val="1"/>
        </dgm:presLayoutVars>
      </dgm:prSet>
      <dgm:spPr/>
      <dgm:t>
        <a:bodyPr/>
        <a:lstStyle/>
        <a:p>
          <a:endParaRPr lang="en-US"/>
        </a:p>
      </dgm:t>
    </dgm:pt>
  </dgm:ptLst>
  <dgm:cxnLst>
    <dgm:cxn modelId="{2F19B5D6-B9C9-AF49-845D-10432DF5D6F9}" type="presOf" srcId="{B1EB4C86-79F8-C14C-9A47-05A033320807}" destId="{9AB8DC80-E29F-3E47-86DA-A36E486F7263}" srcOrd="0" destOrd="0" presId="urn:microsoft.com/office/officeart/2005/8/layout/hProcess9"/>
    <dgm:cxn modelId="{BAB4EC55-5570-9646-A7C6-FD78B49D0C83}" srcId="{132043CA-959C-1F4D-992D-C69803F84396}" destId="{5A7EF858-C49B-3840-BF93-F9EFC3D1A6C5}" srcOrd="3" destOrd="0" parTransId="{9D589689-1AF4-3349-9519-06C478EAE584}" sibTransId="{16C4BBF2-4935-8249-B6EA-0EA1F0D03443}"/>
    <dgm:cxn modelId="{253B108D-F18A-7B42-AD1A-5EEC981F2833}" type="presOf" srcId="{35501821-876A-4E4E-B400-D3BD4AF4123E}" destId="{F5914093-774C-C342-BD57-5C03354E0DC4}" srcOrd="0" destOrd="0" presId="urn:microsoft.com/office/officeart/2005/8/layout/hProcess9"/>
    <dgm:cxn modelId="{4FAFC272-B60C-9140-AEF5-19CE34146E0B}" type="presOf" srcId="{6A485A8D-F891-E446-A518-D6235A68319B}" destId="{76E99C8C-9A36-674F-86A5-54CB5EFCBB4B}" srcOrd="0" destOrd="0" presId="urn:microsoft.com/office/officeart/2005/8/layout/hProcess9"/>
    <dgm:cxn modelId="{5345AAE1-2F96-1A47-8577-6066E7AEF247}" type="presOf" srcId="{B681A2F7-037B-8C4C-B5C6-608D813F1FDB}" destId="{D8870A34-4AB8-914F-8333-B99D7C9ED8C7}" srcOrd="0" destOrd="0" presId="urn:microsoft.com/office/officeart/2005/8/layout/hProcess9"/>
    <dgm:cxn modelId="{CD409B4D-5DB2-0242-8CAB-2A52BAC11D7F}" srcId="{132043CA-959C-1F4D-992D-C69803F84396}" destId="{6A485A8D-F891-E446-A518-D6235A68319B}" srcOrd="1" destOrd="0" parTransId="{C22D1D5C-6B43-E24D-855A-172DA8E553EE}" sibTransId="{DDC91667-56BF-414B-B8EC-1F43351C897F}"/>
    <dgm:cxn modelId="{D425D64D-658C-DA4D-8ABC-C9BCA1DD8F7F}" type="presOf" srcId="{132043CA-959C-1F4D-992D-C69803F84396}" destId="{93A33535-8C91-284B-A969-90C3542A50BE}" srcOrd="0" destOrd="0" presId="urn:microsoft.com/office/officeart/2005/8/layout/hProcess9"/>
    <dgm:cxn modelId="{3EF33892-7034-B445-9DB3-DE9CDC3E1662}" srcId="{132043CA-959C-1F4D-992D-C69803F84396}" destId="{35501821-876A-4E4E-B400-D3BD4AF4123E}" srcOrd="0" destOrd="0" parTransId="{DB54A141-5D99-A448-9715-848106BF19B7}" sibTransId="{2E121F81-D97C-BF4D-AD4C-3796621F4F86}"/>
    <dgm:cxn modelId="{D391D090-0283-ED41-8FA9-C4CE17B74D46}" srcId="{132043CA-959C-1F4D-992D-C69803F84396}" destId="{B1EB4C86-79F8-C14C-9A47-05A033320807}" srcOrd="2" destOrd="0" parTransId="{A84939C3-CE24-9645-9177-CE57652AC07E}" sibTransId="{9D62CA1C-5A85-1B48-9A5B-5CA670F36D77}"/>
    <dgm:cxn modelId="{5BF06157-8033-9549-99BB-30A9AEF3E67E}" type="presOf" srcId="{5A7EF858-C49B-3840-BF93-F9EFC3D1A6C5}" destId="{67AA9A5F-8742-D24E-B5CB-F0B500E28E8F}" srcOrd="0" destOrd="0" presId="urn:microsoft.com/office/officeart/2005/8/layout/hProcess9"/>
    <dgm:cxn modelId="{10715ECE-4460-2D43-8615-E0EEA3D06FBF}" srcId="{132043CA-959C-1F4D-992D-C69803F84396}" destId="{B681A2F7-037B-8C4C-B5C6-608D813F1FDB}" srcOrd="4" destOrd="0" parTransId="{5B770052-8AA3-FB4B-BC82-784378D6CCEA}" sibTransId="{06AB4425-89AD-D647-88F3-7A6CE9B252F9}"/>
    <dgm:cxn modelId="{2C0B3E9C-748F-F44A-A24E-717879DFA92C}" type="presParOf" srcId="{93A33535-8C91-284B-A969-90C3542A50BE}" destId="{9C6DFAD3-98C7-854F-8DB4-2BD211BDF104}" srcOrd="0" destOrd="0" presId="urn:microsoft.com/office/officeart/2005/8/layout/hProcess9"/>
    <dgm:cxn modelId="{B8077999-9C0F-E94F-BCCD-673E07926C37}" type="presParOf" srcId="{93A33535-8C91-284B-A969-90C3542A50BE}" destId="{D651C236-D4A8-C242-B16A-C292C455AE6C}" srcOrd="1" destOrd="0" presId="urn:microsoft.com/office/officeart/2005/8/layout/hProcess9"/>
    <dgm:cxn modelId="{88CF5338-7FE3-8444-B6FC-6602321E2D4F}" type="presParOf" srcId="{D651C236-D4A8-C242-B16A-C292C455AE6C}" destId="{F5914093-774C-C342-BD57-5C03354E0DC4}" srcOrd="0" destOrd="0" presId="urn:microsoft.com/office/officeart/2005/8/layout/hProcess9"/>
    <dgm:cxn modelId="{13517C0B-4199-3442-9E79-1891C344A012}" type="presParOf" srcId="{D651C236-D4A8-C242-B16A-C292C455AE6C}" destId="{3F100487-9879-A440-BC74-93F2F4EAB859}" srcOrd="1" destOrd="0" presId="urn:microsoft.com/office/officeart/2005/8/layout/hProcess9"/>
    <dgm:cxn modelId="{7C68D371-A8CB-4E4E-A02A-2D3D570E08F0}" type="presParOf" srcId="{D651C236-D4A8-C242-B16A-C292C455AE6C}" destId="{76E99C8C-9A36-674F-86A5-54CB5EFCBB4B}" srcOrd="2" destOrd="0" presId="urn:microsoft.com/office/officeart/2005/8/layout/hProcess9"/>
    <dgm:cxn modelId="{4C7FFF8C-FCDD-3141-90B7-FD346C7A7767}" type="presParOf" srcId="{D651C236-D4A8-C242-B16A-C292C455AE6C}" destId="{4FF02684-BA67-DE4D-98DF-F71E23D5A0D7}" srcOrd="3" destOrd="0" presId="urn:microsoft.com/office/officeart/2005/8/layout/hProcess9"/>
    <dgm:cxn modelId="{3F06AD80-957E-1B48-9B8C-1270D8F6CE25}" type="presParOf" srcId="{D651C236-D4A8-C242-B16A-C292C455AE6C}" destId="{9AB8DC80-E29F-3E47-86DA-A36E486F7263}" srcOrd="4" destOrd="0" presId="urn:microsoft.com/office/officeart/2005/8/layout/hProcess9"/>
    <dgm:cxn modelId="{A62A485C-18D8-9046-8DD2-425DBBAFACDD}" type="presParOf" srcId="{D651C236-D4A8-C242-B16A-C292C455AE6C}" destId="{B983D3F6-3374-7F4B-BC62-3E8514BF1C3D}" srcOrd="5" destOrd="0" presId="urn:microsoft.com/office/officeart/2005/8/layout/hProcess9"/>
    <dgm:cxn modelId="{3835012D-1FE6-D34D-9F69-04F037525986}" type="presParOf" srcId="{D651C236-D4A8-C242-B16A-C292C455AE6C}" destId="{67AA9A5F-8742-D24E-B5CB-F0B500E28E8F}" srcOrd="6" destOrd="0" presId="urn:microsoft.com/office/officeart/2005/8/layout/hProcess9"/>
    <dgm:cxn modelId="{ADE22357-8EFE-2E45-B73E-98383FB33ABE}" type="presParOf" srcId="{D651C236-D4A8-C242-B16A-C292C455AE6C}" destId="{7AF521FE-6568-204F-A3EC-FE0CC90D5B66}" srcOrd="7" destOrd="0" presId="urn:microsoft.com/office/officeart/2005/8/layout/hProcess9"/>
    <dgm:cxn modelId="{9406E5B0-1FD6-AD48-BA9D-782DC5868E66}" type="presParOf" srcId="{D651C236-D4A8-C242-B16A-C292C455AE6C}" destId="{D8870A34-4AB8-914F-8333-B99D7C9ED8C7}"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225E5DA0-6ECA-5845-A3C1-730172FCAABF}">
      <dgm:prSet phldrT="[Text]" custT="1"/>
      <dgm:spPr/>
      <dgm:t>
        <a:bodyPr/>
        <a:lstStyle/>
        <a:p>
          <a:pPr algn="ctr"/>
          <a:r>
            <a:rPr lang="en-US" sz="1400" b="1" dirty="0" smtClean="0">
              <a:latin typeface="Calibri"/>
              <a:cs typeface="Calibri"/>
            </a:rPr>
            <a:t>Service Projects Mission Trips</a:t>
          </a:r>
          <a:endParaRPr lang="en-US" sz="1400" b="1" dirty="0">
            <a:latin typeface="Calibri"/>
            <a:cs typeface="Calibri"/>
          </a:endParaRPr>
        </a:p>
      </dgm:t>
    </dgm:pt>
    <dgm:pt modelId="{93B20F67-1E67-794E-9682-CA2E507F8A7F}" type="parTrans" cxnId="{51C45EDA-B0EC-8248-964C-80D7628CEAC4}">
      <dgm:prSet/>
      <dgm:spPr/>
      <dgm:t>
        <a:bodyPr/>
        <a:lstStyle/>
        <a:p>
          <a:pPr algn="ctr"/>
          <a:endParaRPr lang="en-US" dirty="0"/>
        </a:p>
      </dgm:t>
    </dgm:pt>
    <dgm:pt modelId="{57D301EC-B287-254C-8E82-6299E2BB7719}" type="sibTrans" cxnId="{51C45EDA-B0EC-8248-964C-80D7628CEAC4}">
      <dgm:prSet/>
      <dgm:spPr/>
      <dgm:t>
        <a:bodyPr/>
        <a:lstStyle/>
        <a:p>
          <a:pPr algn="ctr"/>
          <a:endParaRPr lang="en-US"/>
        </a:p>
      </dgm:t>
    </dgm:pt>
    <dgm:pt modelId="{4090E13C-FA55-8644-AA81-AAD46FD2B792}">
      <dgm:prSet phldrT="[Text]" custT="1"/>
      <dgm:spPr/>
      <dgm:t>
        <a:bodyPr/>
        <a:lstStyle/>
        <a:p>
          <a:pPr algn="ctr"/>
          <a:r>
            <a:rPr lang="en-US" sz="3200" b="1" dirty="0" smtClean="0">
              <a:latin typeface="Calibri"/>
              <a:cs typeface="Calibri"/>
            </a:rPr>
            <a:t>Youth Network</a:t>
          </a:r>
        </a:p>
      </dgm:t>
    </dgm:pt>
    <dgm:pt modelId="{4EE8D82B-F843-9B4B-8B59-AD17BC70C0E5}" type="sibTrans" cxnId="{7A6D2285-42F1-564F-84B6-A23EF106771F}">
      <dgm:prSet/>
      <dgm:spPr/>
      <dgm:t>
        <a:bodyPr/>
        <a:lstStyle/>
        <a:p>
          <a:pPr algn="ctr"/>
          <a:endParaRPr lang="en-US"/>
        </a:p>
      </dgm:t>
    </dgm:pt>
    <dgm:pt modelId="{5E790D68-E624-D643-B2EF-0D05DA187D31}" type="parTrans" cxnId="{7A6D2285-42F1-564F-84B6-A23EF106771F}">
      <dgm:prSet/>
      <dgm:spPr/>
      <dgm:t>
        <a:bodyPr/>
        <a:lstStyle/>
        <a:p>
          <a:pPr algn="ctr"/>
          <a:endParaRPr lang="en-US"/>
        </a:p>
      </dgm:t>
    </dgm:pt>
    <dgm:pt modelId="{1A88D021-DBD5-514B-B56F-A23B82909AA2}">
      <dgm:prSet phldrT="[Text]" custT="1"/>
      <dgm:spPr/>
      <dgm:t>
        <a:bodyPr/>
        <a:lstStyle/>
        <a:p>
          <a:pPr algn="ctr"/>
          <a:r>
            <a:rPr lang="en-US" sz="1400" b="1" dirty="0" smtClean="0">
              <a:latin typeface="Calibri"/>
              <a:cs typeface="Calibri"/>
            </a:rPr>
            <a:t>Parent-Teen Activities &amp; Resources</a:t>
          </a:r>
          <a:endParaRPr lang="en-US" sz="1400" b="1" dirty="0">
            <a:latin typeface="Calibri"/>
            <a:cs typeface="Calibri"/>
          </a:endParaRPr>
        </a:p>
      </dgm:t>
    </dgm:pt>
    <dgm:pt modelId="{158DF9D9-4B49-6A4E-8A53-434975973780}" type="parTrans" cxnId="{1EC4B68C-7507-1946-9CE0-7603AC8354F5}">
      <dgm:prSet/>
      <dgm:spPr/>
      <dgm:t>
        <a:bodyPr/>
        <a:lstStyle/>
        <a:p>
          <a:pPr algn="ctr"/>
          <a:endParaRPr lang="en-US" dirty="0"/>
        </a:p>
      </dgm:t>
    </dgm:pt>
    <dgm:pt modelId="{420590F7-5AF8-F94E-937C-5A27855FFACB}" type="sibTrans" cxnId="{1EC4B68C-7507-1946-9CE0-7603AC8354F5}">
      <dgm:prSet/>
      <dgm:spPr/>
      <dgm:t>
        <a:bodyPr/>
        <a:lstStyle/>
        <a:p>
          <a:pPr algn="ctr"/>
          <a:endParaRPr lang="en-US"/>
        </a:p>
      </dgm:t>
    </dgm:pt>
    <dgm:pt modelId="{55A163D1-1D26-D14D-9E87-8410E3DB6204}">
      <dgm:prSet phldrT="[Text]" custT="1"/>
      <dgm:spPr/>
      <dgm:t>
        <a:bodyPr/>
        <a:lstStyle/>
        <a:p>
          <a:pPr algn="ctr"/>
          <a:r>
            <a:rPr lang="en-US" sz="1400" b="1" dirty="0" smtClean="0">
              <a:latin typeface="Calibri"/>
              <a:cs typeface="Calibri"/>
            </a:rPr>
            <a:t>Prayer &amp; </a:t>
          </a:r>
          <a:br>
            <a:rPr lang="en-US" sz="1400" b="1" dirty="0" smtClean="0">
              <a:latin typeface="Calibri"/>
              <a:cs typeface="Calibri"/>
            </a:rPr>
          </a:br>
          <a:r>
            <a:rPr lang="en-US" sz="1400" b="1" dirty="0" smtClean="0">
              <a:latin typeface="Calibri"/>
              <a:cs typeface="Calibri"/>
            </a:rPr>
            <a:t>Spiritual Formation</a:t>
          </a:r>
          <a:endParaRPr lang="en-US" sz="1400" b="1" dirty="0">
            <a:latin typeface="Calibri"/>
            <a:cs typeface="Calibri"/>
          </a:endParaRPr>
        </a:p>
      </dgm:t>
    </dgm:pt>
    <dgm:pt modelId="{5E15C1BE-BD0B-074C-8F37-B327D3DC4989}" type="parTrans" cxnId="{4365CDF1-0EC8-BF4C-B57F-764C04945E06}">
      <dgm:prSet/>
      <dgm:spPr/>
      <dgm:t>
        <a:bodyPr/>
        <a:lstStyle/>
        <a:p>
          <a:pPr algn="ctr"/>
          <a:endParaRPr lang="en-US" dirty="0"/>
        </a:p>
      </dgm:t>
    </dgm:pt>
    <dgm:pt modelId="{D2000CB0-ADFF-7349-B91F-D941410D986D}" type="sibTrans" cxnId="{4365CDF1-0EC8-BF4C-B57F-764C04945E06}">
      <dgm:prSet/>
      <dgm:spPr/>
      <dgm:t>
        <a:bodyPr/>
        <a:lstStyle/>
        <a:p>
          <a:pPr algn="ctr"/>
          <a:endParaRPr lang="en-US"/>
        </a:p>
      </dgm:t>
    </dgm:pt>
    <dgm:pt modelId="{DA62A7DA-479F-094F-86E9-BE22BD8BADC6}">
      <dgm:prSet phldrT="[Text]" custT="1"/>
      <dgm:spPr/>
      <dgm:t>
        <a:bodyPr/>
        <a:lstStyle/>
        <a:p>
          <a:pPr algn="ctr"/>
          <a:r>
            <a:rPr lang="en-US" sz="1400" b="1" dirty="0" smtClean="0">
              <a:latin typeface="Calibri"/>
              <a:cs typeface="Calibri"/>
            </a:rPr>
            <a:t>Youth Leadership</a:t>
          </a:r>
          <a:endParaRPr lang="en-US" sz="1400" b="1" dirty="0">
            <a:latin typeface="Calibri"/>
            <a:cs typeface="Calibri"/>
          </a:endParaRPr>
        </a:p>
      </dgm:t>
    </dgm:pt>
    <dgm:pt modelId="{1EE21A9C-3BCA-B945-8C2E-5FDD838E7FEA}" type="parTrans" cxnId="{946E0FB3-EF14-9B43-96E3-DA842E807C75}">
      <dgm:prSet/>
      <dgm:spPr/>
      <dgm:t>
        <a:bodyPr/>
        <a:lstStyle/>
        <a:p>
          <a:pPr algn="ctr"/>
          <a:endParaRPr lang="en-US" dirty="0"/>
        </a:p>
      </dgm:t>
    </dgm:pt>
    <dgm:pt modelId="{0CDD8742-8613-BD45-AFA8-1CBC5C03EE25}" type="sibTrans" cxnId="{946E0FB3-EF14-9B43-96E3-DA842E807C75}">
      <dgm:prSet/>
      <dgm:spPr/>
      <dgm:t>
        <a:bodyPr/>
        <a:lstStyle/>
        <a:p>
          <a:pPr algn="ctr"/>
          <a:endParaRPr lang="en-US"/>
        </a:p>
      </dgm:t>
    </dgm:pt>
    <dgm:pt modelId="{F89F9CA3-C927-C64C-84BE-60635068B72E}">
      <dgm:prSet phldrT="[Text]" custT="1"/>
      <dgm:spPr/>
      <dgm:t>
        <a:bodyPr/>
        <a:lstStyle/>
        <a:p>
          <a:pPr algn="ctr"/>
          <a:r>
            <a:rPr lang="en-US" sz="1400" b="1" dirty="0" smtClean="0">
              <a:latin typeface="Calibri"/>
              <a:cs typeface="Calibri"/>
            </a:rPr>
            <a:t>Youth Group</a:t>
          </a:r>
          <a:endParaRPr lang="en-US" sz="1400" b="1" dirty="0">
            <a:latin typeface="Calibri"/>
            <a:cs typeface="Calibri"/>
          </a:endParaRPr>
        </a:p>
      </dgm:t>
    </dgm:pt>
    <dgm:pt modelId="{3DED8754-351C-BD4A-9BEC-238E79F08A43}" type="parTrans" cxnId="{C1609BA2-0F71-9841-A412-9BBE5D6EE70A}">
      <dgm:prSet/>
      <dgm:spPr/>
      <dgm:t>
        <a:bodyPr/>
        <a:lstStyle/>
        <a:p>
          <a:pPr algn="ctr"/>
          <a:endParaRPr lang="en-US" dirty="0"/>
        </a:p>
      </dgm:t>
    </dgm:pt>
    <dgm:pt modelId="{9C8E2E9F-9F5E-214A-A488-E6BAB1CC7583}" type="sibTrans" cxnId="{C1609BA2-0F71-9841-A412-9BBE5D6EE70A}">
      <dgm:prSet/>
      <dgm:spPr/>
      <dgm:t>
        <a:bodyPr/>
        <a:lstStyle/>
        <a:p>
          <a:pPr algn="ctr"/>
          <a:endParaRPr lang="en-US"/>
        </a:p>
      </dgm:t>
    </dgm:pt>
    <dgm:pt modelId="{E78A7B74-F284-774B-B12C-7216E9D81D5D}">
      <dgm:prSet phldrT="[Text]" custT="1"/>
      <dgm:spPr/>
      <dgm:t>
        <a:bodyPr/>
        <a:lstStyle/>
        <a:p>
          <a:pPr algn="ctr"/>
          <a:r>
            <a:rPr lang="en-US" sz="1400" b="1" dirty="0" smtClean="0">
              <a:latin typeface="Calibri"/>
              <a:cs typeface="Calibri"/>
            </a:rPr>
            <a:t>Adolescent Life Issues</a:t>
          </a:r>
          <a:endParaRPr lang="en-US" sz="1400" b="1" dirty="0">
            <a:latin typeface="Calibri"/>
            <a:cs typeface="Calibri"/>
          </a:endParaRPr>
        </a:p>
      </dgm:t>
    </dgm:pt>
    <dgm:pt modelId="{5F583467-534A-334E-AA4C-7AD772DB2584}" type="parTrans" cxnId="{70E41A38-1D8E-D549-BF72-BBE3B8BFD23A}">
      <dgm:prSet/>
      <dgm:spPr/>
      <dgm:t>
        <a:bodyPr/>
        <a:lstStyle/>
        <a:p>
          <a:pPr algn="ctr"/>
          <a:endParaRPr lang="en-US" dirty="0"/>
        </a:p>
      </dgm:t>
    </dgm:pt>
    <dgm:pt modelId="{F830136A-11FE-D94F-B88B-AC61C8E96D82}" type="sibTrans" cxnId="{70E41A38-1D8E-D549-BF72-BBE3B8BFD23A}">
      <dgm:prSet/>
      <dgm:spPr/>
      <dgm:t>
        <a:bodyPr/>
        <a:lstStyle/>
        <a:p>
          <a:pPr algn="ctr"/>
          <a:endParaRPr lang="en-US"/>
        </a:p>
      </dgm:t>
    </dgm:pt>
    <dgm:pt modelId="{DE491E0E-6509-D845-9F35-976A6EB1D637}">
      <dgm:prSet phldrT="[Text]" custT="1"/>
      <dgm:spPr/>
      <dgm:t>
        <a:bodyPr/>
        <a:lstStyle/>
        <a:p>
          <a:pPr algn="ctr"/>
          <a:r>
            <a:rPr lang="en-US" sz="1400" b="1" dirty="0" smtClean="0">
              <a:latin typeface="Calibri"/>
              <a:cs typeface="Calibri"/>
            </a:rPr>
            <a:t>Bible Study &amp; Religious Learning</a:t>
          </a:r>
          <a:endParaRPr lang="en-US" sz="1400" b="1" dirty="0">
            <a:latin typeface="Calibri"/>
            <a:cs typeface="Calibri"/>
          </a:endParaRPr>
        </a:p>
      </dgm:t>
    </dgm:pt>
    <dgm:pt modelId="{F0A5A61B-CCD5-B448-9481-AC78AD8C2603}" type="parTrans" cxnId="{3091185C-436B-304B-BC8D-2EF245EB9C22}">
      <dgm:prSet/>
      <dgm:spPr/>
      <dgm:t>
        <a:bodyPr/>
        <a:lstStyle/>
        <a:p>
          <a:pPr algn="ctr"/>
          <a:endParaRPr lang="en-US" dirty="0"/>
        </a:p>
      </dgm:t>
    </dgm:pt>
    <dgm:pt modelId="{0FC19050-D61F-2349-B590-C98EF7EBBC0C}" type="sibTrans" cxnId="{3091185C-436B-304B-BC8D-2EF245EB9C22}">
      <dgm:prSet/>
      <dgm:spPr/>
      <dgm:t>
        <a:bodyPr/>
        <a:lstStyle/>
        <a:p>
          <a:pPr algn="ctr"/>
          <a:endParaRPr lang="en-US"/>
        </a:p>
      </dgm:t>
    </dgm:pt>
    <dgm:pt modelId="{D322C510-B110-E04A-9789-FD0B189411AA}">
      <dgm:prSet phldrT="[Text]" custT="1"/>
      <dgm:spPr/>
      <dgm:t>
        <a:bodyPr/>
        <a:lstStyle/>
        <a:p>
          <a:pPr algn="ctr"/>
          <a:r>
            <a:rPr lang="en-US" sz="1400" b="1" dirty="0" smtClean="0">
              <a:latin typeface="Calibri"/>
              <a:cs typeface="Calibri"/>
            </a:rPr>
            <a:t>Intergener-ational Connections</a:t>
          </a:r>
          <a:endParaRPr lang="en-US" sz="1400" b="1" dirty="0">
            <a:latin typeface="Calibri"/>
            <a:cs typeface="Calibri"/>
          </a:endParaRPr>
        </a:p>
      </dgm:t>
    </dgm:pt>
    <dgm:pt modelId="{32319560-35F3-114A-A9FC-31D00D6C1A01}" type="parTrans" cxnId="{B726DFC1-369D-044A-B7D4-02722FA2234F}">
      <dgm:prSet/>
      <dgm:spPr/>
      <dgm:t>
        <a:bodyPr/>
        <a:lstStyle/>
        <a:p>
          <a:pPr algn="ctr"/>
          <a:endParaRPr lang="en-US" dirty="0"/>
        </a:p>
      </dgm:t>
    </dgm:pt>
    <dgm:pt modelId="{CD5183A6-7369-B548-B408-C4C04DBC24E4}" type="sibTrans" cxnId="{B726DFC1-369D-044A-B7D4-02722FA2234F}">
      <dgm:prSet/>
      <dgm:spPr/>
      <dgm:t>
        <a:bodyPr/>
        <a:lstStyle/>
        <a:p>
          <a:pPr algn="ctr"/>
          <a:endParaRPr lang="en-US"/>
        </a:p>
      </dgm:t>
    </dgm:pt>
    <dgm:pt modelId="{93B824F9-6832-554B-A96C-6AFDA725E921}">
      <dgm:prSet phldrT="[Text]" custT="1"/>
      <dgm:spPr/>
      <dgm:t>
        <a:bodyPr/>
        <a:lstStyle/>
        <a:p>
          <a:pPr algn="ctr"/>
          <a:r>
            <a:rPr lang="en-US" sz="1400" b="1" dirty="0" smtClean="0">
              <a:latin typeface="Calibri"/>
              <a:cs typeface="Calibri"/>
            </a:rPr>
            <a:t>Parent Faith Formation</a:t>
          </a:r>
          <a:endParaRPr lang="en-US" sz="1400" b="1" dirty="0">
            <a:latin typeface="Calibri"/>
            <a:cs typeface="Calibri"/>
          </a:endParaRPr>
        </a:p>
      </dgm:t>
    </dgm:pt>
    <dgm:pt modelId="{6BA33D2D-7038-6743-9CBD-34EC2BD1D037}" type="parTrans" cxnId="{F0A038B1-8015-4C41-B7D7-339996C613D2}">
      <dgm:prSet/>
      <dgm:spPr/>
      <dgm:t>
        <a:bodyPr/>
        <a:lstStyle/>
        <a:p>
          <a:pPr algn="ctr"/>
          <a:endParaRPr lang="en-US" dirty="0"/>
        </a:p>
      </dgm:t>
    </dgm:pt>
    <dgm:pt modelId="{4B47BD84-7500-0241-B6E0-E4ECF4EC6A3B}" type="sibTrans" cxnId="{F0A038B1-8015-4C41-B7D7-339996C613D2}">
      <dgm:prSet/>
      <dgm:spPr/>
      <dgm:t>
        <a:bodyPr/>
        <a:lstStyle/>
        <a:p>
          <a:pPr algn="ctr"/>
          <a:endParaRPr lang="en-US"/>
        </a:p>
      </dgm:t>
    </dgm:pt>
    <dgm:pt modelId="{14A26EF2-B77D-6C45-A09A-E93A5F6839B3}">
      <dgm:prSet phldrT="[Text]" custT="1"/>
      <dgm:spPr/>
      <dgm:t>
        <a:bodyPr/>
        <a:lstStyle/>
        <a:p>
          <a:pPr algn="ctr"/>
          <a:r>
            <a:rPr lang="en-US" sz="1400" b="1" dirty="0" smtClean="0">
              <a:latin typeface="Calibri"/>
              <a:cs typeface="Calibri"/>
            </a:rPr>
            <a:t>Parent Education &amp; Support Groups</a:t>
          </a:r>
          <a:endParaRPr lang="en-US" sz="1400" b="1" dirty="0">
            <a:latin typeface="Calibri"/>
            <a:cs typeface="Calibri"/>
          </a:endParaRPr>
        </a:p>
      </dgm:t>
    </dgm:pt>
    <dgm:pt modelId="{FCF765BF-B17D-B64A-AAC2-6E7B86F1E407}" type="parTrans" cxnId="{8772E8E2-62E3-8E4E-AE5A-EC79612C26E8}">
      <dgm:prSet/>
      <dgm:spPr/>
      <dgm:t>
        <a:bodyPr/>
        <a:lstStyle/>
        <a:p>
          <a:pPr algn="ctr"/>
          <a:endParaRPr lang="en-US" dirty="0"/>
        </a:p>
      </dgm:t>
    </dgm:pt>
    <dgm:pt modelId="{32A28E6C-D49E-AF4E-8133-260007FF49B5}" type="sibTrans" cxnId="{8772E8E2-62E3-8E4E-AE5A-EC79612C26E8}">
      <dgm:prSet/>
      <dgm:spPr/>
      <dgm:t>
        <a:bodyPr/>
        <a:lstStyle/>
        <a:p>
          <a:pPr algn="ctr"/>
          <a:endParaRPr lang="en-US"/>
        </a:p>
      </dgm:t>
    </dgm:pt>
    <dgm:pt modelId="{9FA012B1-924B-544F-A0E9-D52995A4386C}">
      <dgm:prSet phldrT="[Text]" custT="1"/>
      <dgm:spPr/>
      <dgm:t>
        <a:bodyPr/>
        <a:lstStyle/>
        <a:p>
          <a:pPr algn="ctr"/>
          <a:r>
            <a:rPr lang="en-US" sz="1400" b="1" dirty="0" smtClean="0">
              <a:latin typeface="Calibri"/>
              <a:cs typeface="Calibri"/>
            </a:rPr>
            <a:t>Milestones</a:t>
          </a:r>
          <a:endParaRPr lang="en-US" sz="1400" b="1" dirty="0">
            <a:latin typeface="Calibri"/>
            <a:cs typeface="Calibri"/>
          </a:endParaRPr>
        </a:p>
      </dgm:t>
    </dgm:pt>
    <dgm:pt modelId="{C291A3C2-552D-BC4A-95C1-C0ED7E16C25E}" type="parTrans" cxnId="{A271CC04-58FB-B942-9137-DFF38E96B168}">
      <dgm:prSet/>
      <dgm:spPr/>
      <dgm:t>
        <a:bodyPr/>
        <a:lstStyle/>
        <a:p>
          <a:pPr algn="ctr"/>
          <a:endParaRPr lang="en-US" dirty="0"/>
        </a:p>
      </dgm:t>
    </dgm:pt>
    <dgm:pt modelId="{88372B74-E8B4-E147-902B-89FC2622292C}" type="sibTrans" cxnId="{A271CC04-58FB-B942-9137-DFF38E96B168}">
      <dgm:prSet/>
      <dgm:spPr/>
      <dgm:t>
        <a:bodyPr/>
        <a:lstStyle/>
        <a:p>
          <a:pPr algn="ctr"/>
          <a:endParaRPr lang="en-US"/>
        </a:p>
      </dgm:t>
    </dgm:pt>
    <dgm:pt modelId="{5755D81B-5262-4642-A41F-EA44B6B565BA}">
      <dgm:prSet phldrT="[Text]" custT="1"/>
      <dgm:spPr/>
      <dgm:t>
        <a:bodyPr/>
        <a:lstStyle/>
        <a:p>
          <a:pPr algn="ctr"/>
          <a:r>
            <a:rPr lang="en-US" sz="1400" b="1" dirty="0" smtClean="0">
              <a:latin typeface="Calibri"/>
              <a:cs typeface="Calibri"/>
            </a:rPr>
            <a:t>Confirmation Program </a:t>
          </a:r>
          <a:endParaRPr lang="en-US" sz="1400" b="1" dirty="0">
            <a:latin typeface="Calibri"/>
            <a:cs typeface="Calibri"/>
          </a:endParaRPr>
        </a:p>
      </dgm:t>
    </dgm:pt>
    <dgm:pt modelId="{625186C6-4C60-EE4C-82F7-9CD4DD389835}" type="parTrans" cxnId="{C202DCE5-A852-9E48-B28A-A84A88A92E7A}">
      <dgm:prSet/>
      <dgm:spPr/>
      <dgm:t>
        <a:bodyPr/>
        <a:lstStyle/>
        <a:p>
          <a:endParaRPr lang="en-US" dirty="0"/>
        </a:p>
      </dgm:t>
    </dgm:pt>
    <dgm:pt modelId="{1D624EEE-CC0F-CE4A-BEE6-8732B7FC0816}" type="sibTrans" cxnId="{C202DCE5-A852-9E48-B28A-A84A88A92E7A}">
      <dgm:prSet/>
      <dgm:spPr/>
      <dgm:t>
        <a:bodyPr/>
        <a:lstStyle/>
        <a:p>
          <a:endParaRPr lang="en-US"/>
        </a:p>
      </dgm:t>
    </dgm:pt>
    <dgm:pt modelId="{7BB2BC1B-7792-494B-9397-BC7CDCD03F0F}"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372BCA12-11B0-FF48-B1D3-A8D18EEE81F5}" type="pres">
      <dgm:prSet presAssocID="{4090E13C-FA55-8644-AA81-AAD46FD2B792}" presName="centerShape" presStyleLbl="node0" presStyleIdx="0" presStyleCnt="1" custScaleX="256391" custScaleY="209844"/>
      <dgm:spPr/>
      <dgm:t>
        <a:bodyPr/>
        <a:lstStyle/>
        <a:p>
          <a:endParaRPr lang="en-US"/>
        </a:p>
      </dgm:t>
    </dgm:pt>
    <dgm:pt modelId="{3D9FF326-1877-1B4C-95C8-46BD36150380}" type="pres">
      <dgm:prSet presAssocID="{3DED8754-351C-BD4A-9BEC-238E79F08A43}" presName="parTrans" presStyleLbl="sibTrans2D1" presStyleIdx="0" presStyleCnt="12"/>
      <dgm:spPr/>
      <dgm:t>
        <a:bodyPr/>
        <a:lstStyle/>
        <a:p>
          <a:endParaRPr lang="en-US"/>
        </a:p>
      </dgm:t>
    </dgm:pt>
    <dgm:pt modelId="{34173F11-6567-0F42-BD6F-D0F5223DDA6D}" type="pres">
      <dgm:prSet presAssocID="{3DED8754-351C-BD4A-9BEC-238E79F08A43}" presName="connectorText" presStyleLbl="sibTrans2D1" presStyleIdx="0" presStyleCnt="12"/>
      <dgm:spPr/>
      <dgm:t>
        <a:bodyPr/>
        <a:lstStyle/>
        <a:p>
          <a:endParaRPr lang="en-US"/>
        </a:p>
      </dgm:t>
    </dgm:pt>
    <dgm:pt modelId="{3C27D0C0-20FF-F74C-91ED-F36030CF7E2A}" type="pres">
      <dgm:prSet presAssocID="{F89F9CA3-C927-C64C-84BE-60635068B72E}" presName="node" presStyleLbl="node1" presStyleIdx="0" presStyleCnt="12" custScaleX="121561" custScaleY="117946">
        <dgm:presLayoutVars>
          <dgm:bulletEnabled val="1"/>
        </dgm:presLayoutVars>
      </dgm:prSet>
      <dgm:spPr/>
      <dgm:t>
        <a:bodyPr/>
        <a:lstStyle/>
        <a:p>
          <a:endParaRPr lang="en-US"/>
        </a:p>
      </dgm:t>
    </dgm:pt>
    <dgm:pt modelId="{F0E7523D-3DFF-4A4B-9BCD-6B30AE4A71B3}" type="pres">
      <dgm:prSet presAssocID="{625186C6-4C60-EE4C-82F7-9CD4DD389835}" presName="parTrans" presStyleLbl="sibTrans2D1" presStyleIdx="1" presStyleCnt="12"/>
      <dgm:spPr/>
      <dgm:t>
        <a:bodyPr/>
        <a:lstStyle/>
        <a:p>
          <a:endParaRPr lang="en-US"/>
        </a:p>
      </dgm:t>
    </dgm:pt>
    <dgm:pt modelId="{3AEEA22E-0880-D24C-A738-DA6302A14F2D}" type="pres">
      <dgm:prSet presAssocID="{625186C6-4C60-EE4C-82F7-9CD4DD389835}" presName="connectorText" presStyleLbl="sibTrans2D1" presStyleIdx="1" presStyleCnt="12"/>
      <dgm:spPr/>
      <dgm:t>
        <a:bodyPr/>
        <a:lstStyle/>
        <a:p>
          <a:endParaRPr lang="en-US"/>
        </a:p>
      </dgm:t>
    </dgm:pt>
    <dgm:pt modelId="{87A53266-A54C-6542-B4BF-01A2AA8D5CA0}" type="pres">
      <dgm:prSet presAssocID="{5755D81B-5262-4642-A41F-EA44B6B565BA}" presName="node" presStyleLbl="node1" presStyleIdx="1" presStyleCnt="12" custScaleX="145543" custScaleY="119808" custRadScaleRad="104365" custRadScaleInc="7143">
        <dgm:presLayoutVars>
          <dgm:bulletEnabled val="1"/>
        </dgm:presLayoutVars>
      </dgm:prSet>
      <dgm:spPr/>
      <dgm:t>
        <a:bodyPr/>
        <a:lstStyle/>
        <a:p>
          <a:endParaRPr lang="en-US"/>
        </a:p>
      </dgm:t>
    </dgm:pt>
    <dgm:pt modelId="{F9DC20FB-C787-6845-8DCF-C9738612880F}" type="pres">
      <dgm:prSet presAssocID="{5F583467-534A-334E-AA4C-7AD772DB2584}" presName="parTrans" presStyleLbl="sibTrans2D1" presStyleIdx="2" presStyleCnt="12"/>
      <dgm:spPr/>
      <dgm:t>
        <a:bodyPr/>
        <a:lstStyle/>
        <a:p>
          <a:endParaRPr lang="en-US"/>
        </a:p>
      </dgm:t>
    </dgm:pt>
    <dgm:pt modelId="{EB89E57D-6A00-D544-A533-4D57126BC1A4}" type="pres">
      <dgm:prSet presAssocID="{5F583467-534A-334E-AA4C-7AD772DB2584}" presName="connectorText" presStyleLbl="sibTrans2D1" presStyleIdx="2" presStyleCnt="12"/>
      <dgm:spPr/>
      <dgm:t>
        <a:bodyPr/>
        <a:lstStyle/>
        <a:p>
          <a:endParaRPr lang="en-US"/>
        </a:p>
      </dgm:t>
    </dgm:pt>
    <dgm:pt modelId="{2ADF1ECA-7326-0142-839D-B2AAD56C886A}" type="pres">
      <dgm:prSet presAssocID="{E78A7B74-F284-774B-B12C-7216E9D81D5D}" presName="node" presStyleLbl="node1" presStyleIdx="2" presStyleCnt="12" custScaleX="121561" custScaleY="117946">
        <dgm:presLayoutVars>
          <dgm:bulletEnabled val="1"/>
        </dgm:presLayoutVars>
      </dgm:prSet>
      <dgm:spPr/>
      <dgm:t>
        <a:bodyPr/>
        <a:lstStyle/>
        <a:p>
          <a:endParaRPr lang="en-US"/>
        </a:p>
      </dgm:t>
    </dgm:pt>
    <dgm:pt modelId="{C0EE3CAC-304C-684A-ACD3-CC2D406F4C4C}" type="pres">
      <dgm:prSet presAssocID="{158DF9D9-4B49-6A4E-8A53-434975973780}" presName="parTrans" presStyleLbl="sibTrans2D1" presStyleIdx="3" presStyleCnt="12"/>
      <dgm:spPr/>
      <dgm:t>
        <a:bodyPr/>
        <a:lstStyle/>
        <a:p>
          <a:endParaRPr lang="en-US"/>
        </a:p>
      </dgm:t>
    </dgm:pt>
    <dgm:pt modelId="{B1006528-09C2-094E-84F0-8F020F05AC55}" type="pres">
      <dgm:prSet presAssocID="{158DF9D9-4B49-6A4E-8A53-434975973780}" presName="connectorText" presStyleLbl="sibTrans2D1" presStyleIdx="3" presStyleCnt="12"/>
      <dgm:spPr/>
      <dgm:t>
        <a:bodyPr/>
        <a:lstStyle/>
        <a:p>
          <a:endParaRPr lang="en-US"/>
        </a:p>
      </dgm:t>
    </dgm:pt>
    <dgm:pt modelId="{9848FCA2-0496-1E45-BF35-30205871DBBB}" type="pres">
      <dgm:prSet presAssocID="{1A88D021-DBD5-514B-B56F-A23B82909AA2}" presName="node" presStyleLbl="node1" presStyleIdx="3" presStyleCnt="12" custScaleX="121561" custScaleY="117946">
        <dgm:presLayoutVars>
          <dgm:bulletEnabled val="1"/>
        </dgm:presLayoutVars>
      </dgm:prSet>
      <dgm:spPr/>
      <dgm:t>
        <a:bodyPr/>
        <a:lstStyle/>
        <a:p>
          <a:endParaRPr lang="en-US"/>
        </a:p>
      </dgm:t>
    </dgm:pt>
    <dgm:pt modelId="{2BCD7F2D-534A-F849-A525-15ECA096F967}" type="pres">
      <dgm:prSet presAssocID="{F0A5A61B-CCD5-B448-9481-AC78AD8C2603}" presName="parTrans" presStyleLbl="sibTrans2D1" presStyleIdx="4" presStyleCnt="12"/>
      <dgm:spPr/>
      <dgm:t>
        <a:bodyPr/>
        <a:lstStyle/>
        <a:p>
          <a:endParaRPr lang="en-US"/>
        </a:p>
      </dgm:t>
    </dgm:pt>
    <dgm:pt modelId="{7E7C2955-0014-EF4A-B976-493AD42E841D}" type="pres">
      <dgm:prSet presAssocID="{F0A5A61B-CCD5-B448-9481-AC78AD8C2603}" presName="connectorText" presStyleLbl="sibTrans2D1" presStyleIdx="4" presStyleCnt="12"/>
      <dgm:spPr/>
      <dgm:t>
        <a:bodyPr/>
        <a:lstStyle/>
        <a:p>
          <a:endParaRPr lang="en-US"/>
        </a:p>
      </dgm:t>
    </dgm:pt>
    <dgm:pt modelId="{606CB791-45DD-A54D-8E9A-E02EF00BB829}" type="pres">
      <dgm:prSet presAssocID="{DE491E0E-6509-D845-9F35-976A6EB1D637}" presName="node" presStyleLbl="node1" presStyleIdx="4" presStyleCnt="12" custScaleX="121561" custScaleY="117946">
        <dgm:presLayoutVars>
          <dgm:bulletEnabled val="1"/>
        </dgm:presLayoutVars>
      </dgm:prSet>
      <dgm:spPr/>
      <dgm:t>
        <a:bodyPr/>
        <a:lstStyle/>
        <a:p>
          <a:endParaRPr lang="en-US"/>
        </a:p>
      </dgm:t>
    </dgm:pt>
    <dgm:pt modelId="{35775FC5-763B-9446-A2DC-276A3FA27A62}" type="pres">
      <dgm:prSet presAssocID="{5E15C1BE-BD0B-074C-8F37-B327D3DC4989}" presName="parTrans" presStyleLbl="sibTrans2D1" presStyleIdx="5" presStyleCnt="12"/>
      <dgm:spPr/>
      <dgm:t>
        <a:bodyPr/>
        <a:lstStyle/>
        <a:p>
          <a:endParaRPr lang="en-US"/>
        </a:p>
      </dgm:t>
    </dgm:pt>
    <dgm:pt modelId="{88E46ECA-5181-5145-93B3-0F5545B51C6D}" type="pres">
      <dgm:prSet presAssocID="{5E15C1BE-BD0B-074C-8F37-B327D3DC4989}" presName="connectorText" presStyleLbl="sibTrans2D1" presStyleIdx="5" presStyleCnt="12"/>
      <dgm:spPr/>
      <dgm:t>
        <a:bodyPr/>
        <a:lstStyle/>
        <a:p>
          <a:endParaRPr lang="en-US"/>
        </a:p>
      </dgm:t>
    </dgm:pt>
    <dgm:pt modelId="{564AE5BA-F1C0-844F-AB15-A3608992AE83}" type="pres">
      <dgm:prSet presAssocID="{55A163D1-1D26-D14D-9E87-8410E3DB6204}" presName="node" presStyleLbl="node1" presStyleIdx="5" presStyleCnt="12" custScaleX="121561" custScaleY="117946">
        <dgm:presLayoutVars>
          <dgm:bulletEnabled val="1"/>
        </dgm:presLayoutVars>
      </dgm:prSet>
      <dgm:spPr/>
      <dgm:t>
        <a:bodyPr/>
        <a:lstStyle/>
        <a:p>
          <a:endParaRPr lang="en-US"/>
        </a:p>
      </dgm:t>
    </dgm:pt>
    <dgm:pt modelId="{10198AB5-8F06-614B-B9A0-9B0458060E3F}" type="pres">
      <dgm:prSet presAssocID="{93B20F67-1E67-794E-9682-CA2E507F8A7F}" presName="parTrans" presStyleLbl="sibTrans2D1" presStyleIdx="6" presStyleCnt="12"/>
      <dgm:spPr/>
      <dgm:t>
        <a:bodyPr/>
        <a:lstStyle/>
        <a:p>
          <a:endParaRPr lang="en-US"/>
        </a:p>
      </dgm:t>
    </dgm:pt>
    <dgm:pt modelId="{7638B04B-6BDC-804D-95E9-0A567615579F}" type="pres">
      <dgm:prSet presAssocID="{93B20F67-1E67-794E-9682-CA2E507F8A7F}" presName="connectorText" presStyleLbl="sibTrans2D1" presStyleIdx="6" presStyleCnt="12"/>
      <dgm:spPr/>
      <dgm:t>
        <a:bodyPr/>
        <a:lstStyle/>
        <a:p>
          <a:endParaRPr lang="en-US"/>
        </a:p>
      </dgm:t>
    </dgm:pt>
    <dgm:pt modelId="{3FA8872C-B66D-6B4D-81C0-FA2187477C12}" type="pres">
      <dgm:prSet presAssocID="{225E5DA0-6ECA-5845-A3C1-730172FCAABF}" presName="node" presStyleLbl="node1" presStyleIdx="6" presStyleCnt="12" custScaleX="121561" custScaleY="117946">
        <dgm:presLayoutVars>
          <dgm:bulletEnabled val="1"/>
        </dgm:presLayoutVars>
      </dgm:prSet>
      <dgm:spPr/>
      <dgm:t>
        <a:bodyPr/>
        <a:lstStyle/>
        <a:p>
          <a:endParaRPr lang="en-US"/>
        </a:p>
      </dgm:t>
    </dgm:pt>
    <dgm:pt modelId="{3C14AF24-15D2-C54F-8559-B473549442AE}" type="pres">
      <dgm:prSet presAssocID="{C291A3C2-552D-BC4A-95C1-C0ED7E16C25E}" presName="parTrans" presStyleLbl="sibTrans2D1" presStyleIdx="7" presStyleCnt="12"/>
      <dgm:spPr/>
      <dgm:t>
        <a:bodyPr/>
        <a:lstStyle/>
        <a:p>
          <a:endParaRPr lang="en-US"/>
        </a:p>
      </dgm:t>
    </dgm:pt>
    <dgm:pt modelId="{A4CA6A23-E0DA-0745-8B11-07A6448E74FC}" type="pres">
      <dgm:prSet presAssocID="{C291A3C2-552D-BC4A-95C1-C0ED7E16C25E}" presName="connectorText" presStyleLbl="sibTrans2D1" presStyleIdx="7" presStyleCnt="12"/>
      <dgm:spPr/>
      <dgm:t>
        <a:bodyPr/>
        <a:lstStyle/>
        <a:p>
          <a:endParaRPr lang="en-US"/>
        </a:p>
      </dgm:t>
    </dgm:pt>
    <dgm:pt modelId="{5029CC20-9DD0-D34D-8F28-BFB4763A3FC8}" type="pres">
      <dgm:prSet presAssocID="{9FA012B1-924B-544F-A0E9-D52995A4386C}" presName="node" presStyleLbl="node1" presStyleIdx="7" presStyleCnt="12" custScaleX="121561" custScaleY="117946">
        <dgm:presLayoutVars>
          <dgm:bulletEnabled val="1"/>
        </dgm:presLayoutVars>
      </dgm:prSet>
      <dgm:spPr/>
      <dgm:t>
        <a:bodyPr/>
        <a:lstStyle/>
        <a:p>
          <a:endParaRPr lang="en-US"/>
        </a:p>
      </dgm:t>
    </dgm:pt>
    <dgm:pt modelId="{17D82187-828A-204E-9684-38FCCCA06712}" type="pres">
      <dgm:prSet presAssocID="{1EE21A9C-3BCA-B945-8C2E-5FDD838E7FEA}" presName="parTrans" presStyleLbl="sibTrans2D1" presStyleIdx="8" presStyleCnt="12"/>
      <dgm:spPr/>
      <dgm:t>
        <a:bodyPr/>
        <a:lstStyle/>
        <a:p>
          <a:endParaRPr lang="en-US"/>
        </a:p>
      </dgm:t>
    </dgm:pt>
    <dgm:pt modelId="{B07E6ACD-A4D6-CF48-A992-A9BFCD55FB76}" type="pres">
      <dgm:prSet presAssocID="{1EE21A9C-3BCA-B945-8C2E-5FDD838E7FEA}" presName="connectorText" presStyleLbl="sibTrans2D1" presStyleIdx="8" presStyleCnt="12"/>
      <dgm:spPr/>
      <dgm:t>
        <a:bodyPr/>
        <a:lstStyle/>
        <a:p>
          <a:endParaRPr lang="en-US"/>
        </a:p>
      </dgm:t>
    </dgm:pt>
    <dgm:pt modelId="{DF40A4E3-D01B-2644-85EC-DF8A7853BCA2}" type="pres">
      <dgm:prSet presAssocID="{DA62A7DA-479F-094F-86E9-BE22BD8BADC6}" presName="node" presStyleLbl="node1" presStyleIdx="8" presStyleCnt="12" custScaleX="121561" custScaleY="117946">
        <dgm:presLayoutVars>
          <dgm:bulletEnabled val="1"/>
        </dgm:presLayoutVars>
      </dgm:prSet>
      <dgm:spPr/>
      <dgm:t>
        <a:bodyPr/>
        <a:lstStyle/>
        <a:p>
          <a:endParaRPr lang="en-US"/>
        </a:p>
      </dgm:t>
    </dgm:pt>
    <dgm:pt modelId="{13C31B5C-D743-CA4C-88C9-C7EFF1FAD490}" type="pres">
      <dgm:prSet presAssocID="{32319560-35F3-114A-A9FC-31D00D6C1A01}" presName="parTrans" presStyleLbl="sibTrans2D1" presStyleIdx="9" presStyleCnt="12"/>
      <dgm:spPr/>
      <dgm:t>
        <a:bodyPr/>
        <a:lstStyle/>
        <a:p>
          <a:endParaRPr lang="en-US"/>
        </a:p>
      </dgm:t>
    </dgm:pt>
    <dgm:pt modelId="{ED89FDC9-4E2C-6E48-8880-F18074D16E54}" type="pres">
      <dgm:prSet presAssocID="{32319560-35F3-114A-A9FC-31D00D6C1A01}" presName="connectorText" presStyleLbl="sibTrans2D1" presStyleIdx="9" presStyleCnt="12"/>
      <dgm:spPr/>
      <dgm:t>
        <a:bodyPr/>
        <a:lstStyle/>
        <a:p>
          <a:endParaRPr lang="en-US"/>
        </a:p>
      </dgm:t>
    </dgm:pt>
    <dgm:pt modelId="{426A72D3-15E8-DA47-8514-706538C1C990}" type="pres">
      <dgm:prSet presAssocID="{D322C510-B110-E04A-9789-FD0B189411AA}" presName="node" presStyleLbl="node1" presStyleIdx="9" presStyleCnt="12" custScaleX="131301" custScaleY="117946">
        <dgm:presLayoutVars>
          <dgm:bulletEnabled val="1"/>
        </dgm:presLayoutVars>
      </dgm:prSet>
      <dgm:spPr/>
      <dgm:t>
        <a:bodyPr/>
        <a:lstStyle/>
        <a:p>
          <a:endParaRPr lang="en-US"/>
        </a:p>
      </dgm:t>
    </dgm:pt>
    <dgm:pt modelId="{BBD975BB-CA77-494E-9C79-F53F5F509C67}" type="pres">
      <dgm:prSet presAssocID="{6BA33D2D-7038-6743-9CBD-34EC2BD1D037}" presName="parTrans" presStyleLbl="sibTrans2D1" presStyleIdx="10" presStyleCnt="12"/>
      <dgm:spPr/>
      <dgm:t>
        <a:bodyPr/>
        <a:lstStyle/>
        <a:p>
          <a:endParaRPr lang="en-US"/>
        </a:p>
      </dgm:t>
    </dgm:pt>
    <dgm:pt modelId="{DC40A382-359C-8E42-9B63-9EF0C1F3DFD2}" type="pres">
      <dgm:prSet presAssocID="{6BA33D2D-7038-6743-9CBD-34EC2BD1D037}" presName="connectorText" presStyleLbl="sibTrans2D1" presStyleIdx="10" presStyleCnt="12"/>
      <dgm:spPr/>
      <dgm:t>
        <a:bodyPr/>
        <a:lstStyle/>
        <a:p>
          <a:endParaRPr lang="en-US"/>
        </a:p>
      </dgm:t>
    </dgm:pt>
    <dgm:pt modelId="{D5C8E7E1-8A8C-FF4C-AA96-83AC033CA6F2}" type="pres">
      <dgm:prSet presAssocID="{93B824F9-6832-554B-A96C-6AFDA725E921}" presName="node" presStyleLbl="node1" presStyleIdx="10" presStyleCnt="12" custScaleX="121561" custScaleY="117946">
        <dgm:presLayoutVars>
          <dgm:bulletEnabled val="1"/>
        </dgm:presLayoutVars>
      </dgm:prSet>
      <dgm:spPr/>
      <dgm:t>
        <a:bodyPr/>
        <a:lstStyle/>
        <a:p>
          <a:endParaRPr lang="en-US"/>
        </a:p>
      </dgm:t>
    </dgm:pt>
    <dgm:pt modelId="{95529D63-225A-F542-BB4A-2219DED2E26E}" type="pres">
      <dgm:prSet presAssocID="{FCF765BF-B17D-B64A-AAC2-6E7B86F1E407}" presName="parTrans" presStyleLbl="sibTrans2D1" presStyleIdx="11" presStyleCnt="12"/>
      <dgm:spPr/>
      <dgm:t>
        <a:bodyPr/>
        <a:lstStyle/>
        <a:p>
          <a:endParaRPr lang="en-US"/>
        </a:p>
      </dgm:t>
    </dgm:pt>
    <dgm:pt modelId="{7C3A8036-2171-3F4D-A308-02C3C339A009}" type="pres">
      <dgm:prSet presAssocID="{FCF765BF-B17D-B64A-AAC2-6E7B86F1E407}" presName="connectorText" presStyleLbl="sibTrans2D1" presStyleIdx="11" presStyleCnt="12"/>
      <dgm:spPr/>
      <dgm:t>
        <a:bodyPr/>
        <a:lstStyle/>
        <a:p>
          <a:endParaRPr lang="en-US"/>
        </a:p>
      </dgm:t>
    </dgm:pt>
    <dgm:pt modelId="{985AF2C7-AC99-9E48-85D1-0AD43547070E}" type="pres">
      <dgm:prSet presAssocID="{14A26EF2-B77D-6C45-A09A-E93A5F6839B3}" presName="node" presStyleLbl="node1" presStyleIdx="11" presStyleCnt="12" custScaleX="121561" custScaleY="117946">
        <dgm:presLayoutVars>
          <dgm:bulletEnabled val="1"/>
        </dgm:presLayoutVars>
      </dgm:prSet>
      <dgm:spPr/>
      <dgm:t>
        <a:bodyPr/>
        <a:lstStyle/>
        <a:p>
          <a:endParaRPr lang="en-US"/>
        </a:p>
      </dgm:t>
    </dgm:pt>
  </dgm:ptLst>
  <dgm:cxnLst>
    <dgm:cxn modelId="{CE594426-3358-4A49-B310-0EDC0C6CD741}" type="presOf" srcId="{158DF9D9-4B49-6A4E-8A53-434975973780}" destId="{B1006528-09C2-094E-84F0-8F020F05AC55}" srcOrd="1" destOrd="0" presId="urn:microsoft.com/office/officeart/2005/8/layout/radial5"/>
    <dgm:cxn modelId="{DD31451D-22E2-AD42-93F3-6BBF21E287BB}" type="presOf" srcId="{FCF765BF-B17D-B64A-AAC2-6E7B86F1E407}" destId="{95529D63-225A-F542-BB4A-2219DED2E26E}" srcOrd="0" destOrd="0" presId="urn:microsoft.com/office/officeart/2005/8/layout/radial5"/>
    <dgm:cxn modelId="{B726DFC1-369D-044A-B7D4-02722FA2234F}" srcId="{4090E13C-FA55-8644-AA81-AAD46FD2B792}" destId="{D322C510-B110-E04A-9789-FD0B189411AA}" srcOrd="9" destOrd="0" parTransId="{32319560-35F3-114A-A9FC-31D00D6C1A01}" sibTransId="{CD5183A6-7369-B548-B408-C4C04DBC24E4}"/>
    <dgm:cxn modelId="{F0A038B1-8015-4C41-B7D7-339996C613D2}" srcId="{4090E13C-FA55-8644-AA81-AAD46FD2B792}" destId="{93B824F9-6832-554B-A96C-6AFDA725E921}" srcOrd="10" destOrd="0" parTransId="{6BA33D2D-7038-6743-9CBD-34EC2BD1D037}" sibTransId="{4B47BD84-7500-0241-B6E0-E4ECF4EC6A3B}"/>
    <dgm:cxn modelId="{7BE5225E-5D4A-2349-95E9-384FC924A947}" type="presOf" srcId="{55A163D1-1D26-D14D-9E87-8410E3DB6204}" destId="{564AE5BA-F1C0-844F-AB15-A3608992AE83}" srcOrd="0" destOrd="0" presId="urn:microsoft.com/office/officeart/2005/8/layout/radial5"/>
    <dgm:cxn modelId="{8772E8E2-62E3-8E4E-AE5A-EC79612C26E8}" srcId="{4090E13C-FA55-8644-AA81-AAD46FD2B792}" destId="{14A26EF2-B77D-6C45-A09A-E93A5F6839B3}" srcOrd="11" destOrd="0" parTransId="{FCF765BF-B17D-B64A-AAC2-6E7B86F1E407}" sibTransId="{32A28E6C-D49E-AF4E-8133-260007FF49B5}"/>
    <dgm:cxn modelId="{2FF02830-CD48-FA48-A68F-9E78732262CD}" type="presOf" srcId="{32319560-35F3-114A-A9FC-31D00D6C1A01}" destId="{13C31B5C-D743-CA4C-88C9-C7EFF1FAD490}" srcOrd="0" destOrd="0" presId="urn:microsoft.com/office/officeart/2005/8/layout/radial5"/>
    <dgm:cxn modelId="{7B5DF653-A2AA-F041-A2ED-4103857EFD3A}" type="presOf" srcId="{93B20F67-1E67-794E-9682-CA2E507F8A7F}" destId="{10198AB5-8F06-614B-B9A0-9B0458060E3F}" srcOrd="0" destOrd="0" presId="urn:microsoft.com/office/officeart/2005/8/layout/radial5"/>
    <dgm:cxn modelId="{7B128C5A-DFAE-7645-8FAA-1028DB6E1AA5}" type="presOf" srcId="{F89F9CA3-C927-C64C-84BE-60635068B72E}" destId="{3C27D0C0-20FF-F74C-91ED-F36030CF7E2A}" srcOrd="0" destOrd="0" presId="urn:microsoft.com/office/officeart/2005/8/layout/radial5"/>
    <dgm:cxn modelId="{B79893FC-AB86-664F-B58C-0F949D3AC32B}" type="presOf" srcId="{32319560-35F3-114A-A9FC-31D00D6C1A01}" destId="{ED89FDC9-4E2C-6E48-8880-F18074D16E54}" srcOrd="1" destOrd="0" presId="urn:microsoft.com/office/officeart/2005/8/layout/radial5"/>
    <dgm:cxn modelId="{B4AC9F7D-05B4-1F46-92FE-A3E97E9371C8}" type="presOf" srcId="{14A26EF2-B77D-6C45-A09A-E93A5F6839B3}" destId="{985AF2C7-AC99-9E48-85D1-0AD43547070E}" srcOrd="0" destOrd="0" presId="urn:microsoft.com/office/officeart/2005/8/layout/radial5"/>
    <dgm:cxn modelId="{C202DCE5-A852-9E48-B28A-A84A88A92E7A}" srcId="{4090E13C-FA55-8644-AA81-AAD46FD2B792}" destId="{5755D81B-5262-4642-A41F-EA44B6B565BA}" srcOrd="1" destOrd="0" parTransId="{625186C6-4C60-EE4C-82F7-9CD4DD389835}" sibTransId="{1D624EEE-CC0F-CE4A-BEE6-8732B7FC0816}"/>
    <dgm:cxn modelId="{CA75FBC2-AEC7-D04F-9948-C48CAECD305F}" type="presOf" srcId="{6BA33D2D-7038-6743-9CBD-34EC2BD1D037}" destId="{BBD975BB-CA77-494E-9C79-F53F5F509C67}" srcOrd="0" destOrd="0" presId="urn:microsoft.com/office/officeart/2005/8/layout/radial5"/>
    <dgm:cxn modelId="{8C9D0245-0B38-7946-899E-E05C7737A41D}" type="presOf" srcId="{1A88D021-DBD5-514B-B56F-A23B82909AA2}" destId="{9848FCA2-0496-1E45-BF35-30205871DBBB}" srcOrd="0" destOrd="0" presId="urn:microsoft.com/office/officeart/2005/8/layout/radial5"/>
    <dgm:cxn modelId="{B20EE747-ABB5-2440-9D9C-C43EEBA031E6}" type="presOf" srcId="{C291A3C2-552D-BC4A-95C1-C0ED7E16C25E}" destId="{3C14AF24-15D2-C54F-8559-B473549442AE}" srcOrd="0" destOrd="0" presId="urn:microsoft.com/office/officeart/2005/8/layout/radial5"/>
    <dgm:cxn modelId="{1EC4B68C-7507-1946-9CE0-7603AC8354F5}" srcId="{4090E13C-FA55-8644-AA81-AAD46FD2B792}" destId="{1A88D021-DBD5-514B-B56F-A23B82909AA2}" srcOrd="3" destOrd="0" parTransId="{158DF9D9-4B49-6A4E-8A53-434975973780}" sibTransId="{420590F7-5AF8-F94E-937C-5A27855FFACB}"/>
    <dgm:cxn modelId="{4365CDF1-0EC8-BF4C-B57F-764C04945E06}" srcId="{4090E13C-FA55-8644-AA81-AAD46FD2B792}" destId="{55A163D1-1D26-D14D-9E87-8410E3DB6204}" srcOrd="5" destOrd="0" parTransId="{5E15C1BE-BD0B-074C-8F37-B327D3DC4989}" sibTransId="{D2000CB0-ADFF-7349-B91F-D941410D986D}"/>
    <dgm:cxn modelId="{F1CE9546-D72C-FC4E-881A-88F1E0077CA8}" type="presOf" srcId="{5F583467-534A-334E-AA4C-7AD772DB2584}" destId="{F9DC20FB-C787-6845-8DCF-C9738612880F}" srcOrd="0" destOrd="0" presId="urn:microsoft.com/office/officeart/2005/8/layout/radial5"/>
    <dgm:cxn modelId="{9FA79AFF-FFB8-244B-BABF-A36A52901B86}" type="presOf" srcId="{5E15C1BE-BD0B-074C-8F37-B327D3DC4989}" destId="{88E46ECA-5181-5145-93B3-0F5545B51C6D}" srcOrd="1" destOrd="0" presId="urn:microsoft.com/office/officeart/2005/8/layout/radial5"/>
    <dgm:cxn modelId="{C1609BA2-0F71-9841-A412-9BBE5D6EE70A}" srcId="{4090E13C-FA55-8644-AA81-AAD46FD2B792}" destId="{F89F9CA3-C927-C64C-84BE-60635068B72E}" srcOrd="0" destOrd="0" parTransId="{3DED8754-351C-BD4A-9BEC-238E79F08A43}" sibTransId="{9C8E2E9F-9F5E-214A-A488-E6BAB1CC7583}"/>
    <dgm:cxn modelId="{5205AC4D-A695-FB4C-AAF8-F784C78D3D46}" type="presOf" srcId="{F0A5A61B-CCD5-B448-9481-AC78AD8C2603}" destId="{2BCD7F2D-534A-F849-A525-15ECA096F967}" srcOrd="0" destOrd="0" presId="urn:microsoft.com/office/officeart/2005/8/layout/radial5"/>
    <dgm:cxn modelId="{C3D622C6-E91E-5949-B262-3D9F3E1B7E27}" type="presOf" srcId="{1EE21A9C-3BCA-B945-8C2E-5FDD838E7FEA}" destId="{17D82187-828A-204E-9684-38FCCCA06712}" srcOrd="0" destOrd="0" presId="urn:microsoft.com/office/officeart/2005/8/layout/radial5"/>
    <dgm:cxn modelId="{76B843E6-4A94-1A48-B8E8-E2C1EA8FC445}" type="presOf" srcId="{93B20F67-1E67-794E-9682-CA2E507F8A7F}" destId="{7638B04B-6BDC-804D-95E9-0A567615579F}" srcOrd="1" destOrd="0" presId="urn:microsoft.com/office/officeart/2005/8/layout/radial5"/>
    <dgm:cxn modelId="{126B5973-7A9E-4448-95EB-DD99A351E3CC}" type="presOf" srcId="{5755D81B-5262-4642-A41F-EA44B6B565BA}" destId="{87A53266-A54C-6542-B4BF-01A2AA8D5CA0}" srcOrd="0" destOrd="0" presId="urn:microsoft.com/office/officeart/2005/8/layout/radial5"/>
    <dgm:cxn modelId="{AA0C5523-1E32-7649-9064-5FC4D721B2B2}" type="presOf" srcId="{5F583467-534A-334E-AA4C-7AD772DB2584}" destId="{EB89E57D-6A00-D544-A533-4D57126BC1A4}" srcOrd="1" destOrd="0" presId="urn:microsoft.com/office/officeart/2005/8/layout/radial5"/>
    <dgm:cxn modelId="{515B4342-2616-6F4E-B1A8-FF4A4C0E5E68}" type="presOf" srcId="{3DED8754-351C-BD4A-9BEC-238E79F08A43}" destId="{34173F11-6567-0F42-BD6F-D0F5223DDA6D}" srcOrd="1" destOrd="0" presId="urn:microsoft.com/office/officeart/2005/8/layout/radial5"/>
    <dgm:cxn modelId="{83301503-0C30-534C-9DBA-44538E473A95}" type="presOf" srcId="{F0A5A61B-CCD5-B448-9481-AC78AD8C2603}" destId="{7E7C2955-0014-EF4A-B976-493AD42E841D}" srcOrd="1" destOrd="0" presId="urn:microsoft.com/office/officeart/2005/8/layout/radial5"/>
    <dgm:cxn modelId="{3091185C-436B-304B-BC8D-2EF245EB9C22}" srcId="{4090E13C-FA55-8644-AA81-AAD46FD2B792}" destId="{DE491E0E-6509-D845-9F35-976A6EB1D637}" srcOrd="4" destOrd="0" parTransId="{F0A5A61B-CCD5-B448-9481-AC78AD8C2603}" sibTransId="{0FC19050-D61F-2349-B590-C98EF7EBBC0C}"/>
    <dgm:cxn modelId="{51C45EDA-B0EC-8248-964C-80D7628CEAC4}" srcId="{4090E13C-FA55-8644-AA81-AAD46FD2B792}" destId="{225E5DA0-6ECA-5845-A3C1-730172FCAABF}" srcOrd="6" destOrd="0" parTransId="{93B20F67-1E67-794E-9682-CA2E507F8A7F}" sibTransId="{57D301EC-B287-254C-8E82-6299E2BB7719}"/>
    <dgm:cxn modelId="{AC258B84-01A6-3A45-A275-4B12290800C1}" type="presOf" srcId="{625186C6-4C60-EE4C-82F7-9CD4DD389835}" destId="{F0E7523D-3DFF-4A4B-9BCD-6B30AE4A71B3}" srcOrd="0" destOrd="0" presId="urn:microsoft.com/office/officeart/2005/8/layout/radial5"/>
    <dgm:cxn modelId="{53699C7E-7AE5-6D4A-BBD0-F01C684DA585}" type="presOf" srcId="{C291A3C2-552D-BC4A-95C1-C0ED7E16C25E}" destId="{A4CA6A23-E0DA-0745-8B11-07A6448E74FC}" srcOrd="1" destOrd="0" presId="urn:microsoft.com/office/officeart/2005/8/layout/radial5"/>
    <dgm:cxn modelId="{70E41A38-1D8E-D549-BF72-BBE3B8BFD23A}" srcId="{4090E13C-FA55-8644-AA81-AAD46FD2B792}" destId="{E78A7B74-F284-774B-B12C-7216E9D81D5D}" srcOrd="2" destOrd="0" parTransId="{5F583467-534A-334E-AA4C-7AD772DB2584}" sibTransId="{F830136A-11FE-D94F-B88B-AC61C8E96D82}"/>
    <dgm:cxn modelId="{3939A5B6-132E-084C-AD5D-B8B9A4EF6F42}" type="presOf" srcId="{83B2E4C9-6739-0940-BFE0-6E1FBF8066B7}" destId="{7BB2BC1B-7792-494B-9397-BC7CDCD03F0F}" srcOrd="0" destOrd="0" presId="urn:microsoft.com/office/officeart/2005/8/layout/radial5"/>
    <dgm:cxn modelId="{F58A76A1-42B8-E542-88CB-A07F8D443740}" type="presOf" srcId="{158DF9D9-4B49-6A4E-8A53-434975973780}" destId="{C0EE3CAC-304C-684A-ACD3-CC2D406F4C4C}" srcOrd="0" destOrd="0" presId="urn:microsoft.com/office/officeart/2005/8/layout/radial5"/>
    <dgm:cxn modelId="{8D51EF9F-2296-3E44-A8F5-6EDCFBDA1AD9}" type="presOf" srcId="{93B824F9-6832-554B-A96C-6AFDA725E921}" destId="{D5C8E7E1-8A8C-FF4C-AA96-83AC033CA6F2}" srcOrd="0" destOrd="0" presId="urn:microsoft.com/office/officeart/2005/8/layout/radial5"/>
    <dgm:cxn modelId="{A271CC04-58FB-B942-9137-DFF38E96B168}" srcId="{4090E13C-FA55-8644-AA81-AAD46FD2B792}" destId="{9FA012B1-924B-544F-A0E9-D52995A4386C}" srcOrd="7" destOrd="0" parTransId="{C291A3C2-552D-BC4A-95C1-C0ED7E16C25E}" sibTransId="{88372B74-E8B4-E147-902B-89FC2622292C}"/>
    <dgm:cxn modelId="{EBB2180D-18A1-E54C-9EB2-7133EE6E3DE9}" type="presOf" srcId="{5E15C1BE-BD0B-074C-8F37-B327D3DC4989}" destId="{35775FC5-763B-9446-A2DC-276A3FA27A62}"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6D9E9049-3975-FA44-88FF-BBA43B8D7B39}" type="presOf" srcId="{DE491E0E-6509-D845-9F35-976A6EB1D637}" destId="{606CB791-45DD-A54D-8E9A-E02EF00BB829}" srcOrd="0" destOrd="0" presId="urn:microsoft.com/office/officeart/2005/8/layout/radial5"/>
    <dgm:cxn modelId="{BF76C4D7-5861-4744-A102-E283382EF2BE}" type="presOf" srcId="{FCF765BF-B17D-B64A-AAC2-6E7B86F1E407}" destId="{7C3A8036-2171-3F4D-A308-02C3C339A009}" srcOrd="1" destOrd="0" presId="urn:microsoft.com/office/officeart/2005/8/layout/radial5"/>
    <dgm:cxn modelId="{F5BF0CA7-B494-4B47-BB31-8336B956D978}" type="presOf" srcId="{DA62A7DA-479F-094F-86E9-BE22BD8BADC6}" destId="{DF40A4E3-D01B-2644-85EC-DF8A7853BCA2}" srcOrd="0" destOrd="0" presId="urn:microsoft.com/office/officeart/2005/8/layout/radial5"/>
    <dgm:cxn modelId="{FD3CA348-32CA-CC48-B4C9-BEFA05B88D4A}" type="presOf" srcId="{225E5DA0-6ECA-5845-A3C1-730172FCAABF}" destId="{3FA8872C-B66D-6B4D-81C0-FA2187477C12}" srcOrd="0" destOrd="0" presId="urn:microsoft.com/office/officeart/2005/8/layout/radial5"/>
    <dgm:cxn modelId="{ECAB8C51-AF62-9044-A5CD-34587845A505}" type="presOf" srcId="{3DED8754-351C-BD4A-9BEC-238E79F08A43}" destId="{3D9FF326-1877-1B4C-95C8-46BD36150380}" srcOrd="0" destOrd="0" presId="urn:microsoft.com/office/officeart/2005/8/layout/radial5"/>
    <dgm:cxn modelId="{1DAD71A2-58A3-FF43-9FFD-B4AAE789906F}" type="presOf" srcId="{1EE21A9C-3BCA-B945-8C2E-5FDD838E7FEA}" destId="{B07E6ACD-A4D6-CF48-A992-A9BFCD55FB76}" srcOrd="1" destOrd="0" presId="urn:microsoft.com/office/officeart/2005/8/layout/radial5"/>
    <dgm:cxn modelId="{946E0FB3-EF14-9B43-96E3-DA842E807C75}" srcId="{4090E13C-FA55-8644-AA81-AAD46FD2B792}" destId="{DA62A7DA-479F-094F-86E9-BE22BD8BADC6}" srcOrd="8" destOrd="0" parTransId="{1EE21A9C-3BCA-B945-8C2E-5FDD838E7FEA}" sibTransId="{0CDD8742-8613-BD45-AFA8-1CBC5C03EE25}"/>
    <dgm:cxn modelId="{A9965E40-2777-5941-B7C3-C0376A40CB55}" type="presOf" srcId="{D322C510-B110-E04A-9789-FD0B189411AA}" destId="{426A72D3-15E8-DA47-8514-706538C1C990}" srcOrd="0" destOrd="0" presId="urn:microsoft.com/office/officeart/2005/8/layout/radial5"/>
    <dgm:cxn modelId="{1DC34AE6-4EF4-A244-9178-FD147BC68FFC}" type="presOf" srcId="{9FA012B1-924B-544F-A0E9-D52995A4386C}" destId="{5029CC20-9DD0-D34D-8F28-BFB4763A3FC8}" srcOrd="0" destOrd="0" presId="urn:microsoft.com/office/officeart/2005/8/layout/radial5"/>
    <dgm:cxn modelId="{5EA58FD0-65CA-E54E-95E5-AD6B5764B852}" type="presOf" srcId="{6BA33D2D-7038-6743-9CBD-34EC2BD1D037}" destId="{DC40A382-359C-8E42-9B63-9EF0C1F3DFD2}" srcOrd="1" destOrd="0" presId="urn:microsoft.com/office/officeart/2005/8/layout/radial5"/>
    <dgm:cxn modelId="{331C80E2-F20C-EE4B-9F25-144AA966F97B}" type="presOf" srcId="{4090E13C-FA55-8644-AA81-AAD46FD2B792}" destId="{372BCA12-11B0-FF48-B1D3-A8D18EEE81F5}" srcOrd="0" destOrd="0" presId="urn:microsoft.com/office/officeart/2005/8/layout/radial5"/>
    <dgm:cxn modelId="{67336A15-33C0-FC47-9CF0-7DB434AAA9D6}" type="presOf" srcId="{E78A7B74-F284-774B-B12C-7216E9D81D5D}" destId="{2ADF1ECA-7326-0142-839D-B2AAD56C886A}" srcOrd="0" destOrd="0" presId="urn:microsoft.com/office/officeart/2005/8/layout/radial5"/>
    <dgm:cxn modelId="{B716DDF2-F3E7-0142-A5DF-8B4B0BC65D06}" type="presOf" srcId="{625186C6-4C60-EE4C-82F7-9CD4DD389835}" destId="{3AEEA22E-0880-D24C-A738-DA6302A14F2D}" srcOrd="1" destOrd="0" presId="urn:microsoft.com/office/officeart/2005/8/layout/radial5"/>
    <dgm:cxn modelId="{0262B513-CCC3-7F4A-9D0C-BEBDD939C118}" type="presParOf" srcId="{7BB2BC1B-7792-494B-9397-BC7CDCD03F0F}" destId="{372BCA12-11B0-FF48-B1D3-A8D18EEE81F5}" srcOrd="0" destOrd="0" presId="urn:microsoft.com/office/officeart/2005/8/layout/radial5"/>
    <dgm:cxn modelId="{CB8C7CC1-10B3-5D47-91B1-07F4D2DD2437}" type="presParOf" srcId="{7BB2BC1B-7792-494B-9397-BC7CDCD03F0F}" destId="{3D9FF326-1877-1B4C-95C8-46BD36150380}" srcOrd="1" destOrd="0" presId="urn:microsoft.com/office/officeart/2005/8/layout/radial5"/>
    <dgm:cxn modelId="{C6D568B9-8183-7446-BA51-EA7863D5DC62}" type="presParOf" srcId="{3D9FF326-1877-1B4C-95C8-46BD36150380}" destId="{34173F11-6567-0F42-BD6F-D0F5223DDA6D}" srcOrd="0" destOrd="0" presId="urn:microsoft.com/office/officeart/2005/8/layout/radial5"/>
    <dgm:cxn modelId="{AD88AE95-652D-D346-B477-47483E3742DA}" type="presParOf" srcId="{7BB2BC1B-7792-494B-9397-BC7CDCD03F0F}" destId="{3C27D0C0-20FF-F74C-91ED-F36030CF7E2A}" srcOrd="2" destOrd="0" presId="urn:microsoft.com/office/officeart/2005/8/layout/radial5"/>
    <dgm:cxn modelId="{8B147758-FB91-EB42-AD2A-19EF327CDAC5}" type="presParOf" srcId="{7BB2BC1B-7792-494B-9397-BC7CDCD03F0F}" destId="{F0E7523D-3DFF-4A4B-9BCD-6B30AE4A71B3}" srcOrd="3" destOrd="0" presId="urn:microsoft.com/office/officeart/2005/8/layout/radial5"/>
    <dgm:cxn modelId="{C7F23884-66C1-0D40-A862-D4E73EC4229E}" type="presParOf" srcId="{F0E7523D-3DFF-4A4B-9BCD-6B30AE4A71B3}" destId="{3AEEA22E-0880-D24C-A738-DA6302A14F2D}" srcOrd="0" destOrd="0" presId="urn:microsoft.com/office/officeart/2005/8/layout/radial5"/>
    <dgm:cxn modelId="{D091430B-FC7B-874C-B2CE-E8B4483453DA}" type="presParOf" srcId="{7BB2BC1B-7792-494B-9397-BC7CDCD03F0F}" destId="{87A53266-A54C-6542-B4BF-01A2AA8D5CA0}" srcOrd="4" destOrd="0" presId="urn:microsoft.com/office/officeart/2005/8/layout/radial5"/>
    <dgm:cxn modelId="{719B2337-40D9-A041-8393-957918881DA5}" type="presParOf" srcId="{7BB2BC1B-7792-494B-9397-BC7CDCD03F0F}" destId="{F9DC20FB-C787-6845-8DCF-C9738612880F}" srcOrd="5" destOrd="0" presId="urn:microsoft.com/office/officeart/2005/8/layout/radial5"/>
    <dgm:cxn modelId="{BE103F53-B089-9D4C-818A-6399DB1C8AD7}" type="presParOf" srcId="{F9DC20FB-C787-6845-8DCF-C9738612880F}" destId="{EB89E57D-6A00-D544-A533-4D57126BC1A4}" srcOrd="0" destOrd="0" presId="urn:microsoft.com/office/officeart/2005/8/layout/radial5"/>
    <dgm:cxn modelId="{CE48DE0E-8BC0-EC4F-AE0D-334A17CFE398}" type="presParOf" srcId="{7BB2BC1B-7792-494B-9397-BC7CDCD03F0F}" destId="{2ADF1ECA-7326-0142-839D-B2AAD56C886A}" srcOrd="6" destOrd="0" presId="urn:microsoft.com/office/officeart/2005/8/layout/radial5"/>
    <dgm:cxn modelId="{C534393A-A8E9-984E-A277-DA2F31E2346E}" type="presParOf" srcId="{7BB2BC1B-7792-494B-9397-BC7CDCD03F0F}" destId="{C0EE3CAC-304C-684A-ACD3-CC2D406F4C4C}" srcOrd="7" destOrd="0" presId="urn:microsoft.com/office/officeart/2005/8/layout/radial5"/>
    <dgm:cxn modelId="{2D9E4930-B944-7B44-A9A0-F6F29F9E2312}" type="presParOf" srcId="{C0EE3CAC-304C-684A-ACD3-CC2D406F4C4C}" destId="{B1006528-09C2-094E-84F0-8F020F05AC55}" srcOrd="0" destOrd="0" presId="urn:microsoft.com/office/officeart/2005/8/layout/radial5"/>
    <dgm:cxn modelId="{D4767D39-4F09-474A-A8E2-8F8B28685F70}" type="presParOf" srcId="{7BB2BC1B-7792-494B-9397-BC7CDCD03F0F}" destId="{9848FCA2-0496-1E45-BF35-30205871DBBB}" srcOrd="8" destOrd="0" presId="urn:microsoft.com/office/officeart/2005/8/layout/radial5"/>
    <dgm:cxn modelId="{F400E9B6-DBBC-4447-B3D1-A0C9B144F0E0}" type="presParOf" srcId="{7BB2BC1B-7792-494B-9397-BC7CDCD03F0F}" destId="{2BCD7F2D-534A-F849-A525-15ECA096F967}" srcOrd="9" destOrd="0" presId="urn:microsoft.com/office/officeart/2005/8/layout/radial5"/>
    <dgm:cxn modelId="{078235C8-B0B9-0A43-AEB4-2BC651A70FA8}" type="presParOf" srcId="{2BCD7F2D-534A-F849-A525-15ECA096F967}" destId="{7E7C2955-0014-EF4A-B976-493AD42E841D}" srcOrd="0" destOrd="0" presId="urn:microsoft.com/office/officeart/2005/8/layout/radial5"/>
    <dgm:cxn modelId="{DB4E6C0F-86CE-DC4A-B5E9-374523A54235}" type="presParOf" srcId="{7BB2BC1B-7792-494B-9397-BC7CDCD03F0F}" destId="{606CB791-45DD-A54D-8E9A-E02EF00BB829}" srcOrd="10" destOrd="0" presId="urn:microsoft.com/office/officeart/2005/8/layout/radial5"/>
    <dgm:cxn modelId="{DFA94676-2346-9A42-99F4-0E0ACE5DEC12}" type="presParOf" srcId="{7BB2BC1B-7792-494B-9397-BC7CDCD03F0F}" destId="{35775FC5-763B-9446-A2DC-276A3FA27A62}" srcOrd="11" destOrd="0" presId="urn:microsoft.com/office/officeart/2005/8/layout/radial5"/>
    <dgm:cxn modelId="{9C5D79E9-6234-724B-B287-095A2DF98459}" type="presParOf" srcId="{35775FC5-763B-9446-A2DC-276A3FA27A62}" destId="{88E46ECA-5181-5145-93B3-0F5545B51C6D}" srcOrd="0" destOrd="0" presId="urn:microsoft.com/office/officeart/2005/8/layout/radial5"/>
    <dgm:cxn modelId="{D0DD8EFF-1E4F-DD41-8D82-EC7C63187AFE}" type="presParOf" srcId="{7BB2BC1B-7792-494B-9397-BC7CDCD03F0F}" destId="{564AE5BA-F1C0-844F-AB15-A3608992AE83}" srcOrd="12" destOrd="0" presId="urn:microsoft.com/office/officeart/2005/8/layout/radial5"/>
    <dgm:cxn modelId="{718D0D6B-0BD0-6B4D-9D4A-F3FA3E17FAB6}" type="presParOf" srcId="{7BB2BC1B-7792-494B-9397-BC7CDCD03F0F}" destId="{10198AB5-8F06-614B-B9A0-9B0458060E3F}" srcOrd="13" destOrd="0" presId="urn:microsoft.com/office/officeart/2005/8/layout/radial5"/>
    <dgm:cxn modelId="{EB554E4D-02B0-CD4E-B5FB-2540A10E1227}" type="presParOf" srcId="{10198AB5-8F06-614B-B9A0-9B0458060E3F}" destId="{7638B04B-6BDC-804D-95E9-0A567615579F}" srcOrd="0" destOrd="0" presId="urn:microsoft.com/office/officeart/2005/8/layout/radial5"/>
    <dgm:cxn modelId="{5AE0D3D9-14F3-784A-8FB2-06AB69D40078}" type="presParOf" srcId="{7BB2BC1B-7792-494B-9397-BC7CDCD03F0F}" destId="{3FA8872C-B66D-6B4D-81C0-FA2187477C12}" srcOrd="14" destOrd="0" presId="urn:microsoft.com/office/officeart/2005/8/layout/radial5"/>
    <dgm:cxn modelId="{383E2649-773E-CE42-8060-26F80A08BA7C}" type="presParOf" srcId="{7BB2BC1B-7792-494B-9397-BC7CDCD03F0F}" destId="{3C14AF24-15D2-C54F-8559-B473549442AE}" srcOrd="15" destOrd="0" presId="urn:microsoft.com/office/officeart/2005/8/layout/radial5"/>
    <dgm:cxn modelId="{D9CD7F47-62EC-8F44-BF1B-6FC066397B13}" type="presParOf" srcId="{3C14AF24-15D2-C54F-8559-B473549442AE}" destId="{A4CA6A23-E0DA-0745-8B11-07A6448E74FC}" srcOrd="0" destOrd="0" presId="urn:microsoft.com/office/officeart/2005/8/layout/radial5"/>
    <dgm:cxn modelId="{47A7C137-2A05-7B46-AC21-E25B1827E66D}" type="presParOf" srcId="{7BB2BC1B-7792-494B-9397-BC7CDCD03F0F}" destId="{5029CC20-9DD0-D34D-8F28-BFB4763A3FC8}" srcOrd="16" destOrd="0" presId="urn:microsoft.com/office/officeart/2005/8/layout/radial5"/>
    <dgm:cxn modelId="{6DF1E600-3F8D-C84F-BE8C-CC47025023D5}" type="presParOf" srcId="{7BB2BC1B-7792-494B-9397-BC7CDCD03F0F}" destId="{17D82187-828A-204E-9684-38FCCCA06712}" srcOrd="17" destOrd="0" presId="urn:microsoft.com/office/officeart/2005/8/layout/radial5"/>
    <dgm:cxn modelId="{3A79CB93-129A-5C4C-A360-0FADF7D55199}" type="presParOf" srcId="{17D82187-828A-204E-9684-38FCCCA06712}" destId="{B07E6ACD-A4D6-CF48-A992-A9BFCD55FB76}" srcOrd="0" destOrd="0" presId="urn:microsoft.com/office/officeart/2005/8/layout/radial5"/>
    <dgm:cxn modelId="{942CA122-2FDC-C64D-8D85-6A575EF68071}" type="presParOf" srcId="{7BB2BC1B-7792-494B-9397-BC7CDCD03F0F}" destId="{DF40A4E3-D01B-2644-85EC-DF8A7853BCA2}" srcOrd="18" destOrd="0" presId="urn:microsoft.com/office/officeart/2005/8/layout/radial5"/>
    <dgm:cxn modelId="{638CEBCA-8FE0-D543-923E-E50C5D4962C8}" type="presParOf" srcId="{7BB2BC1B-7792-494B-9397-BC7CDCD03F0F}" destId="{13C31B5C-D743-CA4C-88C9-C7EFF1FAD490}" srcOrd="19" destOrd="0" presId="urn:microsoft.com/office/officeart/2005/8/layout/radial5"/>
    <dgm:cxn modelId="{8674E5CB-F0FA-D447-B6F2-E02BCBBE008E}" type="presParOf" srcId="{13C31B5C-D743-CA4C-88C9-C7EFF1FAD490}" destId="{ED89FDC9-4E2C-6E48-8880-F18074D16E54}" srcOrd="0" destOrd="0" presId="urn:microsoft.com/office/officeart/2005/8/layout/radial5"/>
    <dgm:cxn modelId="{F4B32039-2062-CE42-96CB-1A3D7BFF0B54}" type="presParOf" srcId="{7BB2BC1B-7792-494B-9397-BC7CDCD03F0F}" destId="{426A72D3-15E8-DA47-8514-706538C1C990}" srcOrd="20" destOrd="0" presId="urn:microsoft.com/office/officeart/2005/8/layout/radial5"/>
    <dgm:cxn modelId="{2E8836FC-5CF6-F549-BE4F-2015C92F0E44}" type="presParOf" srcId="{7BB2BC1B-7792-494B-9397-BC7CDCD03F0F}" destId="{BBD975BB-CA77-494E-9C79-F53F5F509C67}" srcOrd="21" destOrd="0" presId="urn:microsoft.com/office/officeart/2005/8/layout/radial5"/>
    <dgm:cxn modelId="{8AEE1CD8-C813-254A-91A9-DA4C3E467FAF}" type="presParOf" srcId="{BBD975BB-CA77-494E-9C79-F53F5F509C67}" destId="{DC40A382-359C-8E42-9B63-9EF0C1F3DFD2}" srcOrd="0" destOrd="0" presId="urn:microsoft.com/office/officeart/2005/8/layout/radial5"/>
    <dgm:cxn modelId="{001F7871-B3BC-1049-A942-CDC2064FB89E}" type="presParOf" srcId="{7BB2BC1B-7792-494B-9397-BC7CDCD03F0F}" destId="{D5C8E7E1-8A8C-FF4C-AA96-83AC033CA6F2}" srcOrd="22" destOrd="0" presId="urn:microsoft.com/office/officeart/2005/8/layout/radial5"/>
    <dgm:cxn modelId="{91B1EF62-5939-4A42-95AB-91846177C070}" type="presParOf" srcId="{7BB2BC1B-7792-494B-9397-BC7CDCD03F0F}" destId="{95529D63-225A-F542-BB4A-2219DED2E26E}" srcOrd="23" destOrd="0" presId="urn:microsoft.com/office/officeart/2005/8/layout/radial5"/>
    <dgm:cxn modelId="{47FCD400-8C59-D44D-848A-B27ECCBDFD91}" type="presParOf" srcId="{95529D63-225A-F542-BB4A-2219DED2E26E}" destId="{7C3A8036-2171-3F4D-A308-02C3C339A009}" srcOrd="0" destOrd="0" presId="urn:microsoft.com/office/officeart/2005/8/layout/radial5"/>
    <dgm:cxn modelId="{9BB47EAE-F07E-FE46-B44B-825262C9F593}" type="presParOf" srcId="{7BB2BC1B-7792-494B-9397-BC7CDCD03F0F}" destId="{985AF2C7-AC99-9E48-85D1-0AD43547070E}" srcOrd="2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colorful1" csCatId="colorful" phldr="1"/>
      <dgm:spPr/>
      <dgm:t>
        <a:bodyPr/>
        <a:lstStyle/>
        <a:p>
          <a:endParaRPr lang="en-US"/>
        </a:p>
      </dgm:t>
    </dgm:pt>
    <dgm:pt modelId="{4090E13C-FA55-8644-AA81-AAD46FD2B792}">
      <dgm:prSet phldrT="[Text]" custT="1"/>
      <dgm:spPr/>
      <dgm:t>
        <a:bodyPr/>
        <a:lstStyle/>
        <a:p>
          <a:endParaRPr lang="en-US" sz="1800" b="1" dirty="0">
            <a:solidFill>
              <a:schemeClr val="tx1"/>
            </a:solidFill>
            <a:latin typeface="Calibri"/>
            <a:cs typeface="Calibri"/>
          </a:endParaRPr>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B25A7FD-F079-AB4E-98E8-499DA63799BF}">
      <dgm:prSet phldrT="[Text]" custT="1"/>
      <dgm:spPr/>
      <dgm:t>
        <a:bodyPr/>
        <a:lstStyle/>
        <a:p>
          <a:r>
            <a:rPr lang="en-US" sz="1600" b="1" dirty="0" smtClean="0">
              <a:latin typeface="Calibri"/>
              <a:cs typeface="Calibri"/>
            </a:rPr>
            <a:t>Parent Faith Formation</a:t>
          </a:r>
          <a:endParaRPr lang="en-US" sz="1600" b="1" dirty="0">
            <a:latin typeface="Calibri"/>
            <a:cs typeface="Calibri"/>
          </a:endParaRPr>
        </a:p>
      </dgm:t>
    </dgm:pt>
    <dgm:pt modelId="{7FF95C41-3223-1B41-AA4B-3683092BE74F}" type="parTrans" cxnId="{BA0C8A90-AD2D-094B-9895-1C80FBD49888}">
      <dgm:prSet/>
      <dgm:spPr/>
      <dgm:t>
        <a:bodyPr/>
        <a:lstStyle/>
        <a:p>
          <a:endParaRPr lang="en-US"/>
        </a:p>
      </dgm:t>
    </dgm:pt>
    <dgm:pt modelId="{F1E144E6-E34C-DE44-B82C-B11397ADAD7D}" type="sibTrans" cxnId="{BA0C8A90-AD2D-094B-9895-1C80FBD49888}">
      <dgm:prSet/>
      <dgm:spPr/>
      <dgm:t>
        <a:bodyPr/>
        <a:lstStyle/>
        <a:p>
          <a:endParaRPr lang="en-US"/>
        </a:p>
      </dgm:t>
    </dgm:pt>
    <dgm:pt modelId="{961DD880-A93A-6048-AB97-B2DEE7DA15DC}">
      <dgm:prSet phldrT="[Text]" custT="1"/>
      <dgm:spPr/>
      <dgm:t>
        <a:bodyPr/>
        <a:lstStyle/>
        <a:p>
          <a:r>
            <a:rPr lang="en-US" sz="1600" b="1" dirty="0" smtClean="0">
              <a:latin typeface="Calibri"/>
              <a:cs typeface="Calibri"/>
            </a:rPr>
            <a:t>Parenting Education &amp;</a:t>
          </a:r>
          <a:br>
            <a:rPr lang="en-US" sz="1600" b="1" dirty="0" smtClean="0">
              <a:latin typeface="Calibri"/>
              <a:cs typeface="Calibri"/>
            </a:rPr>
          </a:br>
          <a:r>
            <a:rPr lang="en-US" sz="1600" b="1" dirty="0" smtClean="0">
              <a:latin typeface="Calibri"/>
              <a:cs typeface="Calibri"/>
            </a:rPr>
            <a:t>Support Groups</a:t>
          </a:r>
          <a:endParaRPr lang="en-US" sz="1600" b="1" dirty="0">
            <a:latin typeface="Calibri"/>
            <a:cs typeface="Calibri"/>
          </a:endParaRPr>
        </a:p>
      </dgm:t>
    </dgm:pt>
    <dgm:pt modelId="{049F9092-890B-064A-A1C7-BCBFDFBBDB29}" type="parTrans" cxnId="{850B757C-A141-C840-BA4A-8E13F3B2DF8F}">
      <dgm:prSet/>
      <dgm:spPr/>
      <dgm:t>
        <a:bodyPr/>
        <a:lstStyle/>
        <a:p>
          <a:endParaRPr lang="en-US"/>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600" b="1" dirty="0" smtClean="0">
              <a:latin typeface="Calibri"/>
              <a:cs typeface="Calibri"/>
            </a:rPr>
            <a:t>Whole Family Programs</a:t>
          </a:r>
        </a:p>
      </dgm:t>
    </dgm:pt>
    <dgm:pt modelId="{53EB17F9-ABD7-9043-8EF4-4DD52FAEF979}" type="parTrans" cxnId="{D5BF67B6-3B4C-6246-8FD2-4ED8323CAD07}">
      <dgm:prSet/>
      <dgm:spPr/>
      <dgm:t>
        <a:bodyPr/>
        <a:lstStyle/>
        <a:p>
          <a:endParaRPr lang="en-US"/>
        </a:p>
      </dgm:t>
    </dgm:pt>
    <dgm:pt modelId="{667D8936-2877-754A-B2A7-37045C672D8A}" type="sibTrans" cxnId="{D5BF67B6-3B4C-6246-8FD2-4ED8323CAD07}">
      <dgm:prSet/>
      <dgm:spPr/>
      <dgm:t>
        <a:bodyPr/>
        <a:lstStyle/>
        <a:p>
          <a:endParaRPr lang="en-US"/>
        </a:p>
      </dgm:t>
    </dgm:pt>
    <dgm:pt modelId="{6949DD2F-85B1-CD47-AF27-23D7954AE63F}">
      <dgm:prSet phldrT="[Text]" custT="1"/>
      <dgm:spPr/>
      <dgm:t>
        <a:bodyPr/>
        <a:lstStyle/>
        <a:p>
          <a:r>
            <a:rPr lang="en-US" sz="1600" b="1" dirty="0" smtClean="0">
              <a:latin typeface="Calibri"/>
              <a:cs typeface="Calibri"/>
            </a:rPr>
            <a:t>Milestones </a:t>
          </a:r>
          <a:endParaRPr lang="en-US" sz="1600" b="1" dirty="0">
            <a:latin typeface="Calibri"/>
            <a:cs typeface="Calibri"/>
          </a:endParaRPr>
        </a:p>
      </dgm:t>
    </dgm:pt>
    <dgm:pt modelId="{905D121E-2E03-F747-8EA3-CA8E1824CC58}" type="parTrans" cxnId="{0BA5F704-618D-6848-9760-5EB009825805}">
      <dgm:prSet/>
      <dgm:spPr/>
      <dgm:t>
        <a:bodyPr/>
        <a:lstStyle/>
        <a:p>
          <a:endParaRPr lang="en-US"/>
        </a:p>
      </dgm:t>
    </dgm:pt>
    <dgm:pt modelId="{EB1DB524-DC94-AA47-A25D-577C7F424636}" type="sibTrans" cxnId="{0BA5F704-618D-6848-9760-5EB009825805}">
      <dgm:prSet/>
      <dgm:spPr/>
      <dgm:t>
        <a:bodyPr/>
        <a:lstStyle/>
        <a:p>
          <a:endParaRPr lang="en-US"/>
        </a:p>
      </dgm:t>
    </dgm:pt>
    <dgm:pt modelId="{E0EEA482-2138-894C-A779-F05307B7E8C8}">
      <dgm:prSet phldrT="[Text]" custT="1"/>
      <dgm:spPr/>
      <dgm:t>
        <a:bodyPr/>
        <a:lstStyle/>
        <a:p>
          <a:r>
            <a:rPr lang="en-US" sz="1600" b="1" dirty="0" smtClean="0">
              <a:latin typeface="Calibri"/>
              <a:cs typeface="Calibri"/>
            </a:rPr>
            <a:t>Mentors for Parents</a:t>
          </a:r>
          <a:endParaRPr lang="en-US" sz="1600" b="1" dirty="0">
            <a:latin typeface="Calibri"/>
            <a:cs typeface="Calibri"/>
          </a:endParaRPr>
        </a:p>
      </dgm:t>
    </dgm:pt>
    <dgm:pt modelId="{E0806BCA-E3D5-6A40-87E6-9A4F5EBFA347}" type="parTrans" cxnId="{E01EB5C6-EF43-644E-800C-5C3D8120A9E9}">
      <dgm:prSet/>
      <dgm:spPr/>
      <dgm:t>
        <a:bodyPr/>
        <a:lstStyle/>
        <a:p>
          <a:endParaRPr lang="en-US"/>
        </a:p>
      </dgm:t>
    </dgm:pt>
    <dgm:pt modelId="{7FC167BA-C6B6-AD49-9D2A-988A4A4B27EC}" type="sibTrans" cxnId="{E01EB5C6-EF43-644E-800C-5C3D8120A9E9}">
      <dgm:prSet/>
      <dgm:spPr/>
      <dgm:t>
        <a:bodyPr/>
        <a:lstStyle/>
        <a:p>
          <a:endParaRPr lang="en-US"/>
        </a:p>
      </dgm:t>
    </dgm:pt>
    <dgm:pt modelId="{9B651A59-0684-C64A-8AAF-45B682A48F36}">
      <dgm:prSet phldrT="[Text]" custT="1"/>
      <dgm:spPr/>
      <dgm:t>
        <a:bodyPr/>
        <a:lstStyle/>
        <a:p>
          <a:r>
            <a:rPr lang="en-US" sz="1600" b="1" dirty="0" smtClean="0">
              <a:latin typeface="Calibri"/>
              <a:cs typeface="Calibri"/>
            </a:rPr>
            <a:t>Faith Practices: Bible, Prayer, Rituals. Service</a:t>
          </a:r>
          <a:endParaRPr lang="en-US" sz="1600" b="1" dirty="0">
            <a:latin typeface="Calibri"/>
            <a:cs typeface="Calibri"/>
          </a:endParaRPr>
        </a:p>
      </dgm:t>
    </dgm:pt>
    <dgm:pt modelId="{7CC44F90-221C-674A-B4A5-4EBA23FE7657}" type="sibTrans" cxnId="{CFE06D2F-91F5-AF4A-A903-1AABFD89F0C6}">
      <dgm:prSet/>
      <dgm:spPr/>
      <dgm:t>
        <a:bodyPr/>
        <a:lstStyle/>
        <a:p>
          <a:endParaRPr lang="en-US"/>
        </a:p>
      </dgm:t>
    </dgm:pt>
    <dgm:pt modelId="{7C2F16BB-6538-8842-9CA2-71C8213DDDF2}" type="parTrans" cxnId="{CFE06D2F-91F5-AF4A-A903-1AABFD89F0C6}">
      <dgm:prSet/>
      <dgm:spPr/>
      <dgm:t>
        <a:bodyPr/>
        <a:lstStyle/>
        <a:p>
          <a:endParaRPr lang="en-US" dirty="0"/>
        </a:p>
      </dgm:t>
    </dgm:pt>
    <dgm:pt modelId="{BCDA0AED-1EFB-D94F-9AD3-40A283DB098C}">
      <dgm:prSet phldrT="[Text]" custT="1"/>
      <dgm:spPr/>
      <dgm:t>
        <a:bodyPr/>
        <a:lstStyle/>
        <a:p>
          <a:r>
            <a:rPr lang="en-US" sz="1600" b="1" dirty="0" smtClean="0">
              <a:latin typeface="Calibri"/>
              <a:cs typeface="Calibri"/>
            </a:rPr>
            <a:t>Children’s Programs &amp; Events</a:t>
          </a:r>
        </a:p>
      </dgm:t>
    </dgm:pt>
    <dgm:pt modelId="{44BE4FAB-4DBB-C740-8948-BA0DA57A5B23}" type="parTrans" cxnId="{1A7BB6C8-A903-794D-BCA1-022470788A92}">
      <dgm:prSet/>
      <dgm:spPr/>
      <dgm:t>
        <a:bodyPr/>
        <a:lstStyle/>
        <a:p>
          <a:endParaRPr lang="en-US"/>
        </a:p>
      </dgm:t>
    </dgm:pt>
    <dgm:pt modelId="{B0A9D2DD-44B2-4B4D-ABB0-3C6C85EA244F}" type="sibTrans" cxnId="{1A7BB6C8-A903-794D-BCA1-022470788A92}">
      <dgm:prSet/>
      <dgm:spPr/>
      <dgm:t>
        <a:bodyPr/>
        <a:lstStyle/>
        <a:p>
          <a:endParaRPr lang="en-US"/>
        </a:p>
      </dgm:t>
    </dgm:pt>
    <dgm:pt modelId="{48FA0CC1-B73C-C94E-965D-87FBFBDB7B12}">
      <dgm:prSet phldrT="[Text]" custT="1"/>
      <dgm:spPr/>
      <dgm:t>
        <a:bodyPr/>
        <a:lstStyle/>
        <a:p>
          <a:r>
            <a:rPr lang="en-US" sz="1600" b="1" dirty="0" smtClean="0">
              <a:latin typeface="Calibri"/>
              <a:cs typeface="Calibri"/>
            </a:rPr>
            <a:t>“Getting Started in Faith” Experiences</a:t>
          </a:r>
          <a:endParaRPr lang="en-US" sz="1600" b="1" dirty="0">
            <a:latin typeface="Calibri"/>
            <a:cs typeface="Calibri"/>
          </a:endParaRPr>
        </a:p>
      </dgm:t>
    </dgm:pt>
    <dgm:pt modelId="{6509D669-2081-074A-9241-6DA9ED766AEF}" type="parTrans" cxnId="{AEDD2C5C-3F92-E145-957D-A8A127E29469}">
      <dgm:prSet/>
      <dgm:spPr/>
      <dgm:t>
        <a:bodyPr/>
        <a:lstStyle/>
        <a:p>
          <a:endParaRPr lang="en-US"/>
        </a:p>
      </dgm:t>
    </dgm:pt>
    <dgm:pt modelId="{67906934-2DB4-B945-ABB7-A1ED1B2ACD2C}" type="sibTrans" cxnId="{AEDD2C5C-3F92-E145-957D-A8A127E29469}">
      <dgm:prSet/>
      <dgm:spPr/>
      <dgm:t>
        <a:bodyPr/>
        <a:lstStyle/>
        <a:p>
          <a:endParaRPr lang="en-US"/>
        </a:p>
      </dgm:t>
    </dgm:pt>
    <dgm:pt modelId="{F4891E69-05A1-D940-AD54-1945B596B03B}">
      <dgm:prSet phldrT="[Text]" custT="1"/>
      <dgm:spPr/>
      <dgm:t>
        <a:bodyPr/>
        <a:lstStyle/>
        <a:p>
          <a:r>
            <a:rPr lang="en-US" sz="1600" b="1" dirty="0" smtClean="0">
              <a:latin typeface="Calibri"/>
              <a:cs typeface="Calibri"/>
            </a:rPr>
            <a:t>Bringing Sunday Worship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D4F65F9E-95AE-044C-94EA-425B42A49A3A}">
      <dgm:prSet phldrT="[Text]" custT="1"/>
      <dgm:spPr/>
      <dgm:t>
        <a:bodyPr/>
        <a:lstStyle/>
        <a:p>
          <a:r>
            <a:rPr lang="en-US" sz="1600" b="1" dirty="0" smtClean="0">
              <a:latin typeface="Calibri"/>
              <a:cs typeface="Calibri"/>
            </a:rPr>
            <a:t>Intergenera- tional Experiences</a:t>
          </a:r>
        </a:p>
      </dgm:t>
    </dgm:pt>
    <dgm:pt modelId="{3297A3C9-91F8-4A46-B18B-AFF7AC5CBF90}" type="parTrans" cxnId="{87A0C7DC-0E3B-3840-A5CF-AD35086EE096}">
      <dgm:prSet/>
      <dgm:spPr/>
      <dgm:t>
        <a:bodyPr/>
        <a:lstStyle/>
        <a:p>
          <a:endParaRPr lang="en-US"/>
        </a:p>
      </dgm:t>
    </dgm:pt>
    <dgm:pt modelId="{B5B4DFCB-6796-4943-AE4F-EA409FBF689C}" type="sibTrans" cxnId="{87A0C7DC-0E3B-3840-A5CF-AD35086EE096}">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215079" custScaleY="197318"/>
      <dgm:spPr/>
      <dgm:t>
        <a:bodyPr/>
        <a:lstStyle/>
        <a:p>
          <a:endParaRPr lang="en-US"/>
        </a:p>
      </dgm:t>
    </dgm:pt>
    <dgm:pt modelId="{55667891-9EE2-7348-A65B-B085845A50C7}" type="pres">
      <dgm:prSet presAssocID="{F4891E69-05A1-D940-AD54-1945B596B03B}" presName="node" presStyleLbl="node1" presStyleIdx="0" presStyleCnt="10" custScaleX="161026" custScaleY="129840">
        <dgm:presLayoutVars>
          <dgm:bulletEnabled val="1"/>
        </dgm:presLayoutVars>
      </dgm:prSet>
      <dgm:spPr/>
      <dgm:t>
        <a:bodyPr/>
        <a:lstStyle/>
        <a:p>
          <a:endParaRPr lang="en-US"/>
        </a:p>
      </dgm:t>
    </dgm:pt>
    <dgm:pt modelId="{C5D35E2F-0F7B-664C-B5CF-881EFAD112EA}" type="pres">
      <dgm:prSet presAssocID="{F4891E69-05A1-D940-AD54-1945B596B03B}" presName="dummy" presStyleCnt="0"/>
      <dgm:spPr/>
      <dgm:t>
        <a:bodyPr/>
        <a:lstStyle/>
        <a:p>
          <a:endParaRPr lang="en-US"/>
        </a:p>
      </dgm:t>
    </dgm:pt>
    <dgm:pt modelId="{8F84FEDD-4B4D-9B4B-B52B-84550EC4FAA6}" type="pres">
      <dgm:prSet presAssocID="{D0AE19E6-5955-6641-9A6F-C588B9B28826}" presName="sibTrans" presStyleLbl="sibTrans2D1" presStyleIdx="0" presStyleCnt="10"/>
      <dgm:spPr/>
      <dgm:t>
        <a:bodyPr/>
        <a:lstStyle/>
        <a:p>
          <a:endParaRPr lang="en-US"/>
        </a:p>
      </dgm:t>
    </dgm:pt>
    <dgm:pt modelId="{06FB14D1-103C-C84F-B44F-94A259B48B04}" type="pres">
      <dgm:prSet presAssocID="{EBC59012-128E-D945-A310-A4278BC20966}" presName="node" presStyleLbl="node1" presStyleIdx="1" presStyleCnt="10" custScaleX="161026" custScaleY="129840">
        <dgm:presLayoutVars>
          <dgm:bulletEnabled val="1"/>
        </dgm:presLayoutVars>
      </dgm:prSet>
      <dgm:spPr/>
      <dgm:t>
        <a:bodyPr/>
        <a:lstStyle/>
        <a:p>
          <a:endParaRPr lang="en-US"/>
        </a:p>
      </dgm:t>
    </dgm:pt>
    <dgm:pt modelId="{DC0FD9AF-45D4-E44E-B542-A1A56E5F5E1E}" type="pres">
      <dgm:prSet presAssocID="{EBC59012-128E-D945-A310-A4278BC20966}" presName="dummy" presStyleCnt="0"/>
      <dgm:spPr/>
      <dgm:t>
        <a:bodyPr/>
        <a:lstStyle/>
        <a:p>
          <a:endParaRPr lang="en-US"/>
        </a:p>
      </dgm:t>
    </dgm:pt>
    <dgm:pt modelId="{607103A2-8C53-334A-A084-228C85F80B23}" type="pres">
      <dgm:prSet presAssocID="{667D8936-2877-754A-B2A7-37045C672D8A}" presName="sibTrans" presStyleLbl="sibTrans2D1" presStyleIdx="1" presStyleCnt="10"/>
      <dgm:spPr/>
      <dgm:t>
        <a:bodyPr/>
        <a:lstStyle/>
        <a:p>
          <a:endParaRPr lang="en-US"/>
        </a:p>
      </dgm:t>
    </dgm:pt>
    <dgm:pt modelId="{E0C54E52-6C13-9B45-9760-BEE332E2D7E8}" type="pres">
      <dgm:prSet presAssocID="{D4F65F9E-95AE-044C-94EA-425B42A49A3A}" presName="node" presStyleLbl="node1" presStyleIdx="2" presStyleCnt="10" custScaleX="166322" custScaleY="132107">
        <dgm:presLayoutVars>
          <dgm:bulletEnabled val="1"/>
        </dgm:presLayoutVars>
      </dgm:prSet>
      <dgm:spPr/>
      <dgm:t>
        <a:bodyPr/>
        <a:lstStyle/>
        <a:p>
          <a:endParaRPr lang="en-US"/>
        </a:p>
      </dgm:t>
    </dgm:pt>
    <dgm:pt modelId="{B9B91293-8FD3-1E43-AA37-A084AAD9CE96}" type="pres">
      <dgm:prSet presAssocID="{D4F65F9E-95AE-044C-94EA-425B42A49A3A}" presName="dummy" presStyleCnt="0"/>
      <dgm:spPr/>
      <dgm:t>
        <a:bodyPr/>
        <a:lstStyle/>
        <a:p>
          <a:endParaRPr lang="en-US"/>
        </a:p>
      </dgm:t>
    </dgm:pt>
    <dgm:pt modelId="{917033C8-893D-8548-A586-4A34F9CA27D0}" type="pres">
      <dgm:prSet presAssocID="{B5B4DFCB-6796-4943-AE4F-EA409FBF689C}" presName="sibTrans" presStyleLbl="sibTrans2D1" presStyleIdx="2" presStyleCnt="10"/>
      <dgm:spPr/>
      <dgm:t>
        <a:bodyPr/>
        <a:lstStyle/>
        <a:p>
          <a:endParaRPr lang="en-US"/>
        </a:p>
      </dgm:t>
    </dgm:pt>
    <dgm:pt modelId="{3E7EE5FB-8CBA-A24D-A0D0-D629BF2256E3}" type="pres">
      <dgm:prSet presAssocID="{BCDA0AED-1EFB-D94F-9AD3-40A283DB098C}" presName="node" presStyleLbl="node1" presStyleIdx="3" presStyleCnt="10" custScaleX="161026" custScaleY="129840">
        <dgm:presLayoutVars>
          <dgm:bulletEnabled val="1"/>
        </dgm:presLayoutVars>
      </dgm:prSet>
      <dgm:spPr/>
      <dgm:t>
        <a:bodyPr/>
        <a:lstStyle/>
        <a:p>
          <a:endParaRPr lang="en-US"/>
        </a:p>
      </dgm:t>
    </dgm:pt>
    <dgm:pt modelId="{277EDDBA-4EC3-5F44-A586-DDB655FB028B}" type="pres">
      <dgm:prSet presAssocID="{BCDA0AED-1EFB-D94F-9AD3-40A283DB098C}" presName="dummy" presStyleCnt="0"/>
      <dgm:spPr/>
      <dgm:t>
        <a:bodyPr/>
        <a:lstStyle/>
        <a:p>
          <a:endParaRPr lang="en-US"/>
        </a:p>
      </dgm:t>
    </dgm:pt>
    <dgm:pt modelId="{DF42FB09-DB3A-D246-96D5-BBC52F306FC0}" type="pres">
      <dgm:prSet presAssocID="{B0A9D2DD-44B2-4B4D-ABB0-3C6C85EA244F}" presName="sibTrans" presStyleLbl="sibTrans2D1" presStyleIdx="3" presStyleCnt="10"/>
      <dgm:spPr/>
      <dgm:t>
        <a:bodyPr/>
        <a:lstStyle/>
        <a:p>
          <a:endParaRPr lang="en-US"/>
        </a:p>
      </dgm:t>
    </dgm:pt>
    <dgm:pt modelId="{552D61EF-6CD1-9442-B725-8930650CE019}" type="pres">
      <dgm:prSet presAssocID="{9B651A59-0684-C64A-8AAF-45B682A48F36}" presName="node" presStyleLbl="node1" presStyleIdx="4" presStyleCnt="10" custScaleX="167578" custScaleY="129840">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4" presStyleCnt="10"/>
      <dgm:spPr/>
      <dgm:t>
        <a:bodyPr/>
        <a:lstStyle/>
        <a:p>
          <a:endParaRPr lang="en-US"/>
        </a:p>
      </dgm:t>
    </dgm:pt>
    <dgm:pt modelId="{99E0B07E-C160-DA4B-987A-65A6D459285D}" type="pres">
      <dgm:prSet presAssocID="{6949DD2F-85B1-CD47-AF27-23D7954AE63F}" presName="node" presStyleLbl="node1" presStyleIdx="5" presStyleCnt="10" custScaleX="161026" custScaleY="129840">
        <dgm:presLayoutVars>
          <dgm:bulletEnabled val="1"/>
        </dgm:presLayoutVars>
      </dgm:prSet>
      <dgm:spPr/>
      <dgm:t>
        <a:bodyPr/>
        <a:lstStyle/>
        <a:p>
          <a:endParaRPr lang="en-US"/>
        </a:p>
      </dgm:t>
    </dgm:pt>
    <dgm:pt modelId="{2B57DFE2-C6C4-FE4E-8E8A-8B3C0FBD4980}" type="pres">
      <dgm:prSet presAssocID="{6949DD2F-85B1-CD47-AF27-23D7954AE63F}" presName="dummy" presStyleCnt="0"/>
      <dgm:spPr/>
      <dgm:t>
        <a:bodyPr/>
        <a:lstStyle/>
        <a:p>
          <a:endParaRPr lang="en-US"/>
        </a:p>
      </dgm:t>
    </dgm:pt>
    <dgm:pt modelId="{E9A9D12A-8C34-5942-AFE1-534D1D9BE760}" type="pres">
      <dgm:prSet presAssocID="{EB1DB524-DC94-AA47-A25D-577C7F424636}" presName="sibTrans" presStyleLbl="sibTrans2D1" presStyleIdx="5" presStyleCnt="10"/>
      <dgm:spPr/>
      <dgm:t>
        <a:bodyPr/>
        <a:lstStyle/>
        <a:p>
          <a:endParaRPr lang="en-US"/>
        </a:p>
      </dgm:t>
    </dgm:pt>
    <dgm:pt modelId="{1AE9074D-179B-4F4D-B3BA-97619A7DBEFE}" type="pres">
      <dgm:prSet presAssocID="{9B25A7FD-F079-AB4E-98E8-499DA63799BF}" presName="node" presStyleLbl="node1" presStyleIdx="6" presStyleCnt="10" custScaleX="161026" custScaleY="129840">
        <dgm:presLayoutVars>
          <dgm:bulletEnabled val="1"/>
        </dgm:presLayoutVars>
      </dgm:prSet>
      <dgm:spPr/>
      <dgm:t>
        <a:bodyPr/>
        <a:lstStyle/>
        <a:p>
          <a:endParaRPr lang="en-US"/>
        </a:p>
      </dgm:t>
    </dgm:pt>
    <dgm:pt modelId="{720D8656-A154-B348-BC83-19D663CBFCAE}" type="pres">
      <dgm:prSet presAssocID="{9B25A7FD-F079-AB4E-98E8-499DA63799BF}" presName="dummy" presStyleCnt="0"/>
      <dgm:spPr/>
      <dgm:t>
        <a:bodyPr/>
        <a:lstStyle/>
        <a:p>
          <a:endParaRPr lang="en-US"/>
        </a:p>
      </dgm:t>
    </dgm:pt>
    <dgm:pt modelId="{7DB6AB66-A7E4-9840-9446-E4E552B3B893}" type="pres">
      <dgm:prSet presAssocID="{F1E144E6-E34C-DE44-B82C-B11397ADAD7D}" presName="sibTrans" presStyleLbl="sibTrans2D1" presStyleIdx="6" presStyleCnt="10"/>
      <dgm:spPr/>
      <dgm:t>
        <a:bodyPr/>
        <a:lstStyle/>
        <a:p>
          <a:endParaRPr lang="en-US"/>
        </a:p>
      </dgm:t>
    </dgm:pt>
    <dgm:pt modelId="{D5B8E15C-5176-D14C-9301-6DD51E81D4B4}" type="pres">
      <dgm:prSet presAssocID="{961DD880-A93A-6048-AB97-B2DEE7DA15DC}" presName="node" presStyleLbl="node1" presStyleIdx="7" presStyleCnt="10" custScaleX="161026" custScaleY="129840">
        <dgm:presLayoutVars>
          <dgm:bulletEnabled val="1"/>
        </dgm:presLayoutVars>
      </dgm:prSet>
      <dgm:spPr/>
      <dgm:t>
        <a:bodyPr/>
        <a:lstStyle/>
        <a:p>
          <a:endParaRPr lang="en-US"/>
        </a:p>
      </dgm:t>
    </dgm:pt>
    <dgm:pt modelId="{B01CFCCF-8DEF-C649-98A1-F00013EB54EA}" type="pres">
      <dgm:prSet presAssocID="{961DD880-A93A-6048-AB97-B2DEE7DA15DC}" presName="dummy" presStyleCnt="0"/>
      <dgm:spPr/>
      <dgm:t>
        <a:bodyPr/>
        <a:lstStyle/>
        <a:p>
          <a:endParaRPr lang="en-US"/>
        </a:p>
      </dgm:t>
    </dgm:pt>
    <dgm:pt modelId="{5FF4EA7C-7615-5544-AF9A-49A8FDEB7575}" type="pres">
      <dgm:prSet presAssocID="{C2251B99-8496-954F-82E8-3B9E37EEFAA6}" presName="sibTrans" presStyleLbl="sibTrans2D1" presStyleIdx="7" presStyleCnt="10"/>
      <dgm:spPr/>
      <dgm:t>
        <a:bodyPr/>
        <a:lstStyle/>
        <a:p>
          <a:endParaRPr lang="en-US"/>
        </a:p>
      </dgm:t>
    </dgm:pt>
    <dgm:pt modelId="{2BC3CBA0-204A-3F47-994E-D902D8A61370}" type="pres">
      <dgm:prSet presAssocID="{E0EEA482-2138-894C-A779-F05307B7E8C8}" presName="node" presStyleLbl="node1" presStyleIdx="8" presStyleCnt="10" custScaleX="161026" custScaleY="129840">
        <dgm:presLayoutVars>
          <dgm:bulletEnabled val="1"/>
        </dgm:presLayoutVars>
      </dgm:prSet>
      <dgm:spPr/>
      <dgm:t>
        <a:bodyPr/>
        <a:lstStyle/>
        <a:p>
          <a:endParaRPr lang="en-US"/>
        </a:p>
      </dgm:t>
    </dgm:pt>
    <dgm:pt modelId="{78BB3228-69EA-504C-ABD9-66219188DC2C}" type="pres">
      <dgm:prSet presAssocID="{E0EEA482-2138-894C-A779-F05307B7E8C8}" presName="dummy" presStyleCnt="0"/>
      <dgm:spPr/>
      <dgm:t>
        <a:bodyPr/>
        <a:lstStyle/>
        <a:p>
          <a:endParaRPr lang="en-US"/>
        </a:p>
      </dgm:t>
    </dgm:pt>
    <dgm:pt modelId="{0556573F-1C51-6A41-A337-070E5E3BEC67}" type="pres">
      <dgm:prSet presAssocID="{7FC167BA-C6B6-AD49-9D2A-988A4A4B27EC}" presName="sibTrans" presStyleLbl="sibTrans2D1" presStyleIdx="8" presStyleCnt="10"/>
      <dgm:spPr/>
      <dgm:t>
        <a:bodyPr/>
        <a:lstStyle/>
        <a:p>
          <a:endParaRPr lang="en-US"/>
        </a:p>
      </dgm:t>
    </dgm:pt>
    <dgm:pt modelId="{DC542653-0DE8-8042-BF5D-6FF35AB7DA16}" type="pres">
      <dgm:prSet presAssocID="{48FA0CC1-B73C-C94E-965D-87FBFBDB7B12}" presName="node" presStyleLbl="node1" presStyleIdx="9" presStyleCnt="10" custScaleX="149944" custScaleY="129727">
        <dgm:presLayoutVars>
          <dgm:bulletEnabled val="1"/>
        </dgm:presLayoutVars>
      </dgm:prSet>
      <dgm:spPr/>
      <dgm:t>
        <a:bodyPr/>
        <a:lstStyle/>
        <a:p>
          <a:endParaRPr lang="en-US"/>
        </a:p>
      </dgm:t>
    </dgm:pt>
    <dgm:pt modelId="{11CD41E4-AEC7-844B-86AF-3F31776172D0}" type="pres">
      <dgm:prSet presAssocID="{48FA0CC1-B73C-C94E-965D-87FBFBDB7B12}" presName="dummy" presStyleCnt="0"/>
      <dgm:spPr/>
      <dgm:t>
        <a:bodyPr/>
        <a:lstStyle/>
        <a:p>
          <a:endParaRPr lang="en-US"/>
        </a:p>
      </dgm:t>
    </dgm:pt>
    <dgm:pt modelId="{27320D7F-4401-B748-9C3B-B61904A539ED}" type="pres">
      <dgm:prSet presAssocID="{67906934-2DB4-B945-ABB7-A1ED1B2ACD2C}" presName="sibTrans" presStyleLbl="sibTrans2D1" presStyleIdx="9" presStyleCnt="10"/>
      <dgm:spPr/>
      <dgm:t>
        <a:bodyPr/>
        <a:lstStyle/>
        <a:p>
          <a:endParaRPr lang="en-US"/>
        </a:p>
      </dgm:t>
    </dgm:pt>
  </dgm:ptLst>
  <dgm:cxnLst>
    <dgm:cxn modelId="{34F93053-16DD-8A4D-B451-987A79AA517D}" type="presOf" srcId="{EBC59012-128E-D945-A310-A4278BC20966}" destId="{06FB14D1-103C-C84F-B44F-94A259B48B04}" srcOrd="0" destOrd="0" presId="urn:microsoft.com/office/officeart/2005/8/layout/radial6"/>
    <dgm:cxn modelId="{8F1EBB84-D58F-CC4C-98EB-98D46D3C8BC4}" type="presOf" srcId="{67906934-2DB4-B945-ABB7-A1ED1B2ACD2C}" destId="{27320D7F-4401-B748-9C3B-B61904A539ED}" srcOrd="0" destOrd="0" presId="urn:microsoft.com/office/officeart/2005/8/layout/radial6"/>
    <dgm:cxn modelId="{E7D600DC-DA82-D046-84EB-18283D9CD4A1}" type="presOf" srcId="{B5B4DFCB-6796-4943-AE4F-EA409FBF689C}" destId="{917033C8-893D-8548-A586-4A34F9CA27D0}" srcOrd="0" destOrd="0" presId="urn:microsoft.com/office/officeart/2005/8/layout/radial6"/>
    <dgm:cxn modelId="{772EFD9D-5500-2349-9C98-D95A3A402F16}" type="presOf" srcId="{B0A9D2DD-44B2-4B4D-ABB0-3C6C85EA244F}" destId="{DF42FB09-DB3A-D246-96D5-BBC52F306FC0}" srcOrd="0" destOrd="0" presId="urn:microsoft.com/office/officeart/2005/8/layout/radial6"/>
    <dgm:cxn modelId="{AEDD2C5C-3F92-E145-957D-A8A127E29469}" srcId="{4090E13C-FA55-8644-AA81-AAD46FD2B792}" destId="{48FA0CC1-B73C-C94E-965D-87FBFBDB7B12}" srcOrd="9" destOrd="0" parTransId="{6509D669-2081-074A-9241-6DA9ED766AEF}" sibTransId="{67906934-2DB4-B945-ABB7-A1ED1B2ACD2C}"/>
    <dgm:cxn modelId="{E762194A-3BD4-2C41-B428-41FADD2B3F59}" type="presOf" srcId="{EB1DB524-DC94-AA47-A25D-577C7F424636}" destId="{E9A9D12A-8C34-5942-AFE1-534D1D9BE760}" srcOrd="0" destOrd="0" presId="urn:microsoft.com/office/officeart/2005/8/layout/radial6"/>
    <dgm:cxn modelId="{850B757C-A141-C840-BA4A-8E13F3B2DF8F}" srcId="{4090E13C-FA55-8644-AA81-AAD46FD2B792}" destId="{961DD880-A93A-6048-AB97-B2DEE7DA15DC}" srcOrd="7" destOrd="0" parTransId="{049F9092-890B-064A-A1C7-BCBFDFBBDB29}" sibTransId="{C2251B99-8496-954F-82E8-3B9E37EEFAA6}"/>
    <dgm:cxn modelId="{6E9779D7-EE24-2B44-85F6-9CE55F4A2E25}" srcId="{4090E13C-FA55-8644-AA81-AAD46FD2B792}" destId="{F4891E69-05A1-D940-AD54-1945B596B03B}" srcOrd="0" destOrd="0" parTransId="{4BDBC7F0-DF71-0241-9487-573EA70E0825}" sibTransId="{D0AE19E6-5955-6641-9A6F-C588B9B28826}"/>
    <dgm:cxn modelId="{34CCE7D1-4FA1-5D44-973A-BD9F0859AB7F}" type="presOf" srcId="{D0AE19E6-5955-6641-9A6F-C588B9B28826}" destId="{8F84FEDD-4B4D-9B4B-B52B-84550EC4FAA6}" srcOrd="0" destOrd="0" presId="urn:microsoft.com/office/officeart/2005/8/layout/radial6"/>
    <dgm:cxn modelId="{CFE06D2F-91F5-AF4A-A903-1AABFD89F0C6}" srcId="{4090E13C-FA55-8644-AA81-AAD46FD2B792}" destId="{9B651A59-0684-C64A-8AAF-45B682A48F36}" srcOrd="4" destOrd="0" parTransId="{7C2F16BB-6538-8842-9CA2-71C8213DDDF2}" sibTransId="{7CC44F90-221C-674A-B4A5-4EBA23FE7657}"/>
    <dgm:cxn modelId="{5DC74BC5-7B97-624C-83A9-E91575674AFC}" type="presOf" srcId="{BCDA0AED-1EFB-D94F-9AD3-40A283DB098C}" destId="{3E7EE5FB-8CBA-A24D-A0D0-D629BF2256E3}" srcOrd="0" destOrd="0" presId="urn:microsoft.com/office/officeart/2005/8/layout/radial6"/>
    <dgm:cxn modelId="{DD036304-335B-0248-9FF2-EF335E06FC3F}" type="presOf" srcId="{E0EEA482-2138-894C-A779-F05307B7E8C8}" destId="{2BC3CBA0-204A-3F47-994E-D902D8A61370}" srcOrd="0" destOrd="0" presId="urn:microsoft.com/office/officeart/2005/8/layout/radial6"/>
    <dgm:cxn modelId="{894D9BB7-EC85-3947-A9DF-D8A50DA55893}" type="presOf" srcId="{961DD880-A93A-6048-AB97-B2DEE7DA15DC}" destId="{D5B8E15C-5176-D14C-9301-6DD51E81D4B4}" srcOrd="0" destOrd="0" presId="urn:microsoft.com/office/officeart/2005/8/layout/radial6"/>
    <dgm:cxn modelId="{C85B6B5F-98CF-4242-A7BA-86DB9D99059B}" type="presOf" srcId="{7CC44F90-221C-674A-B4A5-4EBA23FE7657}" destId="{5E9BBB93-FBE1-F44E-9C6F-07572071FF12}" srcOrd="0" destOrd="0" presId="urn:microsoft.com/office/officeart/2005/8/layout/radial6"/>
    <dgm:cxn modelId="{FB4C730D-5BF3-3042-B102-4FDAED70F5CC}" type="presOf" srcId="{9B25A7FD-F079-AB4E-98E8-499DA63799BF}" destId="{1AE9074D-179B-4F4D-B3BA-97619A7DBEFE}" srcOrd="0" destOrd="0" presId="urn:microsoft.com/office/officeart/2005/8/layout/radial6"/>
    <dgm:cxn modelId="{87A0C7DC-0E3B-3840-A5CF-AD35086EE096}" srcId="{4090E13C-FA55-8644-AA81-AAD46FD2B792}" destId="{D4F65F9E-95AE-044C-94EA-425B42A49A3A}" srcOrd="2" destOrd="0" parTransId="{3297A3C9-91F8-4A46-B18B-AFF7AC5CBF90}" sibTransId="{B5B4DFCB-6796-4943-AE4F-EA409FBF689C}"/>
    <dgm:cxn modelId="{E8AF12CE-ACBC-8145-A842-7E3A47E713C4}" type="presOf" srcId="{F4891E69-05A1-D940-AD54-1945B596B03B}" destId="{55667891-9EE2-7348-A65B-B085845A50C7}" srcOrd="0" destOrd="0" presId="urn:microsoft.com/office/officeart/2005/8/layout/radial6"/>
    <dgm:cxn modelId="{E1DFAE23-BA6C-1645-AF6E-BE52ACA9658B}" type="presOf" srcId="{83B2E4C9-6739-0940-BFE0-6E1FBF8066B7}" destId="{2A3B12F4-3F24-344A-999E-BCBA7DF402FC}" srcOrd="0" destOrd="0" presId="urn:microsoft.com/office/officeart/2005/8/layout/radial6"/>
    <dgm:cxn modelId="{D5BF67B6-3B4C-6246-8FD2-4ED8323CAD07}" srcId="{4090E13C-FA55-8644-AA81-AAD46FD2B792}" destId="{EBC59012-128E-D945-A310-A4278BC20966}" srcOrd="1" destOrd="0" parTransId="{53EB17F9-ABD7-9043-8EF4-4DD52FAEF979}" sibTransId="{667D8936-2877-754A-B2A7-37045C672D8A}"/>
    <dgm:cxn modelId="{CBE33F6D-D83B-EC43-8967-7FD0D8E4C92F}" type="presOf" srcId="{C2251B99-8496-954F-82E8-3B9E37EEFAA6}" destId="{5FF4EA7C-7615-5544-AF9A-49A8FDEB7575}" srcOrd="0" destOrd="0" presId="urn:microsoft.com/office/officeart/2005/8/layout/radial6"/>
    <dgm:cxn modelId="{0BF6C00D-C00E-B049-8D9C-B809D1FD94E8}" type="presOf" srcId="{F1E144E6-E34C-DE44-B82C-B11397ADAD7D}" destId="{7DB6AB66-A7E4-9840-9446-E4E552B3B893}" srcOrd="0" destOrd="0" presId="urn:microsoft.com/office/officeart/2005/8/layout/radial6"/>
    <dgm:cxn modelId="{E01EB5C6-EF43-644E-800C-5C3D8120A9E9}" srcId="{4090E13C-FA55-8644-AA81-AAD46FD2B792}" destId="{E0EEA482-2138-894C-A779-F05307B7E8C8}" srcOrd="8" destOrd="0" parTransId="{E0806BCA-E3D5-6A40-87E6-9A4F5EBFA347}" sibTransId="{7FC167BA-C6B6-AD49-9D2A-988A4A4B27EC}"/>
    <dgm:cxn modelId="{C03C0463-33BD-894F-9F03-58FAAAD5891C}" type="presOf" srcId="{4090E13C-FA55-8644-AA81-AAD46FD2B792}" destId="{1F5542E9-152D-E345-8CBD-81CD754B363A}" srcOrd="0" destOrd="0" presId="urn:microsoft.com/office/officeart/2005/8/layout/radial6"/>
    <dgm:cxn modelId="{6E4058BE-DB7A-0E42-AC77-4D6791DABA45}" type="presOf" srcId="{9B651A59-0684-C64A-8AAF-45B682A48F36}" destId="{552D61EF-6CD1-9442-B725-8930650CE019}" srcOrd="0" destOrd="0" presId="urn:microsoft.com/office/officeart/2005/8/layout/radial6"/>
    <dgm:cxn modelId="{008EDBB6-7A24-434C-B838-98272E7EF061}" type="presOf" srcId="{48FA0CC1-B73C-C94E-965D-87FBFBDB7B12}" destId="{DC542653-0DE8-8042-BF5D-6FF35AB7DA16}" srcOrd="0" destOrd="0" presId="urn:microsoft.com/office/officeart/2005/8/layout/radial6"/>
    <dgm:cxn modelId="{2F540179-520C-2C41-ACD8-183164F785A0}" type="presOf" srcId="{667D8936-2877-754A-B2A7-37045C672D8A}" destId="{607103A2-8C53-334A-A084-228C85F80B23}" srcOrd="0" destOrd="0" presId="urn:microsoft.com/office/officeart/2005/8/layout/radial6"/>
    <dgm:cxn modelId="{0BA5F704-618D-6848-9760-5EB009825805}" srcId="{4090E13C-FA55-8644-AA81-AAD46FD2B792}" destId="{6949DD2F-85B1-CD47-AF27-23D7954AE63F}" srcOrd="5" destOrd="0" parTransId="{905D121E-2E03-F747-8EA3-CA8E1824CC58}" sibTransId="{EB1DB524-DC94-AA47-A25D-577C7F424636}"/>
    <dgm:cxn modelId="{7A6D2285-42F1-564F-84B6-A23EF106771F}" srcId="{83B2E4C9-6739-0940-BFE0-6E1FBF8066B7}" destId="{4090E13C-FA55-8644-AA81-AAD46FD2B792}" srcOrd="0" destOrd="0" parTransId="{5E790D68-E624-D643-B2EF-0D05DA187D31}" sibTransId="{4EE8D82B-F843-9B4B-8B59-AD17BC70C0E5}"/>
    <dgm:cxn modelId="{1A7BB6C8-A903-794D-BCA1-022470788A92}" srcId="{4090E13C-FA55-8644-AA81-AAD46FD2B792}" destId="{BCDA0AED-1EFB-D94F-9AD3-40A283DB098C}" srcOrd="3" destOrd="0" parTransId="{44BE4FAB-4DBB-C740-8948-BA0DA57A5B23}" sibTransId="{B0A9D2DD-44B2-4B4D-ABB0-3C6C85EA244F}"/>
    <dgm:cxn modelId="{3373E9A1-5E99-9B4B-B16C-95C18B6AB79F}" type="presOf" srcId="{D4F65F9E-95AE-044C-94EA-425B42A49A3A}" destId="{E0C54E52-6C13-9B45-9760-BEE332E2D7E8}" srcOrd="0" destOrd="0" presId="urn:microsoft.com/office/officeart/2005/8/layout/radial6"/>
    <dgm:cxn modelId="{BA0C8A90-AD2D-094B-9895-1C80FBD49888}" srcId="{4090E13C-FA55-8644-AA81-AAD46FD2B792}" destId="{9B25A7FD-F079-AB4E-98E8-499DA63799BF}" srcOrd="6" destOrd="0" parTransId="{7FF95C41-3223-1B41-AA4B-3683092BE74F}" sibTransId="{F1E144E6-E34C-DE44-B82C-B11397ADAD7D}"/>
    <dgm:cxn modelId="{BC739D71-CA50-CE48-B26C-5C90F841DA8A}" type="presOf" srcId="{6949DD2F-85B1-CD47-AF27-23D7954AE63F}" destId="{99E0B07E-C160-DA4B-987A-65A6D459285D}" srcOrd="0" destOrd="0" presId="urn:microsoft.com/office/officeart/2005/8/layout/radial6"/>
    <dgm:cxn modelId="{C0B8F08F-6EB6-6847-9A76-616ADC18C0DD}" type="presOf" srcId="{7FC167BA-C6B6-AD49-9D2A-988A4A4B27EC}" destId="{0556573F-1C51-6A41-A337-070E5E3BEC67}" srcOrd="0" destOrd="0" presId="urn:microsoft.com/office/officeart/2005/8/layout/radial6"/>
    <dgm:cxn modelId="{DEB13C52-85DF-5647-8FB4-8590561853D6}" type="presParOf" srcId="{2A3B12F4-3F24-344A-999E-BCBA7DF402FC}" destId="{1F5542E9-152D-E345-8CBD-81CD754B363A}" srcOrd="0" destOrd="0" presId="urn:microsoft.com/office/officeart/2005/8/layout/radial6"/>
    <dgm:cxn modelId="{7277AEFB-B802-B142-BF61-5E69A08A641E}" type="presParOf" srcId="{2A3B12F4-3F24-344A-999E-BCBA7DF402FC}" destId="{55667891-9EE2-7348-A65B-B085845A50C7}" srcOrd="1" destOrd="0" presId="urn:microsoft.com/office/officeart/2005/8/layout/radial6"/>
    <dgm:cxn modelId="{B4E6532E-33A2-AB48-9CFC-019A01D62644}" type="presParOf" srcId="{2A3B12F4-3F24-344A-999E-BCBA7DF402FC}" destId="{C5D35E2F-0F7B-664C-B5CF-881EFAD112EA}" srcOrd="2" destOrd="0" presId="urn:microsoft.com/office/officeart/2005/8/layout/radial6"/>
    <dgm:cxn modelId="{7B25E674-9C7A-8342-93B9-1801FBA61880}" type="presParOf" srcId="{2A3B12F4-3F24-344A-999E-BCBA7DF402FC}" destId="{8F84FEDD-4B4D-9B4B-B52B-84550EC4FAA6}" srcOrd="3" destOrd="0" presId="urn:microsoft.com/office/officeart/2005/8/layout/radial6"/>
    <dgm:cxn modelId="{10D12C7C-4C01-8745-9A77-6A3E84A1D0F2}" type="presParOf" srcId="{2A3B12F4-3F24-344A-999E-BCBA7DF402FC}" destId="{06FB14D1-103C-C84F-B44F-94A259B48B04}" srcOrd="4" destOrd="0" presId="urn:microsoft.com/office/officeart/2005/8/layout/radial6"/>
    <dgm:cxn modelId="{F714DC61-FB31-154D-8733-7B9B8320BD50}" type="presParOf" srcId="{2A3B12F4-3F24-344A-999E-BCBA7DF402FC}" destId="{DC0FD9AF-45D4-E44E-B542-A1A56E5F5E1E}" srcOrd="5" destOrd="0" presId="urn:microsoft.com/office/officeart/2005/8/layout/radial6"/>
    <dgm:cxn modelId="{E1CF7862-EFCD-2840-8121-F6D2F7B122B1}" type="presParOf" srcId="{2A3B12F4-3F24-344A-999E-BCBA7DF402FC}" destId="{607103A2-8C53-334A-A084-228C85F80B23}" srcOrd="6" destOrd="0" presId="urn:microsoft.com/office/officeart/2005/8/layout/radial6"/>
    <dgm:cxn modelId="{FFD1A564-FF43-E641-B835-437483CAAA67}" type="presParOf" srcId="{2A3B12F4-3F24-344A-999E-BCBA7DF402FC}" destId="{E0C54E52-6C13-9B45-9760-BEE332E2D7E8}" srcOrd="7" destOrd="0" presId="urn:microsoft.com/office/officeart/2005/8/layout/radial6"/>
    <dgm:cxn modelId="{E175F015-D7DE-7242-9ACD-1F7181752906}" type="presParOf" srcId="{2A3B12F4-3F24-344A-999E-BCBA7DF402FC}" destId="{B9B91293-8FD3-1E43-AA37-A084AAD9CE96}" srcOrd="8" destOrd="0" presId="urn:microsoft.com/office/officeart/2005/8/layout/radial6"/>
    <dgm:cxn modelId="{761A4A7A-FE08-C544-AC5E-12A017BC9887}" type="presParOf" srcId="{2A3B12F4-3F24-344A-999E-BCBA7DF402FC}" destId="{917033C8-893D-8548-A586-4A34F9CA27D0}" srcOrd="9" destOrd="0" presId="urn:microsoft.com/office/officeart/2005/8/layout/radial6"/>
    <dgm:cxn modelId="{27024061-E465-274A-A59D-C98B41FD4E00}" type="presParOf" srcId="{2A3B12F4-3F24-344A-999E-BCBA7DF402FC}" destId="{3E7EE5FB-8CBA-A24D-A0D0-D629BF2256E3}" srcOrd="10" destOrd="0" presId="urn:microsoft.com/office/officeart/2005/8/layout/radial6"/>
    <dgm:cxn modelId="{63DBD7C2-0B1E-7F4F-B289-C07D596955D3}" type="presParOf" srcId="{2A3B12F4-3F24-344A-999E-BCBA7DF402FC}" destId="{277EDDBA-4EC3-5F44-A586-DDB655FB028B}" srcOrd="11" destOrd="0" presId="urn:microsoft.com/office/officeart/2005/8/layout/radial6"/>
    <dgm:cxn modelId="{4971DDF4-A1B0-5C46-ADE1-E1D0EEE0A28F}" type="presParOf" srcId="{2A3B12F4-3F24-344A-999E-BCBA7DF402FC}" destId="{DF42FB09-DB3A-D246-96D5-BBC52F306FC0}" srcOrd="12" destOrd="0" presId="urn:microsoft.com/office/officeart/2005/8/layout/radial6"/>
    <dgm:cxn modelId="{F00306E6-4159-E544-A570-5CF157757CA0}" type="presParOf" srcId="{2A3B12F4-3F24-344A-999E-BCBA7DF402FC}" destId="{552D61EF-6CD1-9442-B725-8930650CE019}" srcOrd="13" destOrd="0" presId="urn:microsoft.com/office/officeart/2005/8/layout/radial6"/>
    <dgm:cxn modelId="{5C1EA7B2-E8DA-A041-9442-8A488D63C253}" type="presParOf" srcId="{2A3B12F4-3F24-344A-999E-BCBA7DF402FC}" destId="{6DDB5213-8221-104C-B849-FB50291919DA}" srcOrd="14" destOrd="0" presId="urn:microsoft.com/office/officeart/2005/8/layout/radial6"/>
    <dgm:cxn modelId="{C9836164-ECC1-2546-9BA4-1C632A887D0B}" type="presParOf" srcId="{2A3B12F4-3F24-344A-999E-BCBA7DF402FC}" destId="{5E9BBB93-FBE1-F44E-9C6F-07572071FF12}" srcOrd="15" destOrd="0" presId="urn:microsoft.com/office/officeart/2005/8/layout/radial6"/>
    <dgm:cxn modelId="{76DD407A-9126-224F-861D-3844C720DAC2}" type="presParOf" srcId="{2A3B12F4-3F24-344A-999E-BCBA7DF402FC}" destId="{99E0B07E-C160-DA4B-987A-65A6D459285D}" srcOrd="16" destOrd="0" presId="urn:microsoft.com/office/officeart/2005/8/layout/radial6"/>
    <dgm:cxn modelId="{A365693E-D8AA-A04B-B039-64CC73518AEB}" type="presParOf" srcId="{2A3B12F4-3F24-344A-999E-BCBA7DF402FC}" destId="{2B57DFE2-C6C4-FE4E-8E8A-8B3C0FBD4980}" srcOrd="17" destOrd="0" presId="urn:microsoft.com/office/officeart/2005/8/layout/radial6"/>
    <dgm:cxn modelId="{8D6A1C80-087C-1244-9A7A-73E8F10D462D}" type="presParOf" srcId="{2A3B12F4-3F24-344A-999E-BCBA7DF402FC}" destId="{E9A9D12A-8C34-5942-AFE1-534D1D9BE760}" srcOrd="18" destOrd="0" presId="urn:microsoft.com/office/officeart/2005/8/layout/radial6"/>
    <dgm:cxn modelId="{147716E4-47BC-A04B-8AFF-926A3B121397}" type="presParOf" srcId="{2A3B12F4-3F24-344A-999E-BCBA7DF402FC}" destId="{1AE9074D-179B-4F4D-B3BA-97619A7DBEFE}" srcOrd="19" destOrd="0" presId="urn:microsoft.com/office/officeart/2005/8/layout/radial6"/>
    <dgm:cxn modelId="{DA44126C-49A2-C44E-99D9-8EB1486BB517}" type="presParOf" srcId="{2A3B12F4-3F24-344A-999E-BCBA7DF402FC}" destId="{720D8656-A154-B348-BC83-19D663CBFCAE}" srcOrd="20" destOrd="0" presId="urn:microsoft.com/office/officeart/2005/8/layout/radial6"/>
    <dgm:cxn modelId="{274A7128-5EA7-9E43-A974-91962F7569A3}" type="presParOf" srcId="{2A3B12F4-3F24-344A-999E-BCBA7DF402FC}" destId="{7DB6AB66-A7E4-9840-9446-E4E552B3B893}" srcOrd="21" destOrd="0" presId="urn:microsoft.com/office/officeart/2005/8/layout/radial6"/>
    <dgm:cxn modelId="{04483B89-55EA-294F-BB66-5A171A8DAAE0}" type="presParOf" srcId="{2A3B12F4-3F24-344A-999E-BCBA7DF402FC}" destId="{D5B8E15C-5176-D14C-9301-6DD51E81D4B4}" srcOrd="22" destOrd="0" presId="urn:microsoft.com/office/officeart/2005/8/layout/radial6"/>
    <dgm:cxn modelId="{29D8E4A2-C77A-4C49-8186-71BCA47A293A}" type="presParOf" srcId="{2A3B12F4-3F24-344A-999E-BCBA7DF402FC}" destId="{B01CFCCF-8DEF-C649-98A1-F00013EB54EA}" srcOrd="23" destOrd="0" presId="urn:microsoft.com/office/officeart/2005/8/layout/radial6"/>
    <dgm:cxn modelId="{4D1AD0C6-A9B4-3D41-B85E-5C9D671F0E68}" type="presParOf" srcId="{2A3B12F4-3F24-344A-999E-BCBA7DF402FC}" destId="{5FF4EA7C-7615-5544-AF9A-49A8FDEB7575}" srcOrd="24" destOrd="0" presId="urn:microsoft.com/office/officeart/2005/8/layout/radial6"/>
    <dgm:cxn modelId="{FB983221-430E-9445-824D-74936BF74661}" type="presParOf" srcId="{2A3B12F4-3F24-344A-999E-BCBA7DF402FC}" destId="{2BC3CBA0-204A-3F47-994E-D902D8A61370}" srcOrd="25" destOrd="0" presId="urn:microsoft.com/office/officeart/2005/8/layout/radial6"/>
    <dgm:cxn modelId="{8355A567-CAE5-3445-AE17-975D60679AEA}" type="presParOf" srcId="{2A3B12F4-3F24-344A-999E-BCBA7DF402FC}" destId="{78BB3228-69EA-504C-ABD9-66219188DC2C}" srcOrd="26" destOrd="0" presId="urn:microsoft.com/office/officeart/2005/8/layout/radial6"/>
    <dgm:cxn modelId="{EDCA9B42-D1E5-424B-A796-D99BF0C64D40}" type="presParOf" srcId="{2A3B12F4-3F24-344A-999E-BCBA7DF402FC}" destId="{0556573F-1C51-6A41-A337-070E5E3BEC67}" srcOrd="27" destOrd="0" presId="urn:microsoft.com/office/officeart/2005/8/layout/radial6"/>
    <dgm:cxn modelId="{61B5E843-2FBF-BF4B-A19C-48C3597F482C}" type="presParOf" srcId="{2A3B12F4-3F24-344A-999E-BCBA7DF402FC}" destId="{DC542653-0DE8-8042-BF5D-6FF35AB7DA16}" srcOrd="28" destOrd="0" presId="urn:microsoft.com/office/officeart/2005/8/layout/radial6"/>
    <dgm:cxn modelId="{FA3B0A02-CFC7-2A4F-A4E7-6551918C3219}" type="presParOf" srcId="{2A3B12F4-3F24-344A-999E-BCBA7DF402FC}" destId="{11CD41E4-AEC7-844B-86AF-3F31776172D0}" srcOrd="29" destOrd="0" presId="urn:microsoft.com/office/officeart/2005/8/layout/radial6"/>
    <dgm:cxn modelId="{8952F1C2-36FB-AF46-A1BA-06DAAD5A610D}" type="presParOf" srcId="{2A3B12F4-3F24-344A-999E-BCBA7DF402FC}" destId="{27320D7F-4401-B748-9C3B-B61904A539ED}" srcOrd="3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373A17-D2AE-7C4D-AF03-757A0F99740C}"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6677E325-A9F6-6648-B081-4D682E48BCC6}">
      <dgm:prSet phldrT="[Text]"/>
      <dgm:spPr/>
      <dgm:t>
        <a:bodyPr/>
        <a:lstStyle/>
        <a:p>
          <a:r>
            <a:rPr lang="en-US" b="1" dirty="0" smtClean="0"/>
            <a:t>Gathered Event or Program</a:t>
          </a:r>
          <a:endParaRPr lang="en-US" b="1" dirty="0"/>
        </a:p>
      </dgm:t>
    </dgm:pt>
    <dgm:pt modelId="{82E706A4-7175-2A40-BD69-380E36EE0804}" type="parTrans" cxnId="{937CF535-D43F-2640-AD4E-025882E40608}">
      <dgm:prSet/>
      <dgm:spPr/>
      <dgm:t>
        <a:bodyPr/>
        <a:lstStyle/>
        <a:p>
          <a:endParaRPr lang="en-US"/>
        </a:p>
      </dgm:t>
    </dgm:pt>
    <dgm:pt modelId="{8DBE1CB8-A0EC-FB48-8AF8-DC35AC21AA7E}" type="sibTrans" cxnId="{937CF535-D43F-2640-AD4E-025882E40608}">
      <dgm:prSet/>
      <dgm:spPr/>
      <dgm:t>
        <a:bodyPr/>
        <a:lstStyle/>
        <a:p>
          <a:endParaRPr lang="en-US"/>
        </a:p>
      </dgm:t>
    </dgm:pt>
    <dgm:pt modelId="{575D1C47-126C-454E-B83D-3E7168FAD88F}">
      <dgm:prSet phldrT="[Text]" custT="1"/>
      <dgm:spPr/>
      <dgm:t>
        <a:bodyPr/>
        <a:lstStyle/>
        <a:p>
          <a:r>
            <a:rPr lang="en-US" sz="2200" b="1" dirty="0" smtClean="0"/>
            <a:t>Stream It Live </a:t>
          </a:r>
          <a:br>
            <a:rPr lang="en-US" sz="2200" b="1" dirty="0" smtClean="0"/>
          </a:br>
          <a:r>
            <a:rPr lang="en-US" sz="2200" b="1" dirty="0" smtClean="0"/>
            <a:t>(Record It)</a:t>
          </a:r>
          <a:endParaRPr lang="en-US" sz="2200" b="1" dirty="0"/>
        </a:p>
      </dgm:t>
    </dgm:pt>
    <dgm:pt modelId="{DD9E19DF-3826-DA41-9278-73142F51C514}" type="parTrans" cxnId="{63A2ACD0-857D-574A-8D66-2A7D340F6BDB}">
      <dgm:prSet/>
      <dgm:spPr/>
      <dgm:t>
        <a:bodyPr/>
        <a:lstStyle/>
        <a:p>
          <a:endParaRPr lang="en-US" dirty="0"/>
        </a:p>
      </dgm:t>
    </dgm:pt>
    <dgm:pt modelId="{DB4F2F49-EBB3-374A-BA34-C961ACD43ACC}" type="sibTrans" cxnId="{63A2ACD0-857D-574A-8D66-2A7D340F6BDB}">
      <dgm:prSet/>
      <dgm:spPr/>
      <dgm:t>
        <a:bodyPr/>
        <a:lstStyle/>
        <a:p>
          <a:endParaRPr lang="en-US"/>
        </a:p>
      </dgm:t>
    </dgm:pt>
    <dgm:pt modelId="{D74124BE-41E2-EF46-9458-1D9C8CC4935D}">
      <dgm:prSet phldrT="[Text]" custT="1"/>
      <dgm:spPr/>
      <dgm:t>
        <a:bodyPr/>
        <a:lstStyle/>
        <a:p>
          <a:r>
            <a:rPr lang="en-US" sz="2200" b="1" dirty="0" smtClean="0"/>
            <a:t>Learn in a Small Group</a:t>
          </a:r>
          <a:endParaRPr lang="en-US" sz="2200" b="1" dirty="0"/>
        </a:p>
      </dgm:t>
    </dgm:pt>
    <dgm:pt modelId="{9DC2B455-38D3-2C4A-BE6E-544FA752D01A}" type="parTrans" cxnId="{1CA875E4-DCC6-0544-8976-DCCF547DDE0E}">
      <dgm:prSet/>
      <dgm:spPr/>
      <dgm:t>
        <a:bodyPr/>
        <a:lstStyle/>
        <a:p>
          <a:endParaRPr lang="en-US" dirty="0"/>
        </a:p>
      </dgm:t>
    </dgm:pt>
    <dgm:pt modelId="{7532469C-6363-D049-8824-3AC51A83A1C1}" type="sibTrans" cxnId="{1CA875E4-DCC6-0544-8976-DCCF547DDE0E}">
      <dgm:prSet/>
      <dgm:spPr/>
      <dgm:t>
        <a:bodyPr/>
        <a:lstStyle/>
        <a:p>
          <a:endParaRPr lang="en-US"/>
        </a:p>
      </dgm:t>
    </dgm:pt>
    <dgm:pt modelId="{209BC530-E993-D04A-83F9-3A3521FA1C39}">
      <dgm:prSet phldrT="[Text]" custT="1"/>
      <dgm:spPr/>
      <dgm:t>
        <a:bodyPr/>
        <a:lstStyle/>
        <a:p>
          <a:r>
            <a:rPr lang="en-US" sz="2200" b="1" dirty="0" smtClean="0"/>
            <a:t>Extend Learning</a:t>
          </a:r>
          <a:endParaRPr lang="en-US" sz="2200" b="1" dirty="0"/>
        </a:p>
      </dgm:t>
    </dgm:pt>
    <dgm:pt modelId="{E902EEE6-0AFB-A347-9109-546C089C4698}" type="parTrans" cxnId="{EC3B101D-9005-864A-A75D-A9F913CB88FE}">
      <dgm:prSet/>
      <dgm:spPr/>
      <dgm:t>
        <a:bodyPr/>
        <a:lstStyle/>
        <a:p>
          <a:endParaRPr lang="en-US" dirty="0"/>
        </a:p>
      </dgm:t>
    </dgm:pt>
    <dgm:pt modelId="{A45D68C3-4133-BB4D-B7EA-7D9846F0A6CC}" type="sibTrans" cxnId="{EC3B101D-9005-864A-A75D-A9F913CB88FE}">
      <dgm:prSet/>
      <dgm:spPr/>
      <dgm:t>
        <a:bodyPr/>
        <a:lstStyle/>
        <a:p>
          <a:endParaRPr lang="en-US"/>
        </a:p>
      </dgm:t>
    </dgm:pt>
    <dgm:pt modelId="{A5BC2A61-83E4-AB41-A920-AD3447AB3E7A}">
      <dgm:prSet phldrT="[Text]" custT="1"/>
      <dgm:spPr/>
      <dgm:t>
        <a:bodyPr/>
        <a:lstStyle/>
        <a:p>
          <a:r>
            <a:rPr lang="en-US" sz="2200" b="1" dirty="0" smtClean="0"/>
            <a:t>Share Learning</a:t>
          </a:r>
          <a:endParaRPr lang="en-US" sz="2200" b="1" dirty="0"/>
        </a:p>
      </dgm:t>
    </dgm:pt>
    <dgm:pt modelId="{C2E17C4C-330E-6048-B29A-B844A4B46683}" type="parTrans" cxnId="{BEC0E59C-1AB7-124D-AEC4-95E2DB2A6C60}">
      <dgm:prSet/>
      <dgm:spPr/>
      <dgm:t>
        <a:bodyPr/>
        <a:lstStyle/>
        <a:p>
          <a:endParaRPr lang="en-US" dirty="0"/>
        </a:p>
      </dgm:t>
    </dgm:pt>
    <dgm:pt modelId="{B0F32D9C-8DF6-E54F-9233-8F3A95FC9603}" type="sibTrans" cxnId="{BEC0E59C-1AB7-124D-AEC4-95E2DB2A6C60}">
      <dgm:prSet/>
      <dgm:spPr/>
      <dgm:t>
        <a:bodyPr/>
        <a:lstStyle/>
        <a:p>
          <a:endParaRPr lang="en-US"/>
        </a:p>
      </dgm:t>
    </dgm:pt>
    <dgm:pt modelId="{5B481C65-6B6E-DA43-8109-DE558D540C77}">
      <dgm:prSet phldrT="[Text]" custT="1"/>
      <dgm:spPr/>
      <dgm:t>
        <a:bodyPr/>
        <a:lstStyle/>
        <a:p>
          <a:r>
            <a:rPr lang="en-US" sz="2200" b="1" dirty="0" smtClean="0"/>
            <a:t>Learn On Your Own</a:t>
          </a:r>
          <a:endParaRPr lang="en-US" sz="2200" b="1" dirty="0"/>
        </a:p>
      </dgm:t>
    </dgm:pt>
    <dgm:pt modelId="{E25098C3-7BBA-B94C-81E6-E48A409DC6F5}" type="parTrans" cxnId="{D33E64AB-E0CF-1F47-8474-E6E820AF7854}">
      <dgm:prSet/>
      <dgm:spPr/>
      <dgm:t>
        <a:bodyPr/>
        <a:lstStyle/>
        <a:p>
          <a:endParaRPr lang="en-US" dirty="0"/>
        </a:p>
      </dgm:t>
    </dgm:pt>
    <dgm:pt modelId="{50A39D60-3D1C-E341-BCF9-F38A36E6F225}" type="sibTrans" cxnId="{D33E64AB-E0CF-1F47-8474-E6E820AF7854}">
      <dgm:prSet/>
      <dgm:spPr/>
      <dgm:t>
        <a:bodyPr/>
        <a:lstStyle/>
        <a:p>
          <a:endParaRPr lang="en-US"/>
        </a:p>
      </dgm:t>
    </dgm:pt>
    <dgm:pt modelId="{B546A4FD-696F-8D4B-9A02-B3D90AA1BE3C}" type="pres">
      <dgm:prSet presAssocID="{47373A17-D2AE-7C4D-AF03-757A0F99740C}" presName="Name0" presStyleCnt="0">
        <dgm:presLayoutVars>
          <dgm:chMax val="1"/>
          <dgm:dir/>
          <dgm:animLvl val="ctr"/>
          <dgm:resizeHandles val="exact"/>
        </dgm:presLayoutVars>
      </dgm:prSet>
      <dgm:spPr/>
      <dgm:t>
        <a:bodyPr/>
        <a:lstStyle/>
        <a:p>
          <a:endParaRPr lang="en-US"/>
        </a:p>
      </dgm:t>
    </dgm:pt>
    <dgm:pt modelId="{78AAE191-2524-F24F-BA71-8DED2EA18F4E}" type="pres">
      <dgm:prSet presAssocID="{6677E325-A9F6-6648-B081-4D682E48BCC6}" presName="centerShape" presStyleLbl="node0" presStyleIdx="0" presStyleCnt="1" custScaleX="117006" custScaleY="119906"/>
      <dgm:spPr/>
      <dgm:t>
        <a:bodyPr/>
        <a:lstStyle/>
        <a:p>
          <a:endParaRPr lang="en-US"/>
        </a:p>
      </dgm:t>
    </dgm:pt>
    <dgm:pt modelId="{E23351A9-1DE3-944F-B1E1-653608FB152A}" type="pres">
      <dgm:prSet presAssocID="{DD9E19DF-3826-DA41-9278-73142F51C514}" presName="parTrans" presStyleLbl="sibTrans2D1" presStyleIdx="0" presStyleCnt="5"/>
      <dgm:spPr/>
      <dgm:t>
        <a:bodyPr/>
        <a:lstStyle/>
        <a:p>
          <a:endParaRPr lang="en-US"/>
        </a:p>
      </dgm:t>
    </dgm:pt>
    <dgm:pt modelId="{CF44363B-01B1-2148-AAA4-B83398E7BF52}" type="pres">
      <dgm:prSet presAssocID="{DD9E19DF-3826-DA41-9278-73142F51C514}" presName="connectorText" presStyleLbl="sibTrans2D1" presStyleIdx="0" presStyleCnt="5"/>
      <dgm:spPr/>
      <dgm:t>
        <a:bodyPr/>
        <a:lstStyle/>
        <a:p>
          <a:endParaRPr lang="en-US"/>
        </a:p>
      </dgm:t>
    </dgm:pt>
    <dgm:pt modelId="{74D70AB5-6A9E-CD4E-8657-3461860EE937}" type="pres">
      <dgm:prSet presAssocID="{575D1C47-126C-454E-B83D-3E7168FAD88F}" presName="node" presStyleLbl="node1" presStyleIdx="0" presStyleCnt="5" custScaleX="134869" custScaleY="127294">
        <dgm:presLayoutVars>
          <dgm:bulletEnabled val="1"/>
        </dgm:presLayoutVars>
      </dgm:prSet>
      <dgm:spPr/>
      <dgm:t>
        <a:bodyPr/>
        <a:lstStyle/>
        <a:p>
          <a:endParaRPr lang="en-US"/>
        </a:p>
      </dgm:t>
    </dgm:pt>
    <dgm:pt modelId="{4280F21A-2D14-8A42-9A5C-B1B67BF56DEC}" type="pres">
      <dgm:prSet presAssocID="{E25098C3-7BBA-B94C-81E6-E48A409DC6F5}" presName="parTrans" presStyleLbl="sibTrans2D1" presStyleIdx="1" presStyleCnt="5"/>
      <dgm:spPr/>
      <dgm:t>
        <a:bodyPr/>
        <a:lstStyle/>
        <a:p>
          <a:endParaRPr lang="en-US"/>
        </a:p>
      </dgm:t>
    </dgm:pt>
    <dgm:pt modelId="{15119529-1696-1E44-8673-4D5968ED96F6}" type="pres">
      <dgm:prSet presAssocID="{E25098C3-7BBA-B94C-81E6-E48A409DC6F5}" presName="connectorText" presStyleLbl="sibTrans2D1" presStyleIdx="1" presStyleCnt="5"/>
      <dgm:spPr/>
      <dgm:t>
        <a:bodyPr/>
        <a:lstStyle/>
        <a:p>
          <a:endParaRPr lang="en-US"/>
        </a:p>
      </dgm:t>
    </dgm:pt>
    <dgm:pt modelId="{51FFC23B-2896-6447-B75A-02ABE91FE279}" type="pres">
      <dgm:prSet presAssocID="{5B481C65-6B6E-DA43-8109-DE558D540C77}" presName="node" presStyleLbl="node1" presStyleIdx="1" presStyleCnt="5" custScaleX="118789" custScaleY="118799">
        <dgm:presLayoutVars>
          <dgm:bulletEnabled val="1"/>
        </dgm:presLayoutVars>
      </dgm:prSet>
      <dgm:spPr/>
      <dgm:t>
        <a:bodyPr/>
        <a:lstStyle/>
        <a:p>
          <a:endParaRPr lang="en-US"/>
        </a:p>
      </dgm:t>
    </dgm:pt>
    <dgm:pt modelId="{84008BBB-BB46-D94A-A0BE-4525B1DD12E7}" type="pres">
      <dgm:prSet presAssocID="{9DC2B455-38D3-2C4A-BE6E-544FA752D01A}" presName="parTrans" presStyleLbl="sibTrans2D1" presStyleIdx="2" presStyleCnt="5"/>
      <dgm:spPr/>
      <dgm:t>
        <a:bodyPr/>
        <a:lstStyle/>
        <a:p>
          <a:endParaRPr lang="en-US"/>
        </a:p>
      </dgm:t>
    </dgm:pt>
    <dgm:pt modelId="{779A31B8-EDA6-4646-A162-A37EE5B38987}" type="pres">
      <dgm:prSet presAssocID="{9DC2B455-38D3-2C4A-BE6E-544FA752D01A}" presName="connectorText" presStyleLbl="sibTrans2D1" presStyleIdx="2" presStyleCnt="5"/>
      <dgm:spPr/>
      <dgm:t>
        <a:bodyPr/>
        <a:lstStyle/>
        <a:p>
          <a:endParaRPr lang="en-US"/>
        </a:p>
      </dgm:t>
    </dgm:pt>
    <dgm:pt modelId="{CBD84BAC-34D2-7D49-A20C-A938E3A1DF88}" type="pres">
      <dgm:prSet presAssocID="{D74124BE-41E2-EF46-9458-1D9C8CC4935D}" presName="node" presStyleLbl="node1" presStyleIdx="2" presStyleCnt="5" custScaleX="118789" custScaleY="118799">
        <dgm:presLayoutVars>
          <dgm:bulletEnabled val="1"/>
        </dgm:presLayoutVars>
      </dgm:prSet>
      <dgm:spPr/>
      <dgm:t>
        <a:bodyPr/>
        <a:lstStyle/>
        <a:p>
          <a:endParaRPr lang="en-US"/>
        </a:p>
      </dgm:t>
    </dgm:pt>
    <dgm:pt modelId="{ABCC9891-555C-D64C-8599-CD7849EA6C9F}" type="pres">
      <dgm:prSet presAssocID="{E902EEE6-0AFB-A347-9109-546C089C4698}" presName="parTrans" presStyleLbl="sibTrans2D1" presStyleIdx="3" presStyleCnt="5"/>
      <dgm:spPr/>
      <dgm:t>
        <a:bodyPr/>
        <a:lstStyle/>
        <a:p>
          <a:endParaRPr lang="en-US"/>
        </a:p>
      </dgm:t>
    </dgm:pt>
    <dgm:pt modelId="{3E502EDF-73F7-C84F-9E82-013F3FA75657}" type="pres">
      <dgm:prSet presAssocID="{E902EEE6-0AFB-A347-9109-546C089C4698}" presName="connectorText" presStyleLbl="sibTrans2D1" presStyleIdx="3" presStyleCnt="5"/>
      <dgm:spPr/>
      <dgm:t>
        <a:bodyPr/>
        <a:lstStyle/>
        <a:p>
          <a:endParaRPr lang="en-US"/>
        </a:p>
      </dgm:t>
    </dgm:pt>
    <dgm:pt modelId="{49AFBFBF-3AB6-1242-AC59-ADB0D3DAED91}" type="pres">
      <dgm:prSet presAssocID="{209BC530-E993-D04A-83F9-3A3521FA1C39}" presName="node" presStyleLbl="node1" presStyleIdx="3" presStyleCnt="5" custScaleX="118789" custScaleY="118799">
        <dgm:presLayoutVars>
          <dgm:bulletEnabled val="1"/>
        </dgm:presLayoutVars>
      </dgm:prSet>
      <dgm:spPr/>
      <dgm:t>
        <a:bodyPr/>
        <a:lstStyle/>
        <a:p>
          <a:endParaRPr lang="en-US"/>
        </a:p>
      </dgm:t>
    </dgm:pt>
    <dgm:pt modelId="{A307BF77-5939-3A42-B51E-2E41E8A639BA}" type="pres">
      <dgm:prSet presAssocID="{C2E17C4C-330E-6048-B29A-B844A4B46683}" presName="parTrans" presStyleLbl="sibTrans2D1" presStyleIdx="4" presStyleCnt="5"/>
      <dgm:spPr/>
      <dgm:t>
        <a:bodyPr/>
        <a:lstStyle/>
        <a:p>
          <a:endParaRPr lang="en-US"/>
        </a:p>
      </dgm:t>
    </dgm:pt>
    <dgm:pt modelId="{93745429-4EE3-3343-A743-8CB1ADEC1FE7}" type="pres">
      <dgm:prSet presAssocID="{C2E17C4C-330E-6048-B29A-B844A4B46683}" presName="connectorText" presStyleLbl="sibTrans2D1" presStyleIdx="4" presStyleCnt="5"/>
      <dgm:spPr/>
      <dgm:t>
        <a:bodyPr/>
        <a:lstStyle/>
        <a:p>
          <a:endParaRPr lang="en-US"/>
        </a:p>
      </dgm:t>
    </dgm:pt>
    <dgm:pt modelId="{56147F75-A6AD-424A-81DC-DDA655AAD938}" type="pres">
      <dgm:prSet presAssocID="{A5BC2A61-83E4-AB41-A920-AD3447AB3E7A}" presName="node" presStyleLbl="node1" presStyleIdx="4" presStyleCnt="5" custScaleX="118789" custScaleY="118799">
        <dgm:presLayoutVars>
          <dgm:bulletEnabled val="1"/>
        </dgm:presLayoutVars>
      </dgm:prSet>
      <dgm:spPr/>
      <dgm:t>
        <a:bodyPr/>
        <a:lstStyle/>
        <a:p>
          <a:endParaRPr lang="en-US"/>
        </a:p>
      </dgm:t>
    </dgm:pt>
  </dgm:ptLst>
  <dgm:cxnLst>
    <dgm:cxn modelId="{EC3B101D-9005-864A-A75D-A9F913CB88FE}" srcId="{6677E325-A9F6-6648-B081-4D682E48BCC6}" destId="{209BC530-E993-D04A-83F9-3A3521FA1C39}" srcOrd="3" destOrd="0" parTransId="{E902EEE6-0AFB-A347-9109-546C089C4698}" sibTransId="{A45D68C3-4133-BB4D-B7EA-7D9846F0A6CC}"/>
    <dgm:cxn modelId="{981854FA-709A-0A4B-A9A0-6E9F63500917}" type="presOf" srcId="{C2E17C4C-330E-6048-B29A-B844A4B46683}" destId="{93745429-4EE3-3343-A743-8CB1ADEC1FE7}" srcOrd="1" destOrd="0" presId="urn:microsoft.com/office/officeart/2005/8/layout/radial5"/>
    <dgm:cxn modelId="{AFEEB8B5-357B-1A48-97CB-89B477C5BC54}" type="presOf" srcId="{E902EEE6-0AFB-A347-9109-546C089C4698}" destId="{3E502EDF-73F7-C84F-9E82-013F3FA75657}" srcOrd="1" destOrd="0" presId="urn:microsoft.com/office/officeart/2005/8/layout/radial5"/>
    <dgm:cxn modelId="{D33E64AB-E0CF-1F47-8474-E6E820AF7854}" srcId="{6677E325-A9F6-6648-B081-4D682E48BCC6}" destId="{5B481C65-6B6E-DA43-8109-DE558D540C77}" srcOrd="1" destOrd="0" parTransId="{E25098C3-7BBA-B94C-81E6-E48A409DC6F5}" sibTransId="{50A39D60-3D1C-E341-BCF9-F38A36E6F225}"/>
    <dgm:cxn modelId="{B9F0F87D-FF02-8749-BAD2-D5F208EE6158}" type="presOf" srcId="{209BC530-E993-D04A-83F9-3A3521FA1C39}" destId="{49AFBFBF-3AB6-1242-AC59-ADB0D3DAED91}" srcOrd="0" destOrd="0" presId="urn:microsoft.com/office/officeart/2005/8/layout/radial5"/>
    <dgm:cxn modelId="{937CF535-D43F-2640-AD4E-025882E40608}" srcId="{47373A17-D2AE-7C4D-AF03-757A0F99740C}" destId="{6677E325-A9F6-6648-B081-4D682E48BCC6}" srcOrd="0" destOrd="0" parTransId="{82E706A4-7175-2A40-BD69-380E36EE0804}" sibTransId="{8DBE1CB8-A0EC-FB48-8AF8-DC35AC21AA7E}"/>
    <dgm:cxn modelId="{61016FB1-5A28-E246-AE95-1CD1FCA2A531}" type="presOf" srcId="{9DC2B455-38D3-2C4A-BE6E-544FA752D01A}" destId="{84008BBB-BB46-D94A-A0BE-4525B1DD12E7}" srcOrd="0" destOrd="0" presId="urn:microsoft.com/office/officeart/2005/8/layout/radial5"/>
    <dgm:cxn modelId="{7B9655B2-20B8-A04C-83D0-617A26E8AE27}" type="presOf" srcId="{47373A17-D2AE-7C4D-AF03-757A0F99740C}" destId="{B546A4FD-696F-8D4B-9A02-B3D90AA1BE3C}" srcOrd="0" destOrd="0" presId="urn:microsoft.com/office/officeart/2005/8/layout/radial5"/>
    <dgm:cxn modelId="{23FBA008-4EAC-EC49-B1CC-7DC7F511D14B}" type="presOf" srcId="{5B481C65-6B6E-DA43-8109-DE558D540C77}" destId="{51FFC23B-2896-6447-B75A-02ABE91FE279}" srcOrd="0" destOrd="0" presId="urn:microsoft.com/office/officeart/2005/8/layout/radial5"/>
    <dgm:cxn modelId="{4BD83680-9EE7-8E4F-9159-0C1A9FDD5145}" type="presOf" srcId="{E25098C3-7BBA-B94C-81E6-E48A409DC6F5}" destId="{15119529-1696-1E44-8673-4D5968ED96F6}" srcOrd="1" destOrd="0" presId="urn:microsoft.com/office/officeart/2005/8/layout/radial5"/>
    <dgm:cxn modelId="{2A53ABD1-D53A-6F42-902C-210BD44736AB}" type="presOf" srcId="{6677E325-A9F6-6648-B081-4D682E48BCC6}" destId="{78AAE191-2524-F24F-BA71-8DED2EA18F4E}" srcOrd="0" destOrd="0" presId="urn:microsoft.com/office/officeart/2005/8/layout/radial5"/>
    <dgm:cxn modelId="{37C2CF06-99AF-0944-9A03-FD3C98D45468}" type="presOf" srcId="{575D1C47-126C-454E-B83D-3E7168FAD88F}" destId="{74D70AB5-6A9E-CD4E-8657-3461860EE937}" srcOrd="0" destOrd="0" presId="urn:microsoft.com/office/officeart/2005/8/layout/radial5"/>
    <dgm:cxn modelId="{861F6522-F3AB-2F49-8545-F594C016E4B5}" type="presOf" srcId="{A5BC2A61-83E4-AB41-A920-AD3447AB3E7A}" destId="{56147F75-A6AD-424A-81DC-DDA655AAD938}" srcOrd="0" destOrd="0" presId="urn:microsoft.com/office/officeart/2005/8/layout/radial5"/>
    <dgm:cxn modelId="{63A2ACD0-857D-574A-8D66-2A7D340F6BDB}" srcId="{6677E325-A9F6-6648-B081-4D682E48BCC6}" destId="{575D1C47-126C-454E-B83D-3E7168FAD88F}" srcOrd="0" destOrd="0" parTransId="{DD9E19DF-3826-DA41-9278-73142F51C514}" sibTransId="{DB4F2F49-EBB3-374A-BA34-C961ACD43ACC}"/>
    <dgm:cxn modelId="{BEC0E59C-1AB7-124D-AEC4-95E2DB2A6C60}" srcId="{6677E325-A9F6-6648-B081-4D682E48BCC6}" destId="{A5BC2A61-83E4-AB41-A920-AD3447AB3E7A}" srcOrd="4" destOrd="0" parTransId="{C2E17C4C-330E-6048-B29A-B844A4B46683}" sibTransId="{B0F32D9C-8DF6-E54F-9233-8F3A95FC9603}"/>
    <dgm:cxn modelId="{1CA875E4-DCC6-0544-8976-DCCF547DDE0E}" srcId="{6677E325-A9F6-6648-B081-4D682E48BCC6}" destId="{D74124BE-41E2-EF46-9458-1D9C8CC4935D}" srcOrd="2" destOrd="0" parTransId="{9DC2B455-38D3-2C4A-BE6E-544FA752D01A}" sibTransId="{7532469C-6363-D049-8824-3AC51A83A1C1}"/>
    <dgm:cxn modelId="{95504327-D467-884B-AC67-2290991EFD1C}" type="presOf" srcId="{E902EEE6-0AFB-A347-9109-546C089C4698}" destId="{ABCC9891-555C-D64C-8599-CD7849EA6C9F}" srcOrd="0" destOrd="0" presId="urn:microsoft.com/office/officeart/2005/8/layout/radial5"/>
    <dgm:cxn modelId="{66DADF07-7FF3-6849-857E-C2B09B517110}" type="presOf" srcId="{DD9E19DF-3826-DA41-9278-73142F51C514}" destId="{E23351A9-1DE3-944F-B1E1-653608FB152A}" srcOrd="0" destOrd="0" presId="urn:microsoft.com/office/officeart/2005/8/layout/radial5"/>
    <dgm:cxn modelId="{7B413E38-B498-3840-BAA6-A5E041F0E17A}" type="presOf" srcId="{E25098C3-7BBA-B94C-81E6-E48A409DC6F5}" destId="{4280F21A-2D14-8A42-9A5C-B1B67BF56DEC}" srcOrd="0" destOrd="0" presId="urn:microsoft.com/office/officeart/2005/8/layout/radial5"/>
    <dgm:cxn modelId="{0436EA79-2EFA-124E-A76A-57AC1700DCBD}" type="presOf" srcId="{C2E17C4C-330E-6048-B29A-B844A4B46683}" destId="{A307BF77-5939-3A42-B51E-2E41E8A639BA}" srcOrd="0" destOrd="0" presId="urn:microsoft.com/office/officeart/2005/8/layout/radial5"/>
    <dgm:cxn modelId="{916D318A-1466-9944-80C0-A05405BF905F}" type="presOf" srcId="{D74124BE-41E2-EF46-9458-1D9C8CC4935D}" destId="{CBD84BAC-34D2-7D49-A20C-A938E3A1DF88}" srcOrd="0" destOrd="0" presId="urn:microsoft.com/office/officeart/2005/8/layout/radial5"/>
    <dgm:cxn modelId="{971D2162-510F-AC4D-88D0-6F717F8311FC}" type="presOf" srcId="{DD9E19DF-3826-DA41-9278-73142F51C514}" destId="{CF44363B-01B1-2148-AAA4-B83398E7BF52}" srcOrd="1" destOrd="0" presId="urn:microsoft.com/office/officeart/2005/8/layout/radial5"/>
    <dgm:cxn modelId="{E9DF5A2F-51DD-5A42-BE17-E66211332FF9}" type="presOf" srcId="{9DC2B455-38D3-2C4A-BE6E-544FA752D01A}" destId="{779A31B8-EDA6-4646-A162-A37EE5B38987}" srcOrd="1" destOrd="0" presId="urn:microsoft.com/office/officeart/2005/8/layout/radial5"/>
    <dgm:cxn modelId="{FC3BDEF3-8E40-B347-9BBB-B24517C15333}" type="presParOf" srcId="{B546A4FD-696F-8D4B-9A02-B3D90AA1BE3C}" destId="{78AAE191-2524-F24F-BA71-8DED2EA18F4E}" srcOrd="0" destOrd="0" presId="urn:microsoft.com/office/officeart/2005/8/layout/radial5"/>
    <dgm:cxn modelId="{9F1781A9-554E-CA4F-A249-4F007FDE04F6}" type="presParOf" srcId="{B546A4FD-696F-8D4B-9A02-B3D90AA1BE3C}" destId="{E23351A9-1DE3-944F-B1E1-653608FB152A}" srcOrd="1" destOrd="0" presId="urn:microsoft.com/office/officeart/2005/8/layout/radial5"/>
    <dgm:cxn modelId="{6DFEE77B-05AF-264C-86CE-29C85D804C90}" type="presParOf" srcId="{E23351A9-1DE3-944F-B1E1-653608FB152A}" destId="{CF44363B-01B1-2148-AAA4-B83398E7BF52}" srcOrd="0" destOrd="0" presId="urn:microsoft.com/office/officeart/2005/8/layout/radial5"/>
    <dgm:cxn modelId="{48C600B6-C9D4-AE4F-B4D1-A4167DCB73ED}" type="presParOf" srcId="{B546A4FD-696F-8D4B-9A02-B3D90AA1BE3C}" destId="{74D70AB5-6A9E-CD4E-8657-3461860EE937}" srcOrd="2" destOrd="0" presId="urn:microsoft.com/office/officeart/2005/8/layout/radial5"/>
    <dgm:cxn modelId="{B37F685B-867A-2943-9AC0-67DC3E30CC70}" type="presParOf" srcId="{B546A4FD-696F-8D4B-9A02-B3D90AA1BE3C}" destId="{4280F21A-2D14-8A42-9A5C-B1B67BF56DEC}" srcOrd="3" destOrd="0" presId="urn:microsoft.com/office/officeart/2005/8/layout/radial5"/>
    <dgm:cxn modelId="{F94B4986-32CC-DA43-A270-C1850529E2C0}" type="presParOf" srcId="{4280F21A-2D14-8A42-9A5C-B1B67BF56DEC}" destId="{15119529-1696-1E44-8673-4D5968ED96F6}" srcOrd="0" destOrd="0" presId="urn:microsoft.com/office/officeart/2005/8/layout/radial5"/>
    <dgm:cxn modelId="{BCF70A3D-5FD8-AE48-86DE-BEE075719C10}" type="presParOf" srcId="{B546A4FD-696F-8D4B-9A02-B3D90AA1BE3C}" destId="{51FFC23B-2896-6447-B75A-02ABE91FE279}" srcOrd="4" destOrd="0" presId="urn:microsoft.com/office/officeart/2005/8/layout/radial5"/>
    <dgm:cxn modelId="{2F595FC1-1FD1-AC49-BF65-F1529434D6B6}" type="presParOf" srcId="{B546A4FD-696F-8D4B-9A02-B3D90AA1BE3C}" destId="{84008BBB-BB46-D94A-A0BE-4525B1DD12E7}" srcOrd="5" destOrd="0" presId="urn:microsoft.com/office/officeart/2005/8/layout/radial5"/>
    <dgm:cxn modelId="{AF81A5C5-F820-CB42-A701-48873911E9E1}" type="presParOf" srcId="{84008BBB-BB46-D94A-A0BE-4525B1DD12E7}" destId="{779A31B8-EDA6-4646-A162-A37EE5B38987}" srcOrd="0" destOrd="0" presId="urn:microsoft.com/office/officeart/2005/8/layout/radial5"/>
    <dgm:cxn modelId="{AA6C8E0F-8A2C-8045-8FE6-49237B7687DC}" type="presParOf" srcId="{B546A4FD-696F-8D4B-9A02-B3D90AA1BE3C}" destId="{CBD84BAC-34D2-7D49-A20C-A938E3A1DF88}" srcOrd="6" destOrd="0" presId="urn:microsoft.com/office/officeart/2005/8/layout/radial5"/>
    <dgm:cxn modelId="{E695B91F-76F6-9B4C-A381-B9DA226A6ECB}" type="presParOf" srcId="{B546A4FD-696F-8D4B-9A02-B3D90AA1BE3C}" destId="{ABCC9891-555C-D64C-8599-CD7849EA6C9F}" srcOrd="7" destOrd="0" presId="urn:microsoft.com/office/officeart/2005/8/layout/radial5"/>
    <dgm:cxn modelId="{82EFA127-49EC-7F48-93E7-246A72E053C7}" type="presParOf" srcId="{ABCC9891-555C-D64C-8599-CD7849EA6C9F}" destId="{3E502EDF-73F7-C84F-9E82-013F3FA75657}" srcOrd="0" destOrd="0" presId="urn:microsoft.com/office/officeart/2005/8/layout/radial5"/>
    <dgm:cxn modelId="{B7A0BBFC-25B1-D447-9175-E1C3131FA82D}" type="presParOf" srcId="{B546A4FD-696F-8D4B-9A02-B3D90AA1BE3C}" destId="{49AFBFBF-3AB6-1242-AC59-ADB0D3DAED91}" srcOrd="8" destOrd="0" presId="urn:microsoft.com/office/officeart/2005/8/layout/radial5"/>
    <dgm:cxn modelId="{EB8FCB2C-3991-0B43-80D4-537FDD4B9911}" type="presParOf" srcId="{B546A4FD-696F-8D4B-9A02-B3D90AA1BE3C}" destId="{A307BF77-5939-3A42-B51E-2E41E8A639BA}" srcOrd="9" destOrd="0" presId="urn:microsoft.com/office/officeart/2005/8/layout/radial5"/>
    <dgm:cxn modelId="{248090EF-6E77-D04B-80DA-323DA127E2DA}" type="presParOf" srcId="{A307BF77-5939-3A42-B51E-2E41E8A639BA}" destId="{93745429-4EE3-3343-A743-8CB1ADEC1FE7}" srcOrd="0" destOrd="0" presId="urn:microsoft.com/office/officeart/2005/8/layout/radial5"/>
    <dgm:cxn modelId="{4EF5620B-4B65-F047-9A61-2DD2E28496B8}" type="presParOf" srcId="{B546A4FD-696F-8D4B-9A02-B3D90AA1BE3C}" destId="{56147F75-A6AD-424A-81DC-DDA655AAD938}"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3" qsCatId="simple" csTypeId="urn:microsoft.com/office/officeart/2005/8/colors/colorful1" csCatId="colorful" phldr="1"/>
      <dgm:spPr/>
      <dgm:t>
        <a:bodyPr/>
        <a:lstStyle/>
        <a:p>
          <a:endParaRPr lang="en-US"/>
        </a:p>
      </dgm:t>
    </dgm:pt>
    <dgm:pt modelId="{A4A53716-E24D-6C42-B245-4D6BE7B32BD7}">
      <dgm:prSet phldrT="[Text]" custT="1"/>
      <dgm:spPr/>
      <dgm:t>
        <a:bodyPr/>
        <a:lstStyle/>
        <a:p>
          <a:r>
            <a:rPr lang="en-US" sz="2800" b="0" i="0" dirty="0" smtClean="0">
              <a:latin typeface="Calibri"/>
            </a:rPr>
            <a:t>Event or Program</a:t>
          </a:r>
          <a:endParaRPr lang="en-US" sz="2800" b="0" dirty="0">
            <a:latin typeface="Calibri"/>
          </a:endParaRPr>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custT="1"/>
      <dgm:spPr>
        <a:solidFill>
          <a:schemeClr val="accent2">
            <a:lumMod val="60000"/>
            <a:lumOff val="40000"/>
          </a:schemeClr>
        </a:solidFill>
      </dgm:spPr>
      <dgm:t>
        <a:bodyPr/>
        <a:lstStyle/>
        <a:p>
          <a:r>
            <a:rPr lang="en-US" sz="2000" b="0" i="0" dirty="0" smtClean="0">
              <a:latin typeface="Calibri"/>
            </a:rPr>
            <a:t>TALK Conversation Questions </a:t>
          </a:r>
          <a:endParaRPr lang="en-US" sz="2000" b="0" i="0" dirty="0">
            <a:latin typeface="Calibri"/>
          </a:endParaRPr>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custT="1"/>
      <dgm:spPr>
        <a:solidFill>
          <a:schemeClr val="accent4">
            <a:lumMod val="60000"/>
            <a:lumOff val="40000"/>
          </a:schemeClr>
        </a:solidFill>
      </dgm:spPr>
      <dgm:t>
        <a:bodyPr/>
        <a:lstStyle/>
        <a:p>
          <a:r>
            <a:rPr lang="en-US" sz="2000" b="0" i="0" dirty="0" smtClean="0">
              <a:latin typeface="Calibri"/>
            </a:rPr>
            <a:t>LEARN</a:t>
          </a:r>
          <a:br>
            <a:rPr lang="en-US" sz="2000" b="0" i="0" dirty="0" smtClean="0">
              <a:latin typeface="Calibri"/>
            </a:rPr>
          </a:br>
          <a:r>
            <a:rPr lang="en-US" sz="2000" b="0" i="0" dirty="0" smtClean="0">
              <a:latin typeface="Calibri"/>
            </a:rPr>
            <a:t>Watch a Video Listen to a Talk Read a Story </a:t>
          </a:r>
          <a:endParaRPr lang="en-US" sz="2000" b="0" i="0" dirty="0">
            <a:latin typeface="Calibri"/>
          </a:endParaRPr>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custT="1"/>
      <dgm:spPr>
        <a:solidFill>
          <a:schemeClr val="accent1">
            <a:lumMod val="60000"/>
            <a:lumOff val="40000"/>
          </a:schemeClr>
        </a:solidFill>
      </dgm:spPr>
      <dgm:t>
        <a:bodyPr/>
        <a:lstStyle/>
        <a:p>
          <a:r>
            <a:rPr lang="en-US" sz="2000" b="0" i="0" dirty="0" smtClean="0">
              <a:latin typeface="Calibri"/>
            </a:rPr>
            <a:t>LIVE</a:t>
          </a:r>
          <a:br>
            <a:rPr lang="en-US" sz="2000" b="0" i="0" dirty="0" smtClean="0">
              <a:latin typeface="Calibri"/>
            </a:rPr>
          </a:br>
          <a:r>
            <a:rPr lang="en-US" sz="2000" b="0" i="0" dirty="0" smtClean="0">
              <a:latin typeface="Calibri"/>
            </a:rPr>
            <a:t>Action Project</a:t>
          </a:r>
          <a:endParaRPr lang="en-US" sz="2000" b="0" i="0" dirty="0">
            <a:latin typeface="Calibri"/>
          </a:endParaRP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custT="1"/>
      <dgm:spPr/>
      <dgm:t>
        <a:bodyPr/>
        <a:lstStyle/>
        <a:p>
          <a:r>
            <a:rPr lang="en-US" sz="2000" b="0" i="0" dirty="0" smtClean="0">
              <a:latin typeface="Calibri"/>
            </a:rPr>
            <a:t>PRAY</a:t>
          </a:r>
          <a:br>
            <a:rPr lang="en-US" sz="2000" b="0" i="0" dirty="0" smtClean="0">
              <a:latin typeface="Calibri"/>
            </a:rPr>
          </a:br>
          <a:r>
            <a:rPr lang="en-US" sz="2000" b="0" i="0" dirty="0" smtClean="0">
              <a:latin typeface="Calibri"/>
            </a:rPr>
            <a:t>Devotions, Bible Reading, Table Prayer</a:t>
          </a:r>
          <a:endParaRPr lang="en-US" sz="2000" b="0" i="0" dirty="0">
            <a:latin typeface="Calibri"/>
          </a:endParaRPr>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607161F8-7102-DC4D-A1D7-5BCD1727744B}">
      <dgm:prSet phldrT="[Text]" custT="1"/>
      <dgm:spPr>
        <a:solidFill>
          <a:schemeClr val="accent3">
            <a:lumMod val="60000"/>
            <a:lumOff val="40000"/>
          </a:schemeClr>
        </a:solidFill>
      </dgm:spPr>
      <dgm:t>
        <a:bodyPr/>
        <a:lstStyle/>
        <a:p>
          <a:r>
            <a:rPr lang="en-US" sz="2000" b="0" i="0" cap="all" dirty="0" smtClean="0">
              <a:latin typeface="Calibri"/>
            </a:rPr>
            <a:t>Parent</a:t>
          </a:r>
          <a:r>
            <a:rPr lang="en-US" sz="2000" b="0" i="0" cap="all" baseline="0" dirty="0" smtClean="0">
              <a:latin typeface="Calibri"/>
            </a:rPr>
            <a:t> Faith Growth </a:t>
          </a:r>
          <a:br>
            <a:rPr lang="en-US" sz="2000" b="0" i="0" cap="all" baseline="0" dirty="0" smtClean="0">
              <a:latin typeface="Calibri"/>
            </a:rPr>
          </a:br>
          <a:r>
            <a:rPr lang="en-US" sz="2000" b="0" i="0" baseline="0" dirty="0" smtClean="0">
              <a:latin typeface="Calibri"/>
            </a:rPr>
            <a:t>Resources Targeted to their Needs</a:t>
          </a:r>
          <a:endParaRPr lang="en-US" sz="2000" b="0" i="0" dirty="0">
            <a:latin typeface="Calibri"/>
          </a:endParaRPr>
        </a:p>
      </dgm:t>
    </dgm:pt>
    <dgm:pt modelId="{B70C1F10-49F8-574D-B695-68C57DD67382}" type="parTrans" cxnId="{C78BE7D3-91B7-684C-B166-F3C076C6BADE}">
      <dgm:prSet/>
      <dgm:spPr/>
      <dgm:t>
        <a:bodyPr/>
        <a:lstStyle/>
        <a:p>
          <a:endParaRPr lang="en-US"/>
        </a:p>
      </dgm:t>
    </dgm:pt>
    <dgm:pt modelId="{78458A1C-5DD7-D04C-BC7C-E895266AF9E9}" type="sibTrans" cxnId="{C78BE7D3-91B7-684C-B166-F3C076C6BADE}">
      <dgm:prSet/>
      <dgm:spPr/>
      <dgm:t>
        <a:bodyPr/>
        <a:lstStyle/>
        <a:p>
          <a:endParaRPr lang="en-US"/>
        </a:p>
      </dgm:t>
    </dgm:pt>
    <dgm:pt modelId="{284A0E23-B2BE-874B-AD25-2834271B1D7B}">
      <dgm:prSet phldrT="[Text]" custT="1"/>
      <dgm:spPr>
        <a:solidFill>
          <a:schemeClr val="bg2">
            <a:lumMod val="75000"/>
          </a:schemeClr>
        </a:solidFill>
      </dgm:spPr>
      <dgm:t>
        <a:bodyPr/>
        <a:lstStyle/>
        <a:p>
          <a:r>
            <a:rPr lang="en-US" sz="2000" b="0" i="0" dirty="0" smtClean="0">
              <a:latin typeface="Calibri"/>
            </a:rPr>
            <a:t>SHARE </a:t>
          </a:r>
          <a:br>
            <a:rPr lang="en-US" sz="2000" b="0" i="0" dirty="0" smtClean="0">
              <a:latin typeface="Calibri"/>
            </a:rPr>
          </a:br>
          <a:r>
            <a:rPr lang="en-US" sz="2000" b="0" i="0" dirty="0" smtClean="0">
              <a:latin typeface="Calibri"/>
            </a:rPr>
            <a:t>Write a Blog Entry Create &amp; Share a Video or Project</a:t>
          </a:r>
          <a:endParaRPr lang="en-US" sz="2000" b="0" i="0" dirty="0">
            <a:latin typeface="Calibri"/>
          </a:endParaRPr>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7" custScaleX="120115">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6"/>
      <dgm:spPr/>
      <dgm:t>
        <a:bodyPr/>
        <a:lstStyle/>
        <a:p>
          <a:endParaRPr lang="en-US"/>
        </a:p>
      </dgm:t>
    </dgm:pt>
    <dgm:pt modelId="{B6C7D1E2-1288-A249-A7C7-384FBAA0D7C9}" type="pres">
      <dgm:prSet presAssocID="{CF016495-9277-7143-987B-B231A1D9DBAC}" presName="text0" presStyleLbl="node1" presStyleIdx="1" presStyleCnt="7" custScaleX="182625" custScaleY="136035" custRadScaleRad="85818" custRadScaleInc="2746">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6"/>
      <dgm:spPr/>
      <dgm:t>
        <a:bodyPr/>
        <a:lstStyle/>
        <a:p>
          <a:endParaRPr lang="en-US"/>
        </a:p>
      </dgm:t>
    </dgm:pt>
    <dgm:pt modelId="{96170A06-30CE-6742-9CD6-9F5407986543}" type="pres">
      <dgm:prSet presAssocID="{998E433E-7BCD-034B-91C2-F33F25E1A45A}" presName="text0" presStyleLbl="node1" presStyleIdx="2" presStyleCnt="7" custScaleX="223123" custScaleY="122511" custRadScaleRad="151966" custRadScaleInc="21831">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6"/>
      <dgm:spPr/>
      <dgm:t>
        <a:bodyPr/>
        <a:lstStyle/>
        <a:p>
          <a:endParaRPr lang="en-US"/>
        </a:p>
      </dgm:t>
    </dgm:pt>
    <dgm:pt modelId="{FE92D435-F383-A542-9849-6BDF935950EE}" type="pres">
      <dgm:prSet presAssocID="{C9BE137B-230A-DC4A-9FCC-0C7BA94D0EE6}" presName="text0" presStyleLbl="node1" presStyleIdx="3" presStyleCnt="7" custScaleX="242889" custScaleY="131301" custRadScaleRad="145326" custRadScaleInc="-53168">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6"/>
      <dgm:spPr/>
      <dgm:t>
        <a:bodyPr/>
        <a:lstStyle/>
        <a:p>
          <a:endParaRPr lang="en-US"/>
        </a:p>
      </dgm:t>
    </dgm:pt>
    <dgm:pt modelId="{47F37E59-2BA1-6442-9399-6A5D937CCC17}" type="pres">
      <dgm:prSet presAssocID="{8EFC880A-3911-6B47-A006-B0F4C9E804FB}" presName="text0" presStyleLbl="node1" presStyleIdx="4" presStyleCnt="7" custScaleX="247781" custScaleY="127719" custRadScaleRad="86119" custRadScaleInc="-3221">
        <dgm:presLayoutVars>
          <dgm:bulletEnabled val="1"/>
        </dgm:presLayoutVars>
      </dgm:prSet>
      <dgm:spPr/>
      <dgm:t>
        <a:bodyPr/>
        <a:lstStyle/>
        <a:p>
          <a:endParaRPr lang="en-US"/>
        </a:p>
      </dgm:t>
    </dgm:pt>
    <dgm:pt modelId="{66F5B276-7DA8-C445-9887-66FAA5E36A37}" type="pres">
      <dgm:prSet presAssocID="{B70C1F10-49F8-574D-B695-68C57DD67382}" presName="Name56" presStyleLbl="parChTrans1D2" presStyleIdx="4" presStyleCnt="6"/>
      <dgm:spPr/>
      <dgm:t>
        <a:bodyPr/>
        <a:lstStyle/>
        <a:p>
          <a:endParaRPr lang="en-US"/>
        </a:p>
      </dgm:t>
    </dgm:pt>
    <dgm:pt modelId="{2CF8BEC1-5DDA-0E4B-BCFD-89B5D0058BDC}" type="pres">
      <dgm:prSet presAssocID="{607161F8-7102-DC4D-A1D7-5BCD1727744B}" presName="text0" presStyleLbl="node1" presStyleIdx="5" presStyleCnt="7" custScaleX="246114" custScaleY="156341" custRadScaleRad="151035" custRadScaleInc="48827">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5" presStyleCnt="6"/>
      <dgm:spPr/>
      <dgm:t>
        <a:bodyPr/>
        <a:lstStyle/>
        <a:p>
          <a:endParaRPr lang="en-US"/>
        </a:p>
      </dgm:t>
    </dgm:pt>
    <dgm:pt modelId="{CF4B87B7-09F7-6A46-AC74-37EF0149FACA}" type="pres">
      <dgm:prSet presAssocID="{284A0E23-B2BE-874B-AD25-2834271B1D7B}" presName="text0" presStyleLbl="node1" presStyleIdx="6" presStyleCnt="7" custScaleX="268781" custScaleY="122042" custRadScaleRad="152399" custRadScaleInc="-26210">
        <dgm:presLayoutVars>
          <dgm:bulletEnabled val="1"/>
        </dgm:presLayoutVars>
      </dgm:prSet>
      <dgm:spPr/>
      <dgm:t>
        <a:bodyPr/>
        <a:lstStyle/>
        <a:p>
          <a:endParaRPr lang="en-US"/>
        </a:p>
      </dgm:t>
    </dgm:pt>
  </dgm:ptLst>
  <dgm:cxnLst>
    <dgm:cxn modelId="{C78BE7D3-91B7-684C-B166-F3C076C6BADE}" srcId="{A4A53716-E24D-6C42-B245-4D6BE7B32BD7}" destId="{607161F8-7102-DC4D-A1D7-5BCD1727744B}" srcOrd="4" destOrd="0" parTransId="{B70C1F10-49F8-574D-B695-68C57DD67382}" sibTransId="{78458A1C-5DD7-D04C-BC7C-E895266AF9E9}"/>
    <dgm:cxn modelId="{C5AAA8ED-71BF-5B4C-8DE2-B783FA5230EB}" type="presOf" srcId="{4ACBD9F2-4D16-1C4D-8FAD-FFF05D7EED3B}" destId="{04EFD440-B0DD-7B41-BEDB-A6E2C526B96E}" srcOrd="0" destOrd="0" presId="urn:microsoft.com/office/officeart/2008/layout/RadialCluster"/>
    <dgm:cxn modelId="{7645F2FE-28E7-F044-BDD0-AACC0EC54BAA}" type="presOf" srcId="{284A0E23-B2BE-874B-AD25-2834271B1D7B}" destId="{CF4B87B7-09F7-6A46-AC74-37EF0149FACA}" srcOrd="0" destOrd="0" presId="urn:microsoft.com/office/officeart/2008/layout/RadialCluster"/>
    <dgm:cxn modelId="{FDCED192-64FC-F144-89E8-9073BE2C90B6}" srcId="{A4A53716-E24D-6C42-B245-4D6BE7B32BD7}" destId="{998E433E-7BCD-034B-91C2-F33F25E1A45A}" srcOrd="1" destOrd="0" parTransId="{65858E89-5ACF-7647-8973-CDB4AA15E68C}" sibTransId="{6E94DF5A-5ACA-B144-8823-9D8D47700F3B}"/>
    <dgm:cxn modelId="{D6CD9C32-2756-C945-9383-98C7A5A13FAE}" type="presOf" srcId="{D53073F6-DC0B-1E42-A2B6-6FE1AE34163E}" destId="{54555DDE-9657-744F-80C5-9D13F5AB989A}" srcOrd="0" destOrd="0" presId="urn:microsoft.com/office/officeart/2008/layout/RadialCluster"/>
    <dgm:cxn modelId="{EE6E592E-228D-F744-B41F-152737990D89}" type="presOf" srcId="{C9BE137B-230A-DC4A-9FCC-0C7BA94D0EE6}" destId="{FE92D435-F383-A542-9849-6BDF935950EE}" srcOrd="0" destOrd="0" presId="urn:microsoft.com/office/officeart/2008/layout/RadialCluster"/>
    <dgm:cxn modelId="{9146AC69-C236-5A4D-8C89-6FBE6C8C3BFC}" type="presOf" srcId="{8EFC880A-3911-6B47-A006-B0F4C9E804FB}" destId="{47F37E59-2BA1-6442-9399-6A5D937CCC17}"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B122A357-C002-4F4C-95C0-07D2275EB051}" srcId="{A4A53716-E24D-6C42-B245-4D6BE7B32BD7}" destId="{284A0E23-B2BE-874B-AD25-2834271B1D7B}" srcOrd="5" destOrd="0" parTransId="{4ACBD9F2-4D16-1C4D-8FAD-FFF05D7EED3B}" sibTransId="{80B51570-BD88-9047-98AE-9F61B5B15EB6}"/>
    <dgm:cxn modelId="{4321015A-F70B-FA4C-A306-4E1AB2B7C255}" srcId="{A4A53716-E24D-6C42-B245-4D6BE7B32BD7}" destId="{C9BE137B-230A-DC4A-9FCC-0C7BA94D0EE6}" srcOrd="2" destOrd="0" parTransId="{79CF5919-CD31-3A4C-A0C9-66067E8DEF0B}" sibTransId="{251CA7F0-FE26-8C4C-BE9F-33A0D086F889}"/>
    <dgm:cxn modelId="{7B5FAE58-B23A-B946-BD00-7886DB133E48}" type="presOf" srcId="{998E433E-7BCD-034B-91C2-F33F25E1A45A}" destId="{96170A06-30CE-6742-9CD6-9F5407986543}" srcOrd="0" destOrd="0" presId="urn:microsoft.com/office/officeart/2008/layout/RadialCluster"/>
    <dgm:cxn modelId="{FEDA6A6B-5E95-2946-A577-9212ED35D34E}" type="presOf" srcId="{65858E89-5ACF-7647-8973-CDB4AA15E68C}" destId="{5E6C6F52-2364-6749-80A2-6E9F5A38DEF3}" srcOrd="0" destOrd="0" presId="urn:microsoft.com/office/officeart/2008/layout/RadialCluster"/>
    <dgm:cxn modelId="{BAC211E3-8119-9D49-AE31-9D6DC784653E}" type="presOf" srcId="{CF016495-9277-7143-987B-B231A1D9DBAC}" destId="{B6C7D1E2-1288-A249-A7C7-384FBAA0D7C9}" srcOrd="0" destOrd="0" presId="urn:microsoft.com/office/officeart/2008/layout/RadialCluster"/>
    <dgm:cxn modelId="{35B90095-D9AC-9B42-89BA-69F916AEFCCC}" type="presOf" srcId="{3D61B14B-6A4C-3142-B6FF-F65A4E96D6CB}" destId="{F16EA18C-8019-C74D-BCC8-287AB1098442}" srcOrd="0" destOrd="0" presId="urn:microsoft.com/office/officeart/2008/layout/RadialCluster"/>
    <dgm:cxn modelId="{44C0CF8B-6E5D-864F-8CB7-68245118CF3B}" type="presOf" srcId="{79CF5919-CD31-3A4C-A0C9-66067E8DEF0B}" destId="{0B983D13-9616-B244-9767-663D62534803}" srcOrd="0" destOrd="0" presId="urn:microsoft.com/office/officeart/2008/layout/RadialCluster"/>
    <dgm:cxn modelId="{14B1E1EC-B3D8-904F-9450-72AB21415BD3}" srcId="{C1DE004E-567E-3643-99C8-32381468A9EB}" destId="{A4A53716-E24D-6C42-B245-4D6BE7B32BD7}" srcOrd="0" destOrd="0" parTransId="{5AE2976D-B40E-1743-A3FD-D69DBE5F693D}" sibTransId="{CB5EAC00-1762-5641-A2B1-4FF3243A2967}"/>
    <dgm:cxn modelId="{8A8577C8-E65B-4346-AF15-4DCB1E468F0A}" type="presOf" srcId="{A4A53716-E24D-6C42-B245-4D6BE7B32BD7}" destId="{83A93EEC-238B-004F-89B9-4DA0831B51F7}" srcOrd="0" destOrd="0" presId="urn:microsoft.com/office/officeart/2008/layout/RadialCluster"/>
    <dgm:cxn modelId="{CD0C03C1-8F9B-F841-9B64-2FEE1C2521E0}" type="presOf" srcId="{B70C1F10-49F8-574D-B695-68C57DD67382}" destId="{66F5B276-7DA8-C445-9887-66FAA5E36A37}" srcOrd="0" destOrd="0" presId="urn:microsoft.com/office/officeart/2008/layout/RadialCluster"/>
    <dgm:cxn modelId="{69AA9C5D-26C9-F946-8ED2-E948B5067D79}" type="presOf" srcId="{C1DE004E-567E-3643-99C8-32381468A9EB}" destId="{F18906FF-3BF1-2443-A108-3952CE5BF5D9}"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DFCE5BCE-7FC4-6B47-AA95-89F23E9E0BCB}" type="presOf" srcId="{607161F8-7102-DC4D-A1D7-5BCD1727744B}" destId="{2CF8BEC1-5DDA-0E4B-BCFD-89B5D0058BDC}" srcOrd="0" destOrd="0" presId="urn:microsoft.com/office/officeart/2008/layout/RadialCluster"/>
    <dgm:cxn modelId="{5558B84A-11F7-A443-9718-E513C06F4C10}" type="presParOf" srcId="{F18906FF-3BF1-2443-A108-3952CE5BF5D9}" destId="{F15C9503-3DA4-8846-B926-B6C0D213678B}" srcOrd="0" destOrd="0" presId="urn:microsoft.com/office/officeart/2008/layout/RadialCluster"/>
    <dgm:cxn modelId="{1D76374D-0B81-674B-BB20-3C0F9155AF72}" type="presParOf" srcId="{F15C9503-3DA4-8846-B926-B6C0D213678B}" destId="{83A93EEC-238B-004F-89B9-4DA0831B51F7}" srcOrd="0" destOrd="0" presId="urn:microsoft.com/office/officeart/2008/layout/RadialCluster"/>
    <dgm:cxn modelId="{8D3D374B-D91A-1C4F-9B2E-C6756F16B156}" type="presParOf" srcId="{F15C9503-3DA4-8846-B926-B6C0D213678B}" destId="{F16EA18C-8019-C74D-BCC8-287AB1098442}" srcOrd="1" destOrd="0" presId="urn:microsoft.com/office/officeart/2008/layout/RadialCluster"/>
    <dgm:cxn modelId="{F5D2C2C4-2E3C-7245-8EC1-A74B6299AA59}" type="presParOf" srcId="{F15C9503-3DA4-8846-B926-B6C0D213678B}" destId="{B6C7D1E2-1288-A249-A7C7-384FBAA0D7C9}" srcOrd="2" destOrd="0" presId="urn:microsoft.com/office/officeart/2008/layout/RadialCluster"/>
    <dgm:cxn modelId="{66C99626-D6FF-7240-8AF1-A883E4C5ACA3}" type="presParOf" srcId="{F15C9503-3DA4-8846-B926-B6C0D213678B}" destId="{5E6C6F52-2364-6749-80A2-6E9F5A38DEF3}" srcOrd="3" destOrd="0" presId="urn:microsoft.com/office/officeart/2008/layout/RadialCluster"/>
    <dgm:cxn modelId="{1CE87916-0A46-D64F-B95C-6FF372B3CFEF}" type="presParOf" srcId="{F15C9503-3DA4-8846-B926-B6C0D213678B}" destId="{96170A06-30CE-6742-9CD6-9F5407986543}" srcOrd="4" destOrd="0" presId="urn:microsoft.com/office/officeart/2008/layout/RadialCluster"/>
    <dgm:cxn modelId="{88E0D93D-AB8F-5946-ADC1-45CAFB0B2D4D}" type="presParOf" srcId="{F15C9503-3DA4-8846-B926-B6C0D213678B}" destId="{0B983D13-9616-B244-9767-663D62534803}" srcOrd="5" destOrd="0" presId="urn:microsoft.com/office/officeart/2008/layout/RadialCluster"/>
    <dgm:cxn modelId="{AA12E577-499B-CB41-B284-1702CD2631E8}" type="presParOf" srcId="{F15C9503-3DA4-8846-B926-B6C0D213678B}" destId="{FE92D435-F383-A542-9849-6BDF935950EE}" srcOrd="6" destOrd="0" presId="urn:microsoft.com/office/officeart/2008/layout/RadialCluster"/>
    <dgm:cxn modelId="{9DB97DF9-F912-4548-BB27-8C705C28D02A}" type="presParOf" srcId="{F15C9503-3DA4-8846-B926-B6C0D213678B}" destId="{54555DDE-9657-744F-80C5-9D13F5AB989A}" srcOrd="7" destOrd="0" presId="urn:microsoft.com/office/officeart/2008/layout/RadialCluster"/>
    <dgm:cxn modelId="{C0872566-C7C0-6343-8246-AD2512C296E2}" type="presParOf" srcId="{F15C9503-3DA4-8846-B926-B6C0D213678B}" destId="{47F37E59-2BA1-6442-9399-6A5D937CCC17}" srcOrd="8" destOrd="0" presId="urn:microsoft.com/office/officeart/2008/layout/RadialCluster"/>
    <dgm:cxn modelId="{0B990819-6550-9943-98E6-FE7AE9468FEA}" type="presParOf" srcId="{F15C9503-3DA4-8846-B926-B6C0D213678B}" destId="{66F5B276-7DA8-C445-9887-66FAA5E36A37}" srcOrd="9" destOrd="0" presId="urn:microsoft.com/office/officeart/2008/layout/RadialCluster"/>
    <dgm:cxn modelId="{B06311A3-67B8-CF4F-876D-D48A9C0B3CC5}" type="presParOf" srcId="{F15C9503-3DA4-8846-B926-B6C0D213678B}" destId="{2CF8BEC1-5DDA-0E4B-BCFD-89B5D0058BDC}" srcOrd="10" destOrd="0" presId="urn:microsoft.com/office/officeart/2008/layout/RadialCluster"/>
    <dgm:cxn modelId="{9DF81A76-1B6E-A248-86D6-46291CA5A963}" type="presParOf" srcId="{F15C9503-3DA4-8846-B926-B6C0D213678B}" destId="{04EFD440-B0DD-7B41-BEDB-A6E2C526B96E}" srcOrd="11" destOrd="0" presId="urn:microsoft.com/office/officeart/2008/layout/RadialCluster"/>
    <dgm:cxn modelId="{33898C4B-2A22-D449-8028-24D8FBCF92EB}" type="presParOf" srcId="{F15C9503-3DA4-8846-B926-B6C0D213678B}" destId="{CF4B87B7-09F7-6A46-AC74-37EF0149FACA}"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919A3E-5830-B84F-90B2-3B124C10D409}" type="doc">
      <dgm:prSet loTypeId="urn:microsoft.com/office/officeart/2005/8/layout/cycle5" loCatId="" qsTypeId="urn:microsoft.com/office/officeart/2005/8/quickstyle/simple3" qsCatId="simple" csTypeId="urn:microsoft.com/office/officeart/2005/8/colors/colorful1" csCatId="colorful" phldr="1"/>
      <dgm:spPr/>
      <dgm:t>
        <a:bodyPr/>
        <a:lstStyle/>
        <a:p>
          <a:endParaRPr lang="en-US"/>
        </a:p>
      </dgm:t>
    </dgm:pt>
    <dgm:pt modelId="{B3B257DC-6556-124F-B4ED-6FD86170403A}">
      <dgm:prSet phldrT="[Text]" custT="1"/>
      <dgm:spPr/>
      <dgm:t>
        <a:bodyPr/>
        <a:lstStyle/>
        <a:p>
          <a:r>
            <a:rPr lang="en-US" sz="2800" b="1" i="0" dirty="0" smtClean="0">
              <a:latin typeface="Calibri"/>
              <a:cs typeface="Calibri"/>
            </a:rPr>
            <a:t>Research</a:t>
          </a:r>
          <a:endParaRPr lang="en-US" sz="2800" b="1" i="0" dirty="0">
            <a:latin typeface="Calibri"/>
            <a:cs typeface="Calibri"/>
          </a:endParaRPr>
        </a:p>
      </dgm:t>
    </dgm:pt>
    <dgm:pt modelId="{40ABE16A-E77D-1846-A9AE-D57CFF95D387}" type="parTrans" cxnId="{C08C0703-8D94-5141-B0B0-804EE6628F4E}">
      <dgm:prSet/>
      <dgm:spPr/>
      <dgm:t>
        <a:bodyPr/>
        <a:lstStyle/>
        <a:p>
          <a:endParaRPr lang="en-US"/>
        </a:p>
      </dgm:t>
    </dgm:pt>
    <dgm:pt modelId="{FA46C3E1-EF9C-0942-A478-A53388D793AB}" type="sibTrans" cxnId="{C08C0703-8D94-5141-B0B0-804EE6628F4E}">
      <dgm:prSet/>
      <dgm:spPr/>
      <dgm:t>
        <a:bodyPr/>
        <a:lstStyle/>
        <a:p>
          <a:endParaRPr lang="en-US"/>
        </a:p>
      </dgm:t>
    </dgm:pt>
    <dgm:pt modelId="{B8038631-3F82-DC4D-8A64-2DC746419327}">
      <dgm:prSet phldrT="[Text]" custT="1"/>
      <dgm:spPr/>
      <dgm:t>
        <a:bodyPr/>
        <a:lstStyle/>
        <a:p>
          <a:r>
            <a:rPr lang="en-US" sz="2800" b="1" i="0" dirty="0" smtClean="0">
              <a:latin typeface="Calibri"/>
              <a:cs typeface="Calibri"/>
            </a:rPr>
            <a:t>Aggregate &amp; Evaluate</a:t>
          </a:r>
          <a:endParaRPr lang="en-US" sz="2800" b="1" i="0" dirty="0">
            <a:latin typeface="Calibri"/>
            <a:cs typeface="Calibri"/>
          </a:endParaRPr>
        </a:p>
      </dgm:t>
    </dgm:pt>
    <dgm:pt modelId="{BF2BE157-8B1C-AF4E-AF6A-3C5BB0DE91EE}" type="parTrans" cxnId="{DD1E7C04-B34D-3248-B9A9-F41DE6748987}">
      <dgm:prSet/>
      <dgm:spPr/>
      <dgm:t>
        <a:bodyPr/>
        <a:lstStyle/>
        <a:p>
          <a:endParaRPr lang="en-US"/>
        </a:p>
      </dgm:t>
    </dgm:pt>
    <dgm:pt modelId="{651DF5A7-DA14-6843-AF25-6C7EC4227D9A}" type="sibTrans" cxnId="{DD1E7C04-B34D-3248-B9A9-F41DE6748987}">
      <dgm:prSet/>
      <dgm:spPr/>
      <dgm:t>
        <a:bodyPr/>
        <a:lstStyle/>
        <a:p>
          <a:endParaRPr lang="en-US"/>
        </a:p>
      </dgm:t>
    </dgm:pt>
    <dgm:pt modelId="{432937C8-1E2F-6E4D-8DAD-489252EEF55F}">
      <dgm:prSet phldrT="[Text]" custT="1"/>
      <dgm:spPr/>
      <dgm:t>
        <a:bodyPr/>
        <a:lstStyle/>
        <a:p>
          <a:r>
            <a:rPr lang="en-US" sz="2800" b="1" i="0" dirty="0" smtClean="0">
              <a:latin typeface="Calibri"/>
              <a:cs typeface="Calibri"/>
            </a:rPr>
            <a:t>Deliver</a:t>
          </a:r>
          <a:endParaRPr lang="en-US" sz="2800" b="1" i="0" dirty="0">
            <a:latin typeface="Calibri"/>
            <a:cs typeface="Calibri"/>
          </a:endParaRPr>
        </a:p>
      </dgm:t>
    </dgm:pt>
    <dgm:pt modelId="{A4DEB0CB-9068-814D-9877-D7EA4518ED26}" type="parTrans" cxnId="{0E50FC66-513C-FD4F-99DB-A42031CA30EB}">
      <dgm:prSet/>
      <dgm:spPr/>
      <dgm:t>
        <a:bodyPr/>
        <a:lstStyle/>
        <a:p>
          <a:endParaRPr lang="en-US"/>
        </a:p>
      </dgm:t>
    </dgm:pt>
    <dgm:pt modelId="{7DA5F522-78B3-AB47-9470-3E94389DE166}" type="sibTrans" cxnId="{0E50FC66-513C-FD4F-99DB-A42031CA30EB}">
      <dgm:prSet/>
      <dgm:spPr/>
      <dgm:t>
        <a:bodyPr/>
        <a:lstStyle/>
        <a:p>
          <a:endParaRPr lang="en-US"/>
        </a:p>
      </dgm:t>
    </dgm:pt>
    <dgm:pt modelId="{19A90776-8417-034B-9A16-75658F0EDE2E}">
      <dgm:prSet phldrT="[Text]" custT="1"/>
      <dgm:spPr/>
      <dgm:t>
        <a:bodyPr/>
        <a:lstStyle/>
        <a:p>
          <a:r>
            <a:rPr lang="en-US" sz="2800" b="1" i="0" dirty="0" smtClean="0">
              <a:latin typeface="Calibri"/>
              <a:cs typeface="Calibri"/>
            </a:rPr>
            <a:t>Communicate &amp; Connect</a:t>
          </a:r>
          <a:endParaRPr lang="en-US" sz="2800" b="1" i="0" dirty="0">
            <a:latin typeface="Calibri"/>
            <a:cs typeface="Calibri"/>
          </a:endParaRPr>
        </a:p>
      </dgm:t>
    </dgm:pt>
    <dgm:pt modelId="{57E8B280-4BBA-0349-B635-A27C51A42D42}" type="parTrans" cxnId="{27FE109F-7ABE-B24C-BEAA-EE027AA2D112}">
      <dgm:prSet/>
      <dgm:spPr/>
      <dgm:t>
        <a:bodyPr/>
        <a:lstStyle/>
        <a:p>
          <a:endParaRPr lang="en-US"/>
        </a:p>
      </dgm:t>
    </dgm:pt>
    <dgm:pt modelId="{B4CFC854-CA5B-B14A-BCE4-8AE3E32DFCF4}" type="sibTrans" cxnId="{27FE109F-7ABE-B24C-BEAA-EE027AA2D112}">
      <dgm:prSet/>
      <dgm:spPr/>
      <dgm:t>
        <a:bodyPr/>
        <a:lstStyle/>
        <a:p>
          <a:endParaRPr lang="en-US"/>
        </a:p>
      </dgm:t>
    </dgm:pt>
    <dgm:pt modelId="{2E9EAAAC-8A81-D743-9746-9B906A4DB198}" type="pres">
      <dgm:prSet presAssocID="{5C919A3E-5830-B84F-90B2-3B124C10D409}" presName="cycle" presStyleCnt="0">
        <dgm:presLayoutVars>
          <dgm:dir/>
          <dgm:resizeHandles val="exact"/>
        </dgm:presLayoutVars>
      </dgm:prSet>
      <dgm:spPr/>
      <dgm:t>
        <a:bodyPr/>
        <a:lstStyle/>
        <a:p>
          <a:endParaRPr lang="en-US"/>
        </a:p>
      </dgm:t>
    </dgm:pt>
    <dgm:pt modelId="{D844D27F-E2D0-5F43-8E9B-A4FD944B5C74}" type="pres">
      <dgm:prSet presAssocID="{B3B257DC-6556-124F-B4ED-6FD86170403A}" presName="node" presStyleLbl="node1" presStyleIdx="0" presStyleCnt="4" custScaleX="115987">
        <dgm:presLayoutVars>
          <dgm:bulletEnabled val="1"/>
        </dgm:presLayoutVars>
      </dgm:prSet>
      <dgm:spPr/>
      <dgm:t>
        <a:bodyPr/>
        <a:lstStyle/>
        <a:p>
          <a:endParaRPr lang="en-US"/>
        </a:p>
      </dgm:t>
    </dgm:pt>
    <dgm:pt modelId="{86AF3967-8B8D-F64F-9807-7771FF473345}" type="pres">
      <dgm:prSet presAssocID="{B3B257DC-6556-124F-B4ED-6FD86170403A}" presName="spNode" presStyleCnt="0"/>
      <dgm:spPr/>
      <dgm:t>
        <a:bodyPr/>
        <a:lstStyle/>
        <a:p>
          <a:endParaRPr lang="en-US"/>
        </a:p>
      </dgm:t>
    </dgm:pt>
    <dgm:pt modelId="{C72B5B65-D307-0A42-B662-2CDEF94AACB0}" type="pres">
      <dgm:prSet presAssocID="{FA46C3E1-EF9C-0942-A478-A53388D793AB}" presName="sibTrans" presStyleLbl="sibTrans1D1" presStyleIdx="0" presStyleCnt="4"/>
      <dgm:spPr/>
      <dgm:t>
        <a:bodyPr/>
        <a:lstStyle/>
        <a:p>
          <a:endParaRPr lang="en-US"/>
        </a:p>
      </dgm:t>
    </dgm:pt>
    <dgm:pt modelId="{F4CF5C9A-F8A5-B24A-8259-4F18ED66642B}" type="pres">
      <dgm:prSet presAssocID="{B8038631-3F82-DC4D-8A64-2DC746419327}" presName="node" presStyleLbl="node1" presStyleIdx="1" presStyleCnt="4" custScaleX="145395">
        <dgm:presLayoutVars>
          <dgm:bulletEnabled val="1"/>
        </dgm:presLayoutVars>
      </dgm:prSet>
      <dgm:spPr/>
      <dgm:t>
        <a:bodyPr/>
        <a:lstStyle/>
        <a:p>
          <a:endParaRPr lang="en-US"/>
        </a:p>
      </dgm:t>
    </dgm:pt>
    <dgm:pt modelId="{C54197F9-08F6-C44D-96BD-8DA07AC3C522}" type="pres">
      <dgm:prSet presAssocID="{B8038631-3F82-DC4D-8A64-2DC746419327}" presName="spNode" presStyleCnt="0"/>
      <dgm:spPr/>
      <dgm:t>
        <a:bodyPr/>
        <a:lstStyle/>
        <a:p>
          <a:endParaRPr lang="en-US"/>
        </a:p>
      </dgm:t>
    </dgm:pt>
    <dgm:pt modelId="{8B17E22D-51C6-D64B-AC0B-F9D558A6A5AA}" type="pres">
      <dgm:prSet presAssocID="{651DF5A7-DA14-6843-AF25-6C7EC4227D9A}" presName="sibTrans" presStyleLbl="sibTrans1D1" presStyleIdx="1" presStyleCnt="4"/>
      <dgm:spPr/>
      <dgm:t>
        <a:bodyPr/>
        <a:lstStyle/>
        <a:p>
          <a:endParaRPr lang="en-US"/>
        </a:p>
      </dgm:t>
    </dgm:pt>
    <dgm:pt modelId="{942ECAFE-13BA-3C4C-9E3A-AA99456042D9}" type="pres">
      <dgm:prSet presAssocID="{432937C8-1E2F-6E4D-8DAD-489252EEF55F}" presName="node" presStyleLbl="node1" presStyleIdx="2" presStyleCnt="4" custScaleX="121510">
        <dgm:presLayoutVars>
          <dgm:bulletEnabled val="1"/>
        </dgm:presLayoutVars>
      </dgm:prSet>
      <dgm:spPr/>
      <dgm:t>
        <a:bodyPr/>
        <a:lstStyle/>
        <a:p>
          <a:endParaRPr lang="en-US"/>
        </a:p>
      </dgm:t>
    </dgm:pt>
    <dgm:pt modelId="{5846C2DA-80B3-DB45-A4AC-9F19EB165E21}" type="pres">
      <dgm:prSet presAssocID="{432937C8-1E2F-6E4D-8DAD-489252EEF55F}" presName="spNode" presStyleCnt="0"/>
      <dgm:spPr/>
      <dgm:t>
        <a:bodyPr/>
        <a:lstStyle/>
        <a:p>
          <a:endParaRPr lang="en-US"/>
        </a:p>
      </dgm:t>
    </dgm:pt>
    <dgm:pt modelId="{69DE574F-AAF4-6E4F-B5FD-260EBD925314}" type="pres">
      <dgm:prSet presAssocID="{7DA5F522-78B3-AB47-9470-3E94389DE166}" presName="sibTrans" presStyleLbl="sibTrans1D1" presStyleIdx="2" presStyleCnt="4"/>
      <dgm:spPr/>
      <dgm:t>
        <a:bodyPr/>
        <a:lstStyle/>
        <a:p>
          <a:endParaRPr lang="en-US"/>
        </a:p>
      </dgm:t>
    </dgm:pt>
    <dgm:pt modelId="{BAA3BEAF-474A-2A40-96A1-AF62C1DDBC7E}" type="pres">
      <dgm:prSet presAssocID="{19A90776-8417-034B-9A16-75658F0EDE2E}" presName="node" presStyleLbl="node1" presStyleIdx="3" presStyleCnt="4" custScaleX="145395">
        <dgm:presLayoutVars>
          <dgm:bulletEnabled val="1"/>
        </dgm:presLayoutVars>
      </dgm:prSet>
      <dgm:spPr/>
      <dgm:t>
        <a:bodyPr/>
        <a:lstStyle/>
        <a:p>
          <a:endParaRPr lang="en-US"/>
        </a:p>
      </dgm:t>
    </dgm:pt>
    <dgm:pt modelId="{E369BB68-30CE-A44C-94A4-7A843D39494D}" type="pres">
      <dgm:prSet presAssocID="{19A90776-8417-034B-9A16-75658F0EDE2E}" presName="spNode" presStyleCnt="0"/>
      <dgm:spPr/>
      <dgm:t>
        <a:bodyPr/>
        <a:lstStyle/>
        <a:p>
          <a:endParaRPr lang="en-US"/>
        </a:p>
      </dgm:t>
    </dgm:pt>
    <dgm:pt modelId="{46AE92E3-169A-B645-A57D-5C141DF100C2}" type="pres">
      <dgm:prSet presAssocID="{B4CFC854-CA5B-B14A-BCE4-8AE3E32DFCF4}" presName="sibTrans" presStyleLbl="sibTrans1D1" presStyleIdx="3" presStyleCnt="4"/>
      <dgm:spPr/>
      <dgm:t>
        <a:bodyPr/>
        <a:lstStyle/>
        <a:p>
          <a:endParaRPr lang="en-US"/>
        </a:p>
      </dgm:t>
    </dgm:pt>
  </dgm:ptLst>
  <dgm:cxnLst>
    <dgm:cxn modelId="{DD1E7C04-B34D-3248-B9A9-F41DE6748987}" srcId="{5C919A3E-5830-B84F-90B2-3B124C10D409}" destId="{B8038631-3F82-DC4D-8A64-2DC746419327}" srcOrd="1" destOrd="0" parTransId="{BF2BE157-8B1C-AF4E-AF6A-3C5BB0DE91EE}" sibTransId="{651DF5A7-DA14-6843-AF25-6C7EC4227D9A}"/>
    <dgm:cxn modelId="{4C30EF4D-C9EE-524F-B80D-C674F28C70E1}" type="presOf" srcId="{5C919A3E-5830-B84F-90B2-3B124C10D409}" destId="{2E9EAAAC-8A81-D743-9746-9B906A4DB198}" srcOrd="0" destOrd="0" presId="urn:microsoft.com/office/officeart/2005/8/layout/cycle5"/>
    <dgm:cxn modelId="{C08C0703-8D94-5141-B0B0-804EE6628F4E}" srcId="{5C919A3E-5830-B84F-90B2-3B124C10D409}" destId="{B3B257DC-6556-124F-B4ED-6FD86170403A}" srcOrd="0" destOrd="0" parTransId="{40ABE16A-E77D-1846-A9AE-D57CFF95D387}" sibTransId="{FA46C3E1-EF9C-0942-A478-A53388D793AB}"/>
    <dgm:cxn modelId="{0568E150-8700-1D42-A327-40086A060E02}" type="presOf" srcId="{B8038631-3F82-DC4D-8A64-2DC746419327}" destId="{F4CF5C9A-F8A5-B24A-8259-4F18ED66642B}" srcOrd="0" destOrd="0" presId="urn:microsoft.com/office/officeart/2005/8/layout/cycle5"/>
    <dgm:cxn modelId="{3E02B09E-3F4A-B547-A47F-2CDF2926429D}" type="presOf" srcId="{432937C8-1E2F-6E4D-8DAD-489252EEF55F}" destId="{942ECAFE-13BA-3C4C-9E3A-AA99456042D9}" srcOrd="0" destOrd="0" presId="urn:microsoft.com/office/officeart/2005/8/layout/cycle5"/>
    <dgm:cxn modelId="{93D2A098-A247-324A-BA5C-E9BB61965078}" type="presOf" srcId="{19A90776-8417-034B-9A16-75658F0EDE2E}" destId="{BAA3BEAF-474A-2A40-96A1-AF62C1DDBC7E}" srcOrd="0" destOrd="0" presId="urn:microsoft.com/office/officeart/2005/8/layout/cycle5"/>
    <dgm:cxn modelId="{A17E406D-EB83-7342-912F-896F1414742F}" type="presOf" srcId="{7DA5F522-78B3-AB47-9470-3E94389DE166}" destId="{69DE574F-AAF4-6E4F-B5FD-260EBD925314}" srcOrd="0" destOrd="0" presId="urn:microsoft.com/office/officeart/2005/8/layout/cycle5"/>
    <dgm:cxn modelId="{27FE109F-7ABE-B24C-BEAA-EE027AA2D112}" srcId="{5C919A3E-5830-B84F-90B2-3B124C10D409}" destId="{19A90776-8417-034B-9A16-75658F0EDE2E}" srcOrd="3" destOrd="0" parTransId="{57E8B280-4BBA-0349-B635-A27C51A42D42}" sibTransId="{B4CFC854-CA5B-B14A-BCE4-8AE3E32DFCF4}"/>
    <dgm:cxn modelId="{531227AA-E435-A04C-A5C1-DDC54843AC35}" type="presOf" srcId="{B4CFC854-CA5B-B14A-BCE4-8AE3E32DFCF4}" destId="{46AE92E3-169A-B645-A57D-5C141DF100C2}" srcOrd="0" destOrd="0" presId="urn:microsoft.com/office/officeart/2005/8/layout/cycle5"/>
    <dgm:cxn modelId="{0E50FC66-513C-FD4F-99DB-A42031CA30EB}" srcId="{5C919A3E-5830-B84F-90B2-3B124C10D409}" destId="{432937C8-1E2F-6E4D-8DAD-489252EEF55F}" srcOrd="2" destOrd="0" parTransId="{A4DEB0CB-9068-814D-9877-D7EA4518ED26}" sibTransId="{7DA5F522-78B3-AB47-9470-3E94389DE166}"/>
    <dgm:cxn modelId="{8CC2C174-8029-954F-A812-BFEED73F7F34}" type="presOf" srcId="{B3B257DC-6556-124F-B4ED-6FD86170403A}" destId="{D844D27F-E2D0-5F43-8E9B-A4FD944B5C74}" srcOrd="0" destOrd="0" presId="urn:microsoft.com/office/officeart/2005/8/layout/cycle5"/>
    <dgm:cxn modelId="{9DFA04FD-9E1C-2D46-A9A5-3BBD92473FDA}" type="presOf" srcId="{651DF5A7-DA14-6843-AF25-6C7EC4227D9A}" destId="{8B17E22D-51C6-D64B-AC0B-F9D558A6A5AA}" srcOrd="0" destOrd="0" presId="urn:microsoft.com/office/officeart/2005/8/layout/cycle5"/>
    <dgm:cxn modelId="{FB8FBCAF-2ECC-7040-8372-95EAEB04F04B}" type="presOf" srcId="{FA46C3E1-EF9C-0942-A478-A53388D793AB}" destId="{C72B5B65-D307-0A42-B662-2CDEF94AACB0}" srcOrd="0" destOrd="0" presId="urn:microsoft.com/office/officeart/2005/8/layout/cycle5"/>
    <dgm:cxn modelId="{1380027C-9915-F647-8BE2-7BC6798A55F6}" type="presParOf" srcId="{2E9EAAAC-8A81-D743-9746-9B906A4DB198}" destId="{D844D27F-E2D0-5F43-8E9B-A4FD944B5C74}" srcOrd="0" destOrd="0" presId="urn:microsoft.com/office/officeart/2005/8/layout/cycle5"/>
    <dgm:cxn modelId="{8F4B2B9E-A49A-FD4E-921C-312EEB44FA77}" type="presParOf" srcId="{2E9EAAAC-8A81-D743-9746-9B906A4DB198}" destId="{86AF3967-8B8D-F64F-9807-7771FF473345}" srcOrd="1" destOrd="0" presId="urn:microsoft.com/office/officeart/2005/8/layout/cycle5"/>
    <dgm:cxn modelId="{CFE56CC2-634F-B749-B03F-1A945E484C41}" type="presParOf" srcId="{2E9EAAAC-8A81-D743-9746-9B906A4DB198}" destId="{C72B5B65-D307-0A42-B662-2CDEF94AACB0}" srcOrd="2" destOrd="0" presId="urn:microsoft.com/office/officeart/2005/8/layout/cycle5"/>
    <dgm:cxn modelId="{95AA345C-6516-8F46-A5E3-CB927FC80B4A}" type="presParOf" srcId="{2E9EAAAC-8A81-D743-9746-9B906A4DB198}" destId="{F4CF5C9A-F8A5-B24A-8259-4F18ED66642B}" srcOrd="3" destOrd="0" presId="urn:microsoft.com/office/officeart/2005/8/layout/cycle5"/>
    <dgm:cxn modelId="{949B8227-D5B2-F64F-82F7-3A2FAFFCFFD0}" type="presParOf" srcId="{2E9EAAAC-8A81-D743-9746-9B906A4DB198}" destId="{C54197F9-08F6-C44D-96BD-8DA07AC3C522}" srcOrd="4" destOrd="0" presId="urn:microsoft.com/office/officeart/2005/8/layout/cycle5"/>
    <dgm:cxn modelId="{E7EB4008-A03E-5247-AD2B-5B01B53E5AF8}" type="presParOf" srcId="{2E9EAAAC-8A81-D743-9746-9B906A4DB198}" destId="{8B17E22D-51C6-D64B-AC0B-F9D558A6A5AA}" srcOrd="5" destOrd="0" presId="urn:microsoft.com/office/officeart/2005/8/layout/cycle5"/>
    <dgm:cxn modelId="{5FEDDBCD-2C77-944D-8347-1716DB615909}" type="presParOf" srcId="{2E9EAAAC-8A81-D743-9746-9B906A4DB198}" destId="{942ECAFE-13BA-3C4C-9E3A-AA99456042D9}" srcOrd="6" destOrd="0" presId="urn:microsoft.com/office/officeart/2005/8/layout/cycle5"/>
    <dgm:cxn modelId="{0A076781-A5A8-5A4D-88FC-B56A3C2E9B22}" type="presParOf" srcId="{2E9EAAAC-8A81-D743-9746-9B906A4DB198}" destId="{5846C2DA-80B3-DB45-A4AC-9F19EB165E21}" srcOrd="7" destOrd="0" presId="urn:microsoft.com/office/officeart/2005/8/layout/cycle5"/>
    <dgm:cxn modelId="{53F5CB2D-9775-7B41-98DD-CF8C8B4AF6EE}" type="presParOf" srcId="{2E9EAAAC-8A81-D743-9746-9B906A4DB198}" destId="{69DE574F-AAF4-6E4F-B5FD-260EBD925314}" srcOrd="8" destOrd="0" presId="urn:microsoft.com/office/officeart/2005/8/layout/cycle5"/>
    <dgm:cxn modelId="{63A5CC06-4313-6146-AE83-E090F0657C7D}" type="presParOf" srcId="{2E9EAAAC-8A81-D743-9746-9B906A4DB198}" destId="{BAA3BEAF-474A-2A40-96A1-AF62C1DDBC7E}" srcOrd="9" destOrd="0" presId="urn:microsoft.com/office/officeart/2005/8/layout/cycle5"/>
    <dgm:cxn modelId="{BD807588-A751-414C-9E24-556C55FD21A8}" type="presParOf" srcId="{2E9EAAAC-8A81-D743-9746-9B906A4DB198}" destId="{E369BB68-30CE-A44C-94A4-7A843D39494D}" srcOrd="10" destOrd="0" presId="urn:microsoft.com/office/officeart/2005/8/layout/cycle5"/>
    <dgm:cxn modelId="{ACB3C5D6-6D99-7B47-9847-99306FD990CD}" type="presParOf" srcId="{2E9EAAAC-8A81-D743-9746-9B906A4DB198}" destId="{46AE92E3-169A-B645-A57D-5C141DF100C2}"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7DE645-6F98-A54A-8AA7-86496039AAC7}" type="doc">
      <dgm:prSet loTypeId="urn:microsoft.com/office/officeart/2005/8/layout/venn2" loCatId="" qsTypeId="urn:microsoft.com/office/officeart/2005/8/quickstyle/simple4" qsCatId="simple" csTypeId="urn:microsoft.com/office/officeart/2005/8/colors/colorful1" csCatId="colorful" phldr="1"/>
      <dgm:spPr/>
      <dgm:t>
        <a:bodyPr/>
        <a:lstStyle/>
        <a:p>
          <a:endParaRPr lang="en-US"/>
        </a:p>
      </dgm:t>
    </dgm:pt>
    <dgm:pt modelId="{185E935B-405B-7A4F-AC4E-A09FC3DEE210}">
      <dgm:prSet phldrT="[Text]" custT="1"/>
      <dgm:spPr/>
      <dgm:t>
        <a:bodyPr/>
        <a:lstStyle/>
        <a:p>
          <a:r>
            <a:rPr lang="en-US" sz="2400" b="1" dirty="0" smtClean="0">
              <a:latin typeface="Calibri"/>
              <a:cs typeface="Calibri"/>
            </a:rPr>
            <a:t>Blogs Newsletters Websites</a:t>
          </a:r>
          <a:endParaRPr lang="en-US" sz="2400" b="1" dirty="0">
            <a:latin typeface="Calibri"/>
            <a:cs typeface="Calibri"/>
          </a:endParaRPr>
        </a:p>
      </dgm:t>
    </dgm:pt>
    <dgm:pt modelId="{68C32EAA-CCAA-A34A-9B27-88ECE177FBA0}" type="parTrans" cxnId="{E27E14D9-1DA9-9D49-8C2A-872D66060553}">
      <dgm:prSet/>
      <dgm:spPr/>
      <dgm:t>
        <a:bodyPr/>
        <a:lstStyle/>
        <a:p>
          <a:endParaRPr lang="en-US"/>
        </a:p>
      </dgm:t>
    </dgm:pt>
    <dgm:pt modelId="{FEECA39C-088B-B242-84BA-3171D2341065}" type="sibTrans" cxnId="{E27E14D9-1DA9-9D49-8C2A-872D66060553}">
      <dgm:prSet/>
      <dgm:spPr/>
      <dgm:t>
        <a:bodyPr/>
        <a:lstStyle/>
        <a:p>
          <a:endParaRPr lang="en-US"/>
        </a:p>
      </dgm:t>
    </dgm:pt>
    <dgm:pt modelId="{C4AB237C-E279-0546-BACD-3D98F19C8BFE}">
      <dgm:prSet phldrT="[Text]" custT="1"/>
      <dgm:spPr/>
      <dgm:t>
        <a:bodyPr/>
        <a:lstStyle/>
        <a:p>
          <a:r>
            <a:rPr lang="en-US" sz="2400" b="1" dirty="0" smtClean="0">
              <a:latin typeface="Calibri"/>
              <a:cs typeface="Calibri"/>
            </a:rPr>
            <a:t/>
          </a:r>
          <a:br>
            <a:rPr lang="en-US" sz="2400" b="1" dirty="0" smtClean="0">
              <a:latin typeface="Calibri"/>
              <a:cs typeface="Calibri"/>
            </a:rPr>
          </a:br>
          <a:r>
            <a:rPr lang="en-US" sz="2400" b="1" dirty="0" smtClean="0">
              <a:latin typeface="Calibri"/>
              <a:cs typeface="Calibri"/>
            </a:rPr>
            <a:t>Curated Websites &amp; Organizations</a:t>
          </a:r>
          <a:endParaRPr lang="en-US" sz="2400" b="1" dirty="0">
            <a:latin typeface="Calibri"/>
            <a:cs typeface="Calibri"/>
          </a:endParaRPr>
        </a:p>
      </dgm:t>
    </dgm:pt>
    <dgm:pt modelId="{D4B17453-79CE-F043-A0D3-CBEDF14FE7C3}" type="parTrans" cxnId="{B046CF0A-44B7-384F-AC6A-35400BA123A4}">
      <dgm:prSet/>
      <dgm:spPr/>
      <dgm:t>
        <a:bodyPr/>
        <a:lstStyle/>
        <a:p>
          <a:endParaRPr lang="en-US"/>
        </a:p>
      </dgm:t>
    </dgm:pt>
    <dgm:pt modelId="{393A5F89-9A61-EA43-BC17-40BD71E8D3AA}" type="sibTrans" cxnId="{B046CF0A-44B7-384F-AC6A-35400BA123A4}">
      <dgm:prSet/>
      <dgm:spPr/>
      <dgm:t>
        <a:bodyPr/>
        <a:lstStyle/>
        <a:p>
          <a:endParaRPr lang="en-US"/>
        </a:p>
      </dgm:t>
    </dgm:pt>
    <dgm:pt modelId="{7BCFF5D3-DC33-5841-8AE9-B8C6B000B441}">
      <dgm:prSet phldrT="[Text]" custT="1"/>
      <dgm:spPr/>
      <dgm:t>
        <a:bodyPr/>
        <a:lstStyle/>
        <a:p>
          <a:r>
            <a:rPr lang="en-US" sz="2400" b="1" dirty="0" smtClean="0">
              <a:latin typeface="Calibri"/>
              <a:cs typeface="Calibri"/>
            </a:rPr>
            <a:t>6-8 “Expert” Resource People</a:t>
          </a:r>
          <a:endParaRPr lang="en-US" sz="2400" b="1" dirty="0">
            <a:latin typeface="Calibri"/>
            <a:cs typeface="Calibri"/>
          </a:endParaRPr>
        </a:p>
      </dgm:t>
    </dgm:pt>
    <dgm:pt modelId="{2FD4D591-DEE1-414C-A780-3D2EAE622E29}" type="parTrans" cxnId="{76A39550-AECE-504E-A802-22165EF89169}">
      <dgm:prSet/>
      <dgm:spPr/>
      <dgm:t>
        <a:bodyPr/>
        <a:lstStyle/>
        <a:p>
          <a:endParaRPr lang="en-US"/>
        </a:p>
      </dgm:t>
    </dgm:pt>
    <dgm:pt modelId="{F51E79ED-7106-D24F-8DDA-AF920060A54C}" type="sibTrans" cxnId="{76A39550-AECE-504E-A802-22165EF89169}">
      <dgm:prSet/>
      <dgm:spPr/>
      <dgm:t>
        <a:bodyPr/>
        <a:lstStyle/>
        <a:p>
          <a:endParaRPr lang="en-US"/>
        </a:p>
      </dgm:t>
    </dgm:pt>
    <dgm:pt modelId="{DE9E1712-2429-D348-A804-2F219B444706}" type="pres">
      <dgm:prSet presAssocID="{E77DE645-6F98-A54A-8AA7-86496039AAC7}" presName="Name0" presStyleCnt="0">
        <dgm:presLayoutVars>
          <dgm:chMax val="7"/>
          <dgm:resizeHandles val="exact"/>
        </dgm:presLayoutVars>
      </dgm:prSet>
      <dgm:spPr/>
      <dgm:t>
        <a:bodyPr/>
        <a:lstStyle/>
        <a:p>
          <a:endParaRPr lang="en-US"/>
        </a:p>
      </dgm:t>
    </dgm:pt>
    <dgm:pt modelId="{1566858D-9A64-A64B-96C1-21C4E07B5D6B}" type="pres">
      <dgm:prSet presAssocID="{E77DE645-6F98-A54A-8AA7-86496039AAC7}" presName="comp1" presStyleCnt="0"/>
      <dgm:spPr/>
      <dgm:t>
        <a:bodyPr/>
        <a:lstStyle/>
        <a:p>
          <a:endParaRPr lang="en-US"/>
        </a:p>
      </dgm:t>
    </dgm:pt>
    <dgm:pt modelId="{E88448EF-C144-9F41-98E9-17AF6BAE5F71}" type="pres">
      <dgm:prSet presAssocID="{E77DE645-6F98-A54A-8AA7-86496039AAC7}" presName="circle1" presStyleLbl="node1" presStyleIdx="0" presStyleCnt="3" custScaleX="131309"/>
      <dgm:spPr/>
      <dgm:t>
        <a:bodyPr/>
        <a:lstStyle/>
        <a:p>
          <a:endParaRPr lang="en-US"/>
        </a:p>
      </dgm:t>
    </dgm:pt>
    <dgm:pt modelId="{34B3ACD9-66BC-8E41-A86B-E8EE32F6314C}" type="pres">
      <dgm:prSet presAssocID="{E77DE645-6F98-A54A-8AA7-86496039AAC7}" presName="c1text" presStyleLbl="node1" presStyleIdx="0" presStyleCnt="3">
        <dgm:presLayoutVars>
          <dgm:bulletEnabled val="1"/>
        </dgm:presLayoutVars>
      </dgm:prSet>
      <dgm:spPr/>
      <dgm:t>
        <a:bodyPr/>
        <a:lstStyle/>
        <a:p>
          <a:endParaRPr lang="en-US"/>
        </a:p>
      </dgm:t>
    </dgm:pt>
    <dgm:pt modelId="{B5921F8C-DFF8-CE41-9E4E-F3933A4E254E}" type="pres">
      <dgm:prSet presAssocID="{E77DE645-6F98-A54A-8AA7-86496039AAC7}" presName="comp2" presStyleCnt="0"/>
      <dgm:spPr/>
      <dgm:t>
        <a:bodyPr/>
        <a:lstStyle/>
        <a:p>
          <a:endParaRPr lang="en-US"/>
        </a:p>
      </dgm:t>
    </dgm:pt>
    <dgm:pt modelId="{DA0CCE0C-813F-524F-9E01-BCAEC76989D1}" type="pres">
      <dgm:prSet presAssocID="{E77DE645-6F98-A54A-8AA7-86496039AAC7}" presName="circle2" presStyleLbl="node1" presStyleIdx="1" presStyleCnt="3" custScaleX="151240"/>
      <dgm:spPr/>
      <dgm:t>
        <a:bodyPr/>
        <a:lstStyle/>
        <a:p>
          <a:endParaRPr lang="en-US"/>
        </a:p>
      </dgm:t>
    </dgm:pt>
    <dgm:pt modelId="{98491829-626B-5941-9EC7-B1BBA23E6C16}" type="pres">
      <dgm:prSet presAssocID="{E77DE645-6F98-A54A-8AA7-86496039AAC7}" presName="c2text" presStyleLbl="node1" presStyleIdx="1" presStyleCnt="3">
        <dgm:presLayoutVars>
          <dgm:bulletEnabled val="1"/>
        </dgm:presLayoutVars>
      </dgm:prSet>
      <dgm:spPr/>
      <dgm:t>
        <a:bodyPr/>
        <a:lstStyle/>
        <a:p>
          <a:endParaRPr lang="en-US"/>
        </a:p>
      </dgm:t>
    </dgm:pt>
    <dgm:pt modelId="{70902B63-57E7-2A40-8FDD-C04C4D771267}" type="pres">
      <dgm:prSet presAssocID="{E77DE645-6F98-A54A-8AA7-86496039AAC7}" presName="comp3" presStyleCnt="0"/>
      <dgm:spPr/>
      <dgm:t>
        <a:bodyPr/>
        <a:lstStyle/>
        <a:p>
          <a:endParaRPr lang="en-US"/>
        </a:p>
      </dgm:t>
    </dgm:pt>
    <dgm:pt modelId="{F2A3EDFF-C0B1-DF40-898E-3D8FEEE9A994}" type="pres">
      <dgm:prSet presAssocID="{E77DE645-6F98-A54A-8AA7-86496039AAC7}" presName="circle3" presStyleLbl="node1" presStyleIdx="2" presStyleCnt="3" custScaleX="125297"/>
      <dgm:spPr/>
      <dgm:t>
        <a:bodyPr/>
        <a:lstStyle/>
        <a:p>
          <a:endParaRPr lang="en-US"/>
        </a:p>
      </dgm:t>
    </dgm:pt>
    <dgm:pt modelId="{066C95A9-0FC3-584A-BAD0-37DC8E3A9005}" type="pres">
      <dgm:prSet presAssocID="{E77DE645-6F98-A54A-8AA7-86496039AAC7}" presName="c3text" presStyleLbl="node1" presStyleIdx="2" presStyleCnt="3">
        <dgm:presLayoutVars>
          <dgm:bulletEnabled val="1"/>
        </dgm:presLayoutVars>
      </dgm:prSet>
      <dgm:spPr/>
      <dgm:t>
        <a:bodyPr/>
        <a:lstStyle/>
        <a:p>
          <a:endParaRPr lang="en-US"/>
        </a:p>
      </dgm:t>
    </dgm:pt>
  </dgm:ptLst>
  <dgm:cxnLst>
    <dgm:cxn modelId="{EA479857-141A-D244-8CC1-B789F0CD687D}" type="presOf" srcId="{7BCFF5D3-DC33-5841-8AE9-B8C6B000B441}" destId="{066C95A9-0FC3-584A-BAD0-37DC8E3A9005}" srcOrd="1" destOrd="0" presId="urn:microsoft.com/office/officeart/2005/8/layout/venn2"/>
    <dgm:cxn modelId="{D452AF84-2222-7043-BB7A-F0D3C00CEAE0}" type="presOf" srcId="{C4AB237C-E279-0546-BACD-3D98F19C8BFE}" destId="{98491829-626B-5941-9EC7-B1BBA23E6C16}" srcOrd="1" destOrd="0" presId="urn:microsoft.com/office/officeart/2005/8/layout/venn2"/>
    <dgm:cxn modelId="{76A39550-AECE-504E-A802-22165EF89169}" srcId="{E77DE645-6F98-A54A-8AA7-86496039AAC7}" destId="{7BCFF5D3-DC33-5841-8AE9-B8C6B000B441}" srcOrd="2" destOrd="0" parTransId="{2FD4D591-DEE1-414C-A780-3D2EAE622E29}" sibTransId="{F51E79ED-7106-D24F-8DDA-AF920060A54C}"/>
    <dgm:cxn modelId="{FF0F2C0D-249C-4C44-8BEA-3FD66F2F319E}" type="presOf" srcId="{185E935B-405B-7A4F-AC4E-A09FC3DEE210}" destId="{E88448EF-C144-9F41-98E9-17AF6BAE5F71}" srcOrd="0" destOrd="0" presId="urn:microsoft.com/office/officeart/2005/8/layout/venn2"/>
    <dgm:cxn modelId="{B046CF0A-44B7-384F-AC6A-35400BA123A4}" srcId="{E77DE645-6F98-A54A-8AA7-86496039AAC7}" destId="{C4AB237C-E279-0546-BACD-3D98F19C8BFE}" srcOrd="1" destOrd="0" parTransId="{D4B17453-79CE-F043-A0D3-CBEDF14FE7C3}" sibTransId="{393A5F89-9A61-EA43-BC17-40BD71E8D3AA}"/>
    <dgm:cxn modelId="{A260EC75-AAE9-FC42-AAFC-91A06C8F8F17}" type="presOf" srcId="{7BCFF5D3-DC33-5841-8AE9-B8C6B000B441}" destId="{F2A3EDFF-C0B1-DF40-898E-3D8FEEE9A994}" srcOrd="0" destOrd="0" presId="urn:microsoft.com/office/officeart/2005/8/layout/venn2"/>
    <dgm:cxn modelId="{0463AD31-99A2-6A4A-8C98-5E0998320AF3}" type="presOf" srcId="{C4AB237C-E279-0546-BACD-3D98F19C8BFE}" destId="{DA0CCE0C-813F-524F-9E01-BCAEC76989D1}" srcOrd="0" destOrd="0" presId="urn:microsoft.com/office/officeart/2005/8/layout/venn2"/>
    <dgm:cxn modelId="{E27E14D9-1DA9-9D49-8C2A-872D66060553}" srcId="{E77DE645-6F98-A54A-8AA7-86496039AAC7}" destId="{185E935B-405B-7A4F-AC4E-A09FC3DEE210}" srcOrd="0" destOrd="0" parTransId="{68C32EAA-CCAA-A34A-9B27-88ECE177FBA0}" sibTransId="{FEECA39C-088B-B242-84BA-3171D2341065}"/>
    <dgm:cxn modelId="{88FD5B4E-4F06-1E40-B973-CB376C7C0B13}" type="presOf" srcId="{185E935B-405B-7A4F-AC4E-A09FC3DEE210}" destId="{34B3ACD9-66BC-8E41-A86B-E8EE32F6314C}" srcOrd="1" destOrd="0" presId="urn:microsoft.com/office/officeart/2005/8/layout/venn2"/>
    <dgm:cxn modelId="{49B414CB-9726-8949-A780-58532D7139A9}" type="presOf" srcId="{E77DE645-6F98-A54A-8AA7-86496039AAC7}" destId="{DE9E1712-2429-D348-A804-2F219B444706}" srcOrd="0" destOrd="0" presId="urn:microsoft.com/office/officeart/2005/8/layout/venn2"/>
    <dgm:cxn modelId="{1F50B98D-630B-0B43-B305-D4F24DC7823D}" type="presParOf" srcId="{DE9E1712-2429-D348-A804-2F219B444706}" destId="{1566858D-9A64-A64B-96C1-21C4E07B5D6B}" srcOrd="0" destOrd="0" presId="urn:microsoft.com/office/officeart/2005/8/layout/venn2"/>
    <dgm:cxn modelId="{428EFF24-D3F3-E743-B329-F101850DCCE2}" type="presParOf" srcId="{1566858D-9A64-A64B-96C1-21C4E07B5D6B}" destId="{E88448EF-C144-9F41-98E9-17AF6BAE5F71}" srcOrd="0" destOrd="0" presId="urn:microsoft.com/office/officeart/2005/8/layout/venn2"/>
    <dgm:cxn modelId="{E40A17FB-7C92-E343-81D5-1656A3D1F976}" type="presParOf" srcId="{1566858D-9A64-A64B-96C1-21C4E07B5D6B}" destId="{34B3ACD9-66BC-8E41-A86B-E8EE32F6314C}" srcOrd="1" destOrd="0" presId="urn:microsoft.com/office/officeart/2005/8/layout/venn2"/>
    <dgm:cxn modelId="{3B8563DF-4E29-274B-B7C1-134ED2558D65}" type="presParOf" srcId="{DE9E1712-2429-D348-A804-2F219B444706}" destId="{B5921F8C-DFF8-CE41-9E4E-F3933A4E254E}" srcOrd="1" destOrd="0" presId="urn:microsoft.com/office/officeart/2005/8/layout/venn2"/>
    <dgm:cxn modelId="{F2D2DF7D-D55D-7D41-866B-E877CAA467B8}" type="presParOf" srcId="{B5921F8C-DFF8-CE41-9E4E-F3933A4E254E}" destId="{DA0CCE0C-813F-524F-9E01-BCAEC76989D1}" srcOrd="0" destOrd="0" presId="urn:microsoft.com/office/officeart/2005/8/layout/venn2"/>
    <dgm:cxn modelId="{16ACFD28-9513-F147-AF91-2DBBB52FC979}" type="presParOf" srcId="{B5921F8C-DFF8-CE41-9E4E-F3933A4E254E}" destId="{98491829-626B-5941-9EC7-B1BBA23E6C16}" srcOrd="1" destOrd="0" presId="urn:microsoft.com/office/officeart/2005/8/layout/venn2"/>
    <dgm:cxn modelId="{4AB8777A-AB7D-9D4A-972E-89A5B8ABE58E}" type="presParOf" srcId="{DE9E1712-2429-D348-A804-2F219B444706}" destId="{70902B63-57E7-2A40-8FDD-C04C4D771267}" srcOrd="2" destOrd="0" presId="urn:microsoft.com/office/officeart/2005/8/layout/venn2"/>
    <dgm:cxn modelId="{CDC3B221-D326-9342-B028-F0AF6C6945C9}" type="presParOf" srcId="{70902B63-57E7-2A40-8FDD-C04C4D771267}" destId="{F2A3EDFF-C0B1-DF40-898E-3D8FEEE9A994}" srcOrd="0" destOrd="0" presId="urn:microsoft.com/office/officeart/2005/8/layout/venn2"/>
    <dgm:cxn modelId="{C452D869-6AD1-F443-BDD9-61FD02E8D1F6}" type="presParOf" srcId="{70902B63-57E7-2A40-8FDD-C04C4D771267}" destId="{066C95A9-0FC3-584A-BAD0-37DC8E3A9005}"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FB369B-6D03-BC43-A8A7-F0BC13CB7FCE}" type="doc">
      <dgm:prSet loTypeId="urn:microsoft.com/office/officeart/2005/8/layout/hierarchy2" loCatId="" qsTypeId="urn:microsoft.com/office/officeart/2005/8/quickstyle/simple3" qsCatId="simple" csTypeId="urn:microsoft.com/office/officeart/2005/8/colors/colorful3" csCatId="colorful" phldr="1"/>
      <dgm:spPr/>
      <dgm:t>
        <a:bodyPr/>
        <a:lstStyle/>
        <a:p>
          <a:endParaRPr lang="en-US"/>
        </a:p>
      </dgm:t>
    </dgm:pt>
    <dgm:pt modelId="{C04DC66D-8D05-C845-A947-2E8556597218}">
      <dgm:prSet phldrT="[Text]" custT="1"/>
      <dgm:spPr/>
      <dgm:t>
        <a:bodyPr/>
        <a:lstStyle/>
        <a:p>
          <a:r>
            <a:rPr lang="en-US" sz="2000" b="1" dirty="0" smtClean="0"/>
            <a:t> You</a:t>
          </a:r>
          <a:endParaRPr lang="en-US" sz="2000" b="1" dirty="0"/>
        </a:p>
      </dgm:t>
    </dgm:pt>
    <dgm:pt modelId="{FF0A2F2E-F15E-3143-A5AC-8923FCC14870}" type="parTrans" cxnId="{D0DDA64C-B877-4A40-9ED3-9CE27DE090AE}">
      <dgm:prSet/>
      <dgm:spPr/>
      <dgm:t>
        <a:bodyPr/>
        <a:lstStyle/>
        <a:p>
          <a:endParaRPr lang="en-US"/>
        </a:p>
      </dgm:t>
    </dgm:pt>
    <dgm:pt modelId="{7BABFD1F-C259-9C4A-BB30-BEFDFEA8B208}" type="sibTrans" cxnId="{D0DDA64C-B877-4A40-9ED3-9CE27DE090AE}">
      <dgm:prSet/>
      <dgm:spPr/>
      <dgm:t>
        <a:bodyPr/>
        <a:lstStyle/>
        <a:p>
          <a:endParaRPr lang="en-US"/>
        </a:p>
      </dgm:t>
    </dgm:pt>
    <dgm:pt modelId="{00C32538-73B6-BD44-BC98-1078EDC6D721}">
      <dgm:prSet phldrT="[Text]" custT="1"/>
      <dgm:spPr/>
      <dgm:t>
        <a:bodyPr/>
        <a:lstStyle/>
        <a:p>
          <a:r>
            <a:rPr lang="en-US" sz="2000" b="1" dirty="0" smtClean="0"/>
            <a:t> Your Friends</a:t>
          </a:r>
          <a:endParaRPr lang="en-US" sz="2000" b="1" dirty="0"/>
        </a:p>
      </dgm:t>
    </dgm:pt>
    <dgm:pt modelId="{20D4331A-FE6F-844E-BB36-3FD5398CA256}" type="parTrans" cxnId="{A8A9C6D6-80E9-F446-B066-170C836D6869}">
      <dgm:prSet/>
      <dgm:spPr/>
      <dgm:t>
        <a:bodyPr/>
        <a:lstStyle/>
        <a:p>
          <a:endParaRPr lang="en-US" dirty="0"/>
        </a:p>
      </dgm:t>
    </dgm:pt>
    <dgm:pt modelId="{D9DDF7D4-B2BA-BB4C-A739-1D40B0AA8538}" type="sibTrans" cxnId="{A8A9C6D6-80E9-F446-B066-170C836D6869}">
      <dgm:prSet/>
      <dgm:spPr/>
      <dgm:t>
        <a:bodyPr/>
        <a:lstStyle/>
        <a:p>
          <a:endParaRPr lang="en-US"/>
        </a:p>
      </dgm:t>
    </dgm:pt>
    <dgm:pt modelId="{6A1E2DF1-C48E-B54F-ACA3-4D223B2535B3}">
      <dgm:prSet phldrT="[Text]" custT="1"/>
      <dgm:spPr/>
      <dgm:t>
        <a:bodyPr/>
        <a:lstStyle/>
        <a:p>
          <a:r>
            <a:rPr lang="en-US" sz="2000" b="1" dirty="0" smtClean="0"/>
            <a:t> Your Friends</a:t>
          </a:r>
          <a:endParaRPr lang="en-US" sz="2000" b="1" dirty="0"/>
        </a:p>
      </dgm:t>
    </dgm:pt>
    <dgm:pt modelId="{A9924C83-BAFE-3C41-83EA-37347528E5F3}" type="parTrans" cxnId="{AB424CE3-53CA-6148-9C93-3002038A1E07}">
      <dgm:prSet/>
      <dgm:spPr/>
      <dgm:t>
        <a:bodyPr/>
        <a:lstStyle/>
        <a:p>
          <a:endParaRPr lang="en-US" dirty="0"/>
        </a:p>
      </dgm:t>
    </dgm:pt>
    <dgm:pt modelId="{D58DC726-7115-EE46-A196-68B3FF7D9833}" type="sibTrans" cxnId="{AB424CE3-53CA-6148-9C93-3002038A1E07}">
      <dgm:prSet/>
      <dgm:spPr/>
      <dgm:t>
        <a:bodyPr/>
        <a:lstStyle/>
        <a:p>
          <a:endParaRPr lang="en-US"/>
        </a:p>
      </dgm:t>
    </dgm:pt>
    <dgm:pt modelId="{16843FE7-2CB4-564E-9BA7-CC5B3662C2E4}">
      <dgm:prSet phldrT="[Text]" custT="1"/>
      <dgm:spPr/>
      <dgm:t>
        <a:bodyPr/>
        <a:lstStyle/>
        <a:p>
          <a:r>
            <a:rPr lang="en-US" sz="2000" b="1" dirty="0" smtClean="0"/>
            <a:t>Your Friends’ Friends </a:t>
          </a:r>
          <a:endParaRPr lang="en-US" sz="2000" b="1" dirty="0"/>
        </a:p>
      </dgm:t>
    </dgm:pt>
    <dgm:pt modelId="{A3FF0F16-7579-7C4D-A3EF-A02BADB71BD3}" type="parTrans" cxnId="{EF3B8116-0CE1-4E46-A231-9EFB75AE86A0}">
      <dgm:prSet/>
      <dgm:spPr/>
      <dgm:t>
        <a:bodyPr/>
        <a:lstStyle/>
        <a:p>
          <a:endParaRPr lang="en-US" dirty="0"/>
        </a:p>
      </dgm:t>
    </dgm:pt>
    <dgm:pt modelId="{167B01C3-732F-B541-B017-980E45678B0E}" type="sibTrans" cxnId="{EF3B8116-0CE1-4E46-A231-9EFB75AE86A0}">
      <dgm:prSet/>
      <dgm:spPr/>
      <dgm:t>
        <a:bodyPr/>
        <a:lstStyle/>
        <a:p>
          <a:endParaRPr lang="en-US"/>
        </a:p>
      </dgm:t>
    </dgm:pt>
    <dgm:pt modelId="{2DC379F5-C302-A146-8E2E-9E669B5830BC}">
      <dgm:prSet phldrT="[Text]" custT="1"/>
      <dgm:spPr/>
      <dgm:t>
        <a:bodyPr/>
        <a:lstStyle/>
        <a:p>
          <a:r>
            <a:rPr lang="en-US" sz="2000" b="1" smtClean="0"/>
            <a:t>Your Friends’ Friends </a:t>
          </a:r>
          <a:endParaRPr lang="en-US" sz="2000" b="1" dirty="0"/>
        </a:p>
      </dgm:t>
    </dgm:pt>
    <dgm:pt modelId="{54C9E740-F8BB-4C41-A430-F9385E8E598E}" type="parTrans" cxnId="{BF8A31CC-881F-BD48-A591-D4CA85D78521}">
      <dgm:prSet/>
      <dgm:spPr/>
      <dgm:t>
        <a:bodyPr/>
        <a:lstStyle/>
        <a:p>
          <a:endParaRPr lang="en-US" dirty="0"/>
        </a:p>
      </dgm:t>
    </dgm:pt>
    <dgm:pt modelId="{2B46DA67-62C0-D644-A808-A43AFFCE86CC}" type="sibTrans" cxnId="{BF8A31CC-881F-BD48-A591-D4CA85D78521}">
      <dgm:prSet/>
      <dgm:spPr/>
      <dgm:t>
        <a:bodyPr/>
        <a:lstStyle/>
        <a:p>
          <a:endParaRPr lang="en-US"/>
        </a:p>
      </dgm:t>
    </dgm:pt>
    <dgm:pt modelId="{C5194232-A560-1940-94F7-9B33994B6E2F}">
      <dgm:prSet phldrT="[Text]" custT="1"/>
      <dgm:spPr/>
      <dgm:t>
        <a:bodyPr/>
        <a:lstStyle/>
        <a:p>
          <a:r>
            <a:rPr lang="en-US" sz="2000" b="1" smtClean="0"/>
            <a:t>Your Friends’ Friend’s Friends</a:t>
          </a:r>
          <a:endParaRPr lang="en-US" sz="2000" b="1" dirty="0"/>
        </a:p>
      </dgm:t>
    </dgm:pt>
    <dgm:pt modelId="{6168E034-3AF1-A841-A121-EDD19B460C46}" type="parTrans" cxnId="{378875A6-F99E-F643-8DF6-F82BB55A0CB7}">
      <dgm:prSet/>
      <dgm:spPr/>
      <dgm:t>
        <a:bodyPr/>
        <a:lstStyle/>
        <a:p>
          <a:endParaRPr lang="en-US" dirty="0"/>
        </a:p>
      </dgm:t>
    </dgm:pt>
    <dgm:pt modelId="{E7232B8D-BEF8-4D4F-9E2F-C8FEABDA3D8E}" type="sibTrans" cxnId="{378875A6-F99E-F643-8DF6-F82BB55A0CB7}">
      <dgm:prSet/>
      <dgm:spPr/>
      <dgm:t>
        <a:bodyPr/>
        <a:lstStyle/>
        <a:p>
          <a:endParaRPr lang="en-US"/>
        </a:p>
      </dgm:t>
    </dgm:pt>
    <dgm:pt modelId="{1FFC28C0-E6E4-A84B-ADBD-4C43D47DCACE}">
      <dgm:prSet phldrT="[Text]" custT="1"/>
      <dgm:spPr/>
      <dgm:t>
        <a:bodyPr/>
        <a:lstStyle/>
        <a:p>
          <a:r>
            <a:rPr lang="en-US" sz="2000" b="1" dirty="0" smtClean="0"/>
            <a:t>Your Friends’ Friend’s Friends</a:t>
          </a:r>
          <a:endParaRPr lang="en-US" sz="2000" b="1" dirty="0"/>
        </a:p>
      </dgm:t>
    </dgm:pt>
    <dgm:pt modelId="{ED55CEE6-2BEC-B848-B64E-76044CC16A50}" type="parTrans" cxnId="{04DA204C-78FA-1F41-BF5E-D32D34CE0AA0}">
      <dgm:prSet/>
      <dgm:spPr/>
      <dgm:t>
        <a:bodyPr/>
        <a:lstStyle/>
        <a:p>
          <a:endParaRPr lang="en-US" dirty="0"/>
        </a:p>
      </dgm:t>
    </dgm:pt>
    <dgm:pt modelId="{4EA2000C-1FEB-AF41-A874-D2E6B494F923}" type="sibTrans" cxnId="{04DA204C-78FA-1F41-BF5E-D32D34CE0AA0}">
      <dgm:prSet/>
      <dgm:spPr/>
      <dgm:t>
        <a:bodyPr/>
        <a:lstStyle/>
        <a:p>
          <a:endParaRPr lang="en-US"/>
        </a:p>
      </dgm:t>
    </dgm:pt>
    <dgm:pt modelId="{ECD26329-869A-AF4F-873C-4917D5CB8447}">
      <dgm:prSet phldrT="[Text]" custT="1"/>
      <dgm:spPr/>
      <dgm:t>
        <a:bodyPr/>
        <a:lstStyle/>
        <a:p>
          <a:r>
            <a:rPr lang="en-US" sz="2000" b="1" smtClean="0"/>
            <a:t>Your Friends’ Friend’s Friends</a:t>
          </a:r>
          <a:endParaRPr lang="en-US" sz="2000" b="1" dirty="0"/>
        </a:p>
      </dgm:t>
    </dgm:pt>
    <dgm:pt modelId="{1E73735D-EB08-7841-A11D-6CDCCF86907D}" type="parTrans" cxnId="{500E8122-312B-8B4A-871E-3784DB64C80C}">
      <dgm:prSet/>
      <dgm:spPr/>
      <dgm:t>
        <a:bodyPr/>
        <a:lstStyle/>
        <a:p>
          <a:endParaRPr lang="en-US" dirty="0"/>
        </a:p>
      </dgm:t>
    </dgm:pt>
    <dgm:pt modelId="{C6A5D1B0-0776-C44D-81B3-0A32FD4F4005}" type="sibTrans" cxnId="{500E8122-312B-8B4A-871E-3784DB64C80C}">
      <dgm:prSet/>
      <dgm:spPr/>
      <dgm:t>
        <a:bodyPr/>
        <a:lstStyle/>
        <a:p>
          <a:endParaRPr lang="en-US"/>
        </a:p>
      </dgm:t>
    </dgm:pt>
    <dgm:pt modelId="{D92E3689-7754-F64E-B7DB-67417FBB98EC}">
      <dgm:prSet phldrT="[Text]" custT="1"/>
      <dgm:spPr/>
      <dgm:t>
        <a:bodyPr/>
        <a:lstStyle/>
        <a:p>
          <a:r>
            <a:rPr lang="en-US" sz="2000" b="1" dirty="0" smtClean="0"/>
            <a:t>Your Friends’ Friends </a:t>
          </a:r>
          <a:endParaRPr lang="en-US" sz="2000" b="1" dirty="0"/>
        </a:p>
      </dgm:t>
    </dgm:pt>
    <dgm:pt modelId="{72DAD41A-A31D-AD4D-89EE-81D1919288B6}" type="parTrans" cxnId="{240EA376-76C1-C847-988D-F66411C5A589}">
      <dgm:prSet/>
      <dgm:spPr/>
      <dgm:t>
        <a:bodyPr/>
        <a:lstStyle/>
        <a:p>
          <a:endParaRPr lang="en-US" dirty="0"/>
        </a:p>
      </dgm:t>
    </dgm:pt>
    <dgm:pt modelId="{B98C5316-FCE7-C54B-840C-6A4B30E37A74}" type="sibTrans" cxnId="{240EA376-76C1-C847-988D-F66411C5A589}">
      <dgm:prSet/>
      <dgm:spPr/>
      <dgm:t>
        <a:bodyPr/>
        <a:lstStyle/>
        <a:p>
          <a:endParaRPr lang="en-US"/>
        </a:p>
      </dgm:t>
    </dgm:pt>
    <dgm:pt modelId="{DFCFD874-26E9-5B4E-84DF-AB8CB23C0A74}">
      <dgm:prSet phldrT="[Text]" custT="1"/>
      <dgm:spPr/>
      <dgm:t>
        <a:bodyPr/>
        <a:lstStyle/>
        <a:p>
          <a:r>
            <a:rPr lang="en-US" sz="2000" b="1" dirty="0" smtClean="0"/>
            <a:t>Your Friends’ Friends </a:t>
          </a:r>
          <a:endParaRPr lang="en-US" sz="2000" b="1" dirty="0"/>
        </a:p>
      </dgm:t>
    </dgm:pt>
    <dgm:pt modelId="{16D19F32-2348-7C49-8059-6B3426A84F11}" type="parTrans" cxnId="{89EDC8A1-35A7-6247-A367-5BCA4FBF726E}">
      <dgm:prSet/>
      <dgm:spPr/>
      <dgm:t>
        <a:bodyPr/>
        <a:lstStyle/>
        <a:p>
          <a:endParaRPr lang="en-US" dirty="0"/>
        </a:p>
      </dgm:t>
    </dgm:pt>
    <dgm:pt modelId="{AB2A51AE-0EC3-E74C-A2C8-CA1EF2E26082}" type="sibTrans" cxnId="{89EDC8A1-35A7-6247-A367-5BCA4FBF726E}">
      <dgm:prSet/>
      <dgm:spPr/>
      <dgm:t>
        <a:bodyPr/>
        <a:lstStyle/>
        <a:p>
          <a:endParaRPr lang="en-US"/>
        </a:p>
      </dgm:t>
    </dgm:pt>
    <dgm:pt modelId="{8C0AC332-0F89-064A-828A-E5DB95BC03D7}" type="pres">
      <dgm:prSet presAssocID="{80FB369B-6D03-BC43-A8A7-F0BC13CB7FCE}" presName="diagram" presStyleCnt="0">
        <dgm:presLayoutVars>
          <dgm:chPref val="1"/>
          <dgm:dir/>
          <dgm:animOne val="branch"/>
          <dgm:animLvl val="lvl"/>
          <dgm:resizeHandles val="exact"/>
        </dgm:presLayoutVars>
      </dgm:prSet>
      <dgm:spPr/>
      <dgm:t>
        <a:bodyPr/>
        <a:lstStyle/>
        <a:p>
          <a:endParaRPr lang="en-US"/>
        </a:p>
      </dgm:t>
    </dgm:pt>
    <dgm:pt modelId="{A3A91887-3628-9245-B447-0AE594E210F4}" type="pres">
      <dgm:prSet presAssocID="{C04DC66D-8D05-C845-A947-2E8556597218}" presName="root1" presStyleCnt="0"/>
      <dgm:spPr/>
      <dgm:t>
        <a:bodyPr/>
        <a:lstStyle/>
        <a:p>
          <a:endParaRPr lang="en-US"/>
        </a:p>
      </dgm:t>
    </dgm:pt>
    <dgm:pt modelId="{3351E3AD-29DE-0A49-963A-0ECFB03B8D22}" type="pres">
      <dgm:prSet presAssocID="{C04DC66D-8D05-C845-A947-2E8556597218}" presName="LevelOneTextNode" presStyleLbl="node0" presStyleIdx="0" presStyleCnt="1">
        <dgm:presLayoutVars>
          <dgm:chPref val="3"/>
        </dgm:presLayoutVars>
      </dgm:prSet>
      <dgm:spPr/>
      <dgm:t>
        <a:bodyPr/>
        <a:lstStyle/>
        <a:p>
          <a:endParaRPr lang="en-US"/>
        </a:p>
      </dgm:t>
    </dgm:pt>
    <dgm:pt modelId="{F20BA87E-605C-594D-9606-BC1C1249C82D}" type="pres">
      <dgm:prSet presAssocID="{C04DC66D-8D05-C845-A947-2E8556597218}" presName="level2hierChild" presStyleCnt="0"/>
      <dgm:spPr/>
      <dgm:t>
        <a:bodyPr/>
        <a:lstStyle/>
        <a:p>
          <a:endParaRPr lang="en-US"/>
        </a:p>
      </dgm:t>
    </dgm:pt>
    <dgm:pt modelId="{4F085BCB-7D94-A945-B98F-0B475945F0CA}" type="pres">
      <dgm:prSet presAssocID="{20D4331A-FE6F-844E-BB36-3FD5398CA256}" presName="conn2-1" presStyleLbl="parChTrans1D2" presStyleIdx="0" presStyleCnt="2"/>
      <dgm:spPr/>
      <dgm:t>
        <a:bodyPr/>
        <a:lstStyle/>
        <a:p>
          <a:endParaRPr lang="en-US"/>
        </a:p>
      </dgm:t>
    </dgm:pt>
    <dgm:pt modelId="{BA23669E-77CA-0D47-BBA0-49AB89491E5D}" type="pres">
      <dgm:prSet presAssocID="{20D4331A-FE6F-844E-BB36-3FD5398CA256}" presName="connTx" presStyleLbl="parChTrans1D2" presStyleIdx="0" presStyleCnt="2"/>
      <dgm:spPr/>
      <dgm:t>
        <a:bodyPr/>
        <a:lstStyle/>
        <a:p>
          <a:endParaRPr lang="en-US"/>
        </a:p>
      </dgm:t>
    </dgm:pt>
    <dgm:pt modelId="{0F339E7B-B643-9E4C-B86E-C889407B68B3}" type="pres">
      <dgm:prSet presAssocID="{00C32538-73B6-BD44-BC98-1078EDC6D721}" presName="root2" presStyleCnt="0"/>
      <dgm:spPr/>
      <dgm:t>
        <a:bodyPr/>
        <a:lstStyle/>
        <a:p>
          <a:endParaRPr lang="en-US"/>
        </a:p>
      </dgm:t>
    </dgm:pt>
    <dgm:pt modelId="{06ECE312-78BD-E545-9038-0D465EA64931}" type="pres">
      <dgm:prSet presAssocID="{00C32538-73B6-BD44-BC98-1078EDC6D721}" presName="LevelTwoTextNode" presStyleLbl="node2" presStyleIdx="0" presStyleCnt="2">
        <dgm:presLayoutVars>
          <dgm:chPref val="3"/>
        </dgm:presLayoutVars>
      </dgm:prSet>
      <dgm:spPr/>
      <dgm:t>
        <a:bodyPr/>
        <a:lstStyle/>
        <a:p>
          <a:endParaRPr lang="en-US"/>
        </a:p>
      </dgm:t>
    </dgm:pt>
    <dgm:pt modelId="{9B8753DF-6AE0-5F48-8E85-5C200964741D}" type="pres">
      <dgm:prSet presAssocID="{00C32538-73B6-BD44-BC98-1078EDC6D721}" presName="level3hierChild" presStyleCnt="0"/>
      <dgm:spPr/>
      <dgm:t>
        <a:bodyPr/>
        <a:lstStyle/>
        <a:p>
          <a:endParaRPr lang="en-US"/>
        </a:p>
      </dgm:t>
    </dgm:pt>
    <dgm:pt modelId="{2C6A5C3B-B4F0-3143-AE10-3CB38621AA03}" type="pres">
      <dgm:prSet presAssocID="{72DAD41A-A31D-AD4D-89EE-81D1919288B6}" presName="conn2-1" presStyleLbl="parChTrans1D3" presStyleIdx="0" presStyleCnt="4"/>
      <dgm:spPr/>
      <dgm:t>
        <a:bodyPr/>
        <a:lstStyle/>
        <a:p>
          <a:endParaRPr lang="en-US"/>
        </a:p>
      </dgm:t>
    </dgm:pt>
    <dgm:pt modelId="{C7D51968-05ED-2048-9F37-10179850DD39}" type="pres">
      <dgm:prSet presAssocID="{72DAD41A-A31D-AD4D-89EE-81D1919288B6}" presName="connTx" presStyleLbl="parChTrans1D3" presStyleIdx="0" presStyleCnt="4"/>
      <dgm:spPr/>
      <dgm:t>
        <a:bodyPr/>
        <a:lstStyle/>
        <a:p>
          <a:endParaRPr lang="en-US"/>
        </a:p>
      </dgm:t>
    </dgm:pt>
    <dgm:pt modelId="{38B0C0EF-1544-054C-8A75-E9F5D61CD21B}" type="pres">
      <dgm:prSet presAssocID="{D92E3689-7754-F64E-B7DB-67417FBB98EC}" presName="root2" presStyleCnt="0"/>
      <dgm:spPr/>
      <dgm:t>
        <a:bodyPr/>
        <a:lstStyle/>
        <a:p>
          <a:endParaRPr lang="en-US"/>
        </a:p>
      </dgm:t>
    </dgm:pt>
    <dgm:pt modelId="{E3B9B252-2CD0-4C45-8CD0-A61978C2344D}" type="pres">
      <dgm:prSet presAssocID="{D92E3689-7754-F64E-B7DB-67417FBB98EC}" presName="LevelTwoTextNode" presStyleLbl="node3" presStyleIdx="0" presStyleCnt="4">
        <dgm:presLayoutVars>
          <dgm:chPref val="3"/>
        </dgm:presLayoutVars>
      </dgm:prSet>
      <dgm:spPr/>
      <dgm:t>
        <a:bodyPr/>
        <a:lstStyle/>
        <a:p>
          <a:endParaRPr lang="en-US"/>
        </a:p>
      </dgm:t>
    </dgm:pt>
    <dgm:pt modelId="{B9267365-EF04-D24D-926C-E7A70AEE161B}" type="pres">
      <dgm:prSet presAssocID="{D92E3689-7754-F64E-B7DB-67417FBB98EC}" presName="level3hierChild" presStyleCnt="0"/>
      <dgm:spPr/>
      <dgm:t>
        <a:bodyPr/>
        <a:lstStyle/>
        <a:p>
          <a:endParaRPr lang="en-US"/>
        </a:p>
      </dgm:t>
    </dgm:pt>
    <dgm:pt modelId="{0945F92B-641E-B347-8819-BE04372E7A13}" type="pres">
      <dgm:prSet presAssocID="{16D19F32-2348-7C49-8059-6B3426A84F11}" presName="conn2-1" presStyleLbl="parChTrans1D3" presStyleIdx="1" presStyleCnt="4"/>
      <dgm:spPr/>
      <dgm:t>
        <a:bodyPr/>
        <a:lstStyle/>
        <a:p>
          <a:endParaRPr lang="en-US"/>
        </a:p>
      </dgm:t>
    </dgm:pt>
    <dgm:pt modelId="{E5504DC7-2E65-E642-8680-909BEB337036}" type="pres">
      <dgm:prSet presAssocID="{16D19F32-2348-7C49-8059-6B3426A84F11}" presName="connTx" presStyleLbl="parChTrans1D3" presStyleIdx="1" presStyleCnt="4"/>
      <dgm:spPr/>
      <dgm:t>
        <a:bodyPr/>
        <a:lstStyle/>
        <a:p>
          <a:endParaRPr lang="en-US"/>
        </a:p>
      </dgm:t>
    </dgm:pt>
    <dgm:pt modelId="{5D4E1811-CBFD-DA48-9BD3-AF50FF1E3D11}" type="pres">
      <dgm:prSet presAssocID="{DFCFD874-26E9-5B4E-84DF-AB8CB23C0A74}" presName="root2" presStyleCnt="0"/>
      <dgm:spPr/>
      <dgm:t>
        <a:bodyPr/>
        <a:lstStyle/>
        <a:p>
          <a:endParaRPr lang="en-US"/>
        </a:p>
      </dgm:t>
    </dgm:pt>
    <dgm:pt modelId="{93FF3673-B8B7-D04F-9A7B-D619835E6D1C}" type="pres">
      <dgm:prSet presAssocID="{DFCFD874-26E9-5B4E-84DF-AB8CB23C0A74}" presName="LevelTwoTextNode" presStyleLbl="node3" presStyleIdx="1" presStyleCnt="4">
        <dgm:presLayoutVars>
          <dgm:chPref val="3"/>
        </dgm:presLayoutVars>
      </dgm:prSet>
      <dgm:spPr/>
      <dgm:t>
        <a:bodyPr/>
        <a:lstStyle/>
        <a:p>
          <a:endParaRPr lang="en-US"/>
        </a:p>
      </dgm:t>
    </dgm:pt>
    <dgm:pt modelId="{5487A3D4-4943-2F4A-A53A-724B24439B5A}" type="pres">
      <dgm:prSet presAssocID="{DFCFD874-26E9-5B4E-84DF-AB8CB23C0A74}" presName="level3hierChild" presStyleCnt="0"/>
      <dgm:spPr/>
      <dgm:t>
        <a:bodyPr/>
        <a:lstStyle/>
        <a:p>
          <a:endParaRPr lang="en-US"/>
        </a:p>
      </dgm:t>
    </dgm:pt>
    <dgm:pt modelId="{7FDEDECA-156D-624D-9591-D02A70D88B6D}" type="pres">
      <dgm:prSet presAssocID="{ED55CEE6-2BEC-B848-B64E-76044CC16A50}" presName="conn2-1" presStyleLbl="parChTrans1D4" presStyleIdx="0" presStyleCnt="3"/>
      <dgm:spPr/>
      <dgm:t>
        <a:bodyPr/>
        <a:lstStyle/>
        <a:p>
          <a:endParaRPr lang="en-US"/>
        </a:p>
      </dgm:t>
    </dgm:pt>
    <dgm:pt modelId="{A214C49E-AF54-E941-9650-8542D121645A}" type="pres">
      <dgm:prSet presAssocID="{ED55CEE6-2BEC-B848-B64E-76044CC16A50}" presName="connTx" presStyleLbl="parChTrans1D4" presStyleIdx="0" presStyleCnt="3"/>
      <dgm:spPr/>
      <dgm:t>
        <a:bodyPr/>
        <a:lstStyle/>
        <a:p>
          <a:endParaRPr lang="en-US"/>
        </a:p>
      </dgm:t>
    </dgm:pt>
    <dgm:pt modelId="{EC7ADC93-A8A7-354B-AD5A-BF8A30F08616}" type="pres">
      <dgm:prSet presAssocID="{1FFC28C0-E6E4-A84B-ADBD-4C43D47DCACE}" presName="root2" presStyleCnt="0"/>
      <dgm:spPr/>
      <dgm:t>
        <a:bodyPr/>
        <a:lstStyle/>
        <a:p>
          <a:endParaRPr lang="en-US"/>
        </a:p>
      </dgm:t>
    </dgm:pt>
    <dgm:pt modelId="{0FBB2C36-1441-8E40-BEEF-3985E0967584}" type="pres">
      <dgm:prSet presAssocID="{1FFC28C0-E6E4-A84B-ADBD-4C43D47DCACE}" presName="LevelTwoTextNode" presStyleLbl="node4" presStyleIdx="0" presStyleCnt="3">
        <dgm:presLayoutVars>
          <dgm:chPref val="3"/>
        </dgm:presLayoutVars>
      </dgm:prSet>
      <dgm:spPr/>
      <dgm:t>
        <a:bodyPr/>
        <a:lstStyle/>
        <a:p>
          <a:endParaRPr lang="en-US"/>
        </a:p>
      </dgm:t>
    </dgm:pt>
    <dgm:pt modelId="{388C2594-951B-C84C-B4D6-CC79C21E8A28}" type="pres">
      <dgm:prSet presAssocID="{1FFC28C0-E6E4-A84B-ADBD-4C43D47DCACE}" presName="level3hierChild" presStyleCnt="0"/>
      <dgm:spPr/>
      <dgm:t>
        <a:bodyPr/>
        <a:lstStyle/>
        <a:p>
          <a:endParaRPr lang="en-US"/>
        </a:p>
      </dgm:t>
    </dgm:pt>
    <dgm:pt modelId="{A9520E65-07FD-D241-940D-BBDAE3146272}" type="pres">
      <dgm:prSet presAssocID="{1E73735D-EB08-7841-A11D-6CDCCF86907D}" presName="conn2-1" presStyleLbl="parChTrans1D4" presStyleIdx="1" presStyleCnt="3"/>
      <dgm:spPr/>
      <dgm:t>
        <a:bodyPr/>
        <a:lstStyle/>
        <a:p>
          <a:endParaRPr lang="en-US"/>
        </a:p>
      </dgm:t>
    </dgm:pt>
    <dgm:pt modelId="{2BCFB2E6-DD3F-F443-9B3E-4B3913E1EAE8}" type="pres">
      <dgm:prSet presAssocID="{1E73735D-EB08-7841-A11D-6CDCCF86907D}" presName="connTx" presStyleLbl="parChTrans1D4" presStyleIdx="1" presStyleCnt="3"/>
      <dgm:spPr/>
      <dgm:t>
        <a:bodyPr/>
        <a:lstStyle/>
        <a:p>
          <a:endParaRPr lang="en-US"/>
        </a:p>
      </dgm:t>
    </dgm:pt>
    <dgm:pt modelId="{25721F44-C7BD-754F-B0EF-33BC857530B1}" type="pres">
      <dgm:prSet presAssocID="{ECD26329-869A-AF4F-873C-4917D5CB8447}" presName="root2" presStyleCnt="0"/>
      <dgm:spPr/>
      <dgm:t>
        <a:bodyPr/>
        <a:lstStyle/>
        <a:p>
          <a:endParaRPr lang="en-US"/>
        </a:p>
      </dgm:t>
    </dgm:pt>
    <dgm:pt modelId="{0970C558-F7D0-7843-AFBF-0A4D92D4ADC5}" type="pres">
      <dgm:prSet presAssocID="{ECD26329-869A-AF4F-873C-4917D5CB8447}" presName="LevelTwoTextNode" presStyleLbl="node4" presStyleIdx="1" presStyleCnt="3">
        <dgm:presLayoutVars>
          <dgm:chPref val="3"/>
        </dgm:presLayoutVars>
      </dgm:prSet>
      <dgm:spPr/>
      <dgm:t>
        <a:bodyPr/>
        <a:lstStyle/>
        <a:p>
          <a:endParaRPr lang="en-US"/>
        </a:p>
      </dgm:t>
    </dgm:pt>
    <dgm:pt modelId="{5E32C2F2-6A0A-BC4B-A4FB-FA6E274148D2}" type="pres">
      <dgm:prSet presAssocID="{ECD26329-869A-AF4F-873C-4917D5CB8447}" presName="level3hierChild" presStyleCnt="0"/>
      <dgm:spPr/>
      <dgm:t>
        <a:bodyPr/>
        <a:lstStyle/>
        <a:p>
          <a:endParaRPr lang="en-US"/>
        </a:p>
      </dgm:t>
    </dgm:pt>
    <dgm:pt modelId="{FC295024-1272-7D42-AAA7-C4AF79DE18B8}" type="pres">
      <dgm:prSet presAssocID="{6168E034-3AF1-A841-A121-EDD19B460C46}" presName="conn2-1" presStyleLbl="parChTrans1D4" presStyleIdx="2" presStyleCnt="3"/>
      <dgm:spPr/>
      <dgm:t>
        <a:bodyPr/>
        <a:lstStyle/>
        <a:p>
          <a:endParaRPr lang="en-US"/>
        </a:p>
      </dgm:t>
    </dgm:pt>
    <dgm:pt modelId="{2EB3C06E-2025-9B47-82C1-5BB493B919EF}" type="pres">
      <dgm:prSet presAssocID="{6168E034-3AF1-A841-A121-EDD19B460C46}" presName="connTx" presStyleLbl="parChTrans1D4" presStyleIdx="2" presStyleCnt="3"/>
      <dgm:spPr/>
      <dgm:t>
        <a:bodyPr/>
        <a:lstStyle/>
        <a:p>
          <a:endParaRPr lang="en-US"/>
        </a:p>
      </dgm:t>
    </dgm:pt>
    <dgm:pt modelId="{19584A27-D23D-1D46-BEB6-F38613D89DA6}" type="pres">
      <dgm:prSet presAssocID="{C5194232-A560-1940-94F7-9B33994B6E2F}" presName="root2" presStyleCnt="0"/>
      <dgm:spPr/>
      <dgm:t>
        <a:bodyPr/>
        <a:lstStyle/>
        <a:p>
          <a:endParaRPr lang="en-US"/>
        </a:p>
      </dgm:t>
    </dgm:pt>
    <dgm:pt modelId="{9B007CB5-5FE6-FD40-BBDF-4B38EA6D9E0E}" type="pres">
      <dgm:prSet presAssocID="{C5194232-A560-1940-94F7-9B33994B6E2F}" presName="LevelTwoTextNode" presStyleLbl="node4" presStyleIdx="2" presStyleCnt="3">
        <dgm:presLayoutVars>
          <dgm:chPref val="3"/>
        </dgm:presLayoutVars>
      </dgm:prSet>
      <dgm:spPr/>
      <dgm:t>
        <a:bodyPr/>
        <a:lstStyle/>
        <a:p>
          <a:endParaRPr lang="en-US"/>
        </a:p>
      </dgm:t>
    </dgm:pt>
    <dgm:pt modelId="{AB3D5E23-2C9A-6C4F-9CD2-8BAFF958D412}" type="pres">
      <dgm:prSet presAssocID="{C5194232-A560-1940-94F7-9B33994B6E2F}" presName="level3hierChild" presStyleCnt="0"/>
      <dgm:spPr/>
      <dgm:t>
        <a:bodyPr/>
        <a:lstStyle/>
        <a:p>
          <a:endParaRPr lang="en-US"/>
        </a:p>
      </dgm:t>
    </dgm:pt>
    <dgm:pt modelId="{303726E1-8F53-C648-8F42-78A6994E7FEB}" type="pres">
      <dgm:prSet presAssocID="{A9924C83-BAFE-3C41-83EA-37347528E5F3}" presName="conn2-1" presStyleLbl="parChTrans1D2" presStyleIdx="1" presStyleCnt="2"/>
      <dgm:spPr/>
      <dgm:t>
        <a:bodyPr/>
        <a:lstStyle/>
        <a:p>
          <a:endParaRPr lang="en-US"/>
        </a:p>
      </dgm:t>
    </dgm:pt>
    <dgm:pt modelId="{32BB3DA0-E731-4248-BBAF-411AD56E7E8A}" type="pres">
      <dgm:prSet presAssocID="{A9924C83-BAFE-3C41-83EA-37347528E5F3}" presName="connTx" presStyleLbl="parChTrans1D2" presStyleIdx="1" presStyleCnt="2"/>
      <dgm:spPr/>
      <dgm:t>
        <a:bodyPr/>
        <a:lstStyle/>
        <a:p>
          <a:endParaRPr lang="en-US"/>
        </a:p>
      </dgm:t>
    </dgm:pt>
    <dgm:pt modelId="{684FB1AF-633A-FF42-9E51-5BDF8CDDA156}" type="pres">
      <dgm:prSet presAssocID="{6A1E2DF1-C48E-B54F-ACA3-4D223B2535B3}" presName="root2" presStyleCnt="0"/>
      <dgm:spPr/>
      <dgm:t>
        <a:bodyPr/>
        <a:lstStyle/>
        <a:p>
          <a:endParaRPr lang="en-US"/>
        </a:p>
      </dgm:t>
    </dgm:pt>
    <dgm:pt modelId="{4027F957-E121-F842-873C-318439C37B42}" type="pres">
      <dgm:prSet presAssocID="{6A1E2DF1-C48E-B54F-ACA3-4D223B2535B3}" presName="LevelTwoTextNode" presStyleLbl="node2" presStyleIdx="1" presStyleCnt="2">
        <dgm:presLayoutVars>
          <dgm:chPref val="3"/>
        </dgm:presLayoutVars>
      </dgm:prSet>
      <dgm:spPr/>
      <dgm:t>
        <a:bodyPr/>
        <a:lstStyle/>
        <a:p>
          <a:endParaRPr lang="en-US"/>
        </a:p>
      </dgm:t>
    </dgm:pt>
    <dgm:pt modelId="{41374FDE-2C39-AA49-B92D-CC69B77E5A66}" type="pres">
      <dgm:prSet presAssocID="{6A1E2DF1-C48E-B54F-ACA3-4D223B2535B3}" presName="level3hierChild" presStyleCnt="0"/>
      <dgm:spPr/>
      <dgm:t>
        <a:bodyPr/>
        <a:lstStyle/>
        <a:p>
          <a:endParaRPr lang="en-US"/>
        </a:p>
      </dgm:t>
    </dgm:pt>
    <dgm:pt modelId="{156039F4-9AEE-7642-A9CA-FF8A5B689B1F}" type="pres">
      <dgm:prSet presAssocID="{A3FF0F16-7579-7C4D-A3EF-A02BADB71BD3}" presName="conn2-1" presStyleLbl="parChTrans1D3" presStyleIdx="2" presStyleCnt="4"/>
      <dgm:spPr/>
      <dgm:t>
        <a:bodyPr/>
        <a:lstStyle/>
        <a:p>
          <a:endParaRPr lang="en-US"/>
        </a:p>
      </dgm:t>
    </dgm:pt>
    <dgm:pt modelId="{187E2678-80AC-7345-BABF-E77D222B7031}" type="pres">
      <dgm:prSet presAssocID="{A3FF0F16-7579-7C4D-A3EF-A02BADB71BD3}" presName="connTx" presStyleLbl="parChTrans1D3" presStyleIdx="2" presStyleCnt="4"/>
      <dgm:spPr/>
      <dgm:t>
        <a:bodyPr/>
        <a:lstStyle/>
        <a:p>
          <a:endParaRPr lang="en-US"/>
        </a:p>
      </dgm:t>
    </dgm:pt>
    <dgm:pt modelId="{A04520C1-C9A1-4B4C-BCE5-7A464003B858}" type="pres">
      <dgm:prSet presAssocID="{16843FE7-2CB4-564E-9BA7-CC5B3662C2E4}" presName="root2" presStyleCnt="0"/>
      <dgm:spPr/>
      <dgm:t>
        <a:bodyPr/>
        <a:lstStyle/>
        <a:p>
          <a:endParaRPr lang="en-US"/>
        </a:p>
      </dgm:t>
    </dgm:pt>
    <dgm:pt modelId="{4E181D64-3FBD-CB41-AA25-EBCFEDC31FD3}" type="pres">
      <dgm:prSet presAssocID="{16843FE7-2CB4-564E-9BA7-CC5B3662C2E4}" presName="LevelTwoTextNode" presStyleLbl="node3" presStyleIdx="2" presStyleCnt="4">
        <dgm:presLayoutVars>
          <dgm:chPref val="3"/>
        </dgm:presLayoutVars>
      </dgm:prSet>
      <dgm:spPr/>
      <dgm:t>
        <a:bodyPr/>
        <a:lstStyle/>
        <a:p>
          <a:endParaRPr lang="en-US"/>
        </a:p>
      </dgm:t>
    </dgm:pt>
    <dgm:pt modelId="{84D820BC-444E-8A45-8250-9B1724249B57}" type="pres">
      <dgm:prSet presAssocID="{16843FE7-2CB4-564E-9BA7-CC5B3662C2E4}" presName="level3hierChild" presStyleCnt="0"/>
      <dgm:spPr/>
      <dgm:t>
        <a:bodyPr/>
        <a:lstStyle/>
        <a:p>
          <a:endParaRPr lang="en-US"/>
        </a:p>
      </dgm:t>
    </dgm:pt>
    <dgm:pt modelId="{7395A737-A409-6C4C-98F6-6CB90B9A7721}" type="pres">
      <dgm:prSet presAssocID="{54C9E740-F8BB-4C41-A430-F9385E8E598E}" presName="conn2-1" presStyleLbl="parChTrans1D3" presStyleIdx="3" presStyleCnt="4"/>
      <dgm:spPr/>
      <dgm:t>
        <a:bodyPr/>
        <a:lstStyle/>
        <a:p>
          <a:endParaRPr lang="en-US"/>
        </a:p>
      </dgm:t>
    </dgm:pt>
    <dgm:pt modelId="{98E7EB11-DCD0-344A-A952-F745630F7F23}" type="pres">
      <dgm:prSet presAssocID="{54C9E740-F8BB-4C41-A430-F9385E8E598E}" presName="connTx" presStyleLbl="parChTrans1D3" presStyleIdx="3" presStyleCnt="4"/>
      <dgm:spPr/>
      <dgm:t>
        <a:bodyPr/>
        <a:lstStyle/>
        <a:p>
          <a:endParaRPr lang="en-US"/>
        </a:p>
      </dgm:t>
    </dgm:pt>
    <dgm:pt modelId="{2DE12E3B-AEE0-9742-A5B3-2734184845BC}" type="pres">
      <dgm:prSet presAssocID="{2DC379F5-C302-A146-8E2E-9E669B5830BC}" presName="root2" presStyleCnt="0"/>
      <dgm:spPr/>
      <dgm:t>
        <a:bodyPr/>
        <a:lstStyle/>
        <a:p>
          <a:endParaRPr lang="en-US"/>
        </a:p>
      </dgm:t>
    </dgm:pt>
    <dgm:pt modelId="{E9219BE4-9B47-0445-9179-CBD63331E76D}" type="pres">
      <dgm:prSet presAssocID="{2DC379F5-C302-A146-8E2E-9E669B5830BC}" presName="LevelTwoTextNode" presStyleLbl="node3" presStyleIdx="3" presStyleCnt="4">
        <dgm:presLayoutVars>
          <dgm:chPref val="3"/>
        </dgm:presLayoutVars>
      </dgm:prSet>
      <dgm:spPr/>
      <dgm:t>
        <a:bodyPr/>
        <a:lstStyle/>
        <a:p>
          <a:endParaRPr lang="en-US"/>
        </a:p>
      </dgm:t>
    </dgm:pt>
    <dgm:pt modelId="{FFEB9A4C-0042-864C-AB01-D404697D72B2}" type="pres">
      <dgm:prSet presAssocID="{2DC379F5-C302-A146-8E2E-9E669B5830BC}" presName="level3hierChild" presStyleCnt="0"/>
      <dgm:spPr/>
      <dgm:t>
        <a:bodyPr/>
        <a:lstStyle/>
        <a:p>
          <a:endParaRPr lang="en-US"/>
        </a:p>
      </dgm:t>
    </dgm:pt>
  </dgm:ptLst>
  <dgm:cxnLst>
    <dgm:cxn modelId="{647618EB-9E4B-C34E-8E4C-59DAC828B1DA}" type="presOf" srcId="{72DAD41A-A31D-AD4D-89EE-81D1919288B6}" destId="{C7D51968-05ED-2048-9F37-10179850DD39}" srcOrd="1" destOrd="0" presId="urn:microsoft.com/office/officeart/2005/8/layout/hierarchy2"/>
    <dgm:cxn modelId="{D7385076-1A64-8B4A-B4AF-92711819AF5B}" type="presOf" srcId="{20D4331A-FE6F-844E-BB36-3FD5398CA256}" destId="{BA23669E-77CA-0D47-BBA0-49AB89491E5D}" srcOrd="1" destOrd="0" presId="urn:microsoft.com/office/officeart/2005/8/layout/hierarchy2"/>
    <dgm:cxn modelId="{8E9BFF90-E49A-F345-9A3F-37A883C5CC5B}" type="presOf" srcId="{D92E3689-7754-F64E-B7DB-67417FBB98EC}" destId="{E3B9B252-2CD0-4C45-8CD0-A61978C2344D}" srcOrd="0" destOrd="0" presId="urn:microsoft.com/office/officeart/2005/8/layout/hierarchy2"/>
    <dgm:cxn modelId="{E4A3414B-BCA3-0643-8FB1-F4BBC4140DE2}" type="presOf" srcId="{DFCFD874-26E9-5B4E-84DF-AB8CB23C0A74}" destId="{93FF3673-B8B7-D04F-9A7B-D619835E6D1C}" srcOrd="0" destOrd="0" presId="urn:microsoft.com/office/officeart/2005/8/layout/hierarchy2"/>
    <dgm:cxn modelId="{378875A6-F99E-F643-8DF6-F82BB55A0CB7}" srcId="{DFCFD874-26E9-5B4E-84DF-AB8CB23C0A74}" destId="{C5194232-A560-1940-94F7-9B33994B6E2F}" srcOrd="2" destOrd="0" parTransId="{6168E034-3AF1-A841-A121-EDD19B460C46}" sibTransId="{E7232B8D-BEF8-4D4F-9E2F-C8FEABDA3D8E}"/>
    <dgm:cxn modelId="{ABC15EEA-235D-A443-B9F9-29D95F52E58B}" type="presOf" srcId="{1E73735D-EB08-7841-A11D-6CDCCF86907D}" destId="{A9520E65-07FD-D241-940D-BBDAE3146272}" srcOrd="0" destOrd="0" presId="urn:microsoft.com/office/officeart/2005/8/layout/hierarchy2"/>
    <dgm:cxn modelId="{EA3A59C6-31E4-B649-BDA4-C2880105434E}" type="presOf" srcId="{A3FF0F16-7579-7C4D-A3EF-A02BADB71BD3}" destId="{156039F4-9AEE-7642-A9CA-FF8A5B689B1F}" srcOrd="0" destOrd="0" presId="urn:microsoft.com/office/officeart/2005/8/layout/hierarchy2"/>
    <dgm:cxn modelId="{AD6F4AE0-C6E0-2E4B-8B6B-53B5DB8EC67A}" type="presOf" srcId="{C5194232-A560-1940-94F7-9B33994B6E2F}" destId="{9B007CB5-5FE6-FD40-BBDF-4B38EA6D9E0E}" srcOrd="0" destOrd="0" presId="urn:microsoft.com/office/officeart/2005/8/layout/hierarchy2"/>
    <dgm:cxn modelId="{D4763DBD-507F-5A4D-97E1-E4C39BFF1330}" type="presOf" srcId="{80FB369B-6D03-BC43-A8A7-F0BC13CB7FCE}" destId="{8C0AC332-0F89-064A-828A-E5DB95BC03D7}" srcOrd="0" destOrd="0" presId="urn:microsoft.com/office/officeart/2005/8/layout/hierarchy2"/>
    <dgm:cxn modelId="{CD930A3F-79A5-AD43-A8F0-4F35E0A239D4}" type="presOf" srcId="{A9924C83-BAFE-3C41-83EA-37347528E5F3}" destId="{303726E1-8F53-C648-8F42-78A6994E7FEB}" srcOrd="0" destOrd="0" presId="urn:microsoft.com/office/officeart/2005/8/layout/hierarchy2"/>
    <dgm:cxn modelId="{012927AD-B42D-2043-92BC-575178C69373}" type="presOf" srcId="{1FFC28C0-E6E4-A84B-ADBD-4C43D47DCACE}" destId="{0FBB2C36-1441-8E40-BEEF-3985E0967584}" srcOrd="0" destOrd="0" presId="urn:microsoft.com/office/officeart/2005/8/layout/hierarchy2"/>
    <dgm:cxn modelId="{32C99391-61D6-DC45-BF61-1F6C5D32036D}" type="presOf" srcId="{54C9E740-F8BB-4C41-A430-F9385E8E598E}" destId="{98E7EB11-DCD0-344A-A952-F745630F7F23}" srcOrd="1" destOrd="0" presId="urn:microsoft.com/office/officeart/2005/8/layout/hierarchy2"/>
    <dgm:cxn modelId="{E6C6A2CD-373D-E24D-850B-481A3115D761}" type="presOf" srcId="{6168E034-3AF1-A841-A121-EDD19B460C46}" destId="{FC295024-1272-7D42-AAA7-C4AF79DE18B8}" srcOrd="0" destOrd="0" presId="urn:microsoft.com/office/officeart/2005/8/layout/hierarchy2"/>
    <dgm:cxn modelId="{AB424CE3-53CA-6148-9C93-3002038A1E07}" srcId="{C04DC66D-8D05-C845-A947-2E8556597218}" destId="{6A1E2DF1-C48E-B54F-ACA3-4D223B2535B3}" srcOrd="1" destOrd="0" parTransId="{A9924C83-BAFE-3C41-83EA-37347528E5F3}" sibTransId="{D58DC726-7115-EE46-A196-68B3FF7D9833}"/>
    <dgm:cxn modelId="{D7A037AD-7F64-7E4B-BCB8-4A2300D032F3}" type="presOf" srcId="{ED55CEE6-2BEC-B848-B64E-76044CC16A50}" destId="{7FDEDECA-156D-624D-9591-D02A70D88B6D}" srcOrd="0" destOrd="0" presId="urn:microsoft.com/office/officeart/2005/8/layout/hierarchy2"/>
    <dgm:cxn modelId="{79ABB31E-CD6D-C249-A17B-96F707E610CD}" type="presOf" srcId="{54C9E740-F8BB-4C41-A430-F9385E8E598E}" destId="{7395A737-A409-6C4C-98F6-6CB90B9A7721}" srcOrd="0" destOrd="0" presId="urn:microsoft.com/office/officeart/2005/8/layout/hierarchy2"/>
    <dgm:cxn modelId="{352F4B91-6113-8844-BB62-0C51E1E2ACAF}" type="presOf" srcId="{16D19F32-2348-7C49-8059-6B3426A84F11}" destId="{E5504DC7-2E65-E642-8680-909BEB337036}" srcOrd="1" destOrd="0" presId="urn:microsoft.com/office/officeart/2005/8/layout/hierarchy2"/>
    <dgm:cxn modelId="{70D87E68-AE78-174F-95E1-AD88C4C80FC3}" type="presOf" srcId="{00C32538-73B6-BD44-BC98-1078EDC6D721}" destId="{06ECE312-78BD-E545-9038-0D465EA64931}" srcOrd="0" destOrd="0" presId="urn:microsoft.com/office/officeart/2005/8/layout/hierarchy2"/>
    <dgm:cxn modelId="{89EDC8A1-35A7-6247-A367-5BCA4FBF726E}" srcId="{00C32538-73B6-BD44-BC98-1078EDC6D721}" destId="{DFCFD874-26E9-5B4E-84DF-AB8CB23C0A74}" srcOrd="1" destOrd="0" parTransId="{16D19F32-2348-7C49-8059-6B3426A84F11}" sibTransId="{AB2A51AE-0EC3-E74C-A2C8-CA1EF2E26082}"/>
    <dgm:cxn modelId="{DC81697C-CF07-4545-8876-7AFAE4E8586D}" type="presOf" srcId="{ED55CEE6-2BEC-B848-B64E-76044CC16A50}" destId="{A214C49E-AF54-E941-9650-8542D121645A}" srcOrd="1" destOrd="0" presId="urn:microsoft.com/office/officeart/2005/8/layout/hierarchy2"/>
    <dgm:cxn modelId="{233983DB-7033-2D49-9D54-A2F96CAC288B}" type="presOf" srcId="{6168E034-3AF1-A841-A121-EDD19B460C46}" destId="{2EB3C06E-2025-9B47-82C1-5BB493B919EF}" srcOrd="1" destOrd="0" presId="urn:microsoft.com/office/officeart/2005/8/layout/hierarchy2"/>
    <dgm:cxn modelId="{4ABBC6A9-9552-644C-BCA5-DA46FBB04353}" type="presOf" srcId="{2DC379F5-C302-A146-8E2E-9E669B5830BC}" destId="{E9219BE4-9B47-0445-9179-CBD63331E76D}" srcOrd="0" destOrd="0" presId="urn:microsoft.com/office/officeart/2005/8/layout/hierarchy2"/>
    <dgm:cxn modelId="{F4F96970-6E91-7842-A2CD-7A0444029E7F}" type="presOf" srcId="{1E73735D-EB08-7841-A11D-6CDCCF86907D}" destId="{2BCFB2E6-DD3F-F443-9B3E-4B3913E1EAE8}" srcOrd="1" destOrd="0" presId="urn:microsoft.com/office/officeart/2005/8/layout/hierarchy2"/>
    <dgm:cxn modelId="{C2709CEA-33E8-C14D-8B8E-B7BFBD627E49}" type="presOf" srcId="{6A1E2DF1-C48E-B54F-ACA3-4D223B2535B3}" destId="{4027F957-E121-F842-873C-318439C37B42}" srcOrd="0" destOrd="0" presId="urn:microsoft.com/office/officeart/2005/8/layout/hierarchy2"/>
    <dgm:cxn modelId="{2DC5EC51-1CBC-A142-8FC5-97E490F578AB}" type="presOf" srcId="{A9924C83-BAFE-3C41-83EA-37347528E5F3}" destId="{32BB3DA0-E731-4248-BBAF-411AD56E7E8A}" srcOrd="1" destOrd="0" presId="urn:microsoft.com/office/officeart/2005/8/layout/hierarchy2"/>
    <dgm:cxn modelId="{A41C4D27-1E77-F44B-A097-13A84E4BA948}" type="presOf" srcId="{A3FF0F16-7579-7C4D-A3EF-A02BADB71BD3}" destId="{187E2678-80AC-7345-BABF-E77D222B7031}" srcOrd="1" destOrd="0" presId="urn:microsoft.com/office/officeart/2005/8/layout/hierarchy2"/>
    <dgm:cxn modelId="{500E8122-312B-8B4A-871E-3784DB64C80C}" srcId="{DFCFD874-26E9-5B4E-84DF-AB8CB23C0A74}" destId="{ECD26329-869A-AF4F-873C-4917D5CB8447}" srcOrd="1" destOrd="0" parTransId="{1E73735D-EB08-7841-A11D-6CDCCF86907D}" sibTransId="{C6A5D1B0-0776-C44D-81B3-0A32FD4F4005}"/>
    <dgm:cxn modelId="{88BDEE9D-D5AD-2543-BFC3-545CC6632DE8}" type="presOf" srcId="{20D4331A-FE6F-844E-BB36-3FD5398CA256}" destId="{4F085BCB-7D94-A945-B98F-0B475945F0CA}" srcOrd="0" destOrd="0" presId="urn:microsoft.com/office/officeart/2005/8/layout/hierarchy2"/>
    <dgm:cxn modelId="{F8A7A0B9-3521-D84D-8788-7666F596EEAC}" type="presOf" srcId="{16D19F32-2348-7C49-8059-6B3426A84F11}" destId="{0945F92B-641E-B347-8819-BE04372E7A13}" srcOrd="0" destOrd="0" presId="urn:microsoft.com/office/officeart/2005/8/layout/hierarchy2"/>
    <dgm:cxn modelId="{240EA376-76C1-C847-988D-F66411C5A589}" srcId="{00C32538-73B6-BD44-BC98-1078EDC6D721}" destId="{D92E3689-7754-F64E-B7DB-67417FBB98EC}" srcOrd="0" destOrd="0" parTransId="{72DAD41A-A31D-AD4D-89EE-81D1919288B6}" sibTransId="{B98C5316-FCE7-C54B-840C-6A4B30E37A74}"/>
    <dgm:cxn modelId="{BF8A31CC-881F-BD48-A591-D4CA85D78521}" srcId="{6A1E2DF1-C48E-B54F-ACA3-4D223B2535B3}" destId="{2DC379F5-C302-A146-8E2E-9E669B5830BC}" srcOrd="1" destOrd="0" parTransId="{54C9E740-F8BB-4C41-A430-F9385E8E598E}" sibTransId="{2B46DA67-62C0-D644-A808-A43AFFCE86CC}"/>
    <dgm:cxn modelId="{EC292447-CF07-454C-9CF7-13042798326E}" type="presOf" srcId="{ECD26329-869A-AF4F-873C-4917D5CB8447}" destId="{0970C558-F7D0-7843-AFBF-0A4D92D4ADC5}" srcOrd="0" destOrd="0" presId="urn:microsoft.com/office/officeart/2005/8/layout/hierarchy2"/>
    <dgm:cxn modelId="{EF3B8116-0CE1-4E46-A231-9EFB75AE86A0}" srcId="{6A1E2DF1-C48E-B54F-ACA3-4D223B2535B3}" destId="{16843FE7-2CB4-564E-9BA7-CC5B3662C2E4}" srcOrd="0" destOrd="0" parTransId="{A3FF0F16-7579-7C4D-A3EF-A02BADB71BD3}" sibTransId="{167B01C3-732F-B541-B017-980E45678B0E}"/>
    <dgm:cxn modelId="{D0DDA64C-B877-4A40-9ED3-9CE27DE090AE}" srcId="{80FB369B-6D03-BC43-A8A7-F0BC13CB7FCE}" destId="{C04DC66D-8D05-C845-A947-2E8556597218}" srcOrd="0" destOrd="0" parTransId="{FF0A2F2E-F15E-3143-A5AC-8923FCC14870}" sibTransId="{7BABFD1F-C259-9C4A-BB30-BEFDFEA8B208}"/>
    <dgm:cxn modelId="{FD2CBD83-2EA1-954A-8111-08C4F7923A6A}" type="presOf" srcId="{16843FE7-2CB4-564E-9BA7-CC5B3662C2E4}" destId="{4E181D64-3FBD-CB41-AA25-EBCFEDC31FD3}" srcOrd="0" destOrd="0" presId="urn:microsoft.com/office/officeart/2005/8/layout/hierarchy2"/>
    <dgm:cxn modelId="{180E38EB-96E4-E44B-AAC6-2A86454A17B7}" type="presOf" srcId="{C04DC66D-8D05-C845-A947-2E8556597218}" destId="{3351E3AD-29DE-0A49-963A-0ECFB03B8D22}" srcOrd="0" destOrd="0" presId="urn:microsoft.com/office/officeart/2005/8/layout/hierarchy2"/>
    <dgm:cxn modelId="{04DA204C-78FA-1F41-BF5E-D32D34CE0AA0}" srcId="{DFCFD874-26E9-5B4E-84DF-AB8CB23C0A74}" destId="{1FFC28C0-E6E4-A84B-ADBD-4C43D47DCACE}" srcOrd="0" destOrd="0" parTransId="{ED55CEE6-2BEC-B848-B64E-76044CC16A50}" sibTransId="{4EA2000C-1FEB-AF41-A874-D2E6B494F923}"/>
    <dgm:cxn modelId="{A8A9C6D6-80E9-F446-B066-170C836D6869}" srcId="{C04DC66D-8D05-C845-A947-2E8556597218}" destId="{00C32538-73B6-BD44-BC98-1078EDC6D721}" srcOrd="0" destOrd="0" parTransId="{20D4331A-FE6F-844E-BB36-3FD5398CA256}" sibTransId="{D9DDF7D4-B2BA-BB4C-A739-1D40B0AA8538}"/>
    <dgm:cxn modelId="{9ABB4259-60F0-2543-825F-7B4E5F6CD65D}" type="presOf" srcId="{72DAD41A-A31D-AD4D-89EE-81D1919288B6}" destId="{2C6A5C3B-B4F0-3143-AE10-3CB38621AA03}" srcOrd="0" destOrd="0" presId="urn:microsoft.com/office/officeart/2005/8/layout/hierarchy2"/>
    <dgm:cxn modelId="{F76AFBB1-A201-BB4B-9C84-5673FE8B88C4}" type="presParOf" srcId="{8C0AC332-0F89-064A-828A-E5DB95BC03D7}" destId="{A3A91887-3628-9245-B447-0AE594E210F4}" srcOrd="0" destOrd="0" presId="urn:microsoft.com/office/officeart/2005/8/layout/hierarchy2"/>
    <dgm:cxn modelId="{73F35A75-937D-EC4C-9A83-70C18EF35FAA}" type="presParOf" srcId="{A3A91887-3628-9245-B447-0AE594E210F4}" destId="{3351E3AD-29DE-0A49-963A-0ECFB03B8D22}" srcOrd="0" destOrd="0" presId="urn:microsoft.com/office/officeart/2005/8/layout/hierarchy2"/>
    <dgm:cxn modelId="{77821EA6-EE67-864F-A84F-5FA9CA299B4A}" type="presParOf" srcId="{A3A91887-3628-9245-B447-0AE594E210F4}" destId="{F20BA87E-605C-594D-9606-BC1C1249C82D}" srcOrd="1" destOrd="0" presId="urn:microsoft.com/office/officeart/2005/8/layout/hierarchy2"/>
    <dgm:cxn modelId="{5416426D-6066-0946-BC5E-7288DEC1CD35}" type="presParOf" srcId="{F20BA87E-605C-594D-9606-BC1C1249C82D}" destId="{4F085BCB-7D94-A945-B98F-0B475945F0CA}" srcOrd="0" destOrd="0" presId="urn:microsoft.com/office/officeart/2005/8/layout/hierarchy2"/>
    <dgm:cxn modelId="{3B3104F1-5E42-1942-B939-8B8DF6183361}" type="presParOf" srcId="{4F085BCB-7D94-A945-B98F-0B475945F0CA}" destId="{BA23669E-77CA-0D47-BBA0-49AB89491E5D}" srcOrd="0" destOrd="0" presId="urn:microsoft.com/office/officeart/2005/8/layout/hierarchy2"/>
    <dgm:cxn modelId="{709875D5-75C0-5449-84D8-310D5D40999D}" type="presParOf" srcId="{F20BA87E-605C-594D-9606-BC1C1249C82D}" destId="{0F339E7B-B643-9E4C-B86E-C889407B68B3}" srcOrd="1" destOrd="0" presId="urn:microsoft.com/office/officeart/2005/8/layout/hierarchy2"/>
    <dgm:cxn modelId="{E6CAB966-C944-C647-B3F9-9C3C9A7541D1}" type="presParOf" srcId="{0F339E7B-B643-9E4C-B86E-C889407B68B3}" destId="{06ECE312-78BD-E545-9038-0D465EA64931}" srcOrd="0" destOrd="0" presId="urn:microsoft.com/office/officeart/2005/8/layout/hierarchy2"/>
    <dgm:cxn modelId="{40418D62-587D-6C4B-9203-20830F4BEA8B}" type="presParOf" srcId="{0F339E7B-B643-9E4C-B86E-C889407B68B3}" destId="{9B8753DF-6AE0-5F48-8E85-5C200964741D}" srcOrd="1" destOrd="0" presId="urn:microsoft.com/office/officeart/2005/8/layout/hierarchy2"/>
    <dgm:cxn modelId="{2710D064-8ACF-414F-89DF-6CA5AE2ECFE5}" type="presParOf" srcId="{9B8753DF-6AE0-5F48-8E85-5C200964741D}" destId="{2C6A5C3B-B4F0-3143-AE10-3CB38621AA03}" srcOrd="0" destOrd="0" presId="urn:microsoft.com/office/officeart/2005/8/layout/hierarchy2"/>
    <dgm:cxn modelId="{7404E749-F633-7C4D-998F-7CD55A5B81ED}" type="presParOf" srcId="{2C6A5C3B-B4F0-3143-AE10-3CB38621AA03}" destId="{C7D51968-05ED-2048-9F37-10179850DD39}" srcOrd="0" destOrd="0" presId="urn:microsoft.com/office/officeart/2005/8/layout/hierarchy2"/>
    <dgm:cxn modelId="{A38E95A9-8F77-CD45-8EFB-D7DE34FCCF62}" type="presParOf" srcId="{9B8753DF-6AE0-5F48-8E85-5C200964741D}" destId="{38B0C0EF-1544-054C-8A75-E9F5D61CD21B}" srcOrd="1" destOrd="0" presId="urn:microsoft.com/office/officeart/2005/8/layout/hierarchy2"/>
    <dgm:cxn modelId="{CCC278FF-8972-7447-B354-0C9B49D184B6}" type="presParOf" srcId="{38B0C0EF-1544-054C-8A75-E9F5D61CD21B}" destId="{E3B9B252-2CD0-4C45-8CD0-A61978C2344D}" srcOrd="0" destOrd="0" presId="urn:microsoft.com/office/officeart/2005/8/layout/hierarchy2"/>
    <dgm:cxn modelId="{FA575E00-175F-734C-8FB8-CFC1E8816BDB}" type="presParOf" srcId="{38B0C0EF-1544-054C-8A75-E9F5D61CD21B}" destId="{B9267365-EF04-D24D-926C-E7A70AEE161B}" srcOrd="1" destOrd="0" presId="urn:microsoft.com/office/officeart/2005/8/layout/hierarchy2"/>
    <dgm:cxn modelId="{45664906-F80D-D244-B62D-1A8F214DCAA5}" type="presParOf" srcId="{9B8753DF-6AE0-5F48-8E85-5C200964741D}" destId="{0945F92B-641E-B347-8819-BE04372E7A13}" srcOrd="2" destOrd="0" presId="urn:microsoft.com/office/officeart/2005/8/layout/hierarchy2"/>
    <dgm:cxn modelId="{8006CE42-E77A-AA44-8566-97764A4C1377}" type="presParOf" srcId="{0945F92B-641E-B347-8819-BE04372E7A13}" destId="{E5504DC7-2E65-E642-8680-909BEB337036}" srcOrd="0" destOrd="0" presId="urn:microsoft.com/office/officeart/2005/8/layout/hierarchy2"/>
    <dgm:cxn modelId="{C63D3D15-B10A-B044-BFC1-B9ED392F91A6}" type="presParOf" srcId="{9B8753DF-6AE0-5F48-8E85-5C200964741D}" destId="{5D4E1811-CBFD-DA48-9BD3-AF50FF1E3D11}" srcOrd="3" destOrd="0" presId="urn:microsoft.com/office/officeart/2005/8/layout/hierarchy2"/>
    <dgm:cxn modelId="{59B043E9-C17F-8541-BC54-C6D0CED680E9}" type="presParOf" srcId="{5D4E1811-CBFD-DA48-9BD3-AF50FF1E3D11}" destId="{93FF3673-B8B7-D04F-9A7B-D619835E6D1C}" srcOrd="0" destOrd="0" presId="urn:microsoft.com/office/officeart/2005/8/layout/hierarchy2"/>
    <dgm:cxn modelId="{836790A5-5CCF-3F4A-BC70-F1D12EB2E9CB}" type="presParOf" srcId="{5D4E1811-CBFD-DA48-9BD3-AF50FF1E3D11}" destId="{5487A3D4-4943-2F4A-A53A-724B24439B5A}" srcOrd="1" destOrd="0" presId="urn:microsoft.com/office/officeart/2005/8/layout/hierarchy2"/>
    <dgm:cxn modelId="{768FCA4A-1225-C04A-BFF4-886FC075EB9E}" type="presParOf" srcId="{5487A3D4-4943-2F4A-A53A-724B24439B5A}" destId="{7FDEDECA-156D-624D-9591-D02A70D88B6D}" srcOrd="0" destOrd="0" presId="urn:microsoft.com/office/officeart/2005/8/layout/hierarchy2"/>
    <dgm:cxn modelId="{04CBC3DB-1950-8A44-9498-C513F75E820A}" type="presParOf" srcId="{7FDEDECA-156D-624D-9591-D02A70D88B6D}" destId="{A214C49E-AF54-E941-9650-8542D121645A}" srcOrd="0" destOrd="0" presId="urn:microsoft.com/office/officeart/2005/8/layout/hierarchy2"/>
    <dgm:cxn modelId="{A57DBF45-037D-044A-831E-CCD1F3DE6DBE}" type="presParOf" srcId="{5487A3D4-4943-2F4A-A53A-724B24439B5A}" destId="{EC7ADC93-A8A7-354B-AD5A-BF8A30F08616}" srcOrd="1" destOrd="0" presId="urn:microsoft.com/office/officeart/2005/8/layout/hierarchy2"/>
    <dgm:cxn modelId="{709FF427-A83A-9A46-8E94-4F811BC9496E}" type="presParOf" srcId="{EC7ADC93-A8A7-354B-AD5A-BF8A30F08616}" destId="{0FBB2C36-1441-8E40-BEEF-3985E0967584}" srcOrd="0" destOrd="0" presId="urn:microsoft.com/office/officeart/2005/8/layout/hierarchy2"/>
    <dgm:cxn modelId="{A1E73153-C8EF-7F4A-BC29-2AE6A554DF51}" type="presParOf" srcId="{EC7ADC93-A8A7-354B-AD5A-BF8A30F08616}" destId="{388C2594-951B-C84C-B4D6-CC79C21E8A28}" srcOrd="1" destOrd="0" presId="urn:microsoft.com/office/officeart/2005/8/layout/hierarchy2"/>
    <dgm:cxn modelId="{E53BFA76-A001-9841-B84F-7C2F701EA3B4}" type="presParOf" srcId="{5487A3D4-4943-2F4A-A53A-724B24439B5A}" destId="{A9520E65-07FD-D241-940D-BBDAE3146272}" srcOrd="2" destOrd="0" presId="urn:microsoft.com/office/officeart/2005/8/layout/hierarchy2"/>
    <dgm:cxn modelId="{6540830D-D5A7-FC4A-8AAD-B879A04C251A}" type="presParOf" srcId="{A9520E65-07FD-D241-940D-BBDAE3146272}" destId="{2BCFB2E6-DD3F-F443-9B3E-4B3913E1EAE8}" srcOrd="0" destOrd="0" presId="urn:microsoft.com/office/officeart/2005/8/layout/hierarchy2"/>
    <dgm:cxn modelId="{F7CDF03D-0FCD-B340-A6F3-FB2E0A429578}" type="presParOf" srcId="{5487A3D4-4943-2F4A-A53A-724B24439B5A}" destId="{25721F44-C7BD-754F-B0EF-33BC857530B1}" srcOrd="3" destOrd="0" presId="urn:microsoft.com/office/officeart/2005/8/layout/hierarchy2"/>
    <dgm:cxn modelId="{4F55BA91-6C62-0B46-8CF9-FB199F4A03A1}" type="presParOf" srcId="{25721F44-C7BD-754F-B0EF-33BC857530B1}" destId="{0970C558-F7D0-7843-AFBF-0A4D92D4ADC5}" srcOrd="0" destOrd="0" presId="urn:microsoft.com/office/officeart/2005/8/layout/hierarchy2"/>
    <dgm:cxn modelId="{52367DE8-273C-904B-877F-4BA5E160B8B4}" type="presParOf" srcId="{25721F44-C7BD-754F-B0EF-33BC857530B1}" destId="{5E32C2F2-6A0A-BC4B-A4FB-FA6E274148D2}" srcOrd="1" destOrd="0" presId="urn:microsoft.com/office/officeart/2005/8/layout/hierarchy2"/>
    <dgm:cxn modelId="{629FB2F8-4F57-3641-8F7E-987F454C9B0A}" type="presParOf" srcId="{5487A3D4-4943-2F4A-A53A-724B24439B5A}" destId="{FC295024-1272-7D42-AAA7-C4AF79DE18B8}" srcOrd="4" destOrd="0" presId="urn:microsoft.com/office/officeart/2005/8/layout/hierarchy2"/>
    <dgm:cxn modelId="{A4C45E7F-5C3D-D34F-BB0D-DAD32BEFACA4}" type="presParOf" srcId="{FC295024-1272-7D42-AAA7-C4AF79DE18B8}" destId="{2EB3C06E-2025-9B47-82C1-5BB493B919EF}" srcOrd="0" destOrd="0" presId="urn:microsoft.com/office/officeart/2005/8/layout/hierarchy2"/>
    <dgm:cxn modelId="{C34FF94E-33BB-4346-945A-50A3BF1C6E74}" type="presParOf" srcId="{5487A3D4-4943-2F4A-A53A-724B24439B5A}" destId="{19584A27-D23D-1D46-BEB6-F38613D89DA6}" srcOrd="5" destOrd="0" presId="urn:microsoft.com/office/officeart/2005/8/layout/hierarchy2"/>
    <dgm:cxn modelId="{3DF75FC9-1917-304F-B96E-1C7FB90695B6}" type="presParOf" srcId="{19584A27-D23D-1D46-BEB6-F38613D89DA6}" destId="{9B007CB5-5FE6-FD40-BBDF-4B38EA6D9E0E}" srcOrd="0" destOrd="0" presId="urn:microsoft.com/office/officeart/2005/8/layout/hierarchy2"/>
    <dgm:cxn modelId="{E3212FCF-0467-2A4C-9650-4D661BE96D22}" type="presParOf" srcId="{19584A27-D23D-1D46-BEB6-F38613D89DA6}" destId="{AB3D5E23-2C9A-6C4F-9CD2-8BAFF958D412}" srcOrd="1" destOrd="0" presId="urn:microsoft.com/office/officeart/2005/8/layout/hierarchy2"/>
    <dgm:cxn modelId="{D1A6A215-10E3-7A4D-8389-53B0E6F93811}" type="presParOf" srcId="{F20BA87E-605C-594D-9606-BC1C1249C82D}" destId="{303726E1-8F53-C648-8F42-78A6994E7FEB}" srcOrd="2" destOrd="0" presId="urn:microsoft.com/office/officeart/2005/8/layout/hierarchy2"/>
    <dgm:cxn modelId="{AC54E20D-EA33-914B-BB49-BBF413814D92}" type="presParOf" srcId="{303726E1-8F53-C648-8F42-78A6994E7FEB}" destId="{32BB3DA0-E731-4248-BBAF-411AD56E7E8A}" srcOrd="0" destOrd="0" presId="urn:microsoft.com/office/officeart/2005/8/layout/hierarchy2"/>
    <dgm:cxn modelId="{D062F9C4-2335-3446-B613-92FD2849364E}" type="presParOf" srcId="{F20BA87E-605C-594D-9606-BC1C1249C82D}" destId="{684FB1AF-633A-FF42-9E51-5BDF8CDDA156}" srcOrd="3" destOrd="0" presId="urn:microsoft.com/office/officeart/2005/8/layout/hierarchy2"/>
    <dgm:cxn modelId="{851DD80F-E8FB-9644-AFDB-A82AC0E21A55}" type="presParOf" srcId="{684FB1AF-633A-FF42-9E51-5BDF8CDDA156}" destId="{4027F957-E121-F842-873C-318439C37B42}" srcOrd="0" destOrd="0" presId="urn:microsoft.com/office/officeart/2005/8/layout/hierarchy2"/>
    <dgm:cxn modelId="{5DC8009A-4CF2-A642-A6FC-C29402F0D4D7}" type="presParOf" srcId="{684FB1AF-633A-FF42-9E51-5BDF8CDDA156}" destId="{41374FDE-2C39-AA49-B92D-CC69B77E5A66}" srcOrd="1" destOrd="0" presId="urn:microsoft.com/office/officeart/2005/8/layout/hierarchy2"/>
    <dgm:cxn modelId="{E7A348E3-7832-784C-BEC1-FF4DBF0A64EA}" type="presParOf" srcId="{41374FDE-2C39-AA49-B92D-CC69B77E5A66}" destId="{156039F4-9AEE-7642-A9CA-FF8A5B689B1F}" srcOrd="0" destOrd="0" presId="urn:microsoft.com/office/officeart/2005/8/layout/hierarchy2"/>
    <dgm:cxn modelId="{155CB830-75BF-F04C-BEEA-91712B99A8F1}" type="presParOf" srcId="{156039F4-9AEE-7642-A9CA-FF8A5B689B1F}" destId="{187E2678-80AC-7345-BABF-E77D222B7031}" srcOrd="0" destOrd="0" presId="urn:microsoft.com/office/officeart/2005/8/layout/hierarchy2"/>
    <dgm:cxn modelId="{D7B03633-7117-584C-A5B9-3343829E4D1E}" type="presParOf" srcId="{41374FDE-2C39-AA49-B92D-CC69B77E5A66}" destId="{A04520C1-C9A1-4B4C-BCE5-7A464003B858}" srcOrd="1" destOrd="0" presId="urn:microsoft.com/office/officeart/2005/8/layout/hierarchy2"/>
    <dgm:cxn modelId="{FE1060A7-94A9-3343-8EA1-0CF81297EF37}" type="presParOf" srcId="{A04520C1-C9A1-4B4C-BCE5-7A464003B858}" destId="{4E181D64-3FBD-CB41-AA25-EBCFEDC31FD3}" srcOrd="0" destOrd="0" presId="urn:microsoft.com/office/officeart/2005/8/layout/hierarchy2"/>
    <dgm:cxn modelId="{274E8299-7F55-9B40-847B-F9ACD64700EE}" type="presParOf" srcId="{A04520C1-C9A1-4B4C-BCE5-7A464003B858}" destId="{84D820BC-444E-8A45-8250-9B1724249B57}" srcOrd="1" destOrd="0" presId="urn:microsoft.com/office/officeart/2005/8/layout/hierarchy2"/>
    <dgm:cxn modelId="{77FA6490-EDF6-AB4B-930E-CE12579D2F2D}" type="presParOf" srcId="{41374FDE-2C39-AA49-B92D-CC69B77E5A66}" destId="{7395A737-A409-6C4C-98F6-6CB90B9A7721}" srcOrd="2" destOrd="0" presId="urn:microsoft.com/office/officeart/2005/8/layout/hierarchy2"/>
    <dgm:cxn modelId="{E7075EF3-62B4-C040-A568-32BB65DE7D0F}" type="presParOf" srcId="{7395A737-A409-6C4C-98F6-6CB90B9A7721}" destId="{98E7EB11-DCD0-344A-A952-F745630F7F23}" srcOrd="0" destOrd="0" presId="urn:microsoft.com/office/officeart/2005/8/layout/hierarchy2"/>
    <dgm:cxn modelId="{817CA82C-6E59-9944-B86F-A516B7650F94}" type="presParOf" srcId="{41374FDE-2C39-AA49-B92D-CC69B77E5A66}" destId="{2DE12E3B-AEE0-9742-A5B3-2734184845BC}" srcOrd="3" destOrd="0" presId="urn:microsoft.com/office/officeart/2005/8/layout/hierarchy2"/>
    <dgm:cxn modelId="{FF17F14B-5582-D24F-9C00-3B85281D6690}" type="presParOf" srcId="{2DE12E3B-AEE0-9742-A5B3-2734184845BC}" destId="{E9219BE4-9B47-0445-9179-CBD63331E76D}" srcOrd="0" destOrd="0" presId="urn:microsoft.com/office/officeart/2005/8/layout/hierarchy2"/>
    <dgm:cxn modelId="{F8439B2F-DF59-2C4C-A544-5603FCC4B238}" type="presParOf" srcId="{2DE12E3B-AEE0-9742-A5B3-2734184845BC}" destId="{FFEB9A4C-0042-864C-AB01-D404697D72B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35C5E-BB7B-904C-A590-EED34DAC0D2C}">
      <dsp:nvSpPr>
        <dsp:cNvPr id="0" name=""/>
        <dsp:cNvSpPr/>
      </dsp:nvSpPr>
      <dsp:spPr>
        <a:xfrm>
          <a:off x="3519049" y="87248"/>
          <a:ext cx="2105901" cy="1046649"/>
        </a:xfrm>
        <a:prstGeom prst="round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1. Identify a Target Audience</a:t>
          </a:r>
          <a:endParaRPr lang="en-US" sz="1600" b="1" kern="1200" dirty="0">
            <a:solidFill>
              <a:schemeClr val="tx1"/>
            </a:solidFill>
          </a:endParaRPr>
        </a:p>
      </dsp:txBody>
      <dsp:txXfrm>
        <a:off x="3570142" y="138341"/>
        <a:ext cx="2003715" cy="944463"/>
      </dsp:txXfrm>
    </dsp:sp>
    <dsp:sp modelId="{29E39A77-3CCB-C14D-8E3E-7287919942A8}">
      <dsp:nvSpPr>
        <dsp:cNvPr id="0" name=""/>
        <dsp:cNvSpPr/>
      </dsp:nvSpPr>
      <dsp:spPr>
        <a:xfrm>
          <a:off x="1747393" y="610573"/>
          <a:ext cx="5649213" cy="5649213"/>
        </a:xfrm>
        <a:custGeom>
          <a:avLst/>
          <a:gdLst/>
          <a:ahLst/>
          <a:cxnLst/>
          <a:rect l="0" t="0" r="0" b="0"/>
          <a:pathLst>
            <a:path>
              <a:moveTo>
                <a:pt x="4045904" y="277680"/>
              </a:moveTo>
              <a:arcTo wR="2824606" hR="2824606" stAng="17737114" swAng="676684"/>
            </a:path>
          </a:pathLst>
        </a:custGeom>
        <a:noFill/>
        <a:ln w="100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5CF57E4-DE65-7B44-BDDF-35A87E0C1FC1}">
      <dsp:nvSpPr>
        <dsp:cNvPr id="0" name=""/>
        <dsp:cNvSpPr/>
      </dsp:nvSpPr>
      <dsp:spPr>
        <a:xfrm>
          <a:off x="5965230" y="1291441"/>
          <a:ext cx="2105901" cy="1462870"/>
        </a:xfrm>
        <a:prstGeom prst="round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2. Research the Target Audience </a:t>
          </a:r>
          <a:endParaRPr lang="en-US" sz="1600" b="1" kern="1200" dirty="0">
            <a:solidFill>
              <a:schemeClr val="tx1"/>
            </a:solidFill>
          </a:endParaRPr>
        </a:p>
      </dsp:txBody>
      <dsp:txXfrm>
        <a:off x="6036641" y="1362852"/>
        <a:ext cx="1963079" cy="1320048"/>
      </dsp:txXfrm>
    </dsp:sp>
    <dsp:sp modelId="{2D25C9CF-F6D1-D641-8028-32E87ECE283A}">
      <dsp:nvSpPr>
        <dsp:cNvPr id="0" name=""/>
        <dsp:cNvSpPr/>
      </dsp:nvSpPr>
      <dsp:spPr>
        <a:xfrm>
          <a:off x="1747393" y="610573"/>
          <a:ext cx="5649213" cy="5649213"/>
        </a:xfrm>
        <a:custGeom>
          <a:avLst/>
          <a:gdLst/>
          <a:ahLst/>
          <a:cxnLst/>
          <a:rect l="0" t="0" r="0" b="0"/>
          <a:pathLst>
            <a:path>
              <a:moveTo>
                <a:pt x="5618738" y="2410808"/>
              </a:moveTo>
              <a:arcTo wR="2824606" hR="2824606" stAng="21094559" swAng="1010882"/>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58F7B88-6568-A643-AD90-71E687499023}">
      <dsp:nvSpPr>
        <dsp:cNvPr id="0" name=""/>
        <dsp:cNvSpPr/>
      </dsp:nvSpPr>
      <dsp:spPr>
        <a:xfrm>
          <a:off x="5965230" y="4116048"/>
          <a:ext cx="2105901" cy="1462870"/>
        </a:xfrm>
        <a:prstGeom prst="roundRect">
          <a:avLst/>
        </a:prstGeom>
        <a:solidFill>
          <a:schemeClr val="accent4">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3. Define the Group’s Point of View</a:t>
          </a:r>
          <a:endParaRPr lang="en-US" sz="1600" b="1" kern="1200" dirty="0">
            <a:solidFill>
              <a:schemeClr val="tx1"/>
            </a:solidFill>
          </a:endParaRPr>
        </a:p>
      </dsp:txBody>
      <dsp:txXfrm>
        <a:off x="6036641" y="4187459"/>
        <a:ext cx="1963079" cy="1320048"/>
      </dsp:txXfrm>
    </dsp:sp>
    <dsp:sp modelId="{977AAC5D-DD85-B44C-A5C5-B0CF7C6E88FB}">
      <dsp:nvSpPr>
        <dsp:cNvPr id="0" name=""/>
        <dsp:cNvSpPr/>
      </dsp:nvSpPr>
      <dsp:spPr>
        <a:xfrm>
          <a:off x="1747393" y="610573"/>
          <a:ext cx="5649213" cy="5649213"/>
        </a:xfrm>
        <a:custGeom>
          <a:avLst/>
          <a:gdLst/>
          <a:ahLst/>
          <a:cxnLst/>
          <a:rect l="0" t="0" r="0" b="0"/>
          <a:pathLst>
            <a:path>
              <a:moveTo>
                <a:pt x="4520425" y="5083501"/>
              </a:moveTo>
              <a:arcTo wR="2824606" hR="2824606" stAng="3186202" swAng="676684"/>
            </a:path>
          </a:pathLst>
        </a:custGeom>
        <a:noFill/>
        <a:ln w="100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A15C110-ADF2-E84A-A77D-ACAD7FAE8A92}">
      <dsp:nvSpPr>
        <dsp:cNvPr id="0" name=""/>
        <dsp:cNvSpPr/>
      </dsp:nvSpPr>
      <dsp:spPr>
        <a:xfrm>
          <a:off x="3519049" y="5748822"/>
          <a:ext cx="2105901" cy="1021928"/>
        </a:xfrm>
        <a:prstGeom prst="round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4. Design the Network</a:t>
          </a:r>
          <a:endParaRPr lang="en-US" sz="1600" b="1" kern="1200" dirty="0">
            <a:solidFill>
              <a:schemeClr val="tx1"/>
            </a:solidFill>
          </a:endParaRPr>
        </a:p>
      </dsp:txBody>
      <dsp:txXfrm>
        <a:off x="3568935" y="5798708"/>
        <a:ext cx="2006129" cy="922156"/>
      </dsp:txXfrm>
    </dsp:sp>
    <dsp:sp modelId="{A3A08000-A3CC-B940-9CC9-A00715A2F25B}">
      <dsp:nvSpPr>
        <dsp:cNvPr id="0" name=""/>
        <dsp:cNvSpPr/>
      </dsp:nvSpPr>
      <dsp:spPr>
        <a:xfrm>
          <a:off x="1747393" y="610573"/>
          <a:ext cx="5649213" cy="5649213"/>
        </a:xfrm>
        <a:custGeom>
          <a:avLst/>
          <a:gdLst/>
          <a:ahLst/>
          <a:cxnLst/>
          <a:rect l="0" t="0" r="0" b="0"/>
          <a:pathLst>
            <a:path>
              <a:moveTo>
                <a:pt x="1603308" y="5371533"/>
              </a:moveTo>
              <a:arcTo wR="2824606" hR="2824606" stAng="6937114" swAng="676684"/>
            </a:path>
          </a:pathLst>
        </a:custGeom>
        <a:noFill/>
        <a:ln w="100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9E31F3B-5CA4-9044-8223-337433939B8D}">
      <dsp:nvSpPr>
        <dsp:cNvPr id="0" name=""/>
        <dsp:cNvSpPr/>
      </dsp:nvSpPr>
      <dsp:spPr>
        <a:xfrm>
          <a:off x="1072868" y="4116048"/>
          <a:ext cx="2105901" cy="1462870"/>
        </a:xfrm>
        <a:prstGeom prst="roundRect">
          <a:avLst/>
        </a:prstGeom>
        <a:solidFill>
          <a:schemeClr val="accent6">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5. Create and Test a Network Prototype</a:t>
          </a:r>
          <a:endParaRPr lang="en-US" sz="1600" b="1" kern="1200" dirty="0">
            <a:solidFill>
              <a:schemeClr val="tx1"/>
            </a:solidFill>
          </a:endParaRPr>
        </a:p>
      </dsp:txBody>
      <dsp:txXfrm>
        <a:off x="1144279" y="4187459"/>
        <a:ext cx="1963079" cy="1320048"/>
      </dsp:txXfrm>
    </dsp:sp>
    <dsp:sp modelId="{8AD2D9CD-7840-6A44-9200-07F47EE6AB01}">
      <dsp:nvSpPr>
        <dsp:cNvPr id="0" name=""/>
        <dsp:cNvSpPr/>
      </dsp:nvSpPr>
      <dsp:spPr>
        <a:xfrm>
          <a:off x="1747393" y="610573"/>
          <a:ext cx="5649213" cy="5649213"/>
        </a:xfrm>
        <a:custGeom>
          <a:avLst/>
          <a:gdLst/>
          <a:ahLst/>
          <a:cxnLst/>
          <a:rect l="0" t="0" r="0" b="0"/>
          <a:pathLst>
            <a:path>
              <a:moveTo>
                <a:pt x="30474" y="3238405"/>
              </a:moveTo>
              <a:arcTo wR="2824606" hR="2824606" stAng="10294559" swAng="1010882"/>
            </a:path>
          </a:pathLst>
        </a:custGeom>
        <a:noFill/>
        <a:ln w="100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3DB0E53-1AC0-F247-9E48-17ECBA6F3374}">
      <dsp:nvSpPr>
        <dsp:cNvPr id="0" name=""/>
        <dsp:cNvSpPr/>
      </dsp:nvSpPr>
      <dsp:spPr>
        <a:xfrm>
          <a:off x="1072868" y="1291441"/>
          <a:ext cx="2105901" cy="1462870"/>
        </a:xfrm>
        <a:prstGeom prst="roundRect">
          <a:avLst/>
        </a:prstGeom>
        <a:solidFill>
          <a:schemeClr val="accent1">
            <a:lumMod val="60000"/>
            <a:lumOff val="4000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6. Implement the Network with a Wider Audience &amp; Continue Evaluation and Improvements</a:t>
          </a:r>
          <a:endParaRPr lang="en-US" sz="1600" b="1" kern="1200" dirty="0">
            <a:solidFill>
              <a:schemeClr val="tx1"/>
            </a:solidFill>
          </a:endParaRPr>
        </a:p>
      </dsp:txBody>
      <dsp:txXfrm>
        <a:off x="1144279" y="1362852"/>
        <a:ext cx="1963079" cy="1320048"/>
      </dsp:txXfrm>
    </dsp:sp>
    <dsp:sp modelId="{B05E52D4-3CA6-4147-87B3-418B42FE4689}">
      <dsp:nvSpPr>
        <dsp:cNvPr id="0" name=""/>
        <dsp:cNvSpPr/>
      </dsp:nvSpPr>
      <dsp:spPr>
        <a:xfrm>
          <a:off x="1747393" y="610573"/>
          <a:ext cx="5649213" cy="5649213"/>
        </a:xfrm>
        <a:custGeom>
          <a:avLst/>
          <a:gdLst/>
          <a:ahLst/>
          <a:cxnLst/>
          <a:rect l="0" t="0" r="0" b="0"/>
          <a:pathLst>
            <a:path>
              <a:moveTo>
                <a:pt x="1128788" y="565712"/>
              </a:moveTo>
              <a:arcTo wR="2824606" hR="2824606" stAng="13986202" swAng="676684"/>
            </a:path>
          </a:pathLst>
        </a:custGeom>
        <a:noFill/>
        <a:ln w="100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DFAD3-98C7-854F-8DB4-2BD211BDF104}">
      <dsp:nvSpPr>
        <dsp:cNvPr id="0" name=""/>
        <dsp:cNvSpPr/>
      </dsp:nvSpPr>
      <dsp:spPr>
        <a:xfrm>
          <a:off x="617219" y="0"/>
          <a:ext cx="6995160" cy="4373563"/>
        </a:xfrm>
        <a:prstGeom prst="rightArrow">
          <a:avLst/>
        </a:prstGeom>
        <a:solidFill>
          <a:schemeClr val="accent2">
            <a:tint val="4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1">
          <a:scrgbClr r="0" g="0" b="0"/>
        </a:effectRef>
        <a:fontRef idx="minor"/>
      </dsp:style>
    </dsp:sp>
    <dsp:sp modelId="{F5914093-774C-C342-BD57-5C03354E0DC4}">
      <dsp:nvSpPr>
        <dsp:cNvPr id="0" name=""/>
        <dsp:cNvSpPr/>
      </dsp:nvSpPr>
      <dsp:spPr>
        <a:xfrm>
          <a:off x="364" y="1312068"/>
          <a:ext cx="1527956" cy="1749425"/>
        </a:xfrm>
        <a:prstGeom prst="round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i="0" kern="1200" dirty="0" smtClean="0">
              <a:latin typeface="Calibri"/>
              <a:cs typeface="Calibri"/>
            </a:rPr>
            <a:t>Empathize</a:t>
          </a:r>
          <a:endParaRPr lang="en-US" sz="2100" b="1" i="0" kern="1200" dirty="0">
            <a:latin typeface="Calibri"/>
            <a:cs typeface="Calibri"/>
          </a:endParaRPr>
        </a:p>
      </dsp:txBody>
      <dsp:txXfrm>
        <a:off x="74953" y="1386657"/>
        <a:ext cx="1378778" cy="1600247"/>
      </dsp:txXfrm>
    </dsp:sp>
    <dsp:sp modelId="{76E99C8C-9A36-674F-86A5-54CB5EFCBB4B}">
      <dsp:nvSpPr>
        <dsp:cNvPr id="0" name=""/>
        <dsp:cNvSpPr/>
      </dsp:nvSpPr>
      <dsp:spPr>
        <a:xfrm>
          <a:off x="1675593" y="1312068"/>
          <a:ext cx="1527956" cy="1749425"/>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i="0" kern="1200" dirty="0" smtClean="0">
              <a:latin typeface="Calibri"/>
              <a:cs typeface="Calibri"/>
            </a:rPr>
            <a:t>Define</a:t>
          </a:r>
          <a:endParaRPr lang="en-US" sz="2100" b="1" i="0" kern="1200" dirty="0">
            <a:latin typeface="Calibri"/>
            <a:cs typeface="Calibri"/>
          </a:endParaRPr>
        </a:p>
      </dsp:txBody>
      <dsp:txXfrm>
        <a:off x="1750182" y="1386657"/>
        <a:ext cx="1378778" cy="1600247"/>
      </dsp:txXfrm>
    </dsp:sp>
    <dsp:sp modelId="{9AB8DC80-E29F-3E47-86DA-A36E486F7263}">
      <dsp:nvSpPr>
        <dsp:cNvPr id="0" name=""/>
        <dsp:cNvSpPr/>
      </dsp:nvSpPr>
      <dsp:spPr>
        <a:xfrm>
          <a:off x="3389513" y="1312068"/>
          <a:ext cx="1527956" cy="1749425"/>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i="0" kern="1200" dirty="0" smtClean="0">
              <a:latin typeface="Calibri"/>
              <a:cs typeface="Calibri"/>
            </a:rPr>
            <a:t>Ideate</a:t>
          </a:r>
          <a:endParaRPr lang="en-US" sz="2100" b="1" i="0" kern="1200" dirty="0">
            <a:latin typeface="Calibri"/>
            <a:cs typeface="Calibri"/>
          </a:endParaRPr>
        </a:p>
      </dsp:txBody>
      <dsp:txXfrm>
        <a:off x="3464102" y="1386657"/>
        <a:ext cx="1378778" cy="1600247"/>
      </dsp:txXfrm>
    </dsp:sp>
    <dsp:sp modelId="{67AA9A5F-8742-D24E-B5CB-F0B500E28E8F}">
      <dsp:nvSpPr>
        <dsp:cNvPr id="0" name=""/>
        <dsp:cNvSpPr/>
      </dsp:nvSpPr>
      <dsp:spPr>
        <a:xfrm>
          <a:off x="5026050" y="1312068"/>
          <a:ext cx="1527956" cy="1749425"/>
        </a:xfrm>
        <a:prstGeom prst="roundRect">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i="0" kern="1200" dirty="0" smtClean="0">
              <a:latin typeface="Calibri"/>
              <a:cs typeface="Calibri"/>
            </a:rPr>
            <a:t>Prototype</a:t>
          </a:r>
          <a:endParaRPr lang="en-US" sz="2100" b="1" i="0" kern="1200" dirty="0">
            <a:latin typeface="Calibri"/>
            <a:cs typeface="Calibri"/>
          </a:endParaRPr>
        </a:p>
      </dsp:txBody>
      <dsp:txXfrm>
        <a:off x="5100639" y="1386657"/>
        <a:ext cx="1378778" cy="1600247"/>
      </dsp:txXfrm>
    </dsp:sp>
    <dsp:sp modelId="{D8870A34-4AB8-914F-8333-B99D7C9ED8C7}">
      <dsp:nvSpPr>
        <dsp:cNvPr id="0" name=""/>
        <dsp:cNvSpPr/>
      </dsp:nvSpPr>
      <dsp:spPr>
        <a:xfrm>
          <a:off x="6701279" y="1312068"/>
          <a:ext cx="1527956" cy="1749425"/>
        </a:xfrm>
        <a:prstGeom prst="roundRect">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i="0" kern="1200" dirty="0" smtClean="0">
              <a:latin typeface="Calibri"/>
              <a:cs typeface="Calibri"/>
            </a:rPr>
            <a:t>Test</a:t>
          </a:r>
          <a:endParaRPr lang="en-US" sz="2100" b="1" i="0" kern="1200" dirty="0">
            <a:latin typeface="Calibri"/>
            <a:cs typeface="Calibri"/>
          </a:endParaRPr>
        </a:p>
      </dsp:txBody>
      <dsp:txXfrm>
        <a:off x="6775868" y="1386657"/>
        <a:ext cx="1378778" cy="16002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BCA12-11B0-FF48-B1D3-A8D18EEE81F5}">
      <dsp:nvSpPr>
        <dsp:cNvPr id="0" name=""/>
        <dsp:cNvSpPr/>
      </dsp:nvSpPr>
      <dsp:spPr>
        <a:xfrm>
          <a:off x="2515011" y="2371167"/>
          <a:ext cx="2274614" cy="1861664"/>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latin typeface="Calibri"/>
              <a:cs typeface="Calibri"/>
            </a:rPr>
            <a:t>Youth Network</a:t>
          </a:r>
        </a:p>
      </dsp:txBody>
      <dsp:txXfrm>
        <a:off x="2848121" y="2643801"/>
        <a:ext cx="1608394" cy="1316396"/>
      </dsp:txXfrm>
    </dsp:sp>
    <dsp:sp modelId="{3D9FF326-1877-1B4C-95C8-46BD36150380}">
      <dsp:nvSpPr>
        <dsp:cNvPr id="0" name=""/>
        <dsp:cNvSpPr/>
      </dsp:nvSpPr>
      <dsp:spPr>
        <a:xfrm rot="16200000">
          <a:off x="3344668" y="1544127"/>
          <a:ext cx="615299" cy="527964"/>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3423863" y="1728915"/>
        <a:ext cx="456910" cy="316778"/>
      </dsp:txXfrm>
    </dsp:sp>
    <dsp:sp modelId="{3C27D0C0-20FF-F74C-91ED-F36030CF7E2A}">
      <dsp:nvSpPr>
        <dsp:cNvPr id="0" name=""/>
        <dsp:cNvSpPr/>
      </dsp:nvSpPr>
      <dsp:spPr>
        <a:xfrm>
          <a:off x="2991642" y="-71832"/>
          <a:ext cx="1321351" cy="1282056"/>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Youth Group</a:t>
          </a:r>
          <a:endParaRPr lang="en-US" sz="1400" b="1" kern="1200" dirty="0">
            <a:latin typeface="Calibri"/>
            <a:cs typeface="Calibri"/>
          </a:endParaRPr>
        </a:p>
      </dsp:txBody>
      <dsp:txXfrm>
        <a:off x="3185149" y="115921"/>
        <a:ext cx="934337" cy="906550"/>
      </dsp:txXfrm>
    </dsp:sp>
    <dsp:sp modelId="{F0E7523D-3DFF-4A4B-9BCD-6B30AE4A71B3}">
      <dsp:nvSpPr>
        <dsp:cNvPr id="0" name=""/>
        <dsp:cNvSpPr/>
      </dsp:nvSpPr>
      <dsp:spPr>
        <a:xfrm rot="18064287">
          <a:off x="4137780" y="1706196"/>
          <a:ext cx="634077" cy="527964"/>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176102" y="1879621"/>
        <a:ext cx="475688" cy="316778"/>
      </dsp:txXfrm>
    </dsp:sp>
    <dsp:sp modelId="{87A53266-A54C-6542-B4BF-01A2AA8D5CA0}">
      <dsp:nvSpPr>
        <dsp:cNvPr id="0" name=""/>
        <dsp:cNvSpPr/>
      </dsp:nvSpPr>
      <dsp:spPr>
        <a:xfrm>
          <a:off x="4333284" y="207966"/>
          <a:ext cx="1582031" cy="1302296"/>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Confirmation Program </a:t>
          </a:r>
          <a:endParaRPr lang="en-US" sz="1400" b="1" kern="1200" dirty="0">
            <a:latin typeface="Calibri"/>
            <a:cs typeface="Calibri"/>
          </a:endParaRPr>
        </a:p>
      </dsp:txBody>
      <dsp:txXfrm>
        <a:off x="4564967" y="398683"/>
        <a:ext cx="1118665" cy="920862"/>
      </dsp:txXfrm>
    </dsp:sp>
    <dsp:sp modelId="{F9DC20FB-C787-6845-8DCF-C9738612880F}">
      <dsp:nvSpPr>
        <dsp:cNvPr id="0" name=""/>
        <dsp:cNvSpPr/>
      </dsp:nvSpPr>
      <dsp:spPr>
        <a:xfrm rot="19800000">
          <a:off x="4737321" y="2257966"/>
          <a:ext cx="532168" cy="527964"/>
        </a:xfrm>
        <a:prstGeom prs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747931" y="2403156"/>
        <a:ext cx="373779" cy="316778"/>
      </dsp:txXfrm>
    </dsp:sp>
    <dsp:sp modelId="{2ADF1ECA-7326-0142-839D-B2AAD56C886A}">
      <dsp:nvSpPr>
        <dsp:cNvPr id="0" name=""/>
        <dsp:cNvSpPr/>
      </dsp:nvSpPr>
      <dsp:spPr>
        <a:xfrm>
          <a:off x="5358320" y="1294569"/>
          <a:ext cx="1321351" cy="1282056"/>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Adolescent Life Issues</a:t>
          </a:r>
          <a:endParaRPr lang="en-US" sz="1400" b="1" kern="1200" dirty="0">
            <a:latin typeface="Calibri"/>
            <a:cs typeface="Calibri"/>
          </a:endParaRPr>
        </a:p>
      </dsp:txBody>
      <dsp:txXfrm>
        <a:off x="5551827" y="1482322"/>
        <a:ext cx="934337" cy="906550"/>
      </dsp:txXfrm>
    </dsp:sp>
    <dsp:sp modelId="{C0EE3CAC-304C-684A-ACD3-CC2D406F4C4C}">
      <dsp:nvSpPr>
        <dsp:cNvPr id="0" name=""/>
        <dsp:cNvSpPr/>
      </dsp:nvSpPr>
      <dsp:spPr>
        <a:xfrm>
          <a:off x="4995285" y="3038017"/>
          <a:ext cx="495455" cy="527964"/>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995285" y="3143610"/>
        <a:ext cx="346819" cy="316778"/>
      </dsp:txXfrm>
    </dsp:sp>
    <dsp:sp modelId="{9848FCA2-0496-1E45-BF35-30205871DBBB}">
      <dsp:nvSpPr>
        <dsp:cNvPr id="0" name=""/>
        <dsp:cNvSpPr/>
      </dsp:nvSpPr>
      <dsp:spPr>
        <a:xfrm>
          <a:off x="5724446" y="2660971"/>
          <a:ext cx="1321351" cy="1282056"/>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Parent-Teen Activities &amp; Resources</a:t>
          </a:r>
          <a:endParaRPr lang="en-US" sz="1400" b="1" kern="1200" dirty="0">
            <a:latin typeface="Calibri"/>
            <a:cs typeface="Calibri"/>
          </a:endParaRPr>
        </a:p>
      </dsp:txBody>
      <dsp:txXfrm>
        <a:off x="5917953" y="2848724"/>
        <a:ext cx="934337" cy="906550"/>
      </dsp:txXfrm>
    </dsp:sp>
    <dsp:sp modelId="{2BCD7F2D-534A-F849-A525-15ECA096F967}">
      <dsp:nvSpPr>
        <dsp:cNvPr id="0" name=""/>
        <dsp:cNvSpPr/>
      </dsp:nvSpPr>
      <dsp:spPr>
        <a:xfrm rot="1800000">
          <a:off x="4737321" y="3818068"/>
          <a:ext cx="532168" cy="527964"/>
        </a:xfrm>
        <a:prstGeom prst="righ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747931" y="3884064"/>
        <a:ext cx="373779" cy="316778"/>
      </dsp:txXfrm>
    </dsp:sp>
    <dsp:sp modelId="{606CB791-45DD-A54D-8E9A-E02EF00BB829}">
      <dsp:nvSpPr>
        <dsp:cNvPr id="0" name=""/>
        <dsp:cNvSpPr/>
      </dsp:nvSpPr>
      <dsp:spPr>
        <a:xfrm>
          <a:off x="5358320" y="4027373"/>
          <a:ext cx="1321351" cy="1282056"/>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Bible Study &amp; Religious Learning</a:t>
          </a:r>
          <a:endParaRPr lang="en-US" sz="1400" b="1" kern="1200" dirty="0">
            <a:latin typeface="Calibri"/>
            <a:cs typeface="Calibri"/>
          </a:endParaRPr>
        </a:p>
      </dsp:txBody>
      <dsp:txXfrm>
        <a:off x="5551827" y="4215126"/>
        <a:ext cx="934337" cy="906550"/>
      </dsp:txXfrm>
    </dsp:sp>
    <dsp:sp modelId="{35775FC5-763B-9446-A2DC-276A3FA27A62}">
      <dsp:nvSpPr>
        <dsp:cNvPr id="0" name=""/>
        <dsp:cNvSpPr/>
      </dsp:nvSpPr>
      <dsp:spPr>
        <a:xfrm rot="3600000">
          <a:off x="4113124" y="4348041"/>
          <a:ext cx="591071" cy="527964"/>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152721" y="4385050"/>
        <a:ext cx="432682" cy="316778"/>
      </dsp:txXfrm>
    </dsp:sp>
    <dsp:sp modelId="{564AE5BA-F1C0-844F-AB15-A3608992AE83}">
      <dsp:nvSpPr>
        <dsp:cNvPr id="0" name=""/>
        <dsp:cNvSpPr/>
      </dsp:nvSpPr>
      <dsp:spPr>
        <a:xfrm>
          <a:off x="4358044" y="5027649"/>
          <a:ext cx="1321351" cy="1282056"/>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Prayer &amp; </a:t>
          </a:r>
          <a:br>
            <a:rPr lang="en-US" sz="1400" b="1" kern="1200" dirty="0" smtClean="0">
              <a:latin typeface="Calibri"/>
              <a:cs typeface="Calibri"/>
            </a:rPr>
          </a:br>
          <a:r>
            <a:rPr lang="en-US" sz="1400" b="1" kern="1200" dirty="0" smtClean="0">
              <a:latin typeface="Calibri"/>
              <a:cs typeface="Calibri"/>
            </a:rPr>
            <a:t>Spiritual Formation</a:t>
          </a:r>
          <a:endParaRPr lang="en-US" sz="1400" b="1" kern="1200" dirty="0">
            <a:latin typeface="Calibri"/>
            <a:cs typeface="Calibri"/>
          </a:endParaRPr>
        </a:p>
      </dsp:txBody>
      <dsp:txXfrm>
        <a:off x="4551551" y="5215402"/>
        <a:ext cx="934337" cy="906550"/>
      </dsp:txXfrm>
    </dsp:sp>
    <dsp:sp modelId="{10198AB5-8F06-614B-B9A0-9B0458060E3F}">
      <dsp:nvSpPr>
        <dsp:cNvPr id="0" name=""/>
        <dsp:cNvSpPr/>
      </dsp:nvSpPr>
      <dsp:spPr>
        <a:xfrm rot="5400000">
          <a:off x="3344668" y="4531907"/>
          <a:ext cx="615299" cy="527964"/>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3423863" y="4558306"/>
        <a:ext cx="456910" cy="316778"/>
      </dsp:txXfrm>
    </dsp:sp>
    <dsp:sp modelId="{3FA8872C-B66D-6B4D-81C0-FA2187477C12}">
      <dsp:nvSpPr>
        <dsp:cNvPr id="0" name=""/>
        <dsp:cNvSpPr/>
      </dsp:nvSpPr>
      <dsp:spPr>
        <a:xfrm>
          <a:off x="2991642" y="5393775"/>
          <a:ext cx="1321351" cy="1282056"/>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Service Projects Mission Trips</a:t>
          </a:r>
          <a:endParaRPr lang="en-US" sz="1400" b="1" kern="1200" dirty="0">
            <a:latin typeface="Calibri"/>
            <a:cs typeface="Calibri"/>
          </a:endParaRPr>
        </a:p>
      </dsp:txBody>
      <dsp:txXfrm>
        <a:off x="3185149" y="5581528"/>
        <a:ext cx="934337" cy="906550"/>
      </dsp:txXfrm>
    </dsp:sp>
    <dsp:sp modelId="{3C14AF24-15D2-C54F-8559-B473549442AE}">
      <dsp:nvSpPr>
        <dsp:cNvPr id="0" name=""/>
        <dsp:cNvSpPr/>
      </dsp:nvSpPr>
      <dsp:spPr>
        <a:xfrm rot="7200000">
          <a:off x="2600439" y="4348041"/>
          <a:ext cx="591071" cy="527964"/>
        </a:xfrm>
        <a:prstGeom prs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719231" y="4385050"/>
        <a:ext cx="432682" cy="316778"/>
      </dsp:txXfrm>
    </dsp:sp>
    <dsp:sp modelId="{5029CC20-9DD0-D34D-8F28-BFB4763A3FC8}">
      <dsp:nvSpPr>
        <dsp:cNvPr id="0" name=""/>
        <dsp:cNvSpPr/>
      </dsp:nvSpPr>
      <dsp:spPr>
        <a:xfrm>
          <a:off x="1625240" y="5027649"/>
          <a:ext cx="1321351" cy="1282056"/>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Milestones</a:t>
          </a:r>
          <a:endParaRPr lang="en-US" sz="1400" b="1" kern="1200" dirty="0">
            <a:latin typeface="Calibri"/>
            <a:cs typeface="Calibri"/>
          </a:endParaRPr>
        </a:p>
      </dsp:txBody>
      <dsp:txXfrm>
        <a:off x="1818747" y="5215402"/>
        <a:ext cx="934337" cy="906550"/>
      </dsp:txXfrm>
    </dsp:sp>
    <dsp:sp modelId="{17D82187-828A-204E-9684-38FCCCA06712}">
      <dsp:nvSpPr>
        <dsp:cNvPr id="0" name=""/>
        <dsp:cNvSpPr/>
      </dsp:nvSpPr>
      <dsp:spPr>
        <a:xfrm rot="9000000">
          <a:off x="2035145" y="3818068"/>
          <a:ext cx="532168" cy="527964"/>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182924" y="3884064"/>
        <a:ext cx="373779" cy="316778"/>
      </dsp:txXfrm>
    </dsp:sp>
    <dsp:sp modelId="{DF40A4E3-D01B-2644-85EC-DF8A7853BCA2}">
      <dsp:nvSpPr>
        <dsp:cNvPr id="0" name=""/>
        <dsp:cNvSpPr/>
      </dsp:nvSpPr>
      <dsp:spPr>
        <a:xfrm>
          <a:off x="624965" y="4027373"/>
          <a:ext cx="1321351" cy="1282056"/>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Youth Leadership</a:t>
          </a:r>
          <a:endParaRPr lang="en-US" sz="1400" b="1" kern="1200" dirty="0">
            <a:latin typeface="Calibri"/>
            <a:cs typeface="Calibri"/>
          </a:endParaRPr>
        </a:p>
      </dsp:txBody>
      <dsp:txXfrm>
        <a:off x="818472" y="4215126"/>
        <a:ext cx="934337" cy="906550"/>
      </dsp:txXfrm>
    </dsp:sp>
    <dsp:sp modelId="{13C31B5C-D743-CA4C-88C9-C7EFF1FAD490}">
      <dsp:nvSpPr>
        <dsp:cNvPr id="0" name=""/>
        <dsp:cNvSpPr/>
      </dsp:nvSpPr>
      <dsp:spPr>
        <a:xfrm rot="10800000">
          <a:off x="1853597" y="3038017"/>
          <a:ext cx="467399" cy="527964"/>
        </a:xfrm>
        <a:prstGeom prst="righ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1993817" y="3143610"/>
        <a:ext cx="327179" cy="316778"/>
      </dsp:txXfrm>
    </dsp:sp>
    <dsp:sp modelId="{426A72D3-15E8-DA47-8514-706538C1C990}">
      <dsp:nvSpPr>
        <dsp:cNvPr id="0" name=""/>
        <dsp:cNvSpPr/>
      </dsp:nvSpPr>
      <dsp:spPr>
        <a:xfrm>
          <a:off x="205902" y="2660971"/>
          <a:ext cx="1427223" cy="1282056"/>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Intergener-ational Connections</a:t>
          </a:r>
          <a:endParaRPr lang="en-US" sz="1400" b="1" kern="1200" dirty="0">
            <a:latin typeface="Calibri"/>
            <a:cs typeface="Calibri"/>
          </a:endParaRPr>
        </a:p>
      </dsp:txBody>
      <dsp:txXfrm>
        <a:off x="414914" y="2848724"/>
        <a:ext cx="1009199" cy="906550"/>
      </dsp:txXfrm>
    </dsp:sp>
    <dsp:sp modelId="{BBD975BB-CA77-494E-9C79-F53F5F509C67}">
      <dsp:nvSpPr>
        <dsp:cNvPr id="0" name=""/>
        <dsp:cNvSpPr/>
      </dsp:nvSpPr>
      <dsp:spPr>
        <a:xfrm rot="12600000">
          <a:off x="2035145" y="2257966"/>
          <a:ext cx="532168" cy="527964"/>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182924" y="2403156"/>
        <a:ext cx="373779" cy="316778"/>
      </dsp:txXfrm>
    </dsp:sp>
    <dsp:sp modelId="{D5C8E7E1-8A8C-FF4C-AA96-83AC033CA6F2}">
      <dsp:nvSpPr>
        <dsp:cNvPr id="0" name=""/>
        <dsp:cNvSpPr/>
      </dsp:nvSpPr>
      <dsp:spPr>
        <a:xfrm>
          <a:off x="624965" y="1294569"/>
          <a:ext cx="1321351" cy="1282056"/>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Parent Faith Formation</a:t>
          </a:r>
          <a:endParaRPr lang="en-US" sz="1400" b="1" kern="1200" dirty="0">
            <a:latin typeface="Calibri"/>
            <a:cs typeface="Calibri"/>
          </a:endParaRPr>
        </a:p>
      </dsp:txBody>
      <dsp:txXfrm>
        <a:off x="818472" y="1482322"/>
        <a:ext cx="934337" cy="906550"/>
      </dsp:txXfrm>
    </dsp:sp>
    <dsp:sp modelId="{95529D63-225A-F542-BB4A-2219DED2E26E}">
      <dsp:nvSpPr>
        <dsp:cNvPr id="0" name=""/>
        <dsp:cNvSpPr/>
      </dsp:nvSpPr>
      <dsp:spPr>
        <a:xfrm rot="14400000">
          <a:off x="2600439" y="1727993"/>
          <a:ext cx="591071" cy="527964"/>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719231" y="1902170"/>
        <a:ext cx="432682" cy="316778"/>
      </dsp:txXfrm>
    </dsp:sp>
    <dsp:sp modelId="{985AF2C7-AC99-9E48-85D1-0AD43547070E}">
      <dsp:nvSpPr>
        <dsp:cNvPr id="0" name=""/>
        <dsp:cNvSpPr/>
      </dsp:nvSpPr>
      <dsp:spPr>
        <a:xfrm>
          <a:off x="1625240" y="294294"/>
          <a:ext cx="1321351" cy="1282056"/>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Parent Education &amp; Support Groups</a:t>
          </a:r>
          <a:endParaRPr lang="en-US" sz="1400" b="1" kern="1200" dirty="0">
            <a:latin typeface="Calibri"/>
            <a:cs typeface="Calibri"/>
          </a:endParaRPr>
        </a:p>
      </dsp:txBody>
      <dsp:txXfrm>
        <a:off x="1818747" y="482047"/>
        <a:ext cx="934337" cy="9065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20D7F-4401-B748-9C3B-B61904A539ED}">
      <dsp:nvSpPr>
        <dsp:cNvPr id="0" name=""/>
        <dsp:cNvSpPr/>
      </dsp:nvSpPr>
      <dsp:spPr>
        <a:xfrm>
          <a:off x="1187497" y="491270"/>
          <a:ext cx="5509177" cy="5509177"/>
        </a:xfrm>
        <a:prstGeom prst="blockArc">
          <a:avLst>
            <a:gd name="adj1" fmla="val 14040000"/>
            <a:gd name="adj2" fmla="val 16200000"/>
            <a:gd name="adj3" fmla="val 2757"/>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556573F-1C51-6A41-A337-070E5E3BEC67}">
      <dsp:nvSpPr>
        <dsp:cNvPr id="0" name=""/>
        <dsp:cNvSpPr/>
      </dsp:nvSpPr>
      <dsp:spPr>
        <a:xfrm>
          <a:off x="1187497" y="491270"/>
          <a:ext cx="5509177" cy="5509177"/>
        </a:xfrm>
        <a:prstGeom prst="blockArc">
          <a:avLst>
            <a:gd name="adj1" fmla="val 11880000"/>
            <a:gd name="adj2" fmla="val 14040000"/>
            <a:gd name="adj3" fmla="val 2757"/>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FF4EA7C-7615-5544-AF9A-49A8FDEB7575}">
      <dsp:nvSpPr>
        <dsp:cNvPr id="0" name=""/>
        <dsp:cNvSpPr/>
      </dsp:nvSpPr>
      <dsp:spPr>
        <a:xfrm>
          <a:off x="1187497" y="491270"/>
          <a:ext cx="5509177" cy="5509177"/>
        </a:xfrm>
        <a:prstGeom prst="blockArc">
          <a:avLst>
            <a:gd name="adj1" fmla="val 9720000"/>
            <a:gd name="adj2" fmla="val 11880000"/>
            <a:gd name="adj3" fmla="val 2757"/>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7DB6AB66-A7E4-9840-9446-E4E552B3B893}">
      <dsp:nvSpPr>
        <dsp:cNvPr id="0" name=""/>
        <dsp:cNvSpPr/>
      </dsp:nvSpPr>
      <dsp:spPr>
        <a:xfrm>
          <a:off x="1187497" y="491270"/>
          <a:ext cx="5509177" cy="5509177"/>
        </a:xfrm>
        <a:prstGeom prst="blockArc">
          <a:avLst>
            <a:gd name="adj1" fmla="val 7560000"/>
            <a:gd name="adj2" fmla="val 9720000"/>
            <a:gd name="adj3" fmla="val 2757"/>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9A9D12A-8C34-5942-AFE1-534D1D9BE760}">
      <dsp:nvSpPr>
        <dsp:cNvPr id="0" name=""/>
        <dsp:cNvSpPr/>
      </dsp:nvSpPr>
      <dsp:spPr>
        <a:xfrm>
          <a:off x="1187497" y="491270"/>
          <a:ext cx="5509177" cy="5509177"/>
        </a:xfrm>
        <a:prstGeom prst="blockArc">
          <a:avLst>
            <a:gd name="adj1" fmla="val 5400000"/>
            <a:gd name="adj2" fmla="val 7560000"/>
            <a:gd name="adj3" fmla="val 2757"/>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E9BBB93-FBE1-F44E-9C6F-07572071FF12}">
      <dsp:nvSpPr>
        <dsp:cNvPr id="0" name=""/>
        <dsp:cNvSpPr/>
      </dsp:nvSpPr>
      <dsp:spPr>
        <a:xfrm>
          <a:off x="1187497" y="491270"/>
          <a:ext cx="5509177" cy="5509177"/>
        </a:xfrm>
        <a:prstGeom prst="blockArc">
          <a:avLst>
            <a:gd name="adj1" fmla="val 3240000"/>
            <a:gd name="adj2" fmla="val 5400000"/>
            <a:gd name="adj3" fmla="val 2757"/>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DF42FB09-DB3A-D246-96D5-BBC52F306FC0}">
      <dsp:nvSpPr>
        <dsp:cNvPr id="0" name=""/>
        <dsp:cNvSpPr/>
      </dsp:nvSpPr>
      <dsp:spPr>
        <a:xfrm>
          <a:off x="1187497" y="491270"/>
          <a:ext cx="5509177" cy="5509177"/>
        </a:xfrm>
        <a:prstGeom prst="blockArc">
          <a:avLst>
            <a:gd name="adj1" fmla="val 1080000"/>
            <a:gd name="adj2" fmla="val 3240000"/>
            <a:gd name="adj3" fmla="val 2757"/>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17033C8-893D-8548-A586-4A34F9CA27D0}">
      <dsp:nvSpPr>
        <dsp:cNvPr id="0" name=""/>
        <dsp:cNvSpPr/>
      </dsp:nvSpPr>
      <dsp:spPr>
        <a:xfrm>
          <a:off x="1187497" y="491270"/>
          <a:ext cx="5509177" cy="5509177"/>
        </a:xfrm>
        <a:prstGeom prst="blockArc">
          <a:avLst>
            <a:gd name="adj1" fmla="val 20520000"/>
            <a:gd name="adj2" fmla="val 1080000"/>
            <a:gd name="adj3" fmla="val 2757"/>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07103A2-8C53-334A-A084-228C85F80B23}">
      <dsp:nvSpPr>
        <dsp:cNvPr id="0" name=""/>
        <dsp:cNvSpPr/>
      </dsp:nvSpPr>
      <dsp:spPr>
        <a:xfrm>
          <a:off x="1187497" y="491270"/>
          <a:ext cx="5509177" cy="5509177"/>
        </a:xfrm>
        <a:prstGeom prst="blockArc">
          <a:avLst>
            <a:gd name="adj1" fmla="val 18360000"/>
            <a:gd name="adj2" fmla="val 20520000"/>
            <a:gd name="adj3" fmla="val 2757"/>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84FEDD-4B4D-9B4B-B52B-84550EC4FAA6}">
      <dsp:nvSpPr>
        <dsp:cNvPr id="0" name=""/>
        <dsp:cNvSpPr/>
      </dsp:nvSpPr>
      <dsp:spPr>
        <a:xfrm>
          <a:off x="1187497" y="491270"/>
          <a:ext cx="5509177" cy="5509177"/>
        </a:xfrm>
        <a:prstGeom prst="blockArc">
          <a:avLst>
            <a:gd name="adj1" fmla="val 16200000"/>
            <a:gd name="adj2" fmla="val 18360000"/>
            <a:gd name="adj3" fmla="val 2757"/>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321789" y="1759365"/>
          <a:ext cx="3240592" cy="2972987"/>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b="1" kern="1200" dirty="0">
            <a:solidFill>
              <a:schemeClr val="tx1"/>
            </a:solidFill>
            <a:latin typeface="Calibri"/>
            <a:cs typeface="Calibri"/>
          </a:endParaRPr>
        </a:p>
      </dsp:txBody>
      <dsp:txXfrm>
        <a:off x="2796363" y="2194749"/>
        <a:ext cx="2291444" cy="2102219"/>
      </dsp:txXfrm>
    </dsp:sp>
    <dsp:sp modelId="{55667891-9EE2-7348-A65B-B085845A50C7}">
      <dsp:nvSpPr>
        <dsp:cNvPr id="0" name=""/>
        <dsp:cNvSpPr/>
      </dsp:nvSpPr>
      <dsp:spPr>
        <a:xfrm>
          <a:off x="3092924" y="-155464"/>
          <a:ext cx="1698323" cy="1369408"/>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cs typeface="Calibri"/>
            </a:rPr>
            <a:t>Bringing Sunday Worship Home</a:t>
          </a:r>
        </a:p>
      </dsp:txBody>
      <dsp:txXfrm>
        <a:off x="3341638" y="45081"/>
        <a:ext cx="1200895" cy="968318"/>
      </dsp:txXfrm>
    </dsp:sp>
    <dsp:sp modelId="{06FB14D1-103C-C84F-B44F-94A259B48B04}">
      <dsp:nvSpPr>
        <dsp:cNvPr id="0" name=""/>
        <dsp:cNvSpPr/>
      </dsp:nvSpPr>
      <dsp:spPr>
        <a:xfrm>
          <a:off x="4689713" y="363363"/>
          <a:ext cx="1698323" cy="1369408"/>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cs typeface="Calibri"/>
            </a:rPr>
            <a:t>Whole Family Programs</a:t>
          </a:r>
        </a:p>
      </dsp:txBody>
      <dsp:txXfrm>
        <a:off x="4938427" y="563908"/>
        <a:ext cx="1200895" cy="968318"/>
      </dsp:txXfrm>
    </dsp:sp>
    <dsp:sp modelId="{E0C54E52-6C13-9B45-9760-BEE332E2D7E8}">
      <dsp:nvSpPr>
        <dsp:cNvPr id="0" name=""/>
        <dsp:cNvSpPr/>
      </dsp:nvSpPr>
      <dsp:spPr>
        <a:xfrm>
          <a:off x="5648655" y="1709718"/>
          <a:ext cx="1754180" cy="1393318"/>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cs typeface="Calibri"/>
            </a:rPr>
            <a:t>Intergenera- tional Experiences</a:t>
          </a:r>
        </a:p>
      </dsp:txBody>
      <dsp:txXfrm>
        <a:off x="5905549" y="1913765"/>
        <a:ext cx="1240392" cy="985224"/>
      </dsp:txXfrm>
    </dsp:sp>
    <dsp:sp modelId="{3E7EE5FB-8CBA-A24D-A0D0-D629BF2256E3}">
      <dsp:nvSpPr>
        <dsp:cNvPr id="0" name=""/>
        <dsp:cNvSpPr/>
      </dsp:nvSpPr>
      <dsp:spPr>
        <a:xfrm>
          <a:off x="5676583" y="3400637"/>
          <a:ext cx="1698323" cy="1369408"/>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cs typeface="Calibri"/>
            </a:rPr>
            <a:t>Children’s Programs &amp; Events</a:t>
          </a:r>
        </a:p>
      </dsp:txBody>
      <dsp:txXfrm>
        <a:off x="5925297" y="3601182"/>
        <a:ext cx="1200895" cy="968318"/>
      </dsp:txXfrm>
    </dsp:sp>
    <dsp:sp modelId="{552D61EF-6CD1-9442-B725-8930650CE019}">
      <dsp:nvSpPr>
        <dsp:cNvPr id="0" name=""/>
        <dsp:cNvSpPr/>
      </dsp:nvSpPr>
      <dsp:spPr>
        <a:xfrm>
          <a:off x="4655161" y="4758947"/>
          <a:ext cx="1767426" cy="1369408"/>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cs typeface="Calibri"/>
            </a:rPr>
            <a:t>Faith Practices: Bible, Prayer, Rituals. Service</a:t>
          </a:r>
          <a:endParaRPr lang="en-US" sz="1600" b="1" kern="1200" dirty="0">
            <a:latin typeface="Calibri"/>
            <a:cs typeface="Calibri"/>
          </a:endParaRPr>
        </a:p>
      </dsp:txBody>
      <dsp:txXfrm>
        <a:off x="4913995" y="4959492"/>
        <a:ext cx="1249758" cy="968318"/>
      </dsp:txXfrm>
    </dsp:sp>
    <dsp:sp modelId="{99E0B07E-C160-DA4B-987A-65A6D459285D}">
      <dsp:nvSpPr>
        <dsp:cNvPr id="0" name=""/>
        <dsp:cNvSpPr/>
      </dsp:nvSpPr>
      <dsp:spPr>
        <a:xfrm>
          <a:off x="3092924" y="5277775"/>
          <a:ext cx="1698323" cy="1369408"/>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cs typeface="Calibri"/>
            </a:rPr>
            <a:t>Milestones </a:t>
          </a:r>
          <a:endParaRPr lang="en-US" sz="1600" b="1" kern="1200" dirty="0">
            <a:latin typeface="Calibri"/>
            <a:cs typeface="Calibri"/>
          </a:endParaRPr>
        </a:p>
      </dsp:txBody>
      <dsp:txXfrm>
        <a:off x="3341638" y="5478320"/>
        <a:ext cx="1200895" cy="968318"/>
      </dsp:txXfrm>
    </dsp:sp>
    <dsp:sp modelId="{1AE9074D-179B-4F4D-B3BA-97619A7DBEFE}">
      <dsp:nvSpPr>
        <dsp:cNvPr id="0" name=""/>
        <dsp:cNvSpPr/>
      </dsp:nvSpPr>
      <dsp:spPr>
        <a:xfrm>
          <a:off x="1496134" y="4758947"/>
          <a:ext cx="1698323" cy="1369408"/>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cs typeface="Calibri"/>
            </a:rPr>
            <a:t>Parent Faith Formation</a:t>
          </a:r>
          <a:endParaRPr lang="en-US" sz="1600" b="1" kern="1200" dirty="0">
            <a:latin typeface="Calibri"/>
            <a:cs typeface="Calibri"/>
          </a:endParaRPr>
        </a:p>
      </dsp:txBody>
      <dsp:txXfrm>
        <a:off x="1744848" y="4959492"/>
        <a:ext cx="1200895" cy="968318"/>
      </dsp:txXfrm>
    </dsp:sp>
    <dsp:sp modelId="{D5B8E15C-5176-D14C-9301-6DD51E81D4B4}">
      <dsp:nvSpPr>
        <dsp:cNvPr id="0" name=""/>
        <dsp:cNvSpPr/>
      </dsp:nvSpPr>
      <dsp:spPr>
        <a:xfrm>
          <a:off x="509264" y="3400637"/>
          <a:ext cx="1698323" cy="1369408"/>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cs typeface="Calibri"/>
            </a:rPr>
            <a:t>Parenting Education &amp;</a:t>
          </a:r>
          <a:br>
            <a:rPr lang="en-US" sz="1600" b="1" kern="1200" dirty="0" smtClean="0">
              <a:latin typeface="Calibri"/>
              <a:cs typeface="Calibri"/>
            </a:rPr>
          </a:br>
          <a:r>
            <a:rPr lang="en-US" sz="1600" b="1" kern="1200" dirty="0" smtClean="0">
              <a:latin typeface="Calibri"/>
              <a:cs typeface="Calibri"/>
            </a:rPr>
            <a:t>Support Groups</a:t>
          </a:r>
          <a:endParaRPr lang="en-US" sz="1600" b="1" kern="1200" dirty="0">
            <a:latin typeface="Calibri"/>
            <a:cs typeface="Calibri"/>
          </a:endParaRPr>
        </a:p>
      </dsp:txBody>
      <dsp:txXfrm>
        <a:off x="757978" y="3601182"/>
        <a:ext cx="1200895" cy="968318"/>
      </dsp:txXfrm>
    </dsp:sp>
    <dsp:sp modelId="{2BC3CBA0-204A-3F47-994E-D902D8A61370}">
      <dsp:nvSpPr>
        <dsp:cNvPr id="0" name=""/>
        <dsp:cNvSpPr/>
      </dsp:nvSpPr>
      <dsp:spPr>
        <a:xfrm>
          <a:off x="509264" y="1721673"/>
          <a:ext cx="1698323" cy="1369408"/>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cs typeface="Calibri"/>
            </a:rPr>
            <a:t>Mentors for Parents</a:t>
          </a:r>
          <a:endParaRPr lang="en-US" sz="1600" b="1" kern="1200" dirty="0">
            <a:latin typeface="Calibri"/>
            <a:cs typeface="Calibri"/>
          </a:endParaRPr>
        </a:p>
      </dsp:txBody>
      <dsp:txXfrm>
        <a:off x="757978" y="1922218"/>
        <a:ext cx="1200895" cy="968318"/>
      </dsp:txXfrm>
    </dsp:sp>
    <dsp:sp modelId="{DC542653-0DE8-8042-BF5D-6FF35AB7DA16}">
      <dsp:nvSpPr>
        <dsp:cNvPr id="0" name=""/>
        <dsp:cNvSpPr/>
      </dsp:nvSpPr>
      <dsp:spPr>
        <a:xfrm>
          <a:off x="1554575" y="363959"/>
          <a:ext cx="1581443" cy="1368216"/>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cs typeface="Calibri"/>
            </a:rPr>
            <a:t>“Getting Started in Faith” Experiences</a:t>
          </a:r>
          <a:endParaRPr lang="en-US" sz="1600" b="1" kern="1200" dirty="0">
            <a:latin typeface="Calibri"/>
            <a:cs typeface="Calibri"/>
          </a:endParaRPr>
        </a:p>
      </dsp:txBody>
      <dsp:txXfrm>
        <a:off x="1786172" y="564330"/>
        <a:ext cx="1118249" cy="9674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AE191-2524-F24F-BA71-8DED2EA18F4E}">
      <dsp:nvSpPr>
        <dsp:cNvPr id="0" name=""/>
        <dsp:cNvSpPr/>
      </dsp:nvSpPr>
      <dsp:spPr>
        <a:xfrm>
          <a:off x="2646973" y="2040846"/>
          <a:ext cx="1462452" cy="1498699"/>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Gathered Event or Program</a:t>
          </a:r>
          <a:endParaRPr lang="en-US" sz="1900" b="1" kern="1200" dirty="0"/>
        </a:p>
      </dsp:txBody>
      <dsp:txXfrm>
        <a:off x="2861144" y="2260325"/>
        <a:ext cx="1034110" cy="1059741"/>
      </dsp:txXfrm>
    </dsp:sp>
    <dsp:sp modelId="{E23351A9-1DE3-944F-B1E1-653608FB152A}">
      <dsp:nvSpPr>
        <dsp:cNvPr id="0" name=""/>
        <dsp:cNvSpPr/>
      </dsp:nvSpPr>
      <dsp:spPr>
        <a:xfrm rot="16200000">
          <a:off x="3283321" y="1620433"/>
          <a:ext cx="189757" cy="493533"/>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a:off x="3311785" y="1747604"/>
        <a:ext cx="132830" cy="296119"/>
      </dsp:txXfrm>
    </dsp:sp>
    <dsp:sp modelId="{74D70AB5-6A9E-CD4E-8657-3461860EE937}">
      <dsp:nvSpPr>
        <dsp:cNvPr id="0" name=""/>
        <dsp:cNvSpPr/>
      </dsp:nvSpPr>
      <dsp:spPr>
        <a:xfrm>
          <a:off x="2399340" y="-164947"/>
          <a:ext cx="1957718" cy="1847761"/>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t>Stream It Live </a:t>
          </a:r>
          <a:br>
            <a:rPr lang="en-US" sz="2200" b="1" kern="1200" dirty="0" smtClean="0"/>
          </a:br>
          <a:r>
            <a:rPr lang="en-US" sz="2200" b="1" kern="1200" dirty="0" smtClean="0"/>
            <a:t>(Record It)</a:t>
          </a:r>
          <a:endParaRPr lang="en-US" sz="2200" b="1" kern="1200" dirty="0"/>
        </a:p>
      </dsp:txBody>
      <dsp:txXfrm>
        <a:off x="2686041" y="105651"/>
        <a:ext cx="1384316" cy="1306565"/>
      </dsp:txXfrm>
    </dsp:sp>
    <dsp:sp modelId="{4280F21A-2D14-8A42-9A5C-B1B67BF56DEC}">
      <dsp:nvSpPr>
        <dsp:cNvPr id="0" name=""/>
        <dsp:cNvSpPr/>
      </dsp:nvSpPr>
      <dsp:spPr>
        <a:xfrm rot="20520000">
          <a:off x="4160839" y="2251575"/>
          <a:ext cx="231187" cy="493533"/>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a:off x="4162536" y="2360998"/>
        <a:ext cx="161831" cy="296119"/>
      </dsp:txXfrm>
    </dsp:sp>
    <dsp:sp modelId="{51FFC23B-2896-6447-B75A-02ABE91FE279}">
      <dsp:nvSpPr>
        <dsp:cNvPr id="0" name=""/>
        <dsp:cNvSpPr/>
      </dsp:nvSpPr>
      <dsp:spPr>
        <a:xfrm>
          <a:off x="4447892" y="1300275"/>
          <a:ext cx="1724305" cy="1724451"/>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t>Learn On Your Own</a:t>
          </a:r>
          <a:endParaRPr lang="en-US" sz="2200" b="1" kern="1200" dirty="0"/>
        </a:p>
      </dsp:txBody>
      <dsp:txXfrm>
        <a:off x="4700411" y="1552815"/>
        <a:ext cx="1219267" cy="1219371"/>
      </dsp:txXfrm>
    </dsp:sp>
    <dsp:sp modelId="{84008BBB-BB46-D94A-A0BE-4525B1DD12E7}">
      <dsp:nvSpPr>
        <dsp:cNvPr id="0" name=""/>
        <dsp:cNvSpPr/>
      </dsp:nvSpPr>
      <dsp:spPr>
        <a:xfrm rot="3240000">
          <a:off x="3823442" y="3311677"/>
          <a:ext cx="225846" cy="493533"/>
        </a:xfrm>
        <a:prstGeom prst="righ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a:off x="3837407" y="3382977"/>
        <a:ext cx="158092" cy="296119"/>
      </dsp:txXfrm>
    </dsp:sp>
    <dsp:sp modelId="{CBD84BAC-34D2-7D49-A20C-A938E3A1DF88}">
      <dsp:nvSpPr>
        <dsp:cNvPr id="0" name=""/>
        <dsp:cNvSpPr/>
      </dsp:nvSpPr>
      <dsp:spPr>
        <a:xfrm>
          <a:off x="3709993" y="3571296"/>
          <a:ext cx="1724305" cy="1724451"/>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t>Learn in a Small Group</a:t>
          </a:r>
          <a:endParaRPr lang="en-US" sz="2200" b="1" kern="1200" dirty="0"/>
        </a:p>
      </dsp:txBody>
      <dsp:txXfrm>
        <a:off x="3962512" y="3823836"/>
        <a:ext cx="1219267" cy="1219371"/>
      </dsp:txXfrm>
    </dsp:sp>
    <dsp:sp modelId="{ABCC9891-555C-D64C-8599-CD7849EA6C9F}">
      <dsp:nvSpPr>
        <dsp:cNvPr id="0" name=""/>
        <dsp:cNvSpPr/>
      </dsp:nvSpPr>
      <dsp:spPr>
        <a:xfrm rot="7560000">
          <a:off x="2707111" y="3311677"/>
          <a:ext cx="225846" cy="493533"/>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10800000">
        <a:off x="2760900" y="3382977"/>
        <a:ext cx="158092" cy="296119"/>
      </dsp:txXfrm>
    </dsp:sp>
    <dsp:sp modelId="{49AFBFBF-3AB6-1242-AC59-ADB0D3DAED91}">
      <dsp:nvSpPr>
        <dsp:cNvPr id="0" name=""/>
        <dsp:cNvSpPr/>
      </dsp:nvSpPr>
      <dsp:spPr>
        <a:xfrm>
          <a:off x="1322100" y="3571296"/>
          <a:ext cx="1724305" cy="1724451"/>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t>Extend Learning</a:t>
          </a:r>
          <a:endParaRPr lang="en-US" sz="2200" b="1" kern="1200" dirty="0"/>
        </a:p>
      </dsp:txBody>
      <dsp:txXfrm>
        <a:off x="1574619" y="3823836"/>
        <a:ext cx="1219267" cy="1219371"/>
      </dsp:txXfrm>
    </dsp:sp>
    <dsp:sp modelId="{A307BF77-5939-3A42-B51E-2E41E8A639BA}">
      <dsp:nvSpPr>
        <dsp:cNvPr id="0" name=""/>
        <dsp:cNvSpPr/>
      </dsp:nvSpPr>
      <dsp:spPr>
        <a:xfrm rot="11880000">
          <a:off x="2364372" y="2251575"/>
          <a:ext cx="231187" cy="493533"/>
        </a:xfrm>
        <a:prstGeom prst="rightArrow">
          <a:avLst>
            <a:gd name="adj1" fmla="val 60000"/>
            <a:gd name="adj2" fmla="val 5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10800000">
        <a:off x="2432031" y="2360998"/>
        <a:ext cx="161831" cy="296119"/>
      </dsp:txXfrm>
    </dsp:sp>
    <dsp:sp modelId="{56147F75-A6AD-424A-81DC-DDA655AAD938}">
      <dsp:nvSpPr>
        <dsp:cNvPr id="0" name=""/>
        <dsp:cNvSpPr/>
      </dsp:nvSpPr>
      <dsp:spPr>
        <a:xfrm>
          <a:off x="584201" y="1300275"/>
          <a:ext cx="1724305" cy="1724451"/>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t>Share Learning</a:t>
          </a:r>
          <a:endParaRPr lang="en-US" sz="2200" b="1" kern="1200" dirty="0"/>
        </a:p>
      </dsp:txBody>
      <dsp:txXfrm>
        <a:off x="836720" y="1552815"/>
        <a:ext cx="1219267" cy="12193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3286828" y="1767741"/>
          <a:ext cx="1798517" cy="1497330"/>
        </a:xfrm>
        <a:prstGeom prst="round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0" i="0" kern="1200" dirty="0" smtClean="0">
              <a:latin typeface="Calibri"/>
            </a:rPr>
            <a:t>Event or Program</a:t>
          </a:r>
          <a:endParaRPr lang="en-US" sz="2800" b="0" kern="1200" dirty="0">
            <a:latin typeface="Calibri"/>
          </a:endParaRPr>
        </a:p>
      </dsp:txBody>
      <dsp:txXfrm>
        <a:off x="3359922" y="1840835"/>
        <a:ext cx="1652329" cy="1351142"/>
      </dsp:txXfrm>
    </dsp:sp>
    <dsp:sp modelId="{F16EA18C-8019-C74D-BCC8-287AB1098442}">
      <dsp:nvSpPr>
        <dsp:cNvPr id="0" name=""/>
        <dsp:cNvSpPr/>
      </dsp:nvSpPr>
      <dsp:spPr>
        <a:xfrm rot="16249428">
          <a:off x="4059051" y="1627944"/>
          <a:ext cx="279623" cy="0"/>
        </a:xfrm>
        <a:custGeom>
          <a:avLst/>
          <a:gdLst/>
          <a:ahLst/>
          <a:cxnLst/>
          <a:rect l="0" t="0" r="0" b="0"/>
          <a:pathLst>
            <a:path>
              <a:moveTo>
                <a:pt x="0" y="0"/>
              </a:moveTo>
              <a:lnTo>
                <a:pt x="279623"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C7D1E2-1288-A249-A7C7-384FBAA0D7C9}">
      <dsp:nvSpPr>
        <dsp:cNvPr id="0" name=""/>
        <dsp:cNvSpPr/>
      </dsp:nvSpPr>
      <dsp:spPr>
        <a:xfrm>
          <a:off x="3294627" y="123429"/>
          <a:ext cx="1832114" cy="1364718"/>
        </a:xfrm>
        <a:prstGeom prst="roundRect">
          <a:avLst/>
        </a:prstGeom>
        <a:solidFill>
          <a:schemeClr val="accent2">
            <a:lumMod val="60000"/>
            <a:lumOff val="4000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0" i="0" kern="1200" dirty="0" smtClean="0">
              <a:latin typeface="Calibri"/>
            </a:rPr>
            <a:t>TALK Conversation Questions </a:t>
          </a:r>
          <a:endParaRPr lang="en-US" sz="2000" b="0" i="0" kern="1200" dirty="0">
            <a:latin typeface="Calibri"/>
          </a:endParaRPr>
        </a:p>
      </dsp:txBody>
      <dsp:txXfrm>
        <a:off x="3361247" y="190049"/>
        <a:ext cx="1698874" cy="1231478"/>
      </dsp:txXfrm>
    </dsp:sp>
    <dsp:sp modelId="{5E6C6F52-2364-6749-80A2-6E9F5A38DEF3}">
      <dsp:nvSpPr>
        <dsp:cNvPr id="0" name=""/>
        <dsp:cNvSpPr/>
      </dsp:nvSpPr>
      <dsp:spPr>
        <a:xfrm rot="20192958">
          <a:off x="5051098" y="1961307"/>
          <a:ext cx="829280" cy="0"/>
        </a:xfrm>
        <a:custGeom>
          <a:avLst/>
          <a:gdLst/>
          <a:ahLst/>
          <a:cxnLst/>
          <a:rect l="0" t="0" r="0" b="0"/>
          <a:pathLst>
            <a:path>
              <a:moveTo>
                <a:pt x="0" y="0"/>
              </a:moveTo>
              <a:lnTo>
                <a:pt x="829280"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170A06-30CE-6742-9CD6-9F5407986543}">
      <dsp:nvSpPr>
        <dsp:cNvPr id="0" name=""/>
        <dsp:cNvSpPr/>
      </dsp:nvSpPr>
      <dsp:spPr>
        <a:xfrm>
          <a:off x="5846131" y="696279"/>
          <a:ext cx="2238394" cy="1229043"/>
        </a:xfrm>
        <a:prstGeom prst="roundRect">
          <a:avLst/>
        </a:prstGeom>
        <a:solidFill>
          <a:schemeClr val="accent4">
            <a:lumMod val="60000"/>
            <a:lumOff val="4000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0" i="0" kern="1200" dirty="0" smtClean="0">
              <a:latin typeface="Calibri"/>
            </a:rPr>
            <a:t>LEARN</a:t>
          </a:r>
          <a:br>
            <a:rPr lang="en-US" sz="2000" b="0" i="0" kern="1200" dirty="0" smtClean="0">
              <a:latin typeface="Calibri"/>
            </a:rPr>
          </a:br>
          <a:r>
            <a:rPr lang="en-US" sz="2000" b="0" i="0" kern="1200" dirty="0" smtClean="0">
              <a:latin typeface="Calibri"/>
            </a:rPr>
            <a:t>Watch a Video Listen to a Talk Read a Story </a:t>
          </a:r>
          <a:endParaRPr lang="en-US" sz="2000" b="0" i="0" kern="1200" dirty="0">
            <a:latin typeface="Calibri"/>
          </a:endParaRPr>
        </a:p>
      </dsp:txBody>
      <dsp:txXfrm>
        <a:off x="5906128" y="756276"/>
        <a:ext cx="2118400" cy="1109049"/>
      </dsp:txXfrm>
    </dsp:sp>
    <dsp:sp modelId="{0B983D13-9616-B244-9767-663D62534803}">
      <dsp:nvSpPr>
        <dsp:cNvPr id="0" name=""/>
        <dsp:cNvSpPr/>
      </dsp:nvSpPr>
      <dsp:spPr>
        <a:xfrm rot="842976">
          <a:off x="5074664" y="2828133"/>
          <a:ext cx="714193" cy="0"/>
        </a:xfrm>
        <a:custGeom>
          <a:avLst/>
          <a:gdLst/>
          <a:ahLst/>
          <a:cxnLst/>
          <a:rect l="0" t="0" r="0" b="0"/>
          <a:pathLst>
            <a:path>
              <a:moveTo>
                <a:pt x="0" y="0"/>
              </a:moveTo>
              <a:lnTo>
                <a:pt x="714193"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92D435-F383-A542-9849-6BDF935950EE}">
      <dsp:nvSpPr>
        <dsp:cNvPr id="0" name=""/>
        <dsp:cNvSpPr/>
      </dsp:nvSpPr>
      <dsp:spPr>
        <a:xfrm>
          <a:off x="5778175" y="2561097"/>
          <a:ext cx="2436689" cy="1317226"/>
        </a:xfrm>
        <a:prstGeom prst="roundRect">
          <a:avLst/>
        </a:prstGeom>
        <a:solidFill>
          <a:schemeClr val="accent1">
            <a:lumMod val="60000"/>
            <a:lumOff val="4000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0" i="0" kern="1200" dirty="0" smtClean="0">
              <a:latin typeface="Calibri"/>
            </a:rPr>
            <a:t>LIVE</a:t>
          </a:r>
          <a:br>
            <a:rPr lang="en-US" sz="2000" b="0" i="0" kern="1200" dirty="0" smtClean="0">
              <a:latin typeface="Calibri"/>
            </a:rPr>
          </a:br>
          <a:r>
            <a:rPr lang="en-US" sz="2000" b="0" i="0" kern="1200" dirty="0" smtClean="0">
              <a:latin typeface="Calibri"/>
            </a:rPr>
            <a:t>Action Project</a:t>
          </a:r>
          <a:endParaRPr lang="en-US" sz="2000" b="0" i="0" kern="1200" dirty="0">
            <a:latin typeface="Calibri"/>
          </a:endParaRPr>
        </a:p>
      </dsp:txBody>
      <dsp:txXfrm>
        <a:off x="5842477" y="2625399"/>
        <a:ext cx="2308085" cy="1188622"/>
      </dsp:txXfrm>
    </dsp:sp>
    <dsp:sp modelId="{54555DDE-9657-744F-80C5-9D13F5AB989A}">
      <dsp:nvSpPr>
        <dsp:cNvPr id="0" name=""/>
        <dsp:cNvSpPr/>
      </dsp:nvSpPr>
      <dsp:spPr>
        <a:xfrm rot="5342022">
          <a:off x="4037831" y="3428692"/>
          <a:ext cx="327287" cy="0"/>
        </a:xfrm>
        <a:custGeom>
          <a:avLst/>
          <a:gdLst/>
          <a:ahLst/>
          <a:cxnLst/>
          <a:rect l="0" t="0" r="0" b="0"/>
          <a:pathLst>
            <a:path>
              <a:moveTo>
                <a:pt x="0" y="0"/>
              </a:moveTo>
              <a:lnTo>
                <a:pt x="327287"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F37E59-2BA1-6442-9399-6A5D937CCC17}">
      <dsp:nvSpPr>
        <dsp:cNvPr id="0" name=""/>
        <dsp:cNvSpPr/>
      </dsp:nvSpPr>
      <dsp:spPr>
        <a:xfrm>
          <a:off x="2972157" y="3592312"/>
          <a:ext cx="2485766" cy="1281291"/>
        </a:xfrm>
        <a:prstGeom prst="roundRect">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0" i="0" kern="1200" dirty="0" smtClean="0">
              <a:latin typeface="Calibri"/>
            </a:rPr>
            <a:t>PRAY</a:t>
          </a:r>
          <a:br>
            <a:rPr lang="en-US" sz="2000" b="0" i="0" kern="1200" dirty="0" smtClean="0">
              <a:latin typeface="Calibri"/>
            </a:rPr>
          </a:br>
          <a:r>
            <a:rPr lang="en-US" sz="2000" b="0" i="0" kern="1200" dirty="0" smtClean="0">
              <a:latin typeface="Calibri"/>
            </a:rPr>
            <a:t>Devotions, Bible Reading, Table Prayer</a:t>
          </a:r>
          <a:endParaRPr lang="en-US" sz="2000" b="0" i="0" kern="1200" dirty="0">
            <a:latin typeface="Calibri"/>
          </a:endParaRPr>
        </a:p>
      </dsp:txBody>
      <dsp:txXfrm>
        <a:off x="3034704" y="3654859"/>
        <a:ext cx="2360672" cy="1156197"/>
      </dsp:txXfrm>
    </dsp:sp>
    <dsp:sp modelId="{66F5B276-7DA8-C445-9887-66FAA5E36A37}">
      <dsp:nvSpPr>
        <dsp:cNvPr id="0" name=""/>
        <dsp:cNvSpPr/>
      </dsp:nvSpPr>
      <dsp:spPr>
        <a:xfrm rot="9878886">
          <a:off x="2502898" y="2868948"/>
          <a:ext cx="798170" cy="0"/>
        </a:xfrm>
        <a:custGeom>
          <a:avLst/>
          <a:gdLst/>
          <a:ahLst/>
          <a:cxnLst/>
          <a:rect l="0" t="0" r="0" b="0"/>
          <a:pathLst>
            <a:path>
              <a:moveTo>
                <a:pt x="0" y="0"/>
              </a:moveTo>
              <a:lnTo>
                <a:pt x="798170"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F8BEC1-5DDA-0E4B-BCFD-89B5D0058BDC}">
      <dsp:nvSpPr>
        <dsp:cNvPr id="0" name=""/>
        <dsp:cNvSpPr/>
      </dsp:nvSpPr>
      <dsp:spPr>
        <a:xfrm>
          <a:off x="48095" y="2529318"/>
          <a:ext cx="2469042" cy="1568430"/>
        </a:xfrm>
        <a:prstGeom prst="roundRect">
          <a:avLst/>
        </a:prstGeom>
        <a:solidFill>
          <a:schemeClr val="accent3">
            <a:lumMod val="60000"/>
            <a:lumOff val="4000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0" i="0" kern="1200" cap="all" dirty="0" smtClean="0">
              <a:latin typeface="Calibri"/>
            </a:rPr>
            <a:t>Parent</a:t>
          </a:r>
          <a:r>
            <a:rPr lang="en-US" sz="2000" b="0" i="0" kern="1200" cap="all" baseline="0" dirty="0" smtClean="0">
              <a:latin typeface="Calibri"/>
            </a:rPr>
            <a:t> Faith Growth </a:t>
          </a:r>
          <a:br>
            <a:rPr lang="en-US" sz="2000" b="0" i="0" kern="1200" cap="all" baseline="0" dirty="0" smtClean="0">
              <a:latin typeface="Calibri"/>
            </a:rPr>
          </a:br>
          <a:r>
            <a:rPr lang="en-US" sz="2000" b="0" i="0" kern="1200" baseline="0" dirty="0" smtClean="0">
              <a:latin typeface="Calibri"/>
            </a:rPr>
            <a:t>Resources Targeted to their Needs</a:t>
          </a:r>
          <a:endParaRPr lang="en-US" sz="2000" b="0" i="0" kern="1200" dirty="0">
            <a:latin typeface="Calibri"/>
          </a:endParaRPr>
        </a:p>
      </dsp:txBody>
      <dsp:txXfrm>
        <a:off x="124659" y="2605882"/>
        <a:ext cx="2315914" cy="1415302"/>
      </dsp:txXfrm>
    </dsp:sp>
    <dsp:sp modelId="{04EFD440-B0DD-7B41-BEDB-A6E2C526B96E}">
      <dsp:nvSpPr>
        <dsp:cNvPr id="0" name=""/>
        <dsp:cNvSpPr/>
      </dsp:nvSpPr>
      <dsp:spPr>
        <a:xfrm rot="12128220">
          <a:off x="2697614" y="2035316"/>
          <a:ext cx="611762" cy="0"/>
        </a:xfrm>
        <a:custGeom>
          <a:avLst/>
          <a:gdLst/>
          <a:ahLst/>
          <a:cxnLst/>
          <a:rect l="0" t="0" r="0" b="0"/>
          <a:pathLst>
            <a:path>
              <a:moveTo>
                <a:pt x="0" y="0"/>
              </a:moveTo>
              <a:lnTo>
                <a:pt x="611762"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4B87B7-09F7-6A46-AC74-37EF0149FACA}">
      <dsp:nvSpPr>
        <dsp:cNvPr id="0" name=""/>
        <dsp:cNvSpPr/>
      </dsp:nvSpPr>
      <dsp:spPr>
        <a:xfrm>
          <a:off x="23721" y="759413"/>
          <a:ext cx="2696440" cy="1224338"/>
        </a:xfrm>
        <a:prstGeom prst="roundRect">
          <a:avLst/>
        </a:prstGeom>
        <a:solidFill>
          <a:schemeClr val="bg2">
            <a:lumMod val="7500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0" i="0" kern="1200" dirty="0" smtClean="0">
              <a:latin typeface="Calibri"/>
            </a:rPr>
            <a:t>SHARE </a:t>
          </a:r>
          <a:br>
            <a:rPr lang="en-US" sz="2000" b="0" i="0" kern="1200" dirty="0" smtClean="0">
              <a:latin typeface="Calibri"/>
            </a:rPr>
          </a:br>
          <a:r>
            <a:rPr lang="en-US" sz="2000" b="0" i="0" kern="1200" dirty="0" smtClean="0">
              <a:latin typeface="Calibri"/>
            </a:rPr>
            <a:t>Write a Blog Entry Create &amp; Share a Video or Project</a:t>
          </a:r>
          <a:endParaRPr lang="en-US" sz="2000" b="0" i="0" kern="1200" dirty="0">
            <a:latin typeface="Calibri"/>
          </a:endParaRPr>
        </a:p>
      </dsp:txBody>
      <dsp:txXfrm>
        <a:off x="83488" y="819180"/>
        <a:ext cx="2576906" cy="11048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4D27F-E2D0-5F43-8E9B-A4FD944B5C74}">
      <dsp:nvSpPr>
        <dsp:cNvPr id="0" name=""/>
        <dsp:cNvSpPr/>
      </dsp:nvSpPr>
      <dsp:spPr>
        <a:xfrm>
          <a:off x="3093298" y="2466"/>
          <a:ext cx="2122250" cy="1189325"/>
        </a:xfrm>
        <a:prstGeom prst="round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latin typeface="Calibri"/>
              <a:cs typeface="Calibri"/>
            </a:rPr>
            <a:t>Research</a:t>
          </a:r>
          <a:endParaRPr lang="en-US" sz="2800" b="1" i="0" kern="1200" dirty="0">
            <a:latin typeface="Calibri"/>
            <a:cs typeface="Calibri"/>
          </a:endParaRPr>
        </a:p>
      </dsp:txBody>
      <dsp:txXfrm>
        <a:off x="3151356" y="60524"/>
        <a:ext cx="2006134" cy="1073209"/>
      </dsp:txXfrm>
    </dsp:sp>
    <dsp:sp modelId="{C72B5B65-D307-0A42-B662-2CDEF94AACB0}">
      <dsp:nvSpPr>
        <dsp:cNvPr id="0" name=""/>
        <dsp:cNvSpPr/>
      </dsp:nvSpPr>
      <dsp:spPr>
        <a:xfrm>
          <a:off x="2190013" y="597129"/>
          <a:ext cx="3928821" cy="3928821"/>
        </a:xfrm>
        <a:custGeom>
          <a:avLst/>
          <a:gdLst/>
          <a:ahLst/>
          <a:cxnLst/>
          <a:rect l="0" t="0" r="0" b="0"/>
          <a:pathLst>
            <a:path>
              <a:moveTo>
                <a:pt x="3239530" y="470094"/>
              </a:moveTo>
              <a:arcTo wR="1964410" hR="1964410" stAng="18628474" swAng="1447529"/>
            </a:path>
          </a:pathLst>
        </a:custGeom>
        <a:noFill/>
        <a:ln w="100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4CF5C9A-F8A5-B24A-8259-4F18ED66642B}">
      <dsp:nvSpPr>
        <dsp:cNvPr id="0" name=""/>
        <dsp:cNvSpPr/>
      </dsp:nvSpPr>
      <dsp:spPr>
        <a:xfrm>
          <a:off x="4788665" y="1966877"/>
          <a:ext cx="2660338" cy="1189325"/>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latin typeface="Calibri"/>
              <a:cs typeface="Calibri"/>
            </a:rPr>
            <a:t>Aggregate &amp; Evaluate</a:t>
          </a:r>
          <a:endParaRPr lang="en-US" sz="2800" b="1" i="0" kern="1200" dirty="0">
            <a:latin typeface="Calibri"/>
            <a:cs typeface="Calibri"/>
          </a:endParaRPr>
        </a:p>
      </dsp:txBody>
      <dsp:txXfrm>
        <a:off x="4846723" y="2024935"/>
        <a:ext cx="2544222" cy="1073209"/>
      </dsp:txXfrm>
    </dsp:sp>
    <dsp:sp modelId="{8B17E22D-51C6-D64B-AC0B-F9D558A6A5AA}">
      <dsp:nvSpPr>
        <dsp:cNvPr id="0" name=""/>
        <dsp:cNvSpPr/>
      </dsp:nvSpPr>
      <dsp:spPr>
        <a:xfrm>
          <a:off x="2190013" y="597129"/>
          <a:ext cx="3928821" cy="3928821"/>
        </a:xfrm>
        <a:custGeom>
          <a:avLst/>
          <a:gdLst/>
          <a:ahLst/>
          <a:cxnLst/>
          <a:rect l="0" t="0" r="0" b="0"/>
          <a:pathLst>
            <a:path>
              <a:moveTo>
                <a:pt x="3743810" y="2796663"/>
              </a:moveTo>
              <a:arcTo wR="1964410" hR="1964410" stAng="1503974" swAng="1381433"/>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42ECAFE-13BA-3C4C-9E3A-AA99456042D9}">
      <dsp:nvSpPr>
        <dsp:cNvPr id="0" name=""/>
        <dsp:cNvSpPr/>
      </dsp:nvSpPr>
      <dsp:spPr>
        <a:xfrm>
          <a:off x="3042770" y="3931287"/>
          <a:ext cx="2223306" cy="1189325"/>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latin typeface="Calibri"/>
              <a:cs typeface="Calibri"/>
            </a:rPr>
            <a:t>Deliver</a:t>
          </a:r>
          <a:endParaRPr lang="en-US" sz="2800" b="1" i="0" kern="1200" dirty="0">
            <a:latin typeface="Calibri"/>
            <a:cs typeface="Calibri"/>
          </a:endParaRPr>
        </a:p>
      </dsp:txBody>
      <dsp:txXfrm>
        <a:off x="3100828" y="3989345"/>
        <a:ext cx="2107190" cy="1073209"/>
      </dsp:txXfrm>
    </dsp:sp>
    <dsp:sp modelId="{69DE574F-AAF4-6E4F-B5FD-260EBD925314}">
      <dsp:nvSpPr>
        <dsp:cNvPr id="0" name=""/>
        <dsp:cNvSpPr/>
      </dsp:nvSpPr>
      <dsp:spPr>
        <a:xfrm>
          <a:off x="2190013" y="597129"/>
          <a:ext cx="3928821" cy="3928821"/>
        </a:xfrm>
        <a:custGeom>
          <a:avLst/>
          <a:gdLst/>
          <a:ahLst/>
          <a:cxnLst/>
          <a:rect l="0" t="0" r="0" b="0"/>
          <a:pathLst>
            <a:path>
              <a:moveTo>
                <a:pt x="652261" y="3426317"/>
              </a:moveTo>
              <a:arcTo wR="1964410" hR="1964410" stAng="7914593" swAng="1381433"/>
            </a:path>
          </a:pathLst>
        </a:custGeom>
        <a:noFill/>
        <a:ln w="100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AA3BEAF-474A-2A40-96A1-AF62C1DDBC7E}">
      <dsp:nvSpPr>
        <dsp:cNvPr id="0" name=""/>
        <dsp:cNvSpPr/>
      </dsp:nvSpPr>
      <dsp:spPr>
        <a:xfrm>
          <a:off x="859844" y="1966877"/>
          <a:ext cx="2660338" cy="1189325"/>
        </a:xfrm>
        <a:prstGeom prst="roundRect">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latin typeface="Calibri"/>
              <a:cs typeface="Calibri"/>
            </a:rPr>
            <a:t>Communicate &amp; Connect</a:t>
          </a:r>
          <a:endParaRPr lang="en-US" sz="2800" b="1" i="0" kern="1200" dirty="0">
            <a:latin typeface="Calibri"/>
            <a:cs typeface="Calibri"/>
          </a:endParaRPr>
        </a:p>
      </dsp:txBody>
      <dsp:txXfrm>
        <a:off x="917902" y="2024935"/>
        <a:ext cx="2544222" cy="1073209"/>
      </dsp:txXfrm>
    </dsp:sp>
    <dsp:sp modelId="{46AE92E3-169A-B645-A57D-5C141DF100C2}">
      <dsp:nvSpPr>
        <dsp:cNvPr id="0" name=""/>
        <dsp:cNvSpPr/>
      </dsp:nvSpPr>
      <dsp:spPr>
        <a:xfrm>
          <a:off x="2190013" y="597129"/>
          <a:ext cx="3928821" cy="3928821"/>
        </a:xfrm>
        <a:custGeom>
          <a:avLst/>
          <a:gdLst/>
          <a:ahLst/>
          <a:cxnLst/>
          <a:rect l="0" t="0" r="0" b="0"/>
          <a:pathLst>
            <a:path>
              <a:moveTo>
                <a:pt x="189888" y="1121807"/>
              </a:moveTo>
              <a:arcTo wR="1964410" hR="1964410" stAng="12323997" swAng="1447529"/>
            </a:path>
          </a:pathLst>
        </a:custGeom>
        <a:noFill/>
        <a:ln w="100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448EF-C144-9F41-98E9-17AF6BAE5F71}">
      <dsp:nvSpPr>
        <dsp:cNvPr id="0" name=""/>
        <dsp:cNvSpPr/>
      </dsp:nvSpPr>
      <dsp:spPr>
        <a:xfrm>
          <a:off x="624555" y="0"/>
          <a:ext cx="6728042" cy="5123824"/>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latin typeface="Calibri"/>
              <a:cs typeface="Calibri"/>
            </a:rPr>
            <a:t>Blogs Newsletters Websites</a:t>
          </a:r>
          <a:endParaRPr lang="en-US" sz="2400" b="1" kern="1200" dirty="0">
            <a:latin typeface="Calibri"/>
            <a:cs typeface="Calibri"/>
          </a:endParaRPr>
        </a:p>
      </dsp:txBody>
      <dsp:txXfrm>
        <a:off x="2812851" y="256191"/>
        <a:ext cx="2351450" cy="768573"/>
      </dsp:txXfrm>
    </dsp:sp>
    <dsp:sp modelId="{DA0CCE0C-813F-524F-9E01-BCAEC76989D1}">
      <dsp:nvSpPr>
        <dsp:cNvPr id="0" name=""/>
        <dsp:cNvSpPr/>
      </dsp:nvSpPr>
      <dsp:spPr>
        <a:xfrm>
          <a:off x="1082599" y="1280955"/>
          <a:ext cx="5811953" cy="3842868"/>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latin typeface="Calibri"/>
              <a:cs typeface="Calibri"/>
            </a:rPr>
            <a:t/>
          </a:r>
          <a:br>
            <a:rPr lang="en-US" sz="2400" b="1" kern="1200" dirty="0" smtClean="0">
              <a:latin typeface="Calibri"/>
              <a:cs typeface="Calibri"/>
            </a:rPr>
          </a:br>
          <a:r>
            <a:rPr lang="en-US" sz="2400" b="1" kern="1200" dirty="0" smtClean="0">
              <a:latin typeface="Calibri"/>
              <a:cs typeface="Calibri"/>
            </a:rPr>
            <a:t>Curated Websites &amp; Organizations</a:t>
          </a:r>
          <a:endParaRPr lang="en-US" sz="2400" b="1" kern="1200" dirty="0">
            <a:latin typeface="Calibri"/>
            <a:cs typeface="Calibri"/>
          </a:endParaRPr>
        </a:p>
      </dsp:txBody>
      <dsp:txXfrm>
        <a:off x="2634391" y="1521135"/>
        <a:ext cx="2708370" cy="720537"/>
      </dsp:txXfrm>
    </dsp:sp>
    <dsp:sp modelId="{F2A3EDFF-C0B1-DF40-898E-3D8FEEE9A994}">
      <dsp:nvSpPr>
        <dsp:cNvPr id="0" name=""/>
        <dsp:cNvSpPr/>
      </dsp:nvSpPr>
      <dsp:spPr>
        <a:xfrm>
          <a:off x="2383577" y="2561912"/>
          <a:ext cx="3209998" cy="2561912"/>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latin typeface="Calibri"/>
              <a:cs typeface="Calibri"/>
            </a:rPr>
            <a:t>6-8 “Expert” Resource People</a:t>
          </a:r>
          <a:endParaRPr lang="en-US" sz="2400" b="1" kern="1200" dirty="0">
            <a:latin typeface="Calibri"/>
            <a:cs typeface="Calibri"/>
          </a:endParaRPr>
        </a:p>
      </dsp:txBody>
      <dsp:txXfrm>
        <a:off x="2853670" y="3202390"/>
        <a:ext cx="2269811" cy="12809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1E3AD-29DE-0A49-963A-0ECFB03B8D22}">
      <dsp:nvSpPr>
        <dsp:cNvPr id="0" name=""/>
        <dsp:cNvSpPr/>
      </dsp:nvSpPr>
      <dsp:spPr>
        <a:xfrm>
          <a:off x="147657" y="1413614"/>
          <a:ext cx="1635879" cy="81793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 You</a:t>
          </a:r>
          <a:endParaRPr lang="en-US" sz="2000" b="1" kern="1200" dirty="0"/>
        </a:p>
      </dsp:txBody>
      <dsp:txXfrm>
        <a:off x="171614" y="1437571"/>
        <a:ext cx="1587965" cy="770025"/>
      </dsp:txXfrm>
    </dsp:sp>
    <dsp:sp modelId="{4F085BCB-7D94-A945-B98F-0B475945F0CA}">
      <dsp:nvSpPr>
        <dsp:cNvPr id="0" name=""/>
        <dsp:cNvSpPr/>
      </dsp:nvSpPr>
      <dsp:spPr>
        <a:xfrm rot="18289469">
          <a:off x="1537789" y="1332074"/>
          <a:ext cx="1145845" cy="40390"/>
        </a:xfrm>
        <a:custGeom>
          <a:avLst/>
          <a:gdLst/>
          <a:ahLst/>
          <a:cxnLst/>
          <a:rect l="0" t="0" r="0" b="0"/>
          <a:pathLst>
            <a:path>
              <a:moveTo>
                <a:pt x="0" y="20195"/>
              </a:moveTo>
              <a:lnTo>
                <a:pt x="1145845" y="20195"/>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082066" y="1323623"/>
        <a:ext cx="57292" cy="57292"/>
      </dsp:txXfrm>
    </dsp:sp>
    <dsp:sp modelId="{06ECE312-78BD-E545-9038-0D465EA64931}">
      <dsp:nvSpPr>
        <dsp:cNvPr id="0" name=""/>
        <dsp:cNvSpPr/>
      </dsp:nvSpPr>
      <dsp:spPr>
        <a:xfrm>
          <a:off x="2437888" y="472984"/>
          <a:ext cx="1635879" cy="81793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 Your Friends</a:t>
          </a:r>
          <a:endParaRPr lang="en-US" sz="2000" b="1" kern="1200" dirty="0"/>
        </a:p>
      </dsp:txBody>
      <dsp:txXfrm>
        <a:off x="2461845" y="496941"/>
        <a:ext cx="1587965" cy="770025"/>
      </dsp:txXfrm>
    </dsp:sp>
    <dsp:sp modelId="{2C6A5C3B-B4F0-3143-AE10-3CB38621AA03}">
      <dsp:nvSpPr>
        <dsp:cNvPr id="0" name=""/>
        <dsp:cNvSpPr/>
      </dsp:nvSpPr>
      <dsp:spPr>
        <a:xfrm rot="19457599">
          <a:off x="3998025" y="626601"/>
          <a:ext cx="805836" cy="40390"/>
        </a:xfrm>
        <a:custGeom>
          <a:avLst/>
          <a:gdLst/>
          <a:ahLst/>
          <a:cxnLst/>
          <a:rect l="0" t="0" r="0" b="0"/>
          <a:pathLst>
            <a:path>
              <a:moveTo>
                <a:pt x="0" y="20195"/>
              </a:moveTo>
              <a:lnTo>
                <a:pt x="805836" y="2019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80797" y="626650"/>
        <a:ext cx="40291" cy="40291"/>
      </dsp:txXfrm>
    </dsp:sp>
    <dsp:sp modelId="{E3B9B252-2CD0-4C45-8CD0-A61978C2344D}">
      <dsp:nvSpPr>
        <dsp:cNvPr id="0" name=""/>
        <dsp:cNvSpPr/>
      </dsp:nvSpPr>
      <dsp:spPr>
        <a:xfrm>
          <a:off x="4728119" y="2668"/>
          <a:ext cx="1635879" cy="81793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Your Friends’ Friends </a:t>
          </a:r>
          <a:endParaRPr lang="en-US" sz="2000" b="1" kern="1200" dirty="0"/>
        </a:p>
      </dsp:txBody>
      <dsp:txXfrm>
        <a:off x="4752076" y="26625"/>
        <a:ext cx="1587965" cy="770025"/>
      </dsp:txXfrm>
    </dsp:sp>
    <dsp:sp modelId="{0945F92B-641E-B347-8819-BE04372E7A13}">
      <dsp:nvSpPr>
        <dsp:cNvPr id="0" name=""/>
        <dsp:cNvSpPr/>
      </dsp:nvSpPr>
      <dsp:spPr>
        <a:xfrm rot="2142401">
          <a:off x="3998025" y="1096916"/>
          <a:ext cx="805836" cy="40390"/>
        </a:xfrm>
        <a:custGeom>
          <a:avLst/>
          <a:gdLst/>
          <a:ahLst/>
          <a:cxnLst/>
          <a:rect l="0" t="0" r="0" b="0"/>
          <a:pathLst>
            <a:path>
              <a:moveTo>
                <a:pt x="0" y="20195"/>
              </a:moveTo>
              <a:lnTo>
                <a:pt x="805836" y="2019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80797" y="1096965"/>
        <a:ext cx="40291" cy="40291"/>
      </dsp:txXfrm>
    </dsp:sp>
    <dsp:sp modelId="{93FF3673-B8B7-D04F-9A7B-D619835E6D1C}">
      <dsp:nvSpPr>
        <dsp:cNvPr id="0" name=""/>
        <dsp:cNvSpPr/>
      </dsp:nvSpPr>
      <dsp:spPr>
        <a:xfrm>
          <a:off x="4728119" y="943299"/>
          <a:ext cx="1635879" cy="81793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Your Friends’ Friends </a:t>
          </a:r>
          <a:endParaRPr lang="en-US" sz="2000" b="1" kern="1200" dirty="0"/>
        </a:p>
      </dsp:txBody>
      <dsp:txXfrm>
        <a:off x="4752076" y="967256"/>
        <a:ext cx="1587965" cy="770025"/>
      </dsp:txXfrm>
    </dsp:sp>
    <dsp:sp modelId="{7FDEDECA-156D-624D-9591-D02A70D88B6D}">
      <dsp:nvSpPr>
        <dsp:cNvPr id="0" name=""/>
        <dsp:cNvSpPr/>
      </dsp:nvSpPr>
      <dsp:spPr>
        <a:xfrm rot="18289469">
          <a:off x="6118251" y="861758"/>
          <a:ext cx="1145845" cy="40390"/>
        </a:xfrm>
        <a:custGeom>
          <a:avLst/>
          <a:gdLst/>
          <a:ahLst/>
          <a:cxnLst/>
          <a:rect l="0" t="0" r="0" b="0"/>
          <a:pathLst>
            <a:path>
              <a:moveTo>
                <a:pt x="0" y="20195"/>
              </a:moveTo>
              <a:lnTo>
                <a:pt x="1145845" y="2019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662528" y="853307"/>
        <a:ext cx="57292" cy="57292"/>
      </dsp:txXfrm>
    </dsp:sp>
    <dsp:sp modelId="{0FBB2C36-1441-8E40-BEEF-3985E0967584}">
      <dsp:nvSpPr>
        <dsp:cNvPr id="0" name=""/>
        <dsp:cNvSpPr/>
      </dsp:nvSpPr>
      <dsp:spPr>
        <a:xfrm>
          <a:off x="7018350" y="2668"/>
          <a:ext cx="1635879" cy="817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Your Friends’ Friend’s Friends</a:t>
          </a:r>
          <a:endParaRPr lang="en-US" sz="2000" b="1" kern="1200" dirty="0"/>
        </a:p>
      </dsp:txBody>
      <dsp:txXfrm>
        <a:off x="7042307" y="26625"/>
        <a:ext cx="1587965" cy="770025"/>
      </dsp:txXfrm>
    </dsp:sp>
    <dsp:sp modelId="{A9520E65-07FD-D241-940D-BBDAE3146272}">
      <dsp:nvSpPr>
        <dsp:cNvPr id="0" name=""/>
        <dsp:cNvSpPr/>
      </dsp:nvSpPr>
      <dsp:spPr>
        <a:xfrm>
          <a:off x="6363998" y="1332074"/>
          <a:ext cx="654351" cy="40390"/>
        </a:xfrm>
        <a:custGeom>
          <a:avLst/>
          <a:gdLst/>
          <a:ahLst/>
          <a:cxnLst/>
          <a:rect l="0" t="0" r="0" b="0"/>
          <a:pathLst>
            <a:path>
              <a:moveTo>
                <a:pt x="0" y="20195"/>
              </a:moveTo>
              <a:lnTo>
                <a:pt x="654351" y="2019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674815" y="1335910"/>
        <a:ext cx="32717" cy="32717"/>
      </dsp:txXfrm>
    </dsp:sp>
    <dsp:sp modelId="{0970C558-F7D0-7843-AFBF-0A4D92D4ADC5}">
      <dsp:nvSpPr>
        <dsp:cNvPr id="0" name=""/>
        <dsp:cNvSpPr/>
      </dsp:nvSpPr>
      <dsp:spPr>
        <a:xfrm>
          <a:off x="7018350" y="943299"/>
          <a:ext cx="1635879" cy="817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smtClean="0"/>
            <a:t>Your Friends’ Friend’s Friends</a:t>
          </a:r>
          <a:endParaRPr lang="en-US" sz="2000" b="1" kern="1200" dirty="0"/>
        </a:p>
      </dsp:txBody>
      <dsp:txXfrm>
        <a:off x="7042307" y="967256"/>
        <a:ext cx="1587965" cy="770025"/>
      </dsp:txXfrm>
    </dsp:sp>
    <dsp:sp modelId="{FC295024-1272-7D42-AAA7-C4AF79DE18B8}">
      <dsp:nvSpPr>
        <dsp:cNvPr id="0" name=""/>
        <dsp:cNvSpPr/>
      </dsp:nvSpPr>
      <dsp:spPr>
        <a:xfrm rot="3310531">
          <a:off x="6118251" y="1802389"/>
          <a:ext cx="1145845" cy="40390"/>
        </a:xfrm>
        <a:custGeom>
          <a:avLst/>
          <a:gdLst/>
          <a:ahLst/>
          <a:cxnLst/>
          <a:rect l="0" t="0" r="0" b="0"/>
          <a:pathLst>
            <a:path>
              <a:moveTo>
                <a:pt x="0" y="20195"/>
              </a:moveTo>
              <a:lnTo>
                <a:pt x="1145845" y="2019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662528" y="1793938"/>
        <a:ext cx="57292" cy="57292"/>
      </dsp:txXfrm>
    </dsp:sp>
    <dsp:sp modelId="{9B007CB5-5FE6-FD40-BBDF-4B38EA6D9E0E}">
      <dsp:nvSpPr>
        <dsp:cNvPr id="0" name=""/>
        <dsp:cNvSpPr/>
      </dsp:nvSpPr>
      <dsp:spPr>
        <a:xfrm>
          <a:off x="7018350" y="1883929"/>
          <a:ext cx="1635879" cy="817939"/>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smtClean="0"/>
            <a:t>Your Friends’ Friend’s Friends</a:t>
          </a:r>
          <a:endParaRPr lang="en-US" sz="2000" b="1" kern="1200" dirty="0"/>
        </a:p>
      </dsp:txBody>
      <dsp:txXfrm>
        <a:off x="7042307" y="1907886"/>
        <a:ext cx="1587965" cy="770025"/>
      </dsp:txXfrm>
    </dsp:sp>
    <dsp:sp modelId="{303726E1-8F53-C648-8F42-78A6994E7FEB}">
      <dsp:nvSpPr>
        <dsp:cNvPr id="0" name=""/>
        <dsp:cNvSpPr/>
      </dsp:nvSpPr>
      <dsp:spPr>
        <a:xfrm rot="3310531">
          <a:off x="1537789" y="2272704"/>
          <a:ext cx="1145845" cy="40390"/>
        </a:xfrm>
        <a:custGeom>
          <a:avLst/>
          <a:gdLst/>
          <a:ahLst/>
          <a:cxnLst/>
          <a:rect l="0" t="0" r="0" b="0"/>
          <a:pathLst>
            <a:path>
              <a:moveTo>
                <a:pt x="0" y="20195"/>
              </a:moveTo>
              <a:lnTo>
                <a:pt x="1145845" y="20195"/>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082066" y="2264253"/>
        <a:ext cx="57292" cy="57292"/>
      </dsp:txXfrm>
    </dsp:sp>
    <dsp:sp modelId="{4027F957-E121-F842-873C-318439C37B42}">
      <dsp:nvSpPr>
        <dsp:cNvPr id="0" name=""/>
        <dsp:cNvSpPr/>
      </dsp:nvSpPr>
      <dsp:spPr>
        <a:xfrm>
          <a:off x="2437888" y="2354245"/>
          <a:ext cx="1635879" cy="81793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 Your Friends</a:t>
          </a:r>
          <a:endParaRPr lang="en-US" sz="2000" b="1" kern="1200" dirty="0"/>
        </a:p>
      </dsp:txBody>
      <dsp:txXfrm>
        <a:off x="2461845" y="2378202"/>
        <a:ext cx="1587965" cy="770025"/>
      </dsp:txXfrm>
    </dsp:sp>
    <dsp:sp modelId="{156039F4-9AEE-7642-A9CA-FF8A5B689B1F}">
      <dsp:nvSpPr>
        <dsp:cNvPr id="0" name=""/>
        <dsp:cNvSpPr/>
      </dsp:nvSpPr>
      <dsp:spPr>
        <a:xfrm rot="19457599">
          <a:off x="3998025" y="2507862"/>
          <a:ext cx="805836" cy="40390"/>
        </a:xfrm>
        <a:custGeom>
          <a:avLst/>
          <a:gdLst/>
          <a:ahLst/>
          <a:cxnLst/>
          <a:rect l="0" t="0" r="0" b="0"/>
          <a:pathLst>
            <a:path>
              <a:moveTo>
                <a:pt x="0" y="20195"/>
              </a:moveTo>
              <a:lnTo>
                <a:pt x="805836" y="2019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80797" y="2507911"/>
        <a:ext cx="40291" cy="40291"/>
      </dsp:txXfrm>
    </dsp:sp>
    <dsp:sp modelId="{4E181D64-3FBD-CB41-AA25-EBCFEDC31FD3}">
      <dsp:nvSpPr>
        <dsp:cNvPr id="0" name=""/>
        <dsp:cNvSpPr/>
      </dsp:nvSpPr>
      <dsp:spPr>
        <a:xfrm>
          <a:off x="4728119" y="1883929"/>
          <a:ext cx="1635879" cy="81793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Your Friends’ Friends </a:t>
          </a:r>
          <a:endParaRPr lang="en-US" sz="2000" b="1" kern="1200" dirty="0"/>
        </a:p>
      </dsp:txBody>
      <dsp:txXfrm>
        <a:off x="4752076" y="1907886"/>
        <a:ext cx="1587965" cy="770025"/>
      </dsp:txXfrm>
    </dsp:sp>
    <dsp:sp modelId="{7395A737-A409-6C4C-98F6-6CB90B9A7721}">
      <dsp:nvSpPr>
        <dsp:cNvPr id="0" name=""/>
        <dsp:cNvSpPr/>
      </dsp:nvSpPr>
      <dsp:spPr>
        <a:xfrm rot="2142401">
          <a:off x="3998025" y="2978177"/>
          <a:ext cx="805836" cy="40390"/>
        </a:xfrm>
        <a:custGeom>
          <a:avLst/>
          <a:gdLst/>
          <a:ahLst/>
          <a:cxnLst/>
          <a:rect l="0" t="0" r="0" b="0"/>
          <a:pathLst>
            <a:path>
              <a:moveTo>
                <a:pt x="0" y="20195"/>
              </a:moveTo>
              <a:lnTo>
                <a:pt x="805836" y="20195"/>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80797" y="2978226"/>
        <a:ext cx="40291" cy="40291"/>
      </dsp:txXfrm>
    </dsp:sp>
    <dsp:sp modelId="{E9219BE4-9B47-0445-9179-CBD63331E76D}">
      <dsp:nvSpPr>
        <dsp:cNvPr id="0" name=""/>
        <dsp:cNvSpPr/>
      </dsp:nvSpPr>
      <dsp:spPr>
        <a:xfrm>
          <a:off x="4728119" y="2824560"/>
          <a:ext cx="1635879" cy="81793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smtClean="0"/>
            <a:t>Your Friends’ Friends </a:t>
          </a:r>
          <a:endParaRPr lang="en-US" sz="2000" b="1" kern="1200" dirty="0"/>
        </a:p>
      </dsp:txBody>
      <dsp:txXfrm>
        <a:off x="4752076" y="2848517"/>
        <a:ext cx="1587965" cy="770025"/>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A2D94CB-D5BD-D541-969D-F473C68CD90D}" type="datetimeFigureOut">
              <a:rPr lang="en-US" smtClean="0"/>
              <a:t>2/6/13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222B49A-0DFA-CB4C-8F33-37288895753A}" type="slidenum">
              <a:rPr lang="en-US" smtClean="0"/>
              <a:t>‹#›</a:t>
            </a:fld>
            <a:endParaRPr lang="en-US" dirty="0"/>
          </a:p>
        </p:txBody>
      </p:sp>
    </p:spTree>
    <p:extLst>
      <p:ext uri="{BB962C8B-B14F-4D97-AF65-F5344CB8AC3E}">
        <p14:creationId xmlns:p14="http://schemas.microsoft.com/office/powerpoint/2010/main" val="3500262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0455AED-FB4B-2245-900C-9664FC745BB0}" type="datetimeFigureOut">
              <a:rPr lang="en-US" smtClean="0"/>
              <a:t>2/6/13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4F109377-6A85-AF4C-88B7-833447A6C9FF}" type="slidenum">
              <a:rPr lang="en-US" smtClean="0"/>
              <a:t>‹#›</a:t>
            </a:fld>
            <a:endParaRPr lang="en-US" dirty="0"/>
          </a:p>
        </p:txBody>
      </p:sp>
    </p:spTree>
    <p:extLst>
      <p:ext uri="{BB962C8B-B14F-4D97-AF65-F5344CB8AC3E}">
        <p14:creationId xmlns:p14="http://schemas.microsoft.com/office/powerpoint/2010/main" val="22560094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fld id="{BA740DF3-AFDC-4A40-B6EB-325F5DB3928A}" type="slidenum">
              <a:rPr lang="en-US" smtClean="0"/>
              <a:pPr/>
              <a:t>38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AD8D91A-A2EE-4B54-B3C6-F6C67903BA9C}" type="datetime1">
              <a:rPr lang="en-US" smtClean="0"/>
              <a:pPr/>
              <a:t>2/6/13</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A84A37A-AFC2-4A01-80A1-FC20F2C0D5B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9785C6-EBAF-49D5-AD4D-BABF4DFAAD59}" type="datetime1">
              <a:rPr lang="en-US" smtClean="0"/>
              <a:pPr/>
              <a:t>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A404122-9A3A-4FD8-98B8-22631F32846C}" type="datetime1">
              <a:rPr lang="en-US" smtClean="0"/>
              <a:pPr/>
              <a:t>2/6/13</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FA84A37A-AFC2-4A01-80A1-FC20F2C0D5B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06ADD02C-9D20-6C48-8659-1A93B664FC11}" type="datetimeFigureOut">
              <a:rPr lang="en-US" smtClean="0">
                <a:solidFill>
                  <a:prstClr val="white">
                    <a:lumMod val="65000"/>
                    <a:lumOff val="35000"/>
                  </a:prstClr>
                </a:solidFill>
                <a:latin typeface="Calisto MT"/>
              </a:rPr>
              <a:pPr/>
              <a:t>2/6/13</a:t>
            </a:fld>
            <a:endParaRPr lang="en-US" dirty="0">
              <a:solidFill>
                <a:prstClr val="white">
                  <a:lumMod val="65000"/>
                  <a:lumOff val="35000"/>
                </a:prstClr>
              </a:solidFill>
              <a:latin typeface="Calisto MT"/>
            </a:endParaRPr>
          </a:p>
        </p:txBody>
      </p:sp>
      <p:sp>
        <p:nvSpPr>
          <p:cNvPr id="5" name="Footer Placeholder 4"/>
          <p:cNvSpPr>
            <a:spLocks noGrp="1"/>
          </p:cNvSpPr>
          <p:nvPr>
            <p:ph type="ftr" sz="quarter" idx="11"/>
          </p:nvPr>
        </p:nvSpPr>
        <p:spPr/>
        <p:txBody>
          <a:bodyPr/>
          <a:lstStyle/>
          <a:p>
            <a:endParaRPr lang="en-US" dirty="0">
              <a:solidFill>
                <a:prstClr val="white">
                  <a:lumMod val="65000"/>
                  <a:lumOff val="35000"/>
                </a:prstClr>
              </a:solidFill>
              <a:latin typeface="Calisto MT"/>
            </a:endParaRPr>
          </a:p>
        </p:txBody>
      </p:sp>
      <p:sp>
        <p:nvSpPr>
          <p:cNvPr id="6" name="Slide Number Placeholder 5"/>
          <p:cNvSpPr>
            <a:spLocks noGrp="1"/>
          </p:cNvSpPr>
          <p:nvPr>
            <p:ph type="sldNum" sz="quarter" idx="12"/>
          </p:nvPr>
        </p:nvSpPr>
        <p:spPr/>
        <p:txBody>
          <a:bodyPr/>
          <a:lstStyle/>
          <a:p>
            <a:fld id="{09D441ED-22D9-48D6-AD92-DEFB122789E0}" type="slidenum">
              <a:rPr lang="en-US" smtClean="0">
                <a:solidFill>
                  <a:prstClr val="white">
                    <a:lumMod val="65000"/>
                    <a:lumOff val="35000"/>
                  </a:prstClr>
                </a:solidFill>
                <a:latin typeface="Calisto MT"/>
              </a:rPr>
              <a:pPr/>
              <a:t>‹#›</a:t>
            </a:fld>
            <a:endParaRPr lang="en-US" dirty="0">
              <a:solidFill>
                <a:prstClr val="white">
                  <a:lumMod val="65000"/>
                  <a:lumOff val="35000"/>
                </a:prstClr>
              </a:solidFill>
              <a:latin typeface="Calisto MT"/>
            </a:endParaRPr>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6ADD02C-9D20-6C48-8659-1A93B664FC11}" type="datetimeFigureOut">
              <a:rPr lang="en-US" smtClean="0">
                <a:solidFill>
                  <a:prstClr val="black">
                    <a:lumMod val="65000"/>
                    <a:lumOff val="35000"/>
                  </a:prstClr>
                </a:solidFill>
                <a:latin typeface="Calisto MT"/>
              </a:rPr>
              <a:pPr/>
              <a:t>2/6/13</a:t>
            </a:fld>
            <a:endParaRPr lang="en-US" dirty="0">
              <a:solidFill>
                <a:prstClr val="black">
                  <a:lumMod val="65000"/>
                  <a:lumOff val="35000"/>
                </a:prstClr>
              </a:solidFill>
              <a:latin typeface="Calisto MT"/>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latin typeface="Calisto MT"/>
            </a:endParaRPr>
          </a:p>
        </p:txBody>
      </p:sp>
      <p:sp>
        <p:nvSpPr>
          <p:cNvPr id="6" name="Slide Number Placeholder 5"/>
          <p:cNvSpPr>
            <a:spLocks noGrp="1"/>
          </p:cNvSpPr>
          <p:nvPr>
            <p:ph type="sldNum" sz="quarter" idx="12"/>
          </p:nvPr>
        </p:nvSpPr>
        <p:spPr/>
        <p:txBody>
          <a:bodyPr/>
          <a:lstStyle/>
          <a:p>
            <a:fld id="{F6AFCEBA-0465-6143-B8FE-4D6E74F4FC95}" type="slidenum">
              <a:rPr lang="en-US" smtClean="0">
                <a:solidFill>
                  <a:prstClr val="black">
                    <a:lumMod val="65000"/>
                    <a:lumOff val="35000"/>
                  </a:prstClr>
                </a:solidFill>
                <a:latin typeface="Calisto MT"/>
              </a:rPr>
              <a:pPr/>
              <a:t>‹#›</a:t>
            </a:fld>
            <a:endParaRPr lang="en-US" dirty="0">
              <a:solidFill>
                <a:prstClr val="black">
                  <a:lumMod val="65000"/>
                  <a:lumOff val="35000"/>
                </a:prstClr>
              </a:solidFill>
              <a:latin typeface="Calisto M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06ADD02C-9D20-6C48-8659-1A93B664FC11}" type="datetimeFigureOut">
              <a:rPr lang="en-US" smtClean="0">
                <a:solidFill>
                  <a:srgbClr val="E8E9D1">
                    <a:lumMod val="75000"/>
                  </a:srgbClr>
                </a:solidFill>
                <a:latin typeface="Calisto MT"/>
              </a:rPr>
              <a:pPr/>
              <a:t>2/6/13</a:t>
            </a:fld>
            <a:endParaRPr lang="en-US" dirty="0">
              <a:solidFill>
                <a:srgbClr val="E8E9D1">
                  <a:lumMod val="75000"/>
                </a:srgbClr>
              </a:solidFill>
              <a:latin typeface="Calisto MT"/>
            </a:endParaRPr>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dirty="0">
              <a:solidFill>
                <a:srgbClr val="E8E9D1">
                  <a:lumMod val="75000"/>
                </a:srgbClr>
              </a:solidFill>
              <a:latin typeface="Calisto MT"/>
            </a:endParaRPr>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EBF5CD18-686B-47A9-AFD5-66CE5FA52A66}" type="slidenum">
              <a:rPr>
                <a:solidFill>
                  <a:srgbClr val="E8E9D1">
                    <a:lumMod val="75000"/>
                  </a:srgbClr>
                </a:solidFill>
                <a:latin typeface="Calisto MT"/>
              </a:rPr>
              <a:pPr/>
              <a:t>‹#›</a:t>
            </a:fld>
            <a:endParaRPr>
              <a:solidFill>
                <a:srgbClr val="E8E9D1">
                  <a:lumMod val="75000"/>
                </a:srgbClr>
              </a:solidFill>
              <a:latin typeface="Calisto MT"/>
            </a:endParaRPr>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dirty="0" smtClean="0"/>
              <a:t>Click icon to add picture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06ADD02C-9D20-6C48-8659-1A93B664FC11}" type="datetimeFigureOut">
              <a:rPr lang="en-US" smtClean="0">
                <a:solidFill>
                  <a:srgbClr val="E8E9D1">
                    <a:lumMod val="75000"/>
                  </a:srgbClr>
                </a:solidFill>
                <a:latin typeface="Calisto MT"/>
              </a:rPr>
              <a:pPr/>
              <a:t>2/6/13</a:t>
            </a:fld>
            <a:endParaRPr lang="en-US" dirty="0">
              <a:solidFill>
                <a:srgbClr val="E8E9D1">
                  <a:lumMod val="75000"/>
                </a:srgbClr>
              </a:solidFill>
              <a:latin typeface="Calisto MT"/>
            </a:endParaRPr>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dirty="0">
              <a:solidFill>
                <a:srgbClr val="E8E9D1">
                  <a:lumMod val="75000"/>
                </a:srgbClr>
              </a:solidFill>
              <a:latin typeface="Calisto MT"/>
            </a:endParaRPr>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09D441ED-22D9-48D6-AD92-DEFB122789E0}" type="slidenum">
              <a:rPr lang="en-US" smtClean="0">
                <a:solidFill>
                  <a:srgbClr val="E8E9D1">
                    <a:lumMod val="75000"/>
                  </a:srgbClr>
                </a:solidFill>
                <a:latin typeface="Calisto MT"/>
              </a:rPr>
              <a:pPr/>
              <a:t>‹#›</a:t>
            </a:fld>
            <a:endParaRPr lang="en-US" dirty="0">
              <a:solidFill>
                <a:srgbClr val="E8E9D1">
                  <a:lumMod val="75000"/>
                </a:srgbClr>
              </a:solidFill>
              <a:latin typeface="Calisto MT"/>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6ADD02C-9D20-6C48-8659-1A93B664FC11}" type="datetimeFigureOut">
              <a:rPr lang="en-US" smtClean="0">
                <a:solidFill>
                  <a:prstClr val="black">
                    <a:lumMod val="65000"/>
                    <a:lumOff val="35000"/>
                  </a:prstClr>
                </a:solidFill>
                <a:latin typeface="Calisto MT"/>
              </a:rPr>
              <a:pPr/>
              <a:t>2/6/13</a:t>
            </a:fld>
            <a:endParaRPr lang="en-US" dirty="0">
              <a:solidFill>
                <a:prstClr val="black">
                  <a:lumMod val="65000"/>
                  <a:lumOff val="35000"/>
                </a:prstClr>
              </a:solidFill>
              <a:latin typeface="Calisto MT"/>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latin typeface="Calisto MT"/>
            </a:endParaRPr>
          </a:p>
        </p:txBody>
      </p:sp>
      <p:sp>
        <p:nvSpPr>
          <p:cNvPr id="7" name="Slide Number Placeholder 6"/>
          <p:cNvSpPr>
            <a:spLocks noGrp="1"/>
          </p:cNvSpPr>
          <p:nvPr>
            <p:ph type="sldNum" sz="quarter" idx="12"/>
          </p:nvPr>
        </p:nvSpPr>
        <p:spPr/>
        <p:txBody>
          <a:bodyPr/>
          <a:lstStyle/>
          <a:p>
            <a:fld id="{F6AFCEBA-0465-6143-B8FE-4D6E74F4FC95}" type="slidenum">
              <a:rPr lang="en-US" smtClean="0">
                <a:solidFill>
                  <a:prstClr val="black">
                    <a:lumMod val="65000"/>
                    <a:lumOff val="35000"/>
                  </a:prstClr>
                </a:solidFill>
                <a:latin typeface="Calisto MT"/>
              </a:rPr>
              <a:pPr/>
              <a:t>‹#›</a:t>
            </a:fld>
            <a:endParaRPr lang="en-US" dirty="0">
              <a:solidFill>
                <a:prstClr val="black">
                  <a:lumMod val="65000"/>
                  <a:lumOff val="35000"/>
                </a:prstClr>
              </a:solidFill>
              <a:latin typeface="Calisto M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6ADD02C-9D20-6C48-8659-1A93B664FC11}" type="datetimeFigureOut">
              <a:rPr lang="en-US" smtClean="0">
                <a:solidFill>
                  <a:prstClr val="black">
                    <a:lumMod val="65000"/>
                    <a:lumOff val="35000"/>
                  </a:prstClr>
                </a:solidFill>
                <a:latin typeface="Calisto MT"/>
              </a:rPr>
              <a:pPr/>
              <a:t>2/6/13</a:t>
            </a:fld>
            <a:endParaRPr lang="en-US" dirty="0">
              <a:solidFill>
                <a:prstClr val="black">
                  <a:lumMod val="65000"/>
                  <a:lumOff val="35000"/>
                </a:prstClr>
              </a:solidFill>
              <a:latin typeface="Calisto MT"/>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latin typeface="Calisto MT"/>
            </a:endParaRPr>
          </a:p>
        </p:txBody>
      </p:sp>
      <p:sp>
        <p:nvSpPr>
          <p:cNvPr id="9" name="Slide Number Placeholder 8"/>
          <p:cNvSpPr>
            <a:spLocks noGrp="1"/>
          </p:cNvSpPr>
          <p:nvPr>
            <p:ph type="sldNum" sz="quarter" idx="12"/>
          </p:nvPr>
        </p:nvSpPr>
        <p:spPr/>
        <p:txBody>
          <a:bodyPr/>
          <a:lstStyle/>
          <a:p>
            <a:fld id="{F6AFCEBA-0465-6143-B8FE-4D6E74F4FC95}" type="slidenum">
              <a:rPr lang="en-US" smtClean="0">
                <a:solidFill>
                  <a:prstClr val="black">
                    <a:lumMod val="65000"/>
                    <a:lumOff val="35000"/>
                  </a:prstClr>
                </a:solidFill>
                <a:latin typeface="Calisto MT"/>
              </a:rPr>
              <a:pPr/>
              <a:t>‹#›</a:t>
            </a:fld>
            <a:endParaRPr lang="en-US" dirty="0">
              <a:solidFill>
                <a:prstClr val="black">
                  <a:lumMod val="65000"/>
                  <a:lumOff val="35000"/>
                </a:prstClr>
              </a:solidFill>
              <a:latin typeface="Calisto M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6ADD02C-9D20-6C48-8659-1A93B664FC11}" type="datetimeFigureOut">
              <a:rPr lang="en-US" smtClean="0">
                <a:solidFill>
                  <a:prstClr val="black">
                    <a:lumMod val="65000"/>
                    <a:lumOff val="35000"/>
                  </a:prstClr>
                </a:solidFill>
                <a:latin typeface="Calisto MT"/>
              </a:rPr>
              <a:pPr/>
              <a:t>2/6/13</a:t>
            </a:fld>
            <a:endParaRPr lang="en-US" dirty="0">
              <a:solidFill>
                <a:prstClr val="black">
                  <a:lumMod val="65000"/>
                  <a:lumOff val="35000"/>
                </a:prstClr>
              </a:solidFill>
              <a:latin typeface="Calisto MT"/>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latin typeface="Calisto MT"/>
            </a:endParaRPr>
          </a:p>
        </p:txBody>
      </p:sp>
      <p:sp>
        <p:nvSpPr>
          <p:cNvPr id="7" name="Slide Number Placeholder 6"/>
          <p:cNvSpPr>
            <a:spLocks noGrp="1"/>
          </p:cNvSpPr>
          <p:nvPr>
            <p:ph type="sldNum" sz="quarter" idx="12"/>
          </p:nvPr>
        </p:nvSpPr>
        <p:spPr/>
        <p:txBody>
          <a:bodyPr/>
          <a:lstStyle/>
          <a:p>
            <a:fld id="{F6AFCEBA-0465-6143-B8FE-4D6E74F4FC95}" type="slidenum">
              <a:rPr lang="en-US" smtClean="0">
                <a:solidFill>
                  <a:prstClr val="black">
                    <a:lumMod val="65000"/>
                    <a:lumOff val="35000"/>
                  </a:prstClr>
                </a:solidFill>
                <a:latin typeface="Calisto MT"/>
              </a:rPr>
              <a:pPr/>
              <a:t>‹#›</a:t>
            </a:fld>
            <a:endParaRPr lang="en-US" dirty="0">
              <a:solidFill>
                <a:prstClr val="black">
                  <a:lumMod val="65000"/>
                  <a:lumOff val="35000"/>
                </a:prstClr>
              </a:solidFill>
              <a:latin typeface="Calisto MT"/>
            </a:endParaRPr>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6ADD02C-9D20-6C48-8659-1A93B664FC11}" type="datetimeFigureOut">
              <a:rPr lang="en-US" smtClean="0">
                <a:solidFill>
                  <a:prstClr val="black">
                    <a:lumMod val="65000"/>
                    <a:lumOff val="35000"/>
                  </a:prstClr>
                </a:solidFill>
                <a:latin typeface="Calisto MT"/>
              </a:rPr>
              <a:pPr/>
              <a:t>2/6/13</a:t>
            </a:fld>
            <a:endParaRPr lang="en-US" dirty="0">
              <a:solidFill>
                <a:prstClr val="black">
                  <a:lumMod val="65000"/>
                  <a:lumOff val="35000"/>
                </a:prstClr>
              </a:solidFill>
              <a:latin typeface="Calisto MT"/>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latin typeface="Calisto MT"/>
            </a:endParaRPr>
          </a:p>
        </p:txBody>
      </p:sp>
      <p:sp>
        <p:nvSpPr>
          <p:cNvPr id="7" name="Slide Number Placeholder 6"/>
          <p:cNvSpPr>
            <a:spLocks noGrp="1"/>
          </p:cNvSpPr>
          <p:nvPr>
            <p:ph type="sldNum" sz="quarter" idx="12"/>
          </p:nvPr>
        </p:nvSpPr>
        <p:spPr/>
        <p:txBody>
          <a:bodyPr/>
          <a:lstStyle/>
          <a:p>
            <a:fld id="{F6AFCEBA-0465-6143-B8FE-4D6E74F4FC95}" type="slidenum">
              <a:rPr lang="en-US" smtClean="0">
                <a:solidFill>
                  <a:prstClr val="black">
                    <a:lumMod val="65000"/>
                    <a:lumOff val="35000"/>
                  </a:prstClr>
                </a:solidFill>
                <a:latin typeface="Calisto MT"/>
              </a:rPr>
              <a:pPr/>
              <a:t>‹#›</a:t>
            </a:fld>
            <a:endParaRPr lang="en-US" dirty="0">
              <a:solidFill>
                <a:prstClr val="black">
                  <a:lumMod val="65000"/>
                  <a:lumOff val="35000"/>
                </a:prstClr>
              </a:solidFill>
              <a:latin typeface="Calisto MT"/>
            </a:endParaRPr>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259A7B8-0EC4-44C9-AFEF-25E144F11C06}" type="datetime1">
              <a:rPr lang="en-US" smtClean="0"/>
              <a:pPr/>
              <a:t>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A84A37A-AFC2-4A01-80A1-FC20F2C0D5BB}"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6ADD02C-9D20-6C48-8659-1A93B664FC11}" type="datetimeFigureOut">
              <a:rPr lang="en-US" smtClean="0">
                <a:solidFill>
                  <a:prstClr val="black">
                    <a:lumMod val="65000"/>
                    <a:lumOff val="35000"/>
                  </a:prstClr>
                </a:solidFill>
                <a:latin typeface="Calisto MT"/>
              </a:rPr>
              <a:pPr/>
              <a:t>2/6/13</a:t>
            </a:fld>
            <a:endParaRPr lang="en-US" dirty="0">
              <a:solidFill>
                <a:prstClr val="black">
                  <a:lumMod val="65000"/>
                  <a:lumOff val="35000"/>
                </a:prstClr>
              </a:solidFill>
              <a:latin typeface="Calisto MT"/>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latin typeface="Calisto MT"/>
            </a:endParaRPr>
          </a:p>
        </p:txBody>
      </p:sp>
      <p:sp>
        <p:nvSpPr>
          <p:cNvPr id="5" name="Slide Number Placeholder 4"/>
          <p:cNvSpPr>
            <a:spLocks noGrp="1"/>
          </p:cNvSpPr>
          <p:nvPr>
            <p:ph type="sldNum" sz="quarter" idx="12"/>
          </p:nvPr>
        </p:nvSpPr>
        <p:spPr/>
        <p:txBody>
          <a:bodyPr/>
          <a:lstStyle/>
          <a:p>
            <a:fld id="{F6AFCEBA-0465-6143-B8FE-4D6E74F4FC95}" type="slidenum">
              <a:rPr lang="en-US" smtClean="0">
                <a:solidFill>
                  <a:prstClr val="black">
                    <a:lumMod val="65000"/>
                    <a:lumOff val="35000"/>
                  </a:prstClr>
                </a:solidFill>
                <a:latin typeface="Calisto MT"/>
              </a:rPr>
              <a:pPr/>
              <a:t>‹#›</a:t>
            </a:fld>
            <a:endParaRPr lang="en-US" dirty="0">
              <a:solidFill>
                <a:prstClr val="black">
                  <a:lumMod val="65000"/>
                  <a:lumOff val="35000"/>
                </a:prstClr>
              </a:solidFill>
              <a:latin typeface="Calisto MT"/>
            </a:endParaRPr>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6ADD02C-9D20-6C48-8659-1A93B664FC11}" type="datetimeFigureOut">
              <a:rPr lang="en-US" smtClean="0">
                <a:solidFill>
                  <a:prstClr val="black">
                    <a:lumMod val="65000"/>
                    <a:lumOff val="35000"/>
                  </a:prstClr>
                </a:solidFill>
                <a:latin typeface="Calisto MT"/>
              </a:rPr>
              <a:pPr/>
              <a:t>2/6/13</a:t>
            </a:fld>
            <a:endParaRPr lang="en-US" dirty="0">
              <a:solidFill>
                <a:prstClr val="black">
                  <a:lumMod val="65000"/>
                  <a:lumOff val="35000"/>
                </a:prstClr>
              </a:solidFill>
              <a:latin typeface="Calisto MT"/>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latin typeface="Calisto MT"/>
            </a:endParaRPr>
          </a:p>
        </p:txBody>
      </p:sp>
      <p:sp>
        <p:nvSpPr>
          <p:cNvPr id="5" name="Slide Number Placeholder 4"/>
          <p:cNvSpPr>
            <a:spLocks noGrp="1"/>
          </p:cNvSpPr>
          <p:nvPr>
            <p:ph type="sldNum" sz="quarter" idx="12"/>
          </p:nvPr>
        </p:nvSpPr>
        <p:spPr/>
        <p:txBody>
          <a:bodyPr/>
          <a:lstStyle/>
          <a:p>
            <a:fld id="{F6AFCEBA-0465-6143-B8FE-4D6E74F4FC95}" type="slidenum">
              <a:rPr lang="en-US" smtClean="0">
                <a:solidFill>
                  <a:prstClr val="black">
                    <a:lumMod val="65000"/>
                    <a:lumOff val="35000"/>
                  </a:prstClr>
                </a:solidFill>
                <a:latin typeface="Calisto MT"/>
              </a:rPr>
              <a:pPr/>
              <a:t>‹#›</a:t>
            </a:fld>
            <a:endParaRPr lang="en-US" dirty="0">
              <a:solidFill>
                <a:prstClr val="black">
                  <a:lumMod val="65000"/>
                  <a:lumOff val="35000"/>
                </a:prstClr>
              </a:solidFill>
              <a:latin typeface="Calisto M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DD02C-9D20-6C48-8659-1A93B664FC11}" type="datetimeFigureOut">
              <a:rPr lang="en-US" smtClean="0">
                <a:solidFill>
                  <a:prstClr val="black">
                    <a:lumMod val="65000"/>
                    <a:lumOff val="35000"/>
                  </a:prstClr>
                </a:solidFill>
                <a:latin typeface="Calisto MT"/>
              </a:rPr>
              <a:pPr/>
              <a:t>2/6/13</a:t>
            </a:fld>
            <a:endParaRPr lang="en-US" dirty="0">
              <a:solidFill>
                <a:prstClr val="black">
                  <a:lumMod val="65000"/>
                  <a:lumOff val="35000"/>
                </a:prstClr>
              </a:solidFill>
              <a:latin typeface="Calisto MT"/>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latin typeface="Calisto MT"/>
            </a:endParaRPr>
          </a:p>
        </p:txBody>
      </p:sp>
      <p:sp>
        <p:nvSpPr>
          <p:cNvPr id="4" name="Slide Number Placeholder 3"/>
          <p:cNvSpPr>
            <a:spLocks noGrp="1"/>
          </p:cNvSpPr>
          <p:nvPr>
            <p:ph type="sldNum" sz="quarter" idx="12"/>
          </p:nvPr>
        </p:nvSpPr>
        <p:spPr/>
        <p:txBody>
          <a:bodyPr/>
          <a:lstStyle/>
          <a:p>
            <a:fld id="{F6AFCEBA-0465-6143-B8FE-4D6E74F4FC95}" type="slidenum">
              <a:rPr lang="en-US" smtClean="0">
                <a:solidFill>
                  <a:prstClr val="black">
                    <a:lumMod val="65000"/>
                    <a:lumOff val="35000"/>
                  </a:prstClr>
                </a:solidFill>
                <a:latin typeface="Calisto MT"/>
              </a:rPr>
              <a:pPr/>
              <a:t>‹#›</a:t>
            </a:fld>
            <a:endParaRPr lang="en-US" dirty="0">
              <a:solidFill>
                <a:prstClr val="black">
                  <a:lumMod val="65000"/>
                  <a:lumOff val="35000"/>
                </a:prstClr>
              </a:solidFill>
              <a:latin typeface="Calisto M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18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DD02C-9D20-6C48-8659-1A93B664FC11}" type="datetimeFigureOut">
              <a:rPr lang="en-US" smtClean="0">
                <a:solidFill>
                  <a:prstClr val="black">
                    <a:lumMod val="65000"/>
                    <a:lumOff val="35000"/>
                  </a:prstClr>
                </a:solidFill>
                <a:latin typeface="Calisto MT"/>
              </a:rPr>
              <a:pPr/>
              <a:t>2/6/13</a:t>
            </a:fld>
            <a:endParaRPr lang="en-US" dirty="0">
              <a:solidFill>
                <a:prstClr val="black">
                  <a:lumMod val="65000"/>
                  <a:lumOff val="35000"/>
                </a:prstClr>
              </a:solidFill>
              <a:latin typeface="Calisto MT"/>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latin typeface="Calisto MT"/>
            </a:endParaRPr>
          </a:p>
        </p:txBody>
      </p:sp>
      <p:sp>
        <p:nvSpPr>
          <p:cNvPr id="7" name="Slide Number Placeholder 6"/>
          <p:cNvSpPr>
            <a:spLocks noGrp="1"/>
          </p:cNvSpPr>
          <p:nvPr>
            <p:ph type="sldNum" sz="quarter" idx="12"/>
          </p:nvPr>
        </p:nvSpPr>
        <p:spPr/>
        <p:txBody>
          <a:bodyPr/>
          <a:lstStyle/>
          <a:p>
            <a:fld id="{D99619C8-A375-448C-891B-9999C6BE8E64}" type="slidenum">
              <a:rPr lang="en-US" smtClean="0">
                <a:solidFill>
                  <a:prstClr val="black">
                    <a:lumMod val="65000"/>
                    <a:lumOff val="35000"/>
                  </a:prstClr>
                </a:solidFill>
                <a:latin typeface="Calisto MT"/>
              </a:rPr>
              <a:pPr/>
              <a:t>‹#›</a:t>
            </a:fld>
            <a:endParaRPr lang="en-US" dirty="0">
              <a:solidFill>
                <a:prstClr val="black">
                  <a:lumMod val="65000"/>
                  <a:lumOff val="35000"/>
                </a:prstClr>
              </a:solidFill>
              <a:latin typeface="Calisto M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6ADD02C-9D20-6C48-8659-1A93B664FC11}" type="datetimeFigureOut">
              <a:rPr lang="en-US" smtClean="0">
                <a:solidFill>
                  <a:prstClr val="black">
                    <a:lumMod val="65000"/>
                    <a:lumOff val="35000"/>
                  </a:prstClr>
                </a:solidFill>
                <a:latin typeface="Calisto MT"/>
              </a:rPr>
              <a:pPr/>
              <a:t>2/6/13</a:t>
            </a:fld>
            <a:endParaRPr lang="en-US" dirty="0">
              <a:solidFill>
                <a:prstClr val="black">
                  <a:lumMod val="65000"/>
                  <a:lumOff val="35000"/>
                </a:prstClr>
              </a:solidFill>
              <a:latin typeface="Calisto MT"/>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latin typeface="Calisto MT"/>
            </a:endParaRPr>
          </a:p>
        </p:txBody>
      </p:sp>
      <p:sp>
        <p:nvSpPr>
          <p:cNvPr id="7" name="Slide Number Placeholder 6"/>
          <p:cNvSpPr>
            <a:spLocks noGrp="1"/>
          </p:cNvSpPr>
          <p:nvPr>
            <p:ph type="sldNum" sz="quarter" idx="12"/>
          </p:nvPr>
        </p:nvSpPr>
        <p:spPr/>
        <p:txBody>
          <a:bodyPr/>
          <a:lstStyle/>
          <a:p>
            <a:fld id="{F6AFCEBA-0465-6143-B8FE-4D6E74F4FC95}" type="slidenum">
              <a:rPr lang="en-US" smtClean="0">
                <a:solidFill>
                  <a:prstClr val="black">
                    <a:lumMod val="65000"/>
                    <a:lumOff val="35000"/>
                  </a:prstClr>
                </a:solidFill>
                <a:latin typeface="Calisto MT"/>
              </a:rPr>
              <a:pPr/>
              <a:t>‹#›</a:t>
            </a:fld>
            <a:endParaRPr lang="en-US" dirty="0">
              <a:solidFill>
                <a:prstClr val="black">
                  <a:lumMod val="65000"/>
                  <a:lumOff val="35000"/>
                </a:prstClr>
              </a:solidFill>
              <a:latin typeface="Calisto MT"/>
            </a:endParaRPr>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smtClean="0"/>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18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6ADD02C-9D20-6C48-8659-1A93B664FC11}" type="datetimeFigureOut">
              <a:rPr lang="en-US" smtClean="0">
                <a:solidFill>
                  <a:prstClr val="black">
                    <a:lumMod val="65000"/>
                    <a:lumOff val="35000"/>
                  </a:prstClr>
                </a:solidFill>
                <a:latin typeface="Calisto MT"/>
              </a:rPr>
              <a:pPr/>
              <a:t>2/6/13</a:t>
            </a:fld>
            <a:endParaRPr lang="en-US" dirty="0">
              <a:solidFill>
                <a:prstClr val="black">
                  <a:lumMod val="65000"/>
                  <a:lumOff val="35000"/>
                </a:prstClr>
              </a:solidFill>
              <a:latin typeface="Calisto MT"/>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latin typeface="Calisto MT"/>
            </a:endParaRPr>
          </a:p>
        </p:txBody>
      </p:sp>
      <p:sp>
        <p:nvSpPr>
          <p:cNvPr id="6" name="Slide Number Placeholder 5"/>
          <p:cNvSpPr>
            <a:spLocks noGrp="1"/>
          </p:cNvSpPr>
          <p:nvPr>
            <p:ph type="sldNum" sz="quarter" idx="12"/>
          </p:nvPr>
        </p:nvSpPr>
        <p:spPr/>
        <p:txBody>
          <a:bodyPr/>
          <a:lstStyle/>
          <a:p>
            <a:fld id="{F6AFCEBA-0465-6143-B8FE-4D6E74F4FC95}" type="slidenum">
              <a:rPr lang="en-US" smtClean="0">
                <a:solidFill>
                  <a:prstClr val="black">
                    <a:lumMod val="65000"/>
                    <a:lumOff val="35000"/>
                  </a:prstClr>
                </a:solidFill>
                <a:latin typeface="Calisto MT"/>
              </a:rPr>
              <a:pPr/>
              <a:t>‹#›</a:t>
            </a:fld>
            <a:endParaRPr lang="en-US" dirty="0">
              <a:solidFill>
                <a:prstClr val="black">
                  <a:lumMod val="65000"/>
                  <a:lumOff val="35000"/>
                </a:prstClr>
              </a:solidFill>
              <a:latin typeface="Calisto M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6ADD02C-9D20-6C48-8659-1A93B664FC11}" type="datetimeFigureOut">
              <a:rPr lang="en-US" smtClean="0">
                <a:solidFill>
                  <a:prstClr val="black">
                    <a:lumMod val="65000"/>
                    <a:lumOff val="35000"/>
                  </a:prstClr>
                </a:solidFill>
                <a:latin typeface="Calisto MT"/>
              </a:rPr>
              <a:pPr/>
              <a:t>2/6/13</a:t>
            </a:fld>
            <a:endParaRPr lang="en-US" dirty="0">
              <a:solidFill>
                <a:prstClr val="black">
                  <a:lumMod val="65000"/>
                  <a:lumOff val="35000"/>
                </a:prstClr>
              </a:solidFill>
              <a:latin typeface="Calisto MT"/>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latin typeface="Calisto MT"/>
            </a:endParaRPr>
          </a:p>
        </p:txBody>
      </p:sp>
      <p:sp>
        <p:nvSpPr>
          <p:cNvPr id="6" name="Slide Number Placeholder 5"/>
          <p:cNvSpPr>
            <a:spLocks noGrp="1"/>
          </p:cNvSpPr>
          <p:nvPr>
            <p:ph type="sldNum" sz="quarter" idx="12"/>
          </p:nvPr>
        </p:nvSpPr>
        <p:spPr/>
        <p:txBody>
          <a:bodyPr/>
          <a:lstStyle/>
          <a:p>
            <a:fld id="{F6AFCEBA-0465-6143-B8FE-4D6E74F4FC95}" type="slidenum">
              <a:rPr lang="en-US" smtClean="0">
                <a:solidFill>
                  <a:prstClr val="black">
                    <a:lumMod val="65000"/>
                    <a:lumOff val="35000"/>
                  </a:prstClr>
                </a:solidFill>
                <a:latin typeface="Calisto MT"/>
              </a:rPr>
              <a:pPr/>
              <a:t>‹#›</a:t>
            </a:fld>
            <a:endParaRPr lang="en-US" dirty="0">
              <a:solidFill>
                <a:prstClr val="black">
                  <a:lumMod val="65000"/>
                  <a:lumOff val="35000"/>
                </a:prstClr>
              </a:solidFill>
              <a:latin typeface="Calisto M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2BB47B5-C739-4DAE-AACD-CC58CA843AC4}" type="datetime1">
              <a:rPr lang="en-US" smtClean="0"/>
              <a:pPr/>
              <a:t>2/6/13</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A84A37A-AFC2-4A01-80A1-FC20F2C0D5BB}"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E72AE48-94E6-46E0-BE32-5F0716DE9115}" type="datetime1">
              <a:rPr lang="en-US" smtClean="0"/>
              <a:pPr/>
              <a:t>2/6/13</a:t>
            </a:fld>
            <a:endParaRPr lang="en-US" dirty="0"/>
          </a:p>
        </p:txBody>
      </p:sp>
      <p:sp>
        <p:nvSpPr>
          <p:cNvPr id="10" name="Slide Number Placeholder 9"/>
          <p:cNvSpPr>
            <a:spLocks noGrp="1"/>
          </p:cNvSpPr>
          <p:nvPr>
            <p:ph type="sldNum" sz="quarter" idx="16"/>
          </p:nvPr>
        </p:nvSpPr>
        <p:spPr/>
        <p:txBody>
          <a:bodyPr rtlCol="0"/>
          <a:lstStyle/>
          <a:p>
            <a:fld id="{FA84A37A-AFC2-4A01-80A1-FC20F2C0D5BB}"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0884C285-8BCE-48FC-97D9-E2837AF38351}" type="datetime1">
              <a:rPr lang="en-US" smtClean="0"/>
              <a:pPr/>
              <a:t>2/6/13</a:t>
            </a:fld>
            <a:endParaRPr lang="en-US" dirty="0"/>
          </a:p>
        </p:txBody>
      </p:sp>
      <p:sp>
        <p:nvSpPr>
          <p:cNvPr id="12" name="Slide Number Placeholder 11"/>
          <p:cNvSpPr>
            <a:spLocks noGrp="1"/>
          </p:cNvSpPr>
          <p:nvPr>
            <p:ph type="sldNum" sz="quarter" idx="16"/>
          </p:nvPr>
        </p:nvSpPr>
        <p:spPr/>
        <p:txBody>
          <a:bodyPr rtlCol="0"/>
          <a:lstStyle/>
          <a:p>
            <a:fld id="{FA84A37A-AFC2-4A01-80A1-FC20F2C0D5BB}"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70D3E6-EF16-4488-94A4-211508FE4682}" type="datetime1">
              <a:rPr lang="en-US" smtClean="0"/>
              <a:pPr/>
              <a:t>2/6/13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A84A37A-AFC2-4A01-80A1-FC20F2C0D5B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7FB3B-20DA-4D0E-BF16-8262B7156612}" type="datetime1">
              <a:rPr lang="en-US" smtClean="0"/>
              <a:pPr/>
              <a:t>2/6/13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A84A37A-AFC2-4A01-80A1-FC20F2C0D5B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C273C2C-6BD0-40EC-8D8D-4D51F089C5EB}" type="datetime1">
              <a:rPr lang="en-US" smtClean="0"/>
              <a:pPr/>
              <a:t>2/6/13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A84A37A-AFC2-4A01-80A1-FC20F2C0D5BB}"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2D377F5C-EDA7-4864-9756-35769B0E62CF}" type="datetime1">
              <a:rPr lang="en-US" smtClean="0"/>
              <a:pPr/>
              <a:t>2/6/13</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A84A37A-AFC2-4A01-80A1-FC20F2C0D5BB}"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88B99C93-F56F-46AB-9EB8-53614A95B15F}" type="datetime1">
              <a:rPr lang="en-US" smtClean="0"/>
              <a:pPr/>
              <a:t>2/6/13</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A84A37A-AFC2-4A01-80A1-FC20F2C0D5B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sldNum="0" hdr="0" ftr="0" dt="0"/>
  <p:txStyles>
    <p:titleStyle>
      <a:lvl1pPr algn="l" rtl="0" eaLnBrk="1" latinLnBrk="0" hangingPunct="1">
        <a:spcBef>
          <a:spcPct val="0"/>
        </a:spcBef>
        <a:buNone/>
        <a:defRPr kumimoji="0" sz="4400" kern="1200">
          <a:solidFill>
            <a:schemeClr val="tx2"/>
          </a:solidFill>
          <a:latin typeface="Cambria"/>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pPr defTabSz="457200"/>
            <a:fld id="{06ADD02C-9D20-6C48-8659-1A93B664FC11}" type="datetimeFigureOut">
              <a:rPr lang="en-US" smtClean="0">
                <a:solidFill>
                  <a:prstClr val="black">
                    <a:lumMod val="65000"/>
                    <a:lumOff val="35000"/>
                  </a:prstClr>
                </a:solidFill>
                <a:latin typeface="Calisto MT"/>
              </a:rPr>
              <a:pPr defTabSz="457200"/>
              <a:t>2/6/13</a:t>
            </a:fld>
            <a:endParaRPr lang="en-US" dirty="0">
              <a:solidFill>
                <a:prstClr val="black">
                  <a:lumMod val="65000"/>
                  <a:lumOff val="35000"/>
                </a:prstClr>
              </a:solidFill>
              <a:latin typeface="Calisto MT"/>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pPr defTabSz="457200"/>
            <a:endParaRPr lang="en-US" dirty="0">
              <a:solidFill>
                <a:prstClr val="black">
                  <a:lumMod val="65000"/>
                  <a:lumOff val="35000"/>
                </a:prstClr>
              </a:solidFill>
              <a:latin typeface="Calisto M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pPr defTabSz="457200"/>
            <a:fld id="{F6AFCEBA-0465-6143-B8FE-4D6E74F4FC95}" type="slidenum">
              <a:rPr lang="en-US" smtClean="0">
                <a:solidFill>
                  <a:prstClr val="black">
                    <a:lumMod val="65000"/>
                    <a:lumOff val="35000"/>
                  </a:prstClr>
                </a:solidFill>
                <a:latin typeface="Calisto MT"/>
              </a:rPr>
              <a:pPr defTabSz="457200"/>
              <a:t>‹#›</a:t>
            </a:fld>
            <a:endParaRPr lang="en-US" dirty="0">
              <a:solidFill>
                <a:prstClr val="black">
                  <a:lumMod val="65000"/>
                  <a:lumOff val="35000"/>
                </a:prstClr>
              </a:solidFill>
              <a:latin typeface="Calisto MT"/>
            </a:endParaRPr>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2057400" indent="-457200"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18.jpg"/><Relationship Id="rId1" Type="http://schemas.openxmlformats.org/officeDocument/2006/relationships/slideLayout" Target="../slideLayouts/slideLayout7.xml"/><Relationship Id="rId2"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jpeg"/><Relationship Id="rId3" Type="http://schemas.microsoft.com/office/2007/relationships/hdphoto" Target="../media/hdphoto1.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7757" y="4874979"/>
            <a:ext cx="8813843" cy="1003672"/>
          </a:xfrm>
        </p:spPr>
        <p:txBody>
          <a:bodyPr>
            <a:normAutofit/>
          </a:bodyPr>
          <a:lstStyle/>
          <a:p>
            <a:pPr algn="ctr"/>
            <a:r>
              <a:rPr lang="en-US" cap="none" dirty="0" smtClean="0">
                <a:solidFill>
                  <a:schemeClr val="bg1"/>
                </a:solidFill>
              </a:rPr>
              <a:t>Faith Formation in a Missional Age </a:t>
            </a:r>
            <a:endParaRPr lang="en-US" cap="none" dirty="0">
              <a:solidFill>
                <a:schemeClr val="bg1"/>
              </a:solidFill>
            </a:endParaRPr>
          </a:p>
        </p:txBody>
      </p:sp>
      <p:sp>
        <p:nvSpPr>
          <p:cNvPr id="3" name="Subtitle 2"/>
          <p:cNvSpPr>
            <a:spLocks noGrp="1"/>
          </p:cNvSpPr>
          <p:nvPr>
            <p:ph type="subTitle" idx="1"/>
          </p:nvPr>
        </p:nvSpPr>
        <p:spPr/>
        <p:txBody>
          <a:bodyPr/>
          <a:lstStyle/>
          <a:p>
            <a:r>
              <a:rPr lang="en-US" dirty="0" smtClean="0"/>
              <a:t> John Roberto, LifelongFaith Associates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181" y="2489312"/>
            <a:ext cx="2913414" cy="24701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220" y="2508448"/>
            <a:ext cx="3437108" cy="2431838"/>
          </a:xfrm>
          <a:prstGeom prst="rect">
            <a:avLst/>
          </a:prstGeom>
        </p:spPr>
      </p:pic>
      <p:pic>
        <p:nvPicPr>
          <p:cNvPr id="8" name="Picture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3636" y="98350"/>
            <a:ext cx="3404627" cy="2486785"/>
          </a:xfrm>
          <a:prstGeom prst="rect">
            <a:avLst/>
          </a:prstGeom>
        </p:spPr>
      </p:pic>
    </p:spTree>
    <p:extLst>
      <p:ext uri="{BB962C8B-B14F-4D97-AF65-F5344CB8AC3E}">
        <p14:creationId xmlns:p14="http://schemas.microsoft.com/office/powerpoint/2010/main" val="189268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839567923"/>
              </p:ext>
            </p:extLst>
          </p:nvPr>
        </p:nvGraphicFramePr>
        <p:xfrm>
          <a:off x="977900" y="102632"/>
          <a:ext cx="7251700"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977900" y="3111500"/>
            <a:ext cx="184666" cy="369332"/>
          </a:xfrm>
          <a:prstGeom prst="rect">
            <a:avLst/>
          </a:prstGeom>
          <a:noFill/>
        </p:spPr>
        <p:txBody>
          <a:bodyPr wrap="none" rtlCol="0">
            <a:spAutoFit/>
          </a:bodyPr>
          <a:lstStyle/>
          <a:p>
            <a:endParaRPr lang="en-US" dirty="0"/>
          </a:p>
        </p:txBody>
      </p:sp>
      <p:pic>
        <p:nvPicPr>
          <p:cNvPr id="2" name="Picture 1" descr="iStock_000006387822Medium.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9062" y="2436772"/>
            <a:ext cx="2639208" cy="18939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643184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screen-capture.png"/>
          <p:cNvPicPr>
            <a:picLocks noChangeAspect="1"/>
          </p:cNvPicPr>
          <p:nvPr/>
        </p:nvPicPr>
        <p:blipFill rotWithShape="1">
          <a:blip r:embed="rId2">
            <a:extLst>
              <a:ext uri="{28A0092B-C50C-407E-A947-70E740481C1C}">
                <a14:useLocalDpi xmlns:a14="http://schemas.microsoft.com/office/drawing/2010/main" val="0"/>
              </a:ext>
            </a:extLst>
          </a:blip>
          <a:srcRect l="18056" t="13112" r="23750" b="2000"/>
          <a:stretch/>
        </p:blipFill>
        <p:spPr>
          <a:xfrm>
            <a:off x="1001239" y="203200"/>
            <a:ext cx="7034701" cy="64134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61943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a:extLst>
              <a:ext uri="{28A0092B-C50C-407E-A947-70E740481C1C}">
                <a14:useLocalDpi xmlns:a14="http://schemas.microsoft.com/office/drawing/2010/main" val="0"/>
              </a:ext>
            </a:extLst>
          </a:blip>
          <a:srcRect l="19028" t="15334" r="23194" b="22889"/>
          <a:stretch/>
        </p:blipFill>
        <p:spPr>
          <a:xfrm>
            <a:off x="1739900" y="38100"/>
            <a:ext cx="5283200" cy="3530600"/>
          </a:xfrm>
          <a:prstGeom prst="rect">
            <a:avLst/>
          </a:prstGeom>
        </p:spPr>
      </p:pic>
      <p:pic>
        <p:nvPicPr>
          <p:cNvPr id="3" name="Picture 2" descr="screen-capture-1.png"/>
          <p:cNvPicPr>
            <a:picLocks noChangeAspect="1"/>
          </p:cNvPicPr>
          <p:nvPr/>
        </p:nvPicPr>
        <p:blipFill rotWithShape="1">
          <a:blip r:embed="rId3">
            <a:extLst>
              <a:ext uri="{28A0092B-C50C-407E-A947-70E740481C1C}">
                <a14:useLocalDpi xmlns:a14="http://schemas.microsoft.com/office/drawing/2010/main" val="0"/>
              </a:ext>
            </a:extLst>
          </a:blip>
          <a:srcRect l="19028" t="28445" r="23194" b="14000"/>
          <a:stretch/>
        </p:blipFill>
        <p:spPr>
          <a:xfrm>
            <a:off x="1739900" y="3505200"/>
            <a:ext cx="5283200" cy="3289300"/>
          </a:xfrm>
          <a:prstGeom prst="rect">
            <a:avLst/>
          </a:prstGeom>
        </p:spPr>
      </p:pic>
    </p:spTree>
    <p:extLst>
      <p:ext uri="{BB962C8B-B14F-4D97-AF65-F5344CB8AC3E}">
        <p14:creationId xmlns:p14="http://schemas.microsoft.com/office/powerpoint/2010/main" val="17531410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78498794"/>
              </p:ext>
            </p:extLst>
          </p:nvPr>
        </p:nvGraphicFramePr>
        <p:xfrm>
          <a:off x="825500" y="165098"/>
          <a:ext cx="7912100" cy="6491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parent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5367" y="1710267"/>
            <a:ext cx="3302000" cy="330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235283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a:extLst>
              <a:ext uri="{28A0092B-C50C-407E-A947-70E740481C1C}">
                <a14:useLocalDpi xmlns:a14="http://schemas.microsoft.com/office/drawing/2010/main" val="0"/>
              </a:ext>
            </a:extLst>
          </a:blip>
          <a:srcRect l="25417" t="13556" r="28750" b="12000"/>
          <a:stretch/>
        </p:blipFill>
        <p:spPr>
          <a:xfrm>
            <a:off x="1435100" y="126999"/>
            <a:ext cx="6388100" cy="64848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421541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screen-capture.png"/>
          <p:cNvPicPr>
            <a:picLocks noChangeAspect="1"/>
          </p:cNvPicPr>
          <p:nvPr/>
        </p:nvPicPr>
        <p:blipFill rotWithShape="1">
          <a:blip r:embed="rId2">
            <a:extLst>
              <a:ext uri="{28A0092B-C50C-407E-A947-70E740481C1C}">
                <a14:useLocalDpi xmlns:a14="http://schemas.microsoft.com/office/drawing/2010/main" val="0"/>
              </a:ext>
            </a:extLst>
          </a:blip>
          <a:srcRect l="18195" t="13333" r="23611" b="4222"/>
          <a:stretch/>
        </p:blipFill>
        <p:spPr>
          <a:xfrm>
            <a:off x="952500" y="160583"/>
            <a:ext cx="7327900" cy="64884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37683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919103019"/>
              </p:ext>
            </p:extLst>
          </p:nvPr>
        </p:nvGraphicFramePr>
        <p:xfrm>
          <a:off x="1168400" y="1524000"/>
          <a:ext cx="6756400" cy="513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Re-Purpose Gathered Programs</a:t>
            </a:r>
            <a:endParaRPr lang="en-US" dirty="0"/>
          </a:p>
        </p:txBody>
      </p:sp>
    </p:spTree>
    <p:extLst>
      <p:ext uri="{BB962C8B-B14F-4D97-AF65-F5344CB8AC3E}">
        <p14:creationId xmlns:p14="http://schemas.microsoft.com/office/powerpoint/2010/main" val="1107426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333243241"/>
              </p:ext>
            </p:extLst>
          </p:nvPr>
        </p:nvGraphicFramePr>
        <p:xfrm>
          <a:off x="660400" y="1549401"/>
          <a:ext cx="8242300" cy="499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Extend Gathered Programs</a:t>
            </a:r>
            <a:endParaRPr lang="en-US" dirty="0"/>
          </a:p>
        </p:txBody>
      </p:sp>
    </p:spTree>
    <p:extLst>
      <p:ext uri="{BB962C8B-B14F-4D97-AF65-F5344CB8AC3E}">
        <p14:creationId xmlns:p14="http://schemas.microsoft.com/office/powerpoint/2010/main" val="1353819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Faith Formation Curators</a:t>
            </a:r>
            <a:endParaRPr lang="en-US" dirty="0"/>
          </a:p>
        </p:txBody>
      </p:sp>
    </p:spTree>
    <p:extLst>
      <p:ext uri="{BB962C8B-B14F-4D97-AF65-F5344CB8AC3E}">
        <p14:creationId xmlns:p14="http://schemas.microsoft.com/office/powerpoint/2010/main" val="430112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4300" indent="0">
              <a:buNone/>
            </a:pPr>
            <a:r>
              <a:rPr lang="en-US" sz="3200" b="1" dirty="0" smtClean="0">
                <a:solidFill>
                  <a:schemeClr val="accent1"/>
                </a:solidFill>
              </a:rPr>
              <a:t>A Faith </a:t>
            </a:r>
            <a:r>
              <a:rPr lang="en-US" sz="3200" b="1" dirty="0">
                <a:solidFill>
                  <a:schemeClr val="accent1"/>
                </a:solidFill>
              </a:rPr>
              <a:t>F</a:t>
            </a:r>
            <a:r>
              <a:rPr lang="en-US" sz="3200" b="1" dirty="0" smtClean="0">
                <a:solidFill>
                  <a:schemeClr val="accent1"/>
                </a:solidFill>
              </a:rPr>
              <a:t>ormation </a:t>
            </a:r>
            <a:r>
              <a:rPr lang="en-US" sz="3200" b="1" dirty="0">
                <a:solidFill>
                  <a:schemeClr val="accent1"/>
                </a:solidFill>
              </a:rPr>
              <a:t>C</a:t>
            </a:r>
            <a:r>
              <a:rPr lang="en-US" sz="3200" b="1" dirty="0" smtClean="0">
                <a:solidFill>
                  <a:schemeClr val="accent1"/>
                </a:solidFill>
              </a:rPr>
              <a:t>urator:</a:t>
            </a:r>
          </a:p>
          <a:p>
            <a:pPr marL="411480" lvl="1" indent="0">
              <a:buNone/>
            </a:pPr>
            <a:r>
              <a:rPr lang="en-US" sz="3200" dirty="0" smtClean="0">
                <a:solidFill>
                  <a:schemeClr val="tx1"/>
                </a:solidFill>
              </a:rPr>
              <a:t>is someone who continually finds, groups, evaluates, organizes, and shares the best and most relevant content and experiences on a specific topic to match the needs of a specific audience. </a:t>
            </a:r>
          </a:p>
        </p:txBody>
      </p:sp>
      <p:sp>
        <p:nvSpPr>
          <p:cNvPr id="4" name="Title 3"/>
          <p:cNvSpPr>
            <a:spLocks noGrp="1"/>
          </p:cNvSpPr>
          <p:nvPr>
            <p:ph type="title"/>
          </p:nvPr>
        </p:nvSpPr>
        <p:spPr/>
        <p:txBody>
          <a:bodyPr/>
          <a:lstStyle/>
          <a:p>
            <a:r>
              <a:rPr lang="en-US" dirty="0" smtClean="0"/>
              <a:t>Faith Formation Curators</a:t>
            </a:r>
            <a:endParaRPr lang="en-US" dirty="0"/>
          </a:p>
        </p:txBody>
      </p:sp>
    </p:spTree>
    <p:extLst>
      <p:ext uri="{BB962C8B-B14F-4D97-AF65-F5344CB8AC3E}">
        <p14:creationId xmlns:p14="http://schemas.microsoft.com/office/powerpoint/2010/main" val="71482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042819" y="2743200"/>
            <a:ext cx="8076290" cy="3924566"/>
          </a:xfrm>
        </p:spPr>
        <p:txBody>
          <a:bodyPr>
            <a:normAutofit/>
          </a:bodyPr>
          <a:lstStyle/>
          <a:p>
            <a:pPr marL="514350" indent="-514350">
              <a:buClr>
                <a:schemeClr val="accent1">
                  <a:lumMod val="20000"/>
                  <a:lumOff val="80000"/>
                </a:schemeClr>
              </a:buClr>
              <a:buSzPct val="100000"/>
              <a:buFont typeface="+mj-lt"/>
              <a:buAutoNum type="arabicPeriod"/>
            </a:pPr>
            <a:r>
              <a:rPr lang="en-US" sz="3200" b="1" dirty="0" smtClean="0">
                <a:solidFill>
                  <a:schemeClr val="bg1"/>
                </a:solidFill>
              </a:rPr>
              <a:t>Changing World, Adaptive Faith Formation</a:t>
            </a:r>
          </a:p>
          <a:p>
            <a:pPr>
              <a:buClr>
                <a:schemeClr val="accent1">
                  <a:lumMod val="20000"/>
                  <a:lumOff val="80000"/>
                </a:schemeClr>
              </a:buClr>
              <a:buSzPct val="100000"/>
            </a:pPr>
            <a:endParaRPr lang="en-US" sz="1200" b="1" dirty="0" smtClean="0">
              <a:solidFill>
                <a:schemeClr val="bg1"/>
              </a:solidFill>
            </a:endParaRPr>
          </a:p>
          <a:p>
            <a:pPr marL="514350" indent="-514350">
              <a:buClr>
                <a:schemeClr val="accent1">
                  <a:lumMod val="20000"/>
                  <a:lumOff val="80000"/>
                </a:schemeClr>
              </a:buClr>
              <a:buSzPct val="100000"/>
              <a:buFont typeface="+mj-lt"/>
              <a:buAutoNum type="arabicPeriod"/>
            </a:pPr>
            <a:r>
              <a:rPr lang="en-US" sz="3200" b="1" dirty="0" smtClean="0">
                <a:solidFill>
                  <a:srgbClr val="FFFFFF"/>
                </a:solidFill>
              </a:rPr>
              <a:t>Envisioning 21</a:t>
            </a:r>
            <a:r>
              <a:rPr lang="en-US" sz="3200" b="1" baseline="30000" dirty="0" smtClean="0">
                <a:solidFill>
                  <a:srgbClr val="FFFFFF"/>
                </a:solidFill>
              </a:rPr>
              <a:t>st</a:t>
            </a:r>
            <a:r>
              <a:rPr lang="en-US" sz="3200" b="1" dirty="0" smtClean="0">
                <a:solidFill>
                  <a:srgbClr val="FFFFFF"/>
                </a:solidFill>
              </a:rPr>
              <a:t> Century Faith Formation</a:t>
            </a:r>
          </a:p>
          <a:p>
            <a:pPr>
              <a:buClr>
                <a:schemeClr val="accent1">
                  <a:lumMod val="20000"/>
                  <a:lumOff val="80000"/>
                </a:schemeClr>
              </a:buClr>
              <a:buSzPct val="100000"/>
            </a:pPr>
            <a:endParaRPr lang="en-US" sz="1200" b="1" dirty="0" smtClean="0">
              <a:solidFill>
                <a:schemeClr val="accent1">
                  <a:lumMod val="75000"/>
                </a:schemeClr>
              </a:solidFill>
            </a:endParaRPr>
          </a:p>
          <a:p>
            <a:pPr marL="514350" indent="-514350">
              <a:buClr>
                <a:schemeClr val="accent1">
                  <a:lumMod val="20000"/>
                  <a:lumOff val="80000"/>
                </a:schemeClr>
              </a:buClr>
              <a:buSzPct val="100000"/>
              <a:buFont typeface="+mj-lt"/>
              <a:buAutoNum type="arabicPeriod"/>
            </a:pPr>
            <a:r>
              <a:rPr lang="en-US" sz="3200" b="1" dirty="0" smtClean="0">
                <a:solidFill>
                  <a:srgbClr val="FFFF00"/>
                </a:solidFill>
              </a:rPr>
              <a:t>Bringing the Vision to Life  </a:t>
            </a:r>
            <a:endParaRPr lang="en-US" sz="3200" b="1" dirty="0">
              <a:solidFill>
                <a:srgbClr val="FFFF00"/>
              </a:solidFill>
            </a:endParaRPr>
          </a:p>
        </p:txBody>
      </p:sp>
      <p:sp>
        <p:nvSpPr>
          <p:cNvPr id="4" name="Title 3"/>
          <p:cNvSpPr>
            <a:spLocks noGrp="1"/>
          </p:cNvSpPr>
          <p:nvPr>
            <p:ph type="title"/>
          </p:nvPr>
        </p:nvSpPr>
        <p:spPr>
          <a:xfrm>
            <a:off x="1338176" y="1600200"/>
            <a:ext cx="7864313" cy="990600"/>
          </a:xfrm>
        </p:spPr>
        <p:txBody>
          <a:bodyPr>
            <a:noAutofit/>
          </a:bodyPr>
          <a:lstStyle/>
          <a:p>
            <a:r>
              <a:rPr lang="en-US" sz="3800" b="1" dirty="0" smtClean="0">
                <a:solidFill>
                  <a:srgbClr val="000000"/>
                </a:solidFill>
              </a:rPr>
              <a:t>Faith Formation in a Missional Age</a:t>
            </a:r>
            <a:endParaRPr lang="en-US" sz="3800" b="1" dirty="0">
              <a:solidFill>
                <a:srgbClr val="000000"/>
              </a:solidFill>
            </a:endParaRPr>
          </a:p>
        </p:txBody>
      </p:sp>
    </p:spTree>
    <p:extLst>
      <p:ext uri="{BB962C8B-B14F-4D97-AF65-F5344CB8AC3E}">
        <p14:creationId xmlns:p14="http://schemas.microsoft.com/office/powerpoint/2010/main" val="40187194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01600" y="3335528"/>
            <a:ext cx="4503489" cy="3471672"/>
          </a:xfrm>
        </p:spPr>
        <p:txBody>
          <a:bodyPr>
            <a:normAutofit/>
          </a:bodyPr>
          <a:lstStyle/>
          <a:p>
            <a:pPr marL="0" indent="0">
              <a:buNone/>
            </a:pPr>
            <a:r>
              <a:rPr lang="en-US" sz="2400" dirty="0">
                <a:latin typeface="Cambria"/>
                <a:cs typeface="Cambria"/>
              </a:rPr>
              <a:t>The collection of the J. Paul Getty Museum on display </a:t>
            </a:r>
            <a:r>
              <a:rPr lang="en-US" sz="2400" dirty="0" smtClean="0">
                <a:latin typeface="Cambria"/>
                <a:cs typeface="Cambria"/>
              </a:rPr>
              <a:t>includes </a:t>
            </a:r>
            <a:r>
              <a:rPr lang="en-US" sz="2400" dirty="0">
                <a:latin typeface="Cambria"/>
                <a:cs typeface="Cambria"/>
              </a:rPr>
              <a:t>examples of pre-20th-century European paintings, drawings, illuminated manuscripts, sculpture, and decorative arts; and 19th- and 20th-century American and European photographs.</a:t>
            </a:r>
          </a:p>
        </p:txBody>
      </p:sp>
      <p:pic>
        <p:nvPicPr>
          <p:cNvPr id="5" name="Picture 4"/>
          <p:cNvPicPr>
            <a:picLocks noChangeAspect="1"/>
          </p:cNvPicPr>
          <p:nvPr/>
        </p:nvPicPr>
        <p:blipFill>
          <a:blip r:embed="rId2"/>
          <a:stretch>
            <a:fillRect/>
          </a:stretch>
        </p:blipFill>
        <p:spPr>
          <a:xfrm>
            <a:off x="7278033" y="-1170"/>
            <a:ext cx="1865967" cy="2489200"/>
          </a:xfrm>
          <a:prstGeom prst="rect">
            <a:avLst/>
          </a:prstGeom>
        </p:spPr>
      </p:pic>
      <p:pic>
        <p:nvPicPr>
          <p:cNvPr id="7" name="Picture 6"/>
          <p:cNvPicPr>
            <a:picLocks noChangeAspect="1"/>
          </p:cNvPicPr>
          <p:nvPr/>
        </p:nvPicPr>
        <p:blipFill>
          <a:blip r:embed="rId3"/>
          <a:stretch>
            <a:fillRect/>
          </a:stretch>
        </p:blipFill>
        <p:spPr>
          <a:xfrm>
            <a:off x="0" y="0"/>
            <a:ext cx="5092700" cy="3246628"/>
          </a:xfrm>
          <a:prstGeom prst="rect">
            <a:avLst/>
          </a:prstGeom>
        </p:spPr>
      </p:pic>
      <p:pic>
        <p:nvPicPr>
          <p:cNvPr id="8" name="Picture 7" descr="screen-capture.png"/>
          <p:cNvPicPr>
            <a:picLocks noChangeAspect="1"/>
          </p:cNvPicPr>
          <p:nvPr/>
        </p:nvPicPr>
        <p:blipFill rotWithShape="1">
          <a:blip r:embed="rId4">
            <a:extLst>
              <a:ext uri="{28A0092B-C50C-407E-A947-70E740481C1C}">
                <a14:useLocalDpi xmlns:a14="http://schemas.microsoft.com/office/drawing/2010/main" val="0"/>
              </a:ext>
            </a:extLst>
          </a:blip>
          <a:srcRect l="28333" t="12888" r="17778" b="4890"/>
          <a:stretch/>
        </p:blipFill>
        <p:spPr>
          <a:xfrm>
            <a:off x="4655889" y="2578100"/>
            <a:ext cx="4488111" cy="4279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screen-capture.png"/>
          <p:cNvPicPr>
            <a:picLocks noChangeAspect="1"/>
          </p:cNvPicPr>
          <p:nvPr/>
        </p:nvPicPr>
        <p:blipFill rotWithShape="1">
          <a:blip r:embed="rId5">
            <a:extLst>
              <a:ext uri="{28A0092B-C50C-407E-A947-70E740481C1C}">
                <a14:useLocalDpi xmlns:a14="http://schemas.microsoft.com/office/drawing/2010/main" val="0"/>
              </a:ext>
            </a:extLst>
          </a:blip>
          <a:srcRect l="23333" t="36000" r="55556" b="44889"/>
          <a:stretch/>
        </p:blipFill>
        <p:spPr>
          <a:xfrm>
            <a:off x="5168900" y="710030"/>
            <a:ext cx="2044700" cy="1156870"/>
          </a:xfrm>
          <a:prstGeom prst="rect">
            <a:avLst/>
          </a:prstGeom>
        </p:spPr>
      </p:pic>
    </p:spTree>
    <p:extLst>
      <p:ext uri="{BB962C8B-B14F-4D97-AF65-F5344CB8AC3E}">
        <p14:creationId xmlns:p14="http://schemas.microsoft.com/office/powerpoint/2010/main" val="253416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333" y="1640417"/>
            <a:ext cx="8540750" cy="5111749"/>
          </a:xfrm>
        </p:spPr>
        <p:txBody>
          <a:bodyPr>
            <a:normAutofit/>
          </a:bodyPr>
          <a:lstStyle/>
          <a:p>
            <a:pPr marL="571500" indent="-457200">
              <a:buClr>
                <a:schemeClr val="accent1"/>
              </a:buClr>
              <a:buSzPct val="100000"/>
              <a:buFont typeface="+mj-lt"/>
              <a:buAutoNum type="arabicPeriod"/>
            </a:pPr>
            <a:r>
              <a:rPr lang="en-US" sz="2800" dirty="0" smtClean="0"/>
              <a:t>The increasing diversity of the religious and spiritual needs and practices of people today require personalized and customized content and experiences</a:t>
            </a:r>
          </a:p>
          <a:p>
            <a:pPr marL="571500" indent="-457200">
              <a:buClr>
                <a:schemeClr val="accent1"/>
              </a:buClr>
              <a:buSzPct val="100000"/>
              <a:buFont typeface="+mj-lt"/>
              <a:buAutoNum type="arabicPeriod"/>
            </a:pPr>
            <a:r>
              <a:rPr lang="en-US" sz="2800" dirty="0"/>
              <a:t>An overwhelming abundance of high quality faith formation resources: print, audio, video, programs and activities, apps, </a:t>
            </a:r>
            <a:r>
              <a:rPr lang="en-US" sz="2800" dirty="0" smtClean="0"/>
              <a:t>e-books, websites</a:t>
            </a:r>
            <a:r>
              <a:rPr lang="en-US" sz="2800" dirty="0"/>
              <a:t>, and </a:t>
            </a:r>
            <a:r>
              <a:rPr lang="en-US" sz="2800" dirty="0" smtClean="0"/>
              <a:t>more</a:t>
            </a:r>
            <a:endParaRPr lang="en-US" sz="2800" dirty="0"/>
          </a:p>
          <a:p>
            <a:pPr marL="571500" indent="-457200">
              <a:buClr>
                <a:schemeClr val="accent1"/>
              </a:buClr>
              <a:buSzPct val="100000"/>
              <a:buFont typeface="+mj-lt"/>
              <a:buAutoNum type="arabicPeriod"/>
            </a:pPr>
            <a:r>
              <a:rPr lang="en-US" sz="2800" dirty="0" smtClean="0"/>
              <a:t>The rise of online providers of religious content and experiences—“open repositories” of freely accessible faith formation and learning content hubs</a:t>
            </a:r>
          </a:p>
        </p:txBody>
      </p:sp>
      <p:sp>
        <p:nvSpPr>
          <p:cNvPr id="4" name="Title 3"/>
          <p:cNvSpPr>
            <a:spLocks noGrp="1"/>
          </p:cNvSpPr>
          <p:nvPr>
            <p:ph type="title"/>
          </p:nvPr>
        </p:nvSpPr>
        <p:spPr/>
        <p:txBody>
          <a:bodyPr/>
          <a:lstStyle/>
          <a:p>
            <a:r>
              <a:rPr lang="en-US" dirty="0" smtClean="0"/>
              <a:t>Why Curation?</a:t>
            </a:r>
            <a:endParaRPr lang="en-US" dirty="0"/>
          </a:p>
        </p:txBody>
      </p:sp>
    </p:spTree>
    <p:extLst>
      <p:ext uri="{BB962C8B-B14F-4D97-AF65-F5344CB8AC3E}">
        <p14:creationId xmlns:p14="http://schemas.microsoft.com/office/powerpoint/2010/main" val="3625924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333" y="1640417"/>
            <a:ext cx="8540750" cy="5111749"/>
          </a:xfrm>
        </p:spPr>
        <p:txBody>
          <a:bodyPr>
            <a:normAutofit fontScale="92500"/>
          </a:bodyPr>
          <a:lstStyle/>
          <a:p>
            <a:pPr marL="571500" indent="-457200">
              <a:buClr>
                <a:schemeClr val="accent1"/>
              </a:buClr>
              <a:buSzPct val="100000"/>
              <a:buFont typeface="+mj-lt"/>
              <a:buAutoNum type="arabicPeriod" startAt="4"/>
            </a:pPr>
            <a:r>
              <a:rPr lang="en-US" dirty="0" smtClean="0"/>
              <a:t>There is a growing demand for trusted guidance in finding and selecting quality religious content and experiences. People are looking for trusted guides to help them select quality faith formation experiences and curated learning paths and resources to explore and learn more deeply on a specific topic. </a:t>
            </a:r>
          </a:p>
          <a:p>
            <a:pPr marL="571500" indent="-457200">
              <a:buClr>
                <a:schemeClr val="accent1"/>
              </a:buClr>
              <a:buSzPct val="100000"/>
              <a:buFont typeface="+mj-lt"/>
              <a:buAutoNum type="arabicPeriod" startAt="4"/>
            </a:pPr>
            <a:r>
              <a:rPr lang="en-US" dirty="0" smtClean="0"/>
              <a:t>The tools are now available for finding and accessing the content, storing it (websites), delivering it to people 24x7x365 (computers, iPhones, iPads, etc.), and communicating &amp; connecting people to the content (Facebook, Twitter, email, text, etc.). </a:t>
            </a:r>
            <a:endParaRPr lang="en-US" dirty="0"/>
          </a:p>
        </p:txBody>
      </p:sp>
      <p:sp>
        <p:nvSpPr>
          <p:cNvPr id="4" name="Title 3"/>
          <p:cNvSpPr>
            <a:spLocks noGrp="1"/>
          </p:cNvSpPr>
          <p:nvPr>
            <p:ph type="title"/>
          </p:nvPr>
        </p:nvSpPr>
        <p:spPr/>
        <p:txBody>
          <a:bodyPr/>
          <a:lstStyle/>
          <a:p>
            <a:r>
              <a:rPr lang="en-US" dirty="0" smtClean="0"/>
              <a:t>Why Curation?</a:t>
            </a:r>
            <a:endParaRPr lang="en-US" dirty="0"/>
          </a:p>
        </p:txBody>
      </p:sp>
    </p:spTree>
    <p:extLst>
      <p:ext uri="{BB962C8B-B14F-4D97-AF65-F5344CB8AC3E}">
        <p14:creationId xmlns:p14="http://schemas.microsoft.com/office/powerpoint/2010/main" val="360135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591" y="374485"/>
            <a:ext cx="8388803" cy="5966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06121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NPR Music.jpg"/>
          <p:cNvPicPr>
            <a:picLocks noChangeAspect="1"/>
          </p:cNvPicPr>
          <p:nvPr/>
        </p:nvPicPr>
        <p:blipFill rotWithShape="1">
          <a:blip r:embed="rId2">
            <a:extLst>
              <a:ext uri="{28A0092B-C50C-407E-A947-70E740481C1C}">
                <a14:useLocalDpi xmlns:a14="http://schemas.microsoft.com/office/drawing/2010/main" val="0"/>
              </a:ext>
            </a:extLst>
          </a:blip>
          <a:srcRect l="14001" t="17459" r="18287" b="1852"/>
          <a:stretch/>
        </p:blipFill>
        <p:spPr>
          <a:xfrm>
            <a:off x="508001" y="360996"/>
            <a:ext cx="8170333" cy="6085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9783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2600" y="673100"/>
            <a:ext cx="5638800" cy="54991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67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a:extLst>
              <a:ext uri="{28A0092B-C50C-407E-A947-70E740481C1C}">
                <a14:useLocalDpi xmlns:a14="http://schemas.microsoft.com/office/drawing/2010/main" val="0"/>
              </a:ext>
            </a:extLst>
          </a:blip>
          <a:srcRect l="24306" t="13333" r="28611" b="6889"/>
          <a:stretch/>
        </p:blipFill>
        <p:spPr>
          <a:xfrm>
            <a:off x="1536700" y="170231"/>
            <a:ext cx="6108700" cy="6469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9729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6624"/>
            <a:ext cx="8229600" cy="5134680"/>
          </a:xfrm>
        </p:spPr>
        <p:txBody>
          <a:bodyPr>
            <a:normAutofit/>
          </a:bodyPr>
          <a:lstStyle/>
          <a:p>
            <a:r>
              <a:rPr lang="en-US" sz="2800" b="1" dirty="0" smtClean="0">
                <a:solidFill>
                  <a:srgbClr val="000000"/>
                </a:solidFill>
              </a:rPr>
              <a:t>Congregational Programs &amp; Activities</a:t>
            </a:r>
          </a:p>
          <a:p>
            <a:r>
              <a:rPr lang="en-US" sz="2800" b="1" dirty="0" smtClean="0">
                <a:solidFill>
                  <a:srgbClr val="000000"/>
                </a:solidFill>
              </a:rPr>
              <a:t>Community Programs &amp; Activities</a:t>
            </a:r>
          </a:p>
          <a:p>
            <a:r>
              <a:rPr lang="en-US" sz="2800" b="1" dirty="0" smtClean="0">
                <a:solidFill>
                  <a:srgbClr val="000000"/>
                </a:solidFill>
              </a:rPr>
              <a:t>People Resources</a:t>
            </a:r>
          </a:p>
          <a:p>
            <a:r>
              <a:rPr lang="en-US" sz="2800" b="1" dirty="0" smtClean="0">
                <a:solidFill>
                  <a:srgbClr val="000000"/>
                </a:solidFill>
              </a:rPr>
              <a:t>Print Resources</a:t>
            </a:r>
          </a:p>
          <a:p>
            <a:r>
              <a:rPr lang="en-US" sz="2800" b="1" dirty="0" smtClean="0">
                <a:solidFill>
                  <a:srgbClr val="000000"/>
                </a:solidFill>
              </a:rPr>
              <a:t>Audio &amp; Video Resources</a:t>
            </a:r>
          </a:p>
          <a:p>
            <a:r>
              <a:rPr lang="en-US" sz="2800" b="1" dirty="0" smtClean="0">
                <a:solidFill>
                  <a:srgbClr val="000000"/>
                </a:solidFill>
              </a:rPr>
              <a:t>Art, Drama, and Music Resources</a:t>
            </a:r>
          </a:p>
          <a:p>
            <a:r>
              <a:rPr lang="en-US" sz="2800" b="1" dirty="0" smtClean="0">
                <a:solidFill>
                  <a:srgbClr val="000000"/>
                </a:solidFill>
              </a:rPr>
              <a:t>Online Content: Websites, Courses, Blogs </a:t>
            </a:r>
          </a:p>
          <a:p>
            <a:r>
              <a:rPr lang="en-US" sz="2800" b="1" dirty="0" smtClean="0">
                <a:solidFill>
                  <a:srgbClr val="000000"/>
                </a:solidFill>
              </a:rPr>
              <a:t>Apps &amp; Digital Resources</a:t>
            </a:r>
          </a:p>
          <a:p>
            <a:r>
              <a:rPr lang="en-US" sz="2800" b="1" dirty="0" smtClean="0">
                <a:solidFill>
                  <a:srgbClr val="000000"/>
                </a:solidFill>
              </a:rPr>
              <a:t>And so much more. . . . </a:t>
            </a:r>
          </a:p>
        </p:txBody>
      </p:sp>
      <p:sp>
        <p:nvSpPr>
          <p:cNvPr id="4" name="Title 3"/>
          <p:cNvSpPr>
            <a:spLocks noGrp="1"/>
          </p:cNvSpPr>
          <p:nvPr>
            <p:ph type="title"/>
          </p:nvPr>
        </p:nvSpPr>
        <p:spPr/>
        <p:txBody>
          <a:bodyPr/>
          <a:lstStyle/>
          <a:p>
            <a:r>
              <a:rPr lang="en-US" dirty="0" smtClean="0"/>
              <a:t>What Do You Curate? </a:t>
            </a:r>
            <a:endParaRPr lang="en-US" dirty="0"/>
          </a:p>
        </p:txBody>
      </p:sp>
    </p:spTree>
    <p:extLst>
      <p:ext uri="{BB962C8B-B14F-4D97-AF65-F5344CB8AC3E}">
        <p14:creationId xmlns:p14="http://schemas.microsoft.com/office/powerpoint/2010/main" val="1325167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48608251"/>
              </p:ext>
            </p:extLst>
          </p:nvPr>
        </p:nvGraphicFramePr>
        <p:xfrm>
          <a:off x="457200" y="1574800"/>
          <a:ext cx="8308848" cy="5123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The Process of Curation</a:t>
            </a:r>
            <a:endParaRPr lang="en-US" dirty="0"/>
          </a:p>
        </p:txBody>
      </p:sp>
    </p:spTree>
    <p:extLst>
      <p:ext uri="{BB962C8B-B14F-4D97-AF65-F5344CB8AC3E}">
        <p14:creationId xmlns:p14="http://schemas.microsoft.com/office/powerpoint/2010/main" val="4163013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648" y="1600200"/>
            <a:ext cx="8153400" cy="4762500"/>
          </a:xfrm>
        </p:spPr>
        <p:txBody>
          <a:bodyPr>
            <a:normAutofit/>
          </a:bodyPr>
          <a:lstStyle/>
          <a:p>
            <a:pPr marL="457200" indent="-457200">
              <a:buClr>
                <a:schemeClr val="accent1"/>
              </a:buClr>
              <a:buSzPct val="100000"/>
              <a:buFont typeface="Wingdings" charset="2"/>
              <a:buChar char="ü"/>
            </a:pPr>
            <a:r>
              <a:rPr lang="en-US" sz="3200" dirty="0" smtClean="0"/>
              <a:t>Biblical Content</a:t>
            </a:r>
          </a:p>
          <a:p>
            <a:pPr marL="457200" indent="-457200">
              <a:buClr>
                <a:schemeClr val="accent1"/>
              </a:buClr>
              <a:buSzPct val="100000"/>
              <a:buFont typeface="Wingdings" charset="2"/>
              <a:buChar char="ü"/>
            </a:pPr>
            <a:r>
              <a:rPr lang="en-US" sz="3200" dirty="0" smtClean="0"/>
              <a:t>Theological Content</a:t>
            </a:r>
          </a:p>
          <a:p>
            <a:pPr marL="457200" indent="-457200">
              <a:buClr>
                <a:schemeClr val="accent1"/>
              </a:buClr>
              <a:buSzPct val="100000"/>
              <a:buFont typeface="Wingdings" charset="2"/>
              <a:buChar char="ü"/>
            </a:pPr>
            <a:r>
              <a:rPr lang="en-US" sz="3200" dirty="0" smtClean="0"/>
              <a:t>Developmental Appropriateness</a:t>
            </a:r>
          </a:p>
          <a:p>
            <a:pPr marL="457200" indent="-457200">
              <a:buClr>
                <a:schemeClr val="accent1"/>
              </a:buClr>
              <a:buSzPct val="100000"/>
              <a:buFont typeface="Wingdings" charset="2"/>
              <a:buChar char="ü"/>
            </a:pPr>
            <a:r>
              <a:rPr lang="en-US" sz="3200" dirty="0"/>
              <a:t>E</a:t>
            </a:r>
            <a:r>
              <a:rPr lang="en-US" sz="3200" dirty="0" smtClean="0"/>
              <a:t>thnic-Cultural Appropriateness</a:t>
            </a:r>
          </a:p>
          <a:p>
            <a:pPr marL="457200" indent="-457200">
              <a:buClr>
                <a:schemeClr val="accent1"/>
              </a:buClr>
              <a:buSzPct val="100000"/>
              <a:buFont typeface="Wingdings" charset="2"/>
              <a:buChar char="ü"/>
            </a:pPr>
            <a:r>
              <a:rPr lang="en-US" sz="3200" dirty="0" smtClean="0"/>
              <a:t>Inclusivity</a:t>
            </a:r>
          </a:p>
          <a:p>
            <a:pPr marL="457200" indent="-457200">
              <a:buClr>
                <a:schemeClr val="accent1"/>
              </a:buClr>
              <a:buSzPct val="100000"/>
              <a:buFont typeface="Wingdings" charset="2"/>
              <a:buChar char="ü"/>
            </a:pPr>
            <a:r>
              <a:rPr lang="en-US" sz="3200" dirty="0" smtClean="0"/>
              <a:t>Ease</a:t>
            </a:r>
            <a:r>
              <a:rPr lang="en-US" sz="3200" dirty="0"/>
              <a:t>-of</a:t>
            </a:r>
            <a:r>
              <a:rPr lang="en-US" sz="3200" dirty="0" smtClean="0"/>
              <a:t>-Use</a:t>
            </a:r>
          </a:p>
          <a:p>
            <a:pPr marL="457200" indent="-457200">
              <a:buClr>
                <a:schemeClr val="accent1"/>
              </a:buClr>
              <a:buSzPct val="100000"/>
              <a:buFont typeface="Wingdings" charset="2"/>
              <a:buChar char="ü"/>
            </a:pPr>
            <a:r>
              <a:rPr lang="en-US" sz="3200" dirty="0" smtClean="0"/>
              <a:t>Quality </a:t>
            </a:r>
            <a:r>
              <a:rPr lang="en-US" sz="3200" dirty="0"/>
              <a:t>of </a:t>
            </a:r>
            <a:r>
              <a:rPr lang="en-US" sz="3200" dirty="0" smtClean="0"/>
              <a:t>Experience</a:t>
            </a:r>
          </a:p>
          <a:p>
            <a:pPr marL="457200" indent="-457200">
              <a:buClr>
                <a:schemeClr val="accent1"/>
              </a:buClr>
              <a:buSzPct val="100000"/>
              <a:buFont typeface="Wingdings" charset="2"/>
              <a:buChar char="ü"/>
            </a:pPr>
            <a:r>
              <a:rPr lang="en-US" sz="3200" dirty="0" smtClean="0"/>
              <a:t>__________________</a:t>
            </a:r>
            <a:r>
              <a:rPr lang="en-US" sz="3200" dirty="0"/>
              <a:t> </a:t>
            </a:r>
          </a:p>
        </p:txBody>
      </p:sp>
      <p:sp>
        <p:nvSpPr>
          <p:cNvPr id="4" name="Title 3"/>
          <p:cNvSpPr>
            <a:spLocks noGrp="1"/>
          </p:cNvSpPr>
          <p:nvPr>
            <p:ph type="title"/>
          </p:nvPr>
        </p:nvSpPr>
        <p:spPr/>
        <p:txBody>
          <a:bodyPr/>
          <a:lstStyle/>
          <a:p>
            <a:r>
              <a:rPr lang="en-US" dirty="0" smtClean="0"/>
              <a:t>Evaluation Standards</a:t>
            </a:r>
            <a:endParaRPr lang="en-US" dirty="0"/>
          </a:p>
        </p:txBody>
      </p:sp>
    </p:spTree>
    <p:extLst>
      <p:ext uri="{BB962C8B-B14F-4D97-AF65-F5344CB8AC3E}">
        <p14:creationId xmlns:p14="http://schemas.microsoft.com/office/powerpoint/2010/main" val="2025030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
          </p:nvPr>
        </p:nvSpPr>
        <p:spPr>
          <a:xfrm>
            <a:off x="444500" y="2400300"/>
            <a:ext cx="4089400" cy="4114800"/>
          </a:xfrm>
        </p:spPr>
        <p:txBody>
          <a:bodyPr>
            <a:noAutofit/>
          </a:bodyPr>
          <a:lstStyle/>
          <a:p>
            <a:pPr marL="628650" indent="-514350">
              <a:buSzPct val="80000"/>
              <a:buFont typeface="+mj-lt"/>
              <a:buAutoNum type="arabicPeriod"/>
            </a:pPr>
            <a:r>
              <a:rPr lang="en-US" sz="2800" b="1" dirty="0" smtClean="0">
                <a:solidFill>
                  <a:schemeClr val="accent2"/>
                </a:solidFill>
              </a:rPr>
              <a:t>Developing</a:t>
            </a:r>
            <a:r>
              <a:rPr lang="en-US" sz="2800" dirty="0" smtClean="0"/>
              <a:t> religious content</a:t>
            </a:r>
          </a:p>
          <a:p>
            <a:pPr marL="628650" indent="-514350">
              <a:buSzPct val="80000"/>
              <a:buFont typeface="+mj-lt"/>
              <a:buAutoNum type="arabicPeriod"/>
            </a:pPr>
            <a:r>
              <a:rPr lang="en-US" sz="2800" b="1" dirty="0" smtClean="0">
                <a:solidFill>
                  <a:schemeClr val="accent2"/>
                </a:solidFill>
              </a:rPr>
              <a:t>Designing</a:t>
            </a:r>
            <a:r>
              <a:rPr lang="en-US" sz="2800" dirty="0" smtClean="0"/>
              <a:t> programming </a:t>
            </a:r>
            <a:endParaRPr lang="en-US" sz="2800" dirty="0"/>
          </a:p>
          <a:p>
            <a:pPr marL="628650" indent="-514350">
              <a:buSzPct val="80000"/>
              <a:buFont typeface="+mj-lt"/>
              <a:buAutoNum type="arabicPeriod"/>
            </a:pPr>
            <a:r>
              <a:rPr lang="en-US" sz="2800" b="1" dirty="0" smtClean="0">
                <a:solidFill>
                  <a:schemeClr val="accent2"/>
                </a:solidFill>
              </a:rPr>
              <a:t>Managing</a:t>
            </a:r>
            <a:r>
              <a:rPr lang="en-US" sz="2800" b="1" dirty="0" smtClean="0">
                <a:solidFill>
                  <a:srgbClr val="16649A"/>
                </a:solidFill>
              </a:rPr>
              <a:t> </a:t>
            </a:r>
            <a:r>
              <a:rPr lang="en-US" sz="2800" dirty="0" smtClean="0">
                <a:solidFill>
                  <a:schemeClr val="tx1"/>
                </a:solidFill>
              </a:rPr>
              <a:t>programming</a:t>
            </a:r>
          </a:p>
          <a:p>
            <a:pPr marL="628650" indent="-514350">
              <a:buSzPct val="80000"/>
              <a:buFont typeface="+mj-lt"/>
              <a:buAutoNum type="arabicPeriod"/>
            </a:pPr>
            <a:r>
              <a:rPr lang="en-US" sz="2800" b="1" dirty="0" smtClean="0">
                <a:solidFill>
                  <a:schemeClr val="accent2"/>
                </a:solidFill>
              </a:rPr>
              <a:t>Teaching/Facilitating</a:t>
            </a:r>
            <a:r>
              <a:rPr lang="en-US" sz="2800" dirty="0" smtClean="0">
                <a:solidFill>
                  <a:schemeClr val="accent2"/>
                </a:solidFill>
              </a:rPr>
              <a:t> </a:t>
            </a:r>
            <a:r>
              <a:rPr lang="en-US" sz="2800" dirty="0" smtClean="0"/>
              <a:t>programming </a:t>
            </a:r>
          </a:p>
          <a:p>
            <a:pPr marL="114300" indent="0">
              <a:buNone/>
            </a:pPr>
            <a:endParaRPr lang="en-US" sz="2800" dirty="0" smtClean="0"/>
          </a:p>
        </p:txBody>
      </p:sp>
      <p:sp>
        <p:nvSpPr>
          <p:cNvPr id="6" name="Content Placeholder 5"/>
          <p:cNvSpPr>
            <a:spLocks noGrp="1"/>
          </p:cNvSpPr>
          <p:nvPr>
            <p:ph sz="quarter" idx="4"/>
          </p:nvPr>
        </p:nvSpPr>
        <p:spPr/>
        <p:txBody>
          <a:bodyPr>
            <a:normAutofit/>
          </a:bodyPr>
          <a:lstStyle/>
          <a:p>
            <a:pPr marL="571500" indent="-457200">
              <a:buClrTx/>
              <a:buFont typeface="Wingdings" charset="2"/>
              <a:buChar char="u"/>
            </a:pPr>
            <a:r>
              <a:rPr lang="en-US" sz="2800" b="1" i="1" dirty="0" smtClean="0">
                <a:solidFill>
                  <a:schemeClr val="accent4"/>
                </a:solidFill>
              </a:rPr>
              <a:t>Designing</a:t>
            </a:r>
            <a:r>
              <a:rPr lang="en-US" sz="2800" dirty="0" smtClean="0"/>
              <a:t> </a:t>
            </a:r>
            <a:r>
              <a:rPr lang="en-US" sz="2800" dirty="0"/>
              <a:t>learning environments—</a:t>
            </a:r>
            <a:r>
              <a:rPr lang="en-US" sz="2800" b="1" i="1" dirty="0">
                <a:solidFill>
                  <a:srgbClr val="8064A2"/>
                </a:solidFill>
              </a:rPr>
              <a:t>architecture</a:t>
            </a:r>
            <a:r>
              <a:rPr lang="en-US" sz="2800" dirty="0">
                <a:solidFill>
                  <a:srgbClr val="8064A2"/>
                </a:solidFill>
              </a:rPr>
              <a:t> </a:t>
            </a:r>
          </a:p>
          <a:p>
            <a:pPr marL="571500" indent="-457200">
              <a:buClrTx/>
              <a:buFont typeface="Wingdings" charset="2"/>
              <a:buChar char="u"/>
            </a:pPr>
            <a:r>
              <a:rPr lang="en-US" sz="2800" b="1" dirty="0">
                <a:solidFill>
                  <a:srgbClr val="8064A2"/>
                </a:solidFill>
              </a:rPr>
              <a:t>C</a:t>
            </a:r>
            <a:r>
              <a:rPr lang="en-US" sz="2800" b="1" i="1" dirty="0">
                <a:solidFill>
                  <a:srgbClr val="8064A2"/>
                </a:solidFill>
              </a:rPr>
              <a:t>urating</a:t>
            </a:r>
            <a:r>
              <a:rPr lang="en-US" sz="2800" dirty="0"/>
              <a:t> religious content and </a:t>
            </a:r>
            <a:r>
              <a:rPr lang="en-US" sz="2800" dirty="0" smtClean="0"/>
              <a:t>experiences</a:t>
            </a:r>
            <a:endParaRPr lang="en-US" sz="3200" dirty="0"/>
          </a:p>
          <a:p>
            <a:endParaRPr lang="en-US" sz="3200" dirty="0"/>
          </a:p>
          <a:p>
            <a:endParaRPr lang="en-US" dirty="0"/>
          </a:p>
        </p:txBody>
      </p:sp>
      <p:sp>
        <p:nvSpPr>
          <p:cNvPr id="4" name="Text Placeholder 3"/>
          <p:cNvSpPr>
            <a:spLocks noGrp="1"/>
          </p:cNvSpPr>
          <p:nvPr>
            <p:ph type="body" sz="quarter" idx="1"/>
          </p:nvPr>
        </p:nvSpPr>
        <p:spPr/>
        <p:txBody>
          <a:bodyPr>
            <a:normAutofit/>
          </a:bodyPr>
          <a:lstStyle/>
          <a:p>
            <a:pPr algn="ctr"/>
            <a:r>
              <a:rPr lang="en-US" sz="3200" dirty="0" smtClean="0"/>
              <a:t>Current Roles</a:t>
            </a:r>
            <a:endParaRPr lang="en-US" sz="3200" dirty="0"/>
          </a:p>
        </p:txBody>
      </p:sp>
      <p:sp>
        <p:nvSpPr>
          <p:cNvPr id="5" name="Text Placeholder 4"/>
          <p:cNvSpPr>
            <a:spLocks noGrp="1"/>
          </p:cNvSpPr>
          <p:nvPr>
            <p:ph type="body" sz="quarter" idx="3"/>
          </p:nvPr>
        </p:nvSpPr>
        <p:spPr/>
        <p:txBody>
          <a:bodyPr>
            <a:normAutofit/>
          </a:bodyPr>
          <a:lstStyle/>
          <a:p>
            <a:pPr algn="ctr"/>
            <a:r>
              <a:rPr lang="en-US" sz="3200" i="1" dirty="0" smtClean="0"/>
              <a:t>NEW</a:t>
            </a:r>
            <a:r>
              <a:rPr lang="en-US" sz="3200" dirty="0" smtClean="0"/>
              <a:t> Network Roles</a:t>
            </a:r>
            <a:endParaRPr lang="en-US" sz="3200" dirty="0"/>
          </a:p>
        </p:txBody>
      </p:sp>
      <p:sp>
        <p:nvSpPr>
          <p:cNvPr id="7" name="Title 6"/>
          <p:cNvSpPr>
            <a:spLocks noGrp="1"/>
          </p:cNvSpPr>
          <p:nvPr>
            <p:ph type="title"/>
          </p:nvPr>
        </p:nvSpPr>
        <p:spPr/>
        <p:txBody>
          <a:bodyPr/>
          <a:lstStyle/>
          <a:p>
            <a:r>
              <a:rPr lang="en-US" dirty="0" smtClean="0"/>
              <a:t>Two Emerging Leadership Roles</a:t>
            </a:r>
            <a:endParaRPr lang="en-US" dirty="0"/>
          </a:p>
        </p:txBody>
      </p:sp>
    </p:spTree>
    <p:extLst>
      <p:ext uri="{BB962C8B-B14F-4D97-AF65-F5344CB8AC3E}">
        <p14:creationId xmlns:p14="http://schemas.microsoft.com/office/powerpoint/2010/main" val="1394281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17440821"/>
              </p:ext>
            </p:extLst>
          </p:nvPr>
        </p:nvGraphicFramePr>
        <p:xfrm>
          <a:off x="587460" y="1639190"/>
          <a:ext cx="7977153" cy="5123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Developing Trusted Sources</a:t>
            </a:r>
            <a:endParaRPr lang="en-US" dirty="0"/>
          </a:p>
        </p:txBody>
      </p:sp>
    </p:spTree>
    <p:extLst>
      <p:ext uri="{BB962C8B-B14F-4D97-AF65-F5344CB8AC3E}">
        <p14:creationId xmlns:p14="http://schemas.microsoft.com/office/powerpoint/2010/main" val="1127773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screen-capture-3.png"/>
          <p:cNvPicPr>
            <a:picLocks noChangeAspect="1"/>
          </p:cNvPicPr>
          <p:nvPr/>
        </p:nvPicPr>
        <p:blipFill rotWithShape="1">
          <a:blip r:embed="rId2">
            <a:extLst>
              <a:ext uri="{28A0092B-C50C-407E-A947-70E740481C1C}">
                <a14:useLocalDpi xmlns:a14="http://schemas.microsoft.com/office/drawing/2010/main" val="0"/>
              </a:ext>
            </a:extLst>
          </a:blip>
          <a:srcRect l="15314" t="12917" r="19631" b="4456"/>
          <a:stretch/>
        </p:blipFill>
        <p:spPr>
          <a:xfrm>
            <a:off x="822836" y="434222"/>
            <a:ext cx="7568097" cy="6007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3870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screen-capture-1.png"/>
          <p:cNvPicPr>
            <a:picLocks noChangeAspect="1"/>
          </p:cNvPicPr>
          <p:nvPr/>
        </p:nvPicPr>
        <p:blipFill rotWithShape="1">
          <a:blip r:embed="rId2">
            <a:extLst>
              <a:ext uri="{28A0092B-C50C-407E-A947-70E740481C1C}">
                <a14:useLocalDpi xmlns:a14="http://schemas.microsoft.com/office/drawing/2010/main" val="0"/>
              </a:ext>
            </a:extLst>
          </a:blip>
          <a:srcRect l="19706" t="12916" r="23668" b="2746"/>
          <a:stretch/>
        </p:blipFill>
        <p:spPr>
          <a:xfrm>
            <a:off x="1150631" y="336522"/>
            <a:ext cx="6693882" cy="6231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9815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a:extLst>
              <a:ext uri="{28A0092B-C50C-407E-A947-70E740481C1C}">
                <a14:useLocalDpi xmlns:a14="http://schemas.microsoft.com/office/drawing/2010/main" val="0"/>
              </a:ext>
            </a:extLst>
          </a:blip>
          <a:srcRect l="28728" t="13106" r="33403" b="5406"/>
          <a:stretch/>
        </p:blipFill>
        <p:spPr>
          <a:xfrm>
            <a:off x="2116729" y="293101"/>
            <a:ext cx="4591675" cy="6175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2516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a:extLst>
              <a:ext uri="{28A0092B-C50C-407E-A947-70E740481C1C}">
                <a14:useLocalDpi xmlns:a14="http://schemas.microsoft.com/office/drawing/2010/main" val="0"/>
              </a:ext>
            </a:extLst>
          </a:blip>
          <a:srcRect l="13652" t="12916" r="18089" b="3886"/>
          <a:stretch/>
        </p:blipFill>
        <p:spPr>
          <a:xfrm>
            <a:off x="510185" y="379943"/>
            <a:ext cx="8022929" cy="6111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6202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a:extLst>
              <a:ext uri="{28A0092B-C50C-407E-A947-70E740481C1C}">
                <a14:useLocalDpi xmlns:a14="http://schemas.microsoft.com/office/drawing/2010/main" val="0"/>
              </a:ext>
            </a:extLst>
          </a:blip>
          <a:srcRect l="12939" t="13297" r="17732" b="7305"/>
          <a:stretch/>
        </p:blipFill>
        <p:spPr>
          <a:xfrm>
            <a:off x="1172342" y="315001"/>
            <a:ext cx="6513015" cy="4661945"/>
          </a:xfrm>
          <a:prstGeom prst="rect">
            <a:avLst/>
          </a:prstGeom>
          <a:ln>
            <a:noFill/>
          </a:ln>
          <a:effectLst>
            <a:outerShdw blurRad="190500" algn="tl" rotWithShape="0">
              <a:srgbClr val="000000">
                <a:alpha val="70000"/>
              </a:srgbClr>
            </a:outerShdw>
          </a:effectLst>
        </p:spPr>
      </p:pic>
      <p:pic>
        <p:nvPicPr>
          <p:cNvPr id="3" name="Picture 2" descr="screen-capture-1.png"/>
          <p:cNvPicPr>
            <a:picLocks noChangeAspect="1"/>
          </p:cNvPicPr>
          <p:nvPr/>
        </p:nvPicPr>
        <p:blipFill rotWithShape="1">
          <a:blip r:embed="rId3">
            <a:extLst>
              <a:ext uri="{28A0092B-C50C-407E-A947-70E740481C1C}">
                <a14:useLocalDpi xmlns:a14="http://schemas.microsoft.com/office/drawing/2010/main" val="0"/>
              </a:ext>
            </a:extLst>
          </a:blip>
          <a:srcRect l="13403" t="14381" r="17269" b="64155"/>
          <a:stretch/>
        </p:blipFill>
        <p:spPr>
          <a:xfrm>
            <a:off x="1172343" y="5021505"/>
            <a:ext cx="6535296" cy="12645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64402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screen-capture-1.png"/>
          <p:cNvPicPr>
            <a:picLocks noChangeAspect="1"/>
          </p:cNvPicPr>
          <p:nvPr/>
        </p:nvPicPr>
        <p:blipFill rotWithShape="1">
          <a:blip r:embed="rId2">
            <a:extLst>
              <a:ext uri="{28A0092B-C50C-407E-A947-70E740481C1C}">
                <a14:useLocalDpi xmlns:a14="http://schemas.microsoft.com/office/drawing/2010/main" val="0"/>
              </a:ext>
            </a:extLst>
          </a:blip>
          <a:srcRect l="926" t="15370" r="34144" b="6296"/>
          <a:stretch/>
        </p:blipFill>
        <p:spPr>
          <a:xfrm>
            <a:off x="577206" y="446406"/>
            <a:ext cx="7944404" cy="59901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68997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Things to Remember</a:t>
            </a:r>
            <a:endParaRPr lang="en-US" dirty="0"/>
          </a:p>
        </p:txBody>
      </p:sp>
    </p:spTree>
    <p:extLst>
      <p:ext uri="{BB962C8B-B14F-4D97-AF65-F5344CB8AC3E}">
        <p14:creationId xmlns:p14="http://schemas.microsoft.com/office/powerpoint/2010/main" val="56780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solidFill>
                  <a:schemeClr val="bg1"/>
                </a:solidFill>
              </a:rPr>
              <a:t>Things to Remember: Change</a:t>
            </a:r>
            <a:endParaRPr lang="en-US" dirty="0">
              <a:solidFill>
                <a:schemeClr val="bg1"/>
              </a:solidFill>
            </a:endParaRPr>
          </a:p>
        </p:txBody>
      </p:sp>
      <p:pic>
        <p:nvPicPr>
          <p:cNvPr id="5" name="Picture 4" descr="Swit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45734"/>
            <a:ext cx="3530600" cy="4707466"/>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a:stretch>
            <a:fillRect/>
          </a:stretch>
        </p:blipFill>
        <p:spPr>
          <a:xfrm>
            <a:off x="5046721" y="1803709"/>
            <a:ext cx="3132079" cy="474949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2428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Remember: Change</a:t>
            </a:r>
            <a:endParaRPr lang="en-US" dirty="0"/>
          </a:p>
        </p:txBody>
      </p:sp>
      <p:sp>
        <p:nvSpPr>
          <p:cNvPr id="3" name="Content Placeholder 2"/>
          <p:cNvSpPr>
            <a:spLocks noGrp="1"/>
          </p:cNvSpPr>
          <p:nvPr>
            <p:ph sz="quarter" idx="1"/>
          </p:nvPr>
        </p:nvSpPr>
        <p:spPr>
          <a:xfrm>
            <a:off x="612648" y="1600200"/>
            <a:ext cx="8153400" cy="4914900"/>
          </a:xfrm>
        </p:spPr>
        <p:txBody>
          <a:bodyPr>
            <a:normAutofit lnSpcReduction="10000"/>
          </a:bodyPr>
          <a:lstStyle/>
          <a:p>
            <a:pPr marL="560070" indent="-514350">
              <a:buClr>
                <a:schemeClr val="accent1"/>
              </a:buClr>
              <a:buSzPct val="100000"/>
              <a:buFont typeface="+mj-lt"/>
              <a:buAutoNum type="arabicPeriod"/>
            </a:pPr>
            <a:r>
              <a:rPr lang="en-US" sz="2800" b="1" dirty="0" smtClean="0">
                <a:solidFill>
                  <a:schemeClr val="accent2"/>
                </a:solidFill>
              </a:rPr>
              <a:t>Follow </a:t>
            </a:r>
            <a:r>
              <a:rPr lang="en-US" sz="2800" b="1" dirty="0">
                <a:solidFill>
                  <a:schemeClr val="accent2"/>
                </a:solidFill>
              </a:rPr>
              <a:t>the bright spots</a:t>
            </a:r>
            <a:r>
              <a:rPr lang="en-US" sz="2800" dirty="0"/>
              <a:t>: investigate what’s working and clone it.</a:t>
            </a:r>
          </a:p>
          <a:p>
            <a:pPr marL="560070" indent="-514350">
              <a:buClr>
                <a:schemeClr val="accent1"/>
              </a:buClr>
              <a:buSzPct val="100000"/>
              <a:buFont typeface="+mj-lt"/>
              <a:buAutoNum type="arabicPeriod"/>
            </a:pPr>
            <a:r>
              <a:rPr lang="en-US" sz="2800" b="1" dirty="0">
                <a:solidFill>
                  <a:schemeClr val="accent2"/>
                </a:solidFill>
              </a:rPr>
              <a:t>Script the critical moves</a:t>
            </a:r>
            <a:r>
              <a:rPr lang="en-US" sz="2800" dirty="0"/>
              <a:t>: don’t think big picture, think in terms of specific behaviors</a:t>
            </a:r>
            <a:r>
              <a:rPr lang="en-US" sz="2800" dirty="0" smtClean="0"/>
              <a:t>. Shrink the change. </a:t>
            </a:r>
            <a:endParaRPr lang="en-US" sz="2800" dirty="0"/>
          </a:p>
          <a:p>
            <a:pPr marL="560070" indent="-514350">
              <a:buClr>
                <a:schemeClr val="accent1"/>
              </a:buClr>
              <a:buSzPct val="100000"/>
              <a:buFont typeface="+mj-lt"/>
              <a:buAutoNum type="arabicPeriod"/>
            </a:pPr>
            <a:r>
              <a:rPr lang="en-US" sz="2800" b="1" dirty="0" smtClean="0">
                <a:solidFill>
                  <a:srgbClr val="C0504D"/>
                </a:solidFill>
              </a:rPr>
              <a:t>Point to the destination</a:t>
            </a:r>
            <a:r>
              <a:rPr lang="en-US" sz="2800" dirty="0" smtClean="0"/>
              <a:t>: change is easier when you know where you’re going and why it’s worth it.</a:t>
            </a:r>
          </a:p>
          <a:p>
            <a:pPr marL="560070" indent="-514350">
              <a:buClr>
                <a:schemeClr val="accent1"/>
              </a:buClr>
              <a:buSzPct val="100000"/>
              <a:buFont typeface="+mj-lt"/>
              <a:buAutoNum type="arabicPeriod"/>
            </a:pPr>
            <a:r>
              <a:rPr lang="en-US" sz="2800" b="1" dirty="0" smtClean="0">
                <a:solidFill>
                  <a:srgbClr val="C0504D"/>
                </a:solidFill>
              </a:rPr>
              <a:t>Find </a:t>
            </a:r>
            <a:r>
              <a:rPr lang="en-US" sz="2800" b="1" dirty="0">
                <a:solidFill>
                  <a:srgbClr val="C0504D"/>
                </a:solidFill>
              </a:rPr>
              <a:t>the feeling</a:t>
            </a:r>
            <a:r>
              <a:rPr lang="en-US" sz="2800" dirty="0"/>
              <a:t>: knowing something isn’t enough to cause change. Make people feel something</a:t>
            </a:r>
            <a:r>
              <a:rPr lang="en-US" sz="2800" dirty="0" smtClean="0"/>
              <a:t>. </a:t>
            </a:r>
            <a:r>
              <a:rPr lang="en-US" sz="2800" dirty="0"/>
              <a:t>Build an emotional and rational case for change</a:t>
            </a:r>
            <a:r>
              <a:rPr lang="en-US" sz="2800" dirty="0" smtClean="0"/>
              <a:t>.</a:t>
            </a:r>
            <a:endParaRPr lang="en-US" sz="2800" dirty="0"/>
          </a:p>
        </p:txBody>
      </p:sp>
    </p:spTree>
    <p:extLst>
      <p:ext uri="{BB962C8B-B14F-4D97-AF65-F5344CB8AC3E}">
        <p14:creationId xmlns:p14="http://schemas.microsoft.com/office/powerpoint/2010/main" val="157835145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Faith Formation Architects</a:t>
            </a:r>
            <a:endParaRPr lang="en-US" dirty="0"/>
          </a:p>
        </p:txBody>
      </p:sp>
    </p:spTree>
    <p:extLst>
      <p:ext uri="{BB962C8B-B14F-4D97-AF65-F5344CB8AC3E}">
        <p14:creationId xmlns:p14="http://schemas.microsoft.com/office/powerpoint/2010/main" val="406469605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1968500"/>
            <a:ext cx="2721060" cy="4102100"/>
          </a:xfrm>
          <a:prstGeom prst="rect">
            <a:avLst/>
          </a:prstGeom>
          <a:ln>
            <a:noFill/>
          </a:ln>
          <a:effectLst>
            <a:outerShdw blurRad="190500" algn="tl" rotWithShape="0">
              <a:srgbClr val="000000">
                <a:alpha val="70000"/>
              </a:srgbClr>
            </a:outerShdw>
          </a:effectLst>
        </p:spPr>
      </p:pic>
      <p:sp>
        <p:nvSpPr>
          <p:cNvPr id="5" name="Rectangle 4"/>
          <p:cNvSpPr/>
          <p:nvPr/>
        </p:nvSpPr>
        <p:spPr>
          <a:xfrm>
            <a:off x="3289300" y="1651422"/>
            <a:ext cx="5562599" cy="4662815"/>
          </a:xfrm>
          <a:prstGeom prst="rect">
            <a:avLst/>
          </a:prstGeom>
        </p:spPr>
        <p:txBody>
          <a:bodyPr wrap="square">
            <a:spAutoFit/>
          </a:bodyPr>
          <a:lstStyle/>
          <a:p>
            <a:pPr marL="118872" indent="0" algn="ctr">
              <a:spcBef>
                <a:spcPts val="600"/>
              </a:spcBef>
              <a:buClr>
                <a:schemeClr val="accent3"/>
              </a:buClr>
              <a:buNone/>
            </a:pPr>
            <a:r>
              <a:rPr lang="en-US" sz="3000" b="1" dirty="0">
                <a:solidFill>
                  <a:srgbClr val="AA2B1E"/>
                </a:solidFill>
              </a:rPr>
              <a:t>Motivation 3.0 (Daniel Pink)</a:t>
            </a:r>
          </a:p>
          <a:p>
            <a:pPr marL="576072" indent="-457200">
              <a:spcBef>
                <a:spcPts val="600"/>
              </a:spcBef>
              <a:buClr>
                <a:schemeClr val="accent2"/>
              </a:buClr>
              <a:buSzPct val="80000"/>
              <a:buFont typeface="Wingdings" charset="2"/>
              <a:buChar char="u"/>
            </a:pPr>
            <a:r>
              <a:rPr lang="en-US" sz="2800" i="1" dirty="0"/>
              <a:t>Autonomy</a:t>
            </a:r>
            <a:r>
              <a:rPr lang="en-US" sz="2800" dirty="0"/>
              <a:t>: desire to direct our own lives</a:t>
            </a:r>
          </a:p>
          <a:p>
            <a:pPr marL="576072" indent="-457200">
              <a:spcBef>
                <a:spcPts val="600"/>
              </a:spcBef>
              <a:buClr>
                <a:schemeClr val="accent2"/>
              </a:buClr>
              <a:buSzPct val="80000"/>
              <a:buFont typeface="Wingdings" charset="2"/>
              <a:buChar char="u"/>
            </a:pPr>
            <a:r>
              <a:rPr lang="en-US" sz="2800" i="1" dirty="0"/>
              <a:t>Mastery</a:t>
            </a:r>
            <a:r>
              <a:rPr lang="en-US" sz="2800" dirty="0"/>
              <a:t>: urge to get better and better at something that matters</a:t>
            </a:r>
          </a:p>
          <a:p>
            <a:pPr marL="576072" indent="-457200">
              <a:spcBef>
                <a:spcPts val="600"/>
              </a:spcBef>
              <a:buClr>
                <a:schemeClr val="accent2"/>
              </a:buClr>
              <a:buSzPct val="80000"/>
              <a:buFont typeface="Wingdings" charset="2"/>
              <a:buChar char="u"/>
            </a:pPr>
            <a:r>
              <a:rPr lang="en-US" sz="2800" i="1" dirty="0"/>
              <a:t>Purpose</a:t>
            </a:r>
            <a:r>
              <a:rPr lang="en-US" sz="2800" dirty="0"/>
              <a:t>: the yearning to do what we do in the service of something larger than ourselves</a:t>
            </a:r>
          </a:p>
        </p:txBody>
      </p:sp>
      <p:sp>
        <p:nvSpPr>
          <p:cNvPr id="3" name="Title 2"/>
          <p:cNvSpPr>
            <a:spLocks noGrp="1"/>
          </p:cNvSpPr>
          <p:nvPr>
            <p:ph type="title"/>
          </p:nvPr>
        </p:nvSpPr>
        <p:spPr/>
        <p:txBody>
          <a:bodyPr/>
          <a:lstStyle/>
          <a:p>
            <a:r>
              <a:rPr lang="en-US" dirty="0" smtClean="0"/>
              <a:t>Things to Remember: Motivation</a:t>
            </a:r>
            <a:endParaRPr lang="en-US" dirty="0"/>
          </a:p>
        </p:txBody>
      </p:sp>
    </p:spTree>
    <p:extLst>
      <p:ext uri="{BB962C8B-B14F-4D97-AF65-F5344CB8AC3E}">
        <p14:creationId xmlns:p14="http://schemas.microsoft.com/office/powerpoint/2010/main" val="195164963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Things to Remember: Connecting</a:t>
            </a:r>
            <a:endParaRPr lang="en-US" dirty="0"/>
          </a:p>
        </p:txBody>
      </p:sp>
      <p:sp>
        <p:nvSpPr>
          <p:cNvPr id="3" name="Content Placeholder 2"/>
          <p:cNvSpPr>
            <a:spLocks noGrp="1"/>
          </p:cNvSpPr>
          <p:nvPr>
            <p:ph sz="quarter" idx="1"/>
          </p:nvPr>
        </p:nvSpPr>
        <p:spPr>
          <a:xfrm>
            <a:off x="612648" y="1600200"/>
            <a:ext cx="8153400" cy="4965700"/>
          </a:xfrm>
        </p:spPr>
        <p:txBody>
          <a:bodyPr>
            <a:normAutofit fontScale="92500" lnSpcReduction="20000"/>
          </a:bodyPr>
          <a:lstStyle/>
          <a:p>
            <a:pPr marL="514350" indent="-514350" fontAlgn="base" hangingPunct="0">
              <a:spcBef>
                <a:spcPts val="600"/>
              </a:spcBef>
              <a:buClr>
                <a:schemeClr val="accent1"/>
              </a:buClr>
              <a:buSzPct val="100000"/>
              <a:buFont typeface="+mj-lt"/>
              <a:buAutoNum type="arabicPeriod"/>
            </a:pPr>
            <a:r>
              <a:rPr lang="en-US" dirty="0" smtClean="0">
                <a:solidFill>
                  <a:srgbClr val="000000"/>
                </a:solidFill>
              </a:rPr>
              <a:t>Connect to (or extend from) a gathered event, program, ministry.</a:t>
            </a:r>
          </a:p>
          <a:p>
            <a:pPr marL="514350" indent="-514350" fontAlgn="base" hangingPunct="0">
              <a:spcBef>
                <a:spcPts val="600"/>
              </a:spcBef>
              <a:buClr>
                <a:schemeClr val="accent1"/>
              </a:buClr>
              <a:buSzPct val="100000"/>
              <a:buFont typeface="+mj-lt"/>
              <a:buAutoNum type="arabicPeriod"/>
            </a:pPr>
            <a:r>
              <a:rPr lang="en-US" dirty="0" smtClean="0">
                <a:solidFill>
                  <a:srgbClr val="000000"/>
                </a:solidFill>
              </a:rPr>
              <a:t>Establish </a:t>
            </a:r>
            <a:r>
              <a:rPr lang="en-US" dirty="0">
                <a:solidFill>
                  <a:srgbClr val="000000"/>
                </a:solidFill>
              </a:rPr>
              <a:t>a Facebook page for </a:t>
            </a:r>
            <a:r>
              <a:rPr lang="en-US" dirty="0" smtClean="0">
                <a:solidFill>
                  <a:srgbClr val="000000"/>
                </a:solidFill>
              </a:rPr>
              <a:t>faith formation for Network announcements, updates, stories and photos from </a:t>
            </a:r>
            <a:r>
              <a:rPr lang="en-US" dirty="0">
                <a:solidFill>
                  <a:srgbClr val="000000"/>
                </a:solidFill>
              </a:rPr>
              <a:t>people </a:t>
            </a:r>
            <a:r>
              <a:rPr lang="en-US" dirty="0" smtClean="0">
                <a:solidFill>
                  <a:srgbClr val="000000"/>
                </a:solidFill>
              </a:rPr>
              <a:t>engaged in faith formation, </a:t>
            </a:r>
            <a:r>
              <a:rPr lang="en-US" dirty="0">
                <a:solidFill>
                  <a:srgbClr val="000000"/>
                </a:solidFill>
              </a:rPr>
              <a:t>etc. </a:t>
            </a:r>
            <a:endParaRPr lang="en-US" dirty="0" smtClean="0">
              <a:solidFill>
                <a:srgbClr val="000000"/>
              </a:solidFill>
            </a:endParaRPr>
          </a:p>
          <a:p>
            <a:pPr marL="514350" indent="-514350" fontAlgn="base" hangingPunct="0">
              <a:spcBef>
                <a:spcPts val="600"/>
              </a:spcBef>
              <a:buClr>
                <a:schemeClr val="accent1"/>
              </a:buClr>
              <a:buSzPct val="100000"/>
              <a:buFont typeface="+mj-lt"/>
              <a:buAutoNum type="arabicPeriod"/>
            </a:pPr>
            <a:r>
              <a:rPr lang="en-US" dirty="0" smtClean="0">
                <a:solidFill>
                  <a:srgbClr val="000000"/>
                </a:solidFill>
              </a:rPr>
              <a:t>Use Twitter to announce updates, events, and invite reflections from people on their experiences in the Network. </a:t>
            </a:r>
            <a:endParaRPr lang="en-US" dirty="0">
              <a:solidFill>
                <a:srgbClr val="000000"/>
              </a:solidFill>
            </a:endParaRPr>
          </a:p>
          <a:p>
            <a:pPr marL="514350" indent="-514350" fontAlgn="base" hangingPunct="0">
              <a:spcBef>
                <a:spcPts val="600"/>
              </a:spcBef>
              <a:buClr>
                <a:schemeClr val="accent1"/>
              </a:buClr>
              <a:buSzPct val="100000"/>
              <a:buFont typeface="+mj-lt"/>
              <a:buAutoNum type="arabicPeriod"/>
            </a:pPr>
            <a:r>
              <a:rPr lang="en-US" dirty="0">
                <a:solidFill>
                  <a:srgbClr val="000000"/>
                </a:solidFill>
              </a:rPr>
              <a:t>Send </a:t>
            </a:r>
            <a:r>
              <a:rPr lang="en-US" dirty="0" smtClean="0">
                <a:solidFill>
                  <a:srgbClr val="000000"/>
                </a:solidFill>
              </a:rPr>
              <a:t>e-mail, texts, </a:t>
            </a:r>
            <a:r>
              <a:rPr lang="en-US" dirty="0">
                <a:solidFill>
                  <a:srgbClr val="000000"/>
                </a:solidFill>
              </a:rPr>
              <a:t>or regular e-newsletters to targeted </a:t>
            </a:r>
            <a:r>
              <a:rPr lang="en-US" dirty="0" smtClean="0">
                <a:solidFill>
                  <a:srgbClr val="000000"/>
                </a:solidFill>
              </a:rPr>
              <a:t>groups (Constant Contact).</a:t>
            </a:r>
          </a:p>
          <a:p>
            <a:pPr marL="514350" indent="-514350" fontAlgn="base" hangingPunct="0">
              <a:spcBef>
                <a:spcPts val="600"/>
              </a:spcBef>
              <a:buClr>
                <a:schemeClr val="accent1"/>
              </a:buClr>
              <a:buSzPct val="100000"/>
              <a:buFont typeface="+mj-lt"/>
              <a:buAutoNum type="arabicPeriod"/>
            </a:pPr>
            <a:r>
              <a:rPr lang="en-US" dirty="0" smtClean="0">
                <a:solidFill>
                  <a:srgbClr val="000000"/>
                </a:solidFill>
              </a:rPr>
              <a:t>Provide ways to share experiences using blogs, Twitter, Facebook: videos</a:t>
            </a:r>
            <a:r>
              <a:rPr lang="en-US" dirty="0">
                <a:solidFill>
                  <a:srgbClr val="000000"/>
                </a:solidFill>
              </a:rPr>
              <a:t>, reports, photos, etc. </a:t>
            </a:r>
          </a:p>
        </p:txBody>
      </p:sp>
    </p:spTree>
    <p:extLst>
      <p:ext uri="{BB962C8B-B14F-4D97-AF65-F5344CB8AC3E}">
        <p14:creationId xmlns:p14="http://schemas.microsoft.com/office/powerpoint/2010/main" val="34290210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128" y="1506917"/>
            <a:ext cx="8229600" cy="1426514"/>
          </a:xfrm>
        </p:spPr>
        <p:txBody>
          <a:bodyPr>
            <a:normAutofit/>
          </a:bodyPr>
          <a:lstStyle/>
          <a:p>
            <a:pPr marL="0" indent="0">
              <a:buNone/>
            </a:pPr>
            <a:r>
              <a:rPr lang="en-US" sz="2800" dirty="0" smtClean="0"/>
              <a:t>Our social network is made up of all the people we’re connected to, all the people they are connected to, all the people they are connected to, and so on. </a:t>
            </a:r>
            <a:endParaRPr lang="en-US" sz="2800" dirty="0"/>
          </a:p>
        </p:txBody>
      </p:sp>
      <p:graphicFrame>
        <p:nvGraphicFramePr>
          <p:cNvPr id="5" name="Diagram 4"/>
          <p:cNvGraphicFramePr/>
          <p:nvPr>
            <p:extLst>
              <p:ext uri="{D42A27DB-BD31-4B8C-83A1-F6EECF244321}">
                <p14:modId xmlns:p14="http://schemas.microsoft.com/office/powerpoint/2010/main" val="2652324469"/>
              </p:ext>
            </p:extLst>
          </p:nvPr>
        </p:nvGraphicFramePr>
        <p:xfrm>
          <a:off x="208005" y="3047730"/>
          <a:ext cx="8801887" cy="3645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US" dirty="0" smtClean="0"/>
              <a:t>Things to Remember: Connecting</a:t>
            </a:r>
            <a:endParaRPr lang="en-US" dirty="0"/>
          </a:p>
        </p:txBody>
      </p:sp>
    </p:spTree>
    <p:extLst>
      <p:ext uri="{BB962C8B-B14F-4D97-AF65-F5344CB8AC3E}">
        <p14:creationId xmlns:p14="http://schemas.microsoft.com/office/powerpoint/2010/main" val="36619155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9569" y="3458553"/>
            <a:ext cx="5724862" cy="1125585"/>
          </a:xfrm>
        </p:spPr>
        <p:txBody>
          <a:bodyPr/>
          <a:lstStyle/>
          <a:p>
            <a:r>
              <a:rPr lang="en-US" dirty="0" smtClean="0"/>
              <a:t>Hope</a:t>
            </a:r>
            <a:endParaRPr lang="en-US" dirty="0"/>
          </a:p>
        </p:txBody>
      </p:sp>
      <p:pic>
        <p:nvPicPr>
          <p:cNvPr id="4" name="Picture 3" descr="Date 3.jpg"/>
          <p:cNvPicPr>
            <a:picLocks noChangeAspect="1"/>
          </p:cNvPicPr>
          <p:nvPr/>
        </p:nvPicPr>
        <p:blipFill>
          <a:blip r:embed="rId2"/>
          <a:stretch>
            <a:fillRect/>
          </a:stretch>
        </p:blipFill>
        <p:spPr>
          <a:xfrm>
            <a:off x="2422712" y="790082"/>
            <a:ext cx="4306075" cy="28035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saturation sat="86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idx="1"/>
          </p:nvPr>
        </p:nvSpPr>
        <p:spPr>
          <a:xfrm>
            <a:off x="726141" y="600140"/>
            <a:ext cx="7911991" cy="5558612"/>
          </a:xfrm>
        </p:spPr>
        <p:txBody>
          <a:bodyPr>
            <a:noAutofit/>
          </a:bodyPr>
          <a:lstStyle/>
          <a:p>
            <a:pPr marL="0" indent="0" algn="ctr">
              <a:spcBef>
                <a:spcPts val="0"/>
              </a:spcBef>
              <a:buNone/>
            </a:pPr>
            <a:r>
              <a:rPr lang="en-US" sz="3200" b="1" dirty="0" smtClean="0">
                <a:solidFill>
                  <a:schemeClr val="bg1"/>
                </a:solidFill>
                <a:effectLst>
                  <a:outerShdw blurRad="38100" dist="38100" dir="2700000" algn="tl">
                    <a:srgbClr val="000000">
                      <a:alpha val="43137"/>
                    </a:srgbClr>
                  </a:outerShdw>
                </a:effectLst>
                <a:latin typeface="Cambria"/>
                <a:cs typeface="Cambria"/>
              </a:rPr>
              <a:t>“The kingdom of God is as if someone would scatter seed on the ground, and would sleep and rise night and day, and the seed would sprout and grow, he does not know how. The earth produces of itself, first the stalk, then the head, then the full grain in the head. But when the grain is ripe, at once he goes in with his sickle, because the harvest has come.”</a:t>
            </a:r>
          </a:p>
          <a:p>
            <a:pPr algn="ctr">
              <a:buNone/>
            </a:pPr>
            <a:r>
              <a:rPr lang="en-US" sz="3200" b="1" dirty="0" smtClean="0">
                <a:solidFill>
                  <a:schemeClr val="bg1"/>
                </a:solidFill>
                <a:effectLst>
                  <a:outerShdw blurRad="38100" dist="38100" dir="2700000" algn="tl">
                    <a:srgbClr val="000000">
                      <a:alpha val="43137"/>
                    </a:srgbClr>
                  </a:outerShdw>
                </a:effectLst>
                <a:latin typeface="Cambria"/>
                <a:cs typeface="Cambria"/>
              </a:rPr>
              <a:t>(Mark 4:26-29)</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8545" y="19050"/>
            <a:ext cx="5625455" cy="1143000"/>
          </a:xfrm>
        </p:spPr>
        <p:txBody>
          <a:bodyPr/>
          <a:lstStyle/>
          <a:p>
            <a:r>
              <a:rPr lang="en-US" sz="4400" dirty="0" smtClean="0">
                <a:latin typeface="Cambria"/>
                <a:cs typeface="Cambria"/>
              </a:rPr>
              <a:t>What is Hope?</a:t>
            </a:r>
            <a:endParaRPr lang="en-US" sz="4400" dirty="0">
              <a:latin typeface="Cambria"/>
              <a:cs typeface="Cambria"/>
            </a:endParaRPr>
          </a:p>
        </p:txBody>
      </p:sp>
      <p:sp>
        <p:nvSpPr>
          <p:cNvPr id="3" name="Content Placeholder 2"/>
          <p:cNvSpPr>
            <a:spLocks noGrp="1"/>
          </p:cNvSpPr>
          <p:nvPr>
            <p:ph idx="1"/>
          </p:nvPr>
        </p:nvSpPr>
        <p:spPr>
          <a:xfrm>
            <a:off x="3632200" y="1064280"/>
            <a:ext cx="5397500" cy="5793720"/>
          </a:xfrm>
        </p:spPr>
        <p:txBody>
          <a:bodyPr>
            <a:noAutofit/>
          </a:bodyPr>
          <a:lstStyle/>
          <a:p>
            <a:pPr marL="0" indent="0" algn="ctr">
              <a:spcBef>
                <a:spcPts val="0"/>
              </a:spcBef>
              <a:buNone/>
            </a:pPr>
            <a:r>
              <a:rPr lang="en-US" sz="2600" i="1" dirty="0" smtClean="0">
                <a:latin typeface="Cambria"/>
                <a:cs typeface="Cambria"/>
              </a:rPr>
              <a:t>It is the presentiment that imagination is more real and reality is less real that it looks. It is the hunch that the overwhelming brutality of facts that oppress and repress us is not the last word. It is the suspicion that reality is more complex than the realists want us to believe. That the frontiers of the possible are not determined by the limits of the actual; and in a miraculous and unexplained way life is opening up creative events which will open the way to freedom and resurrection…</a:t>
            </a:r>
          </a:p>
        </p:txBody>
      </p:sp>
      <p:pic>
        <p:nvPicPr>
          <p:cNvPr id="4" name="Picture Placeholder 7" descr="shutterstock_13507048.jpg"/>
          <p:cNvPicPr>
            <a:picLocks noChangeAspect="1"/>
          </p:cNvPicPr>
          <p:nvPr/>
        </p:nvPicPr>
        <p:blipFill>
          <a:blip r:embed="rId2"/>
          <a:srcRect/>
          <a:stretch>
            <a:fillRect/>
          </a:stretch>
        </p:blipFill>
        <p:spPr>
          <a:xfrm>
            <a:off x="0" y="19050"/>
            <a:ext cx="3518545" cy="68389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2200" y="19050"/>
            <a:ext cx="5397500" cy="6838950"/>
          </a:xfrm>
        </p:spPr>
        <p:txBody>
          <a:bodyPr>
            <a:normAutofit fontScale="92500"/>
          </a:bodyPr>
          <a:lstStyle/>
          <a:p>
            <a:pPr marL="0" indent="0" algn="ctr">
              <a:lnSpc>
                <a:spcPct val="110000"/>
              </a:lnSpc>
              <a:spcBef>
                <a:spcPts val="0"/>
              </a:spcBef>
              <a:buNone/>
            </a:pPr>
            <a:r>
              <a:rPr lang="en-US" sz="2800" i="1" dirty="0" smtClean="0">
                <a:latin typeface="Cambria"/>
                <a:cs typeface="Cambria"/>
              </a:rPr>
              <a:t>So let us plant dates, even though we who plant them will never eat them. We must live by the love of what we will never see. That is the secret discipline. It is the refusal to let our creative act be dissolved away by our need for immediate sense experience and it is a struggled commitment to the future of our grandchildren. Such disciplined hope is what has given prophets, revolutionaries and saints, the courage to die for the future they envisaged. They made their own bodies the seed of their highest hope.</a:t>
            </a:r>
            <a:endParaRPr lang="en-US" sz="2800" dirty="0" smtClean="0">
              <a:latin typeface="Cambria"/>
              <a:cs typeface="Cambria"/>
            </a:endParaRPr>
          </a:p>
          <a:p>
            <a:pPr marL="0" indent="0" algn="ctr">
              <a:lnSpc>
                <a:spcPct val="110000"/>
              </a:lnSpc>
              <a:spcBef>
                <a:spcPts val="0"/>
              </a:spcBef>
              <a:buNone/>
            </a:pPr>
            <a:r>
              <a:rPr lang="en-US" dirty="0" smtClean="0">
                <a:latin typeface="Cambria"/>
                <a:cs typeface="Cambria"/>
              </a:rPr>
              <a:t>(Rubem A. Alves)</a:t>
            </a:r>
          </a:p>
        </p:txBody>
      </p:sp>
      <p:pic>
        <p:nvPicPr>
          <p:cNvPr id="5" name="Picture Placeholder 7" descr="shutterstock_13507048.jpg"/>
          <p:cNvPicPr>
            <a:picLocks noChangeAspect="1"/>
          </p:cNvPicPr>
          <p:nvPr/>
        </p:nvPicPr>
        <p:blipFill>
          <a:blip r:embed="rId2"/>
          <a:srcRect/>
          <a:stretch>
            <a:fillRect/>
          </a:stretch>
        </p:blipFill>
        <p:spPr>
          <a:xfrm>
            <a:off x="0" y="19050"/>
            <a:ext cx="3518545" cy="68389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11472"/>
            <a:ext cx="8229600" cy="4988703"/>
          </a:xfrm>
        </p:spPr>
        <p:txBody>
          <a:bodyPr>
            <a:noAutofit/>
          </a:bodyPr>
          <a:lstStyle/>
          <a:p>
            <a:pPr marL="628650" indent="-514350">
              <a:buClr>
                <a:schemeClr val="tx2"/>
              </a:buClr>
              <a:buSzPct val="100000"/>
              <a:buFont typeface="+mj-lt"/>
              <a:buAutoNum type="arabicPeriod"/>
            </a:pPr>
            <a:r>
              <a:rPr lang="en-US" sz="2800" dirty="0" smtClean="0"/>
              <a:t>Researching the life tasks and issues, interests and needs, and spiritual and religious needs of the age groups and generations</a:t>
            </a:r>
          </a:p>
          <a:p>
            <a:pPr marL="628650" indent="-514350">
              <a:buClr>
                <a:schemeClr val="tx2"/>
              </a:buClr>
              <a:buSzPct val="100000"/>
              <a:buFont typeface="+mj-lt"/>
              <a:buAutoNum type="arabicPeriod"/>
            </a:pPr>
            <a:r>
              <a:rPr lang="en-US" sz="2800" dirty="0" smtClean="0"/>
              <a:t>Planning, designing, and implementing faith formation networks –</a:t>
            </a:r>
            <a:r>
              <a:rPr lang="en-US" sz="2800" dirty="0"/>
              <a:t> </a:t>
            </a:r>
            <a:r>
              <a:rPr lang="en-US" sz="2800" dirty="0" smtClean="0"/>
              <a:t>virtual and physical environments in which people can engage in faith formation experiences</a:t>
            </a:r>
            <a:endParaRPr lang="en-US" sz="2800" dirty="0"/>
          </a:p>
          <a:p>
            <a:pPr marL="628650" indent="-514350">
              <a:buClr>
                <a:schemeClr val="tx2"/>
              </a:buClr>
              <a:buSzPct val="100000"/>
              <a:buFont typeface="+mj-lt"/>
              <a:buAutoNum type="arabicPeriod"/>
            </a:pPr>
            <a:r>
              <a:rPr lang="en-US" sz="2800" dirty="0" smtClean="0"/>
              <a:t>Coordinating people, resources, and technologies to support faith formation networks </a:t>
            </a:r>
            <a:endParaRPr lang="en-US" sz="2800" dirty="0"/>
          </a:p>
        </p:txBody>
      </p:sp>
      <p:sp>
        <p:nvSpPr>
          <p:cNvPr id="4" name="Title 3"/>
          <p:cNvSpPr>
            <a:spLocks noGrp="1"/>
          </p:cNvSpPr>
          <p:nvPr>
            <p:ph type="title"/>
          </p:nvPr>
        </p:nvSpPr>
        <p:spPr/>
        <p:txBody>
          <a:bodyPr/>
          <a:lstStyle/>
          <a:p>
            <a:r>
              <a:rPr lang="en-US" dirty="0" smtClean="0"/>
              <a:t>Faith Formation Architects</a:t>
            </a:r>
            <a:endParaRPr lang="en-US" dirty="0"/>
          </a:p>
        </p:txBody>
      </p:sp>
    </p:spTree>
    <p:extLst>
      <p:ext uri="{BB962C8B-B14F-4D97-AF65-F5344CB8AC3E}">
        <p14:creationId xmlns:p14="http://schemas.microsoft.com/office/powerpoint/2010/main" val="1992907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1543308343"/>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289532" y="2523252"/>
            <a:ext cx="2427536" cy="1938992"/>
          </a:xfrm>
          <a:prstGeom prst="rect">
            <a:avLst/>
          </a:prstGeom>
          <a:noFill/>
        </p:spPr>
        <p:txBody>
          <a:bodyPr wrap="square" rtlCol="0">
            <a:spAutoFit/>
          </a:bodyPr>
          <a:lstStyle/>
          <a:p>
            <a:pPr algn="ctr"/>
            <a:r>
              <a:rPr lang="en-US" sz="4000" b="1" dirty="0" smtClean="0">
                <a:solidFill>
                  <a:schemeClr val="tx2"/>
                </a:solidFill>
              </a:rPr>
              <a:t>Network Design Process</a:t>
            </a:r>
            <a:endParaRPr lang="en-US" sz="4000" b="1" dirty="0">
              <a:solidFill>
                <a:schemeClr val="tx2"/>
              </a:solidFill>
            </a:endParaRPr>
          </a:p>
        </p:txBody>
      </p:sp>
    </p:spTree>
    <p:extLst>
      <p:ext uri="{BB962C8B-B14F-4D97-AF65-F5344CB8AC3E}">
        <p14:creationId xmlns:p14="http://schemas.microsoft.com/office/powerpoint/2010/main" val="30028342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782679846"/>
              </p:ext>
            </p:extLst>
          </p:nvPr>
        </p:nvGraphicFramePr>
        <p:xfrm>
          <a:off x="444500" y="14859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lstStyle/>
          <a:p>
            <a:r>
              <a:rPr lang="en-US" dirty="0" smtClean="0">
                <a:solidFill>
                  <a:srgbClr val="1F497D"/>
                </a:solidFill>
              </a:rPr>
              <a:t>Innovation Design Process</a:t>
            </a:r>
            <a:endParaRPr lang="en-US" dirty="0">
              <a:solidFill>
                <a:srgbClr val="1F497D"/>
              </a:solidFill>
            </a:endParaRPr>
          </a:p>
        </p:txBody>
      </p:sp>
      <p:sp>
        <p:nvSpPr>
          <p:cNvPr id="6" name="TextBox 5"/>
          <p:cNvSpPr txBox="1"/>
          <p:nvPr/>
        </p:nvSpPr>
        <p:spPr>
          <a:xfrm>
            <a:off x="533400" y="5896531"/>
            <a:ext cx="8140700" cy="584776"/>
          </a:xfrm>
          <a:prstGeom prst="rect">
            <a:avLst/>
          </a:prstGeom>
          <a:noFill/>
        </p:spPr>
        <p:txBody>
          <a:bodyPr wrap="square" rtlCol="0">
            <a:spAutoFit/>
          </a:bodyPr>
          <a:lstStyle/>
          <a:p>
            <a:pPr algn="ctr"/>
            <a:r>
              <a:rPr lang="en-US" sz="3200" dirty="0" smtClean="0"/>
              <a:t>The d.School - Stanford School of Design</a:t>
            </a:r>
            <a:endParaRPr lang="en-US" sz="3200" dirty="0"/>
          </a:p>
        </p:txBody>
      </p:sp>
    </p:spTree>
    <p:extLst>
      <p:ext uri="{BB962C8B-B14F-4D97-AF65-F5344CB8AC3E}">
        <p14:creationId xmlns:p14="http://schemas.microsoft.com/office/powerpoint/2010/main" val="161022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&amp; Physical Environments</a:t>
            </a:r>
            <a:endParaRPr lang="en-US" dirty="0"/>
          </a:p>
        </p:txBody>
      </p:sp>
      <p:sp>
        <p:nvSpPr>
          <p:cNvPr id="4" name="Content Placeholder 3"/>
          <p:cNvSpPr>
            <a:spLocks noGrp="1"/>
          </p:cNvSpPr>
          <p:nvPr>
            <p:ph sz="quarter" idx="2"/>
          </p:nvPr>
        </p:nvSpPr>
        <p:spPr>
          <a:xfrm>
            <a:off x="609600" y="2240280"/>
            <a:ext cx="3886200" cy="4617720"/>
          </a:xfrm>
        </p:spPr>
        <p:txBody>
          <a:bodyPr>
            <a:normAutofit fontScale="85000" lnSpcReduction="20000"/>
          </a:bodyPr>
          <a:lstStyle/>
          <a:p>
            <a:pPr>
              <a:buSzPct val="80000"/>
              <a:buFont typeface="Wingdings" charset="2"/>
              <a:buChar char="ü"/>
            </a:pPr>
            <a:r>
              <a:rPr lang="en-US" sz="3100" dirty="0" smtClean="0"/>
              <a:t>Church facilities</a:t>
            </a:r>
          </a:p>
          <a:p>
            <a:pPr>
              <a:buSzPct val="80000"/>
              <a:buFont typeface="Wingdings" charset="2"/>
              <a:buChar char="ü"/>
            </a:pPr>
            <a:r>
              <a:rPr lang="en-US" sz="3100" dirty="0" smtClean="0"/>
              <a:t>Home</a:t>
            </a:r>
          </a:p>
          <a:p>
            <a:pPr>
              <a:buSzPct val="80000"/>
              <a:buFont typeface="Wingdings" charset="2"/>
              <a:buChar char="ü"/>
            </a:pPr>
            <a:r>
              <a:rPr lang="en-US" sz="3100" dirty="0" smtClean="0"/>
              <a:t>Workplace</a:t>
            </a:r>
          </a:p>
          <a:p>
            <a:pPr>
              <a:buSzPct val="80000"/>
              <a:buFont typeface="Wingdings" charset="2"/>
              <a:buChar char="ü"/>
            </a:pPr>
            <a:r>
              <a:rPr lang="en-US" sz="3100" dirty="0" smtClean="0"/>
              <a:t>Schools</a:t>
            </a:r>
          </a:p>
          <a:p>
            <a:pPr>
              <a:buSzPct val="80000"/>
              <a:buFont typeface="Wingdings" charset="2"/>
              <a:buChar char="ü"/>
            </a:pPr>
            <a:r>
              <a:rPr lang="en-US" sz="3100" dirty="0" smtClean="0"/>
              <a:t>Camps</a:t>
            </a:r>
          </a:p>
          <a:p>
            <a:pPr>
              <a:buSzPct val="80000"/>
              <a:buFont typeface="Wingdings" charset="2"/>
              <a:buChar char="ü"/>
            </a:pPr>
            <a:r>
              <a:rPr lang="en-US" sz="3100" dirty="0" smtClean="0"/>
              <a:t>Retreat </a:t>
            </a:r>
            <a:r>
              <a:rPr lang="en-US" sz="3100" dirty="0"/>
              <a:t>Centers</a:t>
            </a:r>
          </a:p>
          <a:p>
            <a:pPr>
              <a:buSzPct val="80000"/>
              <a:buFont typeface="Wingdings" charset="2"/>
              <a:buChar char="ü"/>
            </a:pPr>
            <a:r>
              <a:rPr lang="en-US" sz="3100" dirty="0" smtClean="0"/>
              <a:t>Museums</a:t>
            </a:r>
          </a:p>
          <a:p>
            <a:pPr>
              <a:buSzPct val="80000"/>
              <a:buFont typeface="Wingdings" charset="2"/>
              <a:buChar char="ü"/>
            </a:pPr>
            <a:r>
              <a:rPr lang="en-US" sz="3100" dirty="0" smtClean="0"/>
              <a:t>Libraries</a:t>
            </a:r>
          </a:p>
          <a:p>
            <a:pPr>
              <a:buSzPct val="80000"/>
              <a:buFont typeface="Wingdings" charset="2"/>
              <a:buChar char="ü"/>
            </a:pPr>
            <a:r>
              <a:rPr lang="en-US" sz="3100" dirty="0" smtClean="0"/>
              <a:t>Restaurants &amp; coffee shops</a:t>
            </a:r>
          </a:p>
          <a:p>
            <a:pPr>
              <a:buSzPct val="80000"/>
              <a:buFont typeface="Wingdings" charset="2"/>
              <a:buChar char="ü"/>
            </a:pPr>
            <a:r>
              <a:rPr lang="en-US" sz="3100" dirty="0"/>
              <a:t>S</a:t>
            </a:r>
            <a:r>
              <a:rPr lang="en-US" sz="3100" dirty="0" smtClean="0"/>
              <a:t>ports settings</a:t>
            </a:r>
          </a:p>
          <a:p>
            <a:pPr>
              <a:buSzPct val="80000"/>
              <a:buFont typeface="Wingdings" charset="2"/>
              <a:buChar char="ü"/>
            </a:pPr>
            <a:endParaRPr lang="en-US" dirty="0" smtClean="0"/>
          </a:p>
          <a:p>
            <a:pPr>
              <a:buSzPct val="80000"/>
              <a:buFont typeface="Wingdings" charset="2"/>
              <a:buChar char="ü"/>
            </a:pPr>
            <a:endParaRPr lang="en-US" dirty="0"/>
          </a:p>
        </p:txBody>
      </p:sp>
      <p:sp>
        <p:nvSpPr>
          <p:cNvPr id="6" name="Content Placeholder 5"/>
          <p:cNvSpPr>
            <a:spLocks noGrp="1"/>
          </p:cNvSpPr>
          <p:nvPr>
            <p:ph sz="quarter" idx="4"/>
          </p:nvPr>
        </p:nvSpPr>
        <p:spPr>
          <a:xfrm>
            <a:off x="4800600" y="2240280"/>
            <a:ext cx="4165600" cy="4490720"/>
          </a:xfrm>
        </p:spPr>
        <p:txBody>
          <a:bodyPr>
            <a:normAutofit lnSpcReduction="10000"/>
          </a:bodyPr>
          <a:lstStyle/>
          <a:p>
            <a:pPr>
              <a:buSzPct val="80000"/>
              <a:buFont typeface="Wingdings" charset="2"/>
              <a:buChar char="ü"/>
            </a:pPr>
            <a:r>
              <a:rPr lang="en-US" sz="2600" dirty="0" smtClean="0"/>
              <a:t>Network Website</a:t>
            </a:r>
          </a:p>
          <a:p>
            <a:pPr>
              <a:buSzPct val="80000"/>
              <a:buFont typeface="Wingdings" charset="2"/>
              <a:buChar char="ü"/>
            </a:pPr>
            <a:r>
              <a:rPr lang="en-US" sz="2600" dirty="0" smtClean="0"/>
              <a:t>Website Resource Centers</a:t>
            </a:r>
          </a:p>
          <a:p>
            <a:pPr>
              <a:buSzPct val="80000"/>
              <a:buFont typeface="Wingdings" charset="2"/>
              <a:buChar char="ü"/>
            </a:pPr>
            <a:r>
              <a:rPr lang="en-US" sz="2600" dirty="0" smtClean="0"/>
              <a:t>Online Schools</a:t>
            </a:r>
          </a:p>
          <a:p>
            <a:pPr>
              <a:buSzPct val="80000"/>
              <a:buFont typeface="Wingdings" charset="2"/>
              <a:buChar char="ü"/>
            </a:pPr>
            <a:r>
              <a:rPr lang="en-US" sz="2600" dirty="0" smtClean="0"/>
              <a:t>YouTube, Ted Talks, etc.</a:t>
            </a:r>
          </a:p>
          <a:p>
            <a:pPr>
              <a:buSzPct val="80000"/>
              <a:buFont typeface="Wingdings" charset="2"/>
              <a:buChar char="ü"/>
            </a:pPr>
            <a:r>
              <a:rPr lang="en-US" sz="2600" dirty="0" smtClean="0"/>
              <a:t>Pinterest </a:t>
            </a:r>
          </a:p>
          <a:p>
            <a:pPr>
              <a:buSzPct val="80000"/>
              <a:buFont typeface="Wingdings" charset="2"/>
              <a:buChar char="ü"/>
            </a:pPr>
            <a:r>
              <a:rPr lang="en-US" sz="2600" dirty="0" smtClean="0"/>
              <a:t>Facebook</a:t>
            </a:r>
          </a:p>
          <a:p>
            <a:pPr>
              <a:buSzPct val="80000"/>
              <a:buFont typeface="Wingdings" charset="2"/>
              <a:buChar char="ü"/>
            </a:pPr>
            <a:r>
              <a:rPr lang="en-US" sz="2600" dirty="0" smtClean="0"/>
              <a:t>Twitter</a:t>
            </a:r>
          </a:p>
          <a:p>
            <a:pPr>
              <a:buSzPct val="80000"/>
              <a:buFont typeface="Wingdings" charset="2"/>
              <a:buChar char="ü"/>
            </a:pPr>
            <a:r>
              <a:rPr lang="en-US" sz="2600" dirty="0" smtClean="0"/>
              <a:t>Google+</a:t>
            </a:r>
          </a:p>
          <a:p>
            <a:pPr>
              <a:buSzPct val="80000"/>
              <a:buFont typeface="Wingdings" charset="2"/>
              <a:buChar char="ü"/>
            </a:pPr>
            <a:r>
              <a:rPr lang="en-US" sz="2600" dirty="0" smtClean="0"/>
              <a:t>Meeting Sites (Meetup)</a:t>
            </a:r>
          </a:p>
          <a:p>
            <a:pPr>
              <a:buSzPct val="80000"/>
              <a:buFont typeface="Wingdings" charset="2"/>
              <a:buChar char="ü"/>
            </a:pPr>
            <a:r>
              <a:rPr lang="en-US" sz="2600" dirty="0" smtClean="0"/>
              <a:t>Edmodo</a:t>
            </a:r>
            <a:endParaRPr lang="en-US" sz="2600" dirty="0"/>
          </a:p>
        </p:txBody>
      </p:sp>
      <p:sp>
        <p:nvSpPr>
          <p:cNvPr id="3" name="Text Placeholder 2"/>
          <p:cNvSpPr>
            <a:spLocks noGrp="1"/>
          </p:cNvSpPr>
          <p:nvPr>
            <p:ph type="body" sz="quarter" idx="1"/>
          </p:nvPr>
        </p:nvSpPr>
        <p:spPr>
          <a:xfrm>
            <a:off x="609600" y="1574800"/>
            <a:ext cx="3886200" cy="640080"/>
          </a:xfrm>
        </p:spPr>
        <p:txBody>
          <a:bodyPr>
            <a:normAutofit/>
          </a:bodyPr>
          <a:lstStyle/>
          <a:p>
            <a:pPr algn="ctr"/>
            <a:r>
              <a:rPr lang="en-US" sz="2400" dirty="0" smtClean="0"/>
              <a:t>PHYSICAL ENVIRONMENTS</a:t>
            </a:r>
            <a:endParaRPr lang="en-US" sz="2400" dirty="0"/>
          </a:p>
        </p:txBody>
      </p:sp>
      <p:sp>
        <p:nvSpPr>
          <p:cNvPr id="5" name="Text Placeholder 4"/>
          <p:cNvSpPr>
            <a:spLocks noGrp="1"/>
          </p:cNvSpPr>
          <p:nvPr>
            <p:ph type="body" sz="quarter" idx="3"/>
          </p:nvPr>
        </p:nvSpPr>
        <p:spPr>
          <a:xfrm>
            <a:off x="4800600" y="1600200"/>
            <a:ext cx="3886200" cy="640080"/>
          </a:xfrm>
        </p:spPr>
        <p:txBody>
          <a:bodyPr>
            <a:normAutofit/>
          </a:bodyPr>
          <a:lstStyle/>
          <a:p>
            <a:pPr algn="ctr"/>
            <a:r>
              <a:rPr lang="en-US" sz="2400" dirty="0" smtClean="0"/>
              <a:t>VIRTUAL ENVIRONMENTS</a:t>
            </a:r>
            <a:endParaRPr lang="en-US" sz="2400" dirty="0"/>
          </a:p>
        </p:txBody>
      </p:sp>
    </p:spTree>
    <p:extLst>
      <p:ext uri="{BB962C8B-B14F-4D97-AF65-F5344CB8AC3E}">
        <p14:creationId xmlns:p14="http://schemas.microsoft.com/office/powerpoint/2010/main" val="5944565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The Long Tail of Network Offerings</a:t>
            </a:r>
            <a:endParaRPr lang="en-US" dirty="0"/>
          </a:p>
        </p:txBody>
      </p:sp>
      <p:pic>
        <p:nvPicPr>
          <p:cNvPr id="5" name="Picture 4"/>
          <p:cNvPicPr>
            <a:picLocks noChangeAspect="1"/>
          </p:cNvPicPr>
          <p:nvPr/>
        </p:nvPicPr>
        <p:blipFill rotWithShape="1">
          <a:blip r:embed="rId2"/>
          <a:srcRect t="13673" b="-1"/>
          <a:stretch/>
        </p:blipFill>
        <p:spPr>
          <a:xfrm>
            <a:off x="950303" y="1790700"/>
            <a:ext cx="7142645" cy="4724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0909361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image" Target="../media/image3.jpeg"/><Relationship Id="rId2" Type="http://schemas.openxmlformats.org/officeDocument/2006/relationships/image" Target="../media/image4.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fusion">
      <a:majorFont>
        <a:latin typeface="Mistral"/>
        <a:ea typeface=""/>
        <a:cs typeface=""/>
        <a:font script="Jpan" typeface="ＤＦＰ行書体"/>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majorFont>
      <a:minorFont>
        <a:latin typeface="Calisto MT"/>
        <a:ea typeface=""/>
        <a:cs typeface=""/>
        <a:font script="Jpan" typeface="ＭＳ Ｐ明朝"/>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16626</TotalTime>
  <Words>1368</Words>
  <Application>Microsoft Macintosh PowerPoint</Application>
  <PresentationFormat>On-screen Show (4:3)</PresentationFormat>
  <Paragraphs>176</Paragraphs>
  <Slides>46</Slides>
  <Notes>1</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Median</vt:lpstr>
      <vt:lpstr>Venture</vt:lpstr>
      <vt:lpstr>Faith Formation in a Missional Age </vt:lpstr>
      <vt:lpstr>Faith Formation in a Missional Age</vt:lpstr>
      <vt:lpstr>Two Emerging Leadership Roles</vt:lpstr>
      <vt:lpstr>Faith Formation Architects</vt:lpstr>
      <vt:lpstr>Faith Formation Architects</vt:lpstr>
      <vt:lpstr>PowerPoint Presentation</vt:lpstr>
      <vt:lpstr>Innovation Design Process</vt:lpstr>
      <vt:lpstr>Virtual &amp; Physical Environments</vt:lpstr>
      <vt:lpstr>The Long Tail of Network Offerings</vt:lpstr>
      <vt:lpstr>PowerPoint Presentation</vt:lpstr>
      <vt:lpstr>PowerPoint Presentation</vt:lpstr>
      <vt:lpstr>PowerPoint Presentation</vt:lpstr>
      <vt:lpstr>PowerPoint Presentation</vt:lpstr>
      <vt:lpstr>PowerPoint Presentation</vt:lpstr>
      <vt:lpstr>PowerPoint Presentation</vt:lpstr>
      <vt:lpstr>Re-Purpose Gathered Programs</vt:lpstr>
      <vt:lpstr>Extend Gathered Programs</vt:lpstr>
      <vt:lpstr>Faith Formation Curators</vt:lpstr>
      <vt:lpstr>Faith Formation Curators</vt:lpstr>
      <vt:lpstr>PowerPoint Presentation</vt:lpstr>
      <vt:lpstr>Why Curation?</vt:lpstr>
      <vt:lpstr>Why Curation?</vt:lpstr>
      <vt:lpstr>PowerPoint Presentation</vt:lpstr>
      <vt:lpstr>PowerPoint Presentation</vt:lpstr>
      <vt:lpstr>PowerPoint Presentation</vt:lpstr>
      <vt:lpstr>PowerPoint Presentation</vt:lpstr>
      <vt:lpstr>What Do You Curate? </vt:lpstr>
      <vt:lpstr>The Process of Curation</vt:lpstr>
      <vt:lpstr>Evaluation Standards</vt:lpstr>
      <vt:lpstr>Developing Trusted Sources</vt:lpstr>
      <vt:lpstr>PowerPoint Presentation</vt:lpstr>
      <vt:lpstr>PowerPoint Presentation</vt:lpstr>
      <vt:lpstr>PowerPoint Presentation</vt:lpstr>
      <vt:lpstr>PowerPoint Presentation</vt:lpstr>
      <vt:lpstr>PowerPoint Presentation</vt:lpstr>
      <vt:lpstr>PowerPoint Presentation</vt:lpstr>
      <vt:lpstr>Things to Remember</vt:lpstr>
      <vt:lpstr>Things to Remember: Change</vt:lpstr>
      <vt:lpstr>Things to Remember: Change</vt:lpstr>
      <vt:lpstr>Things to Remember: Motivation</vt:lpstr>
      <vt:lpstr>Things to Remember: Connecting</vt:lpstr>
      <vt:lpstr>Things to Remember: Connecting</vt:lpstr>
      <vt:lpstr>Hope</vt:lpstr>
      <vt:lpstr>PowerPoint Presentation</vt:lpstr>
      <vt:lpstr>What is Hope?</vt:lpstr>
      <vt:lpstr>PowerPoint Presentation</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Roberto</dc:creator>
  <cp:lastModifiedBy>John Roberto</cp:lastModifiedBy>
  <cp:revision>542</cp:revision>
  <cp:lastPrinted>2013-01-27T13:03:23Z</cp:lastPrinted>
  <dcterms:created xsi:type="dcterms:W3CDTF">2012-04-22T13:02:08Z</dcterms:created>
  <dcterms:modified xsi:type="dcterms:W3CDTF">2013-02-06T15:53:50Z</dcterms:modified>
</cp:coreProperties>
</file>