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44"/>
  </p:notesMasterIdLst>
  <p:sldIdLst>
    <p:sldId id="527" r:id="rId2"/>
    <p:sldId id="530" r:id="rId3"/>
    <p:sldId id="531" r:id="rId4"/>
    <p:sldId id="532" r:id="rId5"/>
    <p:sldId id="533" r:id="rId6"/>
    <p:sldId id="522" r:id="rId7"/>
    <p:sldId id="523" r:id="rId8"/>
    <p:sldId id="524" r:id="rId9"/>
    <p:sldId id="525" r:id="rId10"/>
    <p:sldId id="528" r:id="rId11"/>
    <p:sldId id="529" r:id="rId12"/>
    <p:sldId id="512" r:id="rId13"/>
    <p:sldId id="513" r:id="rId14"/>
    <p:sldId id="514" r:id="rId15"/>
    <p:sldId id="426" r:id="rId16"/>
    <p:sldId id="447" r:id="rId17"/>
    <p:sldId id="517" r:id="rId18"/>
    <p:sldId id="521" r:id="rId19"/>
    <p:sldId id="518" r:id="rId20"/>
    <p:sldId id="519" r:id="rId21"/>
    <p:sldId id="493" r:id="rId22"/>
    <p:sldId id="489" r:id="rId23"/>
    <p:sldId id="487" r:id="rId24"/>
    <p:sldId id="440" r:id="rId25"/>
    <p:sldId id="446" r:id="rId26"/>
    <p:sldId id="448" r:id="rId27"/>
    <p:sldId id="516" r:id="rId28"/>
    <p:sldId id="444" r:id="rId29"/>
    <p:sldId id="488" r:id="rId30"/>
    <p:sldId id="494" r:id="rId31"/>
    <p:sldId id="495" r:id="rId32"/>
    <p:sldId id="500" r:id="rId33"/>
    <p:sldId id="501" r:id="rId34"/>
    <p:sldId id="502" r:id="rId35"/>
    <p:sldId id="496" r:id="rId36"/>
    <p:sldId id="503" r:id="rId37"/>
    <p:sldId id="504" r:id="rId38"/>
    <p:sldId id="505" r:id="rId39"/>
    <p:sldId id="497" r:id="rId40"/>
    <p:sldId id="498" r:id="rId41"/>
    <p:sldId id="506" r:id="rId42"/>
    <p:sldId id="452"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5pPr>
    <a:lvl6pPr marL="2286000" algn="l" defTabSz="457200" rtl="0" eaLnBrk="1" latinLnBrk="0" hangingPunct="1">
      <a:defRPr kern="1200">
        <a:solidFill>
          <a:schemeClr val="tx1"/>
        </a:solidFill>
        <a:latin typeface="News Gothic MT" charset="0"/>
        <a:ea typeface="ＭＳ Ｐゴシック" charset="0"/>
        <a:cs typeface="ＭＳ Ｐゴシック" charset="0"/>
      </a:defRPr>
    </a:lvl6pPr>
    <a:lvl7pPr marL="2743200" algn="l" defTabSz="457200" rtl="0" eaLnBrk="1" latinLnBrk="0" hangingPunct="1">
      <a:defRPr kern="1200">
        <a:solidFill>
          <a:schemeClr val="tx1"/>
        </a:solidFill>
        <a:latin typeface="News Gothic MT" charset="0"/>
        <a:ea typeface="ＭＳ Ｐゴシック" charset="0"/>
        <a:cs typeface="ＭＳ Ｐゴシック" charset="0"/>
      </a:defRPr>
    </a:lvl7pPr>
    <a:lvl8pPr marL="3200400" algn="l" defTabSz="457200" rtl="0" eaLnBrk="1" latinLnBrk="0" hangingPunct="1">
      <a:defRPr kern="1200">
        <a:solidFill>
          <a:schemeClr val="tx1"/>
        </a:solidFill>
        <a:latin typeface="News Gothic MT" charset="0"/>
        <a:ea typeface="ＭＳ Ｐゴシック" charset="0"/>
        <a:cs typeface="ＭＳ Ｐゴシック" charset="0"/>
      </a:defRPr>
    </a:lvl8pPr>
    <a:lvl9pPr marL="3657600" algn="l" defTabSz="457200" rtl="0" eaLnBrk="1" latinLnBrk="0" hangingPunct="1">
      <a:defRPr kern="1200">
        <a:solidFill>
          <a:schemeClr val="tx1"/>
        </a:solidFill>
        <a:latin typeface="News Gothic M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B5A"/>
    <a:srgbClr val="6B1140"/>
    <a:srgbClr val="E48131"/>
    <a:srgbClr val="19A1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415" autoAdjust="0"/>
    <p:restoredTop sz="95219" autoAdjust="0"/>
  </p:normalViewPr>
  <p:slideViewPr>
    <p:cSldViewPr snapToGrid="0" snapToObjects="1">
      <p:cViewPr>
        <p:scale>
          <a:sx n="100" d="100"/>
          <a:sy n="100" d="100"/>
        </p:scale>
        <p:origin x="-1328" y="-76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69B26-ACD3-494C-A896-81C3FBDB40F2}" type="doc">
      <dgm:prSet loTypeId="urn:microsoft.com/office/officeart/2005/8/layout/radial4" loCatId="" qsTypeId="urn:microsoft.com/office/officeart/2005/8/quickstyle/simple3" qsCatId="simple" csTypeId="urn:microsoft.com/office/officeart/2005/8/colors/colorful1" csCatId="colorful" phldr="1"/>
      <dgm:spPr/>
      <dgm:t>
        <a:bodyPr/>
        <a:lstStyle/>
        <a:p>
          <a:endParaRPr lang="en-US"/>
        </a:p>
      </dgm:t>
    </dgm:pt>
    <dgm:pt modelId="{05914D88-DDE0-1045-98BB-196E12E04DB6}">
      <dgm:prSet phldrT="[Text]"/>
      <dgm:spPr/>
      <dgm:t>
        <a:bodyPr/>
        <a:lstStyle/>
        <a:p>
          <a:r>
            <a:rPr lang="en-US" b="0" dirty="0" smtClean="0">
              <a:latin typeface="Tw Cen MT"/>
              <a:cs typeface="Tw Cen MT"/>
            </a:rPr>
            <a:t>Diversity</a:t>
          </a:r>
          <a:endParaRPr lang="en-US" b="0" dirty="0">
            <a:latin typeface="Tw Cen MT"/>
            <a:cs typeface="Tw Cen MT"/>
          </a:endParaRPr>
        </a:p>
      </dgm:t>
    </dgm:pt>
    <dgm:pt modelId="{6869BADA-22B2-C442-A89D-3D5057BF4C43}" type="parTrans" cxnId="{7BDBA868-EF72-CB43-93C9-391A838DCA76}">
      <dgm:prSet/>
      <dgm:spPr/>
      <dgm:t>
        <a:bodyPr/>
        <a:lstStyle/>
        <a:p>
          <a:endParaRPr lang="en-US"/>
        </a:p>
      </dgm:t>
    </dgm:pt>
    <dgm:pt modelId="{71FC1D2A-EEE1-EE4C-976F-7E109A08EC45}" type="sibTrans" cxnId="{7BDBA868-EF72-CB43-93C9-391A838DCA76}">
      <dgm:prSet/>
      <dgm:spPr/>
      <dgm:t>
        <a:bodyPr/>
        <a:lstStyle/>
        <a:p>
          <a:endParaRPr lang="en-US"/>
        </a:p>
      </dgm:t>
    </dgm:pt>
    <dgm:pt modelId="{4D1B50BA-F406-0646-8657-940F780DE853}">
      <dgm:prSet phldrT="[Text]"/>
      <dgm:spPr/>
      <dgm:t>
        <a:bodyPr/>
        <a:lstStyle/>
        <a:p>
          <a:r>
            <a:rPr lang="en-US" b="0" dirty="0" smtClean="0">
              <a:latin typeface="Tw Cen MT"/>
              <a:cs typeface="Tw Cen MT"/>
            </a:rPr>
            <a:t>Life-Span Diversity</a:t>
          </a:r>
          <a:endParaRPr lang="en-US" b="0" dirty="0">
            <a:latin typeface="Tw Cen MT"/>
            <a:cs typeface="Tw Cen MT"/>
          </a:endParaRPr>
        </a:p>
      </dgm:t>
    </dgm:pt>
    <dgm:pt modelId="{C6A66FF5-44F0-794F-9F15-78485B37F627}" type="parTrans" cxnId="{DD274E57-67E3-164C-B9A8-ED22D0518D9D}">
      <dgm:prSet/>
      <dgm:spPr/>
      <dgm:t>
        <a:bodyPr/>
        <a:lstStyle/>
        <a:p>
          <a:endParaRPr lang="en-US"/>
        </a:p>
      </dgm:t>
    </dgm:pt>
    <dgm:pt modelId="{C80899B9-7A30-AB48-B6CF-670941F1351E}" type="sibTrans" cxnId="{DD274E57-67E3-164C-B9A8-ED22D0518D9D}">
      <dgm:prSet/>
      <dgm:spPr/>
      <dgm:t>
        <a:bodyPr/>
        <a:lstStyle/>
        <a:p>
          <a:endParaRPr lang="en-US"/>
        </a:p>
      </dgm:t>
    </dgm:pt>
    <dgm:pt modelId="{2CF2A670-0581-1D46-8F7E-6718D6E9A77E}">
      <dgm:prSet phldrT="[Text]"/>
      <dgm:spPr/>
      <dgm:t>
        <a:bodyPr/>
        <a:lstStyle/>
        <a:p>
          <a:r>
            <a:rPr lang="en-US" b="0" dirty="0" smtClean="0">
              <a:latin typeface="Tw Cen MT"/>
              <a:cs typeface="Tw Cen MT"/>
            </a:rPr>
            <a:t>Generational Diversity</a:t>
          </a:r>
          <a:endParaRPr lang="en-US" b="0" dirty="0">
            <a:latin typeface="Tw Cen MT"/>
            <a:cs typeface="Tw Cen MT"/>
          </a:endParaRPr>
        </a:p>
      </dgm:t>
    </dgm:pt>
    <dgm:pt modelId="{78A3710C-15CE-5F4A-BFFD-976A18FFE70B}" type="parTrans" cxnId="{112BF2A5-126A-D34C-B0FD-04C879F44184}">
      <dgm:prSet/>
      <dgm:spPr/>
      <dgm:t>
        <a:bodyPr/>
        <a:lstStyle/>
        <a:p>
          <a:endParaRPr lang="en-US"/>
        </a:p>
      </dgm:t>
    </dgm:pt>
    <dgm:pt modelId="{BA6FB4A8-855D-8547-ACD0-0F7980124201}" type="sibTrans" cxnId="{112BF2A5-126A-D34C-B0FD-04C879F44184}">
      <dgm:prSet/>
      <dgm:spPr/>
      <dgm:t>
        <a:bodyPr/>
        <a:lstStyle/>
        <a:p>
          <a:endParaRPr lang="en-US"/>
        </a:p>
      </dgm:t>
    </dgm:pt>
    <dgm:pt modelId="{6AFC98F9-113F-4E47-ACC7-B278D0F6E807}">
      <dgm:prSet phldrT="[Text]"/>
      <dgm:spPr/>
      <dgm:t>
        <a:bodyPr/>
        <a:lstStyle/>
        <a:p>
          <a:r>
            <a:rPr lang="en-US" b="0" dirty="0" smtClean="0">
              <a:latin typeface="Tw Cen MT"/>
              <a:cs typeface="Tw Cen MT"/>
            </a:rPr>
            <a:t>Family Diversity</a:t>
          </a:r>
          <a:endParaRPr lang="en-US" b="0" dirty="0">
            <a:latin typeface="Tw Cen MT"/>
            <a:cs typeface="Tw Cen MT"/>
          </a:endParaRPr>
        </a:p>
      </dgm:t>
    </dgm:pt>
    <dgm:pt modelId="{7AFBDDA9-2441-DD47-A5CA-9FBBF1EB83E4}" type="parTrans" cxnId="{23D6FF09-CBF8-9D4A-9BDF-DF6CF66C0394}">
      <dgm:prSet/>
      <dgm:spPr/>
      <dgm:t>
        <a:bodyPr/>
        <a:lstStyle/>
        <a:p>
          <a:endParaRPr lang="en-US"/>
        </a:p>
      </dgm:t>
    </dgm:pt>
    <dgm:pt modelId="{00FC674E-6862-804B-8367-0B7E583129CD}" type="sibTrans" cxnId="{23D6FF09-CBF8-9D4A-9BDF-DF6CF66C0394}">
      <dgm:prSet/>
      <dgm:spPr/>
      <dgm:t>
        <a:bodyPr/>
        <a:lstStyle/>
        <a:p>
          <a:endParaRPr lang="en-US"/>
        </a:p>
      </dgm:t>
    </dgm:pt>
    <dgm:pt modelId="{54174E89-9DDA-DD47-A0BD-71F99CFBBE84}">
      <dgm:prSet phldrT="[Text]"/>
      <dgm:spPr/>
      <dgm:t>
        <a:bodyPr/>
        <a:lstStyle/>
        <a:p>
          <a:r>
            <a:rPr lang="en-US" b="0" dirty="0" smtClean="0">
              <a:latin typeface="Tw Cen MT"/>
              <a:cs typeface="Tw Cen MT"/>
            </a:rPr>
            <a:t>Ethnic Diversity</a:t>
          </a:r>
          <a:endParaRPr lang="en-US" b="0" dirty="0">
            <a:latin typeface="Tw Cen MT"/>
            <a:cs typeface="Tw Cen MT"/>
          </a:endParaRPr>
        </a:p>
      </dgm:t>
    </dgm:pt>
    <dgm:pt modelId="{A21E5FA7-1DE7-9E4D-AAEB-1D2F7EADB0C4}" type="parTrans" cxnId="{1A32D6F9-FAD7-D24A-A9AF-6C68C159A35C}">
      <dgm:prSet/>
      <dgm:spPr/>
      <dgm:t>
        <a:bodyPr/>
        <a:lstStyle/>
        <a:p>
          <a:endParaRPr lang="en-US"/>
        </a:p>
      </dgm:t>
    </dgm:pt>
    <dgm:pt modelId="{62B1BD8E-F3F4-4F4B-8CF5-062B9D163486}" type="sibTrans" cxnId="{1A32D6F9-FAD7-D24A-A9AF-6C68C159A35C}">
      <dgm:prSet/>
      <dgm:spPr/>
      <dgm:t>
        <a:bodyPr/>
        <a:lstStyle/>
        <a:p>
          <a:endParaRPr lang="en-US"/>
        </a:p>
      </dgm:t>
    </dgm:pt>
    <dgm:pt modelId="{FEC194EF-CEEE-1049-89B1-24F598EEA43A}" type="pres">
      <dgm:prSet presAssocID="{9E169B26-ACD3-494C-A896-81C3FBDB40F2}" presName="cycle" presStyleCnt="0">
        <dgm:presLayoutVars>
          <dgm:chMax val="1"/>
          <dgm:dir/>
          <dgm:animLvl val="ctr"/>
          <dgm:resizeHandles val="exact"/>
        </dgm:presLayoutVars>
      </dgm:prSet>
      <dgm:spPr/>
      <dgm:t>
        <a:bodyPr/>
        <a:lstStyle/>
        <a:p>
          <a:endParaRPr lang="en-US"/>
        </a:p>
      </dgm:t>
    </dgm:pt>
    <dgm:pt modelId="{E0666FC2-3660-6445-9B2C-E8DC364B8658}" type="pres">
      <dgm:prSet presAssocID="{05914D88-DDE0-1045-98BB-196E12E04DB6}" presName="centerShape" presStyleLbl="node0" presStyleIdx="0" presStyleCnt="1"/>
      <dgm:spPr/>
      <dgm:t>
        <a:bodyPr/>
        <a:lstStyle/>
        <a:p>
          <a:endParaRPr lang="en-US"/>
        </a:p>
      </dgm:t>
    </dgm:pt>
    <dgm:pt modelId="{1C378EEB-FEF6-584B-8A17-E63E4BC18E03}" type="pres">
      <dgm:prSet presAssocID="{C6A66FF5-44F0-794F-9F15-78485B37F627}" presName="parTrans" presStyleLbl="bgSibTrans2D1" presStyleIdx="0" presStyleCnt="4"/>
      <dgm:spPr/>
      <dgm:t>
        <a:bodyPr/>
        <a:lstStyle/>
        <a:p>
          <a:endParaRPr lang="en-US"/>
        </a:p>
      </dgm:t>
    </dgm:pt>
    <dgm:pt modelId="{205C8EA9-A525-7B48-9CAD-C19704EE32EC}" type="pres">
      <dgm:prSet presAssocID="{4D1B50BA-F406-0646-8657-940F780DE853}" presName="node" presStyleLbl="node1" presStyleIdx="0" presStyleCnt="4">
        <dgm:presLayoutVars>
          <dgm:bulletEnabled val="1"/>
        </dgm:presLayoutVars>
      </dgm:prSet>
      <dgm:spPr/>
      <dgm:t>
        <a:bodyPr/>
        <a:lstStyle/>
        <a:p>
          <a:endParaRPr lang="en-US"/>
        </a:p>
      </dgm:t>
    </dgm:pt>
    <dgm:pt modelId="{1584B238-9C49-964C-88FA-BD8E599489EF}" type="pres">
      <dgm:prSet presAssocID="{78A3710C-15CE-5F4A-BFFD-976A18FFE70B}" presName="parTrans" presStyleLbl="bgSibTrans2D1" presStyleIdx="1" presStyleCnt="4"/>
      <dgm:spPr/>
      <dgm:t>
        <a:bodyPr/>
        <a:lstStyle/>
        <a:p>
          <a:endParaRPr lang="en-US"/>
        </a:p>
      </dgm:t>
    </dgm:pt>
    <dgm:pt modelId="{1D1EF981-F1A1-9E44-8371-5CF13F4D5B93}" type="pres">
      <dgm:prSet presAssocID="{2CF2A670-0581-1D46-8F7E-6718D6E9A77E}" presName="node" presStyleLbl="node1" presStyleIdx="1" presStyleCnt="4">
        <dgm:presLayoutVars>
          <dgm:bulletEnabled val="1"/>
        </dgm:presLayoutVars>
      </dgm:prSet>
      <dgm:spPr/>
      <dgm:t>
        <a:bodyPr/>
        <a:lstStyle/>
        <a:p>
          <a:endParaRPr lang="en-US"/>
        </a:p>
      </dgm:t>
    </dgm:pt>
    <dgm:pt modelId="{5E154AA9-9C89-294E-846D-176B1A2DA37E}" type="pres">
      <dgm:prSet presAssocID="{A21E5FA7-1DE7-9E4D-AAEB-1D2F7EADB0C4}" presName="parTrans" presStyleLbl="bgSibTrans2D1" presStyleIdx="2" presStyleCnt="4"/>
      <dgm:spPr/>
      <dgm:t>
        <a:bodyPr/>
        <a:lstStyle/>
        <a:p>
          <a:endParaRPr lang="en-US"/>
        </a:p>
      </dgm:t>
    </dgm:pt>
    <dgm:pt modelId="{A1082483-8915-C64E-935E-EA53AE9F9CEE}" type="pres">
      <dgm:prSet presAssocID="{54174E89-9DDA-DD47-A0BD-71F99CFBBE84}" presName="node" presStyleLbl="node1" presStyleIdx="2" presStyleCnt="4">
        <dgm:presLayoutVars>
          <dgm:bulletEnabled val="1"/>
        </dgm:presLayoutVars>
      </dgm:prSet>
      <dgm:spPr/>
      <dgm:t>
        <a:bodyPr/>
        <a:lstStyle/>
        <a:p>
          <a:endParaRPr lang="en-US"/>
        </a:p>
      </dgm:t>
    </dgm:pt>
    <dgm:pt modelId="{C63C0154-22E3-704D-9FBA-7F49658F171D}" type="pres">
      <dgm:prSet presAssocID="{7AFBDDA9-2441-DD47-A5CA-9FBBF1EB83E4}" presName="parTrans" presStyleLbl="bgSibTrans2D1" presStyleIdx="3" presStyleCnt="4"/>
      <dgm:spPr/>
      <dgm:t>
        <a:bodyPr/>
        <a:lstStyle/>
        <a:p>
          <a:endParaRPr lang="en-US"/>
        </a:p>
      </dgm:t>
    </dgm:pt>
    <dgm:pt modelId="{114178D4-EDA9-644A-B7B2-00387617A349}" type="pres">
      <dgm:prSet presAssocID="{6AFC98F9-113F-4E47-ACC7-B278D0F6E807}" presName="node" presStyleLbl="node1" presStyleIdx="3" presStyleCnt="4">
        <dgm:presLayoutVars>
          <dgm:bulletEnabled val="1"/>
        </dgm:presLayoutVars>
      </dgm:prSet>
      <dgm:spPr/>
      <dgm:t>
        <a:bodyPr/>
        <a:lstStyle/>
        <a:p>
          <a:endParaRPr lang="en-US"/>
        </a:p>
      </dgm:t>
    </dgm:pt>
  </dgm:ptLst>
  <dgm:cxnLst>
    <dgm:cxn modelId="{AA160274-10DD-9844-B607-B75C1AF47696}" type="presOf" srcId="{A21E5FA7-1DE7-9E4D-AAEB-1D2F7EADB0C4}" destId="{5E154AA9-9C89-294E-846D-176B1A2DA37E}" srcOrd="0" destOrd="0" presId="urn:microsoft.com/office/officeart/2005/8/layout/radial4"/>
    <dgm:cxn modelId="{7BDBA868-EF72-CB43-93C9-391A838DCA76}" srcId="{9E169B26-ACD3-494C-A896-81C3FBDB40F2}" destId="{05914D88-DDE0-1045-98BB-196E12E04DB6}" srcOrd="0" destOrd="0" parTransId="{6869BADA-22B2-C442-A89D-3D5057BF4C43}" sibTransId="{71FC1D2A-EEE1-EE4C-976F-7E109A08EC45}"/>
    <dgm:cxn modelId="{C94D24B0-E0F0-A54D-8749-3F0A3C53831D}" type="presOf" srcId="{4D1B50BA-F406-0646-8657-940F780DE853}" destId="{205C8EA9-A525-7B48-9CAD-C19704EE32EC}" srcOrd="0" destOrd="0" presId="urn:microsoft.com/office/officeart/2005/8/layout/radial4"/>
    <dgm:cxn modelId="{0C3816E3-FD2A-304F-B21A-A2B729E04DFA}" type="presOf" srcId="{78A3710C-15CE-5F4A-BFFD-976A18FFE70B}" destId="{1584B238-9C49-964C-88FA-BD8E599489EF}" srcOrd="0" destOrd="0" presId="urn:microsoft.com/office/officeart/2005/8/layout/radial4"/>
    <dgm:cxn modelId="{FAAB3108-F4D1-9C44-A217-2A2F593AFD22}" type="presOf" srcId="{05914D88-DDE0-1045-98BB-196E12E04DB6}" destId="{E0666FC2-3660-6445-9B2C-E8DC364B8658}" srcOrd="0" destOrd="0" presId="urn:microsoft.com/office/officeart/2005/8/layout/radial4"/>
    <dgm:cxn modelId="{C3A88053-79BD-4640-AFB8-F218B187478E}" type="presOf" srcId="{54174E89-9DDA-DD47-A0BD-71F99CFBBE84}" destId="{A1082483-8915-C64E-935E-EA53AE9F9CEE}" srcOrd="0" destOrd="0" presId="urn:microsoft.com/office/officeart/2005/8/layout/radial4"/>
    <dgm:cxn modelId="{41F6F37D-F2DB-A44C-A72E-096F260063C5}" type="presOf" srcId="{C6A66FF5-44F0-794F-9F15-78485B37F627}" destId="{1C378EEB-FEF6-584B-8A17-E63E4BC18E03}" srcOrd="0" destOrd="0" presId="urn:microsoft.com/office/officeart/2005/8/layout/radial4"/>
    <dgm:cxn modelId="{112BF2A5-126A-D34C-B0FD-04C879F44184}" srcId="{05914D88-DDE0-1045-98BB-196E12E04DB6}" destId="{2CF2A670-0581-1D46-8F7E-6718D6E9A77E}" srcOrd="1" destOrd="0" parTransId="{78A3710C-15CE-5F4A-BFFD-976A18FFE70B}" sibTransId="{BA6FB4A8-855D-8547-ACD0-0F7980124201}"/>
    <dgm:cxn modelId="{1D05F2F1-E72C-CF44-9447-E35466BB611A}" type="presOf" srcId="{7AFBDDA9-2441-DD47-A5CA-9FBBF1EB83E4}" destId="{C63C0154-22E3-704D-9FBA-7F49658F171D}" srcOrd="0" destOrd="0" presId="urn:microsoft.com/office/officeart/2005/8/layout/radial4"/>
    <dgm:cxn modelId="{61E60FAB-3155-8349-BB0A-EF18EEEB9BE6}" type="presOf" srcId="{6AFC98F9-113F-4E47-ACC7-B278D0F6E807}" destId="{114178D4-EDA9-644A-B7B2-00387617A349}" srcOrd="0" destOrd="0" presId="urn:microsoft.com/office/officeart/2005/8/layout/radial4"/>
    <dgm:cxn modelId="{4EC1B46E-1090-C246-B6CF-91A61C21C539}" type="presOf" srcId="{9E169B26-ACD3-494C-A896-81C3FBDB40F2}" destId="{FEC194EF-CEEE-1049-89B1-24F598EEA43A}" srcOrd="0" destOrd="0" presId="urn:microsoft.com/office/officeart/2005/8/layout/radial4"/>
    <dgm:cxn modelId="{0D4F0D38-3366-6241-8188-A2DA7272FE46}" type="presOf" srcId="{2CF2A670-0581-1D46-8F7E-6718D6E9A77E}" destId="{1D1EF981-F1A1-9E44-8371-5CF13F4D5B93}" srcOrd="0" destOrd="0" presId="urn:microsoft.com/office/officeart/2005/8/layout/radial4"/>
    <dgm:cxn modelId="{1A32D6F9-FAD7-D24A-A9AF-6C68C159A35C}" srcId="{05914D88-DDE0-1045-98BB-196E12E04DB6}" destId="{54174E89-9DDA-DD47-A0BD-71F99CFBBE84}" srcOrd="2" destOrd="0" parTransId="{A21E5FA7-1DE7-9E4D-AAEB-1D2F7EADB0C4}" sibTransId="{62B1BD8E-F3F4-4F4B-8CF5-062B9D163486}"/>
    <dgm:cxn modelId="{23D6FF09-CBF8-9D4A-9BDF-DF6CF66C0394}" srcId="{05914D88-DDE0-1045-98BB-196E12E04DB6}" destId="{6AFC98F9-113F-4E47-ACC7-B278D0F6E807}" srcOrd="3" destOrd="0" parTransId="{7AFBDDA9-2441-DD47-A5CA-9FBBF1EB83E4}" sibTransId="{00FC674E-6862-804B-8367-0B7E583129CD}"/>
    <dgm:cxn modelId="{DD274E57-67E3-164C-B9A8-ED22D0518D9D}" srcId="{05914D88-DDE0-1045-98BB-196E12E04DB6}" destId="{4D1B50BA-F406-0646-8657-940F780DE853}" srcOrd="0" destOrd="0" parTransId="{C6A66FF5-44F0-794F-9F15-78485B37F627}" sibTransId="{C80899B9-7A30-AB48-B6CF-670941F1351E}"/>
    <dgm:cxn modelId="{73587B34-E662-6B40-A098-326D61C69EB7}" type="presParOf" srcId="{FEC194EF-CEEE-1049-89B1-24F598EEA43A}" destId="{E0666FC2-3660-6445-9B2C-E8DC364B8658}" srcOrd="0" destOrd="0" presId="urn:microsoft.com/office/officeart/2005/8/layout/radial4"/>
    <dgm:cxn modelId="{1E6A41BE-D877-4648-975A-6F090BAB50C7}" type="presParOf" srcId="{FEC194EF-CEEE-1049-89B1-24F598EEA43A}" destId="{1C378EEB-FEF6-584B-8A17-E63E4BC18E03}" srcOrd="1" destOrd="0" presId="urn:microsoft.com/office/officeart/2005/8/layout/radial4"/>
    <dgm:cxn modelId="{9E328CF3-516B-AF44-B9A2-6B16D45BBA64}" type="presParOf" srcId="{FEC194EF-CEEE-1049-89B1-24F598EEA43A}" destId="{205C8EA9-A525-7B48-9CAD-C19704EE32EC}" srcOrd="2" destOrd="0" presId="urn:microsoft.com/office/officeart/2005/8/layout/radial4"/>
    <dgm:cxn modelId="{750322B7-9CCA-3642-8685-B6702CDF4681}" type="presParOf" srcId="{FEC194EF-CEEE-1049-89B1-24F598EEA43A}" destId="{1584B238-9C49-964C-88FA-BD8E599489EF}" srcOrd="3" destOrd="0" presId="urn:microsoft.com/office/officeart/2005/8/layout/radial4"/>
    <dgm:cxn modelId="{33178955-1968-FA44-BF63-CCE001784CFC}" type="presParOf" srcId="{FEC194EF-CEEE-1049-89B1-24F598EEA43A}" destId="{1D1EF981-F1A1-9E44-8371-5CF13F4D5B93}" srcOrd="4" destOrd="0" presId="urn:microsoft.com/office/officeart/2005/8/layout/radial4"/>
    <dgm:cxn modelId="{19ACA736-4B76-3641-B1BA-1178A530A82E}" type="presParOf" srcId="{FEC194EF-CEEE-1049-89B1-24F598EEA43A}" destId="{5E154AA9-9C89-294E-846D-176B1A2DA37E}" srcOrd="5" destOrd="0" presId="urn:microsoft.com/office/officeart/2005/8/layout/radial4"/>
    <dgm:cxn modelId="{F8A462EF-B11F-F744-9555-4C0FEA9A58F1}" type="presParOf" srcId="{FEC194EF-CEEE-1049-89B1-24F598EEA43A}" destId="{A1082483-8915-C64E-935E-EA53AE9F9CEE}" srcOrd="6" destOrd="0" presId="urn:microsoft.com/office/officeart/2005/8/layout/radial4"/>
    <dgm:cxn modelId="{0CE0D8B2-A89C-F04D-BD6F-08EC3E8B7904}" type="presParOf" srcId="{FEC194EF-CEEE-1049-89B1-24F598EEA43A}" destId="{C63C0154-22E3-704D-9FBA-7F49658F171D}" srcOrd="7" destOrd="0" presId="urn:microsoft.com/office/officeart/2005/8/layout/radial4"/>
    <dgm:cxn modelId="{B6CC6A45-AEEC-6546-9597-935D68A60883}" type="presParOf" srcId="{FEC194EF-CEEE-1049-89B1-24F598EEA43A}" destId="{114178D4-EDA9-644A-B7B2-00387617A34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8CAA1B75-D897-004B-9046-015DD0434BC9}">
      <dgm:prSet phldrT="[Text]" custT="1"/>
      <dgm:spPr/>
      <dgm:t>
        <a:bodyPr/>
        <a:lstStyle/>
        <a:p>
          <a:r>
            <a:rPr lang="en-US" sz="1800" b="1" dirty="0" smtClean="0">
              <a:latin typeface="+mn-lt"/>
              <a:cs typeface="Tw Cen MT"/>
            </a:rPr>
            <a:t>Spiritual Enrichment</a:t>
          </a:r>
          <a:endParaRPr lang="en-US" sz="1800" b="1" dirty="0">
            <a:latin typeface="+mn-l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400" b="1" dirty="0" smtClean="0">
              <a:latin typeface="+mn-lt"/>
              <a:cs typeface="Tw Cen MT"/>
            </a:rPr>
            <a:t>Online Courses</a:t>
          </a:r>
          <a:endParaRPr lang="en-US" sz="1400" b="1" dirty="0">
            <a:latin typeface="+mn-l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400" b="1" dirty="0" smtClean="0">
              <a:latin typeface="+mn-lt"/>
              <a:cs typeface="Tw Cen MT"/>
            </a:rPr>
            <a:t>Retreats</a:t>
          </a:r>
          <a:endParaRPr lang="en-US" sz="1400" b="1" dirty="0">
            <a:latin typeface="+mn-l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400" b="1" dirty="0" smtClean="0">
              <a:latin typeface="+mn-lt"/>
              <a:cs typeface="Tw Cen MT"/>
            </a:rPr>
            <a:t>Small Group Bible Study</a:t>
          </a:r>
          <a:endParaRPr lang="en-US" sz="1400" b="1" dirty="0">
            <a:latin typeface="+mn-l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400" b="1" dirty="0" smtClean="0">
              <a:latin typeface="+mn-lt"/>
              <a:cs typeface="Tw Cen MT"/>
            </a:rPr>
            <a:t>Spiritual Book of the Month</a:t>
          </a:r>
          <a:endParaRPr lang="en-US" sz="1400" b="1" dirty="0">
            <a:latin typeface="+mn-l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400" b="1" dirty="0" smtClean="0">
              <a:latin typeface="+mn-lt"/>
              <a:cs typeface="Tw Cen MT"/>
            </a:rPr>
            <a:t>Spiritual Practices Series</a:t>
          </a:r>
          <a:endParaRPr lang="en-US" sz="1400" b="1" dirty="0">
            <a:latin typeface="+mn-l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400" b="1" dirty="0" smtClean="0">
              <a:latin typeface="+mn-lt"/>
              <a:cs typeface="Tw Cen MT"/>
            </a:rPr>
            <a:t>Apps &amp; E-newsletters</a:t>
          </a:r>
          <a:endParaRPr lang="en-US" sz="1400" b="1" dirty="0">
            <a:latin typeface="+mn-l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400" b="1" dirty="0" smtClean="0">
              <a:latin typeface="+mn-lt"/>
              <a:cs typeface="Tw Cen MT"/>
            </a:rPr>
            <a:t>Day at the Monastery</a:t>
          </a:r>
          <a:endParaRPr lang="en-US" sz="1400" b="1" dirty="0">
            <a:latin typeface="+mn-l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400" b="1" dirty="0" smtClean="0">
              <a:latin typeface="+mn-lt"/>
              <a:cs typeface="Tw Cen MT"/>
            </a:rPr>
            <a:t>Online Prayer &amp; Spirituality</a:t>
          </a:r>
          <a:endParaRPr lang="en-US" sz="1400" b="1" dirty="0">
            <a:latin typeface="+mn-l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C23E5B00-B959-C742-AE82-D2F81D5A077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7B8C790C-6797-6F4A-8725-A721B8536255}" type="parTrans" cxnId="{836E81A3-835B-3447-BD76-7CB7D49AD812}">
      <dgm:prSet/>
      <dgm:spPr/>
      <dgm:t>
        <a:bodyPr/>
        <a:lstStyle/>
        <a:p>
          <a:endParaRPr lang="en-US" dirty="0"/>
        </a:p>
      </dgm:t>
    </dgm:pt>
    <dgm:pt modelId="{B79052E9-BB11-E047-9FE5-0D3CB84DEE7A}" type="sibTrans" cxnId="{836E81A3-835B-3447-BD76-7CB7D49AD812}">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X="108173" custScaleY="232920"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B10681FF-7A49-2D48-8C70-0B64BABF7F8F}" type="pres">
      <dgm:prSet presAssocID="{7B8C790C-6797-6F4A-8725-A721B8536255}" presName="conn2-1" presStyleLbl="parChTrans1D3" presStyleIdx="6" presStyleCnt="8"/>
      <dgm:spPr/>
      <dgm:t>
        <a:bodyPr/>
        <a:lstStyle/>
        <a:p>
          <a:endParaRPr lang="en-US"/>
        </a:p>
      </dgm:t>
    </dgm:pt>
    <dgm:pt modelId="{82F2DF60-C871-5448-9447-0F7550B30295}" type="pres">
      <dgm:prSet presAssocID="{7B8C790C-6797-6F4A-8725-A721B8536255}" presName="connTx" presStyleLbl="parChTrans1D3" presStyleIdx="6" presStyleCnt="8"/>
      <dgm:spPr/>
      <dgm:t>
        <a:bodyPr/>
        <a:lstStyle/>
        <a:p>
          <a:endParaRPr lang="en-US"/>
        </a:p>
      </dgm:t>
    </dgm:pt>
    <dgm:pt modelId="{9807153A-5298-384F-9CEA-6FAA5B39A3B6}" type="pres">
      <dgm:prSet presAssocID="{C23E5B00-B959-C742-AE82-D2F81D5A0776}" presName="root2" presStyleCnt="0"/>
      <dgm:spPr/>
    </dgm:pt>
    <dgm:pt modelId="{9A46FCB5-E949-044B-8817-A41AE7103D20}" type="pres">
      <dgm:prSet presAssocID="{C23E5B00-B959-C742-AE82-D2F81D5A0776}" presName="LevelTwoTextNode" presStyleLbl="node3" presStyleIdx="6" presStyleCnt="8">
        <dgm:presLayoutVars>
          <dgm:chPref val="3"/>
        </dgm:presLayoutVars>
      </dgm:prSet>
      <dgm:spPr/>
      <dgm:t>
        <a:bodyPr/>
        <a:lstStyle/>
        <a:p>
          <a:endParaRPr lang="en-US"/>
        </a:p>
      </dgm:t>
    </dgm:pt>
    <dgm:pt modelId="{8A34FB51-61CC-274E-90DA-DFC762F28E4D}" type="pres">
      <dgm:prSet presAssocID="{C23E5B00-B959-C742-AE82-D2F81D5A0776}" presName="level3hierChild" presStyleCnt="0"/>
      <dgm:spPr/>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D36FB181-1373-D640-9A52-C74E44EB7573}" type="presOf" srcId="{0BC66C75-4D05-1745-9BD6-AACF439BE3FC}" destId="{AFA81DAC-DFEB-6942-B5A4-9E29F87C06B3}" srcOrd="0" destOrd="0" presId="urn:microsoft.com/office/officeart/2005/8/layout/hierarchy2"/>
    <dgm:cxn modelId="{A205C762-5375-0C4E-9DAB-E9DCD442D57E}" srcId="{8CAA1B75-D897-004B-9046-015DD0434BC9}" destId="{DFF19A88-0AD9-744D-BA8F-1C6D9D6CF74C}" srcOrd="4" destOrd="0" parTransId="{5E509040-4FB8-FC4E-BD3F-818E4E968C70}" sibTransId="{55C68031-D87D-3944-983B-D3D541B73F62}"/>
    <dgm:cxn modelId="{DCB17233-CE7C-9B4C-8CE5-FD0CE7AFD6DD}" type="presOf" srcId="{10AC684E-7836-1C49-BD5D-A02FBE7ACB6B}" destId="{F82BFB20-FDA1-A44F-BDB2-2F1B641FC471}" srcOrd="0" destOrd="0" presId="urn:microsoft.com/office/officeart/2005/8/layout/hierarchy2"/>
    <dgm:cxn modelId="{1D266C0D-9752-6F4A-8075-70E42D350641}" type="presOf" srcId="{B17A5015-8B5E-EE40-B85F-91F7CD1F5A61}" destId="{D98EE982-C80D-2449-810E-0EB2CF9476CF}" srcOrd="0" destOrd="0" presId="urn:microsoft.com/office/officeart/2005/8/layout/hierarchy2"/>
    <dgm:cxn modelId="{1AE3FD15-668D-334B-A9D3-67E7A3545C22}" type="presOf" srcId="{B08EEF96-F935-D24B-AE0A-8DE628C60A75}" destId="{AC766A95-3D4B-4846-B832-140960D6436E}" srcOrd="1" destOrd="0" presId="urn:microsoft.com/office/officeart/2005/8/layout/hierarchy2"/>
    <dgm:cxn modelId="{19911A40-8BA1-CF49-8C41-2EC10C81829E}" type="presOf" srcId="{45E0D26C-0050-5C4B-AEDF-E9C436A9B99F}" destId="{E9FA005F-98FA-CF45-9DE6-186B6BAFC235}" srcOrd="0" destOrd="0" presId="urn:microsoft.com/office/officeart/2005/8/layout/hierarchy2"/>
    <dgm:cxn modelId="{3A7D7C61-0188-7346-B68D-E98301B988D3}" type="presOf" srcId="{57F1C3F3-2649-6B4D-8AC2-F49005798450}" destId="{785414B3-C107-544E-BFBF-D42FA2F84146}" srcOrd="0" destOrd="0" presId="urn:microsoft.com/office/officeart/2005/8/layout/hierarchy2"/>
    <dgm:cxn modelId="{875A0A71-C957-9540-A05C-A778E9AC2C9E}" type="presOf" srcId="{7B8C790C-6797-6F4A-8725-A721B8536255}" destId="{82F2DF60-C871-5448-9447-0F7550B30295}" srcOrd="1" destOrd="0" presId="urn:microsoft.com/office/officeart/2005/8/layout/hierarchy2"/>
    <dgm:cxn modelId="{920BDFF7-B964-D545-B74D-F5BF21B9B82E}" type="presOf" srcId="{3DD0D2FC-D4E4-444D-AFDC-833E6542FD07}" destId="{9CC264AD-4BEC-ED49-9B43-4C6D40440324}"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2FDEF041-AB3D-D843-99DD-7BD98AC954B4}" type="presOf" srcId="{C5C87D9B-2571-544C-B692-2F7230455D8A}" destId="{42A2F579-4A38-8748-AB95-7E311F69AC43}" srcOrd="0" destOrd="0" presId="urn:microsoft.com/office/officeart/2005/8/layout/hierarchy2"/>
    <dgm:cxn modelId="{566FB7BC-B384-354F-AF4F-7150761730FA}" type="presOf" srcId="{871E3065-DC10-D34A-8463-8A351E468FF0}" destId="{9BC7033D-90F5-D547-B526-7616D8112405}" srcOrd="0" destOrd="0" presId="urn:microsoft.com/office/officeart/2005/8/layout/hierarchy2"/>
    <dgm:cxn modelId="{85709CB2-FAA7-134C-A3C4-5F6E85544011}" type="presOf" srcId="{36E960E1-3C0F-9D47-9D6D-81EAAE6CB1EA}" destId="{41A2C2E4-5C95-1C40-9DC7-ABD8BC5F29F7}" srcOrd="0" destOrd="0" presId="urn:microsoft.com/office/officeart/2005/8/layout/hierarchy2"/>
    <dgm:cxn modelId="{24D9210B-D233-E240-B06B-B649D12F4FD7}" type="presOf" srcId="{45132001-4CB4-584C-B90F-ECB300D10E78}" destId="{465F730C-8AEA-1E41-A1EC-7B4C00E1C517}" srcOrd="0" destOrd="0" presId="urn:microsoft.com/office/officeart/2005/8/layout/hierarchy2"/>
    <dgm:cxn modelId="{A62898DF-7DFB-6B40-A046-6B17FD0AA989}" srcId="{DFF19A88-0AD9-744D-BA8F-1C6D9D6CF74C}" destId="{AEA2EB32-F633-C84E-AB43-3A5B039C1766}" srcOrd="0" destOrd="0" parTransId="{93EA24EF-6E71-EA46-A9C0-566A816DFE70}" sibTransId="{06D5BF49-5B28-E344-A964-010BDD4210B5}"/>
    <dgm:cxn modelId="{A4D28DAE-02D1-0742-B27E-FDF4CB198239}" type="presOf" srcId="{8CAA1B75-D897-004B-9046-015DD0434BC9}" destId="{6C3EFA60-743C-2643-B5C8-9E50B001E672}" srcOrd="0"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9C4829A0-FE3D-4244-AA93-3C6F85E9362D}" type="presOf" srcId="{36177B37-F579-4849-9E98-BC1ABD577775}" destId="{315DEC8D-4E1F-374E-8CC3-B5BD352C261F}" srcOrd="0" destOrd="0" presId="urn:microsoft.com/office/officeart/2005/8/layout/hierarchy2"/>
    <dgm:cxn modelId="{EB69C2C4-42AA-D348-AF8B-D36A403E0939}" type="presOf" srcId="{8C384F34-273B-3B4D-B6E1-72824B3B9C28}" destId="{7138BF20-13A4-B449-B101-EABD4221F64F}"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9C16A737-9282-B645-AF7C-0C7EB94E1E21}" type="presOf" srcId="{C23E5B00-B959-C742-AE82-D2F81D5A0776}" destId="{9A46FCB5-E949-044B-8817-A41AE7103D20}" srcOrd="0" destOrd="0" presId="urn:microsoft.com/office/officeart/2005/8/layout/hierarchy2"/>
    <dgm:cxn modelId="{F5EE9F0D-C7D1-EC49-B626-B68ACD395EB0}" srcId="{8CAA1B75-D897-004B-9046-015DD0434BC9}" destId="{9146BAC5-B97B-1A49-96FA-E0C5EE08AB16}" srcOrd="1" destOrd="0" parTransId="{C5C87D9B-2571-544C-B692-2F7230455D8A}" sibTransId="{CC8F77A7-C484-D34D-A212-96C9D0AF7588}"/>
    <dgm:cxn modelId="{C2B64211-A92E-1040-9126-D058FB7D9909}" type="presOf" srcId="{45132001-4CB4-584C-B90F-ECB300D10E78}" destId="{C50A7799-833A-7741-9549-11E993691E76}" srcOrd="1" destOrd="0" presId="urn:microsoft.com/office/officeart/2005/8/layout/hierarchy2"/>
    <dgm:cxn modelId="{584E3429-D1BC-4F41-A0CD-4AA9FEBAE646}" type="presOf" srcId="{9E5991E6-9FB3-A349-8B18-25D22ABE2ADD}" destId="{B7B18CDF-F689-734E-B2A7-E0F3209BF1C1}" srcOrd="0" destOrd="0" presId="urn:microsoft.com/office/officeart/2005/8/layout/hierarchy2"/>
    <dgm:cxn modelId="{1AD77342-49C9-4743-BC91-F208CDD72C81}" type="presOf" srcId="{4A52460E-32FA-954A-B29C-1F1D16856953}" destId="{80F45D81-A9C9-B242-8416-688DF47C08FD}" srcOrd="1" destOrd="0" presId="urn:microsoft.com/office/officeart/2005/8/layout/hierarchy2"/>
    <dgm:cxn modelId="{67AB3F1C-BD03-B14A-A8BE-5AA28968518C}" srcId="{8CAA1B75-D897-004B-9046-015DD0434BC9}" destId="{9E5991E6-9FB3-A349-8B18-25D22ABE2ADD}" srcOrd="6" destOrd="0" parTransId="{36177B37-F579-4849-9E98-BC1ABD577775}" sibTransId="{5771491E-9AC0-8843-9F7F-DE97DA615B4B}"/>
    <dgm:cxn modelId="{22E09DCC-A1EB-DF4C-BEE8-25AF0BF322D4}" type="presOf" srcId="{AEA2EB32-F633-C84E-AB43-3A5B039C1766}" destId="{96543C68-4C70-C64B-9594-333E559E20F3}" srcOrd="0" destOrd="0" presId="urn:microsoft.com/office/officeart/2005/8/layout/hierarchy2"/>
    <dgm:cxn modelId="{18F2F740-5FEC-4F48-A3CE-8E8BD4690E90}" type="presOf" srcId="{9146BAC5-B97B-1A49-96FA-E0C5EE08AB16}" destId="{F17C9BD4-2A56-A34D-BB4D-F1BCC0A44EFF}" srcOrd="0" destOrd="0" presId="urn:microsoft.com/office/officeart/2005/8/layout/hierarchy2"/>
    <dgm:cxn modelId="{E581830A-BCF8-AD4F-B4B0-CD897F9D809A}" type="presOf" srcId="{6B72F441-921C-C040-922C-38EE68D72E0E}" destId="{3CB05615-D0F6-BB4E-BF51-077F9C773074}"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99677D6F-5105-3542-9E8C-46F5D96ECDC0}" type="presOf" srcId="{93EA24EF-6E71-EA46-A9C0-566A816DFE70}" destId="{F50D162D-17E5-BB41-B9D2-60B65597CDE2}" srcOrd="1" destOrd="0" presId="urn:microsoft.com/office/officeart/2005/8/layout/hierarchy2"/>
    <dgm:cxn modelId="{89980022-8DE2-1344-9BD4-51434A83DE2A}" type="presOf" srcId="{36177B37-F579-4849-9E98-BC1ABD577775}" destId="{954A066B-B59A-7A4B-B831-06B55E8BC664}" srcOrd="1" destOrd="0" presId="urn:microsoft.com/office/officeart/2005/8/layout/hierarchy2"/>
    <dgm:cxn modelId="{30F158F3-3F36-504C-82FD-B57A29480ABC}" type="presOf" srcId="{301F89BC-9077-5B45-95DE-FEB6FA2892D3}" destId="{55FD9FF6-8899-FD47-906C-56648F2BF273}" srcOrd="0" destOrd="0" presId="urn:microsoft.com/office/officeart/2005/8/layout/hierarchy2"/>
    <dgm:cxn modelId="{A992EF3B-2935-2D4E-B2D9-6EB47EE9A009}" type="presOf" srcId="{F7A8A8BF-910C-F249-ABBC-56324234D381}" destId="{C291F74C-0D89-D64F-AEEA-7AA63F608B40}" srcOrd="0"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061B6E50-79F0-144A-BFA6-56A85A28763C}" type="presOf" srcId="{B08EEF96-F935-D24B-AE0A-8DE628C60A75}" destId="{2AB40569-D47E-4E47-99AB-16F137CBE944}" srcOrd="0" destOrd="0" presId="urn:microsoft.com/office/officeart/2005/8/layout/hierarchy2"/>
    <dgm:cxn modelId="{430A216B-2D4B-CC45-9A90-97AC97C7DC04}" type="presOf" srcId="{C5C87D9B-2571-544C-B692-2F7230455D8A}" destId="{DF00039F-6038-9C45-9E6F-111EA4AC19F1}" srcOrd="1" destOrd="0" presId="urn:microsoft.com/office/officeart/2005/8/layout/hierarchy2"/>
    <dgm:cxn modelId="{4DDE288F-D4E9-B646-BB33-4E6FB87173DF}" type="presOf" srcId="{C1DA8636-25B6-4B40-9B1C-4C278BA02EEA}" destId="{07C6DFDE-9C9C-3049-9717-7114A980A487}" srcOrd="0" destOrd="0" presId="urn:microsoft.com/office/officeart/2005/8/layout/hierarchy2"/>
    <dgm:cxn modelId="{605880F8-0A52-E94E-AE5D-B38B8C3494F3}" type="presOf" srcId="{DF7C51FA-ED55-7643-AD5B-3090116F1A8A}" destId="{AAD11BD0-D640-1C4F-B940-08D82DEDC586}" srcOrd="0"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F148A91F-AB70-624E-8749-E0B9F4BB306D}" srcId="{10AC684E-7836-1C49-BD5D-A02FBE7ACB6B}" destId="{871E3065-DC10-D34A-8463-8A351E468FF0}" srcOrd="0" destOrd="0" parTransId="{36E960E1-3C0F-9D47-9D6D-81EAAE6CB1EA}" sibTransId="{FBA2DDD9-56F9-E44E-A738-89CF00E00866}"/>
    <dgm:cxn modelId="{30E0A6AC-FABF-FF44-A8A8-5C204559B7DB}" type="presOf" srcId="{45E0D26C-0050-5C4B-AEDF-E9C436A9B99F}" destId="{49B6D411-28D7-944B-936A-5DC420653346}" srcOrd="1" destOrd="0" presId="urn:microsoft.com/office/officeart/2005/8/layout/hierarchy2"/>
    <dgm:cxn modelId="{A2F82DF6-39C7-BF42-B1CA-D00AC9AF7FF8}" type="presOf" srcId="{324D7E29-C8A2-7541-979D-7EA9BD71013E}" destId="{9A236200-0D36-D44F-B716-0C069B1AFD44}" srcOrd="0" destOrd="0" presId="urn:microsoft.com/office/officeart/2005/8/layout/hierarchy2"/>
    <dgm:cxn modelId="{FEA3976F-C9FA-1841-A819-967C9DCC8594}" type="presOf" srcId="{36E960E1-3C0F-9D47-9D6D-81EAAE6CB1EA}" destId="{360B07DB-8F6B-0547-BB15-466A0CC81D60}" srcOrd="1"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E746B925-793A-E046-B012-52F68D9FBD5F}" srcId="{8CAA1B75-D897-004B-9046-015DD0434BC9}" destId="{DF7C51FA-ED55-7643-AD5B-3090116F1A8A}" srcOrd="5" destOrd="0" parTransId="{F7A8A8BF-910C-F249-ABBC-56324234D381}" sibTransId="{71E1DBDB-BB52-7447-99B8-1EC203D8A4AB}"/>
    <dgm:cxn modelId="{4E5AD062-76F1-634C-919C-D0F58F1CFC2C}" type="presOf" srcId="{2DF843F2-FD10-0447-8E52-6847691175B7}" destId="{D3ADA42A-0D96-F54F-A867-B432B63C3F7F}" srcOrd="1" destOrd="0" presId="urn:microsoft.com/office/officeart/2005/8/layout/hierarchy2"/>
    <dgm:cxn modelId="{47E59B81-90F4-0E46-95C2-1C1796405A9F}" type="presOf" srcId="{8C384F34-273B-3B4D-B6E1-72824B3B9C28}" destId="{192ED42F-ED87-CE42-BB33-C7388CEBE97A}" srcOrd="1" destOrd="0" presId="urn:microsoft.com/office/officeart/2005/8/layout/hierarchy2"/>
    <dgm:cxn modelId="{997859FD-B510-894F-BD31-8935036EA6C3}" type="presOf" srcId="{6B72F441-921C-C040-922C-38EE68D72E0E}" destId="{AB20687E-CF85-174E-A724-3A876A23034B}" srcOrd="1" destOrd="0" presId="urn:microsoft.com/office/officeart/2005/8/layout/hierarchy2"/>
    <dgm:cxn modelId="{241AAE66-59F1-F042-9BA9-D4E900E62736}" type="presOf" srcId="{301F89BC-9077-5B45-95DE-FEB6FA2892D3}" destId="{E2B0EE94-EBE4-5A4B-AC51-0BB102413CA6}" srcOrd="1" destOrd="0" presId="urn:microsoft.com/office/officeart/2005/8/layout/hierarchy2"/>
    <dgm:cxn modelId="{A2474B22-CE7B-AE4B-A1C8-33F9D1B0A60E}" type="presOf" srcId="{B0B574F9-8F5B-324C-BB0B-569C7AFC63F3}" destId="{B12E964E-E948-DF4D-9A74-C3DCCB11B550}" srcOrd="0" destOrd="0" presId="urn:microsoft.com/office/officeart/2005/8/layout/hierarchy2"/>
    <dgm:cxn modelId="{728974FE-6B41-9948-A980-E6F5511FC3EE}" type="presOf" srcId="{DFF19A88-0AD9-744D-BA8F-1C6D9D6CF74C}" destId="{6480DC92-0B51-3A4A-8544-297628031956}" srcOrd="0" destOrd="0" presId="urn:microsoft.com/office/officeart/2005/8/layout/hierarchy2"/>
    <dgm:cxn modelId="{809DCEE4-AAEB-CE4F-9345-EAE86E56C223}" type="presOf" srcId="{625A93A5-4B35-524D-A1F6-6C33AB73ED7D}" destId="{6942C6B7-D51E-B64B-BA2D-3BCA89F9FA92}" srcOrd="0" destOrd="0" presId="urn:microsoft.com/office/officeart/2005/8/layout/hierarchy2"/>
    <dgm:cxn modelId="{DC144DFD-6AC7-3742-8469-18E743BC2CE1}" type="presOf" srcId="{F7A8A8BF-910C-F249-ABBC-56324234D381}" destId="{49F9D58D-D9C9-DE4D-944C-A1F8D2FD3F61}" srcOrd="1" destOrd="0" presId="urn:microsoft.com/office/officeart/2005/8/layout/hierarchy2"/>
    <dgm:cxn modelId="{4BAC0FFF-25BC-1D46-B3DB-13ADD6F9E4A6}" type="presOf" srcId="{5E509040-4FB8-FC4E-BD3F-818E4E968C70}" destId="{DF7B85D9-8EC3-174E-9B4E-39F2AC8544C2}" srcOrd="1"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19A24753-AEDD-3B48-89CF-A764AC04B8AA}" type="presOf" srcId="{4A52460E-32FA-954A-B29C-1F1D16856953}" destId="{FD3D45D8-358B-1346-A07E-CB2A109BE9D4}" srcOrd="0" destOrd="0" presId="urn:microsoft.com/office/officeart/2005/8/layout/hierarchy2"/>
    <dgm:cxn modelId="{A1F8362A-26D1-1E41-83A7-385A74424233}" type="presOf" srcId="{625A93A5-4B35-524D-A1F6-6C33AB73ED7D}" destId="{0C9A24A0-E849-1D41-861C-49619757468E}" srcOrd="1" destOrd="0" presId="urn:microsoft.com/office/officeart/2005/8/layout/hierarchy2"/>
    <dgm:cxn modelId="{0CE6FAB7-DD17-C64C-B2F7-08EC3D9A8FF6}" type="presOf" srcId="{2DF843F2-FD10-0447-8E52-6847691175B7}" destId="{A7BEB393-BA33-534B-8C1A-403301CEF724}" srcOrd="0" destOrd="0" presId="urn:microsoft.com/office/officeart/2005/8/layout/hierarchy2"/>
    <dgm:cxn modelId="{ABCFDD32-9290-264D-BAE3-966A2B4E363D}" srcId="{0BC66C75-4D05-1745-9BD6-AACF439BE3FC}" destId="{8CAA1B75-D897-004B-9046-015DD0434BC9}" srcOrd="0" destOrd="0" parTransId="{908B66B2-256C-074B-ABA8-E505442C2BE5}" sibTransId="{1FCF2CD0-AF88-AB4E-8486-D43BE3B4EEB4}"/>
    <dgm:cxn modelId="{D1D15AED-FAF8-E042-8118-9226AA89809E}" type="presOf" srcId="{55C1BC4E-C5AC-3044-8FFE-30F3ACE3F5B3}" destId="{B687B9D9-ECF6-A746-9EDF-30B4D807FA85}" srcOrd="0" destOrd="0" presId="urn:microsoft.com/office/officeart/2005/8/layout/hierarchy2"/>
    <dgm:cxn modelId="{3EAB208D-0045-EE4E-8871-07992559215B}" type="presOf" srcId="{5E509040-4FB8-FC4E-BD3F-818E4E968C70}" destId="{6A36D4E7-7823-C348-9156-F60AC186ACBA}" srcOrd="0" destOrd="0" presId="urn:microsoft.com/office/officeart/2005/8/layout/hierarchy2"/>
    <dgm:cxn modelId="{C69F418D-59BA-F845-92B4-7E85FC2B1BEB}" type="presOf" srcId="{7B8C790C-6797-6F4A-8725-A721B8536255}" destId="{B10681FF-7A49-2D48-8C70-0B64BABF7F8F}" srcOrd="0" destOrd="0" presId="urn:microsoft.com/office/officeart/2005/8/layout/hierarchy2"/>
    <dgm:cxn modelId="{A88B736E-E0A0-1E4F-90C6-6C63AF7F938C}" type="presOf" srcId="{93EA24EF-6E71-EA46-A9C0-566A816DFE70}" destId="{046FC0C8-DC95-8146-A04A-0539F44BA029}"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836E81A3-835B-3447-BD76-7CB7D49AD812}" srcId="{9E5991E6-9FB3-A349-8B18-25D22ABE2ADD}" destId="{C23E5B00-B959-C742-AE82-D2F81D5A0776}" srcOrd="0" destOrd="0" parTransId="{7B8C790C-6797-6F4A-8725-A721B8536255}" sibTransId="{B79052E9-BB11-E047-9FE5-0D3CB84DEE7A}"/>
    <dgm:cxn modelId="{18819622-D666-194C-93EA-83F3103850F6}" type="presOf" srcId="{D0DB6D97-0FAA-E847-9999-9784C53F1CA9}" destId="{F65F7FA4-98AA-1447-9BE0-659C7C87D8EF}" srcOrd="0" destOrd="0" presId="urn:microsoft.com/office/officeart/2005/8/layout/hierarchy2"/>
    <dgm:cxn modelId="{1A5D3C7A-1E65-CF44-BF76-72B3A48FA2BF}" type="presParOf" srcId="{AFA81DAC-DFEB-6942-B5A4-9E29F87C06B3}" destId="{17DC6AF2-E33E-9944-B10B-D82DB3F34477}" srcOrd="0" destOrd="0" presId="urn:microsoft.com/office/officeart/2005/8/layout/hierarchy2"/>
    <dgm:cxn modelId="{43DB9485-375B-E240-AA39-64B9488153FB}" type="presParOf" srcId="{17DC6AF2-E33E-9944-B10B-D82DB3F34477}" destId="{6C3EFA60-743C-2643-B5C8-9E50B001E672}" srcOrd="0" destOrd="0" presId="urn:microsoft.com/office/officeart/2005/8/layout/hierarchy2"/>
    <dgm:cxn modelId="{95D8B7E5-984C-194E-B821-D1A081936614}" type="presParOf" srcId="{17DC6AF2-E33E-9944-B10B-D82DB3F34477}" destId="{81DFA144-A472-1E48-9899-97BA9F117C8E}" srcOrd="1" destOrd="0" presId="urn:microsoft.com/office/officeart/2005/8/layout/hierarchy2"/>
    <dgm:cxn modelId="{8C2FB09D-D2C4-3643-B35E-FF8BF648A08C}" type="presParOf" srcId="{81DFA144-A472-1E48-9899-97BA9F117C8E}" destId="{A7BEB393-BA33-534B-8C1A-403301CEF724}" srcOrd="0" destOrd="0" presId="urn:microsoft.com/office/officeart/2005/8/layout/hierarchy2"/>
    <dgm:cxn modelId="{17EF8EF0-19D4-C047-8969-3785F3F4B65C}" type="presParOf" srcId="{A7BEB393-BA33-534B-8C1A-403301CEF724}" destId="{D3ADA42A-0D96-F54F-A867-B432B63C3F7F}" srcOrd="0" destOrd="0" presId="urn:microsoft.com/office/officeart/2005/8/layout/hierarchy2"/>
    <dgm:cxn modelId="{BEABD117-9EEB-9743-A46A-D4D551AF74E2}" type="presParOf" srcId="{81DFA144-A472-1E48-9899-97BA9F117C8E}" destId="{B9C3BEFD-4892-4147-8B00-0B6B2FBB1CA5}" srcOrd="1" destOrd="0" presId="urn:microsoft.com/office/officeart/2005/8/layout/hierarchy2"/>
    <dgm:cxn modelId="{B59F4EE3-F441-B041-A6DC-039FCEE2F29C}" type="presParOf" srcId="{B9C3BEFD-4892-4147-8B00-0B6B2FBB1CA5}" destId="{785414B3-C107-544E-BFBF-D42FA2F84146}" srcOrd="0" destOrd="0" presId="urn:microsoft.com/office/officeart/2005/8/layout/hierarchy2"/>
    <dgm:cxn modelId="{61D23E6A-1BA3-4944-A364-0292D2FA7811}" type="presParOf" srcId="{B9C3BEFD-4892-4147-8B00-0B6B2FBB1CA5}" destId="{E2BD0BE8-8C70-AA4F-BB6B-3658E03533F4}" srcOrd="1" destOrd="0" presId="urn:microsoft.com/office/officeart/2005/8/layout/hierarchy2"/>
    <dgm:cxn modelId="{55270F41-95D1-1E4B-B7EF-DC03E4D0DB38}" type="presParOf" srcId="{E2BD0BE8-8C70-AA4F-BB6B-3658E03533F4}" destId="{55FD9FF6-8899-FD47-906C-56648F2BF273}" srcOrd="0" destOrd="0" presId="urn:microsoft.com/office/officeart/2005/8/layout/hierarchy2"/>
    <dgm:cxn modelId="{69BA8852-3A2E-574E-97F0-49ACE5C892A7}" type="presParOf" srcId="{55FD9FF6-8899-FD47-906C-56648F2BF273}" destId="{E2B0EE94-EBE4-5A4B-AC51-0BB102413CA6}" srcOrd="0" destOrd="0" presId="urn:microsoft.com/office/officeart/2005/8/layout/hierarchy2"/>
    <dgm:cxn modelId="{A581FE49-FBE8-4C48-A61E-9A8EF453C7C1}" type="presParOf" srcId="{E2BD0BE8-8C70-AA4F-BB6B-3658E03533F4}" destId="{4F8BF9C9-9986-3644-B789-28752E69154F}" srcOrd="1" destOrd="0" presId="urn:microsoft.com/office/officeart/2005/8/layout/hierarchy2"/>
    <dgm:cxn modelId="{1BFFBA7F-6B36-5F48-86C1-A34E38A6FE3C}" type="presParOf" srcId="{4F8BF9C9-9986-3644-B789-28752E69154F}" destId="{07C6DFDE-9C9C-3049-9717-7114A980A487}" srcOrd="0" destOrd="0" presId="urn:microsoft.com/office/officeart/2005/8/layout/hierarchy2"/>
    <dgm:cxn modelId="{4899F0C7-BAD9-0D4C-956C-B4D2D7FF0E3F}" type="presParOf" srcId="{4F8BF9C9-9986-3644-B789-28752E69154F}" destId="{07177A44-1914-1941-9EE1-608AB0048F3C}" srcOrd="1" destOrd="0" presId="urn:microsoft.com/office/officeart/2005/8/layout/hierarchy2"/>
    <dgm:cxn modelId="{0FBE5719-6A28-B345-8165-4197D9992FA9}" type="presParOf" srcId="{81DFA144-A472-1E48-9899-97BA9F117C8E}" destId="{42A2F579-4A38-8748-AB95-7E311F69AC43}" srcOrd="2" destOrd="0" presId="urn:microsoft.com/office/officeart/2005/8/layout/hierarchy2"/>
    <dgm:cxn modelId="{F8C89796-687C-DD4E-9E5F-1F6D79A252BF}" type="presParOf" srcId="{42A2F579-4A38-8748-AB95-7E311F69AC43}" destId="{DF00039F-6038-9C45-9E6F-111EA4AC19F1}" srcOrd="0" destOrd="0" presId="urn:microsoft.com/office/officeart/2005/8/layout/hierarchy2"/>
    <dgm:cxn modelId="{4AB8F008-C2FA-CB4A-97E3-86186F7C60FA}" type="presParOf" srcId="{81DFA144-A472-1E48-9899-97BA9F117C8E}" destId="{F3F00D27-0878-E947-ABAD-31DEC24F1FD9}" srcOrd="3" destOrd="0" presId="urn:microsoft.com/office/officeart/2005/8/layout/hierarchy2"/>
    <dgm:cxn modelId="{AA686B16-452D-E241-ABCE-979724363FE2}" type="presParOf" srcId="{F3F00D27-0878-E947-ABAD-31DEC24F1FD9}" destId="{F17C9BD4-2A56-A34D-BB4D-F1BCC0A44EFF}" srcOrd="0" destOrd="0" presId="urn:microsoft.com/office/officeart/2005/8/layout/hierarchy2"/>
    <dgm:cxn modelId="{F4C3A8B0-4881-B045-8093-D560A27E0510}" type="presParOf" srcId="{F3F00D27-0878-E947-ABAD-31DEC24F1FD9}" destId="{96CB4A31-62FF-6147-BCC1-A77D6ADE5CA1}" srcOrd="1" destOrd="0" presId="urn:microsoft.com/office/officeart/2005/8/layout/hierarchy2"/>
    <dgm:cxn modelId="{BE3D4C84-8881-6840-896E-2C6D1C38B16B}" type="presParOf" srcId="{96CB4A31-62FF-6147-BCC1-A77D6ADE5CA1}" destId="{6942C6B7-D51E-B64B-BA2D-3BCA89F9FA92}" srcOrd="0" destOrd="0" presId="urn:microsoft.com/office/officeart/2005/8/layout/hierarchy2"/>
    <dgm:cxn modelId="{A9B045AA-4538-3B4F-A58F-EB8D38CAB03A}" type="presParOf" srcId="{6942C6B7-D51E-B64B-BA2D-3BCA89F9FA92}" destId="{0C9A24A0-E849-1D41-861C-49619757468E}" srcOrd="0" destOrd="0" presId="urn:microsoft.com/office/officeart/2005/8/layout/hierarchy2"/>
    <dgm:cxn modelId="{082A8521-E3A5-6942-9249-EFFD20EEA518}" type="presParOf" srcId="{96CB4A31-62FF-6147-BCC1-A77D6ADE5CA1}" destId="{BE594AC5-724E-1745-AC25-B7C970ABAF88}" srcOrd="1" destOrd="0" presId="urn:microsoft.com/office/officeart/2005/8/layout/hierarchy2"/>
    <dgm:cxn modelId="{ACB06188-ECAB-B64E-9E7B-22D82AEC7913}" type="presParOf" srcId="{BE594AC5-724E-1745-AC25-B7C970ABAF88}" destId="{9A236200-0D36-D44F-B716-0C069B1AFD44}" srcOrd="0" destOrd="0" presId="urn:microsoft.com/office/officeart/2005/8/layout/hierarchy2"/>
    <dgm:cxn modelId="{F561AE05-53CC-2847-8C4C-20E51369A8C6}" type="presParOf" srcId="{BE594AC5-724E-1745-AC25-B7C970ABAF88}" destId="{4FAC4189-D72F-6843-ADAE-F435AEFFDC75}" srcOrd="1" destOrd="0" presId="urn:microsoft.com/office/officeart/2005/8/layout/hierarchy2"/>
    <dgm:cxn modelId="{D55BB5CA-3629-4E44-8D94-E92BDC1F49B8}" type="presParOf" srcId="{81DFA144-A472-1E48-9899-97BA9F117C8E}" destId="{E9FA005F-98FA-CF45-9DE6-186B6BAFC235}" srcOrd="4" destOrd="0" presId="urn:microsoft.com/office/officeart/2005/8/layout/hierarchy2"/>
    <dgm:cxn modelId="{A718DF19-9A1F-E84C-A4C5-836330EC31A6}" type="presParOf" srcId="{E9FA005F-98FA-CF45-9DE6-186B6BAFC235}" destId="{49B6D411-28D7-944B-936A-5DC420653346}" srcOrd="0" destOrd="0" presId="urn:microsoft.com/office/officeart/2005/8/layout/hierarchy2"/>
    <dgm:cxn modelId="{7CD9E3EC-958E-BA4D-8917-22518F44F72E}" type="presParOf" srcId="{81DFA144-A472-1E48-9899-97BA9F117C8E}" destId="{38BBF010-5E2C-C448-BC7B-D81FA1ECA313}" srcOrd="5" destOrd="0" presId="urn:microsoft.com/office/officeart/2005/8/layout/hierarchy2"/>
    <dgm:cxn modelId="{78B2DA8B-A9C0-FE47-B12E-BE92FE34606A}" type="presParOf" srcId="{38BBF010-5E2C-C448-BC7B-D81FA1ECA313}" destId="{F82BFB20-FDA1-A44F-BDB2-2F1B641FC471}" srcOrd="0" destOrd="0" presId="urn:microsoft.com/office/officeart/2005/8/layout/hierarchy2"/>
    <dgm:cxn modelId="{4EA0423B-27AD-924C-8DDE-66330B6E95F7}" type="presParOf" srcId="{38BBF010-5E2C-C448-BC7B-D81FA1ECA313}" destId="{AE3A4EC9-BFB3-E542-8291-1095E32E76F7}" srcOrd="1" destOrd="0" presId="urn:microsoft.com/office/officeart/2005/8/layout/hierarchy2"/>
    <dgm:cxn modelId="{9096B8D5-C228-F14B-8FD2-5D0718403A3F}" type="presParOf" srcId="{AE3A4EC9-BFB3-E542-8291-1095E32E76F7}" destId="{41A2C2E4-5C95-1C40-9DC7-ABD8BC5F29F7}" srcOrd="0" destOrd="0" presId="urn:microsoft.com/office/officeart/2005/8/layout/hierarchy2"/>
    <dgm:cxn modelId="{7A464C8F-FCE2-6C42-8970-2F10228DDE41}" type="presParOf" srcId="{41A2C2E4-5C95-1C40-9DC7-ABD8BC5F29F7}" destId="{360B07DB-8F6B-0547-BB15-466A0CC81D60}" srcOrd="0" destOrd="0" presId="urn:microsoft.com/office/officeart/2005/8/layout/hierarchy2"/>
    <dgm:cxn modelId="{9661ABFE-4A96-A440-9326-AE6C9E7B29BE}" type="presParOf" srcId="{AE3A4EC9-BFB3-E542-8291-1095E32E76F7}" destId="{9C9AC624-7058-B544-86AC-662C13A74EB2}" srcOrd="1" destOrd="0" presId="urn:microsoft.com/office/officeart/2005/8/layout/hierarchy2"/>
    <dgm:cxn modelId="{E3DCDB81-4DEC-1042-B069-4F36C40D5DBB}" type="presParOf" srcId="{9C9AC624-7058-B544-86AC-662C13A74EB2}" destId="{9BC7033D-90F5-D547-B526-7616D8112405}" srcOrd="0" destOrd="0" presId="urn:microsoft.com/office/officeart/2005/8/layout/hierarchy2"/>
    <dgm:cxn modelId="{3008D00A-07C7-004E-AB0C-15F71F4422BF}" type="presParOf" srcId="{9C9AC624-7058-B544-86AC-662C13A74EB2}" destId="{615125A8-7EF9-3C40-8894-B8E52F5D4348}" srcOrd="1" destOrd="0" presId="urn:microsoft.com/office/officeart/2005/8/layout/hierarchy2"/>
    <dgm:cxn modelId="{163EF6BA-C260-3949-8794-C6EEC5323509}" type="presParOf" srcId="{81DFA144-A472-1E48-9899-97BA9F117C8E}" destId="{FD3D45D8-358B-1346-A07E-CB2A109BE9D4}" srcOrd="6" destOrd="0" presId="urn:microsoft.com/office/officeart/2005/8/layout/hierarchy2"/>
    <dgm:cxn modelId="{D0620138-89EB-F946-A943-6EE1062AB462}" type="presParOf" srcId="{FD3D45D8-358B-1346-A07E-CB2A109BE9D4}" destId="{80F45D81-A9C9-B242-8416-688DF47C08FD}" srcOrd="0" destOrd="0" presId="urn:microsoft.com/office/officeart/2005/8/layout/hierarchy2"/>
    <dgm:cxn modelId="{9905BB88-F042-2A4B-8A2D-21E87B0D7753}" type="presParOf" srcId="{81DFA144-A472-1E48-9899-97BA9F117C8E}" destId="{51B1A485-70DC-CC4C-946B-983DA081253F}" srcOrd="7" destOrd="0" presId="urn:microsoft.com/office/officeart/2005/8/layout/hierarchy2"/>
    <dgm:cxn modelId="{C44C856E-D51D-A643-921E-A5092E3E3035}" type="presParOf" srcId="{51B1A485-70DC-CC4C-946B-983DA081253F}" destId="{9CC264AD-4BEC-ED49-9B43-4C6D40440324}" srcOrd="0" destOrd="0" presId="urn:microsoft.com/office/officeart/2005/8/layout/hierarchy2"/>
    <dgm:cxn modelId="{7AA98B0A-3540-F54B-AC13-DBAA33A82CB3}" type="presParOf" srcId="{51B1A485-70DC-CC4C-946B-983DA081253F}" destId="{CEB3F625-D7DD-3E41-A591-1C6B8008D5DD}" srcOrd="1" destOrd="0" presId="urn:microsoft.com/office/officeart/2005/8/layout/hierarchy2"/>
    <dgm:cxn modelId="{FB30E54C-52A5-994F-8BD0-83E836C2381D}" type="presParOf" srcId="{CEB3F625-D7DD-3E41-A591-1C6B8008D5DD}" destId="{465F730C-8AEA-1E41-A1EC-7B4C00E1C517}" srcOrd="0" destOrd="0" presId="urn:microsoft.com/office/officeart/2005/8/layout/hierarchy2"/>
    <dgm:cxn modelId="{CA151344-3766-DA41-B6D9-7B7B0D4F5151}" type="presParOf" srcId="{465F730C-8AEA-1E41-A1EC-7B4C00E1C517}" destId="{C50A7799-833A-7741-9549-11E993691E76}" srcOrd="0" destOrd="0" presId="urn:microsoft.com/office/officeart/2005/8/layout/hierarchy2"/>
    <dgm:cxn modelId="{952CEF53-B783-324F-A895-30491EAD706A}" type="presParOf" srcId="{CEB3F625-D7DD-3E41-A591-1C6B8008D5DD}" destId="{ACFB724F-8459-5040-8A13-FDEEC2BA69F8}" srcOrd="1" destOrd="0" presId="urn:microsoft.com/office/officeart/2005/8/layout/hierarchy2"/>
    <dgm:cxn modelId="{C9D87FDE-9CB2-494D-B052-C972C636C330}" type="presParOf" srcId="{ACFB724F-8459-5040-8A13-FDEEC2BA69F8}" destId="{D98EE982-C80D-2449-810E-0EB2CF9476CF}" srcOrd="0" destOrd="0" presId="urn:microsoft.com/office/officeart/2005/8/layout/hierarchy2"/>
    <dgm:cxn modelId="{CAB9568E-07DF-EE44-8644-7C93B262F955}" type="presParOf" srcId="{ACFB724F-8459-5040-8A13-FDEEC2BA69F8}" destId="{252F519C-9DB3-074F-9515-E01ED6B55A31}" srcOrd="1" destOrd="0" presId="urn:microsoft.com/office/officeart/2005/8/layout/hierarchy2"/>
    <dgm:cxn modelId="{A9DC5ECE-95D6-F348-80F4-B9C1A0FA6655}" type="presParOf" srcId="{81DFA144-A472-1E48-9899-97BA9F117C8E}" destId="{6A36D4E7-7823-C348-9156-F60AC186ACBA}" srcOrd="8" destOrd="0" presId="urn:microsoft.com/office/officeart/2005/8/layout/hierarchy2"/>
    <dgm:cxn modelId="{676D909C-ED9C-C846-8A6B-F178BFBCED14}" type="presParOf" srcId="{6A36D4E7-7823-C348-9156-F60AC186ACBA}" destId="{DF7B85D9-8EC3-174E-9B4E-39F2AC8544C2}" srcOrd="0" destOrd="0" presId="urn:microsoft.com/office/officeart/2005/8/layout/hierarchy2"/>
    <dgm:cxn modelId="{BF434C4C-D812-9645-816D-E93620BCB44E}" type="presParOf" srcId="{81DFA144-A472-1E48-9899-97BA9F117C8E}" destId="{96207DEC-C822-1542-A516-60E0334A4774}" srcOrd="9" destOrd="0" presId="urn:microsoft.com/office/officeart/2005/8/layout/hierarchy2"/>
    <dgm:cxn modelId="{1978391C-2D4D-3F48-9BFB-A76A6C897088}" type="presParOf" srcId="{96207DEC-C822-1542-A516-60E0334A4774}" destId="{6480DC92-0B51-3A4A-8544-297628031956}" srcOrd="0" destOrd="0" presId="urn:microsoft.com/office/officeart/2005/8/layout/hierarchy2"/>
    <dgm:cxn modelId="{2DC9B9E7-DBCF-6C4C-96BC-CC13C9E9EA86}" type="presParOf" srcId="{96207DEC-C822-1542-A516-60E0334A4774}" destId="{EDAB7504-B412-7E4D-8A2C-0772E47FBA6A}" srcOrd="1" destOrd="0" presId="urn:microsoft.com/office/officeart/2005/8/layout/hierarchy2"/>
    <dgm:cxn modelId="{2274AF44-FAA2-AE4A-A835-356486A5D256}" type="presParOf" srcId="{EDAB7504-B412-7E4D-8A2C-0772E47FBA6A}" destId="{046FC0C8-DC95-8146-A04A-0539F44BA029}" srcOrd="0" destOrd="0" presId="urn:microsoft.com/office/officeart/2005/8/layout/hierarchy2"/>
    <dgm:cxn modelId="{859487C4-5C36-8F46-B311-79B27196019F}" type="presParOf" srcId="{046FC0C8-DC95-8146-A04A-0539F44BA029}" destId="{F50D162D-17E5-BB41-B9D2-60B65597CDE2}" srcOrd="0" destOrd="0" presId="urn:microsoft.com/office/officeart/2005/8/layout/hierarchy2"/>
    <dgm:cxn modelId="{0581CE00-3F77-CF4E-AF06-9EB6564EB050}" type="presParOf" srcId="{EDAB7504-B412-7E4D-8A2C-0772E47FBA6A}" destId="{F8794E6A-5BA6-AD43-9923-340FAF3A918C}" srcOrd="1" destOrd="0" presId="urn:microsoft.com/office/officeart/2005/8/layout/hierarchy2"/>
    <dgm:cxn modelId="{7FA844F1-B4B8-A948-892C-6BA1B6B8924E}" type="presParOf" srcId="{F8794E6A-5BA6-AD43-9923-340FAF3A918C}" destId="{96543C68-4C70-C64B-9594-333E559E20F3}" srcOrd="0" destOrd="0" presId="urn:microsoft.com/office/officeart/2005/8/layout/hierarchy2"/>
    <dgm:cxn modelId="{5AAC7FED-70EC-AE4D-8009-088584DC3614}" type="presParOf" srcId="{F8794E6A-5BA6-AD43-9923-340FAF3A918C}" destId="{A803BB82-407F-4246-8E22-701340511AF9}" srcOrd="1" destOrd="0" presId="urn:microsoft.com/office/officeart/2005/8/layout/hierarchy2"/>
    <dgm:cxn modelId="{38D25B05-F7EE-DB42-B848-6A92300C60FE}" type="presParOf" srcId="{81DFA144-A472-1E48-9899-97BA9F117C8E}" destId="{C291F74C-0D89-D64F-AEEA-7AA63F608B40}" srcOrd="10" destOrd="0" presId="urn:microsoft.com/office/officeart/2005/8/layout/hierarchy2"/>
    <dgm:cxn modelId="{64198EEE-D4D4-6242-BED2-261890EF56BA}" type="presParOf" srcId="{C291F74C-0D89-D64F-AEEA-7AA63F608B40}" destId="{49F9D58D-D9C9-DE4D-944C-A1F8D2FD3F61}" srcOrd="0" destOrd="0" presId="urn:microsoft.com/office/officeart/2005/8/layout/hierarchy2"/>
    <dgm:cxn modelId="{3EB0821E-8EC9-3B4A-9291-E33D891F4CD9}" type="presParOf" srcId="{81DFA144-A472-1E48-9899-97BA9F117C8E}" destId="{00D78077-3866-834E-89E9-F7825D245939}" srcOrd="11" destOrd="0" presId="urn:microsoft.com/office/officeart/2005/8/layout/hierarchy2"/>
    <dgm:cxn modelId="{9DD70283-264F-DF45-AA16-E8D3A64771E4}" type="presParOf" srcId="{00D78077-3866-834E-89E9-F7825D245939}" destId="{AAD11BD0-D640-1C4F-B940-08D82DEDC586}" srcOrd="0" destOrd="0" presId="urn:microsoft.com/office/officeart/2005/8/layout/hierarchy2"/>
    <dgm:cxn modelId="{BFA36E09-B828-874A-908E-090BA5CD98A2}" type="presParOf" srcId="{00D78077-3866-834E-89E9-F7825D245939}" destId="{4779740C-9BD9-9F47-B9C4-F6943057050D}" srcOrd="1" destOrd="0" presId="urn:microsoft.com/office/officeart/2005/8/layout/hierarchy2"/>
    <dgm:cxn modelId="{0C8C74F3-00C2-4146-9F52-FA598AF67BD0}" type="presParOf" srcId="{4779740C-9BD9-9F47-B9C4-F6943057050D}" destId="{2AB40569-D47E-4E47-99AB-16F137CBE944}" srcOrd="0" destOrd="0" presId="urn:microsoft.com/office/officeart/2005/8/layout/hierarchy2"/>
    <dgm:cxn modelId="{3AF53BC6-5A80-1443-A649-6ACDC05C6660}" type="presParOf" srcId="{2AB40569-D47E-4E47-99AB-16F137CBE944}" destId="{AC766A95-3D4B-4846-B832-140960D6436E}" srcOrd="0" destOrd="0" presId="urn:microsoft.com/office/officeart/2005/8/layout/hierarchy2"/>
    <dgm:cxn modelId="{1EB2BB37-3C34-9D42-8D31-0BC35F842D1B}" type="presParOf" srcId="{4779740C-9BD9-9F47-B9C4-F6943057050D}" destId="{5483E0F6-886D-D449-BCF0-75040806BD3A}" srcOrd="1" destOrd="0" presId="urn:microsoft.com/office/officeart/2005/8/layout/hierarchy2"/>
    <dgm:cxn modelId="{D688ACC7-05F2-4146-AE24-D945978BED0D}" type="presParOf" srcId="{5483E0F6-886D-D449-BCF0-75040806BD3A}" destId="{B12E964E-E948-DF4D-9A74-C3DCCB11B550}" srcOrd="0" destOrd="0" presId="urn:microsoft.com/office/officeart/2005/8/layout/hierarchy2"/>
    <dgm:cxn modelId="{19430810-8711-754B-8544-2A185368DFFF}" type="presParOf" srcId="{5483E0F6-886D-D449-BCF0-75040806BD3A}" destId="{752638AD-8B78-9345-9886-55EDC50DB26D}" srcOrd="1" destOrd="0" presId="urn:microsoft.com/office/officeart/2005/8/layout/hierarchy2"/>
    <dgm:cxn modelId="{8B137900-74A1-7F4F-92DC-AF5EA17EFB9C}" type="presParOf" srcId="{81DFA144-A472-1E48-9899-97BA9F117C8E}" destId="{315DEC8D-4E1F-374E-8CC3-B5BD352C261F}" srcOrd="12" destOrd="0" presId="urn:microsoft.com/office/officeart/2005/8/layout/hierarchy2"/>
    <dgm:cxn modelId="{C46CB73E-4A5A-E048-B2B2-6D00AE4BDD51}" type="presParOf" srcId="{315DEC8D-4E1F-374E-8CC3-B5BD352C261F}" destId="{954A066B-B59A-7A4B-B831-06B55E8BC664}" srcOrd="0" destOrd="0" presId="urn:microsoft.com/office/officeart/2005/8/layout/hierarchy2"/>
    <dgm:cxn modelId="{1057D901-838C-FB4D-AC05-EA2E13FF2A0D}" type="presParOf" srcId="{81DFA144-A472-1E48-9899-97BA9F117C8E}" destId="{F00CDF9B-6A54-0445-BE2B-712278D140D0}" srcOrd="13" destOrd="0" presId="urn:microsoft.com/office/officeart/2005/8/layout/hierarchy2"/>
    <dgm:cxn modelId="{97D1BD8A-878F-444E-806A-80BB8DFB9A76}" type="presParOf" srcId="{F00CDF9B-6A54-0445-BE2B-712278D140D0}" destId="{B7B18CDF-F689-734E-B2A7-E0F3209BF1C1}" srcOrd="0" destOrd="0" presId="urn:microsoft.com/office/officeart/2005/8/layout/hierarchy2"/>
    <dgm:cxn modelId="{8B85F44B-97D0-CF47-94EC-1EFAA05FBF4F}" type="presParOf" srcId="{F00CDF9B-6A54-0445-BE2B-712278D140D0}" destId="{5961B155-A041-DF4F-9ABD-D917EAF93974}" srcOrd="1" destOrd="0" presId="urn:microsoft.com/office/officeart/2005/8/layout/hierarchy2"/>
    <dgm:cxn modelId="{250DC0EF-DC56-2F43-9880-6700D0002513}" type="presParOf" srcId="{5961B155-A041-DF4F-9ABD-D917EAF93974}" destId="{B10681FF-7A49-2D48-8C70-0B64BABF7F8F}" srcOrd="0" destOrd="0" presId="urn:microsoft.com/office/officeart/2005/8/layout/hierarchy2"/>
    <dgm:cxn modelId="{9FC87874-8B64-C24B-93FC-858FA8403416}" type="presParOf" srcId="{B10681FF-7A49-2D48-8C70-0B64BABF7F8F}" destId="{82F2DF60-C871-5448-9447-0F7550B30295}" srcOrd="0" destOrd="0" presId="urn:microsoft.com/office/officeart/2005/8/layout/hierarchy2"/>
    <dgm:cxn modelId="{CC1E234E-1385-9D49-A27A-7E7782CA34CD}" type="presParOf" srcId="{5961B155-A041-DF4F-9ABD-D917EAF93974}" destId="{9807153A-5298-384F-9CEA-6FAA5B39A3B6}" srcOrd="1" destOrd="0" presId="urn:microsoft.com/office/officeart/2005/8/layout/hierarchy2"/>
    <dgm:cxn modelId="{CB216988-44E6-4F45-B497-0C6F650EB45E}" type="presParOf" srcId="{9807153A-5298-384F-9CEA-6FAA5B39A3B6}" destId="{9A46FCB5-E949-044B-8817-A41AE7103D20}" srcOrd="0" destOrd="0" presId="urn:microsoft.com/office/officeart/2005/8/layout/hierarchy2"/>
    <dgm:cxn modelId="{914CCE3B-B40D-9D4F-87D1-AF51C1423D78}" type="presParOf" srcId="{9807153A-5298-384F-9CEA-6FAA5B39A3B6}" destId="{8A34FB51-61CC-274E-90DA-DFC762F28E4D}" srcOrd="1" destOrd="0" presId="urn:microsoft.com/office/officeart/2005/8/layout/hierarchy2"/>
    <dgm:cxn modelId="{1E215A68-133E-134D-9B6D-3A70AA5B7FC4}" type="presParOf" srcId="{81DFA144-A472-1E48-9899-97BA9F117C8E}" destId="{7138BF20-13A4-B449-B101-EABD4221F64F}" srcOrd="14" destOrd="0" presId="urn:microsoft.com/office/officeart/2005/8/layout/hierarchy2"/>
    <dgm:cxn modelId="{F16212F0-AE28-B74D-B0DF-D7CAF2DDB8EF}" type="presParOf" srcId="{7138BF20-13A4-B449-B101-EABD4221F64F}" destId="{192ED42F-ED87-CE42-BB33-C7388CEBE97A}" srcOrd="0" destOrd="0" presId="urn:microsoft.com/office/officeart/2005/8/layout/hierarchy2"/>
    <dgm:cxn modelId="{4DD8584E-4FF6-3A4F-B286-C335EC926D76}" type="presParOf" srcId="{81DFA144-A472-1E48-9899-97BA9F117C8E}" destId="{F5B33F34-76EA-A648-9BC2-004EAE272459}" srcOrd="15" destOrd="0" presId="urn:microsoft.com/office/officeart/2005/8/layout/hierarchy2"/>
    <dgm:cxn modelId="{0873256A-1DC9-E849-9CDA-8C87A110DB5D}" type="presParOf" srcId="{F5B33F34-76EA-A648-9BC2-004EAE272459}" destId="{B687B9D9-ECF6-A746-9EDF-30B4D807FA85}" srcOrd="0" destOrd="0" presId="urn:microsoft.com/office/officeart/2005/8/layout/hierarchy2"/>
    <dgm:cxn modelId="{9E0DAA00-3EBA-714C-80F2-FCC6CEC79ECB}" type="presParOf" srcId="{F5B33F34-76EA-A648-9BC2-004EAE272459}" destId="{3DA577D7-C1FC-5247-8974-04F9D70AA97C}" srcOrd="1" destOrd="0" presId="urn:microsoft.com/office/officeart/2005/8/layout/hierarchy2"/>
    <dgm:cxn modelId="{7F7BABDF-1115-AA41-8CDB-C1EDB956BFCA}" type="presParOf" srcId="{3DA577D7-C1FC-5247-8974-04F9D70AA97C}" destId="{3CB05615-D0F6-BB4E-BF51-077F9C773074}" srcOrd="0" destOrd="0" presId="urn:microsoft.com/office/officeart/2005/8/layout/hierarchy2"/>
    <dgm:cxn modelId="{B24E2ED9-C79D-BD45-A3C1-88282C5DED2B}" type="presParOf" srcId="{3CB05615-D0F6-BB4E-BF51-077F9C773074}" destId="{AB20687E-CF85-174E-A724-3A876A23034B}" srcOrd="0" destOrd="0" presId="urn:microsoft.com/office/officeart/2005/8/layout/hierarchy2"/>
    <dgm:cxn modelId="{08A4E5B1-491B-3C4D-90EA-61FD51074215}" type="presParOf" srcId="{3DA577D7-C1FC-5247-8974-04F9D70AA97C}" destId="{20C1B8A7-9D34-FA45-A91A-3AC5FC6141E4}" srcOrd="1" destOrd="0" presId="urn:microsoft.com/office/officeart/2005/8/layout/hierarchy2"/>
    <dgm:cxn modelId="{DD2C21DC-51E4-C14E-B7D4-C0F65816B740}" type="presParOf" srcId="{20C1B8A7-9D34-FA45-A91A-3AC5FC6141E4}" destId="{F65F7FA4-98AA-1447-9BE0-659C7C87D8EF}" srcOrd="0" destOrd="0" presId="urn:microsoft.com/office/officeart/2005/8/layout/hierarchy2"/>
    <dgm:cxn modelId="{241910DC-5328-BC42-96CA-B086574795DC}"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Seasons of the Year: </a:t>
          </a:r>
        </a:p>
        <a:p>
          <a:r>
            <a:rPr lang="en-US" dirty="0" smtClean="0"/>
            <a:t>Monthly Event</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Prayers &amp;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Service Ideas</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Bible  Passages</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Caring Conversations</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1AC64651-DA90-244E-93AB-BC6E66E665CA}">
      <dgm:prSet phldrT="[Text]"/>
      <dgm:spPr/>
      <dgm:t>
        <a:bodyPr/>
        <a:lstStyle/>
        <a:p>
          <a:r>
            <a:rPr lang="en-US" dirty="0" smtClean="0"/>
            <a:t>Learning about the Event</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37AA85FF-1BA0-3E4B-B331-4BB3D4B69EBE}">
      <dgm:prSet phldrT="[Text]"/>
      <dgm:spPr/>
      <dgm:t>
        <a:bodyPr/>
        <a:lstStyle/>
        <a:p>
          <a:r>
            <a:rPr lang="en-US" dirty="0" smtClean="0"/>
            <a:t>Rituals</a:t>
          </a:r>
          <a:endParaRPr lang="en-US" dirty="0"/>
        </a:p>
      </dgm:t>
    </dgm:pt>
    <dgm:pt modelId="{09614A73-4A87-1B49-86A5-DD4448B355D7}" type="sibTrans" cxnId="{C85A93D6-5EBF-AB4C-BF07-469FBE22A868}">
      <dgm:prSet/>
      <dgm:spPr/>
      <dgm:t>
        <a:bodyPr/>
        <a:lstStyle/>
        <a:p>
          <a:endParaRPr lang="en-US"/>
        </a:p>
      </dgm:t>
    </dgm:pt>
    <dgm:pt modelId="{E0C3E012-F08F-F947-B5BC-173D59617BFE}" type="parTrans" cxnId="{C85A93D6-5EBF-AB4C-BF07-469FBE22A868}">
      <dgm:prSet/>
      <dgm:spPr/>
      <dgm:t>
        <a:bodyPr/>
        <a:lstStyle/>
        <a:p>
          <a:endParaRPr lang="en-US" dirty="0"/>
        </a:p>
      </dgm:t>
    </dgm:pt>
    <dgm:pt modelId="{1FB08C52-21CA-9746-97EC-4FCC71EF18CC}">
      <dgm:prSet phldrT="[Text]"/>
      <dgm:spPr/>
      <dgm:t>
        <a:bodyPr/>
        <a:lstStyle/>
        <a:p>
          <a:r>
            <a:rPr lang="en-US" dirty="0" smtClean="0"/>
            <a:t>Resources</a:t>
          </a:r>
          <a:endParaRPr lang="en-US" dirty="0"/>
        </a:p>
      </dgm:t>
    </dgm:pt>
    <dgm:pt modelId="{B531CC81-5605-9449-8BD7-14DCBB52516C}" type="parTrans" cxnId="{9153C861-F32D-3B4A-924F-F1031B36E10B}">
      <dgm:prSet/>
      <dgm:spPr/>
      <dgm:t>
        <a:bodyPr/>
        <a:lstStyle/>
        <a:p>
          <a:endParaRPr lang="en-US" dirty="0"/>
        </a:p>
      </dgm:t>
    </dgm:pt>
    <dgm:pt modelId="{DF0D840F-989E-9C46-B31F-B560EF644811}" type="sibTrans" cxnId="{9153C861-F32D-3B4A-924F-F1031B36E10B}">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07272" custScaleY="152000" custLinFactNeighborX="-22230" custLinFactNeighborY="2964">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6"/>
      <dgm:spPr/>
      <dgm:t>
        <a:bodyPr/>
        <a:lstStyle/>
        <a:p>
          <a:endParaRPr lang="en-US"/>
        </a:p>
      </dgm:t>
    </dgm:pt>
    <dgm:pt modelId="{9AACFB51-A9C4-B04D-8F7B-F3649F8DC69B}" type="pres">
      <dgm:prSet presAssocID="{764951DE-7DCC-C944-B5A8-2099116BF1EC}" presName="connTx" presStyleLbl="parChTrans1D2" presStyleIdx="0" presStyleCnt="6"/>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6">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6"/>
      <dgm:spPr/>
      <dgm:t>
        <a:bodyPr/>
        <a:lstStyle/>
        <a:p>
          <a:endParaRPr lang="en-US"/>
        </a:p>
      </dgm:t>
    </dgm:pt>
    <dgm:pt modelId="{AA3C1B16-1A08-7347-B6B0-49663A6C9FD5}" type="pres">
      <dgm:prSet presAssocID="{3576A036-AFB6-E140-A598-0B9FE67F9E3A}" presName="connTx" presStyleLbl="parChTrans1D2" presStyleIdx="1" presStyleCnt="6"/>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6">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6"/>
      <dgm:spPr/>
      <dgm:t>
        <a:bodyPr/>
        <a:lstStyle/>
        <a:p>
          <a:endParaRPr lang="en-US"/>
        </a:p>
      </dgm:t>
    </dgm:pt>
    <dgm:pt modelId="{95E8A329-248C-604F-857A-16DD9DFE1E99}" type="pres">
      <dgm:prSet presAssocID="{584FCDF4-D01B-E946-B78B-B7FDB84C792A}" presName="connTx" presStyleLbl="parChTrans1D3" presStyleIdx="1"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6"/>
      <dgm:spPr/>
      <dgm:t>
        <a:bodyPr/>
        <a:lstStyle/>
        <a:p>
          <a:endParaRPr lang="en-US"/>
        </a:p>
      </dgm:t>
    </dgm:pt>
    <dgm:pt modelId="{49AFADC5-174B-7140-AB5F-32F4D079E528}" type="pres">
      <dgm:prSet presAssocID="{0406CA50-9F58-CC43-B59C-27CB7F89E703}" presName="connTx" presStyleLbl="parChTrans1D2" presStyleIdx="2" presStyleCnt="6"/>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6">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6"/>
      <dgm:spPr/>
      <dgm:t>
        <a:bodyPr/>
        <a:lstStyle/>
        <a:p>
          <a:endParaRPr lang="en-US"/>
        </a:p>
      </dgm:t>
    </dgm:pt>
    <dgm:pt modelId="{A6BBCDC8-D92A-6848-B8C3-66C36AB35C66}" type="pres">
      <dgm:prSet presAssocID="{EA2B0C69-C29D-1841-B80F-A2B81D7AA761}" presName="connTx" presStyleLbl="parChTrans1D3" presStyleIdx="2"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6"/>
      <dgm:spPr/>
      <dgm:t>
        <a:bodyPr/>
        <a:lstStyle/>
        <a:p>
          <a:endParaRPr lang="en-US"/>
        </a:p>
      </dgm:t>
    </dgm:pt>
    <dgm:pt modelId="{0B34894F-74D0-9646-B12B-D14EEDB5E43B}" type="pres">
      <dgm:prSet presAssocID="{48611C90-5CE8-CC45-8A80-A08054DA7EB1}" presName="connTx" presStyleLbl="parChTrans1D2" presStyleIdx="3" presStyleCnt="6"/>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6">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6"/>
      <dgm:spPr/>
      <dgm:t>
        <a:bodyPr/>
        <a:lstStyle/>
        <a:p>
          <a:endParaRPr lang="en-US"/>
        </a:p>
      </dgm:t>
    </dgm:pt>
    <dgm:pt modelId="{9B348E18-03EC-1749-A7F1-AA7C01434152}" type="pres">
      <dgm:prSet presAssocID="{EE2165C7-E7C0-2E4C-A200-EFD839EFED8F}" presName="connTx" presStyleLbl="parChTrans1D3" presStyleIdx="3" presStyleCnt="6"/>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C72D80CA-BC11-3C4D-A9E7-E5BE37CABCA7}" type="pres">
      <dgm:prSet presAssocID="{AC438D0B-CB7C-E248-A67A-D5C0D302BFF4}" presName="conn2-1" presStyleLbl="parChTrans1D2" presStyleIdx="4" presStyleCnt="6"/>
      <dgm:spPr/>
      <dgm:t>
        <a:bodyPr/>
        <a:lstStyle/>
        <a:p>
          <a:endParaRPr lang="en-US"/>
        </a:p>
      </dgm:t>
    </dgm:pt>
    <dgm:pt modelId="{889D44A2-6721-4342-A542-848834445858}" type="pres">
      <dgm:prSet presAssocID="{AC438D0B-CB7C-E248-A67A-D5C0D302BFF4}" presName="connTx" presStyleLbl="parChTrans1D2" presStyleIdx="4" presStyleCnt="6"/>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4" presStyleCnt="6">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4" presStyleCnt="6"/>
      <dgm:spPr/>
      <dgm:t>
        <a:bodyPr/>
        <a:lstStyle/>
        <a:p>
          <a:endParaRPr lang="en-US"/>
        </a:p>
      </dgm:t>
    </dgm:pt>
    <dgm:pt modelId="{E44E04A9-5472-5E4E-9994-CB67F39CA4BB}" type="pres">
      <dgm:prSet presAssocID="{B16C3921-0141-D845-B019-3C098C62813A}" presName="connTx" presStyleLbl="parChTrans1D3" presStyleIdx="4" presStyleCnt="6"/>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4" presStyleCnt="6">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5" presStyleCnt="6"/>
      <dgm:spPr/>
      <dgm:t>
        <a:bodyPr/>
        <a:lstStyle/>
        <a:p>
          <a:endParaRPr lang="en-US"/>
        </a:p>
      </dgm:t>
    </dgm:pt>
    <dgm:pt modelId="{D5E147E9-E924-AD49-A69D-9A4AFBC20CF1}" type="pres">
      <dgm:prSet presAssocID="{E0C3E012-F08F-F947-B5BC-173D59617BFE}" presName="connTx" presStyleLbl="parChTrans1D2" presStyleIdx="5" presStyleCnt="6"/>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5" presStyleCnt="6">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 modelId="{2DAF981E-2BB7-1E41-A7A3-D88805C7E463}" type="pres">
      <dgm:prSet presAssocID="{B531CC81-5605-9449-8BD7-14DCBB52516C}" presName="conn2-1" presStyleLbl="parChTrans1D3" presStyleIdx="5" presStyleCnt="6"/>
      <dgm:spPr/>
      <dgm:t>
        <a:bodyPr/>
        <a:lstStyle/>
        <a:p>
          <a:endParaRPr lang="en-US"/>
        </a:p>
      </dgm:t>
    </dgm:pt>
    <dgm:pt modelId="{42C30F7E-CEFB-5048-BE01-C783E4BC69A1}" type="pres">
      <dgm:prSet presAssocID="{B531CC81-5605-9449-8BD7-14DCBB52516C}" presName="connTx" presStyleLbl="parChTrans1D3" presStyleIdx="5" presStyleCnt="6"/>
      <dgm:spPr/>
      <dgm:t>
        <a:bodyPr/>
        <a:lstStyle/>
        <a:p>
          <a:endParaRPr lang="en-US"/>
        </a:p>
      </dgm:t>
    </dgm:pt>
    <dgm:pt modelId="{5A34CC80-077D-9D41-A607-27EBA9C55B17}" type="pres">
      <dgm:prSet presAssocID="{1FB08C52-21CA-9746-97EC-4FCC71EF18CC}" presName="root2" presStyleCnt="0"/>
      <dgm:spPr/>
      <dgm:t>
        <a:bodyPr/>
        <a:lstStyle/>
        <a:p>
          <a:endParaRPr lang="en-US"/>
        </a:p>
      </dgm:t>
    </dgm:pt>
    <dgm:pt modelId="{4084F09D-3C10-D444-A90F-C24A7254D5EB}" type="pres">
      <dgm:prSet presAssocID="{1FB08C52-21CA-9746-97EC-4FCC71EF18CC}" presName="LevelTwoTextNode" presStyleLbl="node3" presStyleIdx="5" presStyleCnt="6">
        <dgm:presLayoutVars>
          <dgm:chPref val="3"/>
        </dgm:presLayoutVars>
      </dgm:prSet>
      <dgm:spPr/>
      <dgm:t>
        <a:bodyPr/>
        <a:lstStyle/>
        <a:p>
          <a:endParaRPr lang="en-US"/>
        </a:p>
      </dgm:t>
    </dgm:pt>
    <dgm:pt modelId="{983ADA44-A6BB-3245-85A0-6BBA636F566F}" type="pres">
      <dgm:prSet presAssocID="{1FB08C52-21CA-9746-97EC-4FCC71EF18CC}" presName="level3hierChild" presStyleCnt="0"/>
      <dgm:spPr/>
      <dgm:t>
        <a:bodyPr/>
        <a:lstStyle/>
        <a:p>
          <a:endParaRPr lang="en-US"/>
        </a:p>
      </dgm:t>
    </dgm:pt>
  </dgm:ptLst>
  <dgm:cxnLst>
    <dgm:cxn modelId="{6898BCF9-537C-B34C-8558-B9E178D9E70E}" type="presOf" srcId="{6BFBF50A-E61E-2242-8022-AD439606092E}" destId="{4DDAC5BA-CF24-824E-A0B8-90B57E68785D}" srcOrd="1"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64FC03EF-55D9-2448-BDD3-C709FC839682}" type="presOf" srcId="{48611C90-5CE8-CC45-8A80-A08054DA7EB1}" destId="{2998AF1F-56F1-F840-A7E2-FAB97FAAB4E4}" srcOrd="0" destOrd="0" presId="urn:microsoft.com/office/officeart/2005/8/layout/hierarchy2"/>
    <dgm:cxn modelId="{36856A50-1810-6248-91B7-B98FBA17D8D2}" type="presOf" srcId="{1AC64651-DA90-244E-93AB-BC6E66E665CA}" destId="{ECC5C7D0-CBF9-324C-B48F-239FD8361C16}" srcOrd="0" destOrd="0" presId="urn:microsoft.com/office/officeart/2005/8/layout/hierarchy2"/>
    <dgm:cxn modelId="{2E55FE3B-309E-0D4A-B091-F1CA5CBAB48C}" type="presOf" srcId="{0406CA50-9F58-CC43-B59C-27CB7F89E703}" destId="{08A74241-88EA-FE4E-A8B8-525CF0D34D0A}"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829DA551-E120-1D44-8AC3-24020A66AA1F}" type="presOf" srcId="{584FCDF4-D01B-E946-B78B-B7FDB84C792A}" destId="{49B93A5D-10D1-E649-A8C5-9B4DA67F424A}" srcOrd="0"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3739F13C-A3B1-744F-B17B-54A160636861}" type="presOf" srcId="{A2E274D9-0C34-6940-A954-F173466228EB}" destId="{AB8F7B6C-1675-8C4B-B77C-58C147CBA704}" srcOrd="0" destOrd="0" presId="urn:microsoft.com/office/officeart/2005/8/layout/hierarchy2"/>
    <dgm:cxn modelId="{C73AE257-7B9D-F740-AD6F-D9D6AB2E3F35}" type="presOf" srcId="{E0C3E012-F08F-F947-B5BC-173D59617BFE}" destId="{02C001BC-66C1-2740-9D3D-12E57F4C27CB}" srcOrd="0" destOrd="0" presId="urn:microsoft.com/office/officeart/2005/8/layout/hierarchy2"/>
    <dgm:cxn modelId="{7C6C7761-D1C5-0E46-9CAD-AF3044F01A13}" type="presOf" srcId="{A95C74BA-EA46-5446-8E93-5763C223AB1B}" destId="{5061476B-1586-AE46-8DA5-7831992C847E}" srcOrd="0" destOrd="0" presId="urn:microsoft.com/office/officeart/2005/8/layout/hierarchy2"/>
    <dgm:cxn modelId="{32F9256D-4E39-D546-9436-68C3FF4BC54F}" type="presOf" srcId="{48611C90-5CE8-CC45-8A80-A08054DA7EB1}" destId="{0B34894F-74D0-9646-B12B-D14EEDB5E43B}" srcOrd="1" destOrd="0" presId="urn:microsoft.com/office/officeart/2005/8/layout/hierarchy2"/>
    <dgm:cxn modelId="{0EF56955-FEBE-7048-A022-897498685C53}" type="presOf" srcId="{2039F4FA-3627-C448-8C60-C44CA263BD11}" destId="{67BFCFBE-535F-5146-BB2E-7C46B3EBF92F}" srcOrd="0" destOrd="0" presId="urn:microsoft.com/office/officeart/2005/8/layout/hierarchy2"/>
    <dgm:cxn modelId="{6082BC32-371E-E246-9B78-974E18B5E220}" type="presOf" srcId="{2E4368CB-1C70-DF4A-9524-DA64AFD17CE1}" destId="{8B9A6741-112D-5B44-931F-15302F01C809}" srcOrd="0" destOrd="0" presId="urn:microsoft.com/office/officeart/2005/8/layout/hierarchy2"/>
    <dgm:cxn modelId="{8642756C-D700-B74A-A370-D638C73DA8A2}" type="presOf" srcId="{DB488FCE-375E-FD4A-A99B-2E3041F53B3B}" destId="{0F847F51-0BC6-A540-AE1F-7CCFDC1F0565}" srcOrd="0"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0203AEE5-91E3-B743-B260-57E62A27FABD}" srcId="{BD2D7B6F-F5D3-0045-AA60-FFD24738CB82}" destId="{2E4368CB-1C70-DF4A-9524-DA64AFD17CE1}" srcOrd="1" destOrd="0" parTransId="{3576A036-AFB6-E140-A598-0B9FE67F9E3A}" sibTransId="{1FCFEF51-CDE7-AA4E-884F-3C98EDD51E87}"/>
    <dgm:cxn modelId="{46917A23-ACD8-D64B-BBAD-1A95EA0366AC}" type="presOf" srcId="{EE2165C7-E7C0-2E4C-A200-EFD839EFED8F}" destId="{9B348E18-03EC-1749-A7F1-AA7C01434152}" srcOrd="1" destOrd="0" presId="urn:microsoft.com/office/officeart/2005/8/layout/hierarchy2"/>
    <dgm:cxn modelId="{94C751EA-A5F5-464A-ABB8-51251BD89DC3}" type="presOf" srcId="{99B1676D-A68D-7F43-AAAB-35D076744D1C}" destId="{1E6D57F1-660A-1046-A11A-BE6FD11D1BC9}" srcOrd="0" destOrd="0" presId="urn:microsoft.com/office/officeart/2005/8/layout/hierarchy2"/>
    <dgm:cxn modelId="{17C5D39C-F10F-894E-890C-B81B3449DF7C}" type="presOf" srcId="{6BFBF50A-E61E-2242-8022-AD439606092E}" destId="{81404C1C-2AF5-9146-8097-75965B6E696A}" srcOrd="0" destOrd="0" presId="urn:microsoft.com/office/officeart/2005/8/layout/hierarchy2"/>
    <dgm:cxn modelId="{A0874F16-AB24-3742-91B8-54FAB40D8904}" type="presOf" srcId="{AC438D0B-CB7C-E248-A67A-D5C0D302BFF4}" destId="{889D44A2-6721-4342-A542-848834445858}" srcOrd="1" destOrd="0" presId="urn:microsoft.com/office/officeart/2005/8/layout/hierarchy2"/>
    <dgm:cxn modelId="{5A44FC0F-0C7B-684D-AB1C-BA094629AAD3}" type="presOf" srcId="{230DD719-D9EF-814A-AD99-896BA8ACDF49}" destId="{4E6941D7-4779-2749-BFAA-34CB83AB58D1}" srcOrd="0" destOrd="0" presId="urn:microsoft.com/office/officeart/2005/8/layout/hierarchy2"/>
    <dgm:cxn modelId="{C7152BDE-E584-534A-AB9D-57F85CD028A5}" type="presOf" srcId="{EA2B0C69-C29D-1841-B80F-A2B81D7AA761}" destId="{84C0767C-A604-C840-90F1-57BC1E0877B4}" srcOrd="0" destOrd="0" presId="urn:microsoft.com/office/officeart/2005/8/layout/hierarchy2"/>
    <dgm:cxn modelId="{9153C861-F32D-3B4A-924F-F1031B36E10B}" srcId="{37AA85FF-1BA0-3E4B-B331-4BB3D4B69EBE}" destId="{1FB08C52-21CA-9746-97EC-4FCC71EF18CC}" srcOrd="0" destOrd="0" parTransId="{B531CC81-5605-9449-8BD7-14DCBB52516C}" sibTransId="{DF0D840F-989E-9C46-B31F-B560EF644811}"/>
    <dgm:cxn modelId="{A7549096-F6F2-C24D-AF34-D39CE5C46F16}" type="presOf" srcId="{0406CA50-9F58-CC43-B59C-27CB7F89E703}" destId="{49AFADC5-174B-7140-AB5F-32F4D079E528}" srcOrd="1" destOrd="0" presId="urn:microsoft.com/office/officeart/2005/8/layout/hierarchy2"/>
    <dgm:cxn modelId="{1B50A0F7-E218-B642-A519-F7EDF1085734}" type="presOf" srcId="{0F4F7E87-A94E-5A4A-AA6A-B38D31D9FE7F}" destId="{3F4D2CAD-9F03-5044-A31E-54BDDECC7B51}"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883AED79-CF5B-DA42-B549-55F7492B2700}" type="presOf" srcId="{3576A036-AFB6-E140-A598-0B9FE67F9E3A}" destId="{AA3C1B16-1A08-7347-B6B0-49663A6C9FD5}" srcOrd="1" destOrd="0" presId="urn:microsoft.com/office/officeart/2005/8/layout/hierarchy2"/>
    <dgm:cxn modelId="{EC1D1D72-9E23-FB46-A22A-463BF528D14A}" type="presOf" srcId="{B531CC81-5605-9449-8BD7-14DCBB52516C}" destId="{2DAF981E-2BB7-1E41-A7A3-D88805C7E463}"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4DC139C5-A6DB-854A-AF18-7B2FE1E91F70}" srcId="{DB488FCE-375E-FD4A-A99B-2E3041F53B3B}" destId="{BD2D7B6F-F5D3-0045-AA60-FFD24738CB82}" srcOrd="0" destOrd="0" parTransId="{EA223DB0-8E2C-5445-9B6C-4F1984A72BA7}" sibTransId="{B277659F-2044-684A-94D8-A1D21D22C7B2}"/>
    <dgm:cxn modelId="{6139F391-7525-E847-9D39-C0692224C2F3}" type="presOf" srcId="{C80FE5A0-9DAB-D448-A91E-17F419E61695}" destId="{F9268EFC-D573-D648-BC59-AE9548A3F386}" srcOrd="0" destOrd="0" presId="urn:microsoft.com/office/officeart/2005/8/layout/hierarchy2"/>
    <dgm:cxn modelId="{EF9CAFDF-2AF4-9A42-AFE3-22F7225497DD}" type="presOf" srcId="{EE2165C7-E7C0-2E4C-A200-EFD839EFED8F}" destId="{4F764E94-4D29-BE49-B29D-77303DCB0053}" srcOrd="0" destOrd="0" presId="urn:microsoft.com/office/officeart/2005/8/layout/hierarchy2"/>
    <dgm:cxn modelId="{6B39F730-0FA3-DA42-9B7B-89C1C05A87FB}" type="presOf" srcId="{B16C3921-0141-D845-B019-3C098C62813A}" destId="{E44E04A9-5472-5E4E-9994-CB67F39CA4BB}" srcOrd="1" destOrd="0" presId="urn:microsoft.com/office/officeart/2005/8/layout/hierarchy2"/>
    <dgm:cxn modelId="{8F22AD04-9D99-6F4E-B4B4-3AAE0A8753A8}" type="presOf" srcId="{E0C3E012-F08F-F947-B5BC-173D59617BFE}" destId="{D5E147E9-E924-AD49-A69D-9A4AFBC20CF1}" srcOrd="1" destOrd="0" presId="urn:microsoft.com/office/officeart/2005/8/layout/hierarchy2"/>
    <dgm:cxn modelId="{96874CD6-EB1B-5341-B681-710A7D084389}" type="presOf" srcId="{764951DE-7DCC-C944-B5A8-2099116BF1EC}" destId="{4B421628-7764-8B48-8402-D7B93410FBAE}" srcOrd="0" destOrd="0" presId="urn:microsoft.com/office/officeart/2005/8/layout/hierarchy2"/>
    <dgm:cxn modelId="{84C1E65D-5E60-D040-99F0-23F5B94E19A4}" srcId="{BD2D7B6F-F5D3-0045-AA60-FFD24738CB82}" destId="{1AC64651-DA90-244E-93AB-BC6E66E665CA}" srcOrd="4" destOrd="0" parTransId="{AC438D0B-CB7C-E248-A67A-D5C0D302BFF4}" sibTransId="{5EEDA699-596D-C142-811E-40FFF48987C4}"/>
    <dgm:cxn modelId="{282D4CF6-BEA0-0C49-A9FF-6A2E4552CE06}" type="presOf" srcId="{BD2D7B6F-F5D3-0045-AA60-FFD24738CB82}" destId="{8B0D0BE4-436D-DF42-8835-0F0CD1884F38}" srcOrd="0" destOrd="0" presId="urn:microsoft.com/office/officeart/2005/8/layout/hierarchy2"/>
    <dgm:cxn modelId="{694A3616-91C2-B94E-B306-040BE0782D54}" type="presOf" srcId="{764951DE-7DCC-C944-B5A8-2099116BF1EC}" destId="{9AACFB51-A9C4-B04D-8F7B-F3649F8DC69B}" srcOrd="1" destOrd="0" presId="urn:microsoft.com/office/officeart/2005/8/layout/hierarchy2"/>
    <dgm:cxn modelId="{B3594A1A-D3E1-5549-804A-C74D2F7ACD82}" type="presOf" srcId="{3576A036-AFB6-E140-A598-0B9FE67F9E3A}" destId="{87241616-3DE6-7541-9361-AD0DC340EF02}" srcOrd="0"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B92201D2-4A6A-D841-9E44-D1389E72660C}" type="presOf" srcId="{EA2B0C69-C29D-1841-B80F-A2B81D7AA761}" destId="{A6BBCDC8-D92A-6848-B8C3-66C36AB35C66}" srcOrd="1" destOrd="0" presId="urn:microsoft.com/office/officeart/2005/8/layout/hierarchy2"/>
    <dgm:cxn modelId="{A4CDEAC9-AF72-2747-AE88-1CBC063A8F30}" type="presOf" srcId="{1FB08C52-21CA-9746-97EC-4FCC71EF18CC}" destId="{4084F09D-3C10-D444-A90F-C24A7254D5EB}" srcOrd="0" destOrd="0" presId="urn:microsoft.com/office/officeart/2005/8/layout/hierarchy2"/>
    <dgm:cxn modelId="{9CADA6B4-8F86-0D4D-8831-3B994C30C7D7}" type="presOf" srcId="{B16C3921-0141-D845-B019-3C098C62813A}" destId="{06092E06-330A-BF49-BA84-97B59019D316}" srcOrd="0" destOrd="0" presId="urn:microsoft.com/office/officeart/2005/8/layout/hierarchy2"/>
    <dgm:cxn modelId="{F9B75C1B-2920-3E4E-9B23-6BEEAA8B855E}" type="presOf" srcId="{D28ECA1B-2D94-0B48-AF46-A04F7AE9335E}" destId="{4F584A9B-E6A1-7144-ABFF-694949592A70}" srcOrd="0" destOrd="0" presId="urn:microsoft.com/office/officeart/2005/8/layout/hierarchy2"/>
    <dgm:cxn modelId="{7F0ECDE6-637B-2647-9BA3-9F2A8FD254FF}" type="presOf" srcId="{AC438D0B-CB7C-E248-A67A-D5C0D302BFF4}" destId="{C72D80CA-BC11-3C4D-A9E7-E5BE37CABCA7}"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EEE3AF24-7052-1340-A8A5-E86740EFA495}" type="presOf" srcId="{37AA85FF-1BA0-3E4B-B331-4BB3D4B69EBE}" destId="{A5911B43-C820-F547-B78F-DB1AA5137123}" srcOrd="0" destOrd="0" presId="urn:microsoft.com/office/officeart/2005/8/layout/hierarchy2"/>
    <dgm:cxn modelId="{6AE26499-EC69-7A43-A297-D8498B0ED4DA}" type="presOf" srcId="{B531CC81-5605-9449-8BD7-14DCBB52516C}" destId="{42C30F7E-CEFB-5048-BE01-C783E4BC69A1}" srcOrd="1" destOrd="0" presId="urn:microsoft.com/office/officeart/2005/8/layout/hierarchy2"/>
    <dgm:cxn modelId="{D1681952-4F6A-4D43-B736-61906A5B9AA8}" type="presOf" srcId="{584FCDF4-D01B-E946-B78B-B7FDB84C792A}" destId="{95E8A329-248C-604F-857A-16DD9DFE1E99}" srcOrd="1" destOrd="0" presId="urn:microsoft.com/office/officeart/2005/8/layout/hierarchy2"/>
    <dgm:cxn modelId="{C85A93D6-5EBF-AB4C-BF07-469FBE22A868}" srcId="{BD2D7B6F-F5D3-0045-AA60-FFD24738CB82}" destId="{37AA85FF-1BA0-3E4B-B331-4BB3D4B69EBE}" srcOrd="5" destOrd="0" parTransId="{E0C3E012-F08F-F947-B5BC-173D59617BFE}" sibTransId="{09614A73-4A87-1B49-86A5-DD4448B355D7}"/>
    <dgm:cxn modelId="{06623EC6-9BAB-E946-8581-3D25BF08EC4F}" type="presParOf" srcId="{0F847F51-0BC6-A540-AE1F-7CCFDC1F0565}" destId="{DAAA43C5-826B-E34F-B169-F6F33B9B6896}" srcOrd="0" destOrd="0" presId="urn:microsoft.com/office/officeart/2005/8/layout/hierarchy2"/>
    <dgm:cxn modelId="{35D7AD4B-93AB-9F40-A6B4-9BC5A4326753}" type="presParOf" srcId="{DAAA43C5-826B-E34F-B169-F6F33B9B6896}" destId="{8B0D0BE4-436D-DF42-8835-0F0CD1884F38}" srcOrd="0" destOrd="0" presId="urn:microsoft.com/office/officeart/2005/8/layout/hierarchy2"/>
    <dgm:cxn modelId="{39690DC0-471F-BE47-A212-57E18409016D}" type="presParOf" srcId="{DAAA43C5-826B-E34F-B169-F6F33B9B6896}" destId="{AC684639-330E-9D4A-B3F1-194BACD8F112}" srcOrd="1" destOrd="0" presId="urn:microsoft.com/office/officeart/2005/8/layout/hierarchy2"/>
    <dgm:cxn modelId="{60CB98D6-B281-3C4A-9F9C-4DB237763990}" type="presParOf" srcId="{AC684639-330E-9D4A-B3F1-194BACD8F112}" destId="{4B421628-7764-8B48-8402-D7B93410FBAE}" srcOrd="0" destOrd="0" presId="urn:microsoft.com/office/officeart/2005/8/layout/hierarchy2"/>
    <dgm:cxn modelId="{2BEB7AE9-F11E-8245-9EAB-5677302E36FE}" type="presParOf" srcId="{4B421628-7764-8B48-8402-D7B93410FBAE}" destId="{9AACFB51-A9C4-B04D-8F7B-F3649F8DC69B}" srcOrd="0" destOrd="0" presId="urn:microsoft.com/office/officeart/2005/8/layout/hierarchy2"/>
    <dgm:cxn modelId="{9D681459-FD88-4241-98D3-98FB3EB4FFD7}" type="presParOf" srcId="{AC684639-330E-9D4A-B3F1-194BACD8F112}" destId="{26633AEF-77BE-1447-AFEF-EB8A85053E7A}" srcOrd="1" destOrd="0" presId="urn:microsoft.com/office/officeart/2005/8/layout/hierarchy2"/>
    <dgm:cxn modelId="{F16C75EB-4C80-4A49-ABFF-312BDC54BB19}" type="presParOf" srcId="{26633AEF-77BE-1447-AFEF-EB8A85053E7A}" destId="{4F584A9B-E6A1-7144-ABFF-694949592A70}" srcOrd="0" destOrd="0" presId="urn:microsoft.com/office/officeart/2005/8/layout/hierarchy2"/>
    <dgm:cxn modelId="{394FCC6C-51FC-7E49-B271-FCDC3E50BD49}" type="presParOf" srcId="{26633AEF-77BE-1447-AFEF-EB8A85053E7A}" destId="{674F2751-7DB2-5F40-BBED-CF8FD394C367}" srcOrd="1" destOrd="0" presId="urn:microsoft.com/office/officeart/2005/8/layout/hierarchy2"/>
    <dgm:cxn modelId="{A03F1AFF-6277-CD44-B83E-33842B50E177}" type="presParOf" srcId="{674F2751-7DB2-5F40-BBED-CF8FD394C367}" destId="{81404C1C-2AF5-9146-8097-75965B6E696A}" srcOrd="0" destOrd="0" presId="urn:microsoft.com/office/officeart/2005/8/layout/hierarchy2"/>
    <dgm:cxn modelId="{D2C93975-5D73-CC46-85E8-E2CB3B05D32F}" type="presParOf" srcId="{81404C1C-2AF5-9146-8097-75965B6E696A}" destId="{4DDAC5BA-CF24-824E-A0B8-90B57E68785D}" srcOrd="0" destOrd="0" presId="urn:microsoft.com/office/officeart/2005/8/layout/hierarchy2"/>
    <dgm:cxn modelId="{FA3C1CE3-9D35-D646-A2F3-6915585C65B5}" type="presParOf" srcId="{674F2751-7DB2-5F40-BBED-CF8FD394C367}" destId="{BF67FE15-C113-9E4F-A662-20BDE956D359}" srcOrd="1" destOrd="0" presId="urn:microsoft.com/office/officeart/2005/8/layout/hierarchy2"/>
    <dgm:cxn modelId="{487542BF-5CEB-6044-B382-9517B35489F4}" type="presParOf" srcId="{BF67FE15-C113-9E4F-A662-20BDE956D359}" destId="{AB8F7B6C-1675-8C4B-B77C-58C147CBA704}" srcOrd="0" destOrd="0" presId="urn:microsoft.com/office/officeart/2005/8/layout/hierarchy2"/>
    <dgm:cxn modelId="{E946D36B-C3EB-994C-B66B-8A4C6FE375AB}" type="presParOf" srcId="{BF67FE15-C113-9E4F-A662-20BDE956D359}" destId="{807417B7-03F5-9243-A1B4-7F4E87604E31}" srcOrd="1" destOrd="0" presId="urn:microsoft.com/office/officeart/2005/8/layout/hierarchy2"/>
    <dgm:cxn modelId="{09711D5B-0CEF-A943-961E-015E53C5B962}" type="presParOf" srcId="{AC684639-330E-9D4A-B3F1-194BACD8F112}" destId="{87241616-3DE6-7541-9361-AD0DC340EF02}" srcOrd="2" destOrd="0" presId="urn:microsoft.com/office/officeart/2005/8/layout/hierarchy2"/>
    <dgm:cxn modelId="{E2FCBAE4-DD68-C544-B852-F3B2A93CC345}" type="presParOf" srcId="{87241616-3DE6-7541-9361-AD0DC340EF02}" destId="{AA3C1B16-1A08-7347-B6B0-49663A6C9FD5}" srcOrd="0" destOrd="0" presId="urn:microsoft.com/office/officeart/2005/8/layout/hierarchy2"/>
    <dgm:cxn modelId="{5E7FAFC8-6E03-1A4B-88A6-B7954F56B4DC}" type="presParOf" srcId="{AC684639-330E-9D4A-B3F1-194BACD8F112}" destId="{7FF2F4CC-DC2C-7844-B734-C4D740994BE3}" srcOrd="3" destOrd="0" presId="urn:microsoft.com/office/officeart/2005/8/layout/hierarchy2"/>
    <dgm:cxn modelId="{78E24855-CD42-204C-B308-48F3F1D88F4E}" type="presParOf" srcId="{7FF2F4CC-DC2C-7844-B734-C4D740994BE3}" destId="{8B9A6741-112D-5B44-931F-15302F01C809}" srcOrd="0" destOrd="0" presId="urn:microsoft.com/office/officeart/2005/8/layout/hierarchy2"/>
    <dgm:cxn modelId="{68ED5517-F2E0-D641-BCA1-DA788CDD0EB3}" type="presParOf" srcId="{7FF2F4CC-DC2C-7844-B734-C4D740994BE3}" destId="{7EC9F7E8-2324-0046-BEC5-B070BEA4EBB0}" srcOrd="1" destOrd="0" presId="urn:microsoft.com/office/officeart/2005/8/layout/hierarchy2"/>
    <dgm:cxn modelId="{B08295F9-64C4-CD4E-AAA6-710BA8DF889C}" type="presParOf" srcId="{7EC9F7E8-2324-0046-BEC5-B070BEA4EBB0}" destId="{49B93A5D-10D1-E649-A8C5-9B4DA67F424A}" srcOrd="0" destOrd="0" presId="urn:microsoft.com/office/officeart/2005/8/layout/hierarchy2"/>
    <dgm:cxn modelId="{3B150AF9-D04A-3745-AF92-8D341BC45E9F}" type="presParOf" srcId="{49B93A5D-10D1-E649-A8C5-9B4DA67F424A}" destId="{95E8A329-248C-604F-857A-16DD9DFE1E99}" srcOrd="0" destOrd="0" presId="urn:microsoft.com/office/officeart/2005/8/layout/hierarchy2"/>
    <dgm:cxn modelId="{2A925DBC-F65B-D048-99D0-29F8E56E0702}" type="presParOf" srcId="{7EC9F7E8-2324-0046-BEC5-B070BEA4EBB0}" destId="{5A7649E0-5CE0-0E41-83E8-456F5458DAC6}" srcOrd="1" destOrd="0" presId="urn:microsoft.com/office/officeart/2005/8/layout/hierarchy2"/>
    <dgm:cxn modelId="{D84D6F60-5671-F644-A2A6-97D0D72FD357}" type="presParOf" srcId="{5A7649E0-5CE0-0E41-83E8-456F5458DAC6}" destId="{4E6941D7-4779-2749-BFAA-34CB83AB58D1}" srcOrd="0" destOrd="0" presId="urn:microsoft.com/office/officeart/2005/8/layout/hierarchy2"/>
    <dgm:cxn modelId="{CC4865D8-9C05-984C-8BF4-23129CFA2C43}" type="presParOf" srcId="{5A7649E0-5CE0-0E41-83E8-456F5458DAC6}" destId="{AC3A9576-2609-7C45-B473-D2247E691EFC}" srcOrd="1" destOrd="0" presId="urn:microsoft.com/office/officeart/2005/8/layout/hierarchy2"/>
    <dgm:cxn modelId="{8C88EB5D-A27C-C540-944B-211F61C1CC93}" type="presParOf" srcId="{AC684639-330E-9D4A-B3F1-194BACD8F112}" destId="{08A74241-88EA-FE4E-A8B8-525CF0D34D0A}" srcOrd="4" destOrd="0" presId="urn:microsoft.com/office/officeart/2005/8/layout/hierarchy2"/>
    <dgm:cxn modelId="{7A6D01BE-D468-B64C-86EB-251A7B59078A}" type="presParOf" srcId="{08A74241-88EA-FE4E-A8B8-525CF0D34D0A}" destId="{49AFADC5-174B-7140-AB5F-32F4D079E528}" srcOrd="0" destOrd="0" presId="urn:microsoft.com/office/officeart/2005/8/layout/hierarchy2"/>
    <dgm:cxn modelId="{71A4C2E4-D74B-DD43-AC1A-34113E3E5D6D}" type="presParOf" srcId="{AC684639-330E-9D4A-B3F1-194BACD8F112}" destId="{50424B7D-DF3B-4648-9BCD-DEFF237FB110}" srcOrd="5" destOrd="0" presId="urn:microsoft.com/office/officeart/2005/8/layout/hierarchy2"/>
    <dgm:cxn modelId="{3829DC40-7B22-2649-B88E-4C556A240392}" type="presParOf" srcId="{50424B7D-DF3B-4648-9BCD-DEFF237FB110}" destId="{5061476B-1586-AE46-8DA5-7831992C847E}" srcOrd="0" destOrd="0" presId="urn:microsoft.com/office/officeart/2005/8/layout/hierarchy2"/>
    <dgm:cxn modelId="{09FFF4D9-7B6B-2E46-BD9E-179915409F06}" type="presParOf" srcId="{50424B7D-DF3B-4648-9BCD-DEFF237FB110}" destId="{EAB7B3A2-A823-CA4E-8F89-06C29EAC923F}" srcOrd="1" destOrd="0" presId="urn:microsoft.com/office/officeart/2005/8/layout/hierarchy2"/>
    <dgm:cxn modelId="{A0B9C00E-5F2C-A743-B7AC-57F5283CD0B3}" type="presParOf" srcId="{EAB7B3A2-A823-CA4E-8F89-06C29EAC923F}" destId="{84C0767C-A604-C840-90F1-57BC1E0877B4}" srcOrd="0" destOrd="0" presId="urn:microsoft.com/office/officeart/2005/8/layout/hierarchy2"/>
    <dgm:cxn modelId="{263A2BB6-CDBA-E14A-AD75-A7C3348C4017}" type="presParOf" srcId="{84C0767C-A604-C840-90F1-57BC1E0877B4}" destId="{A6BBCDC8-D92A-6848-B8C3-66C36AB35C66}" srcOrd="0" destOrd="0" presId="urn:microsoft.com/office/officeart/2005/8/layout/hierarchy2"/>
    <dgm:cxn modelId="{5CE97F74-F8E3-FC48-AE2F-8803E147503F}" type="presParOf" srcId="{EAB7B3A2-A823-CA4E-8F89-06C29EAC923F}" destId="{F5598E1B-C379-5945-B25B-58F861C6E8AB}" srcOrd="1" destOrd="0" presId="urn:microsoft.com/office/officeart/2005/8/layout/hierarchy2"/>
    <dgm:cxn modelId="{84175049-6D76-2A46-B8B1-F06A7606074C}" type="presParOf" srcId="{F5598E1B-C379-5945-B25B-58F861C6E8AB}" destId="{F9268EFC-D573-D648-BC59-AE9548A3F386}" srcOrd="0" destOrd="0" presId="urn:microsoft.com/office/officeart/2005/8/layout/hierarchy2"/>
    <dgm:cxn modelId="{2C6C2132-0DAF-8742-A0F1-28796991E808}" type="presParOf" srcId="{F5598E1B-C379-5945-B25B-58F861C6E8AB}" destId="{662B9DD3-6BCC-D34A-9231-A3F8A3886817}" srcOrd="1" destOrd="0" presId="urn:microsoft.com/office/officeart/2005/8/layout/hierarchy2"/>
    <dgm:cxn modelId="{5E13A3FD-C080-D642-B5B3-69007EB25F98}" type="presParOf" srcId="{AC684639-330E-9D4A-B3F1-194BACD8F112}" destId="{2998AF1F-56F1-F840-A7E2-FAB97FAAB4E4}" srcOrd="6" destOrd="0" presId="urn:microsoft.com/office/officeart/2005/8/layout/hierarchy2"/>
    <dgm:cxn modelId="{D14463C9-FB01-C747-B5A6-D009E4AC0E59}" type="presParOf" srcId="{2998AF1F-56F1-F840-A7E2-FAB97FAAB4E4}" destId="{0B34894F-74D0-9646-B12B-D14EEDB5E43B}" srcOrd="0" destOrd="0" presId="urn:microsoft.com/office/officeart/2005/8/layout/hierarchy2"/>
    <dgm:cxn modelId="{D8BD371B-E86F-C743-8507-4193652CF9BE}" type="presParOf" srcId="{AC684639-330E-9D4A-B3F1-194BACD8F112}" destId="{F02E9E9F-7F3E-EC43-AD30-60EDE7B4F1C6}" srcOrd="7" destOrd="0" presId="urn:microsoft.com/office/officeart/2005/8/layout/hierarchy2"/>
    <dgm:cxn modelId="{F66E88F7-1CC1-1A47-85E8-25B332312D87}" type="presParOf" srcId="{F02E9E9F-7F3E-EC43-AD30-60EDE7B4F1C6}" destId="{67BFCFBE-535F-5146-BB2E-7C46B3EBF92F}" srcOrd="0" destOrd="0" presId="urn:microsoft.com/office/officeart/2005/8/layout/hierarchy2"/>
    <dgm:cxn modelId="{1B236CCE-D6A6-0B4A-8C9E-1E799DFCA7F8}" type="presParOf" srcId="{F02E9E9F-7F3E-EC43-AD30-60EDE7B4F1C6}" destId="{E7BAA2C7-8710-C743-A8C0-3AA569BBB5AC}" srcOrd="1" destOrd="0" presId="urn:microsoft.com/office/officeart/2005/8/layout/hierarchy2"/>
    <dgm:cxn modelId="{1C220661-C224-C548-90EA-6D6A7017309F}" type="presParOf" srcId="{E7BAA2C7-8710-C743-A8C0-3AA569BBB5AC}" destId="{4F764E94-4D29-BE49-B29D-77303DCB0053}" srcOrd="0" destOrd="0" presId="urn:microsoft.com/office/officeart/2005/8/layout/hierarchy2"/>
    <dgm:cxn modelId="{7E4C4235-F400-4F4A-8F1C-DCF10C0A34C2}" type="presParOf" srcId="{4F764E94-4D29-BE49-B29D-77303DCB0053}" destId="{9B348E18-03EC-1749-A7F1-AA7C01434152}" srcOrd="0" destOrd="0" presId="urn:microsoft.com/office/officeart/2005/8/layout/hierarchy2"/>
    <dgm:cxn modelId="{AFB22484-84EC-BF48-9C3F-25B35B433D24}" type="presParOf" srcId="{E7BAA2C7-8710-C743-A8C0-3AA569BBB5AC}" destId="{D2705293-BC7F-4746-B850-7D604D42678C}" srcOrd="1" destOrd="0" presId="urn:microsoft.com/office/officeart/2005/8/layout/hierarchy2"/>
    <dgm:cxn modelId="{1E6A7CB9-0BEC-6D4D-B60D-72491BBCA05A}" type="presParOf" srcId="{D2705293-BC7F-4746-B850-7D604D42678C}" destId="{1E6D57F1-660A-1046-A11A-BE6FD11D1BC9}" srcOrd="0" destOrd="0" presId="urn:microsoft.com/office/officeart/2005/8/layout/hierarchy2"/>
    <dgm:cxn modelId="{E1FD862E-DE4C-F049-80B7-2866C68DAA35}" type="presParOf" srcId="{D2705293-BC7F-4746-B850-7D604D42678C}" destId="{D3693828-6247-C044-9AB4-8CF877988A96}" srcOrd="1" destOrd="0" presId="urn:microsoft.com/office/officeart/2005/8/layout/hierarchy2"/>
    <dgm:cxn modelId="{6B519040-1227-234E-8755-BC93B0688599}" type="presParOf" srcId="{AC684639-330E-9D4A-B3F1-194BACD8F112}" destId="{C72D80CA-BC11-3C4D-A9E7-E5BE37CABCA7}" srcOrd="8" destOrd="0" presId="urn:microsoft.com/office/officeart/2005/8/layout/hierarchy2"/>
    <dgm:cxn modelId="{CDF90362-9E1C-8F46-9F86-84AFA7D6E068}" type="presParOf" srcId="{C72D80CA-BC11-3C4D-A9E7-E5BE37CABCA7}" destId="{889D44A2-6721-4342-A542-848834445858}" srcOrd="0" destOrd="0" presId="urn:microsoft.com/office/officeart/2005/8/layout/hierarchy2"/>
    <dgm:cxn modelId="{8BB86BA2-0CD9-E042-9C9C-5C65557CA051}" type="presParOf" srcId="{AC684639-330E-9D4A-B3F1-194BACD8F112}" destId="{D617DAA7-7ED8-6546-BCBB-4ABA6A44479B}" srcOrd="9" destOrd="0" presId="urn:microsoft.com/office/officeart/2005/8/layout/hierarchy2"/>
    <dgm:cxn modelId="{793C56BB-2438-D743-87B4-6DEADF99EAFA}" type="presParOf" srcId="{D617DAA7-7ED8-6546-BCBB-4ABA6A44479B}" destId="{ECC5C7D0-CBF9-324C-B48F-239FD8361C16}" srcOrd="0" destOrd="0" presId="urn:microsoft.com/office/officeart/2005/8/layout/hierarchy2"/>
    <dgm:cxn modelId="{5F4439FA-E12F-CF44-87FD-5B67FC2CB95C}" type="presParOf" srcId="{D617DAA7-7ED8-6546-BCBB-4ABA6A44479B}" destId="{5253BDDF-F22B-694C-AA8A-89FCE878D425}" srcOrd="1" destOrd="0" presId="urn:microsoft.com/office/officeart/2005/8/layout/hierarchy2"/>
    <dgm:cxn modelId="{92F07154-F8B0-A147-BA8F-E4AC39EF5F96}" type="presParOf" srcId="{5253BDDF-F22B-694C-AA8A-89FCE878D425}" destId="{06092E06-330A-BF49-BA84-97B59019D316}" srcOrd="0" destOrd="0" presId="urn:microsoft.com/office/officeart/2005/8/layout/hierarchy2"/>
    <dgm:cxn modelId="{FC95BF07-FB22-534B-BF85-4974E1592B4B}" type="presParOf" srcId="{06092E06-330A-BF49-BA84-97B59019D316}" destId="{E44E04A9-5472-5E4E-9994-CB67F39CA4BB}" srcOrd="0" destOrd="0" presId="urn:microsoft.com/office/officeart/2005/8/layout/hierarchy2"/>
    <dgm:cxn modelId="{20FD5FF2-9494-794E-A71F-44794D00B621}" type="presParOf" srcId="{5253BDDF-F22B-694C-AA8A-89FCE878D425}" destId="{A22C3022-8C2A-154D-96AF-58D6EF80266D}" srcOrd="1" destOrd="0" presId="urn:microsoft.com/office/officeart/2005/8/layout/hierarchy2"/>
    <dgm:cxn modelId="{99726414-8485-8043-9039-E14EE9D544C3}" type="presParOf" srcId="{A22C3022-8C2A-154D-96AF-58D6EF80266D}" destId="{3F4D2CAD-9F03-5044-A31E-54BDDECC7B51}" srcOrd="0" destOrd="0" presId="urn:microsoft.com/office/officeart/2005/8/layout/hierarchy2"/>
    <dgm:cxn modelId="{48A04A55-B597-984C-9F0D-B2A24F5C2229}" type="presParOf" srcId="{A22C3022-8C2A-154D-96AF-58D6EF80266D}" destId="{B221CE8B-D2B5-AA49-8EFA-C03B7B226D8A}" srcOrd="1" destOrd="0" presId="urn:microsoft.com/office/officeart/2005/8/layout/hierarchy2"/>
    <dgm:cxn modelId="{74F2B77A-7203-E145-B96B-C2E5622F2B4F}" type="presParOf" srcId="{AC684639-330E-9D4A-B3F1-194BACD8F112}" destId="{02C001BC-66C1-2740-9D3D-12E57F4C27CB}" srcOrd="10" destOrd="0" presId="urn:microsoft.com/office/officeart/2005/8/layout/hierarchy2"/>
    <dgm:cxn modelId="{53A2EB18-5510-BB4A-86A2-6B3EAECF9400}" type="presParOf" srcId="{02C001BC-66C1-2740-9D3D-12E57F4C27CB}" destId="{D5E147E9-E924-AD49-A69D-9A4AFBC20CF1}" srcOrd="0" destOrd="0" presId="urn:microsoft.com/office/officeart/2005/8/layout/hierarchy2"/>
    <dgm:cxn modelId="{A2DBECAF-5EB4-9C48-A9BD-9DA55B6A1FA5}" type="presParOf" srcId="{AC684639-330E-9D4A-B3F1-194BACD8F112}" destId="{6E10427C-4F02-6B4D-BB55-E5717447F096}" srcOrd="11" destOrd="0" presId="urn:microsoft.com/office/officeart/2005/8/layout/hierarchy2"/>
    <dgm:cxn modelId="{95D575DA-7D70-D740-B4B9-E372D5BEB27A}" type="presParOf" srcId="{6E10427C-4F02-6B4D-BB55-E5717447F096}" destId="{A5911B43-C820-F547-B78F-DB1AA5137123}" srcOrd="0" destOrd="0" presId="urn:microsoft.com/office/officeart/2005/8/layout/hierarchy2"/>
    <dgm:cxn modelId="{C4F2CA7D-14C2-474F-8602-1DFF99AAEE35}" type="presParOf" srcId="{6E10427C-4F02-6B4D-BB55-E5717447F096}" destId="{09D305A3-3658-8A46-B92F-16F9471A36DF}" srcOrd="1" destOrd="0" presId="urn:microsoft.com/office/officeart/2005/8/layout/hierarchy2"/>
    <dgm:cxn modelId="{5A557E1C-DD46-7043-AF99-39DD0296BB9E}" type="presParOf" srcId="{09D305A3-3658-8A46-B92F-16F9471A36DF}" destId="{2DAF981E-2BB7-1E41-A7A3-D88805C7E463}" srcOrd="0" destOrd="0" presId="urn:microsoft.com/office/officeart/2005/8/layout/hierarchy2"/>
    <dgm:cxn modelId="{E86B0334-A16B-624A-A39B-B2669CF7016C}" type="presParOf" srcId="{2DAF981E-2BB7-1E41-A7A3-D88805C7E463}" destId="{42C30F7E-CEFB-5048-BE01-C783E4BC69A1}" srcOrd="0" destOrd="0" presId="urn:microsoft.com/office/officeart/2005/8/layout/hierarchy2"/>
    <dgm:cxn modelId="{7DF2666B-D23B-FD4F-B153-E6FA8CCF7ED1}" type="presParOf" srcId="{09D305A3-3658-8A46-B92F-16F9471A36DF}" destId="{5A34CC80-077D-9D41-A607-27EBA9C55B17}" srcOrd="1" destOrd="0" presId="urn:microsoft.com/office/officeart/2005/8/layout/hierarchy2"/>
    <dgm:cxn modelId="{EFD0895F-0E22-A249-8E13-B7CF26EF7395}" type="presParOf" srcId="{5A34CC80-077D-9D41-A607-27EBA9C55B17}" destId="{4084F09D-3C10-D444-A90F-C24A7254D5EB}" srcOrd="0" destOrd="0" presId="urn:microsoft.com/office/officeart/2005/8/layout/hierarchy2"/>
    <dgm:cxn modelId="{0F4A90BA-4F18-204F-8B5B-952F942EB643}" type="presParOf" srcId="{5A34CC80-077D-9D41-A607-27EBA9C55B17}" destId="{983ADA44-A6BB-3245-85A0-6BBA636F566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Prayer &amp; </a:t>
          </a:r>
        </a:p>
        <a:p>
          <a:r>
            <a:rPr lang="en-US" dirty="0" smtClean="0"/>
            <a:t>Spiritual Life </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Weekly  Devotion</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Resources</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A95C74BA-EA46-5446-8E93-5763C223AB1B}">
      <dgm:prSet phldrT="[Text]"/>
      <dgm:spPr/>
      <dgm:t>
        <a:bodyPr/>
        <a:lstStyle/>
        <a:p>
          <a:r>
            <a:rPr lang="en-US" dirty="0" smtClean="0"/>
            <a:t>Prayer Group</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Resources</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2E4368CB-1C70-DF4A-9524-DA64AFD17CE1}">
      <dgm:prSet phldrT="[Text]"/>
      <dgm:spPr/>
      <dgm:t>
        <a:bodyPr/>
        <a:lstStyle/>
        <a:p>
          <a:r>
            <a:rPr lang="en-US" dirty="0" smtClean="0"/>
            <a:t>Spiritual Mentoring</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230DD719-D9EF-814A-AD99-896BA8ACDF49}">
      <dgm:prSet phldrT="[Text]"/>
      <dgm:spPr/>
      <dgm:t>
        <a:bodyPr/>
        <a:lstStyle/>
        <a:p>
          <a:r>
            <a:rPr lang="en-US" dirty="0" smtClean="0"/>
            <a:t>Resources</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2039F4FA-3627-C448-8C60-C44CA263BD11}">
      <dgm:prSet phldrT="[Text]"/>
      <dgm:spPr/>
      <dgm:t>
        <a:bodyPr/>
        <a:lstStyle/>
        <a:p>
          <a:r>
            <a:rPr lang="en-US" dirty="0" smtClean="0"/>
            <a:t>Spiritual Practices Course</a:t>
          </a:r>
          <a:endParaRPr lang="en-US" dirty="0"/>
        </a:p>
      </dgm:t>
    </dgm:pt>
    <dgm:pt modelId="{48611C90-5CE8-CC45-8A80-A08054DA7EB1}" type="parTrans" cxnId="{363B0438-C22C-824B-AD63-9BE0EE91C978}">
      <dgm:prSet/>
      <dgm:spPr/>
      <dgm:t>
        <a:bodyPr/>
        <a:lstStyle/>
        <a:p>
          <a:endParaRPr lang="en-US" dirty="0"/>
        </a:p>
      </dgm:t>
    </dgm:pt>
    <dgm:pt modelId="{894C941C-4D15-0A46-814C-5A92EF00E405}" type="sibTrans" cxnId="{363B0438-C22C-824B-AD63-9BE0EE91C978}">
      <dgm:prSet/>
      <dgm:spPr/>
      <dgm:t>
        <a:bodyPr/>
        <a:lstStyle/>
        <a:p>
          <a:endParaRPr lang="en-US"/>
        </a:p>
      </dgm:t>
    </dgm:pt>
    <dgm:pt modelId="{99B1676D-A68D-7F43-AAAB-35D076744D1C}">
      <dgm:prSet phldrT="[Text]"/>
      <dgm:spPr/>
      <dgm:t>
        <a:bodyPr/>
        <a:lstStyle/>
        <a:p>
          <a:r>
            <a:rPr lang="en-US" dirty="0" smtClean="0"/>
            <a:t>Resources</a:t>
          </a:r>
          <a:endParaRPr lang="en-US" dirty="0"/>
        </a:p>
      </dgm:t>
    </dgm:pt>
    <dgm:pt modelId="{EE2165C7-E7C0-2E4C-A200-EFD839EFED8F}" type="parTrans" cxnId="{871BDAF7-4AB5-4446-8612-8695704010FD}">
      <dgm:prSet/>
      <dgm:spPr/>
      <dgm:t>
        <a:bodyPr/>
        <a:lstStyle/>
        <a:p>
          <a:endParaRPr lang="en-US" dirty="0"/>
        </a:p>
      </dgm:t>
    </dgm:pt>
    <dgm:pt modelId="{7200368A-9723-A54E-83E6-71D5A8981281}" type="sibTrans" cxnId="{871BDAF7-4AB5-4446-8612-8695704010FD}">
      <dgm:prSet/>
      <dgm:spPr/>
      <dgm:t>
        <a:bodyPr/>
        <a:lstStyle/>
        <a:p>
          <a:endParaRPr lang="en-US"/>
        </a:p>
      </dgm:t>
    </dgm:pt>
    <dgm:pt modelId="{6D3DD9B0-D07D-744B-9DA9-DA0FAA1CC26C}">
      <dgm:prSet phldrT="[Text]"/>
      <dgm:spPr/>
      <dgm:t>
        <a:bodyPr/>
        <a:lstStyle/>
        <a:p>
          <a:r>
            <a:rPr lang="en-US" dirty="0" smtClean="0"/>
            <a:t>Retreat </a:t>
          </a:r>
          <a:endParaRPr lang="en-US" dirty="0"/>
        </a:p>
      </dgm:t>
    </dgm:pt>
    <dgm:pt modelId="{6AB97222-3042-2E46-98A7-F9287F1C5A87}" type="parTrans" cxnId="{96664D03-0791-ED44-9C0B-840AF0A89031}">
      <dgm:prSet/>
      <dgm:spPr/>
      <dgm:t>
        <a:bodyPr/>
        <a:lstStyle/>
        <a:p>
          <a:endParaRPr lang="en-US" dirty="0"/>
        </a:p>
      </dgm:t>
    </dgm:pt>
    <dgm:pt modelId="{7C68F3F6-26E3-8346-8257-7ECD6B7EC761}" type="sibTrans" cxnId="{96664D03-0791-ED44-9C0B-840AF0A89031}">
      <dgm:prSet/>
      <dgm:spPr/>
      <dgm:t>
        <a:bodyPr/>
        <a:lstStyle/>
        <a:p>
          <a:endParaRPr lang="en-US"/>
        </a:p>
      </dgm:t>
    </dgm:pt>
    <dgm:pt modelId="{1AC64651-DA90-244E-93AB-BC6E66E665CA}">
      <dgm:prSet phldrT="[Text]"/>
      <dgm:spPr/>
      <dgm:t>
        <a:bodyPr/>
        <a:lstStyle/>
        <a:p>
          <a:r>
            <a:rPr lang="en-US" dirty="0" smtClean="0"/>
            <a:t>Day at the Monastery</a:t>
          </a:r>
          <a:endParaRPr lang="en-US" dirty="0"/>
        </a:p>
      </dgm:t>
    </dgm:pt>
    <dgm:pt modelId="{AC438D0B-CB7C-E248-A67A-D5C0D302BFF4}" type="parTrans" cxnId="{84C1E65D-5E60-D040-99F0-23F5B94E19A4}">
      <dgm:prSet/>
      <dgm:spPr/>
      <dgm:t>
        <a:bodyPr/>
        <a:lstStyle/>
        <a:p>
          <a:endParaRPr lang="en-US" dirty="0"/>
        </a:p>
      </dgm:t>
    </dgm:pt>
    <dgm:pt modelId="{5EEDA699-596D-C142-811E-40FFF48987C4}" type="sibTrans" cxnId="{84C1E65D-5E60-D040-99F0-23F5B94E19A4}">
      <dgm:prSet/>
      <dgm:spPr/>
      <dgm:t>
        <a:bodyPr/>
        <a:lstStyle/>
        <a:p>
          <a:endParaRPr lang="en-US"/>
        </a:p>
      </dgm:t>
    </dgm:pt>
    <dgm:pt modelId="{37AA85FF-1BA0-3E4B-B331-4BB3D4B69EBE}">
      <dgm:prSet phldrT="[Text]"/>
      <dgm:spPr/>
      <dgm:t>
        <a:bodyPr/>
        <a:lstStyle/>
        <a:p>
          <a:r>
            <a:rPr lang="en-US" dirty="0" smtClean="0"/>
            <a:t>Online Prayer Intentions</a:t>
          </a:r>
          <a:endParaRPr lang="en-US" dirty="0"/>
        </a:p>
      </dgm:t>
    </dgm:pt>
    <dgm:pt modelId="{E0C3E012-F08F-F947-B5BC-173D59617BFE}" type="parTrans" cxnId="{C85A93D6-5EBF-AB4C-BF07-469FBE22A868}">
      <dgm:prSet/>
      <dgm:spPr/>
      <dgm:t>
        <a:bodyPr/>
        <a:lstStyle/>
        <a:p>
          <a:endParaRPr lang="en-US" dirty="0"/>
        </a:p>
      </dgm:t>
    </dgm:pt>
    <dgm:pt modelId="{09614A73-4A87-1B49-86A5-DD4448B355D7}" type="sibTrans" cxnId="{C85A93D6-5EBF-AB4C-BF07-469FBE22A868}">
      <dgm:prSet/>
      <dgm:spPr/>
      <dgm:t>
        <a:bodyPr/>
        <a:lstStyle/>
        <a:p>
          <a:endParaRPr lang="en-US"/>
        </a:p>
      </dgm:t>
    </dgm:pt>
    <dgm:pt modelId="{A077FE6A-7A6F-EE4C-ADB9-111E2FBD5402}">
      <dgm:prSet phldrT="[Text]"/>
      <dgm:spPr/>
      <dgm:t>
        <a:bodyPr/>
        <a:lstStyle/>
        <a:p>
          <a:r>
            <a:rPr lang="en-US" dirty="0" smtClean="0"/>
            <a:t>Resources</a:t>
          </a:r>
          <a:endParaRPr lang="en-US" dirty="0"/>
        </a:p>
      </dgm:t>
    </dgm:pt>
    <dgm:pt modelId="{C68F811B-0E13-E44F-827A-64B107FEBB5F}" type="parTrans" cxnId="{719331E5-1A64-594F-B2F3-D2CA4DC77F86}">
      <dgm:prSet/>
      <dgm:spPr/>
      <dgm:t>
        <a:bodyPr/>
        <a:lstStyle/>
        <a:p>
          <a:endParaRPr lang="en-US" dirty="0"/>
        </a:p>
      </dgm:t>
    </dgm:pt>
    <dgm:pt modelId="{BA8B3D43-8DB0-AE45-8C40-B754EC257DBF}" type="sibTrans" cxnId="{719331E5-1A64-594F-B2F3-D2CA4DC77F86}">
      <dgm:prSet/>
      <dgm:spPr/>
      <dgm:t>
        <a:bodyPr/>
        <a:lstStyle/>
        <a:p>
          <a:endParaRPr lang="en-US"/>
        </a:p>
      </dgm:t>
    </dgm:pt>
    <dgm:pt modelId="{0F4F7E87-A94E-5A4A-AA6A-B38D31D9FE7F}">
      <dgm:prSet phldrT="[Text]"/>
      <dgm:spPr/>
      <dgm:t>
        <a:bodyPr/>
        <a:lstStyle/>
        <a:p>
          <a:r>
            <a:rPr lang="en-US" dirty="0" smtClean="0"/>
            <a:t>Resources</a:t>
          </a:r>
          <a:endParaRPr lang="en-US" dirty="0"/>
        </a:p>
      </dgm:t>
    </dgm:pt>
    <dgm:pt modelId="{B16C3921-0141-D845-B019-3C098C62813A}" type="parTrans" cxnId="{5EEEAEFE-277A-4646-B0BE-698E036BED39}">
      <dgm:prSet/>
      <dgm:spPr/>
      <dgm:t>
        <a:bodyPr/>
        <a:lstStyle/>
        <a:p>
          <a:endParaRPr lang="en-US" dirty="0"/>
        </a:p>
      </dgm:t>
    </dgm:pt>
    <dgm:pt modelId="{A8A65BCB-7D78-D14E-9287-E6F00AE5339D}" type="sibTrans" cxnId="{5EEEAEFE-277A-4646-B0BE-698E036BED39}">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10873" custScaleY="129672" custLinFactNeighborX="-44876" custLinFactNeighborY="6528">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7"/>
      <dgm:spPr/>
      <dgm:t>
        <a:bodyPr/>
        <a:lstStyle/>
        <a:p>
          <a:endParaRPr lang="en-US"/>
        </a:p>
      </dgm:t>
    </dgm:pt>
    <dgm:pt modelId="{9AACFB51-A9C4-B04D-8F7B-F3649F8DC69B}" type="pres">
      <dgm:prSet presAssocID="{764951DE-7DCC-C944-B5A8-2099116BF1EC}" presName="connTx" presStyleLbl="parChTrans1D2" presStyleIdx="0" presStyleCnt="7"/>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7">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7"/>
      <dgm:spPr/>
      <dgm:t>
        <a:bodyPr/>
        <a:lstStyle/>
        <a:p>
          <a:endParaRPr lang="en-US"/>
        </a:p>
      </dgm:t>
    </dgm:pt>
    <dgm:pt modelId="{AA3C1B16-1A08-7347-B6B0-49663A6C9FD5}" type="pres">
      <dgm:prSet presAssocID="{3576A036-AFB6-E140-A598-0B9FE67F9E3A}" presName="connTx" presStyleLbl="parChTrans1D2" presStyleIdx="1" presStyleCnt="7"/>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7">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1" presStyleCnt="6"/>
      <dgm:spPr/>
      <dgm:t>
        <a:bodyPr/>
        <a:lstStyle/>
        <a:p>
          <a:endParaRPr lang="en-US"/>
        </a:p>
      </dgm:t>
    </dgm:pt>
    <dgm:pt modelId="{95E8A329-248C-604F-857A-16DD9DFE1E99}" type="pres">
      <dgm:prSet presAssocID="{584FCDF4-D01B-E946-B78B-B7FDB84C792A}" presName="connTx" presStyleLbl="parChTrans1D3" presStyleIdx="1"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1"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7"/>
      <dgm:spPr/>
      <dgm:t>
        <a:bodyPr/>
        <a:lstStyle/>
        <a:p>
          <a:endParaRPr lang="en-US"/>
        </a:p>
      </dgm:t>
    </dgm:pt>
    <dgm:pt modelId="{49AFADC5-174B-7140-AB5F-32F4D079E528}" type="pres">
      <dgm:prSet presAssocID="{0406CA50-9F58-CC43-B59C-27CB7F89E703}" presName="connTx" presStyleLbl="parChTrans1D2" presStyleIdx="2" presStyleCnt="7"/>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7">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2" presStyleCnt="6"/>
      <dgm:spPr/>
      <dgm:t>
        <a:bodyPr/>
        <a:lstStyle/>
        <a:p>
          <a:endParaRPr lang="en-US"/>
        </a:p>
      </dgm:t>
    </dgm:pt>
    <dgm:pt modelId="{A6BBCDC8-D92A-6848-B8C3-66C36AB35C66}" type="pres">
      <dgm:prSet presAssocID="{EA2B0C69-C29D-1841-B80F-A2B81D7AA761}" presName="connTx" presStyleLbl="parChTrans1D3" presStyleIdx="2"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2"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2998AF1F-56F1-F840-A7E2-FAB97FAAB4E4}" type="pres">
      <dgm:prSet presAssocID="{48611C90-5CE8-CC45-8A80-A08054DA7EB1}" presName="conn2-1" presStyleLbl="parChTrans1D2" presStyleIdx="3" presStyleCnt="7"/>
      <dgm:spPr/>
      <dgm:t>
        <a:bodyPr/>
        <a:lstStyle/>
        <a:p>
          <a:endParaRPr lang="en-US"/>
        </a:p>
      </dgm:t>
    </dgm:pt>
    <dgm:pt modelId="{0B34894F-74D0-9646-B12B-D14EEDB5E43B}" type="pres">
      <dgm:prSet presAssocID="{48611C90-5CE8-CC45-8A80-A08054DA7EB1}" presName="connTx" presStyleLbl="parChTrans1D2" presStyleIdx="3" presStyleCnt="7"/>
      <dgm:spPr/>
      <dgm:t>
        <a:bodyPr/>
        <a:lstStyle/>
        <a:p>
          <a:endParaRPr lang="en-US"/>
        </a:p>
      </dgm:t>
    </dgm:pt>
    <dgm:pt modelId="{F02E9E9F-7F3E-EC43-AD30-60EDE7B4F1C6}" type="pres">
      <dgm:prSet presAssocID="{2039F4FA-3627-C448-8C60-C44CA263BD11}" presName="root2" presStyleCnt="0"/>
      <dgm:spPr/>
      <dgm:t>
        <a:bodyPr/>
        <a:lstStyle/>
        <a:p>
          <a:endParaRPr lang="en-US"/>
        </a:p>
      </dgm:t>
    </dgm:pt>
    <dgm:pt modelId="{67BFCFBE-535F-5146-BB2E-7C46B3EBF92F}" type="pres">
      <dgm:prSet presAssocID="{2039F4FA-3627-C448-8C60-C44CA263BD11}" presName="LevelTwoTextNode" presStyleLbl="node2" presStyleIdx="3" presStyleCnt="7">
        <dgm:presLayoutVars>
          <dgm:chPref val="3"/>
        </dgm:presLayoutVars>
      </dgm:prSet>
      <dgm:spPr/>
      <dgm:t>
        <a:bodyPr/>
        <a:lstStyle/>
        <a:p>
          <a:endParaRPr lang="en-US"/>
        </a:p>
      </dgm:t>
    </dgm:pt>
    <dgm:pt modelId="{E7BAA2C7-8710-C743-A8C0-3AA569BBB5AC}" type="pres">
      <dgm:prSet presAssocID="{2039F4FA-3627-C448-8C60-C44CA263BD11}" presName="level3hierChild" presStyleCnt="0"/>
      <dgm:spPr/>
      <dgm:t>
        <a:bodyPr/>
        <a:lstStyle/>
        <a:p>
          <a:endParaRPr lang="en-US"/>
        </a:p>
      </dgm:t>
    </dgm:pt>
    <dgm:pt modelId="{4F764E94-4D29-BE49-B29D-77303DCB0053}" type="pres">
      <dgm:prSet presAssocID="{EE2165C7-E7C0-2E4C-A200-EFD839EFED8F}" presName="conn2-1" presStyleLbl="parChTrans1D3" presStyleIdx="3" presStyleCnt="6"/>
      <dgm:spPr/>
      <dgm:t>
        <a:bodyPr/>
        <a:lstStyle/>
        <a:p>
          <a:endParaRPr lang="en-US"/>
        </a:p>
      </dgm:t>
    </dgm:pt>
    <dgm:pt modelId="{9B348E18-03EC-1749-A7F1-AA7C01434152}" type="pres">
      <dgm:prSet presAssocID="{EE2165C7-E7C0-2E4C-A200-EFD839EFED8F}" presName="connTx" presStyleLbl="parChTrans1D3" presStyleIdx="3" presStyleCnt="6"/>
      <dgm:spPr/>
      <dgm:t>
        <a:bodyPr/>
        <a:lstStyle/>
        <a:p>
          <a:endParaRPr lang="en-US"/>
        </a:p>
      </dgm:t>
    </dgm:pt>
    <dgm:pt modelId="{D2705293-BC7F-4746-B850-7D604D42678C}" type="pres">
      <dgm:prSet presAssocID="{99B1676D-A68D-7F43-AAAB-35D076744D1C}" presName="root2" presStyleCnt="0"/>
      <dgm:spPr/>
      <dgm:t>
        <a:bodyPr/>
        <a:lstStyle/>
        <a:p>
          <a:endParaRPr lang="en-US"/>
        </a:p>
      </dgm:t>
    </dgm:pt>
    <dgm:pt modelId="{1E6D57F1-660A-1046-A11A-BE6FD11D1BC9}" type="pres">
      <dgm:prSet presAssocID="{99B1676D-A68D-7F43-AAAB-35D076744D1C}" presName="LevelTwoTextNode" presStyleLbl="node3" presStyleIdx="3" presStyleCnt="6">
        <dgm:presLayoutVars>
          <dgm:chPref val="3"/>
        </dgm:presLayoutVars>
      </dgm:prSet>
      <dgm:spPr/>
      <dgm:t>
        <a:bodyPr/>
        <a:lstStyle/>
        <a:p>
          <a:endParaRPr lang="en-US"/>
        </a:p>
      </dgm:t>
    </dgm:pt>
    <dgm:pt modelId="{D3693828-6247-C044-9AB4-8CF877988A96}" type="pres">
      <dgm:prSet presAssocID="{99B1676D-A68D-7F43-AAAB-35D076744D1C}" presName="level3hierChild" presStyleCnt="0"/>
      <dgm:spPr/>
      <dgm:t>
        <a:bodyPr/>
        <a:lstStyle/>
        <a:p>
          <a:endParaRPr lang="en-US"/>
        </a:p>
      </dgm:t>
    </dgm:pt>
    <dgm:pt modelId="{3D594DC4-06E6-D047-B2EB-BFC3970330FB}" type="pres">
      <dgm:prSet presAssocID="{6AB97222-3042-2E46-98A7-F9287F1C5A87}" presName="conn2-1" presStyleLbl="parChTrans1D2" presStyleIdx="4" presStyleCnt="7"/>
      <dgm:spPr/>
      <dgm:t>
        <a:bodyPr/>
        <a:lstStyle/>
        <a:p>
          <a:endParaRPr lang="en-US"/>
        </a:p>
      </dgm:t>
    </dgm:pt>
    <dgm:pt modelId="{8CAA4816-864E-1D4E-A2D8-539460BB77CA}" type="pres">
      <dgm:prSet presAssocID="{6AB97222-3042-2E46-98A7-F9287F1C5A87}" presName="connTx" presStyleLbl="parChTrans1D2" presStyleIdx="4" presStyleCnt="7"/>
      <dgm:spPr/>
      <dgm:t>
        <a:bodyPr/>
        <a:lstStyle/>
        <a:p>
          <a:endParaRPr lang="en-US"/>
        </a:p>
      </dgm:t>
    </dgm:pt>
    <dgm:pt modelId="{24E368E9-A5A9-834A-B77A-C7BD6038478B}" type="pres">
      <dgm:prSet presAssocID="{6D3DD9B0-D07D-744B-9DA9-DA0FAA1CC26C}" presName="root2" presStyleCnt="0"/>
      <dgm:spPr/>
      <dgm:t>
        <a:bodyPr/>
        <a:lstStyle/>
        <a:p>
          <a:endParaRPr lang="en-US"/>
        </a:p>
      </dgm:t>
    </dgm:pt>
    <dgm:pt modelId="{A76651BC-DDD6-054A-9866-CE6142D07EE9}" type="pres">
      <dgm:prSet presAssocID="{6D3DD9B0-D07D-744B-9DA9-DA0FAA1CC26C}" presName="LevelTwoTextNode" presStyleLbl="node2" presStyleIdx="4" presStyleCnt="7">
        <dgm:presLayoutVars>
          <dgm:chPref val="3"/>
        </dgm:presLayoutVars>
      </dgm:prSet>
      <dgm:spPr/>
      <dgm:t>
        <a:bodyPr/>
        <a:lstStyle/>
        <a:p>
          <a:endParaRPr lang="en-US"/>
        </a:p>
      </dgm:t>
    </dgm:pt>
    <dgm:pt modelId="{184CDDD6-54CE-2A42-A567-34A5BABAAAA9}" type="pres">
      <dgm:prSet presAssocID="{6D3DD9B0-D07D-744B-9DA9-DA0FAA1CC26C}" presName="level3hierChild" presStyleCnt="0"/>
      <dgm:spPr/>
      <dgm:t>
        <a:bodyPr/>
        <a:lstStyle/>
        <a:p>
          <a:endParaRPr lang="en-US"/>
        </a:p>
      </dgm:t>
    </dgm:pt>
    <dgm:pt modelId="{C57085DF-82AB-F94E-9150-568F1FA10FA3}" type="pres">
      <dgm:prSet presAssocID="{C68F811B-0E13-E44F-827A-64B107FEBB5F}" presName="conn2-1" presStyleLbl="parChTrans1D3" presStyleIdx="4" presStyleCnt="6"/>
      <dgm:spPr/>
      <dgm:t>
        <a:bodyPr/>
        <a:lstStyle/>
        <a:p>
          <a:endParaRPr lang="en-US"/>
        </a:p>
      </dgm:t>
    </dgm:pt>
    <dgm:pt modelId="{843726BD-C6FD-CD40-95E4-3BFC825BD065}" type="pres">
      <dgm:prSet presAssocID="{C68F811B-0E13-E44F-827A-64B107FEBB5F}" presName="connTx" presStyleLbl="parChTrans1D3" presStyleIdx="4" presStyleCnt="6"/>
      <dgm:spPr/>
      <dgm:t>
        <a:bodyPr/>
        <a:lstStyle/>
        <a:p>
          <a:endParaRPr lang="en-US"/>
        </a:p>
      </dgm:t>
    </dgm:pt>
    <dgm:pt modelId="{F71911BB-30EE-1345-8703-A5386A81E18B}" type="pres">
      <dgm:prSet presAssocID="{A077FE6A-7A6F-EE4C-ADB9-111E2FBD5402}" presName="root2" presStyleCnt="0"/>
      <dgm:spPr/>
      <dgm:t>
        <a:bodyPr/>
        <a:lstStyle/>
        <a:p>
          <a:endParaRPr lang="en-US"/>
        </a:p>
      </dgm:t>
    </dgm:pt>
    <dgm:pt modelId="{878A494C-C525-BD4B-99AC-006D0B8CE9E7}" type="pres">
      <dgm:prSet presAssocID="{A077FE6A-7A6F-EE4C-ADB9-111E2FBD5402}" presName="LevelTwoTextNode" presStyleLbl="node3" presStyleIdx="4" presStyleCnt="6">
        <dgm:presLayoutVars>
          <dgm:chPref val="3"/>
        </dgm:presLayoutVars>
      </dgm:prSet>
      <dgm:spPr/>
      <dgm:t>
        <a:bodyPr/>
        <a:lstStyle/>
        <a:p>
          <a:endParaRPr lang="en-US"/>
        </a:p>
      </dgm:t>
    </dgm:pt>
    <dgm:pt modelId="{15254C51-1D5E-364D-AF2B-735551CAB877}" type="pres">
      <dgm:prSet presAssocID="{A077FE6A-7A6F-EE4C-ADB9-111E2FBD5402}" presName="level3hierChild" presStyleCnt="0"/>
      <dgm:spPr/>
      <dgm:t>
        <a:bodyPr/>
        <a:lstStyle/>
        <a:p>
          <a:endParaRPr lang="en-US"/>
        </a:p>
      </dgm:t>
    </dgm:pt>
    <dgm:pt modelId="{C72D80CA-BC11-3C4D-A9E7-E5BE37CABCA7}" type="pres">
      <dgm:prSet presAssocID="{AC438D0B-CB7C-E248-A67A-D5C0D302BFF4}" presName="conn2-1" presStyleLbl="parChTrans1D2" presStyleIdx="5" presStyleCnt="7"/>
      <dgm:spPr/>
      <dgm:t>
        <a:bodyPr/>
        <a:lstStyle/>
        <a:p>
          <a:endParaRPr lang="en-US"/>
        </a:p>
      </dgm:t>
    </dgm:pt>
    <dgm:pt modelId="{889D44A2-6721-4342-A542-848834445858}" type="pres">
      <dgm:prSet presAssocID="{AC438D0B-CB7C-E248-A67A-D5C0D302BFF4}" presName="connTx" presStyleLbl="parChTrans1D2" presStyleIdx="5" presStyleCnt="7"/>
      <dgm:spPr/>
      <dgm:t>
        <a:bodyPr/>
        <a:lstStyle/>
        <a:p>
          <a:endParaRPr lang="en-US"/>
        </a:p>
      </dgm:t>
    </dgm:pt>
    <dgm:pt modelId="{D617DAA7-7ED8-6546-BCBB-4ABA6A44479B}" type="pres">
      <dgm:prSet presAssocID="{1AC64651-DA90-244E-93AB-BC6E66E665CA}" presName="root2" presStyleCnt="0"/>
      <dgm:spPr/>
      <dgm:t>
        <a:bodyPr/>
        <a:lstStyle/>
        <a:p>
          <a:endParaRPr lang="en-US"/>
        </a:p>
      </dgm:t>
    </dgm:pt>
    <dgm:pt modelId="{ECC5C7D0-CBF9-324C-B48F-239FD8361C16}" type="pres">
      <dgm:prSet presAssocID="{1AC64651-DA90-244E-93AB-BC6E66E665CA}" presName="LevelTwoTextNode" presStyleLbl="node2" presStyleIdx="5" presStyleCnt="7">
        <dgm:presLayoutVars>
          <dgm:chPref val="3"/>
        </dgm:presLayoutVars>
      </dgm:prSet>
      <dgm:spPr/>
      <dgm:t>
        <a:bodyPr/>
        <a:lstStyle/>
        <a:p>
          <a:endParaRPr lang="en-US"/>
        </a:p>
      </dgm:t>
    </dgm:pt>
    <dgm:pt modelId="{5253BDDF-F22B-694C-AA8A-89FCE878D425}" type="pres">
      <dgm:prSet presAssocID="{1AC64651-DA90-244E-93AB-BC6E66E665CA}" presName="level3hierChild" presStyleCnt="0"/>
      <dgm:spPr/>
      <dgm:t>
        <a:bodyPr/>
        <a:lstStyle/>
        <a:p>
          <a:endParaRPr lang="en-US"/>
        </a:p>
      </dgm:t>
    </dgm:pt>
    <dgm:pt modelId="{06092E06-330A-BF49-BA84-97B59019D316}" type="pres">
      <dgm:prSet presAssocID="{B16C3921-0141-D845-B019-3C098C62813A}" presName="conn2-1" presStyleLbl="parChTrans1D3" presStyleIdx="5" presStyleCnt="6"/>
      <dgm:spPr/>
      <dgm:t>
        <a:bodyPr/>
        <a:lstStyle/>
        <a:p>
          <a:endParaRPr lang="en-US"/>
        </a:p>
      </dgm:t>
    </dgm:pt>
    <dgm:pt modelId="{E44E04A9-5472-5E4E-9994-CB67F39CA4BB}" type="pres">
      <dgm:prSet presAssocID="{B16C3921-0141-D845-B019-3C098C62813A}" presName="connTx" presStyleLbl="parChTrans1D3" presStyleIdx="5" presStyleCnt="6"/>
      <dgm:spPr/>
      <dgm:t>
        <a:bodyPr/>
        <a:lstStyle/>
        <a:p>
          <a:endParaRPr lang="en-US"/>
        </a:p>
      </dgm:t>
    </dgm:pt>
    <dgm:pt modelId="{A22C3022-8C2A-154D-96AF-58D6EF80266D}" type="pres">
      <dgm:prSet presAssocID="{0F4F7E87-A94E-5A4A-AA6A-B38D31D9FE7F}" presName="root2" presStyleCnt="0"/>
      <dgm:spPr/>
      <dgm:t>
        <a:bodyPr/>
        <a:lstStyle/>
        <a:p>
          <a:endParaRPr lang="en-US"/>
        </a:p>
      </dgm:t>
    </dgm:pt>
    <dgm:pt modelId="{3F4D2CAD-9F03-5044-A31E-54BDDECC7B51}" type="pres">
      <dgm:prSet presAssocID="{0F4F7E87-A94E-5A4A-AA6A-B38D31D9FE7F}" presName="LevelTwoTextNode" presStyleLbl="node3" presStyleIdx="5" presStyleCnt="6">
        <dgm:presLayoutVars>
          <dgm:chPref val="3"/>
        </dgm:presLayoutVars>
      </dgm:prSet>
      <dgm:spPr/>
      <dgm:t>
        <a:bodyPr/>
        <a:lstStyle/>
        <a:p>
          <a:endParaRPr lang="en-US"/>
        </a:p>
      </dgm:t>
    </dgm:pt>
    <dgm:pt modelId="{B221CE8B-D2B5-AA49-8EFA-C03B7B226D8A}" type="pres">
      <dgm:prSet presAssocID="{0F4F7E87-A94E-5A4A-AA6A-B38D31D9FE7F}" presName="level3hierChild" presStyleCnt="0"/>
      <dgm:spPr/>
      <dgm:t>
        <a:bodyPr/>
        <a:lstStyle/>
        <a:p>
          <a:endParaRPr lang="en-US"/>
        </a:p>
      </dgm:t>
    </dgm:pt>
    <dgm:pt modelId="{02C001BC-66C1-2740-9D3D-12E57F4C27CB}" type="pres">
      <dgm:prSet presAssocID="{E0C3E012-F08F-F947-B5BC-173D59617BFE}" presName="conn2-1" presStyleLbl="parChTrans1D2" presStyleIdx="6" presStyleCnt="7"/>
      <dgm:spPr/>
      <dgm:t>
        <a:bodyPr/>
        <a:lstStyle/>
        <a:p>
          <a:endParaRPr lang="en-US"/>
        </a:p>
      </dgm:t>
    </dgm:pt>
    <dgm:pt modelId="{D5E147E9-E924-AD49-A69D-9A4AFBC20CF1}" type="pres">
      <dgm:prSet presAssocID="{E0C3E012-F08F-F947-B5BC-173D59617BFE}" presName="connTx" presStyleLbl="parChTrans1D2" presStyleIdx="6" presStyleCnt="7"/>
      <dgm:spPr/>
      <dgm:t>
        <a:bodyPr/>
        <a:lstStyle/>
        <a:p>
          <a:endParaRPr lang="en-US"/>
        </a:p>
      </dgm:t>
    </dgm:pt>
    <dgm:pt modelId="{6E10427C-4F02-6B4D-BB55-E5717447F096}" type="pres">
      <dgm:prSet presAssocID="{37AA85FF-1BA0-3E4B-B331-4BB3D4B69EBE}" presName="root2" presStyleCnt="0"/>
      <dgm:spPr/>
      <dgm:t>
        <a:bodyPr/>
        <a:lstStyle/>
        <a:p>
          <a:endParaRPr lang="en-US"/>
        </a:p>
      </dgm:t>
    </dgm:pt>
    <dgm:pt modelId="{A5911B43-C820-F547-B78F-DB1AA5137123}" type="pres">
      <dgm:prSet presAssocID="{37AA85FF-1BA0-3E4B-B331-4BB3D4B69EBE}" presName="LevelTwoTextNode" presStyleLbl="node2" presStyleIdx="6" presStyleCnt="7">
        <dgm:presLayoutVars>
          <dgm:chPref val="3"/>
        </dgm:presLayoutVars>
      </dgm:prSet>
      <dgm:spPr/>
      <dgm:t>
        <a:bodyPr/>
        <a:lstStyle/>
        <a:p>
          <a:endParaRPr lang="en-US"/>
        </a:p>
      </dgm:t>
    </dgm:pt>
    <dgm:pt modelId="{09D305A3-3658-8A46-B92F-16F9471A36DF}" type="pres">
      <dgm:prSet presAssocID="{37AA85FF-1BA0-3E4B-B331-4BB3D4B69EBE}" presName="level3hierChild" presStyleCnt="0"/>
      <dgm:spPr/>
      <dgm:t>
        <a:bodyPr/>
        <a:lstStyle/>
        <a:p>
          <a:endParaRPr lang="en-US"/>
        </a:p>
      </dgm:t>
    </dgm:pt>
  </dgm:ptLst>
  <dgm:cxnLst>
    <dgm:cxn modelId="{84D9E6F6-5371-294E-963D-71089D8B889D}" type="presOf" srcId="{A95C74BA-EA46-5446-8E93-5763C223AB1B}" destId="{5061476B-1586-AE46-8DA5-7831992C847E}" srcOrd="0" destOrd="0" presId="urn:microsoft.com/office/officeart/2005/8/layout/hierarchy2"/>
    <dgm:cxn modelId="{363B0438-C22C-824B-AD63-9BE0EE91C978}" srcId="{BD2D7B6F-F5D3-0045-AA60-FFD24738CB82}" destId="{2039F4FA-3627-C448-8C60-C44CA263BD11}" srcOrd="3" destOrd="0" parTransId="{48611C90-5CE8-CC45-8A80-A08054DA7EB1}" sibTransId="{894C941C-4D15-0A46-814C-5A92EF00E405}"/>
    <dgm:cxn modelId="{F1AE1B79-6EF5-BB44-B1AC-4489485AD2F6}" type="presOf" srcId="{2039F4FA-3627-C448-8C60-C44CA263BD11}" destId="{67BFCFBE-535F-5146-BB2E-7C46B3EBF92F}" srcOrd="0" destOrd="0" presId="urn:microsoft.com/office/officeart/2005/8/layout/hierarchy2"/>
    <dgm:cxn modelId="{C20D6DC1-D306-0D47-BD8B-782F266E6D73}" type="presOf" srcId="{764951DE-7DCC-C944-B5A8-2099116BF1EC}" destId="{9AACFB51-A9C4-B04D-8F7B-F3649F8DC69B}" srcOrd="1" destOrd="0" presId="urn:microsoft.com/office/officeart/2005/8/layout/hierarchy2"/>
    <dgm:cxn modelId="{0FC485AF-F88F-7C48-BA25-C14A41F6323F}" type="presOf" srcId="{1AC64651-DA90-244E-93AB-BC6E66E665CA}" destId="{ECC5C7D0-CBF9-324C-B48F-239FD8361C16}" srcOrd="0" destOrd="0" presId="urn:microsoft.com/office/officeart/2005/8/layout/hierarchy2"/>
    <dgm:cxn modelId="{93157634-52BC-5C4B-8F3C-7A0F6CC6A978}" type="presOf" srcId="{BD2D7B6F-F5D3-0045-AA60-FFD24738CB82}" destId="{8B0D0BE4-436D-DF42-8835-0F0CD1884F38}" srcOrd="0" destOrd="0" presId="urn:microsoft.com/office/officeart/2005/8/layout/hierarchy2"/>
    <dgm:cxn modelId="{72956CE3-2A0B-1748-B8D8-9434332491A2}" type="presOf" srcId="{B16C3921-0141-D845-B019-3C098C62813A}" destId="{E44E04A9-5472-5E4E-9994-CB67F39CA4BB}" srcOrd="1"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E678F1A7-5BA8-784C-AD4D-0A0D67A3B803}" type="presOf" srcId="{EE2165C7-E7C0-2E4C-A200-EFD839EFED8F}" destId="{9B348E18-03EC-1749-A7F1-AA7C01434152}" srcOrd="1"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324371B1-C4E9-3B4F-A7C1-0E35E57502C3}" type="presOf" srcId="{C68F811B-0E13-E44F-827A-64B107FEBB5F}" destId="{C57085DF-82AB-F94E-9150-568F1FA10FA3}" srcOrd="0" destOrd="0" presId="urn:microsoft.com/office/officeart/2005/8/layout/hierarchy2"/>
    <dgm:cxn modelId="{DD11F525-30CB-BE42-A292-0E8DA33FADE6}" type="presOf" srcId="{A077FE6A-7A6F-EE4C-ADB9-111E2FBD5402}" destId="{878A494C-C525-BD4B-99AC-006D0B8CE9E7}" srcOrd="0" destOrd="0" presId="urn:microsoft.com/office/officeart/2005/8/layout/hierarchy2"/>
    <dgm:cxn modelId="{BF6318EF-F3FA-3449-AD5C-2BC304329B24}" type="presOf" srcId="{2E4368CB-1C70-DF4A-9524-DA64AFD17CE1}" destId="{8B9A6741-112D-5B44-931F-15302F01C809}" srcOrd="0" destOrd="0" presId="urn:microsoft.com/office/officeart/2005/8/layout/hierarchy2"/>
    <dgm:cxn modelId="{9CD41D2C-2CFB-5A49-9C9E-D7E69DDECC55}" type="presOf" srcId="{C80FE5A0-9DAB-D448-A91E-17F419E61695}" destId="{F9268EFC-D573-D648-BC59-AE9548A3F386}" srcOrd="0" destOrd="0" presId="urn:microsoft.com/office/officeart/2005/8/layout/hierarchy2"/>
    <dgm:cxn modelId="{539DF9F1-8895-3446-BAFA-EC33E42E89AA}" type="presOf" srcId="{6AB97222-3042-2E46-98A7-F9287F1C5A87}" destId="{8CAA4816-864E-1D4E-A2D8-539460BB77CA}" srcOrd="1" destOrd="0" presId="urn:microsoft.com/office/officeart/2005/8/layout/hierarchy2"/>
    <dgm:cxn modelId="{2095C611-CC8B-6F4E-B4B8-651C5CC8E312}" type="presOf" srcId="{DB488FCE-375E-FD4A-A99B-2E3041F53B3B}" destId="{0F847F51-0BC6-A540-AE1F-7CCFDC1F0565}" srcOrd="0" destOrd="0" presId="urn:microsoft.com/office/officeart/2005/8/layout/hierarchy2"/>
    <dgm:cxn modelId="{31F561DF-9271-7B4A-BE15-2BF7875D2408}" type="presOf" srcId="{37AA85FF-1BA0-3E4B-B331-4BB3D4B69EBE}" destId="{A5911B43-C820-F547-B78F-DB1AA5137123}" srcOrd="0" destOrd="0" presId="urn:microsoft.com/office/officeart/2005/8/layout/hierarchy2"/>
    <dgm:cxn modelId="{871BDAF7-4AB5-4446-8612-8695704010FD}" srcId="{2039F4FA-3627-C448-8C60-C44CA263BD11}" destId="{99B1676D-A68D-7F43-AAAB-35D076744D1C}" srcOrd="0" destOrd="0" parTransId="{EE2165C7-E7C0-2E4C-A200-EFD839EFED8F}" sibTransId="{7200368A-9723-A54E-83E6-71D5A8981281}"/>
    <dgm:cxn modelId="{0203AEE5-91E3-B743-B260-57E62A27FABD}" srcId="{BD2D7B6F-F5D3-0045-AA60-FFD24738CB82}" destId="{2E4368CB-1C70-DF4A-9524-DA64AFD17CE1}" srcOrd="1" destOrd="0" parTransId="{3576A036-AFB6-E140-A598-0B9FE67F9E3A}" sibTransId="{1FCFEF51-CDE7-AA4E-884F-3C98EDD51E87}"/>
    <dgm:cxn modelId="{AC33C41C-46C5-ED4F-B011-54B9F00A9C6C}" type="presOf" srcId="{B16C3921-0141-D845-B019-3C098C62813A}" destId="{06092E06-330A-BF49-BA84-97B59019D316}" srcOrd="0" destOrd="0" presId="urn:microsoft.com/office/officeart/2005/8/layout/hierarchy2"/>
    <dgm:cxn modelId="{30D2AE81-3302-F848-BA64-14951076C92C}" type="presOf" srcId="{99B1676D-A68D-7F43-AAAB-35D076744D1C}" destId="{1E6D57F1-660A-1046-A11A-BE6FD11D1BC9}" srcOrd="0" destOrd="0" presId="urn:microsoft.com/office/officeart/2005/8/layout/hierarchy2"/>
    <dgm:cxn modelId="{89B8A01F-1720-9B42-A32E-438080A93BBD}" type="presOf" srcId="{EA2B0C69-C29D-1841-B80F-A2B81D7AA761}" destId="{84C0767C-A604-C840-90F1-57BC1E0877B4}" srcOrd="0" destOrd="0" presId="urn:microsoft.com/office/officeart/2005/8/layout/hierarchy2"/>
    <dgm:cxn modelId="{D6930CE9-BAA8-FB4D-974C-39C36D2D13AF}" type="presOf" srcId="{AC438D0B-CB7C-E248-A67A-D5C0D302BFF4}" destId="{889D44A2-6721-4342-A542-848834445858}" srcOrd="1" destOrd="0" presId="urn:microsoft.com/office/officeart/2005/8/layout/hierarchy2"/>
    <dgm:cxn modelId="{4ABA9A97-EE88-B34C-A229-2BF0EB25FC03}" type="presOf" srcId="{D28ECA1B-2D94-0B48-AF46-A04F7AE9335E}" destId="{4F584A9B-E6A1-7144-ABFF-694949592A70}" srcOrd="0" destOrd="0" presId="urn:microsoft.com/office/officeart/2005/8/layout/hierarchy2"/>
    <dgm:cxn modelId="{92BE3CB3-D7DF-4945-9557-1E608BE0C4D4}" type="presOf" srcId="{6BFBF50A-E61E-2242-8022-AD439606092E}" destId="{4DDAC5BA-CF24-824E-A0B8-90B57E68785D}" srcOrd="1"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91506555-85E6-7542-8D0E-2A7F8210E0FD}" type="presOf" srcId="{48611C90-5CE8-CC45-8A80-A08054DA7EB1}" destId="{0B34894F-74D0-9646-B12B-D14EEDB5E43B}" srcOrd="1" destOrd="0" presId="urn:microsoft.com/office/officeart/2005/8/layout/hierarchy2"/>
    <dgm:cxn modelId="{96664D03-0791-ED44-9C0B-840AF0A89031}" srcId="{BD2D7B6F-F5D3-0045-AA60-FFD24738CB82}" destId="{6D3DD9B0-D07D-744B-9DA9-DA0FAA1CC26C}" srcOrd="4" destOrd="0" parTransId="{6AB97222-3042-2E46-98A7-F9287F1C5A87}" sibTransId="{7C68F3F6-26E3-8346-8257-7ECD6B7EC761}"/>
    <dgm:cxn modelId="{3CFE09DC-1184-6143-80FA-D1F758EF6CF9}" type="presOf" srcId="{584FCDF4-D01B-E946-B78B-B7FDB84C792A}" destId="{49B93A5D-10D1-E649-A8C5-9B4DA67F424A}" srcOrd="0" destOrd="0" presId="urn:microsoft.com/office/officeart/2005/8/layout/hierarchy2"/>
    <dgm:cxn modelId="{384DFA79-58A5-B347-A2C3-8CD322E57C1D}" type="presOf" srcId="{A2E274D9-0C34-6940-A954-F173466228EB}" destId="{AB8F7B6C-1675-8C4B-B77C-58C147CBA704}" srcOrd="0" destOrd="0" presId="urn:microsoft.com/office/officeart/2005/8/layout/hierarchy2"/>
    <dgm:cxn modelId="{5EEEAEFE-277A-4646-B0BE-698E036BED39}" srcId="{1AC64651-DA90-244E-93AB-BC6E66E665CA}" destId="{0F4F7E87-A94E-5A4A-AA6A-B38D31D9FE7F}" srcOrd="0" destOrd="0" parTransId="{B16C3921-0141-D845-B019-3C098C62813A}" sibTransId="{A8A65BCB-7D78-D14E-9287-E6F00AE5339D}"/>
    <dgm:cxn modelId="{FDBB675E-0AC3-AF46-8C2B-5DDC7E00E4A8}" type="presOf" srcId="{3576A036-AFB6-E140-A598-0B9FE67F9E3A}" destId="{AA3C1B16-1A08-7347-B6B0-49663A6C9FD5}" srcOrd="1"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C41699CC-D205-B443-A37F-E6545698DF74}" type="presOf" srcId="{E0C3E012-F08F-F947-B5BC-173D59617BFE}" destId="{02C001BC-66C1-2740-9D3D-12E57F4C27CB}" srcOrd="0" destOrd="0" presId="urn:microsoft.com/office/officeart/2005/8/layout/hierarchy2"/>
    <dgm:cxn modelId="{33DDF410-2B81-F94D-9FAB-4F0880FC9C3A}" type="presOf" srcId="{6AB97222-3042-2E46-98A7-F9287F1C5A87}" destId="{3D594DC4-06E6-D047-B2EB-BFC3970330FB}" srcOrd="0" destOrd="0" presId="urn:microsoft.com/office/officeart/2005/8/layout/hierarchy2"/>
    <dgm:cxn modelId="{C22EABC8-11EF-9B49-A9C6-D4ACAAC4F802}" type="presOf" srcId="{3576A036-AFB6-E140-A598-0B9FE67F9E3A}" destId="{87241616-3DE6-7541-9361-AD0DC340EF02}" srcOrd="0" destOrd="0" presId="urn:microsoft.com/office/officeart/2005/8/layout/hierarchy2"/>
    <dgm:cxn modelId="{17CCF394-1C39-8940-8901-BD89BEACC95B}" type="presOf" srcId="{0406CA50-9F58-CC43-B59C-27CB7F89E703}" destId="{49AFADC5-174B-7140-AB5F-32F4D079E528}" srcOrd="1" destOrd="0" presId="urn:microsoft.com/office/officeart/2005/8/layout/hierarchy2"/>
    <dgm:cxn modelId="{E59A21B3-7932-C74C-B8DE-47C07EB3A24F}" type="presOf" srcId="{230DD719-D9EF-814A-AD99-896BA8ACDF49}" destId="{4E6941D7-4779-2749-BFAA-34CB83AB58D1}" srcOrd="0" destOrd="0" presId="urn:microsoft.com/office/officeart/2005/8/layout/hierarchy2"/>
    <dgm:cxn modelId="{84C1E65D-5E60-D040-99F0-23F5B94E19A4}" srcId="{BD2D7B6F-F5D3-0045-AA60-FFD24738CB82}" destId="{1AC64651-DA90-244E-93AB-BC6E66E665CA}" srcOrd="5" destOrd="0" parTransId="{AC438D0B-CB7C-E248-A67A-D5C0D302BFF4}" sibTransId="{5EEDA699-596D-C142-811E-40FFF48987C4}"/>
    <dgm:cxn modelId="{81989692-4B63-774B-BA6A-A38BCB5844EF}" type="presOf" srcId="{EE2165C7-E7C0-2E4C-A200-EFD839EFED8F}" destId="{4F764E94-4D29-BE49-B29D-77303DCB0053}" srcOrd="0" destOrd="0" presId="urn:microsoft.com/office/officeart/2005/8/layout/hierarchy2"/>
    <dgm:cxn modelId="{719331E5-1A64-594F-B2F3-D2CA4DC77F86}" srcId="{6D3DD9B0-D07D-744B-9DA9-DA0FAA1CC26C}" destId="{A077FE6A-7A6F-EE4C-ADB9-111E2FBD5402}" srcOrd="0" destOrd="0" parTransId="{C68F811B-0E13-E44F-827A-64B107FEBB5F}" sibTransId="{BA8B3D43-8DB0-AE45-8C40-B754EC257DBF}"/>
    <dgm:cxn modelId="{3789D9E6-86C1-354B-89B7-E9BD7BCE5158}" type="presOf" srcId="{6D3DD9B0-D07D-744B-9DA9-DA0FAA1CC26C}" destId="{A76651BC-DDD6-054A-9866-CE6142D07EE9}" srcOrd="0" destOrd="0" presId="urn:microsoft.com/office/officeart/2005/8/layout/hierarchy2"/>
    <dgm:cxn modelId="{EC791E07-96AD-FF44-A6A3-F1D5C54EA4B3}" type="presOf" srcId="{584FCDF4-D01B-E946-B78B-B7FDB84C792A}" destId="{95E8A329-248C-604F-857A-16DD9DFE1E99}" srcOrd="1" destOrd="0" presId="urn:microsoft.com/office/officeart/2005/8/layout/hierarchy2"/>
    <dgm:cxn modelId="{19EC135E-095C-4948-981E-6D65DDD8B52B}" type="presOf" srcId="{48611C90-5CE8-CC45-8A80-A08054DA7EB1}" destId="{2998AF1F-56F1-F840-A7E2-FAB97FAAB4E4}" srcOrd="0" destOrd="0" presId="urn:microsoft.com/office/officeart/2005/8/layout/hierarchy2"/>
    <dgm:cxn modelId="{2393F991-4280-CD40-A979-45476EABF709}" type="presOf" srcId="{C68F811B-0E13-E44F-827A-64B107FEBB5F}" destId="{843726BD-C6FD-CD40-95E4-3BFC825BD065}" srcOrd="1"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009295BD-B934-1A45-9A51-1C603623D6E5}" type="presOf" srcId="{0406CA50-9F58-CC43-B59C-27CB7F89E703}" destId="{08A74241-88EA-FE4E-A8B8-525CF0D34D0A}" srcOrd="0" destOrd="0" presId="urn:microsoft.com/office/officeart/2005/8/layout/hierarchy2"/>
    <dgm:cxn modelId="{AF0EBEA8-5063-9E45-9766-153425D5B2DD}" type="presOf" srcId="{0F4F7E87-A94E-5A4A-AA6A-B38D31D9FE7F}" destId="{3F4D2CAD-9F03-5044-A31E-54BDDECC7B51}" srcOrd="0" destOrd="0" presId="urn:microsoft.com/office/officeart/2005/8/layout/hierarchy2"/>
    <dgm:cxn modelId="{F7DB5826-BF09-624C-B341-CBEF206133A7}" type="presOf" srcId="{EA2B0C69-C29D-1841-B80F-A2B81D7AA761}" destId="{A6BBCDC8-D92A-6848-B8C3-66C36AB35C66}" srcOrd="1" destOrd="0" presId="urn:microsoft.com/office/officeart/2005/8/layout/hierarchy2"/>
    <dgm:cxn modelId="{92E96FEB-AB61-B544-94F5-ECE6D023B120}" type="presOf" srcId="{AC438D0B-CB7C-E248-A67A-D5C0D302BFF4}" destId="{C72D80CA-BC11-3C4D-A9E7-E5BE37CABCA7}"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965F91BC-B0CF-8342-BBCE-5137EF87358D}" type="presOf" srcId="{E0C3E012-F08F-F947-B5BC-173D59617BFE}" destId="{D5E147E9-E924-AD49-A69D-9A4AFBC20CF1}" srcOrd="1" destOrd="0" presId="urn:microsoft.com/office/officeart/2005/8/layout/hierarchy2"/>
    <dgm:cxn modelId="{BA91E770-9523-E042-B031-FE0100BBC41F}" type="presOf" srcId="{6BFBF50A-E61E-2242-8022-AD439606092E}" destId="{81404C1C-2AF5-9146-8097-75965B6E696A}" srcOrd="0" destOrd="0" presId="urn:microsoft.com/office/officeart/2005/8/layout/hierarchy2"/>
    <dgm:cxn modelId="{C85A93D6-5EBF-AB4C-BF07-469FBE22A868}" srcId="{BD2D7B6F-F5D3-0045-AA60-FFD24738CB82}" destId="{37AA85FF-1BA0-3E4B-B331-4BB3D4B69EBE}" srcOrd="6" destOrd="0" parTransId="{E0C3E012-F08F-F947-B5BC-173D59617BFE}" sibTransId="{09614A73-4A87-1B49-86A5-DD4448B355D7}"/>
    <dgm:cxn modelId="{8D31A7A9-C057-4C46-AA9F-D40F90661354}" type="presOf" srcId="{764951DE-7DCC-C944-B5A8-2099116BF1EC}" destId="{4B421628-7764-8B48-8402-D7B93410FBAE}" srcOrd="0" destOrd="0" presId="urn:microsoft.com/office/officeart/2005/8/layout/hierarchy2"/>
    <dgm:cxn modelId="{8D41CB49-498E-D34C-A6A9-0E72E698C8D4}" type="presParOf" srcId="{0F847F51-0BC6-A540-AE1F-7CCFDC1F0565}" destId="{DAAA43C5-826B-E34F-B169-F6F33B9B6896}" srcOrd="0" destOrd="0" presId="urn:microsoft.com/office/officeart/2005/8/layout/hierarchy2"/>
    <dgm:cxn modelId="{7C673EA8-C24B-0340-8348-DA64B43FD419}" type="presParOf" srcId="{DAAA43C5-826B-E34F-B169-F6F33B9B6896}" destId="{8B0D0BE4-436D-DF42-8835-0F0CD1884F38}" srcOrd="0" destOrd="0" presId="urn:microsoft.com/office/officeart/2005/8/layout/hierarchy2"/>
    <dgm:cxn modelId="{D0281727-7A80-D44E-91FC-A74941B6706B}" type="presParOf" srcId="{DAAA43C5-826B-E34F-B169-F6F33B9B6896}" destId="{AC684639-330E-9D4A-B3F1-194BACD8F112}" srcOrd="1" destOrd="0" presId="urn:microsoft.com/office/officeart/2005/8/layout/hierarchy2"/>
    <dgm:cxn modelId="{C28324D1-413D-1740-B9E0-997EA570EA87}" type="presParOf" srcId="{AC684639-330E-9D4A-B3F1-194BACD8F112}" destId="{4B421628-7764-8B48-8402-D7B93410FBAE}" srcOrd="0" destOrd="0" presId="urn:microsoft.com/office/officeart/2005/8/layout/hierarchy2"/>
    <dgm:cxn modelId="{02F3518D-6BFC-334B-976C-0A2089186534}" type="presParOf" srcId="{4B421628-7764-8B48-8402-D7B93410FBAE}" destId="{9AACFB51-A9C4-B04D-8F7B-F3649F8DC69B}" srcOrd="0" destOrd="0" presId="urn:microsoft.com/office/officeart/2005/8/layout/hierarchy2"/>
    <dgm:cxn modelId="{DC324F2F-F722-0743-9123-1B221671FECD}" type="presParOf" srcId="{AC684639-330E-9D4A-B3F1-194BACD8F112}" destId="{26633AEF-77BE-1447-AFEF-EB8A85053E7A}" srcOrd="1" destOrd="0" presId="urn:microsoft.com/office/officeart/2005/8/layout/hierarchy2"/>
    <dgm:cxn modelId="{0AF326BF-C9C6-EB48-90CF-CBE008720A73}" type="presParOf" srcId="{26633AEF-77BE-1447-AFEF-EB8A85053E7A}" destId="{4F584A9B-E6A1-7144-ABFF-694949592A70}" srcOrd="0" destOrd="0" presId="urn:microsoft.com/office/officeart/2005/8/layout/hierarchy2"/>
    <dgm:cxn modelId="{3C98A70C-EB5F-2949-A18F-FB82022EC6C4}" type="presParOf" srcId="{26633AEF-77BE-1447-AFEF-EB8A85053E7A}" destId="{674F2751-7DB2-5F40-BBED-CF8FD394C367}" srcOrd="1" destOrd="0" presId="urn:microsoft.com/office/officeart/2005/8/layout/hierarchy2"/>
    <dgm:cxn modelId="{8A261D9A-3944-0548-BCF4-D7A4A09055DD}" type="presParOf" srcId="{674F2751-7DB2-5F40-BBED-CF8FD394C367}" destId="{81404C1C-2AF5-9146-8097-75965B6E696A}" srcOrd="0" destOrd="0" presId="urn:microsoft.com/office/officeart/2005/8/layout/hierarchy2"/>
    <dgm:cxn modelId="{7934EF70-2142-6948-8891-232EE0C69AEA}" type="presParOf" srcId="{81404C1C-2AF5-9146-8097-75965B6E696A}" destId="{4DDAC5BA-CF24-824E-A0B8-90B57E68785D}" srcOrd="0" destOrd="0" presId="urn:microsoft.com/office/officeart/2005/8/layout/hierarchy2"/>
    <dgm:cxn modelId="{4C4C1B1D-BA68-AF42-A77E-95D6004007CE}" type="presParOf" srcId="{674F2751-7DB2-5F40-BBED-CF8FD394C367}" destId="{BF67FE15-C113-9E4F-A662-20BDE956D359}" srcOrd="1" destOrd="0" presId="urn:microsoft.com/office/officeart/2005/8/layout/hierarchy2"/>
    <dgm:cxn modelId="{1B17CE1B-C9DB-F44A-88C5-5C90ED5617B4}" type="presParOf" srcId="{BF67FE15-C113-9E4F-A662-20BDE956D359}" destId="{AB8F7B6C-1675-8C4B-B77C-58C147CBA704}" srcOrd="0" destOrd="0" presId="urn:microsoft.com/office/officeart/2005/8/layout/hierarchy2"/>
    <dgm:cxn modelId="{C629A980-D453-A848-8108-48B0216D2140}" type="presParOf" srcId="{BF67FE15-C113-9E4F-A662-20BDE956D359}" destId="{807417B7-03F5-9243-A1B4-7F4E87604E31}" srcOrd="1" destOrd="0" presId="urn:microsoft.com/office/officeart/2005/8/layout/hierarchy2"/>
    <dgm:cxn modelId="{B9E811A7-6653-434F-BA13-17879B32CEF3}" type="presParOf" srcId="{AC684639-330E-9D4A-B3F1-194BACD8F112}" destId="{87241616-3DE6-7541-9361-AD0DC340EF02}" srcOrd="2" destOrd="0" presId="urn:microsoft.com/office/officeart/2005/8/layout/hierarchy2"/>
    <dgm:cxn modelId="{C91EB5F6-0C1D-9840-BD19-2E5CEAD7E880}" type="presParOf" srcId="{87241616-3DE6-7541-9361-AD0DC340EF02}" destId="{AA3C1B16-1A08-7347-B6B0-49663A6C9FD5}" srcOrd="0" destOrd="0" presId="urn:microsoft.com/office/officeart/2005/8/layout/hierarchy2"/>
    <dgm:cxn modelId="{1F88EC56-4D7F-D441-9659-ACD204EFBB89}" type="presParOf" srcId="{AC684639-330E-9D4A-B3F1-194BACD8F112}" destId="{7FF2F4CC-DC2C-7844-B734-C4D740994BE3}" srcOrd="3" destOrd="0" presId="urn:microsoft.com/office/officeart/2005/8/layout/hierarchy2"/>
    <dgm:cxn modelId="{94534B99-D704-0548-AF7C-4A526B2BC906}" type="presParOf" srcId="{7FF2F4CC-DC2C-7844-B734-C4D740994BE3}" destId="{8B9A6741-112D-5B44-931F-15302F01C809}" srcOrd="0" destOrd="0" presId="urn:microsoft.com/office/officeart/2005/8/layout/hierarchy2"/>
    <dgm:cxn modelId="{C6B30424-F9B3-D146-B459-49A8B682669E}" type="presParOf" srcId="{7FF2F4CC-DC2C-7844-B734-C4D740994BE3}" destId="{7EC9F7E8-2324-0046-BEC5-B070BEA4EBB0}" srcOrd="1" destOrd="0" presId="urn:microsoft.com/office/officeart/2005/8/layout/hierarchy2"/>
    <dgm:cxn modelId="{3A4D74C2-6B56-7642-B5BE-1A354493C0B0}" type="presParOf" srcId="{7EC9F7E8-2324-0046-BEC5-B070BEA4EBB0}" destId="{49B93A5D-10D1-E649-A8C5-9B4DA67F424A}" srcOrd="0" destOrd="0" presId="urn:microsoft.com/office/officeart/2005/8/layout/hierarchy2"/>
    <dgm:cxn modelId="{4901425A-7206-B34E-9E38-35B9F1C289F7}" type="presParOf" srcId="{49B93A5D-10D1-E649-A8C5-9B4DA67F424A}" destId="{95E8A329-248C-604F-857A-16DD9DFE1E99}" srcOrd="0" destOrd="0" presId="urn:microsoft.com/office/officeart/2005/8/layout/hierarchy2"/>
    <dgm:cxn modelId="{5202240F-23EF-D442-A666-F58EA2D92F45}" type="presParOf" srcId="{7EC9F7E8-2324-0046-BEC5-B070BEA4EBB0}" destId="{5A7649E0-5CE0-0E41-83E8-456F5458DAC6}" srcOrd="1" destOrd="0" presId="urn:microsoft.com/office/officeart/2005/8/layout/hierarchy2"/>
    <dgm:cxn modelId="{4A3F1772-0A6C-674F-8BC6-4DB3C41FEC16}" type="presParOf" srcId="{5A7649E0-5CE0-0E41-83E8-456F5458DAC6}" destId="{4E6941D7-4779-2749-BFAA-34CB83AB58D1}" srcOrd="0" destOrd="0" presId="urn:microsoft.com/office/officeart/2005/8/layout/hierarchy2"/>
    <dgm:cxn modelId="{6E04131A-21D7-0D40-AF29-2DC9A3633690}" type="presParOf" srcId="{5A7649E0-5CE0-0E41-83E8-456F5458DAC6}" destId="{AC3A9576-2609-7C45-B473-D2247E691EFC}" srcOrd="1" destOrd="0" presId="urn:microsoft.com/office/officeart/2005/8/layout/hierarchy2"/>
    <dgm:cxn modelId="{EA25FDFA-1F2A-4C43-9692-31614EF18A0D}" type="presParOf" srcId="{AC684639-330E-9D4A-B3F1-194BACD8F112}" destId="{08A74241-88EA-FE4E-A8B8-525CF0D34D0A}" srcOrd="4" destOrd="0" presId="urn:microsoft.com/office/officeart/2005/8/layout/hierarchy2"/>
    <dgm:cxn modelId="{8A7210DC-BC7D-1A4D-93D6-425B5F87FD3A}" type="presParOf" srcId="{08A74241-88EA-FE4E-A8B8-525CF0D34D0A}" destId="{49AFADC5-174B-7140-AB5F-32F4D079E528}" srcOrd="0" destOrd="0" presId="urn:microsoft.com/office/officeart/2005/8/layout/hierarchy2"/>
    <dgm:cxn modelId="{1158CC2A-D44F-AD4A-A1AF-D648935E1353}" type="presParOf" srcId="{AC684639-330E-9D4A-B3F1-194BACD8F112}" destId="{50424B7D-DF3B-4648-9BCD-DEFF237FB110}" srcOrd="5" destOrd="0" presId="urn:microsoft.com/office/officeart/2005/8/layout/hierarchy2"/>
    <dgm:cxn modelId="{E97B7D57-27F6-3640-A670-6C974F55A7D2}" type="presParOf" srcId="{50424B7D-DF3B-4648-9BCD-DEFF237FB110}" destId="{5061476B-1586-AE46-8DA5-7831992C847E}" srcOrd="0" destOrd="0" presId="urn:microsoft.com/office/officeart/2005/8/layout/hierarchy2"/>
    <dgm:cxn modelId="{500ADFCF-9084-0243-977F-DF5EA0B37CEE}" type="presParOf" srcId="{50424B7D-DF3B-4648-9BCD-DEFF237FB110}" destId="{EAB7B3A2-A823-CA4E-8F89-06C29EAC923F}" srcOrd="1" destOrd="0" presId="urn:microsoft.com/office/officeart/2005/8/layout/hierarchy2"/>
    <dgm:cxn modelId="{3A93B83E-5666-2C4C-BAAE-27B63DDD6864}" type="presParOf" srcId="{EAB7B3A2-A823-CA4E-8F89-06C29EAC923F}" destId="{84C0767C-A604-C840-90F1-57BC1E0877B4}" srcOrd="0" destOrd="0" presId="urn:microsoft.com/office/officeart/2005/8/layout/hierarchy2"/>
    <dgm:cxn modelId="{ED514022-CA64-874B-B231-C35941DBFDE0}" type="presParOf" srcId="{84C0767C-A604-C840-90F1-57BC1E0877B4}" destId="{A6BBCDC8-D92A-6848-B8C3-66C36AB35C66}" srcOrd="0" destOrd="0" presId="urn:microsoft.com/office/officeart/2005/8/layout/hierarchy2"/>
    <dgm:cxn modelId="{E233D1E6-EF78-AD4F-866E-E7D2CB23138B}" type="presParOf" srcId="{EAB7B3A2-A823-CA4E-8F89-06C29EAC923F}" destId="{F5598E1B-C379-5945-B25B-58F861C6E8AB}" srcOrd="1" destOrd="0" presId="urn:microsoft.com/office/officeart/2005/8/layout/hierarchy2"/>
    <dgm:cxn modelId="{453C8D6B-3D67-F740-8FE8-4221F903BC6E}" type="presParOf" srcId="{F5598E1B-C379-5945-B25B-58F861C6E8AB}" destId="{F9268EFC-D573-D648-BC59-AE9548A3F386}" srcOrd="0" destOrd="0" presId="urn:microsoft.com/office/officeart/2005/8/layout/hierarchy2"/>
    <dgm:cxn modelId="{244496ED-DAD1-7547-9B37-D5A121A71A18}" type="presParOf" srcId="{F5598E1B-C379-5945-B25B-58F861C6E8AB}" destId="{662B9DD3-6BCC-D34A-9231-A3F8A3886817}" srcOrd="1" destOrd="0" presId="urn:microsoft.com/office/officeart/2005/8/layout/hierarchy2"/>
    <dgm:cxn modelId="{895A1FB4-EEB8-4041-8970-88B6F276A626}" type="presParOf" srcId="{AC684639-330E-9D4A-B3F1-194BACD8F112}" destId="{2998AF1F-56F1-F840-A7E2-FAB97FAAB4E4}" srcOrd="6" destOrd="0" presId="urn:microsoft.com/office/officeart/2005/8/layout/hierarchy2"/>
    <dgm:cxn modelId="{2AB5415C-3FD8-0B47-B7BD-BAB73F576076}" type="presParOf" srcId="{2998AF1F-56F1-F840-A7E2-FAB97FAAB4E4}" destId="{0B34894F-74D0-9646-B12B-D14EEDB5E43B}" srcOrd="0" destOrd="0" presId="urn:microsoft.com/office/officeart/2005/8/layout/hierarchy2"/>
    <dgm:cxn modelId="{5510A207-1054-0A40-9AF3-DC6C102DACAD}" type="presParOf" srcId="{AC684639-330E-9D4A-B3F1-194BACD8F112}" destId="{F02E9E9F-7F3E-EC43-AD30-60EDE7B4F1C6}" srcOrd="7" destOrd="0" presId="urn:microsoft.com/office/officeart/2005/8/layout/hierarchy2"/>
    <dgm:cxn modelId="{77991BA6-FEAD-CF40-8123-86993B030C54}" type="presParOf" srcId="{F02E9E9F-7F3E-EC43-AD30-60EDE7B4F1C6}" destId="{67BFCFBE-535F-5146-BB2E-7C46B3EBF92F}" srcOrd="0" destOrd="0" presId="urn:microsoft.com/office/officeart/2005/8/layout/hierarchy2"/>
    <dgm:cxn modelId="{3E582544-3530-DC4A-B748-3928811B5BDE}" type="presParOf" srcId="{F02E9E9F-7F3E-EC43-AD30-60EDE7B4F1C6}" destId="{E7BAA2C7-8710-C743-A8C0-3AA569BBB5AC}" srcOrd="1" destOrd="0" presId="urn:microsoft.com/office/officeart/2005/8/layout/hierarchy2"/>
    <dgm:cxn modelId="{10107AA3-7C24-D945-825C-D85CCFE5B2F8}" type="presParOf" srcId="{E7BAA2C7-8710-C743-A8C0-3AA569BBB5AC}" destId="{4F764E94-4D29-BE49-B29D-77303DCB0053}" srcOrd="0" destOrd="0" presId="urn:microsoft.com/office/officeart/2005/8/layout/hierarchy2"/>
    <dgm:cxn modelId="{4B9B7FB3-0CB4-BD47-8F87-203B33FA9059}" type="presParOf" srcId="{4F764E94-4D29-BE49-B29D-77303DCB0053}" destId="{9B348E18-03EC-1749-A7F1-AA7C01434152}" srcOrd="0" destOrd="0" presId="urn:microsoft.com/office/officeart/2005/8/layout/hierarchy2"/>
    <dgm:cxn modelId="{D12C198D-9E4C-8A4B-92D2-19D45A0DEBB3}" type="presParOf" srcId="{E7BAA2C7-8710-C743-A8C0-3AA569BBB5AC}" destId="{D2705293-BC7F-4746-B850-7D604D42678C}" srcOrd="1" destOrd="0" presId="urn:microsoft.com/office/officeart/2005/8/layout/hierarchy2"/>
    <dgm:cxn modelId="{667BBD7B-5BC7-9B4B-993D-7439DE98A148}" type="presParOf" srcId="{D2705293-BC7F-4746-B850-7D604D42678C}" destId="{1E6D57F1-660A-1046-A11A-BE6FD11D1BC9}" srcOrd="0" destOrd="0" presId="urn:microsoft.com/office/officeart/2005/8/layout/hierarchy2"/>
    <dgm:cxn modelId="{B4F25B89-BCDD-5E4B-8185-A22A6CA1F1DE}" type="presParOf" srcId="{D2705293-BC7F-4746-B850-7D604D42678C}" destId="{D3693828-6247-C044-9AB4-8CF877988A96}" srcOrd="1" destOrd="0" presId="urn:microsoft.com/office/officeart/2005/8/layout/hierarchy2"/>
    <dgm:cxn modelId="{CE81B710-C404-C34E-9278-A442C9143624}" type="presParOf" srcId="{AC684639-330E-9D4A-B3F1-194BACD8F112}" destId="{3D594DC4-06E6-D047-B2EB-BFC3970330FB}" srcOrd="8" destOrd="0" presId="urn:microsoft.com/office/officeart/2005/8/layout/hierarchy2"/>
    <dgm:cxn modelId="{B743D372-F395-7D4C-9E21-CECA50301CD4}" type="presParOf" srcId="{3D594DC4-06E6-D047-B2EB-BFC3970330FB}" destId="{8CAA4816-864E-1D4E-A2D8-539460BB77CA}" srcOrd="0" destOrd="0" presId="urn:microsoft.com/office/officeart/2005/8/layout/hierarchy2"/>
    <dgm:cxn modelId="{AC3ABCF1-1C40-9840-9A84-D941ECDF4955}" type="presParOf" srcId="{AC684639-330E-9D4A-B3F1-194BACD8F112}" destId="{24E368E9-A5A9-834A-B77A-C7BD6038478B}" srcOrd="9" destOrd="0" presId="urn:microsoft.com/office/officeart/2005/8/layout/hierarchy2"/>
    <dgm:cxn modelId="{6550CE56-EB71-F042-886B-25B573A6AFB4}" type="presParOf" srcId="{24E368E9-A5A9-834A-B77A-C7BD6038478B}" destId="{A76651BC-DDD6-054A-9866-CE6142D07EE9}" srcOrd="0" destOrd="0" presId="urn:microsoft.com/office/officeart/2005/8/layout/hierarchy2"/>
    <dgm:cxn modelId="{09E8D4C3-8965-0B49-B171-A610309D20F6}" type="presParOf" srcId="{24E368E9-A5A9-834A-B77A-C7BD6038478B}" destId="{184CDDD6-54CE-2A42-A567-34A5BABAAAA9}" srcOrd="1" destOrd="0" presId="urn:microsoft.com/office/officeart/2005/8/layout/hierarchy2"/>
    <dgm:cxn modelId="{C7A33BDA-11E6-144B-A275-6E8D9FB2B47A}" type="presParOf" srcId="{184CDDD6-54CE-2A42-A567-34A5BABAAAA9}" destId="{C57085DF-82AB-F94E-9150-568F1FA10FA3}" srcOrd="0" destOrd="0" presId="urn:microsoft.com/office/officeart/2005/8/layout/hierarchy2"/>
    <dgm:cxn modelId="{728E54F4-B970-FC4A-B52E-FBFD619C27D6}" type="presParOf" srcId="{C57085DF-82AB-F94E-9150-568F1FA10FA3}" destId="{843726BD-C6FD-CD40-95E4-3BFC825BD065}" srcOrd="0" destOrd="0" presId="urn:microsoft.com/office/officeart/2005/8/layout/hierarchy2"/>
    <dgm:cxn modelId="{7C4108A0-6EDA-9445-BC72-0D34EE67D83E}" type="presParOf" srcId="{184CDDD6-54CE-2A42-A567-34A5BABAAAA9}" destId="{F71911BB-30EE-1345-8703-A5386A81E18B}" srcOrd="1" destOrd="0" presId="urn:microsoft.com/office/officeart/2005/8/layout/hierarchy2"/>
    <dgm:cxn modelId="{7BB198ED-EEF2-764B-8BA6-63ACACC88BAC}" type="presParOf" srcId="{F71911BB-30EE-1345-8703-A5386A81E18B}" destId="{878A494C-C525-BD4B-99AC-006D0B8CE9E7}" srcOrd="0" destOrd="0" presId="urn:microsoft.com/office/officeart/2005/8/layout/hierarchy2"/>
    <dgm:cxn modelId="{4EE4952A-9954-E84F-B8F1-4067F4A60250}" type="presParOf" srcId="{F71911BB-30EE-1345-8703-A5386A81E18B}" destId="{15254C51-1D5E-364D-AF2B-735551CAB877}" srcOrd="1" destOrd="0" presId="urn:microsoft.com/office/officeart/2005/8/layout/hierarchy2"/>
    <dgm:cxn modelId="{5F8C2E75-1C32-6F45-933E-72141BB45D2C}" type="presParOf" srcId="{AC684639-330E-9D4A-B3F1-194BACD8F112}" destId="{C72D80CA-BC11-3C4D-A9E7-E5BE37CABCA7}" srcOrd="10" destOrd="0" presId="urn:microsoft.com/office/officeart/2005/8/layout/hierarchy2"/>
    <dgm:cxn modelId="{13D02892-CCC6-0544-99AB-63DC3BF598D2}" type="presParOf" srcId="{C72D80CA-BC11-3C4D-A9E7-E5BE37CABCA7}" destId="{889D44A2-6721-4342-A542-848834445858}" srcOrd="0" destOrd="0" presId="urn:microsoft.com/office/officeart/2005/8/layout/hierarchy2"/>
    <dgm:cxn modelId="{F398A247-364E-6545-A14C-D818990A4946}" type="presParOf" srcId="{AC684639-330E-9D4A-B3F1-194BACD8F112}" destId="{D617DAA7-7ED8-6546-BCBB-4ABA6A44479B}" srcOrd="11" destOrd="0" presId="urn:microsoft.com/office/officeart/2005/8/layout/hierarchy2"/>
    <dgm:cxn modelId="{4D0CC2F7-D4F2-3141-99F7-E447DB15B5A4}" type="presParOf" srcId="{D617DAA7-7ED8-6546-BCBB-4ABA6A44479B}" destId="{ECC5C7D0-CBF9-324C-B48F-239FD8361C16}" srcOrd="0" destOrd="0" presId="urn:microsoft.com/office/officeart/2005/8/layout/hierarchy2"/>
    <dgm:cxn modelId="{BB1842D1-F56E-7A47-8D0D-AAD0AF990B8B}" type="presParOf" srcId="{D617DAA7-7ED8-6546-BCBB-4ABA6A44479B}" destId="{5253BDDF-F22B-694C-AA8A-89FCE878D425}" srcOrd="1" destOrd="0" presId="urn:microsoft.com/office/officeart/2005/8/layout/hierarchy2"/>
    <dgm:cxn modelId="{E731E374-1757-4E4D-98BC-066947F10653}" type="presParOf" srcId="{5253BDDF-F22B-694C-AA8A-89FCE878D425}" destId="{06092E06-330A-BF49-BA84-97B59019D316}" srcOrd="0" destOrd="0" presId="urn:microsoft.com/office/officeart/2005/8/layout/hierarchy2"/>
    <dgm:cxn modelId="{102E5FC3-BEF9-AD48-A9E0-E4458034BA29}" type="presParOf" srcId="{06092E06-330A-BF49-BA84-97B59019D316}" destId="{E44E04A9-5472-5E4E-9994-CB67F39CA4BB}" srcOrd="0" destOrd="0" presId="urn:microsoft.com/office/officeart/2005/8/layout/hierarchy2"/>
    <dgm:cxn modelId="{E112ED59-0F74-CF41-BC1B-98C2EA72B34C}" type="presParOf" srcId="{5253BDDF-F22B-694C-AA8A-89FCE878D425}" destId="{A22C3022-8C2A-154D-96AF-58D6EF80266D}" srcOrd="1" destOrd="0" presId="urn:microsoft.com/office/officeart/2005/8/layout/hierarchy2"/>
    <dgm:cxn modelId="{BF930095-ADCA-9D4A-A298-1203B5B58AB7}" type="presParOf" srcId="{A22C3022-8C2A-154D-96AF-58D6EF80266D}" destId="{3F4D2CAD-9F03-5044-A31E-54BDDECC7B51}" srcOrd="0" destOrd="0" presId="urn:microsoft.com/office/officeart/2005/8/layout/hierarchy2"/>
    <dgm:cxn modelId="{C7E7D4BA-76B9-F248-9A2B-070A773786A0}" type="presParOf" srcId="{A22C3022-8C2A-154D-96AF-58D6EF80266D}" destId="{B221CE8B-D2B5-AA49-8EFA-C03B7B226D8A}" srcOrd="1" destOrd="0" presId="urn:microsoft.com/office/officeart/2005/8/layout/hierarchy2"/>
    <dgm:cxn modelId="{3456F580-DB3C-454D-8B48-1A432C88999A}" type="presParOf" srcId="{AC684639-330E-9D4A-B3F1-194BACD8F112}" destId="{02C001BC-66C1-2740-9D3D-12E57F4C27CB}" srcOrd="12" destOrd="0" presId="urn:microsoft.com/office/officeart/2005/8/layout/hierarchy2"/>
    <dgm:cxn modelId="{B822067E-0A7F-434E-998A-C1225EFD266C}" type="presParOf" srcId="{02C001BC-66C1-2740-9D3D-12E57F4C27CB}" destId="{D5E147E9-E924-AD49-A69D-9A4AFBC20CF1}" srcOrd="0" destOrd="0" presId="urn:microsoft.com/office/officeart/2005/8/layout/hierarchy2"/>
    <dgm:cxn modelId="{D61F9473-E52E-6048-ACF0-DA944DBF93D4}" type="presParOf" srcId="{AC684639-330E-9D4A-B3F1-194BACD8F112}" destId="{6E10427C-4F02-6B4D-BB55-E5717447F096}" srcOrd="13" destOrd="0" presId="urn:microsoft.com/office/officeart/2005/8/layout/hierarchy2"/>
    <dgm:cxn modelId="{5D17D129-E796-6B44-80AE-F64587454C59}" type="presParOf" srcId="{6E10427C-4F02-6B4D-BB55-E5717447F096}" destId="{A5911B43-C820-F547-B78F-DB1AA5137123}" srcOrd="0" destOrd="0" presId="urn:microsoft.com/office/officeart/2005/8/layout/hierarchy2"/>
    <dgm:cxn modelId="{DE987C8D-E2FF-4746-89F4-29E29A9B4B5E}" type="presParOf" srcId="{6E10427C-4F02-6B4D-BB55-E5717447F096}" destId="{09D305A3-3658-8A46-B92F-16F9471A36D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772C7C2B-3D81-B546-A1CA-0977DDA5E2E0}" type="presOf" srcId="{54819F04-8F48-D647-B6B0-192EC1483933}" destId="{958911A2-ED26-4748-9726-3370C1EEC463}" srcOrd="1"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3A979AC0-AF0E-4143-9E92-E272B632E2FF}" type="presOf" srcId="{20F7B7D0-318F-ED41-AACD-C5B781855C08}" destId="{F5CE888E-1085-C846-8CD3-5BFC2039CED1}" srcOrd="1" destOrd="0" presId="urn:microsoft.com/office/officeart/2005/8/layout/cycle8"/>
    <dgm:cxn modelId="{BF0C62C9-A760-9E44-8F24-5763E602D086}" type="presOf" srcId="{A3043B41-F417-9A47-9E20-E2A7BFA9D702}" destId="{9BC6C76A-0606-8049-8B83-6503ABA222E2}" srcOrd="0"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9433FE3E-0E9C-B041-80C1-BA8BE37F68B7}" type="presOf" srcId="{A3043B41-F417-9A47-9E20-E2A7BFA9D702}" destId="{2B4FE038-2C64-274B-8331-6CFEB4F13BD9}" srcOrd="1"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6CC76AE9-A204-DF40-BE05-D07B1920A3BE}" type="presOf" srcId="{54819F04-8F48-D647-B6B0-192EC1483933}" destId="{B693E6FC-39D2-384F-B23E-F8D1633C9CDE}" srcOrd="0" destOrd="0" presId="urn:microsoft.com/office/officeart/2005/8/layout/cycle8"/>
    <dgm:cxn modelId="{8830E843-4A39-564E-A39C-4A6E94815250}" type="presOf" srcId="{20F7B7D0-318F-ED41-AACD-C5B781855C08}" destId="{DBFA8338-CC05-2940-A05E-BD3D2B0EE1F4}" srcOrd="0" destOrd="0" presId="urn:microsoft.com/office/officeart/2005/8/layout/cycle8"/>
    <dgm:cxn modelId="{998392D9-D339-1641-B5E8-7866E4B4356B}" type="presOf" srcId="{E8DFA070-DC5F-D642-9D32-55C74DBE9193}" destId="{091F22CC-0253-0B42-86A8-E4F59E8065AE}" srcOrd="0" destOrd="0" presId="urn:microsoft.com/office/officeart/2005/8/layout/cycle8"/>
    <dgm:cxn modelId="{7E6075A1-9D22-F640-A7D9-771276105582}" type="presParOf" srcId="{091F22CC-0253-0B42-86A8-E4F59E8065AE}" destId="{9BC6C76A-0606-8049-8B83-6503ABA222E2}" srcOrd="0" destOrd="0" presId="urn:microsoft.com/office/officeart/2005/8/layout/cycle8"/>
    <dgm:cxn modelId="{CC87301D-A199-5C42-96A4-9FD658FCCDE4}" type="presParOf" srcId="{091F22CC-0253-0B42-86A8-E4F59E8065AE}" destId="{483B2915-71DD-0C4F-8B4C-9AAF47E4B1FA}" srcOrd="1" destOrd="0" presId="urn:microsoft.com/office/officeart/2005/8/layout/cycle8"/>
    <dgm:cxn modelId="{8D0B01C4-E74C-6348-9A57-E5AE2F92595B}" type="presParOf" srcId="{091F22CC-0253-0B42-86A8-E4F59E8065AE}" destId="{DC96C939-139D-0643-9E28-6A2F80FA477D}" srcOrd="2" destOrd="0" presId="urn:microsoft.com/office/officeart/2005/8/layout/cycle8"/>
    <dgm:cxn modelId="{F73EF817-E7A7-5A42-8698-F9C3A29BED7D}" type="presParOf" srcId="{091F22CC-0253-0B42-86A8-E4F59E8065AE}" destId="{2B4FE038-2C64-274B-8331-6CFEB4F13BD9}" srcOrd="3" destOrd="0" presId="urn:microsoft.com/office/officeart/2005/8/layout/cycle8"/>
    <dgm:cxn modelId="{D5B94551-DB7D-D04D-B893-6777702DBBB4}" type="presParOf" srcId="{091F22CC-0253-0B42-86A8-E4F59E8065AE}" destId="{B693E6FC-39D2-384F-B23E-F8D1633C9CDE}" srcOrd="4" destOrd="0" presId="urn:microsoft.com/office/officeart/2005/8/layout/cycle8"/>
    <dgm:cxn modelId="{C7B4CEF8-B06A-294E-9F55-D6B321F3A7E3}" type="presParOf" srcId="{091F22CC-0253-0B42-86A8-E4F59E8065AE}" destId="{5FC38D96-B94C-DF46-B520-510C3176FC8A}" srcOrd="5" destOrd="0" presId="urn:microsoft.com/office/officeart/2005/8/layout/cycle8"/>
    <dgm:cxn modelId="{782E3174-E2BC-564A-B9BE-14EBC7F2A722}" type="presParOf" srcId="{091F22CC-0253-0B42-86A8-E4F59E8065AE}" destId="{945835E2-8659-B149-B824-CF68B9A8D9B1}" srcOrd="6" destOrd="0" presId="urn:microsoft.com/office/officeart/2005/8/layout/cycle8"/>
    <dgm:cxn modelId="{82C97174-F8B8-4144-AC7E-D292815076B8}" type="presParOf" srcId="{091F22CC-0253-0B42-86A8-E4F59E8065AE}" destId="{958911A2-ED26-4748-9726-3370C1EEC463}" srcOrd="7" destOrd="0" presId="urn:microsoft.com/office/officeart/2005/8/layout/cycle8"/>
    <dgm:cxn modelId="{E31A361F-0A0F-074E-8723-06CB3EF75B89}" type="presParOf" srcId="{091F22CC-0253-0B42-86A8-E4F59E8065AE}" destId="{DBFA8338-CC05-2940-A05E-BD3D2B0EE1F4}" srcOrd="8" destOrd="0" presId="urn:microsoft.com/office/officeart/2005/8/layout/cycle8"/>
    <dgm:cxn modelId="{6B55B48F-1D81-A443-8D7D-1CF28A22167E}" type="presParOf" srcId="{091F22CC-0253-0B42-86A8-E4F59E8065AE}" destId="{C1DC825D-4562-DD4A-8E22-1F6196F2950E}" srcOrd="9" destOrd="0" presId="urn:microsoft.com/office/officeart/2005/8/layout/cycle8"/>
    <dgm:cxn modelId="{444FA212-62D5-194E-BB32-329590F5180B}" type="presParOf" srcId="{091F22CC-0253-0B42-86A8-E4F59E8065AE}" destId="{986A548C-31A7-8049-AB05-6BF00D1B2DCA}" srcOrd="10" destOrd="0" presId="urn:microsoft.com/office/officeart/2005/8/layout/cycle8"/>
    <dgm:cxn modelId="{BD63E806-50D6-5E42-BE31-B33FD67FE8CD}" type="presParOf" srcId="{091F22CC-0253-0B42-86A8-E4F59E8065AE}" destId="{F5CE888E-1085-C846-8CD3-5BFC2039CED1}" srcOrd="11" destOrd="0" presId="urn:microsoft.com/office/officeart/2005/8/layout/cycle8"/>
    <dgm:cxn modelId="{A6F931E0-8A5B-FA49-9A8C-ABA84C0ADEC4}" type="presParOf" srcId="{091F22CC-0253-0B42-86A8-E4F59E8065AE}" destId="{227F2737-653F-6843-AF58-FFBC079C1985}" srcOrd="12" destOrd="0" presId="urn:microsoft.com/office/officeart/2005/8/layout/cycle8"/>
    <dgm:cxn modelId="{B2B4C232-4D91-AA40-AB1C-6E232089AB16}" type="presParOf" srcId="{091F22CC-0253-0B42-86A8-E4F59E8065AE}" destId="{52285EB1-1A71-9D4C-A1EB-7F3C5A2DEEC5}" srcOrd="13" destOrd="0" presId="urn:microsoft.com/office/officeart/2005/8/layout/cycle8"/>
    <dgm:cxn modelId="{CD73F412-411D-3242-AD31-81DAB5B11C88}"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3" qsCatId="simple" csTypeId="urn:microsoft.com/office/officeart/2005/8/colors/colorful3" csCatId="colorful" phldr="1"/>
      <dgm:spPr/>
      <dgm:t>
        <a:bodyPr/>
        <a:lstStyle/>
        <a:p>
          <a:endParaRPr lang="en-US"/>
        </a:p>
      </dgm:t>
    </dgm:pt>
    <dgm:pt modelId="{251FA1D7-AB08-7742-8E48-A8BD284D8D3B}">
      <dgm:prSet phldrT="[Text]" custT="1"/>
      <dgm:spPr/>
      <dgm:t>
        <a:bodyPr/>
        <a:lstStyle/>
        <a:p>
          <a:r>
            <a:rPr lang="en-US" sz="3200" dirty="0" smtClean="0"/>
            <a:t>Church Event or Program</a:t>
          </a:r>
          <a:endParaRPr lang="en-US" sz="3200"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custT="1"/>
      <dgm:spPr/>
      <dgm:t>
        <a:bodyPr/>
        <a:lstStyle/>
        <a:p>
          <a:r>
            <a:rPr lang="en-US" sz="3200" dirty="0" smtClean="0"/>
            <a:t>At Home &amp; Daily Life</a:t>
          </a:r>
          <a:endParaRPr lang="en-US" sz="3200"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t>
        <a:bodyPr/>
        <a:lstStyle/>
        <a:p>
          <a:endParaRPr lang="en-US"/>
        </a:p>
      </dgm:t>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t>
        <a:bodyPr/>
        <a:lstStyle/>
        <a:p>
          <a:endParaRPr lang="en-US"/>
        </a:p>
      </dgm:t>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EDC08418-516D-244E-A855-EF5D1B4A6E6E}" type="presOf" srcId="{9635CC47-DFF6-D34E-B8E8-F3EF9198353E}" destId="{B0F5E84D-B20D-CD4B-9D7C-D6EBDAC998CE}" srcOrd="0" destOrd="0" presId="urn:microsoft.com/office/officeart/2005/8/layout/cycle5"/>
    <dgm:cxn modelId="{3D8D5233-CA32-C641-A25C-8980725FFEA9}" type="presOf" srcId="{E4040DD4-D994-454F-A215-BEECEFE29957}" destId="{D5597B3F-382C-9C44-8C07-33DAD7B2B740}" srcOrd="0" destOrd="0" presId="urn:microsoft.com/office/officeart/2005/8/layout/cycle5"/>
    <dgm:cxn modelId="{8C0C859C-6575-BF47-89D8-51532AEF6BC3}" type="presOf" srcId="{72F0142E-B0D5-7847-8C48-119D007AC5D5}" destId="{31DC290B-682D-1043-9D0B-FF7D1D01507D}"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8CFA16B7-2AF9-B949-A7E5-A1B6D167A1B2}" type="presOf" srcId="{56E4FD25-5B13-F14E-B32D-CEC638388AB3}" destId="{1138D245-F243-A94A-B194-3A5DB00C9C45}" srcOrd="0" destOrd="0" presId="urn:microsoft.com/office/officeart/2005/8/layout/cycle5"/>
    <dgm:cxn modelId="{567D3E81-6732-054B-91E4-895A4135C740}" type="presOf" srcId="{251FA1D7-AB08-7742-8E48-A8BD284D8D3B}" destId="{519E39C2-CF50-3B4F-B15E-D406653347A6}" srcOrd="0" destOrd="0" presId="urn:microsoft.com/office/officeart/2005/8/layout/cycle5"/>
    <dgm:cxn modelId="{4E05E2DB-C988-6643-AE7A-82F1AC698163}" type="presParOf" srcId="{D5597B3F-382C-9C44-8C07-33DAD7B2B740}" destId="{519E39C2-CF50-3B4F-B15E-D406653347A6}" srcOrd="0" destOrd="0" presId="urn:microsoft.com/office/officeart/2005/8/layout/cycle5"/>
    <dgm:cxn modelId="{A13924E2-C831-1342-BBC5-371BB67B7380}" type="presParOf" srcId="{D5597B3F-382C-9C44-8C07-33DAD7B2B740}" destId="{BC08E096-D40D-3644-8AEE-E8A8BC5739D5}" srcOrd="1" destOrd="0" presId="urn:microsoft.com/office/officeart/2005/8/layout/cycle5"/>
    <dgm:cxn modelId="{A5A3549C-E4BD-804E-A894-DC0EA10E8982}" type="presParOf" srcId="{D5597B3F-382C-9C44-8C07-33DAD7B2B740}" destId="{31DC290B-682D-1043-9D0B-FF7D1D01507D}" srcOrd="2" destOrd="0" presId="urn:microsoft.com/office/officeart/2005/8/layout/cycle5"/>
    <dgm:cxn modelId="{682B6437-8440-274E-8DA8-9B965BBE0C72}" type="presParOf" srcId="{D5597B3F-382C-9C44-8C07-33DAD7B2B740}" destId="{B0F5E84D-B20D-CD4B-9D7C-D6EBDAC998CE}" srcOrd="3" destOrd="0" presId="urn:microsoft.com/office/officeart/2005/8/layout/cycle5"/>
    <dgm:cxn modelId="{64B0DB6C-698C-0E45-8E35-ECC40469E23C}" type="presParOf" srcId="{D5597B3F-382C-9C44-8C07-33DAD7B2B740}" destId="{48050F8F-74B2-9849-AA82-FD2F97010006}" srcOrd="4" destOrd="0" presId="urn:microsoft.com/office/officeart/2005/8/layout/cycle5"/>
    <dgm:cxn modelId="{86E6FFAA-94F9-444B-83F8-917FFC211238}"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3" qsCatId="simple" csTypeId="urn:microsoft.com/office/officeart/2005/8/colors/accent1_2" csCatId="accent1" phldr="1"/>
      <dgm:spPr/>
      <dgm:t>
        <a:bodyPr/>
        <a:lstStyle/>
        <a:p>
          <a:endParaRPr lang="en-US"/>
        </a:p>
      </dgm:t>
    </dgm:pt>
    <dgm:pt modelId="{A4A53716-E24D-6C42-B245-4D6BE7B32BD7}">
      <dgm:prSet phldrT="[Text]"/>
      <dgm:spPr/>
      <dgm:t>
        <a:bodyPr/>
        <a:lstStyle/>
        <a:p>
          <a:r>
            <a:rPr lang="en-US" b="1" dirty="0" smtClean="0"/>
            <a:t>Event or Program</a:t>
          </a:r>
          <a:endParaRPr lang="en-US" b="1" dirty="0"/>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1800" b="1" dirty="0" smtClean="0"/>
            <a:t>TALK</a:t>
          </a:r>
          <a:br>
            <a:rPr lang="en-US" sz="1800" b="1" dirty="0" smtClean="0"/>
          </a:br>
          <a:r>
            <a:rPr lang="en-US" sz="1800" b="1" dirty="0" smtClean="0"/>
            <a:t>Conversation Activities </a:t>
          </a:r>
          <a:endParaRPr lang="en-US" sz="1800" b="1" dirty="0"/>
        </a:p>
      </dgm:t>
    </dgm:pt>
    <dgm:pt modelId="{3D61B14B-6A4C-3142-B6FF-F65A4E96D6CB}" type="parTrans" cxnId="{A9569B79-7977-E64A-9A93-B03C5FF57B0C}">
      <dgm:prSet/>
      <dgm:spPr/>
      <dgm:t>
        <a:bodyPr/>
        <a:lstStyle/>
        <a:p>
          <a:endParaRPr lang="en-US" b="1"/>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1800" b="1" dirty="0" smtClean="0"/>
            <a:t>LEARN</a:t>
          </a:r>
          <a:br>
            <a:rPr lang="en-US" sz="1800" b="1" dirty="0" smtClean="0"/>
          </a:br>
          <a:r>
            <a:rPr lang="en-US" sz="1800" b="1" dirty="0" smtClean="0"/>
            <a:t>Read</a:t>
          </a:r>
          <a:br>
            <a:rPr lang="en-US" sz="1800" b="1" dirty="0" smtClean="0"/>
          </a:br>
          <a:r>
            <a:rPr lang="en-US" sz="1800" b="1" dirty="0" smtClean="0"/>
            <a:t>Listen</a:t>
          </a:r>
          <a:br>
            <a:rPr lang="en-US" sz="1800" b="1" dirty="0" smtClean="0"/>
          </a:br>
          <a:r>
            <a:rPr lang="en-US" sz="1800" b="1" dirty="0" smtClean="0"/>
            <a:t>Watch </a:t>
          </a:r>
          <a:endParaRPr lang="en-US" sz="1800" b="1" dirty="0"/>
        </a:p>
      </dgm:t>
    </dgm:pt>
    <dgm:pt modelId="{65858E89-5ACF-7647-8973-CDB4AA15E68C}" type="parTrans" cxnId="{FDCED192-64FC-F144-89E8-9073BE2C90B6}">
      <dgm:prSet/>
      <dgm:spPr/>
      <dgm:t>
        <a:bodyPr/>
        <a:lstStyle/>
        <a:p>
          <a:endParaRPr lang="en-US" b="1"/>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1800" b="1" dirty="0" smtClean="0"/>
            <a:t>ACT</a:t>
          </a:r>
          <a:br>
            <a:rPr lang="en-US" sz="1800" b="1" dirty="0" smtClean="0"/>
          </a:br>
          <a:r>
            <a:rPr lang="en-US" sz="1800" b="1" dirty="0" smtClean="0"/>
            <a:t>Practices</a:t>
          </a:r>
          <a:br>
            <a:rPr lang="en-US" sz="1800" b="1" dirty="0" smtClean="0"/>
          </a:br>
          <a:r>
            <a:rPr lang="en-US" sz="1800" b="1" dirty="0" smtClean="0"/>
            <a:t>Service</a:t>
          </a:r>
          <a:br>
            <a:rPr lang="en-US" sz="1800" b="1" dirty="0" smtClean="0"/>
          </a:br>
          <a:r>
            <a:rPr lang="en-US" sz="1800" b="1" dirty="0" smtClean="0"/>
            <a:t>Projects</a:t>
          </a:r>
        </a:p>
      </dgm:t>
    </dgm:pt>
    <dgm:pt modelId="{79CF5919-CD31-3A4C-A0C9-66067E8DEF0B}" type="parTrans" cxnId="{4321015A-F70B-FA4C-A306-4E1AB2B7C255}">
      <dgm:prSet/>
      <dgm:spPr/>
      <dgm:t>
        <a:bodyPr/>
        <a:lstStyle/>
        <a:p>
          <a:endParaRPr lang="en-US" b="1"/>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1800" b="1" dirty="0" smtClean="0"/>
            <a:t>PRAY</a:t>
          </a:r>
          <a:br>
            <a:rPr lang="en-US" sz="1800" b="1" dirty="0" smtClean="0"/>
          </a:br>
          <a:r>
            <a:rPr lang="en-US" sz="1800" b="1" dirty="0" smtClean="0"/>
            <a:t>Devotions Bible Reading Daily Prayer</a:t>
          </a:r>
          <a:endParaRPr lang="en-US" sz="1800" b="1" dirty="0"/>
        </a:p>
      </dgm:t>
    </dgm:pt>
    <dgm:pt modelId="{D53073F6-DC0B-1E42-A2B6-6FE1AE34163E}" type="parTrans" cxnId="{3DAD9DF5-94F7-3844-9E74-741CE68DFC8F}">
      <dgm:prSet/>
      <dgm:spPr/>
      <dgm:t>
        <a:bodyPr/>
        <a:lstStyle/>
        <a:p>
          <a:endParaRPr lang="en-US" b="1"/>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1800" b="1" dirty="0" smtClean="0"/>
            <a:t>SHARE </a:t>
          </a:r>
          <a:br>
            <a:rPr lang="en-US" sz="1800" b="1" dirty="0" smtClean="0"/>
          </a:br>
          <a:r>
            <a:rPr lang="en-US" sz="1800" b="1" dirty="0" smtClean="0"/>
            <a:t>Blog Facebook</a:t>
          </a:r>
          <a:br>
            <a:rPr lang="en-US" sz="1800" b="1" dirty="0" smtClean="0"/>
          </a:br>
          <a:r>
            <a:rPr lang="en-US" sz="1800" b="1" dirty="0" smtClean="0"/>
            <a:t>Video</a:t>
          </a:r>
          <a:br>
            <a:rPr lang="en-US" sz="1800" b="1" dirty="0" smtClean="0"/>
          </a:br>
          <a:r>
            <a:rPr lang="en-US" sz="1800" b="1" dirty="0" smtClean="0"/>
            <a:t>Projects</a:t>
          </a:r>
          <a:endParaRPr lang="en-US" sz="1800" b="1" dirty="0"/>
        </a:p>
      </dgm:t>
    </dgm:pt>
    <dgm:pt modelId="{4ACBD9F2-4D16-1C4D-8FAD-FFF05D7EED3B}" type="parTrans" cxnId="{B122A357-C002-4F4C-95C0-07D2275EB051}">
      <dgm:prSet/>
      <dgm:spPr/>
      <dgm:t>
        <a:bodyPr/>
        <a:lstStyle/>
        <a:p>
          <a:endParaRPr lang="en-US" b="1"/>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0913" custScaleY="145127">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50913" custScaleY="145127">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50913" custScaleY="145127">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50913" custScaleY="145127">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50913" custScaleY="145127">
        <dgm:presLayoutVars>
          <dgm:bulletEnabled val="1"/>
        </dgm:presLayoutVars>
      </dgm:prSet>
      <dgm:spPr/>
      <dgm:t>
        <a:bodyPr/>
        <a:lstStyle/>
        <a:p>
          <a:endParaRPr lang="en-US"/>
        </a:p>
      </dgm:t>
    </dgm:pt>
  </dgm:ptLst>
  <dgm:cxnLst>
    <dgm:cxn modelId="{8C6A2985-C9F0-CB4C-803F-CAEBBFB105FB}" type="presOf" srcId="{79CF5919-CD31-3A4C-A0C9-66067E8DEF0B}" destId="{0B983D13-9616-B244-9767-663D62534803}" srcOrd="0" destOrd="0" presId="urn:microsoft.com/office/officeart/2008/layout/RadialCluster"/>
    <dgm:cxn modelId="{508F3D3E-81BE-7E4C-832C-014315C10F17}" type="presOf" srcId="{CF016495-9277-7143-987B-B231A1D9DBAC}" destId="{B6C7D1E2-1288-A249-A7C7-384FBAA0D7C9}" srcOrd="0" destOrd="0" presId="urn:microsoft.com/office/officeart/2008/layout/RadialCluster"/>
    <dgm:cxn modelId="{61E783F4-2FB9-9D42-9A77-2AB2EC2D6197}" type="presOf" srcId="{4ACBD9F2-4D16-1C4D-8FAD-FFF05D7EED3B}" destId="{04EFD440-B0DD-7B41-BEDB-A6E2C526B96E}" srcOrd="0" destOrd="0" presId="urn:microsoft.com/office/officeart/2008/layout/RadialCluster"/>
    <dgm:cxn modelId="{F6D59123-BD4E-1B4C-AFC0-0C390CB8C352}" type="presOf" srcId="{65858E89-5ACF-7647-8973-CDB4AA15E68C}" destId="{5E6C6F52-2364-6749-80A2-6E9F5A38DEF3}" srcOrd="0" destOrd="0" presId="urn:microsoft.com/office/officeart/2008/layout/RadialCluster"/>
    <dgm:cxn modelId="{88D4378C-E121-164F-9561-1712DAA448A7}" type="presOf" srcId="{A4A53716-E24D-6C42-B245-4D6BE7B32BD7}" destId="{83A93EEC-238B-004F-89B9-4DA0831B51F7}" srcOrd="0" destOrd="0" presId="urn:microsoft.com/office/officeart/2008/layout/RadialCluster"/>
    <dgm:cxn modelId="{EA841E22-74BD-044F-BFCB-675BC9B516F9}" type="presOf" srcId="{998E433E-7BCD-034B-91C2-F33F25E1A45A}" destId="{96170A06-30CE-6742-9CD6-9F5407986543}"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A9569B79-7977-E64A-9A93-B03C5FF57B0C}" srcId="{A4A53716-E24D-6C42-B245-4D6BE7B32BD7}" destId="{CF016495-9277-7143-987B-B231A1D9DBAC}" srcOrd="0" destOrd="0" parTransId="{3D61B14B-6A4C-3142-B6FF-F65A4E96D6CB}" sibTransId="{6C092AD6-3F24-534E-8C04-DC6993E7F289}"/>
    <dgm:cxn modelId="{4CAC09AC-0865-BE45-8760-DA777BEC8B2E}" type="presOf" srcId="{284A0E23-B2BE-874B-AD25-2834271B1D7B}" destId="{CF4B87B7-09F7-6A46-AC74-37EF0149FACA}" srcOrd="0" destOrd="0" presId="urn:microsoft.com/office/officeart/2008/layout/RadialCluster"/>
    <dgm:cxn modelId="{8957BC47-DCB9-A64C-B1CB-51F9145F071D}" type="presOf" srcId="{D53073F6-DC0B-1E42-A2B6-6FE1AE34163E}" destId="{54555DDE-9657-744F-80C5-9D13F5AB989A}" srcOrd="0" destOrd="0" presId="urn:microsoft.com/office/officeart/2008/layout/RadialCluster"/>
    <dgm:cxn modelId="{C65289B1-B194-8941-AAB3-371A80BDC643}" type="presOf" srcId="{C9BE137B-230A-DC4A-9FCC-0C7BA94D0EE6}" destId="{FE92D435-F383-A542-9849-6BDF935950EE}" srcOrd="0" destOrd="0" presId="urn:microsoft.com/office/officeart/2008/layout/RadialCluster"/>
    <dgm:cxn modelId="{D54B04E8-0204-F547-86D8-F1FEBAAB8A35}" type="presOf" srcId="{3D61B14B-6A4C-3142-B6FF-F65A4E96D6CB}" destId="{F16EA18C-8019-C74D-BCC8-287AB1098442}"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CB7D9E32-5BCD-6443-825E-0616BA07E871}" type="presOf" srcId="{C1DE004E-567E-3643-99C8-32381468A9EB}" destId="{F18906FF-3BF1-2443-A108-3952CE5BF5D9}" srcOrd="0" destOrd="0" presId="urn:microsoft.com/office/officeart/2008/layout/RadialCluster"/>
    <dgm:cxn modelId="{B122A357-C002-4F4C-95C0-07D2275EB051}" srcId="{A4A53716-E24D-6C42-B245-4D6BE7B32BD7}" destId="{284A0E23-B2BE-874B-AD25-2834271B1D7B}" srcOrd="4" destOrd="0" parTransId="{4ACBD9F2-4D16-1C4D-8FAD-FFF05D7EED3B}" sibTransId="{80B51570-BD88-9047-98AE-9F61B5B15EB6}"/>
    <dgm:cxn modelId="{FDCED192-64FC-F144-89E8-9073BE2C90B6}" srcId="{A4A53716-E24D-6C42-B245-4D6BE7B32BD7}" destId="{998E433E-7BCD-034B-91C2-F33F25E1A45A}" srcOrd="1" destOrd="0" parTransId="{65858E89-5ACF-7647-8973-CDB4AA15E68C}" sibTransId="{6E94DF5A-5ACA-B144-8823-9D8D47700F3B}"/>
    <dgm:cxn modelId="{14B1E1EC-B3D8-904F-9450-72AB21415BD3}" srcId="{C1DE004E-567E-3643-99C8-32381468A9EB}" destId="{A4A53716-E24D-6C42-B245-4D6BE7B32BD7}" srcOrd="0" destOrd="0" parTransId="{5AE2976D-B40E-1743-A3FD-D69DBE5F693D}" sibTransId="{CB5EAC00-1762-5641-A2B1-4FF3243A2967}"/>
    <dgm:cxn modelId="{50C13C6F-0DA5-1746-8460-C1935A200DE6}" type="presOf" srcId="{8EFC880A-3911-6B47-A006-B0F4C9E804FB}" destId="{47F37E59-2BA1-6442-9399-6A5D937CCC17}" srcOrd="0" destOrd="0" presId="urn:microsoft.com/office/officeart/2008/layout/RadialCluster"/>
    <dgm:cxn modelId="{FC504AEC-B288-6C43-95E1-174C6A93EBF1}" type="presParOf" srcId="{F18906FF-3BF1-2443-A108-3952CE5BF5D9}" destId="{F15C9503-3DA4-8846-B926-B6C0D213678B}" srcOrd="0" destOrd="0" presId="urn:microsoft.com/office/officeart/2008/layout/RadialCluster"/>
    <dgm:cxn modelId="{64600454-0702-2946-915B-C30C2CFDCD5A}" type="presParOf" srcId="{F15C9503-3DA4-8846-B926-B6C0D213678B}" destId="{83A93EEC-238B-004F-89B9-4DA0831B51F7}" srcOrd="0" destOrd="0" presId="urn:microsoft.com/office/officeart/2008/layout/RadialCluster"/>
    <dgm:cxn modelId="{B5B05001-6B45-C840-B737-5BF4CD3804EA}" type="presParOf" srcId="{F15C9503-3DA4-8846-B926-B6C0D213678B}" destId="{F16EA18C-8019-C74D-BCC8-287AB1098442}" srcOrd="1" destOrd="0" presId="urn:microsoft.com/office/officeart/2008/layout/RadialCluster"/>
    <dgm:cxn modelId="{B9778BA1-19B9-2D4A-9295-0FCE06F15DCC}" type="presParOf" srcId="{F15C9503-3DA4-8846-B926-B6C0D213678B}" destId="{B6C7D1E2-1288-A249-A7C7-384FBAA0D7C9}" srcOrd="2" destOrd="0" presId="urn:microsoft.com/office/officeart/2008/layout/RadialCluster"/>
    <dgm:cxn modelId="{13077639-BA9D-6045-AF3D-DA91F93515AA}" type="presParOf" srcId="{F15C9503-3DA4-8846-B926-B6C0D213678B}" destId="{5E6C6F52-2364-6749-80A2-6E9F5A38DEF3}" srcOrd="3" destOrd="0" presId="urn:microsoft.com/office/officeart/2008/layout/RadialCluster"/>
    <dgm:cxn modelId="{433BC0EE-85B5-E046-B1A5-02225CCBF6F0}" type="presParOf" srcId="{F15C9503-3DA4-8846-B926-B6C0D213678B}" destId="{96170A06-30CE-6742-9CD6-9F5407986543}" srcOrd="4" destOrd="0" presId="urn:microsoft.com/office/officeart/2008/layout/RadialCluster"/>
    <dgm:cxn modelId="{A49C06B9-2EFD-E444-B65B-07E3609DD734}" type="presParOf" srcId="{F15C9503-3DA4-8846-B926-B6C0D213678B}" destId="{0B983D13-9616-B244-9767-663D62534803}" srcOrd="5" destOrd="0" presId="urn:microsoft.com/office/officeart/2008/layout/RadialCluster"/>
    <dgm:cxn modelId="{090983C0-7106-BC44-A7D4-76268361E6ED}" type="presParOf" srcId="{F15C9503-3DA4-8846-B926-B6C0D213678B}" destId="{FE92D435-F383-A542-9849-6BDF935950EE}" srcOrd="6" destOrd="0" presId="urn:microsoft.com/office/officeart/2008/layout/RadialCluster"/>
    <dgm:cxn modelId="{D9D3B4EE-596C-7346-A0EF-C381F5037404}" type="presParOf" srcId="{F15C9503-3DA4-8846-B926-B6C0D213678B}" destId="{54555DDE-9657-744F-80C5-9D13F5AB989A}" srcOrd="7" destOrd="0" presId="urn:microsoft.com/office/officeart/2008/layout/RadialCluster"/>
    <dgm:cxn modelId="{C811CB01-AFBA-CB49-9681-48C143C54C65}" type="presParOf" srcId="{F15C9503-3DA4-8846-B926-B6C0D213678B}" destId="{47F37E59-2BA1-6442-9399-6A5D937CCC17}" srcOrd="8" destOrd="0" presId="urn:microsoft.com/office/officeart/2008/layout/RadialCluster"/>
    <dgm:cxn modelId="{84517ADD-0792-E44A-9B03-D2DB9308AF2B}" type="presParOf" srcId="{F15C9503-3DA4-8846-B926-B6C0D213678B}" destId="{04EFD440-B0DD-7B41-BEDB-A6E2C526B96E}" srcOrd="9" destOrd="0" presId="urn:microsoft.com/office/officeart/2008/layout/RadialCluster"/>
    <dgm:cxn modelId="{DD3B9996-D126-0644-999C-058819E6962F}"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3" qsCatId="simple" csTypeId="urn:microsoft.com/office/officeart/2005/8/colors/colorful1" csCatId="colorful" phldr="1"/>
      <dgm:spPr/>
    </dgm:pt>
    <dgm:pt modelId="{96413DC3-3322-E14A-91F2-9024485E7969}">
      <dgm:prSet phldrT="[Text]"/>
      <dgm:spPr/>
      <dgm:t>
        <a:bodyPr/>
        <a:lstStyle/>
        <a:p>
          <a:r>
            <a:rPr lang="en-US" b="1" dirty="0" smtClean="0"/>
            <a:t>Not Religiously Affiliated</a:t>
          </a:r>
          <a:endParaRPr lang="en-US" b="1" dirty="0"/>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41BCE487-CC54-8445-800A-0589BD7276E8}">
      <dgm:prSet phldrT="[Text]"/>
      <dgm:spPr/>
      <dgm:t>
        <a:bodyPr/>
        <a:lstStyle/>
        <a:p>
          <a:r>
            <a:rPr lang="en-US" b="1" dirty="0" smtClean="0"/>
            <a:t>Spiritual but Not Religious</a:t>
          </a:r>
          <a:endParaRPr lang="en-US" b="1" dirty="0"/>
        </a:p>
      </dgm:t>
    </dgm:pt>
    <dgm:pt modelId="{97E3ACEC-6AB9-214A-ABFF-8F0A5B16767F}" type="parTrans" cxnId="{BAEB4EBB-8007-8048-84E2-F634F2A2E240}">
      <dgm:prSet/>
      <dgm:spPr/>
      <dgm:t>
        <a:bodyPr/>
        <a:lstStyle/>
        <a:p>
          <a:endParaRPr lang="en-US"/>
        </a:p>
      </dgm:t>
    </dgm:pt>
    <dgm:pt modelId="{7C77DCC4-D044-6A4C-BEF5-6B011CCA4DA8}" type="sibTrans" cxnId="{BAEB4EBB-8007-8048-84E2-F634F2A2E240}">
      <dgm:prSet/>
      <dgm:spPr/>
      <dgm:t>
        <a:bodyPr/>
        <a:lstStyle/>
        <a:p>
          <a:endParaRPr lang="en-US"/>
        </a:p>
      </dgm:t>
    </dgm:pt>
    <dgm:pt modelId="{55DE33B7-C6DE-1A4A-BBD0-C8774E317DE9}">
      <dgm:prSet phldrT="[Text]"/>
      <dgm:spPr/>
      <dgm:t>
        <a:bodyPr/>
        <a:lstStyle/>
        <a:p>
          <a:r>
            <a:rPr lang="en-US" b="1" dirty="0" smtClean="0"/>
            <a:t>Minimal Engagement with Faith and Community</a:t>
          </a:r>
          <a:endParaRPr lang="en-US" b="1" dirty="0"/>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EAC79732-E1B7-D046-A82C-9E41B8C98E85}">
      <dgm:prSet phldrT="[Text]"/>
      <dgm:spPr/>
      <dgm:t>
        <a:bodyPr/>
        <a:lstStyle/>
        <a:p>
          <a:r>
            <a:rPr lang="en-US" b="1" dirty="0" smtClean="0"/>
            <a:t>Vibrant Faith</a:t>
          </a:r>
          <a:br>
            <a:rPr lang="en-US" b="1" dirty="0" smtClean="0"/>
          </a:br>
          <a:r>
            <a:rPr lang="en-US" b="1" dirty="0" smtClean="0"/>
            <a:t>&amp; Active Engagement</a:t>
          </a:r>
          <a:endParaRPr lang="en-US" b="1" dirty="0"/>
        </a:p>
      </dgm:t>
    </dgm:pt>
    <dgm:pt modelId="{A385174B-CD92-BE46-9EDF-6912BB7EAE0A}" type="parTrans" cxnId="{C2C799F2-6CB0-BA4C-B642-FD2F5912EC47}">
      <dgm:prSet/>
      <dgm:spPr/>
      <dgm:t>
        <a:bodyPr/>
        <a:lstStyle/>
        <a:p>
          <a:endParaRPr lang="en-US"/>
        </a:p>
      </dgm:t>
    </dgm:pt>
    <dgm:pt modelId="{61F3CE78-D375-1E47-A9CD-4FC3DB21E9CD}" type="sibTrans" cxnId="{C2C799F2-6CB0-BA4C-B642-FD2F5912EC4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E254221C-C92D-9D4C-82C7-696DDF323DA0}" type="pres">
      <dgm:prSet presAssocID="{EAC79732-E1B7-D046-A82C-9E41B8C98E85}" presName="compNode" presStyleCnt="0"/>
      <dgm:spPr/>
    </dgm:pt>
    <dgm:pt modelId="{CB2AA07B-8D9B-D04A-BB27-F1F82AC034E2}" type="pres">
      <dgm:prSet presAssocID="{EAC79732-E1B7-D046-A82C-9E41B8C98E85}" presName="bkgdShape" presStyleLbl="node1" presStyleIdx="3" presStyleCnt="4" custScaleX="99602"/>
      <dgm:spPr/>
      <dgm:t>
        <a:bodyPr/>
        <a:lstStyle/>
        <a:p>
          <a:endParaRPr lang="en-US"/>
        </a:p>
      </dgm:t>
    </dgm:pt>
    <dgm:pt modelId="{4D97CBBC-C350-C34E-A120-9902BC4A5596}" type="pres">
      <dgm:prSet presAssocID="{EAC79732-E1B7-D046-A82C-9E41B8C98E85}" presName="nodeTx" presStyleLbl="node1" presStyleIdx="3" presStyleCnt="4">
        <dgm:presLayoutVars>
          <dgm:bulletEnabled val="1"/>
        </dgm:presLayoutVars>
      </dgm:prSet>
      <dgm:spPr/>
      <dgm:t>
        <a:bodyPr/>
        <a:lstStyle/>
        <a:p>
          <a:endParaRPr lang="en-US"/>
        </a:p>
      </dgm:t>
    </dgm:pt>
    <dgm:pt modelId="{07777B89-A6F0-A246-B9D3-A0E3A747D34C}" type="pres">
      <dgm:prSet presAssocID="{EAC79732-E1B7-D046-A82C-9E41B8C98E85}" presName="invisiNode" presStyleLbl="node1" presStyleIdx="3" presStyleCnt="4"/>
      <dgm:spPr/>
    </dgm:pt>
    <dgm:pt modelId="{D908F25E-593C-6D40-828D-2A68C1F09009}" type="pres">
      <dgm:prSet presAssocID="{EAC79732-E1B7-D046-A82C-9E41B8C98E85}" presName="imagNode" presStyleLbl="fgImgPlace1" presStyleIdx="3" presStyleCnt="4"/>
      <dgm:spPr/>
    </dgm:pt>
  </dgm:ptLst>
  <dgm:cxnLst>
    <dgm:cxn modelId="{A876C699-D802-3946-95BE-6C1DF1987C14}" srcId="{6044BA63-7C6F-854B-84D5-C69020EBE7D8}" destId="{55DE33B7-C6DE-1A4A-BBD0-C8774E317DE9}" srcOrd="2" destOrd="0" parTransId="{70785199-E962-8E4E-B7E9-9EB3C1975979}" sibTransId="{00282AAD-7B03-E640-964D-E524F92D1B87}"/>
    <dgm:cxn modelId="{24265A9F-DE87-9E44-BF53-8E342B4919F4}" srcId="{6044BA63-7C6F-854B-84D5-C69020EBE7D8}" destId="{96413DC3-3322-E14A-91F2-9024485E7969}" srcOrd="0" destOrd="0" parTransId="{7F9400A7-F864-2D41-A709-3FB30A7A8FC1}" sibTransId="{74A2A025-F37C-264C-8A32-3CB4B5CE877E}"/>
    <dgm:cxn modelId="{35852C7C-5F2C-B74B-8A36-FE9629A94098}" type="presOf" srcId="{6044BA63-7C6F-854B-84D5-C69020EBE7D8}" destId="{3B9E16F6-991E-6D46-81D4-E43E02DA77B8}" srcOrd="0" destOrd="0" presId="urn:microsoft.com/office/officeart/2005/8/layout/hList7"/>
    <dgm:cxn modelId="{AA24961B-60D6-154C-AF49-7A03C6D70255}" type="presOf" srcId="{EAC79732-E1B7-D046-A82C-9E41B8C98E85}" destId="{4D97CBBC-C350-C34E-A120-9902BC4A5596}" srcOrd="1" destOrd="0" presId="urn:microsoft.com/office/officeart/2005/8/layout/hList7"/>
    <dgm:cxn modelId="{D4EEC071-5DA2-C642-B049-9B4553B8C48D}" type="presOf" srcId="{96413DC3-3322-E14A-91F2-9024485E7969}" destId="{055F0246-E7A3-C64F-96E5-438D0D0341DC}" srcOrd="0" destOrd="0" presId="urn:microsoft.com/office/officeart/2005/8/layout/hList7"/>
    <dgm:cxn modelId="{5700179D-4538-A74C-BF36-2350BF2E1FDA}" type="presOf" srcId="{74A2A025-F37C-264C-8A32-3CB4B5CE877E}" destId="{002630CF-B42A-CA4E-8178-43D2C5529C3D}" srcOrd="0" destOrd="0" presId="urn:microsoft.com/office/officeart/2005/8/layout/hList7"/>
    <dgm:cxn modelId="{E1436A2B-8CBD-E344-B26D-24E4E765101F}" type="presOf" srcId="{41BCE487-CC54-8445-800A-0589BD7276E8}" destId="{820A0329-744D-C74A-B522-3516DAF851A3}" srcOrd="0" destOrd="0" presId="urn:microsoft.com/office/officeart/2005/8/layout/hList7"/>
    <dgm:cxn modelId="{79EB1B6C-ECB8-B64A-87A6-9D75A52B3C30}" type="presOf" srcId="{00282AAD-7B03-E640-964D-E524F92D1B87}" destId="{483FE20B-B463-C44E-90F7-218CE750DF52}" srcOrd="0" destOrd="0" presId="urn:microsoft.com/office/officeart/2005/8/layout/hList7"/>
    <dgm:cxn modelId="{E953C43B-8EA8-8245-B656-6C67A31D21AD}" type="presOf" srcId="{EAC79732-E1B7-D046-A82C-9E41B8C98E85}" destId="{CB2AA07B-8D9B-D04A-BB27-F1F82AC034E2}" srcOrd="0" destOrd="0" presId="urn:microsoft.com/office/officeart/2005/8/layout/hList7"/>
    <dgm:cxn modelId="{DDF76139-63E3-5545-9B8D-6605887B10D9}" type="presOf" srcId="{55DE33B7-C6DE-1A4A-BBD0-C8774E317DE9}" destId="{D60BE1CD-D88B-1847-842E-E3E60E513B15}" srcOrd="1" destOrd="0" presId="urn:microsoft.com/office/officeart/2005/8/layout/hList7"/>
    <dgm:cxn modelId="{5230EAE7-437E-7649-929B-4959537D4767}" type="presOf" srcId="{55DE33B7-C6DE-1A4A-BBD0-C8774E317DE9}" destId="{E631F2B0-23C3-0249-9E08-F3E6F17015C2}" srcOrd="0" destOrd="0" presId="urn:microsoft.com/office/officeart/2005/8/layout/hList7"/>
    <dgm:cxn modelId="{B4D5D769-CB58-E94C-BD02-912E9B8A8947}" type="presOf" srcId="{7C77DCC4-D044-6A4C-BEF5-6B011CCA4DA8}" destId="{897F6FF1-8D5B-FC4E-8FBE-2A6953984DEB}" srcOrd="0" destOrd="0" presId="urn:microsoft.com/office/officeart/2005/8/layout/hList7"/>
    <dgm:cxn modelId="{C29CDF25-3AA3-DF4A-BF11-1F728E03397B}" type="presOf" srcId="{41BCE487-CC54-8445-800A-0589BD7276E8}" destId="{79A62C1F-0BA0-B949-9632-52A78F1748B3}" srcOrd="1" destOrd="0" presId="urn:microsoft.com/office/officeart/2005/8/layout/hList7"/>
    <dgm:cxn modelId="{C2C799F2-6CB0-BA4C-B642-FD2F5912EC47}" srcId="{6044BA63-7C6F-854B-84D5-C69020EBE7D8}" destId="{EAC79732-E1B7-D046-A82C-9E41B8C98E85}" srcOrd="3" destOrd="0" parTransId="{A385174B-CD92-BE46-9EDF-6912BB7EAE0A}" sibTransId="{61F3CE78-D375-1E47-A9CD-4FC3DB21E9CD}"/>
    <dgm:cxn modelId="{38903F51-F269-DE43-B576-E1C99FAED962}" type="presOf" srcId="{96413DC3-3322-E14A-91F2-9024485E7969}" destId="{62850793-26D3-ED46-8E29-4C5F4B431AD5}" srcOrd="1" destOrd="0" presId="urn:microsoft.com/office/officeart/2005/8/layout/hList7"/>
    <dgm:cxn modelId="{BAEB4EBB-8007-8048-84E2-F634F2A2E240}" srcId="{6044BA63-7C6F-854B-84D5-C69020EBE7D8}" destId="{41BCE487-CC54-8445-800A-0589BD7276E8}" srcOrd="1" destOrd="0" parTransId="{97E3ACEC-6AB9-214A-ABFF-8F0A5B16767F}" sibTransId="{7C77DCC4-D044-6A4C-BEF5-6B011CCA4DA8}"/>
    <dgm:cxn modelId="{C63EC614-1EB1-6942-9D15-56C243E32354}" type="presParOf" srcId="{3B9E16F6-991E-6D46-81D4-E43E02DA77B8}" destId="{612614A4-A650-6343-B1C6-C89384F923E7}" srcOrd="0" destOrd="0" presId="urn:microsoft.com/office/officeart/2005/8/layout/hList7"/>
    <dgm:cxn modelId="{5AEF6D4A-04F4-1841-8B2C-BA0B8F71F9A6}" type="presParOf" srcId="{3B9E16F6-991E-6D46-81D4-E43E02DA77B8}" destId="{74CCF6AB-1C12-8C42-B033-F5CFC6DE4259}" srcOrd="1" destOrd="0" presId="urn:microsoft.com/office/officeart/2005/8/layout/hList7"/>
    <dgm:cxn modelId="{BE54E780-951C-724C-96CC-7E20446F089E}" type="presParOf" srcId="{74CCF6AB-1C12-8C42-B033-F5CFC6DE4259}" destId="{48DD22D8-CAB9-FC47-BE5E-7B4EB49BE2A7}" srcOrd="0" destOrd="0" presId="urn:microsoft.com/office/officeart/2005/8/layout/hList7"/>
    <dgm:cxn modelId="{05F273DD-19F0-A245-A0C9-6C1FCC1F32B7}" type="presParOf" srcId="{48DD22D8-CAB9-FC47-BE5E-7B4EB49BE2A7}" destId="{055F0246-E7A3-C64F-96E5-438D0D0341DC}" srcOrd="0" destOrd="0" presId="urn:microsoft.com/office/officeart/2005/8/layout/hList7"/>
    <dgm:cxn modelId="{9F07E15F-17FD-7D4B-A8C4-0BA232AB6287}" type="presParOf" srcId="{48DD22D8-CAB9-FC47-BE5E-7B4EB49BE2A7}" destId="{62850793-26D3-ED46-8E29-4C5F4B431AD5}" srcOrd="1" destOrd="0" presId="urn:microsoft.com/office/officeart/2005/8/layout/hList7"/>
    <dgm:cxn modelId="{27DE6C1D-7C4F-714F-8D04-F82641C25519}" type="presParOf" srcId="{48DD22D8-CAB9-FC47-BE5E-7B4EB49BE2A7}" destId="{E71CC4E9-245E-9342-95D2-209564D3BCD1}" srcOrd="2" destOrd="0" presId="urn:microsoft.com/office/officeart/2005/8/layout/hList7"/>
    <dgm:cxn modelId="{DB34985D-5980-3642-A743-6069C38F7BEF}" type="presParOf" srcId="{48DD22D8-CAB9-FC47-BE5E-7B4EB49BE2A7}" destId="{8A9EB826-7948-4F4C-88E9-2E150BEBDE25}" srcOrd="3" destOrd="0" presId="urn:microsoft.com/office/officeart/2005/8/layout/hList7"/>
    <dgm:cxn modelId="{9D65EA6C-4B3B-B140-BBC6-79DBD2CA42A2}" type="presParOf" srcId="{74CCF6AB-1C12-8C42-B033-F5CFC6DE4259}" destId="{002630CF-B42A-CA4E-8178-43D2C5529C3D}" srcOrd="1" destOrd="0" presId="urn:microsoft.com/office/officeart/2005/8/layout/hList7"/>
    <dgm:cxn modelId="{0CB2FCC2-83B6-5C42-8456-AED1B31B1151}" type="presParOf" srcId="{74CCF6AB-1C12-8C42-B033-F5CFC6DE4259}" destId="{F09F4A0B-DDAE-EB46-864C-BFF91419A6E5}" srcOrd="2" destOrd="0" presId="urn:microsoft.com/office/officeart/2005/8/layout/hList7"/>
    <dgm:cxn modelId="{6CD0282D-8C4F-DC4D-843B-74AE26822164}" type="presParOf" srcId="{F09F4A0B-DDAE-EB46-864C-BFF91419A6E5}" destId="{820A0329-744D-C74A-B522-3516DAF851A3}" srcOrd="0" destOrd="0" presId="urn:microsoft.com/office/officeart/2005/8/layout/hList7"/>
    <dgm:cxn modelId="{8A124D16-5E39-C447-A722-7153F13CDCF9}" type="presParOf" srcId="{F09F4A0B-DDAE-EB46-864C-BFF91419A6E5}" destId="{79A62C1F-0BA0-B949-9632-52A78F1748B3}" srcOrd="1" destOrd="0" presId="urn:microsoft.com/office/officeart/2005/8/layout/hList7"/>
    <dgm:cxn modelId="{BF675294-1016-7D40-B158-5AF06EC953EF}" type="presParOf" srcId="{F09F4A0B-DDAE-EB46-864C-BFF91419A6E5}" destId="{E63B8DAC-027A-C744-BA52-08C39F2DFE52}" srcOrd="2" destOrd="0" presId="urn:microsoft.com/office/officeart/2005/8/layout/hList7"/>
    <dgm:cxn modelId="{35618EEC-AF82-6B4C-8D28-5C86AB1000AC}" type="presParOf" srcId="{F09F4A0B-DDAE-EB46-864C-BFF91419A6E5}" destId="{5AF2C04B-EF9F-BA43-81D4-8E4779A7D97E}" srcOrd="3" destOrd="0" presId="urn:microsoft.com/office/officeart/2005/8/layout/hList7"/>
    <dgm:cxn modelId="{91743516-6B43-E34B-87F1-4DD404ED870C}" type="presParOf" srcId="{74CCF6AB-1C12-8C42-B033-F5CFC6DE4259}" destId="{897F6FF1-8D5B-FC4E-8FBE-2A6953984DEB}" srcOrd="3" destOrd="0" presId="urn:microsoft.com/office/officeart/2005/8/layout/hList7"/>
    <dgm:cxn modelId="{8B15C3D1-9945-EB4B-AE57-446904203434}" type="presParOf" srcId="{74CCF6AB-1C12-8C42-B033-F5CFC6DE4259}" destId="{66AE6493-20C4-CA43-990C-32297F05ECFB}" srcOrd="4" destOrd="0" presId="urn:microsoft.com/office/officeart/2005/8/layout/hList7"/>
    <dgm:cxn modelId="{7B68C0DE-8037-5944-AB2B-DC0A4570A916}" type="presParOf" srcId="{66AE6493-20C4-CA43-990C-32297F05ECFB}" destId="{E631F2B0-23C3-0249-9E08-F3E6F17015C2}" srcOrd="0" destOrd="0" presId="urn:microsoft.com/office/officeart/2005/8/layout/hList7"/>
    <dgm:cxn modelId="{538690D9-4C93-D746-B558-B35C270D2B6B}" type="presParOf" srcId="{66AE6493-20C4-CA43-990C-32297F05ECFB}" destId="{D60BE1CD-D88B-1847-842E-E3E60E513B15}" srcOrd="1" destOrd="0" presId="urn:microsoft.com/office/officeart/2005/8/layout/hList7"/>
    <dgm:cxn modelId="{4CB08DFE-7513-C144-988F-938AC98D7BA3}" type="presParOf" srcId="{66AE6493-20C4-CA43-990C-32297F05ECFB}" destId="{0B542829-C445-494B-8543-8DFA2CF16AF9}" srcOrd="2" destOrd="0" presId="urn:microsoft.com/office/officeart/2005/8/layout/hList7"/>
    <dgm:cxn modelId="{8C9551A8-192D-B043-9EB0-54DB9BBD3A17}" type="presParOf" srcId="{66AE6493-20C4-CA43-990C-32297F05ECFB}" destId="{18CF072A-30E2-844B-B81C-6D42C7C135E1}" srcOrd="3" destOrd="0" presId="urn:microsoft.com/office/officeart/2005/8/layout/hList7"/>
    <dgm:cxn modelId="{72D9B842-FDD8-A540-8D71-D803BCF61D96}" type="presParOf" srcId="{74CCF6AB-1C12-8C42-B033-F5CFC6DE4259}" destId="{483FE20B-B463-C44E-90F7-218CE750DF52}" srcOrd="5" destOrd="0" presId="urn:microsoft.com/office/officeart/2005/8/layout/hList7"/>
    <dgm:cxn modelId="{130AEEAB-0E13-5845-BE6F-8457D6AD1285}" type="presParOf" srcId="{74CCF6AB-1C12-8C42-B033-F5CFC6DE4259}" destId="{E254221C-C92D-9D4C-82C7-696DDF323DA0}" srcOrd="6" destOrd="0" presId="urn:microsoft.com/office/officeart/2005/8/layout/hList7"/>
    <dgm:cxn modelId="{C6C66D94-DD46-3743-B60B-B764C3691A67}" type="presParOf" srcId="{E254221C-C92D-9D4C-82C7-696DDF323DA0}" destId="{CB2AA07B-8D9B-D04A-BB27-F1F82AC034E2}" srcOrd="0" destOrd="0" presId="urn:microsoft.com/office/officeart/2005/8/layout/hList7"/>
    <dgm:cxn modelId="{C8BF205D-114C-8E41-A819-998CA1476A9E}" type="presParOf" srcId="{E254221C-C92D-9D4C-82C7-696DDF323DA0}" destId="{4D97CBBC-C350-C34E-A120-9902BC4A5596}" srcOrd="1" destOrd="0" presId="urn:microsoft.com/office/officeart/2005/8/layout/hList7"/>
    <dgm:cxn modelId="{A5808F7C-F5DD-2A4D-ABC0-0CE7846210B3}" type="presParOf" srcId="{E254221C-C92D-9D4C-82C7-696DDF323DA0}" destId="{07777B89-A6F0-A246-B9D3-A0E3A747D34C}" srcOrd="2" destOrd="0" presId="urn:microsoft.com/office/officeart/2005/8/layout/hList7"/>
    <dgm:cxn modelId="{D31457FC-23F1-A44F-8107-D95AC4617B69}" type="presParOf" srcId="{E254221C-C92D-9D4C-82C7-696DDF323DA0}" destId="{D908F25E-593C-6D40-828D-2A68C1F0900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2E48AE-B46D-AB43-A991-4B8FA928710D}"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7D87D6BD-0CC8-B14F-92D6-C3E889186F7E}">
      <dgm:prSet phldrT="[Text]"/>
      <dgm:spPr/>
      <dgm:t>
        <a:bodyPr/>
        <a:lstStyle/>
        <a:p>
          <a:r>
            <a:rPr lang="en-US" b="1" dirty="0" smtClean="0"/>
            <a:t>Bible</a:t>
          </a:r>
          <a:endParaRPr lang="en-US" b="1" dirty="0"/>
        </a:p>
      </dgm:t>
    </dgm:pt>
    <dgm:pt modelId="{5DC36FE5-DE24-D343-A588-01D970A0CAEE}" type="parTrans" cxnId="{29CDF9E8-7EB2-704D-80F5-D12F052FA389}">
      <dgm:prSet/>
      <dgm:spPr/>
      <dgm:t>
        <a:bodyPr/>
        <a:lstStyle/>
        <a:p>
          <a:endParaRPr lang="en-US"/>
        </a:p>
      </dgm:t>
    </dgm:pt>
    <dgm:pt modelId="{843862B4-D9F9-E343-B3EE-1EE1A53EE738}" type="sibTrans" cxnId="{29CDF9E8-7EB2-704D-80F5-D12F052FA389}">
      <dgm:prSet/>
      <dgm:spPr/>
      <dgm:t>
        <a:bodyPr/>
        <a:lstStyle/>
        <a:p>
          <a:endParaRPr lang="en-US"/>
        </a:p>
      </dgm:t>
    </dgm:pt>
    <dgm:pt modelId="{EED10C24-0FA4-DF49-8F5F-744750650DBF}">
      <dgm:prSet phldrT="[Text]" custT="1"/>
      <dgm:spPr/>
      <dgm:t>
        <a:bodyPr/>
        <a:lstStyle/>
        <a:p>
          <a:r>
            <a:rPr lang="en-US" sz="1600" b="1" dirty="0" smtClean="0"/>
            <a:t>Course</a:t>
          </a:r>
          <a:endParaRPr lang="en-US" sz="1600" b="1" dirty="0"/>
        </a:p>
      </dgm:t>
    </dgm:pt>
    <dgm:pt modelId="{325E165B-77BE-184B-B402-8952D9927A9F}" type="parTrans" cxnId="{18124649-7720-1C4E-987F-B5AE14D6BE29}">
      <dgm:prSet/>
      <dgm:spPr/>
      <dgm:t>
        <a:bodyPr/>
        <a:lstStyle/>
        <a:p>
          <a:endParaRPr lang="en-US" dirty="0"/>
        </a:p>
      </dgm:t>
    </dgm:pt>
    <dgm:pt modelId="{C1472FC5-0789-584D-80E0-FA73A0BD636F}" type="sibTrans" cxnId="{18124649-7720-1C4E-987F-B5AE14D6BE29}">
      <dgm:prSet/>
      <dgm:spPr/>
      <dgm:t>
        <a:bodyPr/>
        <a:lstStyle/>
        <a:p>
          <a:endParaRPr lang="en-US"/>
        </a:p>
      </dgm:t>
    </dgm:pt>
    <dgm:pt modelId="{0E596A8C-7265-3049-B95D-5515847AC082}">
      <dgm:prSet phldrT="[Text]" custT="1"/>
      <dgm:spPr/>
      <dgm:t>
        <a:bodyPr/>
        <a:lstStyle/>
        <a:p>
          <a:r>
            <a:rPr lang="en-US" sz="1600" b="1" dirty="0" smtClean="0"/>
            <a:t>Online course</a:t>
          </a:r>
          <a:endParaRPr lang="en-US" sz="1600" b="1" dirty="0"/>
        </a:p>
      </dgm:t>
    </dgm:pt>
    <dgm:pt modelId="{9B3C5C80-C0DB-F640-AB4D-6FC143F59A0B}" type="parTrans" cxnId="{72F47334-A2B4-3040-A7B2-81226DB64E31}">
      <dgm:prSet/>
      <dgm:spPr/>
      <dgm:t>
        <a:bodyPr/>
        <a:lstStyle/>
        <a:p>
          <a:endParaRPr lang="en-US" dirty="0"/>
        </a:p>
      </dgm:t>
    </dgm:pt>
    <dgm:pt modelId="{125969A4-97EF-2A42-B774-096260494C68}" type="sibTrans" cxnId="{72F47334-A2B4-3040-A7B2-81226DB64E31}">
      <dgm:prSet/>
      <dgm:spPr/>
      <dgm:t>
        <a:bodyPr/>
        <a:lstStyle/>
        <a:p>
          <a:endParaRPr lang="en-US"/>
        </a:p>
      </dgm:t>
    </dgm:pt>
    <dgm:pt modelId="{0AF11BB0-1110-044C-BA29-65C0DA3AC33D}">
      <dgm:prSet phldrT="[Text]" custT="1"/>
      <dgm:spPr/>
      <dgm:t>
        <a:bodyPr/>
        <a:lstStyle/>
        <a:p>
          <a:r>
            <a:rPr lang="en-US" sz="1600" b="1" dirty="0" smtClean="0"/>
            <a:t>Book</a:t>
          </a:r>
          <a:endParaRPr lang="en-US" sz="1600" b="1" dirty="0"/>
        </a:p>
      </dgm:t>
    </dgm:pt>
    <dgm:pt modelId="{3F28264E-2286-F643-A78C-641288BEC261}" type="parTrans" cxnId="{FAB9B83D-CB07-7D42-9C79-88E5D35EBA75}">
      <dgm:prSet/>
      <dgm:spPr/>
      <dgm:t>
        <a:bodyPr/>
        <a:lstStyle/>
        <a:p>
          <a:endParaRPr lang="en-US" dirty="0"/>
        </a:p>
      </dgm:t>
    </dgm:pt>
    <dgm:pt modelId="{575CEE67-FDCA-A84E-9968-670C18AF1962}" type="sibTrans" cxnId="{FAB9B83D-CB07-7D42-9C79-88E5D35EBA75}">
      <dgm:prSet/>
      <dgm:spPr/>
      <dgm:t>
        <a:bodyPr/>
        <a:lstStyle/>
        <a:p>
          <a:endParaRPr lang="en-US"/>
        </a:p>
      </dgm:t>
    </dgm:pt>
    <dgm:pt modelId="{40EB6814-CE58-0146-A31A-F79E080256DF}">
      <dgm:prSet phldrT="[Text]" custT="1"/>
      <dgm:spPr/>
      <dgm:t>
        <a:bodyPr/>
        <a:lstStyle/>
        <a:p>
          <a:r>
            <a:rPr lang="en-US" sz="1600" b="1" dirty="0" smtClean="0"/>
            <a:t>Mentor</a:t>
          </a:r>
          <a:endParaRPr lang="en-US" sz="1600" b="1" dirty="0"/>
        </a:p>
      </dgm:t>
    </dgm:pt>
    <dgm:pt modelId="{9934571C-6F60-1E4D-BA12-3B3CD0D0F300}" type="parTrans" cxnId="{5AE5912E-69EE-B842-BBC6-3A1568F47F56}">
      <dgm:prSet/>
      <dgm:spPr/>
      <dgm:t>
        <a:bodyPr/>
        <a:lstStyle/>
        <a:p>
          <a:endParaRPr lang="en-US" dirty="0"/>
        </a:p>
      </dgm:t>
    </dgm:pt>
    <dgm:pt modelId="{4F709D33-3BD7-5748-A291-EDD730FEDA60}" type="sibTrans" cxnId="{5AE5912E-69EE-B842-BBC6-3A1568F47F56}">
      <dgm:prSet/>
      <dgm:spPr/>
      <dgm:t>
        <a:bodyPr/>
        <a:lstStyle/>
        <a:p>
          <a:endParaRPr lang="en-US"/>
        </a:p>
      </dgm:t>
    </dgm:pt>
    <dgm:pt modelId="{5195EFC5-BEC5-1C4D-A014-655BFD499A36}">
      <dgm:prSet phldrT="[Text]" custT="1"/>
      <dgm:spPr/>
      <dgm:t>
        <a:bodyPr/>
        <a:lstStyle/>
        <a:p>
          <a:r>
            <a:rPr lang="en-US" sz="1600" b="1" dirty="0" smtClean="0"/>
            <a:t>Video Program</a:t>
          </a:r>
          <a:endParaRPr lang="en-US" sz="1600" b="1" dirty="0"/>
        </a:p>
      </dgm:t>
    </dgm:pt>
    <dgm:pt modelId="{7B00F435-42EF-9E46-9CC8-386BFAF46AEF}" type="parTrans" cxnId="{6A1C09ED-4399-204D-8DCE-1DB8C43FC781}">
      <dgm:prSet/>
      <dgm:spPr/>
      <dgm:t>
        <a:bodyPr/>
        <a:lstStyle/>
        <a:p>
          <a:endParaRPr lang="en-US" dirty="0"/>
        </a:p>
      </dgm:t>
    </dgm:pt>
    <dgm:pt modelId="{DBF99E6B-72E0-5E42-97C7-9B44B9954A34}" type="sibTrans" cxnId="{6A1C09ED-4399-204D-8DCE-1DB8C43FC781}">
      <dgm:prSet/>
      <dgm:spPr/>
      <dgm:t>
        <a:bodyPr/>
        <a:lstStyle/>
        <a:p>
          <a:endParaRPr lang="en-US"/>
        </a:p>
      </dgm:t>
    </dgm:pt>
    <dgm:pt modelId="{DD946B16-5570-0646-BA3D-9DC5666B7D8D}">
      <dgm:prSet phldrT="[Text]" custT="1"/>
      <dgm:spPr/>
      <dgm:t>
        <a:bodyPr/>
        <a:lstStyle/>
        <a:p>
          <a:r>
            <a:rPr lang="en-US" sz="1600" b="1" dirty="0" smtClean="0"/>
            <a:t>Bible study group</a:t>
          </a:r>
          <a:endParaRPr lang="en-US" sz="1600" b="1" dirty="0"/>
        </a:p>
      </dgm:t>
    </dgm:pt>
    <dgm:pt modelId="{5979F2FA-AD14-D74B-AB16-A72FEB244262}" type="parTrans" cxnId="{53631556-B457-7649-8C00-ABA77F52A4B2}">
      <dgm:prSet/>
      <dgm:spPr/>
      <dgm:t>
        <a:bodyPr/>
        <a:lstStyle/>
        <a:p>
          <a:endParaRPr lang="en-US" dirty="0"/>
        </a:p>
      </dgm:t>
    </dgm:pt>
    <dgm:pt modelId="{04301F9B-15B3-9B48-945A-3C3FB11DA0EC}" type="sibTrans" cxnId="{53631556-B457-7649-8C00-ABA77F52A4B2}">
      <dgm:prSet/>
      <dgm:spPr/>
      <dgm:t>
        <a:bodyPr/>
        <a:lstStyle/>
        <a:p>
          <a:endParaRPr lang="en-US"/>
        </a:p>
      </dgm:t>
    </dgm:pt>
    <dgm:pt modelId="{A3AB429F-6BF6-4447-94C7-465DD5214CC1}">
      <dgm:prSet phldrT="[Text]" custT="1"/>
      <dgm:spPr/>
      <dgm:t>
        <a:bodyPr/>
        <a:lstStyle/>
        <a:p>
          <a:r>
            <a:rPr lang="en-US" sz="1600" b="1" dirty="0" smtClean="0"/>
            <a:t>Bible app</a:t>
          </a:r>
          <a:endParaRPr lang="en-US" sz="1600" b="1" dirty="0"/>
        </a:p>
      </dgm:t>
    </dgm:pt>
    <dgm:pt modelId="{8D960CE0-9005-0744-9FE9-617CB1FA9991}" type="parTrans" cxnId="{33113F6A-D85D-6E46-A2A4-BF504FB68DDD}">
      <dgm:prSet/>
      <dgm:spPr/>
      <dgm:t>
        <a:bodyPr/>
        <a:lstStyle/>
        <a:p>
          <a:endParaRPr lang="en-US" dirty="0"/>
        </a:p>
      </dgm:t>
    </dgm:pt>
    <dgm:pt modelId="{0303D3AB-AE1C-A84B-8E10-4E632C2E0022}" type="sibTrans" cxnId="{33113F6A-D85D-6E46-A2A4-BF504FB68DDD}">
      <dgm:prSet/>
      <dgm:spPr/>
      <dgm:t>
        <a:bodyPr/>
        <a:lstStyle/>
        <a:p>
          <a:endParaRPr lang="en-US"/>
        </a:p>
      </dgm:t>
    </dgm:pt>
    <dgm:pt modelId="{0C8744F6-61DD-A844-931F-A5E4D65D61CE}">
      <dgm:prSet phldrT="[Text]" custT="1"/>
      <dgm:spPr/>
      <dgm:t>
        <a:bodyPr/>
        <a:lstStyle/>
        <a:p>
          <a:r>
            <a:rPr lang="en-US" sz="1600" b="1" dirty="0" smtClean="0"/>
            <a:t>Audio book/podcast</a:t>
          </a:r>
          <a:endParaRPr lang="en-US" sz="1600" b="1" dirty="0"/>
        </a:p>
      </dgm:t>
    </dgm:pt>
    <dgm:pt modelId="{E598F3C8-C3B7-7F40-886C-84D39216D1BC}" type="parTrans" cxnId="{93AFB975-C491-3042-A997-7CC2D716E686}">
      <dgm:prSet/>
      <dgm:spPr/>
      <dgm:t>
        <a:bodyPr/>
        <a:lstStyle/>
        <a:p>
          <a:endParaRPr lang="en-US" dirty="0"/>
        </a:p>
      </dgm:t>
    </dgm:pt>
    <dgm:pt modelId="{00A3EEC0-B618-4E4D-B51F-83A32496DD80}" type="sibTrans" cxnId="{93AFB975-C491-3042-A997-7CC2D716E686}">
      <dgm:prSet/>
      <dgm:spPr/>
      <dgm:t>
        <a:bodyPr/>
        <a:lstStyle/>
        <a:p>
          <a:endParaRPr lang="en-US"/>
        </a:p>
      </dgm:t>
    </dgm:pt>
    <dgm:pt modelId="{3D368D0F-AF61-F445-9E20-A4D457ADA3DF}">
      <dgm:prSet phldrT="[Text]" custT="1"/>
      <dgm:spPr/>
      <dgm:t>
        <a:bodyPr/>
        <a:lstStyle/>
        <a:p>
          <a:r>
            <a:rPr lang="en-US" sz="1600" b="1" dirty="0" smtClean="0"/>
            <a:t>Organize a study group</a:t>
          </a:r>
          <a:endParaRPr lang="en-US" sz="1600" b="1" dirty="0"/>
        </a:p>
      </dgm:t>
    </dgm:pt>
    <dgm:pt modelId="{F9D10005-B75B-C848-BDB2-2F5037062E55}" type="parTrans" cxnId="{2866C02B-8913-D447-ADA5-8AD7ECB2536A}">
      <dgm:prSet/>
      <dgm:spPr/>
      <dgm:t>
        <a:bodyPr/>
        <a:lstStyle/>
        <a:p>
          <a:endParaRPr lang="en-US" dirty="0"/>
        </a:p>
      </dgm:t>
    </dgm:pt>
    <dgm:pt modelId="{8F848E9A-8BD6-4449-B144-FECC4DEBC158}" type="sibTrans" cxnId="{2866C02B-8913-D447-ADA5-8AD7ECB2536A}">
      <dgm:prSet/>
      <dgm:spPr/>
      <dgm:t>
        <a:bodyPr/>
        <a:lstStyle/>
        <a:p>
          <a:endParaRPr lang="en-US"/>
        </a:p>
      </dgm:t>
    </dgm:pt>
    <dgm:pt modelId="{46F4FBE3-D71C-6246-8377-6B3BFBF2148B}" type="pres">
      <dgm:prSet presAssocID="{492E48AE-B46D-AB43-A991-4B8FA928710D}" presName="Name0" presStyleCnt="0">
        <dgm:presLayoutVars>
          <dgm:chMax val="1"/>
          <dgm:dir/>
          <dgm:animLvl val="ctr"/>
          <dgm:resizeHandles val="exact"/>
        </dgm:presLayoutVars>
      </dgm:prSet>
      <dgm:spPr/>
      <dgm:t>
        <a:bodyPr/>
        <a:lstStyle/>
        <a:p>
          <a:endParaRPr lang="en-US"/>
        </a:p>
      </dgm:t>
    </dgm:pt>
    <dgm:pt modelId="{A503426A-7570-434A-83A8-98746E062A67}" type="pres">
      <dgm:prSet presAssocID="{7D87D6BD-0CC8-B14F-92D6-C3E889186F7E}" presName="centerShape" presStyleLbl="node0" presStyleIdx="0" presStyleCnt="1"/>
      <dgm:spPr/>
      <dgm:t>
        <a:bodyPr/>
        <a:lstStyle/>
        <a:p>
          <a:endParaRPr lang="en-US"/>
        </a:p>
      </dgm:t>
    </dgm:pt>
    <dgm:pt modelId="{C7B778A8-B788-AB4F-A2C0-D39355234AE5}" type="pres">
      <dgm:prSet presAssocID="{325E165B-77BE-184B-B402-8952D9927A9F}" presName="parTrans" presStyleLbl="sibTrans2D1" presStyleIdx="0" presStyleCnt="9"/>
      <dgm:spPr/>
      <dgm:t>
        <a:bodyPr/>
        <a:lstStyle/>
        <a:p>
          <a:endParaRPr lang="en-US"/>
        </a:p>
      </dgm:t>
    </dgm:pt>
    <dgm:pt modelId="{36E9CF4D-4C46-CE44-B7D0-22D695D5D93C}" type="pres">
      <dgm:prSet presAssocID="{325E165B-77BE-184B-B402-8952D9927A9F}" presName="connectorText" presStyleLbl="sibTrans2D1" presStyleIdx="0" presStyleCnt="9"/>
      <dgm:spPr/>
      <dgm:t>
        <a:bodyPr/>
        <a:lstStyle/>
        <a:p>
          <a:endParaRPr lang="en-US"/>
        </a:p>
      </dgm:t>
    </dgm:pt>
    <dgm:pt modelId="{0512E4DD-7E16-3946-957E-468A1FF4C090}" type="pres">
      <dgm:prSet presAssocID="{EED10C24-0FA4-DF49-8F5F-744750650DBF}" presName="node" presStyleLbl="node1" presStyleIdx="0" presStyleCnt="9">
        <dgm:presLayoutVars>
          <dgm:bulletEnabled val="1"/>
        </dgm:presLayoutVars>
      </dgm:prSet>
      <dgm:spPr/>
      <dgm:t>
        <a:bodyPr/>
        <a:lstStyle/>
        <a:p>
          <a:endParaRPr lang="en-US"/>
        </a:p>
      </dgm:t>
    </dgm:pt>
    <dgm:pt modelId="{89FEE95F-4BC6-114B-8598-344E12B29167}" type="pres">
      <dgm:prSet presAssocID="{9B3C5C80-C0DB-F640-AB4D-6FC143F59A0B}" presName="parTrans" presStyleLbl="sibTrans2D1" presStyleIdx="1" presStyleCnt="9"/>
      <dgm:spPr/>
      <dgm:t>
        <a:bodyPr/>
        <a:lstStyle/>
        <a:p>
          <a:endParaRPr lang="en-US"/>
        </a:p>
      </dgm:t>
    </dgm:pt>
    <dgm:pt modelId="{4EC8CEC4-A495-6243-AEE8-01AF7EDC3149}" type="pres">
      <dgm:prSet presAssocID="{9B3C5C80-C0DB-F640-AB4D-6FC143F59A0B}" presName="connectorText" presStyleLbl="sibTrans2D1" presStyleIdx="1" presStyleCnt="9"/>
      <dgm:spPr/>
      <dgm:t>
        <a:bodyPr/>
        <a:lstStyle/>
        <a:p>
          <a:endParaRPr lang="en-US"/>
        </a:p>
      </dgm:t>
    </dgm:pt>
    <dgm:pt modelId="{AC928FEB-B13A-4E45-BBD1-A008D53991AA}" type="pres">
      <dgm:prSet presAssocID="{0E596A8C-7265-3049-B95D-5515847AC082}" presName="node" presStyleLbl="node1" presStyleIdx="1" presStyleCnt="9">
        <dgm:presLayoutVars>
          <dgm:bulletEnabled val="1"/>
        </dgm:presLayoutVars>
      </dgm:prSet>
      <dgm:spPr/>
      <dgm:t>
        <a:bodyPr/>
        <a:lstStyle/>
        <a:p>
          <a:endParaRPr lang="en-US"/>
        </a:p>
      </dgm:t>
    </dgm:pt>
    <dgm:pt modelId="{0B0C4164-627D-D94D-8CA0-0847EB7398A1}" type="pres">
      <dgm:prSet presAssocID="{5979F2FA-AD14-D74B-AB16-A72FEB244262}" presName="parTrans" presStyleLbl="sibTrans2D1" presStyleIdx="2" presStyleCnt="9"/>
      <dgm:spPr/>
      <dgm:t>
        <a:bodyPr/>
        <a:lstStyle/>
        <a:p>
          <a:endParaRPr lang="en-US"/>
        </a:p>
      </dgm:t>
    </dgm:pt>
    <dgm:pt modelId="{1FC08361-378C-994D-83F6-059D863303EA}" type="pres">
      <dgm:prSet presAssocID="{5979F2FA-AD14-D74B-AB16-A72FEB244262}" presName="connectorText" presStyleLbl="sibTrans2D1" presStyleIdx="2" presStyleCnt="9"/>
      <dgm:spPr/>
      <dgm:t>
        <a:bodyPr/>
        <a:lstStyle/>
        <a:p>
          <a:endParaRPr lang="en-US"/>
        </a:p>
      </dgm:t>
    </dgm:pt>
    <dgm:pt modelId="{6A0497E1-54F0-834A-8E14-6DA8D5BCAEDA}" type="pres">
      <dgm:prSet presAssocID="{DD946B16-5570-0646-BA3D-9DC5666B7D8D}" presName="node" presStyleLbl="node1" presStyleIdx="2" presStyleCnt="9">
        <dgm:presLayoutVars>
          <dgm:bulletEnabled val="1"/>
        </dgm:presLayoutVars>
      </dgm:prSet>
      <dgm:spPr/>
      <dgm:t>
        <a:bodyPr/>
        <a:lstStyle/>
        <a:p>
          <a:endParaRPr lang="en-US"/>
        </a:p>
      </dgm:t>
    </dgm:pt>
    <dgm:pt modelId="{5D11747A-6EB8-5443-8B1E-3637BBD127BC}" type="pres">
      <dgm:prSet presAssocID="{3F28264E-2286-F643-A78C-641288BEC261}" presName="parTrans" presStyleLbl="sibTrans2D1" presStyleIdx="3" presStyleCnt="9"/>
      <dgm:spPr/>
      <dgm:t>
        <a:bodyPr/>
        <a:lstStyle/>
        <a:p>
          <a:endParaRPr lang="en-US"/>
        </a:p>
      </dgm:t>
    </dgm:pt>
    <dgm:pt modelId="{BD2B3556-42C1-F742-91ED-D003EF6770C1}" type="pres">
      <dgm:prSet presAssocID="{3F28264E-2286-F643-A78C-641288BEC261}" presName="connectorText" presStyleLbl="sibTrans2D1" presStyleIdx="3" presStyleCnt="9"/>
      <dgm:spPr/>
      <dgm:t>
        <a:bodyPr/>
        <a:lstStyle/>
        <a:p>
          <a:endParaRPr lang="en-US"/>
        </a:p>
      </dgm:t>
    </dgm:pt>
    <dgm:pt modelId="{B03F02AA-EB4B-B34B-BB0E-328EF339CE15}" type="pres">
      <dgm:prSet presAssocID="{0AF11BB0-1110-044C-BA29-65C0DA3AC33D}" presName="node" presStyleLbl="node1" presStyleIdx="3" presStyleCnt="9">
        <dgm:presLayoutVars>
          <dgm:bulletEnabled val="1"/>
        </dgm:presLayoutVars>
      </dgm:prSet>
      <dgm:spPr/>
      <dgm:t>
        <a:bodyPr/>
        <a:lstStyle/>
        <a:p>
          <a:endParaRPr lang="en-US"/>
        </a:p>
      </dgm:t>
    </dgm:pt>
    <dgm:pt modelId="{A3F1E20D-D3C9-A144-A5C3-544E6E0103C9}" type="pres">
      <dgm:prSet presAssocID="{7B00F435-42EF-9E46-9CC8-386BFAF46AEF}" presName="parTrans" presStyleLbl="sibTrans2D1" presStyleIdx="4" presStyleCnt="9"/>
      <dgm:spPr/>
      <dgm:t>
        <a:bodyPr/>
        <a:lstStyle/>
        <a:p>
          <a:endParaRPr lang="en-US"/>
        </a:p>
      </dgm:t>
    </dgm:pt>
    <dgm:pt modelId="{A7509A4D-95B3-4444-B011-68BE99805E08}" type="pres">
      <dgm:prSet presAssocID="{7B00F435-42EF-9E46-9CC8-386BFAF46AEF}" presName="connectorText" presStyleLbl="sibTrans2D1" presStyleIdx="4" presStyleCnt="9"/>
      <dgm:spPr/>
      <dgm:t>
        <a:bodyPr/>
        <a:lstStyle/>
        <a:p>
          <a:endParaRPr lang="en-US"/>
        </a:p>
      </dgm:t>
    </dgm:pt>
    <dgm:pt modelId="{1B7BC56C-4B92-794F-866A-B2B7715DFA7A}" type="pres">
      <dgm:prSet presAssocID="{5195EFC5-BEC5-1C4D-A014-655BFD499A36}" presName="node" presStyleLbl="node1" presStyleIdx="4" presStyleCnt="9" custScaleX="109793">
        <dgm:presLayoutVars>
          <dgm:bulletEnabled val="1"/>
        </dgm:presLayoutVars>
      </dgm:prSet>
      <dgm:spPr/>
      <dgm:t>
        <a:bodyPr/>
        <a:lstStyle/>
        <a:p>
          <a:endParaRPr lang="en-US"/>
        </a:p>
      </dgm:t>
    </dgm:pt>
    <dgm:pt modelId="{F9BB6F0E-FE16-FF4A-AC5B-CF746FD4EDE1}" type="pres">
      <dgm:prSet presAssocID="{E598F3C8-C3B7-7F40-886C-84D39216D1BC}" presName="parTrans" presStyleLbl="sibTrans2D1" presStyleIdx="5" presStyleCnt="9"/>
      <dgm:spPr/>
      <dgm:t>
        <a:bodyPr/>
        <a:lstStyle/>
        <a:p>
          <a:endParaRPr lang="en-US"/>
        </a:p>
      </dgm:t>
    </dgm:pt>
    <dgm:pt modelId="{31B3F70D-363D-744A-9003-CD1183929D08}" type="pres">
      <dgm:prSet presAssocID="{E598F3C8-C3B7-7F40-886C-84D39216D1BC}" presName="connectorText" presStyleLbl="sibTrans2D1" presStyleIdx="5" presStyleCnt="9"/>
      <dgm:spPr/>
      <dgm:t>
        <a:bodyPr/>
        <a:lstStyle/>
        <a:p>
          <a:endParaRPr lang="en-US"/>
        </a:p>
      </dgm:t>
    </dgm:pt>
    <dgm:pt modelId="{6E12FE79-C54A-4F45-85AE-CACA8FE81C57}" type="pres">
      <dgm:prSet presAssocID="{0C8744F6-61DD-A844-931F-A5E4D65D61CE}" presName="node" presStyleLbl="node1" presStyleIdx="5" presStyleCnt="9">
        <dgm:presLayoutVars>
          <dgm:bulletEnabled val="1"/>
        </dgm:presLayoutVars>
      </dgm:prSet>
      <dgm:spPr/>
      <dgm:t>
        <a:bodyPr/>
        <a:lstStyle/>
        <a:p>
          <a:endParaRPr lang="en-US"/>
        </a:p>
      </dgm:t>
    </dgm:pt>
    <dgm:pt modelId="{021EE319-8056-7A4E-B99A-D7FB3C0056FB}" type="pres">
      <dgm:prSet presAssocID="{9934571C-6F60-1E4D-BA12-3B3CD0D0F300}" presName="parTrans" presStyleLbl="sibTrans2D1" presStyleIdx="6" presStyleCnt="9"/>
      <dgm:spPr/>
      <dgm:t>
        <a:bodyPr/>
        <a:lstStyle/>
        <a:p>
          <a:endParaRPr lang="en-US"/>
        </a:p>
      </dgm:t>
    </dgm:pt>
    <dgm:pt modelId="{251DE262-FBDD-4041-B8B2-222B20B902C4}" type="pres">
      <dgm:prSet presAssocID="{9934571C-6F60-1E4D-BA12-3B3CD0D0F300}" presName="connectorText" presStyleLbl="sibTrans2D1" presStyleIdx="6" presStyleCnt="9"/>
      <dgm:spPr/>
      <dgm:t>
        <a:bodyPr/>
        <a:lstStyle/>
        <a:p>
          <a:endParaRPr lang="en-US"/>
        </a:p>
      </dgm:t>
    </dgm:pt>
    <dgm:pt modelId="{D6A9F5A0-2E2D-2B4E-B258-D3E08C6050DD}" type="pres">
      <dgm:prSet presAssocID="{40EB6814-CE58-0146-A31A-F79E080256DF}" presName="node" presStyleLbl="node1" presStyleIdx="6" presStyleCnt="9">
        <dgm:presLayoutVars>
          <dgm:bulletEnabled val="1"/>
        </dgm:presLayoutVars>
      </dgm:prSet>
      <dgm:spPr/>
      <dgm:t>
        <a:bodyPr/>
        <a:lstStyle/>
        <a:p>
          <a:endParaRPr lang="en-US"/>
        </a:p>
      </dgm:t>
    </dgm:pt>
    <dgm:pt modelId="{C8A9B7DD-EC88-EA44-8E25-55DDEAB5062F}" type="pres">
      <dgm:prSet presAssocID="{8D960CE0-9005-0744-9FE9-617CB1FA9991}" presName="parTrans" presStyleLbl="sibTrans2D1" presStyleIdx="7" presStyleCnt="9"/>
      <dgm:spPr/>
      <dgm:t>
        <a:bodyPr/>
        <a:lstStyle/>
        <a:p>
          <a:endParaRPr lang="en-US"/>
        </a:p>
      </dgm:t>
    </dgm:pt>
    <dgm:pt modelId="{88133F69-3E00-FA40-9557-794CB054B4C2}" type="pres">
      <dgm:prSet presAssocID="{8D960CE0-9005-0744-9FE9-617CB1FA9991}" presName="connectorText" presStyleLbl="sibTrans2D1" presStyleIdx="7" presStyleCnt="9"/>
      <dgm:spPr/>
      <dgm:t>
        <a:bodyPr/>
        <a:lstStyle/>
        <a:p>
          <a:endParaRPr lang="en-US"/>
        </a:p>
      </dgm:t>
    </dgm:pt>
    <dgm:pt modelId="{E2521E59-CA94-B045-91ED-03582D4EB89C}" type="pres">
      <dgm:prSet presAssocID="{A3AB429F-6BF6-4447-94C7-465DD5214CC1}" presName="node" presStyleLbl="node1" presStyleIdx="7" presStyleCnt="9">
        <dgm:presLayoutVars>
          <dgm:bulletEnabled val="1"/>
        </dgm:presLayoutVars>
      </dgm:prSet>
      <dgm:spPr/>
      <dgm:t>
        <a:bodyPr/>
        <a:lstStyle/>
        <a:p>
          <a:endParaRPr lang="en-US"/>
        </a:p>
      </dgm:t>
    </dgm:pt>
    <dgm:pt modelId="{13A75ABF-C1CA-AE45-876F-0F669FD6C3F6}" type="pres">
      <dgm:prSet presAssocID="{F9D10005-B75B-C848-BDB2-2F5037062E55}" presName="parTrans" presStyleLbl="sibTrans2D1" presStyleIdx="8" presStyleCnt="9"/>
      <dgm:spPr/>
      <dgm:t>
        <a:bodyPr/>
        <a:lstStyle/>
        <a:p>
          <a:endParaRPr lang="en-US"/>
        </a:p>
      </dgm:t>
    </dgm:pt>
    <dgm:pt modelId="{CD65A682-4D75-1841-AB43-03ADEC2F2863}" type="pres">
      <dgm:prSet presAssocID="{F9D10005-B75B-C848-BDB2-2F5037062E55}" presName="connectorText" presStyleLbl="sibTrans2D1" presStyleIdx="8" presStyleCnt="9"/>
      <dgm:spPr/>
      <dgm:t>
        <a:bodyPr/>
        <a:lstStyle/>
        <a:p>
          <a:endParaRPr lang="en-US"/>
        </a:p>
      </dgm:t>
    </dgm:pt>
    <dgm:pt modelId="{7499841E-F4A8-724B-BE9F-B6F8C359B3BF}" type="pres">
      <dgm:prSet presAssocID="{3D368D0F-AF61-F445-9E20-A4D457ADA3DF}" presName="node" presStyleLbl="node1" presStyleIdx="8" presStyleCnt="9" custScaleX="115862" custScaleY="96088">
        <dgm:presLayoutVars>
          <dgm:bulletEnabled val="1"/>
        </dgm:presLayoutVars>
      </dgm:prSet>
      <dgm:spPr/>
      <dgm:t>
        <a:bodyPr/>
        <a:lstStyle/>
        <a:p>
          <a:endParaRPr lang="en-US"/>
        </a:p>
      </dgm:t>
    </dgm:pt>
  </dgm:ptLst>
  <dgm:cxnLst>
    <dgm:cxn modelId="{33113F6A-D85D-6E46-A2A4-BF504FB68DDD}" srcId="{7D87D6BD-0CC8-B14F-92D6-C3E889186F7E}" destId="{A3AB429F-6BF6-4447-94C7-465DD5214CC1}" srcOrd="7" destOrd="0" parTransId="{8D960CE0-9005-0744-9FE9-617CB1FA9991}" sibTransId="{0303D3AB-AE1C-A84B-8E10-4E632C2E0022}"/>
    <dgm:cxn modelId="{16612146-7175-FB46-8A82-C9AC675476CB}" type="presOf" srcId="{0E596A8C-7265-3049-B95D-5515847AC082}" destId="{AC928FEB-B13A-4E45-BBD1-A008D53991AA}" srcOrd="0" destOrd="0" presId="urn:microsoft.com/office/officeart/2005/8/layout/radial5"/>
    <dgm:cxn modelId="{1607E8A2-3EB1-6F4A-9324-BEACD75FD507}" type="presOf" srcId="{EED10C24-0FA4-DF49-8F5F-744750650DBF}" destId="{0512E4DD-7E16-3946-957E-468A1FF4C090}" srcOrd="0" destOrd="0" presId="urn:microsoft.com/office/officeart/2005/8/layout/radial5"/>
    <dgm:cxn modelId="{4359FF50-B993-2843-B85B-1E9C4E125FCC}" type="presOf" srcId="{8D960CE0-9005-0744-9FE9-617CB1FA9991}" destId="{88133F69-3E00-FA40-9557-794CB054B4C2}" srcOrd="1" destOrd="0" presId="urn:microsoft.com/office/officeart/2005/8/layout/radial5"/>
    <dgm:cxn modelId="{E901A7FD-0A0D-B945-921F-6B4B315B2632}" type="presOf" srcId="{492E48AE-B46D-AB43-A991-4B8FA928710D}" destId="{46F4FBE3-D71C-6246-8377-6B3BFBF2148B}" srcOrd="0" destOrd="0" presId="urn:microsoft.com/office/officeart/2005/8/layout/radial5"/>
    <dgm:cxn modelId="{770299DF-1812-374A-ACBA-C790DCD4C70D}" type="presOf" srcId="{3D368D0F-AF61-F445-9E20-A4D457ADA3DF}" destId="{7499841E-F4A8-724B-BE9F-B6F8C359B3BF}" srcOrd="0" destOrd="0" presId="urn:microsoft.com/office/officeart/2005/8/layout/radial5"/>
    <dgm:cxn modelId="{84EBDC97-4492-B544-8B26-3FDD44C999BF}" type="presOf" srcId="{325E165B-77BE-184B-B402-8952D9927A9F}" destId="{36E9CF4D-4C46-CE44-B7D0-22D695D5D93C}" srcOrd="1" destOrd="0" presId="urn:microsoft.com/office/officeart/2005/8/layout/radial5"/>
    <dgm:cxn modelId="{8CED4C33-FA50-0F4E-AEED-79BEFFB1BC83}" type="presOf" srcId="{325E165B-77BE-184B-B402-8952D9927A9F}" destId="{C7B778A8-B788-AB4F-A2C0-D39355234AE5}" srcOrd="0" destOrd="0" presId="urn:microsoft.com/office/officeart/2005/8/layout/radial5"/>
    <dgm:cxn modelId="{B5924A15-62A4-B546-9F0F-3C4413DBD07D}" type="presOf" srcId="{9B3C5C80-C0DB-F640-AB4D-6FC143F59A0B}" destId="{89FEE95F-4BC6-114B-8598-344E12B29167}" srcOrd="0" destOrd="0" presId="urn:microsoft.com/office/officeart/2005/8/layout/radial5"/>
    <dgm:cxn modelId="{93AFB975-C491-3042-A997-7CC2D716E686}" srcId="{7D87D6BD-0CC8-B14F-92D6-C3E889186F7E}" destId="{0C8744F6-61DD-A844-931F-A5E4D65D61CE}" srcOrd="5" destOrd="0" parTransId="{E598F3C8-C3B7-7F40-886C-84D39216D1BC}" sibTransId="{00A3EEC0-B618-4E4D-B51F-83A32496DD80}"/>
    <dgm:cxn modelId="{29CDF9E8-7EB2-704D-80F5-D12F052FA389}" srcId="{492E48AE-B46D-AB43-A991-4B8FA928710D}" destId="{7D87D6BD-0CC8-B14F-92D6-C3E889186F7E}" srcOrd="0" destOrd="0" parTransId="{5DC36FE5-DE24-D343-A588-01D970A0CAEE}" sibTransId="{843862B4-D9F9-E343-B3EE-1EE1A53EE738}"/>
    <dgm:cxn modelId="{2E6DA1B4-58FE-F940-BCE9-91314BA5B095}" type="presOf" srcId="{9934571C-6F60-1E4D-BA12-3B3CD0D0F300}" destId="{021EE319-8056-7A4E-B99A-D7FB3C0056FB}" srcOrd="0" destOrd="0" presId="urn:microsoft.com/office/officeart/2005/8/layout/radial5"/>
    <dgm:cxn modelId="{FAB9B83D-CB07-7D42-9C79-88E5D35EBA75}" srcId="{7D87D6BD-0CC8-B14F-92D6-C3E889186F7E}" destId="{0AF11BB0-1110-044C-BA29-65C0DA3AC33D}" srcOrd="3" destOrd="0" parTransId="{3F28264E-2286-F643-A78C-641288BEC261}" sibTransId="{575CEE67-FDCA-A84E-9968-670C18AF1962}"/>
    <dgm:cxn modelId="{6AB3C6A4-B737-4B46-98AF-EC2B50B09862}" type="presOf" srcId="{8D960CE0-9005-0744-9FE9-617CB1FA9991}" destId="{C8A9B7DD-EC88-EA44-8E25-55DDEAB5062F}" srcOrd="0" destOrd="0" presId="urn:microsoft.com/office/officeart/2005/8/layout/radial5"/>
    <dgm:cxn modelId="{27E02E11-4FE0-3441-996E-38806E54254E}" type="presOf" srcId="{F9D10005-B75B-C848-BDB2-2F5037062E55}" destId="{CD65A682-4D75-1841-AB43-03ADEC2F2863}" srcOrd="1" destOrd="0" presId="urn:microsoft.com/office/officeart/2005/8/layout/radial5"/>
    <dgm:cxn modelId="{2BBAD949-E6B9-1E4E-8A4A-1830A85FFD89}" type="presOf" srcId="{E598F3C8-C3B7-7F40-886C-84D39216D1BC}" destId="{31B3F70D-363D-744A-9003-CD1183929D08}" srcOrd="1" destOrd="0" presId="urn:microsoft.com/office/officeart/2005/8/layout/radial5"/>
    <dgm:cxn modelId="{A41BB10B-5FB3-D84E-AD4B-3961C0FE27F0}" type="presOf" srcId="{DD946B16-5570-0646-BA3D-9DC5666B7D8D}" destId="{6A0497E1-54F0-834A-8E14-6DA8D5BCAEDA}" srcOrd="0" destOrd="0" presId="urn:microsoft.com/office/officeart/2005/8/layout/radial5"/>
    <dgm:cxn modelId="{B1633A71-32F2-284B-BDEB-AB36DC83FE73}" type="presOf" srcId="{F9D10005-B75B-C848-BDB2-2F5037062E55}" destId="{13A75ABF-C1CA-AE45-876F-0F669FD6C3F6}" srcOrd="0" destOrd="0" presId="urn:microsoft.com/office/officeart/2005/8/layout/radial5"/>
    <dgm:cxn modelId="{F7CE5FB1-E15D-CE46-88C7-216D845ADA9F}" type="presOf" srcId="{3F28264E-2286-F643-A78C-641288BEC261}" destId="{BD2B3556-42C1-F742-91ED-D003EF6770C1}" srcOrd="1" destOrd="0" presId="urn:microsoft.com/office/officeart/2005/8/layout/radial5"/>
    <dgm:cxn modelId="{7997BE12-D05F-B749-81BD-81ABDDA90768}" type="presOf" srcId="{A3AB429F-6BF6-4447-94C7-465DD5214CC1}" destId="{E2521E59-CA94-B045-91ED-03582D4EB89C}" srcOrd="0" destOrd="0" presId="urn:microsoft.com/office/officeart/2005/8/layout/radial5"/>
    <dgm:cxn modelId="{6A1C09ED-4399-204D-8DCE-1DB8C43FC781}" srcId="{7D87D6BD-0CC8-B14F-92D6-C3E889186F7E}" destId="{5195EFC5-BEC5-1C4D-A014-655BFD499A36}" srcOrd="4" destOrd="0" parTransId="{7B00F435-42EF-9E46-9CC8-386BFAF46AEF}" sibTransId="{DBF99E6B-72E0-5E42-97C7-9B44B9954A34}"/>
    <dgm:cxn modelId="{14566AF3-25B0-FA40-BA0B-6D451A2A5568}" type="presOf" srcId="{0C8744F6-61DD-A844-931F-A5E4D65D61CE}" destId="{6E12FE79-C54A-4F45-85AE-CACA8FE81C57}" srcOrd="0" destOrd="0" presId="urn:microsoft.com/office/officeart/2005/8/layout/radial5"/>
    <dgm:cxn modelId="{A3CDE431-DB56-704A-B436-4FF26E44C722}" type="presOf" srcId="{9B3C5C80-C0DB-F640-AB4D-6FC143F59A0B}" destId="{4EC8CEC4-A495-6243-AEE8-01AF7EDC3149}" srcOrd="1" destOrd="0" presId="urn:microsoft.com/office/officeart/2005/8/layout/radial5"/>
    <dgm:cxn modelId="{12940AB8-8B51-4A45-AB91-3920AEE747A2}" type="presOf" srcId="{5979F2FA-AD14-D74B-AB16-A72FEB244262}" destId="{0B0C4164-627D-D94D-8CA0-0847EB7398A1}" srcOrd="0" destOrd="0" presId="urn:microsoft.com/office/officeart/2005/8/layout/radial5"/>
    <dgm:cxn modelId="{949D330F-4621-4A42-A6AC-DB220B68436E}" type="presOf" srcId="{0AF11BB0-1110-044C-BA29-65C0DA3AC33D}" destId="{B03F02AA-EB4B-B34B-BB0E-328EF339CE15}" srcOrd="0" destOrd="0" presId="urn:microsoft.com/office/officeart/2005/8/layout/radial5"/>
    <dgm:cxn modelId="{F010A429-3632-6844-9E4A-7A900FDA8420}" type="presOf" srcId="{5979F2FA-AD14-D74B-AB16-A72FEB244262}" destId="{1FC08361-378C-994D-83F6-059D863303EA}" srcOrd="1" destOrd="0" presId="urn:microsoft.com/office/officeart/2005/8/layout/radial5"/>
    <dgm:cxn modelId="{5AE5912E-69EE-B842-BBC6-3A1568F47F56}" srcId="{7D87D6BD-0CC8-B14F-92D6-C3E889186F7E}" destId="{40EB6814-CE58-0146-A31A-F79E080256DF}" srcOrd="6" destOrd="0" parTransId="{9934571C-6F60-1E4D-BA12-3B3CD0D0F300}" sibTransId="{4F709D33-3BD7-5748-A291-EDD730FEDA60}"/>
    <dgm:cxn modelId="{A1220ABD-F40D-4D43-99FA-1720C98DDC6D}" type="presOf" srcId="{7B00F435-42EF-9E46-9CC8-386BFAF46AEF}" destId="{A7509A4D-95B3-4444-B011-68BE99805E08}" srcOrd="1" destOrd="0" presId="urn:microsoft.com/office/officeart/2005/8/layout/radial5"/>
    <dgm:cxn modelId="{A8BFB95F-569E-CB43-A020-02C9578DF727}" type="presOf" srcId="{3F28264E-2286-F643-A78C-641288BEC261}" destId="{5D11747A-6EB8-5443-8B1E-3637BBD127BC}" srcOrd="0" destOrd="0" presId="urn:microsoft.com/office/officeart/2005/8/layout/radial5"/>
    <dgm:cxn modelId="{8454EF74-65D7-304C-B5DA-1B77D6FEA92E}" type="presOf" srcId="{5195EFC5-BEC5-1C4D-A014-655BFD499A36}" destId="{1B7BC56C-4B92-794F-866A-B2B7715DFA7A}" srcOrd="0" destOrd="0" presId="urn:microsoft.com/office/officeart/2005/8/layout/radial5"/>
    <dgm:cxn modelId="{5237CBB4-DA8A-1344-8ABC-A3D9677AF681}" type="presOf" srcId="{7B00F435-42EF-9E46-9CC8-386BFAF46AEF}" destId="{A3F1E20D-D3C9-A144-A5C3-544E6E0103C9}" srcOrd="0" destOrd="0" presId="urn:microsoft.com/office/officeart/2005/8/layout/radial5"/>
    <dgm:cxn modelId="{18124649-7720-1C4E-987F-B5AE14D6BE29}" srcId="{7D87D6BD-0CC8-B14F-92D6-C3E889186F7E}" destId="{EED10C24-0FA4-DF49-8F5F-744750650DBF}" srcOrd="0" destOrd="0" parTransId="{325E165B-77BE-184B-B402-8952D9927A9F}" sibTransId="{C1472FC5-0789-584D-80E0-FA73A0BD636F}"/>
    <dgm:cxn modelId="{E147ED68-34C1-2A4D-A7CC-B62B7C1C5293}" type="presOf" srcId="{40EB6814-CE58-0146-A31A-F79E080256DF}" destId="{D6A9F5A0-2E2D-2B4E-B258-D3E08C6050DD}" srcOrd="0" destOrd="0" presId="urn:microsoft.com/office/officeart/2005/8/layout/radial5"/>
    <dgm:cxn modelId="{72F47334-A2B4-3040-A7B2-81226DB64E31}" srcId="{7D87D6BD-0CC8-B14F-92D6-C3E889186F7E}" destId="{0E596A8C-7265-3049-B95D-5515847AC082}" srcOrd="1" destOrd="0" parTransId="{9B3C5C80-C0DB-F640-AB4D-6FC143F59A0B}" sibTransId="{125969A4-97EF-2A42-B774-096260494C68}"/>
    <dgm:cxn modelId="{E5B0A9D3-39C8-7B4C-883E-BB29A6B9DF8B}" type="presOf" srcId="{E598F3C8-C3B7-7F40-886C-84D39216D1BC}" destId="{F9BB6F0E-FE16-FF4A-AC5B-CF746FD4EDE1}" srcOrd="0" destOrd="0" presId="urn:microsoft.com/office/officeart/2005/8/layout/radial5"/>
    <dgm:cxn modelId="{2866C02B-8913-D447-ADA5-8AD7ECB2536A}" srcId="{7D87D6BD-0CC8-B14F-92D6-C3E889186F7E}" destId="{3D368D0F-AF61-F445-9E20-A4D457ADA3DF}" srcOrd="8" destOrd="0" parTransId="{F9D10005-B75B-C848-BDB2-2F5037062E55}" sibTransId="{8F848E9A-8BD6-4449-B144-FECC4DEBC158}"/>
    <dgm:cxn modelId="{7291A533-85B3-EE44-A84E-7B6559AAF6F9}" type="presOf" srcId="{9934571C-6F60-1E4D-BA12-3B3CD0D0F300}" destId="{251DE262-FBDD-4041-B8B2-222B20B902C4}" srcOrd="1" destOrd="0" presId="urn:microsoft.com/office/officeart/2005/8/layout/radial5"/>
    <dgm:cxn modelId="{53631556-B457-7649-8C00-ABA77F52A4B2}" srcId="{7D87D6BD-0CC8-B14F-92D6-C3E889186F7E}" destId="{DD946B16-5570-0646-BA3D-9DC5666B7D8D}" srcOrd="2" destOrd="0" parTransId="{5979F2FA-AD14-D74B-AB16-A72FEB244262}" sibTransId="{04301F9B-15B3-9B48-945A-3C3FB11DA0EC}"/>
    <dgm:cxn modelId="{4D922520-5BFD-654F-8E9E-4A8CA80AB44D}" type="presOf" srcId="{7D87D6BD-0CC8-B14F-92D6-C3E889186F7E}" destId="{A503426A-7570-434A-83A8-98746E062A67}" srcOrd="0" destOrd="0" presId="urn:microsoft.com/office/officeart/2005/8/layout/radial5"/>
    <dgm:cxn modelId="{5C135B38-001C-4E48-B09D-EF1A4C370967}" type="presParOf" srcId="{46F4FBE3-D71C-6246-8377-6B3BFBF2148B}" destId="{A503426A-7570-434A-83A8-98746E062A67}" srcOrd="0" destOrd="0" presId="urn:microsoft.com/office/officeart/2005/8/layout/radial5"/>
    <dgm:cxn modelId="{6896111D-CD61-C345-B9D1-F196FD3B8718}" type="presParOf" srcId="{46F4FBE3-D71C-6246-8377-6B3BFBF2148B}" destId="{C7B778A8-B788-AB4F-A2C0-D39355234AE5}" srcOrd="1" destOrd="0" presId="urn:microsoft.com/office/officeart/2005/8/layout/radial5"/>
    <dgm:cxn modelId="{5F150F39-EA04-0F43-B76A-A06A01B1B692}" type="presParOf" srcId="{C7B778A8-B788-AB4F-A2C0-D39355234AE5}" destId="{36E9CF4D-4C46-CE44-B7D0-22D695D5D93C}" srcOrd="0" destOrd="0" presId="urn:microsoft.com/office/officeart/2005/8/layout/radial5"/>
    <dgm:cxn modelId="{7AD55C77-A866-994B-A299-821E081A8F1A}" type="presParOf" srcId="{46F4FBE3-D71C-6246-8377-6B3BFBF2148B}" destId="{0512E4DD-7E16-3946-957E-468A1FF4C090}" srcOrd="2" destOrd="0" presId="urn:microsoft.com/office/officeart/2005/8/layout/radial5"/>
    <dgm:cxn modelId="{906EB2D0-7228-3445-A9EC-EC60188C06A5}" type="presParOf" srcId="{46F4FBE3-D71C-6246-8377-6B3BFBF2148B}" destId="{89FEE95F-4BC6-114B-8598-344E12B29167}" srcOrd="3" destOrd="0" presId="urn:microsoft.com/office/officeart/2005/8/layout/radial5"/>
    <dgm:cxn modelId="{DBAF7CC0-3D74-DA47-B587-7FC9CF52446B}" type="presParOf" srcId="{89FEE95F-4BC6-114B-8598-344E12B29167}" destId="{4EC8CEC4-A495-6243-AEE8-01AF7EDC3149}" srcOrd="0" destOrd="0" presId="urn:microsoft.com/office/officeart/2005/8/layout/radial5"/>
    <dgm:cxn modelId="{5E15C458-727C-824A-A72C-76F47A86B537}" type="presParOf" srcId="{46F4FBE3-D71C-6246-8377-6B3BFBF2148B}" destId="{AC928FEB-B13A-4E45-BBD1-A008D53991AA}" srcOrd="4" destOrd="0" presId="urn:microsoft.com/office/officeart/2005/8/layout/radial5"/>
    <dgm:cxn modelId="{C86C0011-B9BB-A041-AC9F-9E23ADF9945D}" type="presParOf" srcId="{46F4FBE3-D71C-6246-8377-6B3BFBF2148B}" destId="{0B0C4164-627D-D94D-8CA0-0847EB7398A1}" srcOrd="5" destOrd="0" presId="urn:microsoft.com/office/officeart/2005/8/layout/radial5"/>
    <dgm:cxn modelId="{C75892A8-9901-6543-AD75-DCC59C7863B3}" type="presParOf" srcId="{0B0C4164-627D-D94D-8CA0-0847EB7398A1}" destId="{1FC08361-378C-994D-83F6-059D863303EA}" srcOrd="0" destOrd="0" presId="urn:microsoft.com/office/officeart/2005/8/layout/radial5"/>
    <dgm:cxn modelId="{0FC95024-1675-C94A-B9E8-0E3FFEDDD731}" type="presParOf" srcId="{46F4FBE3-D71C-6246-8377-6B3BFBF2148B}" destId="{6A0497E1-54F0-834A-8E14-6DA8D5BCAEDA}" srcOrd="6" destOrd="0" presId="urn:microsoft.com/office/officeart/2005/8/layout/radial5"/>
    <dgm:cxn modelId="{3A463D3D-2EBA-C74C-9552-6BE2F7B6E31E}" type="presParOf" srcId="{46F4FBE3-D71C-6246-8377-6B3BFBF2148B}" destId="{5D11747A-6EB8-5443-8B1E-3637BBD127BC}" srcOrd="7" destOrd="0" presId="urn:microsoft.com/office/officeart/2005/8/layout/radial5"/>
    <dgm:cxn modelId="{302B22F2-5D5C-F847-B61C-B7E6B41D0EEC}" type="presParOf" srcId="{5D11747A-6EB8-5443-8B1E-3637BBD127BC}" destId="{BD2B3556-42C1-F742-91ED-D003EF6770C1}" srcOrd="0" destOrd="0" presId="urn:microsoft.com/office/officeart/2005/8/layout/radial5"/>
    <dgm:cxn modelId="{8228DF05-3702-DD43-B9D0-A75F5A49B561}" type="presParOf" srcId="{46F4FBE3-D71C-6246-8377-6B3BFBF2148B}" destId="{B03F02AA-EB4B-B34B-BB0E-328EF339CE15}" srcOrd="8" destOrd="0" presId="urn:microsoft.com/office/officeart/2005/8/layout/radial5"/>
    <dgm:cxn modelId="{FE7DA06B-8339-7649-8E4E-8F1AD12660A6}" type="presParOf" srcId="{46F4FBE3-D71C-6246-8377-6B3BFBF2148B}" destId="{A3F1E20D-D3C9-A144-A5C3-544E6E0103C9}" srcOrd="9" destOrd="0" presId="urn:microsoft.com/office/officeart/2005/8/layout/radial5"/>
    <dgm:cxn modelId="{73DCC13F-DD1D-CB4C-A177-88EC5AB22559}" type="presParOf" srcId="{A3F1E20D-D3C9-A144-A5C3-544E6E0103C9}" destId="{A7509A4D-95B3-4444-B011-68BE99805E08}" srcOrd="0" destOrd="0" presId="urn:microsoft.com/office/officeart/2005/8/layout/radial5"/>
    <dgm:cxn modelId="{80EEE52B-5629-6A4E-BDA0-95E67CE4E476}" type="presParOf" srcId="{46F4FBE3-D71C-6246-8377-6B3BFBF2148B}" destId="{1B7BC56C-4B92-794F-866A-B2B7715DFA7A}" srcOrd="10" destOrd="0" presId="urn:microsoft.com/office/officeart/2005/8/layout/radial5"/>
    <dgm:cxn modelId="{9ADB08FC-593A-DB42-B0AB-F5147C73111E}" type="presParOf" srcId="{46F4FBE3-D71C-6246-8377-6B3BFBF2148B}" destId="{F9BB6F0E-FE16-FF4A-AC5B-CF746FD4EDE1}" srcOrd="11" destOrd="0" presId="urn:microsoft.com/office/officeart/2005/8/layout/radial5"/>
    <dgm:cxn modelId="{9999997B-20E8-8640-B25B-93F12ED31C8E}" type="presParOf" srcId="{F9BB6F0E-FE16-FF4A-AC5B-CF746FD4EDE1}" destId="{31B3F70D-363D-744A-9003-CD1183929D08}" srcOrd="0" destOrd="0" presId="urn:microsoft.com/office/officeart/2005/8/layout/radial5"/>
    <dgm:cxn modelId="{B28C4FE1-F43A-AB44-AAF7-8FB1D0CAF9EA}" type="presParOf" srcId="{46F4FBE3-D71C-6246-8377-6B3BFBF2148B}" destId="{6E12FE79-C54A-4F45-85AE-CACA8FE81C57}" srcOrd="12" destOrd="0" presId="urn:microsoft.com/office/officeart/2005/8/layout/radial5"/>
    <dgm:cxn modelId="{56AE34DC-C929-6A4A-94CB-D021A437545F}" type="presParOf" srcId="{46F4FBE3-D71C-6246-8377-6B3BFBF2148B}" destId="{021EE319-8056-7A4E-B99A-D7FB3C0056FB}" srcOrd="13" destOrd="0" presId="urn:microsoft.com/office/officeart/2005/8/layout/radial5"/>
    <dgm:cxn modelId="{FF1F8286-9CE6-9B4E-99E4-433C71CA5DF8}" type="presParOf" srcId="{021EE319-8056-7A4E-B99A-D7FB3C0056FB}" destId="{251DE262-FBDD-4041-B8B2-222B20B902C4}" srcOrd="0" destOrd="0" presId="urn:microsoft.com/office/officeart/2005/8/layout/radial5"/>
    <dgm:cxn modelId="{2EA4DF5B-143B-A346-854C-1DB83872F06A}" type="presParOf" srcId="{46F4FBE3-D71C-6246-8377-6B3BFBF2148B}" destId="{D6A9F5A0-2E2D-2B4E-B258-D3E08C6050DD}" srcOrd="14" destOrd="0" presId="urn:microsoft.com/office/officeart/2005/8/layout/radial5"/>
    <dgm:cxn modelId="{CFF25ED7-6D30-9143-8EA5-C99E452DFA39}" type="presParOf" srcId="{46F4FBE3-D71C-6246-8377-6B3BFBF2148B}" destId="{C8A9B7DD-EC88-EA44-8E25-55DDEAB5062F}" srcOrd="15" destOrd="0" presId="urn:microsoft.com/office/officeart/2005/8/layout/radial5"/>
    <dgm:cxn modelId="{D4F39258-DB6B-1C43-AF30-22901F17C4A5}" type="presParOf" srcId="{C8A9B7DD-EC88-EA44-8E25-55DDEAB5062F}" destId="{88133F69-3E00-FA40-9557-794CB054B4C2}" srcOrd="0" destOrd="0" presId="urn:microsoft.com/office/officeart/2005/8/layout/radial5"/>
    <dgm:cxn modelId="{F2BC3CD7-1382-6D4B-A38B-0990A291B4F1}" type="presParOf" srcId="{46F4FBE3-D71C-6246-8377-6B3BFBF2148B}" destId="{E2521E59-CA94-B045-91ED-03582D4EB89C}" srcOrd="16" destOrd="0" presId="urn:microsoft.com/office/officeart/2005/8/layout/radial5"/>
    <dgm:cxn modelId="{1B8AF7FF-9F0A-FC42-99FE-2663FB05C83A}" type="presParOf" srcId="{46F4FBE3-D71C-6246-8377-6B3BFBF2148B}" destId="{13A75ABF-C1CA-AE45-876F-0F669FD6C3F6}" srcOrd="17" destOrd="0" presId="urn:microsoft.com/office/officeart/2005/8/layout/radial5"/>
    <dgm:cxn modelId="{BEE92E6C-457F-9A41-895E-024B9CB68879}" type="presParOf" srcId="{13A75ABF-C1CA-AE45-876F-0F669FD6C3F6}" destId="{CD65A682-4D75-1841-AB43-03ADEC2F2863}" srcOrd="0" destOrd="0" presId="urn:microsoft.com/office/officeart/2005/8/layout/radial5"/>
    <dgm:cxn modelId="{BE648FE9-10BD-E74A-9FF4-D82BACA7BE39}" type="presParOf" srcId="{46F4FBE3-D71C-6246-8377-6B3BFBF2148B}" destId="{7499841E-F4A8-724B-BE9F-B6F8C359B3BF}"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3" qsCatId="simple" csTypeId="urn:microsoft.com/office/officeart/2005/8/colors/accent1_2" csCatId="accent1"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B0029915-0CBE-614B-844C-7F0CE2A099DE}" srcId="{9E9A85FE-8731-B847-A0E2-F7F1EEBC20D0}" destId="{BA72F9CE-557E-6A46-968F-4BDA8EF29601}" srcOrd="0" destOrd="0" parTransId="{8BA3ED34-9324-B048-B8EC-CFBA1EC887AB}" sibTransId="{5A3D8F1B-E597-5C44-A404-18144B2061ED}"/>
    <dgm:cxn modelId="{2C9232D9-C650-6C4A-BD8B-29BBA17E9777}" srcId="{BA72F9CE-557E-6A46-968F-4BDA8EF29601}" destId="{8FE0BC65-E965-294D-9C16-9DAB50413FE8}" srcOrd="3" destOrd="0" parTransId="{377566C9-E8B4-7A42-9464-0431795F6FDB}" sibTransId="{2E48191C-C4BB-B94F-8D62-323554B7D49C}"/>
    <dgm:cxn modelId="{D1ED3BEC-6ECF-2746-BC0D-9FC0469E30F5}" type="presOf" srcId="{3419D897-B286-C241-A36C-1CC01921BB76}" destId="{CCBEC221-D124-B443-9DAE-DBA4D2F97439}" srcOrd="0" destOrd="0" presId="urn:microsoft.com/office/officeart/2005/8/layout/radial1"/>
    <dgm:cxn modelId="{14063753-0493-7742-96F9-43383F6A1E6A}" type="presOf" srcId="{377566C9-E8B4-7A42-9464-0431795F6FDB}" destId="{EFD14CFB-69B2-2847-821C-81F344D33CEE}" srcOrd="1" destOrd="0" presId="urn:microsoft.com/office/officeart/2005/8/layout/radial1"/>
    <dgm:cxn modelId="{1B2CD30C-60C3-4C4C-B473-5CB8515031B9}" type="presOf" srcId="{F24CDD08-9AF4-C941-82FC-8B79D4C9788F}" destId="{7EF71D51-A944-F742-B5FE-99F3E33B1852}" srcOrd="0" destOrd="0" presId="urn:microsoft.com/office/officeart/2005/8/layout/radial1"/>
    <dgm:cxn modelId="{040D5CBC-212C-2B45-88A5-530096DC4DD9}" type="presOf" srcId="{464B523D-D3D4-D34B-A0C3-7238779A3D0F}" destId="{B556F13D-FA4A-B242-B361-004BEA807F24}"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998948A3-F121-5D48-A60F-9B7A27C0207B}" type="presOf" srcId="{464B523D-D3D4-D34B-A0C3-7238779A3D0F}" destId="{8B0F3F9B-0D9F-F74C-89DC-D26A9D3B0BAF}" srcOrd="1" destOrd="0" presId="urn:microsoft.com/office/officeart/2005/8/layout/radial1"/>
    <dgm:cxn modelId="{2FB18D9A-1B8D-BD45-9E35-39250C9448E7}" type="presOf" srcId="{3419D897-B286-C241-A36C-1CC01921BB76}" destId="{E983F23C-F1DE-E149-8E97-A3AFD3CF2AC0}" srcOrd="1" destOrd="0" presId="urn:microsoft.com/office/officeart/2005/8/layout/radial1"/>
    <dgm:cxn modelId="{DB4ADF21-8C74-D342-B264-E9C00FEB96D2}" type="presOf" srcId="{AC619936-E789-8045-B7ED-D82A9CEFD7C9}" destId="{61A0151F-4832-5944-8949-29A2089B7501}" srcOrd="1" destOrd="0" presId="urn:microsoft.com/office/officeart/2005/8/layout/radial1"/>
    <dgm:cxn modelId="{49EBE20D-30C3-F540-82F2-EC9479A5A0A4}" type="presOf" srcId="{9E9A85FE-8731-B847-A0E2-F7F1EEBC20D0}" destId="{A2762E0D-F25D-EB4C-BCA1-0B145EA97DDC}" srcOrd="0" destOrd="0" presId="urn:microsoft.com/office/officeart/2005/8/layout/radial1"/>
    <dgm:cxn modelId="{18301743-DD4F-AE46-95E5-55B7EEE7301E}" type="presOf" srcId="{E36F81F8-1EE0-D448-B5D0-357B84861751}" destId="{B5BE8A8F-74BF-C446-A808-A06E14558C3E}" srcOrd="0" destOrd="0" presId="urn:microsoft.com/office/officeart/2005/8/layout/radial1"/>
    <dgm:cxn modelId="{45275C6D-97B1-CA41-AB48-82D145B190D1}" type="presOf" srcId="{1B5B1841-BA7C-0044-8871-CF26B534BAF4}" destId="{786C278A-52AF-F348-81FD-9B6677CBED35}" srcOrd="0" destOrd="0" presId="urn:microsoft.com/office/officeart/2005/8/layout/radial1"/>
    <dgm:cxn modelId="{D5406FA6-7966-2843-9FF6-C4A1B38964A6}" type="presOf" srcId="{9AB6ED0B-7D82-6C48-8778-B8F7E8A43D6F}" destId="{4F4E1BF3-F924-F44E-963F-9E887080952B}" srcOrd="1" destOrd="0" presId="urn:microsoft.com/office/officeart/2005/8/layout/radial1"/>
    <dgm:cxn modelId="{485C0E28-046F-2844-ABD7-DE52C2551A90}" type="presOf" srcId="{377566C9-E8B4-7A42-9464-0431795F6FDB}" destId="{DE59AC1F-9DB3-5A48-B70D-AB758C672143}"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B86190B8-AB86-8246-B92D-C451E6C5C159}" type="presOf" srcId="{EB88DFC2-4BC1-C84E-9C8F-F6622D73AE0B}" destId="{C93A2DA2-412A-2341-9AF6-1D699AD6C9F4}" srcOrd="0" destOrd="0" presId="urn:microsoft.com/office/officeart/2005/8/layout/radial1"/>
    <dgm:cxn modelId="{3D6C3A4B-F252-4F44-8F48-EF0D13FB8AEB}" type="presOf" srcId="{BA72F9CE-557E-6A46-968F-4BDA8EF29601}" destId="{E790FF7F-F396-5A4B-8261-467BEC4B0315}" srcOrd="0" destOrd="0" presId="urn:microsoft.com/office/officeart/2005/8/layout/radial1"/>
    <dgm:cxn modelId="{61150309-94E9-5043-98A2-684A6CEA41EC}" type="presOf" srcId="{F24CDD08-9AF4-C941-82FC-8B79D4C9788F}" destId="{E992A715-3BD0-204B-954C-E9DFAF8124E8}" srcOrd="1" destOrd="0" presId="urn:microsoft.com/office/officeart/2005/8/layout/radial1"/>
    <dgm:cxn modelId="{F0592B0A-3F39-CA4E-8C28-7D5F5027F6EB}" type="presOf" srcId="{8FE0BC65-E965-294D-9C16-9DAB50413FE8}" destId="{C233C074-4F5D-014A-9756-C069236FAC1B}"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A3113067-C658-8543-A6DD-69166E4BEB1E}" type="presOf" srcId="{AC619936-E789-8045-B7ED-D82A9CEFD7C9}" destId="{53A9F9C0-FCA7-BF4A-87B4-082DB5C58162}"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8825DA1B-7559-0D4E-8F77-2133AA9F82A4}" type="presOf" srcId="{9AB6ED0B-7D82-6C48-8778-B8F7E8A43D6F}" destId="{8916B3F9-5F46-2D4E-9C78-23BD413D1CD2}" srcOrd="0" destOrd="0" presId="urn:microsoft.com/office/officeart/2005/8/layout/radial1"/>
    <dgm:cxn modelId="{55B2CD5F-EBE9-4349-BF73-27A4A4A6F62D}" type="presOf" srcId="{A534D716-2350-274C-85BB-5C2D56A29131}" destId="{343C0BFE-AB33-8642-AD06-2C0738FC5DF8}"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9F958C31-361A-B940-9D01-CAA1BA765DF0}" type="presOf" srcId="{D9870C9E-0FD5-0942-BF95-E75DB22171FA}" destId="{FB24D420-171C-8945-934A-5001B52B1357}" srcOrd="0" destOrd="0" presId="urn:microsoft.com/office/officeart/2005/8/layout/radial1"/>
    <dgm:cxn modelId="{96478103-8063-1C4E-9952-BE401DC53C44}" type="presParOf" srcId="{A2762E0D-F25D-EB4C-BCA1-0B145EA97DDC}" destId="{E790FF7F-F396-5A4B-8261-467BEC4B0315}" srcOrd="0" destOrd="0" presId="urn:microsoft.com/office/officeart/2005/8/layout/radial1"/>
    <dgm:cxn modelId="{339E7CF7-F512-F74A-87A7-7AF2B7C8EB56}" type="presParOf" srcId="{A2762E0D-F25D-EB4C-BCA1-0B145EA97DDC}" destId="{CCBEC221-D124-B443-9DAE-DBA4D2F97439}" srcOrd="1" destOrd="0" presId="urn:microsoft.com/office/officeart/2005/8/layout/radial1"/>
    <dgm:cxn modelId="{60572B70-A879-F142-97C7-549B2C01AC35}" type="presParOf" srcId="{CCBEC221-D124-B443-9DAE-DBA4D2F97439}" destId="{E983F23C-F1DE-E149-8E97-A3AFD3CF2AC0}" srcOrd="0" destOrd="0" presId="urn:microsoft.com/office/officeart/2005/8/layout/radial1"/>
    <dgm:cxn modelId="{3551E238-094B-1D43-BB04-28E8F4884E87}" type="presParOf" srcId="{A2762E0D-F25D-EB4C-BCA1-0B145EA97DDC}" destId="{C93A2DA2-412A-2341-9AF6-1D699AD6C9F4}" srcOrd="2" destOrd="0" presId="urn:microsoft.com/office/officeart/2005/8/layout/radial1"/>
    <dgm:cxn modelId="{1D7F8DEF-BFA5-3745-8F40-40D23715CAAA}" type="presParOf" srcId="{A2762E0D-F25D-EB4C-BCA1-0B145EA97DDC}" destId="{7EF71D51-A944-F742-B5FE-99F3E33B1852}" srcOrd="3" destOrd="0" presId="urn:microsoft.com/office/officeart/2005/8/layout/radial1"/>
    <dgm:cxn modelId="{BAFF908B-C519-4544-B61B-6202624D9B1A}" type="presParOf" srcId="{7EF71D51-A944-F742-B5FE-99F3E33B1852}" destId="{E992A715-3BD0-204B-954C-E9DFAF8124E8}" srcOrd="0" destOrd="0" presId="urn:microsoft.com/office/officeart/2005/8/layout/radial1"/>
    <dgm:cxn modelId="{A0EAB61E-5A64-CB41-97DF-7C8A3BBE6DBD}" type="presParOf" srcId="{A2762E0D-F25D-EB4C-BCA1-0B145EA97DDC}" destId="{B5BE8A8F-74BF-C446-A808-A06E14558C3E}" srcOrd="4" destOrd="0" presId="urn:microsoft.com/office/officeart/2005/8/layout/radial1"/>
    <dgm:cxn modelId="{81029C25-529A-0548-8783-639DD33000A5}" type="presParOf" srcId="{A2762E0D-F25D-EB4C-BCA1-0B145EA97DDC}" destId="{B556F13D-FA4A-B242-B361-004BEA807F24}" srcOrd="5" destOrd="0" presId="urn:microsoft.com/office/officeart/2005/8/layout/radial1"/>
    <dgm:cxn modelId="{05ACE137-0FD9-324E-9532-F9F3010D87F9}" type="presParOf" srcId="{B556F13D-FA4A-B242-B361-004BEA807F24}" destId="{8B0F3F9B-0D9F-F74C-89DC-D26A9D3B0BAF}" srcOrd="0" destOrd="0" presId="urn:microsoft.com/office/officeart/2005/8/layout/radial1"/>
    <dgm:cxn modelId="{7CC1606D-A2E4-E743-B67B-C29AB20CCB14}" type="presParOf" srcId="{A2762E0D-F25D-EB4C-BCA1-0B145EA97DDC}" destId="{FB24D420-171C-8945-934A-5001B52B1357}" srcOrd="6" destOrd="0" presId="urn:microsoft.com/office/officeart/2005/8/layout/radial1"/>
    <dgm:cxn modelId="{8ECE9E73-1065-9046-97BB-AD442FFB5C78}" type="presParOf" srcId="{A2762E0D-F25D-EB4C-BCA1-0B145EA97DDC}" destId="{DE59AC1F-9DB3-5A48-B70D-AB758C672143}" srcOrd="7" destOrd="0" presId="urn:microsoft.com/office/officeart/2005/8/layout/radial1"/>
    <dgm:cxn modelId="{A19A3912-4061-0347-8FD2-756E43DD9ADA}" type="presParOf" srcId="{DE59AC1F-9DB3-5A48-B70D-AB758C672143}" destId="{EFD14CFB-69B2-2847-821C-81F344D33CEE}" srcOrd="0" destOrd="0" presId="urn:microsoft.com/office/officeart/2005/8/layout/radial1"/>
    <dgm:cxn modelId="{28C2DD23-1B5D-3B4B-9B5B-642094E16C10}" type="presParOf" srcId="{A2762E0D-F25D-EB4C-BCA1-0B145EA97DDC}" destId="{C233C074-4F5D-014A-9756-C069236FAC1B}" srcOrd="8" destOrd="0" presId="urn:microsoft.com/office/officeart/2005/8/layout/radial1"/>
    <dgm:cxn modelId="{A5F5455E-1BDA-0E4F-AF70-8E91D8EC5FD8}" type="presParOf" srcId="{A2762E0D-F25D-EB4C-BCA1-0B145EA97DDC}" destId="{53A9F9C0-FCA7-BF4A-87B4-082DB5C58162}" srcOrd="9" destOrd="0" presId="urn:microsoft.com/office/officeart/2005/8/layout/radial1"/>
    <dgm:cxn modelId="{3944DCBE-DA3F-7646-BAFC-E88825E22B03}" type="presParOf" srcId="{53A9F9C0-FCA7-BF4A-87B4-082DB5C58162}" destId="{61A0151F-4832-5944-8949-29A2089B7501}" srcOrd="0" destOrd="0" presId="urn:microsoft.com/office/officeart/2005/8/layout/radial1"/>
    <dgm:cxn modelId="{0FEA9E33-3485-664B-B8B8-7856DFE8D5C5}" type="presParOf" srcId="{A2762E0D-F25D-EB4C-BCA1-0B145EA97DDC}" destId="{786C278A-52AF-F348-81FD-9B6677CBED35}" srcOrd="10" destOrd="0" presId="urn:microsoft.com/office/officeart/2005/8/layout/radial1"/>
    <dgm:cxn modelId="{82F46208-6984-B646-A9F9-3E9A6B39C565}" type="presParOf" srcId="{A2762E0D-F25D-EB4C-BCA1-0B145EA97DDC}" destId="{8916B3F9-5F46-2D4E-9C78-23BD413D1CD2}" srcOrd="11" destOrd="0" presId="urn:microsoft.com/office/officeart/2005/8/layout/radial1"/>
    <dgm:cxn modelId="{DC879CE5-ABAB-7743-80EE-98A0B97C9686}" type="presParOf" srcId="{8916B3F9-5F46-2D4E-9C78-23BD413D1CD2}" destId="{4F4E1BF3-F924-F44E-963F-9E887080952B}" srcOrd="0" destOrd="0" presId="urn:microsoft.com/office/officeart/2005/8/layout/radial1"/>
    <dgm:cxn modelId="{0BDC2CE6-4175-7744-9F82-B4F21F2C438F}"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3" qsCatId="simple" csTypeId="urn:microsoft.com/office/officeart/2005/8/colors/accent6_2" csCatId="accent6" phldr="1"/>
      <dgm:spPr/>
      <dgm:t>
        <a:bodyPr/>
        <a:lstStyle/>
        <a:p>
          <a:endParaRPr lang="en-US"/>
        </a:p>
      </dgm:t>
    </dgm:pt>
    <dgm:pt modelId="{9C37D2A9-80A8-194A-906E-5A1CEF574858}">
      <dgm:prSet phldrT="[Text]"/>
      <dgm:spPr/>
      <dgm:t>
        <a:bodyPr/>
        <a:lstStyle/>
        <a:p>
          <a:r>
            <a:rPr lang="en-US" b="1" dirty="0" smtClean="0"/>
            <a:t>GROWTH IN FAITH</a:t>
          </a:r>
          <a:endParaRPr lang="en-US" b="1" dirty="0"/>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t>Caring Relationships</a:t>
          </a:r>
          <a:endParaRPr lang="en-US" b="1" dirty="0"/>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t>Rituals &amp; Milestones</a:t>
          </a:r>
          <a:endParaRPr lang="en-US" b="1" dirty="0"/>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t>Church Year Seasons</a:t>
          </a:r>
          <a:endParaRPr lang="en-US" b="1" dirty="0"/>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t>Worshipping</a:t>
          </a:r>
          <a:endParaRPr lang="en-US" b="1" dirty="0"/>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t>Learning the Tradition</a:t>
          </a:r>
          <a:endParaRPr lang="en-US" b="1" dirty="0"/>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t>Praying</a:t>
          </a:r>
        </a:p>
        <a:p>
          <a:r>
            <a:rPr lang="en-US" b="1" dirty="0" smtClean="0"/>
            <a:t>Spiritual Formation</a:t>
          </a:r>
          <a:endParaRPr lang="en-US" b="1" dirty="0"/>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t>Reading the Bible</a:t>
          </a:r>
          <a:endParaRPr lang="en-US" b="1" dirty="0"/>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t>Serving Working for Justice Caring for Creation</a:t>
          </a:r>
          <a:endParaRPr lang="en-US" b="1" dirty="0"/>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BC96A934-4827-F241-983A-3C3F4A872832}" type="presOf" srcId="{95848919-5B0F-624B-9268-2D0C03E9E7D1}" destId="{57DBEB46-132C-FC49-81C5-2776F1C3EA50}"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5479DA59-1772-F348-A270-5A038E9443E7}" type="presOf" srcId="{FF99F1F1-B9A6-E743-BD8F-2460AACAA18C}" destId="{A9D26234-1B6D-8540-9AF2-AB1B7E393EFE}" srcOrd="0" destOrd="0" presId="urn:microsoft.com/office/officeart/2005/8/layout/radial4"/>
    <dgm:cxn modelId="{CE8E7231-465B-6F42-9A7A-DE17D9B141A2}" type="presOf" srcId="{E3F0FDD3-16D5-9B44-B982-15ACF582B69F}" destId="{622E44B8-CEF8-334D-B40C-C706B58EFCB9}" srcOrd="0" destOrd="0" presId="urn:microsoft.com/office/officeart/2005/8/layout/radial4"/>
    <dgm:cxn modelId="{5B5B11FD-269E-1B41-9DFF-0C4A2DA073D5}" type="presOf" srcId="{01C8B195-FBFC-2341-AE1A-037BD259C503}" destId="{84DD20D6-EA29-D549-89FE-D6C243272021}" srcOrd="0" destOrd="0" presId="urn:microsoft.com/office/officeart/2005/8/layout/radial4"/>
    <dgm:cxn modelId="{7BA6C0E8-CAAA-AF47-938E-11C0187754D8}" type="presOf" srcId="{9C37D2A9-80A8-194A-906E-5A1CEF574858}" destId="{F2690FA2-75B7-C044-90AA-F126493B6DAC}" srcOrd="0" destOrd="0" presId="urn:microsoft.com/office/officeart/2005/8/layout/radial4"/>
    <dgm:cxn modelId="{86674218-EB8C-E942-8B0C-7094F7F01CE9}" type="presOf" srcId="{2EC36DCA-E5A7-324A-92C5-F2D844FDB7D6}" destId="{C41117A4-7368-6D49-8780-672F39D0100E}"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A0B07D5E-2357-0945-AD15-7B3A80C38D66}" srcId="{9C37D2A9-80A8-194A-906E-5A1CEF574858}" destId="{FF99F1F1-B9A6-E743-BD8F-2460AACAA18C}" srcOrd="3" destOrd="0" parTransId="{95848919-5B0F-624B-9268-2D0C03E9E7D1}" sibTransId="{7240A569-04D0-054C-AE1E-1B8212B59049}"/>
    <dgm:cxn modelId="{57321FE6-E99A-5242-B72E-F32662ABB6ED}" type="presOf" srcId="{20C63A05-8038-4A44-844D-D0BBE8CB64B0}" destId="{E6E9F2DF-D0DF-7A42-8479-6AAE9B446CCE}" srcOrd="0" destOrd="0" presId="urn:microsoft.com/office/officeart/2005/8/layout/radial4"/>
    <dgm:cxn modelId="{2FE925BB-7D04-2642-865E-9B63F065E35E}" type="presOf" srcId="{DEF72F34-318C-7F42-9EF8-DD2F1073490E}" destId="{9949D489-DD70-684D-849C-CDAD22C44CC5}"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8C1A0307-0815-0E44-8245-AF0BD94763E5}" type="presOf" srcId="{222E0E28-6D89-724F-AF08-EE589462EE0C}" destId="{853CB1C5-0190-7648-BF25-B8119ACA74DB}"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17F75418-88FE-D14D-A051-03E21888586A}" type="presOf" srcId="{2AE867CA-5B3D-B841-B177-682306CC45AF}" destId="{E524CBBB-262F-5B4E-A4DE-55B0DFBD9C87}" srcOrd="0" destOrd="0" presId="urn:microsoft.com/office/officeart/2005/8/layout/radial4"/>
    <dgm:cxn modelId="{CABD6679-7F5D-EE42-BDA9-BF6D02E98BCD}" type="presOf" srcId="{20C0A495-4090-6E41-8690-B4522ED129A9}" destId="{F8BE6A67-E23D-FA41-8D94-8672CB317A9A}" srcOrd="0" destOrd="0" presId="urn:microsoft.com/office/officeart/2005/8/layout/radial4"/>
    <dgm:cxn modelId="{F1930EDB-3847-7640-968E-968CE789CE82}" type="presOf" srcId="{031D8BD8-268C-8644-9462-4BA2658B3970}" destId="{999BB4BD-3DDB-B64B-96FD-9E84D2F302B4}"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22824B92-6104-DD4F-992B-909B9E3D9BB2}" type="presOf" srcId="{9E732840-FEBA-2049-86D9-F281FB00C748}" destId="{8A10532C-9CDC-0F4D-AC32-3F3031B107C5}"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291EB0F3-9093-6D4C-A3CD-847147715686}" type="presOf" srcId="{3F1297D6-964F-464A-B5F3-57CBD90E7F60}" destId="{CB254614-3AE3-5942-B4A8-B94331E526C1}" srcOrd="0" destOrd="0" presId="urn:microsoft.com/office/officeart/2005/8/layout/radial4"/>
    <dgm:cxn modelId="{23CE880A-8A99-5F49-BCEE-74CE90026626}" type="presOf" srcId="{BDD404F6-970B-A04A-92D1-86C4F5B5B003}" destId="{8F0DF070-5C1C-3447-BB78-F0DE8FB207A1}" srcOrd="0" destOrd="0" presId="urn:microsoft.com/office/officeart/2005/8/layout/radial4"/>
    <dgm:cxn modelId="{AF29802B-FF86-B345-9B81-A6DDDD978E14}" type="presOf" srcId="{B2AED359-06AE-FF4A-B984-C511E20DCE05}" destId="{ADEBC3E9-F55C-E640-A441-7C9BE61E1135}"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D5CCBCB1-5AEA-0349-A50E-F5D230E03506}" srcId="{9C37D2A9-80A8-194A-906E-5A1CEF574858}" destId="{E3F0FDD3-16D5-9B44-B982-15ACF582B69F}" srcOrd="4" destOrd="0" parTransId="{2EC36DCA-E5A7-324A-92C5-F2D844FDB7D6}" sibTransId="{A1437360-D8F0-5E4A-8BE0-F4751093F381}"/>
    <dgm:cxn modelId="{E3E3EBBB-47E2-7448-944B-82B69DEFEC48}" type="presOf" srcId="{6D4FCA85-6E70-D646-8059-E5F6CFE25D47}" destId="{46359FB7-AE2D-AD48-BA3F-7A6D9F8A325C}" srcOrd="0" destOrd="0" presId="urn:microsoft.com/office/officeart/2005/8/layout/radial4"/>
    <dgm:cxn modelId="{FCCD721E-4FFB-B049-AE1E-41D056AB5607}" type="presOf" srcId="{F1B3B838-AB84-4A48-81C0-0EEA6DFFF6DE}" destId="{C1DE2ED8-D0BA-2A4A-A67D-0B9DB8885EAA}" srcOrd="0" destOrd="0" presId="urn:microsoft.com/office/officeart/2005/8/layout/radial4"/>
    <dgm:cxn modelId="{3FB11F7B-9C00-224C-8981-8AAAE3F6C8B3}" type="presParOf" srcId="{9949D489-DD70-684D-849C-CDAD22C44CC5}" destId="{F2690FA2-75B7-C044-90AA-F126493B6DAC}" srcOrd="0" destOrd="0" presId="urn:microsoft.com/office/officeart/2005/8/layout/radial4"/>
    <dgm:cxn modelId="{0E2AE77A-A906-2B4C-BE96-267B2C071935}" type="presParOf" srcId="{9949D489-DD70-684D-849C-CDAD22C44CC5}" destId="{F8BE6A67-E23D-FA41-8D94-8672CB317A9A}" srcOrd="1" destOrd="0" presId="urn:microsoft.com/office/officeart/2005/8/layout/radial4"/>
    <dgm:cxn modelId="{53765EA5-3B0F-D742-8798-BFD56E61F679}" type="presParOf" srcId="{9949D489-DD70-684D-849C-CDAD22C44CC5}" destId="{E6E9F2DF-D0DF-7A42-8479-6AAE9B446CCE}" srcOrd="2" destOrd="0" presId="urn:microsoft.com/office/officeart/2005/8/layout/radial4"/>
    <dgm:cxn modelId="{8A678768-646B-464A-B0DD-10DB0D5DB85D}" type="presParOf" srcId="{9949D489-DD70-684D-849C-CDAD22C44CC5}" destId="{999BB4BD-3DDB-B64B-96FD-9E84D2F302B4}" srcOrd="3" destOrd="0" presId="urn:microsoft.com/office/officeart/2005/8/layout/radial4"/>
    <dgm:cxn modelId="{7CDD664C-F980-6048-9760-7ECAB6A49650}" type="presParOf" srcId="{9949D489-DD70-684D-849C-CDAD22C44CC5}" destId="{8F0DF070-5C1C-3447-BB78-F0DE8FB207A1}" srcOrd="4" destOrd="0" presId="urn:microsoft.com/office/officeart/2005/8/layout/radial4"/>
    <dgm:cxn modelId="{2C1CAED0-D8AA-C141-ABA1-BAADD5AEAA9C}" type="presParOf" srcId="{9949D489-DD70-684D-849C-CDAD22C44CC5}" destId="{C1DE2ED8-D0BA-2A4A-A67D-0B9DB8885EAA}" srcOrd="5" destOrd="0" presId="urn:microsoft.com/office/officeart/2005/8/layout/radial4"/>
    <dgm:cxn modelId="{CA2C6B7A-E6E7-6440-B33C-614023A39CFD}" type="presParOf" srcId="{9949D489-DD70-684D-849C-CDAD22C44CC5}" destId="{ADEBC3E9-F55C-E640-A441-7C9BE61E1135}" srcOrd="6" destOrd="0" presId="urn:microsoft.com/office/officeart/2005/8/layout/radial4"/>
    <dgm:cxn modelId="{201B6A49-B720-F648-8361-71489ADB9C42}" type="presParOf" srcId="{9949D489-DD70-684D-849C-CDAD22C44CC5}" destId="{57DBEB46-132C-FC49-81C5-2776F1C3EA50}" srcOrd="7" destOrd="0" presId="urn:microsoft.com/office/officeart/2005/8/layout/radial4"/>
    <dgm:cxn modelId="{2E36E753-CF68-F04F-8717-B2F2BCB28E38}" type="presParOf" srcId="{9949D489-DD70-684D-849C-CDAD22C44CC5}" destId="{A9D26234-1B6D-8540-9AF2-AB1B7E393EFE}" srcOrd="8" destOrd="0" presId="urn:microsoft.com/office/officeart/2005/8/layout/radial4"/>
    <dgm:cxn modelId="{FCC1C256-A02F-7543-B72F-F51D026FC39E}" type="presParOf" srcId="{9949D489-DD70-684D-849C-CDAD22C44CC5}" destId="{C41117A4-7368-6D49-8780-672F39D0100E}" srcOrd="9" destOrd="0" presId="urn:microsoft.com/office/officeart/2005/8/layout/radial4"/>
    <dgm:cxn modelId="{D39C4A21-8A2D-564C-9EE4-367A82E538A5}" type="presParOf" srcId="{9949D489-DD70-684D-849C-CDAD22C44CC5}" destId="{622E44B8-CEF8-334D-B40C-C706B58EFCB9}" srcOrd="10" destOrd="0" presId="urn:microsoft.com/office/officeart/2005/8/layout/radial4"/>
    <dgm:cxn modelId="{54E20674-22E0-2D43-B957-E6D7A0D89A52}" type="presParOf" srcId="{9949D489-DD70-684D-849C-CDAD22C44CC5}" destId="{46359FB7-AE2D-AD48-BA3F-7A6D9F8A325C}" srcOrd="11" destOrd="0" presId="urn:microsoft.com/office/officeart/2005/8/layout/radial4"/>
    <dgm:cxn modelId="{33F491C8-6267-A046-A4EA-01C2AF8B3D8B}" type="presParOf" srcId="{9949D489-DD70-684D-849C-CDAD22C44CC5}" destId="{84DD20D6-EA29-D549-89FE-D6C243272021}" srcOrd="12" destOrd="0" presId="urn:microsoft.com/office/officeart/2005/8/layout/radial4"/>
    <dgm:cxn modelId="{4376FC18-56D7-054B-B56A-1371DB8C15AE}" type="presParOf" srcId="{9949D489-DD70-684D-849C-CDAD22C44CC5}" destId="{CB254614-3AE3-5942-B4A8-B94331E526C1}" srcOrd="13" destOrd="0" presId="urn:microsoft.com/office/officeart/2005/8/layout/radial4"/>
    <dgm:cxn modelId="{F0108843-945B-1846-8F05-B9D90DC152AA}" type="presParOf" srcId="{9949D489-DD70-684D-849C-CDAD22C44CC5}" destId="{8A10532C-9CDC-0F4D-AC32-3F3031B107C5}" srcOrd="14" destOrd="0" presId="urn:microsoft.com/office/officeart/2005/8/layout/radial4"/>
    <dgm:cxn modelId="{874BBDC3-06CB-3F46-9425-52462DB39629}" type="presParOf" srcId="{9949D489-DD70-684D-849C-CDAD22C44CC5}" destId="{853CB1C5-0190-7648-BF25-B8119ACA74DB}" srcOrd="15" destOrd="0" presId="urn:microsoft.com/office/officeart/2005/8/layout/radial4"/>
    <dgm:cxn modelId="{62092046-36D5-F04F-B8EA-A8E467F343C6}"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1600" b="1" dirty="0" smtClean="0"/>
            <a:t>Family Faith Formation Network</a:t>
          </a:r>
          <a:endParaRPr lang="en-US" sz="16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600" b="1" dirty="0" smtClean="0"/>
            <a:t>For Parents</a:t>
          </a:r>
          <a:endParaRPr lang="en-US" sz="1600" b="1" dirty="0"/>
        </a:p>
      </dgm:t>
    </dgm:pt>
    <dgm:pt modelId="{049F9092-890B-064A-A1C7-BCBFDFBBDB29}" type="parTrans" cxnId="{850B757C-A141-C840-BA4A-8E13F3B2DF8F}">
      <dgm:prSet/>
      <dgm:spPr/>
      <dgm:t>
        <a:bodyPr/>
        <a:lstStyle/>
        <a:p>
          <a:endParaRPr lang="en-US" dirty="0"/>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600" b="1" dirty="0" smtClean="0"/>
            <a:t>Seasons of the Year</a:t>
          </a:r>
        </a:p>
      </dgm:t>
    </dgm:pt>
    <dgm:pt modelId="{53EB17F9-ABD7-9043-8EF4-4DD52FAEF979}" type="parTrans" cxnId="{D5BF67B6-3B4C-6246-8FD2-4ED8323CAD07}">
      <dgm:prSet/>
      <dgm:spPr/>
      <dgm:t>
        <a:bodyPr/>
        <a:lstStyle/>
        <a:p>
          <a:endParaRPr lang="en-US" dirty="0"/>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600" b="1" dirty="0" smtClean="0"/>
            <a:t>Sunday Worship </a:t>
          </a:r>
          <a:br>
            <a:rPr lang="en-US" sz="1600" b="1" dirty="0" smtClean="0"/>
          </a:br>
          <a:r>
            <a:rPr lang="en-US" sz="16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600" b="1" dirty="0" smtClean="0"/>
            <a:t>Reading the Bible</a:t>
          </a:r>
          <a:endParaRPr lang="en-US" sz="1600" b="1" dirty="0"/>
        </a:p>
      </dgm:t>
    </dgm:pt>
    <dgm:pt modelId="{767B4DB2-6936-8C4C-B1DF-BEC98A402196}" type="parTrans" cxnId="{A52D7FFA-AB11-4344-81F7-34ED0F598E6F}">
      <dgm:prSet/>
      <dgm:spPr/>
      <dgm:t>
        <a:bodyPr/>
        <a:lstStyle/>
        <a:p>
          <a:endParaRPr lang="en-US" dirty="0"/>
        </a:p>
      </dgm:t>
    </dgm:pt>
    <dgm:pt modelId="{3D0693D7-7B7E-DA4E-AC61-72A37CDC7B00}" type="sibTrans" cxnId="{A52D7FFA-AB11-4344-81F7-34ED0F598E6F}">
      <dgm:prSet/>
      <dgm:spPr/>
      <dgm:t>
        <a:bodyPr/>
        <a:lstStyle/>
        <a:p>
          <a:endParaRPr lang="en-US"/>
        </a:p>
      </dgm:t>
    </dgm:pt>
    <dgm:pt modelId="{8BAE294D-B6D6-7B42-B507-F48966780F8F}">
      <dgm:prSet phldrT="[Text]" custT="1"/>
      <dgm:spPr/>
      <dgm:t>
        <a:bodyPr/>
        <a:lstStyle/>
        <a:p>
          <a:r>
            <a:rPr lang="en-US" sz="1600" b="1" dirty="0" smtClean="0"/>
            <a:t>Serving</a:t>
          </a:r>
          <a:endParaRPr lang="en-US" sz="1600" b="1" dirty="0"/>
        </a:p>
      </dgm:t>
    </dgm:pt>
    <dgm:pt modelId="{02BE90D4-646C-B54F-B6C3-48D36FC39511}" type="parTrans" cxnId="{6B16E1A6-060E-564B-937C-6BB561DA4A09}">
      <dgm:prSet/>
      <dgm:spPr/>
      <dgm:t>
        <a:bodyPr/>
        <a:lstStyle/>
        <a:p>
          <a:endParaRPr lang="en-US" dirty="0"/>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600" b="1" dirty="0" smtClean="0"/>
            <a:t>Growing as a Family</a:t>
          </a:r>
          <a:endParaRPr lang="en-US" sz="1600" b="1" dirty="0"/>
        </a:p>
      </dgm:t>
    </dgm:pt>
    <dgm:pt modelId="{BFEBB3D9-DD47-2B48-8744-21B33F39C484}" type="parTrans" cxnId="{FEF70FAF-85D4-8F43-8984-FB22DC94B2DB}">
      <dgm:prSet/>
      <dgm:spPr/>
      <dgm:t>
        <a:bodyPr/>
        <a:lstStyle/>
        <a:p>
          <a:endParaRPr lang="en-US" dirty="0"/>
        </a:p>
      </dgm:t>
    </dgm:pt>
    <dgm:pt modelId="{504BDC30-6545-5846-A128-60E40A5EA05C}" type="sibTrans" cxnId="{FEF70FAF-85D4-8F43-8984-FB22DC94B2DB}">
      <dgm:prSet/>
      <dgm:spPr/>
      <dgm:t>
        <a:bodyPr/>
        <a:lstStyle/>
        <a:p>
          <a:endParaRPr lang="en-US"/>
        </a:p>
      </dgm:t>
    </dgm:pt>
    <dgm:pt modelId="{E8A2AF1D-F8E2-2A4E-B524-90490476817A}">
      <dgm:prSet phldrT="[Text]" custT="1"/>
      <dgm:spPr/>
      <dgm:t>
        <a:bodyPr/>
        <a:lstStyle/>
        <a:p>
          <a:r>
            <a:rPr lang="en-US" sz="1600" b="1" dirty="0" smtClean="0"/>
            <a:t>Learning the Faith</a:t>
          </a:r>
          <a:endParaRPr lang="en-US" sz="1600" b="1" dirty="0"/>
        </a:p>
      </dgm:t>
    </dgm:pt>
    <dgm:pt modelId="{5BBA3AA8-41C0-D747-B481-7887E9531B08}" type="parTrans" cxnId="{13788564-141C-A54F-8787-C91ACAE5E19C}">
      <dgm:prSet/>
      <dgm:spPr/>
      <dgm:t>
        <a:bodyPr/>
        <a:lstStyle/>
        <a:p>
          <a:endParaRPr lang="en-US" dirty="0"/>
        </a:p>
      </dgm:t>
    </dgm:pt>
    <dgm:pt modelId="{D8DAAF7E-ACA7-7C47-8120-BD93A5D08746}" type="sibTrans" cxnId="{13788564-141C-A54F-8787-C91ACAE5E19C}">
      <dgm:prSet/>
      <dgm:spPr/>
      <dgm:t>
        <a:bodyPr/>
        <a:lstStyle/>
        <a:p>
          <a:endParaRPr lang="en-US"/>
        </a:p>
      </dgm:t>
    </dgm:pt>
    <dgm:pt modelId="{F9709750-3F12-AB41-A670-0DA2612D774D}">
      <dgm:prSet phldrT="[Text]" custT="1"/>
      <dgm:spPr/>
      <dgm:t>
        <a:bodyPr/>
        <a:lstStyle/>
        <a:p>
          <a:r>
            <a:rPr lang="en-US" sz="1600" b="1" dirty="0" smtClean="0"/>
            <a:t>Celebrating Rituals &amp; Milestones</a:t>
          </a:r>
          <a:endParaRPr lang="en-US" sz="1600" b="1" dirty="0"/>
        </a:p>
      </dgm:t>
    </dgm:pt>
    <dgm:pt modelId="{57DCCD10-F980-8046-B9BC-9CA12D7DD4F0}" type="parTrans" cxnId="{16AE5AD1-C2AF-BE49-8233-BC526DD43AAD}">
      <dgm:prSet/>
      <dgm:spPr/>
      <dgm:t>
        <a:bodyPr/>
        <a:lstStyle/>
        <a:p>
          <a:endParaRPr lang="en-US" dirty="0"/>
        </a:p>
      </dgm:t>
    </dgm:pt>
    <dgm:pt modelId="{6E5D8A80-1214-DF4C-86E8-35766A903C34}" type="sibTrans" cxnId="{16AE5AD1-C2AF-BE49-8233-BC526DD43AAD}">
      <dgm:prSet/>
      <dgm:spPr/>
      <dgm:t>
        <a:bodyPr/>
        <a:lstStyle/>
        <a:p>
          <a:endParaRPr lang="en-US"/>
        </a:p>
      </dgm:t>
    </dgm:pt>
    <dgm:pt modelId="{E6E40F48-7F7F-C743-B3E8-6D0C7C0B8BDB}">
      <dgm:prSet phldrT="[Text]" custT="1"/>
      <dgm:spPr/>
      <dgm:t>
        <a:bodyPr/>
        <a:lstStyle/>
        <a:p>
          <a:r>
            <a:rPr lang="en-US" sz="1600" b="1" dirty="0" smtClean="0"/>
            <a:t>Children’s Programs</a:t>
          </a:r>
          <a:endParaRPr lang="en-US" sz="1600" b="1" dirty="0"/>
        </a:p>
      </dgm:t>
    </dgm:pt>
    <dgm:pt modelId="{95B9F048-F24F-5840-9B2A-9ADB6C30C5F3}" type="parTrans" cxnId="{9F001711-68C4-6B40-A12D-355C83E94A18}">
      <dgm:prSet/>
      <dgm:spPr/>
      <dgm:t>
        <a:bodyPr/>
        <a:lstStyle/>
        <a:p>
          <a:endParaRPr lang="en-US" dirty="0"/>
        </a:p>
      </dgm:t>
    </dgm:pt>
    <dgm:pt modelId="{11F1305F-4414-024C-A6AE-60F9D88DEC15}" type="sibTrans" cxnId="{9F001711-68C4-6B40-A12D-355C83E94A18}">
      <dgm:prSet/>
      <dgm:spPr/>
      <dgm:t>
        <a:bodyPr/>
        <a:lstStyle/>
        <a:p>
          <a:endParaRPr lang="en-US"/>
        </a:p>
      </dgm:t>
    </dgm:pt>
    <dgm:pt modelId="{2E45D3F3-06AD-5A42-8B05-4B4938EA9ED4}">
      <dgm:prSet phldrT="[Text]" custT="1"/>
      <dgm:spPr/>
      <dgm:t>
        <a:bodyPr/>
        <a:lstStyle/>
        <a:p>
          <a:r>
            <a:rPr lang="en-US" sz="1600" b="1" dirty="0" smtClean="0"/>
            <a:t>Praying &amp; Growing Spiritually</a:t>
          </a:r>
        </a:p>
      </dgm:t>
    </dgm:pt>
    <dgm:pt modelId="{9EE8E91F-14E5-264B-A7C6-8A12C49DF5E7}" type="parTrans" cxnId="{67C080A6-1682-0640-8303-C19E6EEC0CBB}">
      <dgm:prSet/>
      <dgm:spPr/>
      <dgm:t>
        <a:bodyPr/>
        <a:lstStyle/>
        <a:p>
          <a:endParaRPr lang="en-US" dirty="0"/>
        </a:p>
      </dgm:t>
    </dgm:pt>
    <dgm:pt modelId="{0566B551-54BF-D849-89FE-0F5AEE653F95}" type="sibTrans" cxnId="{67C080A6-1682-0640-8303-C19E6EEC0CBB}">
      <dgm:prSet/>
      <dgm:spPr/>
      <dgm:t>
        <a:bodyPr/>
        <a:lstStyle/>
        <a:p>
          <a:endParaRPr lang="en-US"/>
        </a:p>
      </dgm:t>
    </dgm:pt>
    <dgm:pt modelId="{6E00F6A9-0BD0-4441-A630-818C557BED3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708A881B-B1B0-F642-B091-B4BBA32196C1}" type="pres">
      <dgm:prSet presAssocID="{4090E13C-FA55-8644-AA81-AAD46FD2B792}" presName="centerShape" presStyleLbl="node0" presStyleIdx="0" presStyleCnt="1" custScaleX="142174" custScaleY="136706"/>
      <dgm:spPr/>
      <dgm:t>
        <a:bodyPr/>
        <a:lstStyle/>
        <a:p>
          <a:endParaRPr lang="en-US"/>
        </a:p>
      </dgm:t>
    </dgm:pt>
    <dgm:pt modelId="{1F45B067-B7B1-0A45-AB56-7F02E646C263}" type="pres">
      <dgm:prSet presAssocID="{4BDBC7F0-DF71-0241-9487-573EA70E0825}" presName="parTrans" presStyleLbl="sibTrans2D1" presStyleIdx="0" presStyleCnt="10"/>
      <dgm:spPr/>
      <dgm:t>
        <a:bodyPr/>
        <a:lstStyle/>
        <a:p>
          <a:endParaRPr lang="en-US"/>
        </a:p>
      </dgm:t>
    </dgm:pt>
    <dgm:pt modelId="{3E1A57B5-456B-BF4A-B08F-554B149CF085}" type="pres">
      <dgm:prSet presAssocID="{4BDBC7F0-DF71-0241-9487-573EA70E0825}" presName="connectorText" presStyleLbl="sibTrans2D1" presStyleIdx="0" presStyleCnt="10"/>
      <dgm:spPr/>
      <dgm:t>
        <a:bodyPr/>
        <a:lstStyle/>
        <a:p>
          <a:endParaRPr lang="en-US"/>
        </a:p>
      </dgm:t>
    </dgm:pt>
    <dgm:pt modelId="{3CE09590-9275-1642-8130-27B0BC77971D}" type="pres">
      <dgm:prSet presAssocID="{F4891E69-05A1-D940-AD54-1945B596B03B}" presName="node" presStyleLbl="node1" presStyleIdx="0" presStyleCnt="10">
        <dgm:presLayoutVars>
          <dgm:bulletEnabled val="1"/>
        </dgm:presLayoutVars>
      </dgm:prSet>
      <dgm:spPr/>
      <dgm:t>
        <a:bodyPr/>
        <a:lstStyle/>
        <a:p>
          <a:endParaRPr lang="en-US"/>
        </a:p>
      </dgm:t>
    </dgm:pt>
    <dgm:pt modelId="{A7994F24-44D0-0042-A3E7-235E3D780D92}" type="pres">
      <dgm:prSet presAssocID="{53EB17F9-ABD7-9043-8EF4-4DD52FAEF979}" presName="parTrans" presStyleLbl="sibTrans2D1" presStyleIdx="1" presStyleCnt="10"/>
      <dgm:spPr/>
      <dgm:t>
        <a:bodyPr/>
        <a:lstStyle/>
        <a:p>
          <a:endParaRPr lang="en-US"/>
        </a:p>
      </dgm:t>
    </dgm:pt>
    <dgm:pt modelId="{8E9FD1F2-CA01-7E4B-91E9-F9669B3D4431}" type="pres">
      <dgm:prSet presAssocID="{53EB17F9-ABD7-9043-8EF4-4DD52FAEF979}" presName="connectorText" presStyleLbl="sibTrans2D1" presStyleIdx="1" presStyleCnt="10"/>
      <dgm:spPr/>
      <dgm:t>
        <a:bodyPr/>
        <a:lstStyle/>
        <a:p>
          <a:endParaRPr lang="en-US"/>
        </a:p>
      </dgm:t>
    </dgm:pt>
    <dgm:pt modelId="{9C42DC5D-4BD5-EA44-888E-74873274F060}" type="pres">
      <dgm:prSet presAssocID="{EBC59012-128E-D945-A310-A4278BC20966}" presName="node" presStyleLbl="node1" presStyleIdx="1" presStyleCnt="10">
        <dgm:presLayoutVars>
          <dgm:bulletEnabled val="1"/>
        </dgm:presLayoutVars>
      </dgm:prSet>
      <dgm:spPr/>
      <dgm:t>
        <a:bodyPr/>
        <a:lstStyle/>
        <a:p>
          <a:endParaRPr lang="en-US"/>
        </a:p>
      </dgm:t>
    </dgm:pt>
    <dgm:pt modelId="{47B05779-D02A-0342-9375-A2A9CAA1AB66}" type="pres">
      <dgm:prSet presAssocID="{9EE8E91F-14E5-264B-A7C6-8A12C49DF5E7}" presName="parTrans" presStyleLbl="sibTrans2D1" presStyleIdx="2" presStyleCnt="10"/>
      <dgm:spPr/>
      <dgm:t>
        <a:bodyPr/>
        <a:lstStyle/>
        <a:p>
          <a:endParaRPr lang="en-US"/>
        </a:p>
      </dgm:t>
    </dgm:pt>
    <dgm:pt modelId="{B8CE9C88-6740-C848-BCD2-2EA6301FA30B}" type="pres">
      <dgm:prSet presAssocID="{9EE8E91F-14E5-264B-A7C6-8A12C49DF5E7}" presName="connectorText" presStyleLbl="sibTrans2D1" presStyleIdx="2" presStyleCnt="10"/>
      <dgm:spPr/>
      <dgm:t>
        <a:bodyPr/>
        <a:lstStyle/>
        <a:p>
          <a:endParaRPr lang="en-US"/>
        </a:p>
      </dgm:t>
    </dgm:pt>
    <dgm:pt modelId="{08FF743E-866B-9645-962C-B5BA90AAC3C6}" type="pres">
      <dgm:prSet presAssocID="{2E45D3F3-06AD-5A42-8B05-4B4938EA9ED4}" presName="node" presStyleLbl="node1" presStyleIdx="2" presStyleCnt="10">
        <dgm:presLayoutVars>
          <dgm:bulletEnabled val="1"/>
        </dgm:presLayoutVars>
      </dgm:prSet>
      <dgm:spPr/>
      <dgm:t>
        <a:bodyPr/>
        <a:lstStyle/>
        <a:p>
          <a:endParaRPr lang="en-US"/>
        </a:p>
      </dgm:t>
    </dgm:pt>
    <dgm:pt modelId="{EB322A2A-F1CF-A14F-A732-3D0CD05C5B3A}" type="pres">
      <dgm:prSet presAssocID="{767B4DB2-6936-8C4C-B1DF-BEC98A402196}" presName="parTrans" presStyleLbl="sibTrans2D1" presStyleIdx="3" presStyleCnt="10"/>
      <dgm:spPr/>
      <dgm:t>
        <a:bodyPr/>
        <a:lstStyle/>
        <a:p>
          <a:endParaRPr lang="en-US"/>
        </a:p>
      </dgm:t>
    </dgm:pt>
    <dgm:pt modelId="{071A9E5E-DB9B-F94C-8FE0-91107B7BB0F1}" type="pres">
      <dgm:prSet presAssocID="{767B4DB2-6936-8C4C-B1DF-BEC98A402196}" presName="connectorText" presStyleLbl="sibTrans2D1" presStyleIdx="3" presStyleCnt="10"/>
      <dgm:spPr/>
      <dgm:t>
        <a:bodyPr/>
        <a:lstStyle/>
        <a:p>
          <a:endParaRPr lang="en-US"/>
        </a:p>
      </dgm:t>
    </dgm:pt>
    <dgm:pt modelId="{653E9AF3-97FD-254F-9C39-770C18696BA5}" type="pres">
      <dgm:prSet presAssocID="{0F1C742E-51C7-2543-8360-11D7F496E638}" presName="node" presStyleLbl="node1" presStyleIdx="3" presStyleCnt="10">
        <dgm:presLayoutVars>
          <dgm:bulletEnabled val="1"/>
        </dgm:presLayoutVars>
      </dgm:prSet>
      <dgm:spPr/>
      <dgm:t>
        <a:bodyPr/>
        <a:lstStyle/>
        <a:p>
          <a:endParaRPr lang="en-US"/>
        </a:p>
      </dgm:t>
    </dgm:pt>
    <dgm:pt modelId="{92E90530-962E-9546-91B7-F09101DA1AAC}" type="pres">
      <dgm:prSet presAssocID="{5BBA3AA8-41C0-D747-B481-7887E9531B08}" presName="parTrans" presStyleLbl="sibTrans2D1" presStyleIdx="4" presStyleCnt="10"/>
      <dgm:spPr/>
      <dgm:t>
        <a:bodyPr/>
        <a:lstStyle/>
        <a:p>
          <a:endParaRPr lang="en-US"/>
        </a:p>
      </dgm:t>
    </dgm:pt>
    <dgm:pt modelId="{A8A698E6-7A93-474B-BAE0-2FCBA598DF61}" type="pres">
      <dgm:prSet presAssocID="{5BBA3AA8-41C0-D747-B481-7887E9531B08}" presName="connectorText" presStyleLbl="sibTrans2D1" presStyleIdx="4" presStyleCnt="10"/>
      <dgm:spPr/>
      <dgm:t>
        <a:bodyPr/>
        <a:lstStyle/>
        <a:p>
          <a:endParaRPr lang="en-US"/>
        </a:p>
      </dgm:t>
    </dgm:pt>
    <dgm:pt modelId="{1FED6E05-CFFF-814C-9C75-31120DDA1A2A}" type="pres">
      <dgm:prSet presAssocID="{E8A2AF1D-F8E2-2A4E-B524-90490476817A}" presName="node" presStyleLbl="node1" presStyleIdx="4" presStyleCnt="10">
        <dgm:presLayoutVars>
          <dgm:bulletEnabled val="1"/>
        </dgm:presLayoutVars>
      </dgm:prSet>
      <dgm:spPr/>
      <dgm:t>
        <a:bodyPr/>
        <a:lstStyle/>
        <a:p>
          <a:endParaRPr lang="en-US"/>
        </a:p>
      </dgm:t>
    </dgm:pt>
    <dgm:pt modelId="{E5B0DD3B-4DDC-6544-839D-F78FF8B5E519}" type="pres">
      <dgm:prSet presAssocID="{57DCCD10-F980-8046-B9BC-9CA12D7DD4F0}" presName="parTrans" presStyleLbl="sibTrans2D1" presStyleIdx="5" presStyleCnt="10"/>
      <dgm:spPr/>
      <dgm:t>
        <a:bodyPr/>
        <a:lstStyle/>
        <a:p>
          <a:endParaRPr lang="en-US"/>
        </a:p>
      </dgm:t>
    </dgm:pt>
    <dgm:pt modelId="{A3C3F9FB-0331-8F42-BFC3-9FB7058D715E}" type="pres">
      <dgm:prSet presAssocID="{57DCCD10-F980-8046-B9BC-9CA12D7DD4F0}" presName="connectorText" presStyleLbl="sibTrans2D1" presStyleIdx="5" presStyleCnt="10"/>
      <dgm:spPr/>
      <dgm:t>
        <a:bodyPr/>
        <a:lstStyle/>
        <a:p>
          <a:endParaRPr lang="en-US"/>
        </a:p>
      </dgm:t>
    </dgm:pt>
    <dgm:pt modelId="{5C8E1775-139E-0948-81B0-0F9E7BABAE41}" type="pres">
      <dgm:prSet presAssocID="{F9709750-3F12-AB41-A670-0DA2612D774D}" presName="node" presStyleLbl="node1" presStyleIdx="5" presStyleCnt="10" custScaleX="122322">
        <dgm:presLayoutVars>
          <dgm:bulletEnabled val="1"/>
        </dgm:presLayoutVars>
      </dgm:prSet>
      <dgm:spPr/>
      <dgm:t>
        <a:bodyPr/>
        <a:lstStyle/>
        <a:p>
          <a:endParaRPr lang="en-US"/>
        </a:p>
      </dgm:t>
    </dgm:pt>
    <dgm:pt modelId="{D2311740-CD67-0949-83D0-DED2B26FFAA2}" type="pres">
      <dgm:prSet presAssocID="{02BE90D4-646C-B54F-B6C3-48D36FC39511}" presName="parTrans" presStyleLbl="sibTrans2D1" presStyleIdx="6" presStyleCnt="10"/>
      <dgm:spPr/>
      <dgm:t>
        <a:bodyPr/>
        <a:lstStyle/>
        <a:p>
          <a:endParaRPr lang="en-US"/>
        </a:p>
      </dgm:t>
    </dgm:pt>
    <dgm:pt modelId="{CD0A81FB-3384-E74D-B6F2-A3B795914C4B}" type="pres">
      <dgm:prSet presAssocID="{02BE90D4-646C-B54F-B6C3-48D36FC39511}" presName="connectorText" presStyleLbl="sibTrans2D1" presStyleIdx="6" presStyleCnt="10"/>
      <dgm:spPr/>
      <dgm:t>
        <a:bodyPr/>
        <a:lstStyle/>
        <a:p>
          <a:endParaRPr lang="en-US"/>
        </a:p>
      </dgm:t>
    </dgm:pt>
    <dgm:pt modelId="{6FA2B70A-4503-C448-B226-95F23990E1BF}" type="pres">
      <dgm:prSet presAssocID="{8BAE294D-B6D6-7B42-B507-F48966780F8F}" presName="node" presStyleLbl="node1" presStyleIdx="6" presStyleCnt="10">
        <dgm:presLayoutVars>
          <dgm:bulletEnabled val="1"/>
        </dgm:presLayoutVars>
      </dgm:prSet>
      <dgm:spPr/>
      <dgm:t>
        <a:bodyPr/>
        <a:lstStyle/>
        <a:p>
          <a:endParaRPr lang="en-US"/>
        </a:p>
      </dgm:t>
    </dgm:pt>
    <dgm:pt modelId="{0E278418-EB79-684F-A5A8-86FBA56F8E5B}" type="pres">
      <dgm:prSet presAssocID="{BFEBB3D9-DD47-2B48-8744-21B33F39C484}" presName="parTrans" presStyleLbl="sibTrans2D1" presStyleIdx="7" presStyleCnt="10"/>
      <dgm:spPr/>
      <dgm:t>
        <a:bodyPr/>
        <a:lstStyle/>
        <a:p>
          <a:endParaRPr lang="en-US"/>
        </a:p>
      </dgm:t>
    </dgm:pt>
    <dgm:pt modelId="{9AAC4520-C485-784E-BA67-B4B09413C349}" type="pres">
      <dgm:prSet presAssocID="{BFEBB3D9-DD47-2B48-8744-21B33F39C484}" presName="connectorText" presStyleLbl="sibTrans2D1" presStyleIdx="7" presStyleCnt="10"/>
      <dgm:spPr/>
      <dgm:t>
        <a:bodyPr/>
        <a:lstStyle/>
        <a:p>
          <a:endParaRPr lang="en-US"/>
        </a:p>
      </dgm:t>
    </dgm:pt>
    <dgm:pt modelId="{F1129076-C76E-A34F-BDFB-6CBFA8FB3FD0}" type="pres">
      <dgm:prSet presAssocID="{2428120A-EC8B-954F-AF54-6812AF71B422}" presName="node" presStyleLbl="node1" presStyleIdx="7" presStyleCnt="10">
        <dgm:presLayoutVars>
          <dgm:bulletEnabled val="1"/>
        </dgm:presLayoutVars>
      </dgm:prSet>
      <dgm:spPr/>
      <dgm:t>
        <a:bodyPr/>
        <a:lstStyle/>
        <a:p>
          <a:endParaRPr lang="en-US"/>
        </a:p>
      </dgm:t>
    </dgm:pt>
    <dgm:pt modelId="{F2451D7E-F6B0-654E-8BB5-4B46E71F1626}" type="pres">
      <dgm:prSet presAssocID="{049F9092-890B-064A-A1C7-BCBFDFBBDB29}" presName="parTrans" presStyleLbl="sibTrans2D1" presStyleIdx="8" presStyleCnt="10"/>
      <dgm:spPr/>
      <dgm:t>
        <a:bodyPr/>
        <a:lstStyle/>
        <a:p>
          <a:endParaRPr lang="en-US"/>
        </a:p>
      </dgm:t>
    </dgm:pt>
    <dgm:pt modelId="{AC0B857B-1980-F549-8229-81DAA118CAF3}" type="pres">
      <dgm:prSet presAssocID="{049F9092-890B-064A-A1C7-BCBFDFBBDB29}" presName="connectorText" presStyleLbl="sibTrans2D1" presStyleIdx="8" presStyleCnt="10"/>
      <dgm:spPr/>
      <dgm:t>
        <a:bodyPr/>
        <a:lstStyle/>
        <a:p>
          <a:endParaRPr lang="en-US"/>
        </a:p>
      </dgm:t>
    </dgm:pt>
    <dgm:pt modelId="{9260ACB3-6FEC-E544-8303-19094F5C724B}" type="pres">
      <dgm:prSet presAssocID="{961DD880-A93A-6048-AB97-B2DEE7DA15DC}" presName="node" presStyleLbl="node1" presStyleIdx="8" presStyleCnt="10">
        <dgm:presLayoutVars>
          <dgm:bulletEnabled val="1"/>
        </dgm:presLayoutVars>
      </dgm:prSet>
      <dgm:spPr/>
      <dgm:t>
        <a:bodyPr/>
        <a:lstStyle/>
        <a:p>
          <a:endParaRPr lang="en-US"/>
        </a:p>
      </dgm:t>
    </dgm:pt>
    <dgm:pt modelId="{0BBECC17-77F4-7840-8330-5CC513A45EE5}" type="pres">
      <dgm:prSet presAssocID="{95B9F048-F24F-5840-9B2A-9ADB6C30C5F3}" presName="parTrans" presStyleLbl="sibTrans2D1" presStyleIdx="9" presStyleCnt="10"/>
      <dgm:spPr/>
      <dgm:t>
        <a:bodyPr/>
        <a:lstStyle/>
        <a:p>
          <a:endParaRPr lang="en-US"/>
        </a:p>
      </dgm:t>
    </dgm:pt>
    <dgm:pt modelId="{ACA5C30C-17D4-864E-839A-33FC3F7D4D56}" type="pres">
      <dgm:prSet presAssocID="{95B9F048-F24F-5840-9B2A-9ADB6C30C5F3}" presName="connectorText" presStyleLbl="sibTrans2D1" presStyleIdx="9" presStyleCnt="10"/>
      <dgm:spPr/>
      <dgm:t>
        <a:bodyPr/>
        <a:lstStyle/>
        <a:p>
          <a:endParaRPr lang="en-US"/>
        </a:p>
      </dgm:t>
    </dgm:pt>
    <dgm:pt modelId="{B705394A-D3FD-2A46-866F-B051D2A8D8E1}" type="pres">
      <dgm:prSet presAssocID="{E6E40F48-7F7F-C743-B3E8-6D0C7C0B8BDB}" presName="node" presStyleLbl="node1" presStyleIdx="9" presStyleCnt="10" custScaleX="109522" custScaleY="100130">
        <dgm:presLayoutVars>
          <dgm:bulletEnabled val="1"/>
        </dgm:presLayoutVars>
      </dgm:prSet>
      <dgm:spPr/>
      <dgm:t>
        <a:bodyPr/>
        <a:lstStyle/>
        <a:p>
          <a:endParaRPr lang="en-US"/>
        </a:p>
      </dgm:t>
    </dgm:pt>
  </dgm:ptLst>
  <dgm:cxnLst>
    <dgm:cxn modelId="{FEF70FAF-85D4-8F43-8984-FB22DC94B2DB}" srcId="{4090E13C-FA55-8644-AA81-AAD46FD2B792}" destId="{2428120A-EC8B-954F-AF54-6812AF71B422}" srcOrd="7" destOrd="0" parTransId="{BFEBB3D9-DD47-2B48-8744-21B33F39C484}" sibTransId="{504BDC30-6545-5846-A128-60E40A5EA05C}"/>
    <dgm:cxn modelId="{C901C902-0451-E744-A61A-E8CDD5BF2889}" type="presOf" srcId="{2428120A-EC8B-954F-AF54-6812AF71B422}" destId="{F1129076-C76E-A34F-BDFB-6CBFA8FB3FD0}" srcOrd="0" destOrd="0" presId="urn:microsoft.com/office/officeart/2005/8/layout/radial5"/>
    <dgm:cxn modelId="{3302E9B1-22AF-CE4D-9430-ACD6E0F93631}" type="presOf" srcId="{9EE8E91F-14E5-264B-A7C6-8A12C49DF5E7}" destId="{B8CE9C88-6740-C848-BCD2-2EA6301FA30B}" srcOrd="1" destOrd="0" presId="urn:microsoft.com/office/officeart/2005/8/layout/radial5"/>
    <dgm:cxn modelId="{02D75740-4D09-DA45-A4A5-8D25C7FFB069}" type="presOf" srcId="{5BBA3AA8-41C0-D747-B481-7887E9531B08}" destId="{92E90530-962E-9546-91B7-F09101DA1AAC}" srcOrd="0" destOrd="0" presId="urn:microsoft.com/office/officeart/2005/8/layout/radial5"/>
    <dgm:cxn modelId="{979A1DBC-4072-5848-A7A5-1C7BA2821157}" type="presOf" srcId="{049F9092-890B-064A-A1C7-BCBFDFBBDB29}" destId="{AC0B857B-1980-F549-8229-81DAA118CAF3}" srcOrd="1" destOrd="0" presId="urn:microsoft.com/office/officeart/2005/8/layout/radial5"/>
    <dgm:cxn modelId="{6E9779D7-EE24-2B44-85F6-9CE55F4A2E25}" srcId="{4090E13C-FA55-8644-AA81-AAD46FD2B792}" destId="{F4891E69-05A1-D940-AD54-1945B596B03B}" srcOrd="0" destOrd="0" parTransId="{4BDBC7F0-DF71-0241-9487-573EA70E0825}" sibTransId="{D0AE19E6-5955-6641-9A6F-C588B9B28826}"/>
    <dgm:cxn modelId="{850B757C-A141-C840-BA4A-8E13F3B2DF8F}" srcId="{4090E13C-FA55-8644-AA81-AAD46FD2B792}" destId="{961DD880-A93A-6048-AB97-B2DEE7DA15DC}" srcOrd="8" destOrd="0" parTransId="{049F9092-890B-064A-A1C7-BCBFDFBBDB29}" sibTransId="{C2251B99-8496-954F-82E8-3B9E37EEFAA6}"/>
    <dgm:cxn modelId="{D94F4F37-5369-8644-9CAD-7D470C211CC9}" type="presOf" srcId="{4BDBC7F0-DF71-0241-9487-573EA70E0825}" destId="{1F45B067-B7B1-0A45-AB56-7F02E646C263}" srcOrd="0" destOrd="0" presId="urn:microsoft.com/office/officeart/2005/8/layout/radial5"/>
    <dgm:cxn modelId="{977BAE6B-D8E8-2147-9CD2-4BC2BD2E4B9D}" type="presOf" srcId="{8BAE294D-B6D6-7B42-B507-F48966780F8F}" destId="{6FA2B70A-4503-C448-B226-95F23990E1BF}" srcOrd="0" destOrd="0" presId="urn:microsoft.com/office/officeart/2005/8/layout/radial5"/>
    <dgm:cxn modelId="{B4F4DDC3-E91B-D741-8226-66E1DF274AF5}" type="presOf" srcId="{53EB17F9-ABD7-9043-8EF4-4DD52FAEF979}" destId="{A7994F24-44D0-0042-A3E7-235E3D780D92}" srcOrd="0" destOrd="0" presId="urn:microsoft.com/office/officeart/2005/8/layout/radial5"/>
    <dgm:cxn modelId="{C42A6CC3-D9BB-E540-8D62-20826685BB94}" type="presOf" srcId="{BFEBB3D9-DD47-2B48-8744-21B33F39C484}" destId="{0E278418-EB79-684F-A5A8-86FBA56F8E5B}" srcOrd="0" destOrd="0" presId="urn:microsoft.com/office/officeart/2005/8/layout/radial5"/>
    <dgm:cxn modelId="{13788564-141C-A54F-8787-C91ACAE5E19C}" srcId="{4090E13C-FA55-8644-AA81-AAD46FD2B792}" destId="{E8A2AF1D-F8E2-2A4E-B524-90490476817A}" srcOrd="4" destOrd="0" parTransId="{5BBA3AA8-41C0-D747-B481-7887E9531B08}" sibTransId="{D8DAAF7E-ACA7-7C47-8120-BD93A5D08746}"/>
    <dgm:cxn modelId="{8D5BF275-918E-914A-8ADA-6608E13E66E7}" type="presOf" srcId="{83B2E4C9-6739-0940-BFE0-6E1FBF8066B7}" destId="{6E00F6A9-0BD0-4441-A630-818C557BED38}" srcOrd="0" destOrd="0" presId="urn:microsoft.com/office/officeart/2005/8/layout/radial5"/>
    <dgm:cxn modelId="{2944F51A-4757-8141-9054-62DF0304FBCE}" type="presOf" srcId="{2E45D3F3-06AD-5A42-8B05-4B4938EA9ED4}" destId="{08FF743E-866B-9645-962C-B5BA90AAC3C6}" srcOrd="0" destOrd="0" presId="urn:microsoft.com/office/officeart/2005/8/layout/radial5"/>
    <dgm:cxn modelId="{DFCA8D76-32D2-5049-94D9-39FC7048C0D6}" type="presOf" srcId="{E8A2AF1D-F8E2-2A4E-B524-90490476817A}" destId="{1FED6E05-CFFF-814C-9C75-31120DDA1A2A}" srcOrd="0" destOrd="0" presId="urn:microsoft.com/office/officeart/2005/8/layout/radial5"/>
    <dgm:cxn modelId="{B279E4CB-6D2D-C94E-A134-1623BE80FABB}" type="presOf" srcId="{0F1C742E-51C7-2543-8360-11D7F496E638}" destId="{653E9AF3-97FD-254F-9C39-770C18696BA5}" srcOrd="0" destOrd="0" presId="urn:microsoft.com/office/officeart/2005/8/layout/radial5"/>
    <dgm:cxn modelId="{67C080A6-1682-0640-8303-C19E6EEC0CBB}" srcId="{4090E13C-FA55-8644-AA81-AAD46FD2B792}" destId="{2E45D3F3-06AD-5A42-8B05-4B4938EA9ED4}" srcOrd="2" destOrd="0" parTransId="{9EE8E91F-14E5-264B-A7C6-8A12C49DF5E7}" sibTransId="{0566B551-54BF-D849-89FE-0F5AEE653F95}"/>
    <dgm:cxn modelId="{8C9D4B7F-275C-6A48-B8AB-6A254DB098EB}" type="presOf" srcId="{57DCCD10-F980-8046-B9BC-9CA12D7DD4F0}" destId="{A3C3F9FB-0331-8F42-BFC3-9FB7058D715E}" srcOrd="1" destOrd="0" presId="urn:microsoft.com/office/officeart/2005/8/layout/radial5"/>
    <dgm:cxn modelId="{3E912A08-8BF9-FE4E-96FB-120AD6D8550E}" type="presOf" srcId="{767B4DB2-6936-8C4C-B1DF-BEC98A402196}" destId="{EB322A2A-F1CF-A14F-A732-3D0CD05C5B3A}" srcOrd="0" destOrd="0" presId="urn:microsoft.com/office/officeart/2005/8/layout/radial5"/>
    <dgm:cxn modelId="{5D937F00-E9D6-3B48-9481-7E3BE272DABA}" type="presOf" srcId="{E6E40F48-7F7F-C743-B3E8-6D0C7C0B8BDB}" destId="{B705394A-D3FD-2A46-866F-B051D2A8D8E1}" srcOrd="0" destOrd="0" presId="urn:microsoft.com/office/officeart/2005/8/layout/radial5"/>
    <dgm:cxn modelId="{D5BF67B6-3B4C-6246-8FD2-4ED8323CAD07}" srcId="{4090E13C-FA55-8644-AA81-AAD46FD2B792}" destId="{EBC59012-128E-D945-A310-A4278BC20966}" srcOrd="1" destOrd="0" parTransId="{53EB17F9-ABD7-9043-8EF4-4DD52FAEF979}" sibTransId="{667D8936-2877-754A-B2A7-37045C672D8A}"/>
    <dgm:cxn modelId="{F7A0667E-70B6-A540-B194-B70FAC11D345}" type="presOf" srcId="{F9709750-3F12-AB41-A670-0DA2612D774D}" destId="{5C8E1775-139E-0948-81B0-0F9E7BABAE41}" srcOrd="0" destOrd="0" presId="urn:microsoft.com/office/officeart/2005/8/layout/radial5"/>
    <dgm:cxn modelId="{6AEA381C-25C3-BE46-82E6-F2F42461D752}" type="presOf" srcId="{BFEBB3D9-DD47-2B48-8744-21B33F39C484}" destId="{9AAC4520-C485-784E-BA67-B4B09413C349}" srcOrd="1" destOrd="0" presId="urn:microsoft.com/office/officeart/2005/8/layout/radial5"/>
    <dgm:cxn modelId="{BAEB5DFC-7324-F64D-B97A-46F30F26059E}" type="presOf" srcId="{767B4DB2-6936-8C4C-B1DF-BEC98A402196}" destId="{071A9E5E-DB9B-F94C-8FE0-91107B7BB0F1}" srcOrd="1" destOrd="0" presId="urn:microsoft.com/office/officeart/2005/8/layout/radial5"/>
    <dgm:cxn modelId="{6B16E1A6-060E-564B-937C-6BB561DA4A09}" srcId="{4090E13C-FA55-8644-AA81-AAD46FD2B792}" destId="{8BAE294D-B6D6-7B42-B507-F48966780F8F}" srcOrd="6" destOrd="0" parTransId="{02BE90D4-646C-B54F-B6C3-48D36FC39511}" sibTransId="{A0BAA2F6-1F2E-9147-A28F-9076704BDDB8}"/>
    <dgm:cxn modelId="{9F001711-68C4-6B40-A12D-355C83E94A18}" srcId="{4090E13C-FA55-8644-AA81-AAD46FD2B792}" destId="{E6E40F48-7F7F-C743-B3E8-6D0C7C0B8BDB}" srcOrd="9" destOrd="0" parTransId="{95B9F048-F24F-5840-9B2A-9ADB6C30C5F3}" sibTransId="{11F1305F-4414-024C-A6AE-60F9D88DEC15}"/>
    <dgm:cxn modelId="{FCD401A5-169D-654D-9F08-3FE0D5EC1DCD}" type="presOf" srcId="{02BE90D4-646C-B54F-B6C3-48D36FC39511}" destId="{CD0A81FB-3384-E74D-B6F2-A3B795914C4B}" srcOrd="1" destOrd="0" presId="urn:microsoft.com/office/officeart/2005/8/layout/radial5"/>
    <dgm:cxn modelId="{FE660180-22E0-3348-A1FD-12C8B8205FE2}" type="presOf" srcId="{95B9F048-F24F-5840-9B2A-9ADB6C30C5F3}" destId="{ACA5C30C-17D4-864E-839A-33FC3F7D4D56}" srcOrd="1" destOrd="0" presId="urn:microsoft.com/office/officeart/2005/8/layout/radial5"/>
    <dgm:cxn modelId="{47A53CB9-7D2C-C742-A776-643D612505DB}" type="presOf" srcId="{4090E13C-FA55-8644-AA81-AAD46FD2B792}" destId="{708A881B-B1B0-F642-B091-B4BBA32196C1}" srcOrd="0" destOrd="0" presId="urn:microsoft.com/office/officeart/2005/8/layout/radial5"/>
    <dgm:cxn modelId="{31FC07F8-875C-FF49-B1C3-F6B6A090A80F}" type="presOf" srcId="{53EB17F9-ABD7-9043-8EF4-4DD52FAEF979}" destId="{8E9FD1F2-CA01-7E4B-91E9-F9669B3D4431}" srcOrd="1" destOrd="0" presId="urn:microsoft.com/office/officeart/2005/8/layout/radial5"/>
    <dgm:cxn modelId="{A0AB5CB4-22EC-4E40-AE0A-2305A5A79ACC}" type="presOf" srcId="{049F9092-890B-064A-A1C7-BCBFDFBBDB29}" destId="{F2451D7E-F6B0-654E-8BB5-4B46E71F1626}" srcOrd="0" destOrd="0" presId="urn:microsoft.com/office/officeart/2005/8/layout/radial5"/>
    <dgm:cxn modelId="{A63690B2-9841-E94B-B5E9-F370D59EE442}" type="presOf" srcId="{961DD880-A93A-6048-AB97-B2DEE7DA15DC}" destId="{9260ACB3-6FEC-E544-8303-19094F5C724B}" srcOrd="0" destOrd="0" presId="urn:microsoft.com/office/officeart/2005/8/layout/radial5"/>
    <dgm:cxn modelId="{D9BFA6A1-2FDA-8242-BA55-5A4D4EFECDDF}" type="presOf" srcId="{EBC59012-128E-D945-A310-A4278BC20966}" destId="{9C42DC5D-4BD5-EA44-888E-74873274F060}"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19769B88-742C-F04A-B5A8-384045EE4C17}" type="presOf" srcId="{5BBA3AA8-41C0-D747-B481-7887E9531B08}" destId="{A8A698E6-7A93-474B-BAE0-2FCBA598DF61}" srcOrd="1" destOrd="0" presId="urn:microsoft.com/office/officeart/2005/8/layout/radial5"/>
    <dgm:cxn modelId="{8194D00D-34ED-2D40-9586-30095CA08240}" type="presOf" srcId="{02BE90D4-646C-B54F-B6C3-48D36FC39511}" destId="{D2311740-CD67-0949-83D0-DED2B26FFAA2}" srcOrd="0" destOrd="0" presId="urn:microsoft.com/office/officeart/2005/8/layout/radial5"/>
    <dgm:cxn modelId="{8C30DDE1-3E79-6543-93A6-62DAA1BC3E53}" type="presOf" srcId="{57DCCD10-F980-8046-B9BC-9CA12D7DD4F0}" destId="{E5B0DD3B-4DDC-6544-839D-F78FF8B5E519}" srcOrd="0" destOrd="0" presId="urn:microsoft.com/office/officeart/2005/8/layout/radial5"/>
    <dgm:cxn modelId="{F64430BD-7F1B-EB45-B8AE-3C791B5A0A21}" type="presOf" srcId="{95B9F048-F24F-5840-9B2A-9ADB6C30C5F3}" destId="{0BBECC17-77F4-7840-8330-5CC513A45EE5}" srcOrd="0" destOrd="0" presId="urn:microsoft.com/office/officeart/2005/8/layout/radial5"/>
    <dgm:cxn modelId="{C68FE78A-FCB2-754B-B291-ED94EB027C0E}" type="presOf" srcId="{9EE8E91F-14E5-264B-A7C6-8A12C49DF5E7}" destId="{47B05779-D02A-0342-9375-A2A9CAA1AB66}" srcOrd="0" destOrd="0" presId="urn:microsoft.com/office/officeart/2005/8/layout/radial5"/>
    <dgm:cxn modelId="{16AE5AD1-C2AF-BE49-8233-BC526DD43AAD}" srcId="{4090E13C-FA55-8644-AA81-AAD46FD2B792}" destId="{F9709750-3F12-AB41-A670-0DA2612D774D}" srcOrd="5" destOrd="0" parTransId="{57DCCD10-F980-8046-B9BC-9CA12D7DD4F0}" sibTransId="{6E5D8A80-1214-DF4C-86E8-35766A903C34}"/>
    <dgm:cxn modelId="{A52D7FFA-AB11-4344-81F7-34ED0F598E6F}" srcId="{4090E13C-FA55-8644-AA81-AAD46FD2B792}" destId="{0F1C742E-51C7-2543-8360-11D7F496E638}" srcOrd="3" destOrd="0" parTransId="{767B4DB2-6936-8C4C-B1DF-BEC98A402196}" sibTransId="{3D0693D7-7B7E-DA4E-AC61-72A37CDC7B00}"/>
    <dgm:cxn modelId="{44B1960B-D0CB-3646-844E-08895761F000}" type="presOf" srcId="{4BDBC7F0-DF71-0241-9487-573EA70E0825}" destId="{3E1A57B5-456B-BF4A-B08F-554B149CF085}" srcOrd="1" destOrd="0" presId="urn:microsoft.com/office/officeart/2005/8/layout/radial5"/>
    <dgm:cxn modelId="{7B58E8A8-8E94-2143-9B21-92D7F57F2251}" type="presOf" srcId="{F4891E69-05A1-D940-AD54-1945B596B03B}" destId="{3CE09590-9275-1642-8130-27B0BC77971D}" srcOrd="0" destOrd="0" presId="urn:microsoft.com/office/officeart/2005/8/layout/radial5"/>
    <dgm:cxn modelId="{3F9070BB-3A57-D248-A36C-394D9231ACE1}" type="presParOf" srcId="{6E00F6A9-0BD0-4441-A630-818C557BED38}" destId="{708A881B-B1B0-F642-B091-B4BBA32196C1}" srcOrd="0" destOrd="0" presId="urn:microsoft.com/office/officeart/2005/8/layout/radial5"/>
    <dgm:cxn modelId="{9751C73F-4977-A14D-AE19-3D911360DB7F}" type="presParOf" srcId="{6E00F6A9-0BD0-4441-A630-818C557BED38}" destId="{1F45B067-B7B1-0A45-AB56-7F02E646C263}" srcOrd="1" destOrd="0" presId="urn:microsoft.com/office/officeart/2005/8/layout/radial5"/>
    <dgm:cxn modelId="{B79D0185-0AED-FB49-B6D6-7A699EEB33F8}" type="presParOf" srcId="{1F45B067-B7B1-0A45-AB56-7F02E646C263}" destId="{3E1A57B5-456B-BF4A-B08F-554B149CF085}" srcOrd="0" destOrd="0" presId="urn:microsoft.com/office/officeart/2005/8/layout/radial5"/>
    <dgm:cxn modelId="{ACB0EE4D-3527-0142-97F5-A7FEF32A4880}" type="presParOf" srcId="{6E00F6A9-0BD0-4441-A630-818C557BED38}" destId="{3CE09590-9275-1642-8130-27B0BC77971D}" srcOrd="2" destOrd="0" presId="urn:microsoft.com/office/officeart/2005/8/layout/radial5"/>
    <dgm:cxn modelId="{17DC774D-DC73-9241-A1AB-82B49B884DA8}" type="presParOf" srcId="{6E00F6A9-0BD0-4441-A630-818C557BED38}" destId="{A7994F24-44D0-0042-A3E7-235E3D780D92}" srcOrd="3" destOrd="0" presId="urn:microsoft.com/office/officeart/2005/8/layout/radial5"/>
    <dgm:cxn modelId="{9A1AD10C-EAB3-2E48-AF04-454628CA150C}" type="presParOf" srcId="{A7994F24-44D0-0042-A3E7-235E3D780D92}" destId="{8E9FD1F2-CA01-7E4B-91E9-F9669B3D4431}" srcOrd="0" destOrd="0" presId="urn:microsoft.com/office/officeart/2005/8/layout/radial5"/>
    <dgm:cxn modelId="{9E2BDCE5-B2C6-0747-9BD6-A0475C963BFD}" type="presParOf" srcId="{6E00F6A9-0BD0-4441-A630-818C557BED38}" destId="{9C42DC5D-4BD5-EA44-888E-74873274F060}" srcOrd="4" destOrd="0" presId="urn:microsoft.com/office/officeart/2005/8/layout/radial5"/>
    <dgm:cxn modelId="{3C4F8958-AF27-2249-B4A4-8C4759E80072}" type="presParOf" srcId="{6E00F6A9-0BD0-4441-A630-818C557BED38}" destId="{47B05779-D02A-0342-9375-A2A9CAA1AB66}" srcOrd="5" destOrd="0" presId="urn:microsoft.com/office/officeart/2005/8/layout/radial5"/>
    <dgm:cxn modelId="{BFAA334C-3FE9-B043-9AEE-5686E3FA57EC}" type="presParOf" srcId="{47B05779-D02A-0342-9375-A2A9CAA1AB66}" destId="{B8CE9C88-6740-C848-BCD2-2EA6301FA30B}" srcOrd="0" destOrd="0" presId="urn:microsoft.com/office/officeart/2005/8/layout/radial5"/>
    <dgm:cxn modelId="{E106E6A3-F130-B240-9ED8-53249524B89A}" type="presParOf" srcId="{6E00F6A9-0BD0-4441-A630-818C557BED38}" destId="{08FF743E-866B-9645-962C-B5BA90AAC3C6}" srcOrd="6" destOrd="0" presId="urn:microsoft.com/office/officeart/2005/8/layout/radial5"/>
    <dgm:cxn modelId="{E520B73B-87A7-5A4A-ACE7-ECB43F388E9F}" type="presParOf" srcId="{6E00F6A9-0BD0-4441-A630-818C557BED38}" destId="{EB322A2A-F1CF-A14F-A732-3D0CD05C5B3A}" srcOrd="7" destOrd="0" presId="urn:microsoft.com/office/officeart/2005/8/layout/radial5"/>
    <dgm:cxn modelId="{56881E0E-C264-3D43-8926-372FA1DB80D6}" type="presParOf" srcId="{EB322A2A-F1CF-A14F-A732-3D0CD05C5B3A}" destId="{071A9E5E-DB9B-F94C-8FE0-91107B7BB0F1}" srcOrd="0" destOrd="0" presId="urn:microsoft.com/office/officeart/2005/8/layout/radial5"/>
    <dgm:cxn modelId="{65A5E471-DEB9-6941-8175-48446E9224C2}" type="presParOf" srcId="{6E00F6A9-0BD0-4441-A630-818C557BED38}" destId="{653E9AF3-97FD-254F-9C39-770C18696BA5}" srcOrd="8" destOrd="0" presId="urn:microsoft.com/office/officeart/2005/8/layout/radial5"/>
    <dgm:cxn modelId="{760D9B45-F2E1-BC42-A097-3D891F797E09}" type="presParOf" srcId="{6E00F6A9-0BD0-4441-A630-818C557BED38}" destId="{92E90530-962E-9546-91B7-F09101DA1AAC}" srcOrd="9" destOrd="0" presId="urn:microsoft.com/office/officeart/2005/8/layout/radial5"/>
    <dgm:cxn modelId="{CD82919C-7C0F-A343-BF71-00AD4E291B03}" type="presParOf" srcId="{92E90530-962E-9546-91B7-F09101DA1AAC}" destId="{A8A698E6-7A93-474B-BAE0-2FCBA598DF61}" srcOrd="0" destOrd="0" presId="urn:microsoft.com/office/officeart/2005/8/layout/radial5"/>
    <dgm:cxn modelId="{0C5D78DC-FA8B-6345-BAA4-A2D287F58B02}" type="presParOf" srcId="{6E00F6A9-0BD0-4441-A630-818C557BED38}" destId="{1FED6E05-CFFF-814C-9C75-31120DDA1A2A}" srcOrd="10" destOrd="0" presId="urn:microsoft.com/office/officeart/2005/8/layout/radial5"/>
    <dgm:cxn modelId="{B5649CAC-63A5-324F-9D14-B09EB08DA464}" type="presParOf" srcId="{6E00F6A9-0BD0-4441-A630-818C557BED38}" destId="{E5B0DD3B-4DDC-6544-839D-F78FF8B5E519}" srcOrd="11" destOrd="0" presId="urn:microsoft.com/office/officeart/2005/8/layout/radial5"/>
    <dgm:cxn modelId="{E9EE5039-646F-9545-B497-77564BE74E0A}" type="presParOf" srcId="{E5B0DD3B-4DDC-6544-839D-F78FF8B5E519}" destId="{A3C3F9FB-0331-8F42-BFC3-9FB7058D715E}" srcOrd="0" destOrd="0" presId="urn:microsoft.com/office/officeart/2005/8/layout/radial5"/>
    <dgm:cxn modelId="{EB70EB88-6361-6844-9555-0E54C71C3328}" type="presParOf" srcId="{6E00F6A9-0BD0-4441-A630-818C557BED38}" destId="{5C8E1775-139E-0948-81B0-0F9E7BABAE41}" srcOrd="12" destOrd="0" presId="urn:microsoft.com/office/officeart/2005/8/layout/radial5"/>
    <dgm:cxn modelId="{A464E2C6-03ED-E747-BB2C-2BC3B5CF861C}" type="presParOf" srcId="{6E00F6A9-0BD0-4441-A630-818C557BED38}" destId="{D2311740-CD67-0949-83D0-DED2B26FFAA2}" srcOrd="13" destOrd="0" presId="urn:microsoft.com/office/officeart/2005/8/layout/radial5"/>
    <dgm:cxn modelId="{77413705-07A4-4443-AF65-ED8C97454611}" type="presParOf" srcId="{D2311740-CD67-0949-83D0-DED2B26FFAA2}" destId="{CD0A81FB-3384-E74D-B6F2-A3B795914C4B}" srcOrd="0" destOrd="0" presId="urn:microsoft.com/office/officeart/2005/8/layout/radial5"/>
    <dgm:cxn modelId="{48B6BB98-BD13-7847-87B4-E365B0AEC434}" type="presParOf" srcId="{6E00F6A9-0BD0-4441-A630-818C557BED38}" destId="{6FA2B70A-4503-C448-B226-95F23990E1BF}" srcOrd="14" destOrd="0" presId="urn:microsoft.com/office/officeart/2005/8/layout/radial5"/>
    <dgm:cxn modelId="{E79D6B38-5B96-FF45-8D38-EB350858D28D}" type="presParOf" srcId="{6E00F6A9-0BD0-4441-A630-818C557BED38}" destId="{0E278418-EB79-684F-A5A8-86FBA56F8E5B}" srcOrd="15" destOrd="0" presId="urn:microsoft.com/office/officeart/2005/8/layout/radial5"/>
    <dgm:cxn modelId="{79B77E3F-E4C6-3D49-8CDE-3A997B2A8CDE}" type="presParOf" srcId="{0E278418-EB79-684F-A5A8-86FBA56F8E5B}" destId="{9AAC4520-C485-784E-BA67-B4B09413C349}" srcOrd="0" destOrd="0" presId="urn:microsoft.com/office/officeart/2005/8/layout/radial5"/>
    <dgm:cxn modelId="{704A839A-1027-0E45-B9DB-780B2F254A7D}" type="presParOf" srcId="{6E00F6A9-0BD0-4441-A630-818C557BED38}" destId="{F1129076-C76E-A34F-BDFB-6CBFA8FB3FD0}" srcOrd="16" destOrd="0" presId="urn:microsoft.com/office/officeart/2005/8/layout/radial5"/>
    <dgm:cxn modelId="{90A55191-8932-794C-9C1D-B0FC521722FC}" type="presParOf" srcId="{6E00F6A9-0BD0-4441-A630-818C557BED38}" destId="{F2451D7E-F6B0-654E-8BB5-4B46E71F1626}" srcOrd="17" destOrd="0" presId="urn:microsoft.com/office/officeart/2005/8/layout/radial5"/>
    <dgm:cxn modelId="{DDC572E7-B9D4-B044-A89E-640961044039}" type="presParOf" srcId="{F2451D7E-F6B0-654E-8BB5-4B46E71F1626}" destId="{AC0B857B-1980-F549-8229-81DAA118CAF3}" srcOrd="0" destOrd="0" presId="urn:microsoft.com/office/officeart/2005/8/layout/radial5"/>
    <dgm:cxn modelId="{E513B416-2591-0F4B-8658-30728194C5BF}" type="presParOf" srcId="{6E00F6A9-0BD0-4441-A630-818C557BED38}" destId="{9260ACB3-6FEC-E544-8303-19094F5C724B}" srcOrd="18" destOrd="0" presId="urn:microsoft.com/office/officeart/2005/8/layout/radial5"/>
    <dgm:cxn modelId="{0EA03B6B-6F26-0247-940D-0763D6BCB8E9}" type="presParOf" srcId="{6E00F6A9-0BD0-4441-A630-818C557BED38}" destId="{0BBECC17-77F4-7840-8330-5CC513A45EE5}" srcOrd="19" destOrd="0" presId="urn:microsoft.com/office/officeart/2005/8/layout/radial5"/>
    <dgm:cxn modelId="{179C08AF-444C-864E-801D-8D580AC6B050}" type="presParOf" srcId="{0BBECC17-77F4-7840-8330-5CC513A45EE5}" destId="{ACA5C30C-17D4-864E-839A-33FC3F7D4D56}" srcOrd="0" destOrd="0" presId="urn:microsoft.com/office/officeart/2005/8/layout/radial5"/>
    <dgm:cxn modelId="{17F6EEEF-64D1-CC42-B005-0117A4D46971}" type="presParOf" srcId="{6E00F6A9-0BD0-4441-A630-818C557BED38}" destId="{B705394A-D3FD-2A46-866F-B051D2A8D8E1}"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400" b="1" dirty="0" smtClean="0"/>
            <a:t>Service &amp; Mission Trips</a:t>
          </a:r>
          <a:endParaRPr lang="en-US" sz="14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4090E13C-FA55-8644-AA81-AAD46FD2B792}">
      <dgm:prSet phldrT="[Text]"/>
      <dgm:spPr/>
      <dgm:t>
        <a:bodyPr/>
        <a:lstStyle/>
        <a:p>
          <a:r>
            <a:rPr lang="en-US" b="1" dirty="0" smtClean="0"/>
            <a:t>Adolescent Faith Formation Network</a:t>
          </a: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55A163D1-1D26-D14D-9E87-8410E3DB6204}">
      <dgm:prSet phldrT="[Text]" custT="1"/>
      <dgm:spPr/>
      <dgm:t>
        <a:bodyPr/>
        <a:lstStyle/>
        <a:p>
          <a:r>
            <a:rPr lang="en-US" sz="1400" b="1" dirty="0" smtClean="0"/>
            <a:t>Prayer &amp; </a:t>
          </a:r>
          <a:br>
            <a:rPr lang="en-US" sz="1400" b="1" dirty="0" smtClean="0"/>
          </a:br>
          <a:r>
            <a:rPr lang="en-US" sz="1400" b="1" dirty="0" smtClean="0"/>
            <a:t>Spiritual Formation</a:t>
          </a:r>
          <a:endParaRPr lang="en-US" sz="1400" b="1" dirty="0"/>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DA62A7DA-479F-094F-86E9-BE22BD8BADC6}">
      <dgm:prSet phldrT="[Text]" custT="1"/>
      <dgm:spPr/>
      <dgm:t>
        <a:bodyPr/>
        <a:lstStyle/>
        <a:p>
          <a:r>
            <a:rPr lang="en-US" sz="1400" b="1" dirty="0" smtClean="0"/>
            <a:t>Youth Leadership</a:t>
          </a:r>
          <a:endParaRPr lang="en-US" sz="1400" b="1" dirty="0"/>
        </a:p>
      </dgm:t>
    </dgm:pt>
    <dgm:pt modelId="{1EE21A9C-3BCA-B945-8C2E-5FDD838E7FEA}" type="parTrans" cxnId="{946E0FB3-EF14-9B43-96E3-DA842E807C75}">
      <dgm:prSet/>
      <dgm:spPr/>
      <dgm:t>
        <a:bodyPr/>
        <a:lstStyle/>
        <a:p>
          <a:endParaRPr lang="en-US" dirty="0"/>
        </a:p>
      </dgm:t>
    </dgm:pt>
    <dgm:pt modelId="{0CDD8742-8613-BD45-AFA8-1CBC5C03EE25}" type="sibTrans" cxnId="{946E0FB3-EF14-9B43-96E3-DA842E807C75}">
      <dgm:prSet/>
      <dgm:spPr/>
      <dgm:t>
        <a:bodyPr/>
        <a:lstStyle/>
        <a:p>
          <a:endParaRPr lang="en-US"/>
        </a:p>
      </dgm:t>
    </dgm:pt>
    <dgm:pt modelId="{F89F9CA3-C927-C64C-84BE-60635068B72E}">
      <dgm:prSet phldrT="[Text]" custT="1"/>
      <dgm:spPr/>
      <dgm:t>
        <a:bodyPr/>
        <a:lstStyle/>
        <a:p>
          <a:r>
            <a:rPr lang="en-US" sz="1400" b="1" dirty="0" smtClean="0"/>
            <a:t>Youth Programs</a:t>
          </a:r>
          <a:endParaRPr lang="en-US" sz="1400" b="1" dirty="0"/>
        </a:p>
      </dgm:t>
    </dgm:pt>
    <dgm:pt modelId="{3DED8754-351C-BD4A-9BEC-238E79F08A43}" type="parTrans" cxnId="{C1609BA2-0F71-9841-A412-9BBE5D6EE70A}">
      <dgm:prSet/>
      <dgm:spPr/>
      <dgm:t>
        <a:bodyPr/>
        <a:lstStyle/>
        <a:p>
          <a:endParaRPr lang="en-US" dirty="0"/>
        </a:p>
      </dgm:t>
    </dgm:pt>
    <dgm:pt modelId="{9C8E2E9F-9F5E-214A-A488-E6BAB1CC7583}" type="sibTrans" cxnId="{C1609BA2-0F71-9841-A412-9BBE5D6EE70A}">
      <dgm:prSet/>
      <dgm:spPr/>
      <dgm:t>
        <a:bodyPr/>
        <a:lstStyle/>
        <a:p>
          <a:endParaRPr lang="en-US"/>
        </a:p>
      </dgm:t>
    </dgm:pt>
    <dgm:pt modelId="{DE491E0E-6509-D845-9F35-976A6EB1D637}">
      <dgm:prSet phldrT="[Text]" custT="1"/>
      <dgm:spPr/>
      <dgm:t>
        <a:bodyPr/>
        <a:lstStyle/>
        <a:p>
          <a:r>
            <a:rPr lang="en-US" sz="1400" b="1" dirty="0" smtClean="0"/>
            <a:t>Bible Study &amp; Religious Learning</a:t>
          </a:r>
          <a:endParaRPr lang="en-US" sz="1400" b="1" dirty="0"/>
        </a:p>
      </dgm:t>
    </dgm:pt>
    <dgm:pt modelId="{F0A5A61B-CCD5-B448-9481-AC78AD8C2603}" type="parTrans" cxnId="{3091185C-436B-304B-BC8D-2EF245EB9C22}">
      <dgm:prSet/>
      <dgm:spPr/>
      <dgm:t>
        <a:bodyPr/>
        <a:lstStyle/>
        <a:p>
          <a:endParaRPr lang="en-US" dirty="0"/>
        </a:p>
      </dgm:t>
    </dgm:pt>
    <dgm:pt modelId="{0FC19050-D61F-2349-B590-C98EF7EBBC0C}" type="sibTrans" cxnId="{3091185C-436B-304B-BC8D-2EF245EB9C22}">
      <dgm:prSet/>
      <dgm:spPr/>
      <dgm:t>
        <a:bodyPr/>
        <a:lstStyle/>
        <a:p>
          <a:endParaRPr lang="en-US"/>
        </a:p>
      </dgm:t>
    </dgm:pt>
    <dgm:pt modelId="{14A26EF2-B77D-6C45-A09A-E93A5F6839B3}">
      <dgm:prSet phldrT="[Text]" custT="1"/>
      <dgm:spPr/>
      <dgm:t>
        <a:bodyPr/>
        <a:lstStyle/>
        <a:p>
          <a:r>
            <a:rPr lang="en-US" sz="1400" b="1" dirty="0" smtClean="0"/>
            <a:t>For Parents</a:t>
          </a:r>
          <a:endParaRPr lang="en-US" sz="1400" b="1" dirty="0"/>
        </a:p>
      </dgm:t>
    </dgm:pt>
    <dgm:pt modelId="{FCF765BF-B17D-B64A-AAC2-6E7B86F1E407}" type="parTrans" cxnId="{8772E8E2-62E3-8E4E-AE5A-EC79612C26E8}">
      <dgm:prSet/>
      <dgm:spPr/>
      <dgm:t>
        <a:bodyPr/>
        <a:lstStyle/>
        <a:p>
          <a:endParaRPr lang="en-US" dirty="0"/>
        </a:p>
      </dgm:t>
    </dgm:pt>
    <dgm:pt modelId="{32A28E6C-D49E-AF4E-8133-260007FF49B5}" type="sibTrans" cxnId="{8772E8E2-62E3-8E4E-AE5A-EC79612C26E8}">
      <dgm:prSet/>
      <dgm:spPr/>
      <dgm:t>
        <a:bodyPr/>
        <a:lstStyle/>
        <a:p>
          <a:endParaRPr lang="en-US"/>
        </a:p>
      </dgm:t>
    </dgm:pt>
    <dgm:pt modelId="{5755D81B-5262-4642-A41F-EA44B6B565BA}">
      <dgm:prSet phldrT="[Text]" custT="1"/>
      <dgm:spPr/>
      <dgm:t>
        <a:bodyPr/>
        <a:lstStyle/>
        <a:p>
          <a:r>
            <a:rPr lang="en-US" sz="1400" b="1" dirty="0" smtClean="0"/>
            <a:t>Confirmation </a:t>
          </a:r>
          <a:endParaRPr lang="en-US" sz="1400" b="1" dirty="0"/>
        </a:p>
      </dgm:t>
    </dgm:pt>
    <dgm:pt modelId="{625186C6-4C60-EE4C-82F7-9CD4DD389835}" type="parTrans" cxnId="{C202DCE5-A852-9E48-B28A-A84A88A92E7A}">
      <dgm:prSet/>
      <dgm:spPr/>
      <dgm:t>
        <a:bodyPr/>
        <a:lstStyle/>
        <a:p>
          <a:endParaRPr lang="en-US" dirty="0"/>
        </a:p>
      </dgm:t>
    </dgm:pt>
    <dgm:pt modelId="{1D624EEE-CC0F-CE4A-BEE6-8732B7FC0816}" type="sibTrans" cxnId="{C202DCE5-A852-9E48-B28A-A84A88A92E7A}">
      <dgm:prSet/>
      <dgm:spPr/>
      <dgm:t>
        <a:bodyPr/>
        <a:lstStyle/>
        <a:p>
          <a:endParaRPr lang="en-US"/>
        </a:p>
      </dgm:t>
    </dgm:pt>
    <dgm:pt modelId="{AAFC0146-F409-3B4C-9634-481DB9FE833D}">
      <dgm:prSet phldrT="[Text]" custT="1"/>
      <dgm:spPr/>
      <dgm:t>
        <a:bodyPr/>
        <a:lstStyle/>
        <a:p>
          <a:r>
            <a:rPr lang="en-US" sz="1400" b="1" dirty="0" smtClean="0"/>
            <a:t>Adolescent Life Issues</a:t>
          </a:r>
          <a:endParaRPr lang="en-US" sz="1400" b="1" dirty="0"/>
        </a:p>
      </dgm:t>
    </dgm:pt>
    <dgm:pt modelId="{B81330ED-395A-FE43-BDB5-506FD262E3F1}" type="parTrans" cxnId="{D0E7E258-EFF9-884F-97B4-7E2D043C5677}">
      <dgm:prSet/>
      <dgm:spPr/>
      <dgm:t>
        <a:bodyPr/>
        <a:lstStyle/>
        <a:p>
          <a:endParaRPr lang="en-US" dirty="0"/>
        </a:p>
      </dgm:t>
    </dgm:pt>
    <dgm:pt modelId="{A65234E3-4605-0041-974E-03D757997002}" type="sibTrans" cxnId="{D0E7E258-EFF9-884F-97B4-7E2D043C5677}">
      <dgm:prSet/>
      <dgm:spPr/>
      <dgm:t>
        <a:bodyPr/>
        <a:lstStyle/>
        <a:p>
          <a:endParaRPr lang="en-US"/>
        </a:p>
      </dgm:t>
    </dgm:pt>
    <dgm:pt modelId="{55AA42D4-50BA-0B49-8F33-3E5C042571DE}">
      <dgm:prSet phldrT="[Text]" custT="1"/>
      <dgm:spPr/>
      <dgm:t>
        <a:bodyPr/>
        <a:lstStyle/>
        <a:p>
          <a:r>
            <a:rPr lang="en-US" sz="1400" b="1" dirty="0" smtClean="0"/>
            <a:t>Family Life </a:t>
          </a:r>
          <a:endParaRPr lang="en-US" sz="1400" b="1" dirty="0"/>
        </a:p>
      </dgm:t>
    </dgm:pt>
    <dgm:pt modelId="{F137E60F-C00A-5443-8B83-03BA9F279C2C}" type="parTrans" cxnId="{B5F4D46F-62D4-834F-A66F-003F380C0116}">
      <dgm:prSet/>
      <dgm:spPr/>
      <dgm:t>
        <a:bodyPr/>
        <a:lstStyle/>
        <a:p>
          <a:endParaRPr lang="en-US" dirty="0"/>
        </a:p>
      </dgm:t>
    </dgm:pt>
    <dgm:pt modelId="{83B8BCB5-99B2-7F4F-9998-54EF65BFFD92}" type="sibTrans" cxnId="{B5F4D46F-62D4-834F-A66F-003F380C0116}">
      <dgm:prSet/>
      <dgm:spPr/>
      <dgm:t>
        <a:bodyPr/>
        <a:lstStyle/>
        <a:p>
          <a:endParaRPr lang="en-US"/>
        </a:p>
      </dgm:t>
    </dgm:pt>
    <dgm:pt modelId="{A5F1164A-C2B9-9240-BB9A-2223D488AAEA}">
      <dgm:prSet phldrT="[Text]" custT="1"/>
      <dgm:spPr/>
      <dgm:t>
        <a:bodyPr/>
        <a:lstStyle/>
        <a:p>
          <a:r>
            <a:rPr lang="en-US" sz="1400" b="1" dirty="0" smtClean="0"/>
            <a:t>Missional  Outreach</a:t>
          </a:r>
          <a:endParaRPr lang="en-US" sz="1400" b="1" dirty="0"/>
        </a:p>
      </dgm:t>
    </dgm:pt>
    <dgm:pt modelId="{2A981997-709D-C14A-B4AB-8D98CAA7B8BE}" type="parTrans" cxnId="{D5BCDA2C-11EB-5D45-AC87-B8AD0EB97F6A}">
      <dgm:prSet/>
      <dgm:spPr/>
      <dgm:t>
        <a:bodyPr/>
        <a:lstStyle/>
        <a:p>
          <a:endParaRPr lang="en-US" dirty="0"/>
        </a:p>
      </dgm:t>
    </dgm:pt>
    <dgm:pt modelId="{2920153F-EA5A-FC4D-B14C-EC1183461D58}" type="sibTrans" cxnId="{D5BCDA2C-11EB-5D45-AC87-B8AD0EB97F6A}">
      <dgm:prSet/>
      <dgm:spPr/>
      <dgm:t>
        <a:bodyPr/>
        <a:lstStyle/>
        <a:p>
          <a:endParaRPr lang="en-US"/>
        </a:p>
      </dgm:t>
    </dgm:pt>
    <dgm:pt modelId="{0B77CD73-04A3-B349-BC14-78F435CED7A9}"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6701D256-FF7A-4746-8F90-D829C3E628B7}" type="pres">
      <dgm:prSet presAssocID="{4090E13C-FA55-8644-AA81-AAD46FD2B792}" presName="centerShape" presStyleLbl="node0" presStyleIdx="0" presStyleCnt="1" custScaleX="129695" custScaleY="122237"/>
      <dgm:spPr/>
      <dgm:t>
        <a:bodyPr/>
        <a:lstStyle/>
        <a:p>
          <a:endParaRPr lang="en-US"/>
        </a:p>
      </dgm:t>
    </dgm:pt>
    <dgm:pt modelId="{19078F7F-3C4F-E84F-9BCA-10AD04316FA4}" type="pres">
      <dgm:prSet presAssocID="{3DED8754-351C-BD4A-9BEC-238E79F08A43}" presName="parTrans" presStyleLbl="sibTrans2D1" presStyleIdx="0" presStyleCnt="10"/>
      <dgm:spPr/>
      <dgm:t>
        <a:bodyPr/>
        <a:lstStyle/>
        <a:p>
          <a:endParaRPr lang="en-US"/>
        </a:p>
      </dgm:t>
    </dgm:pt>
    <dgm:pt modelId="{2028D998-5CA2-E346-87C7-D8A7B6D6D079}" type="pres">
      <dgm:prSet presAssocID="{3DED8754-351C-BD4A-9BEC-238E79F08A43}" presName="connectorText" presStyleLbl="sibTrans2D1" presStyleIdx="0" presStyleCnt="10"/>
      <dgm:spPr/>
      <dgm:t>
        <a:bodyPr/>
        <a:lstStyle/>
        <a:p>
          <a:endParaRPr lang="en-US"/>
        </a:p>
      </dgm:t>
    </dgm:pt>
    <dgm:pt modelId="{BCB3D667-F164-2243-980F-0EC5244EF922}" type="pres">
      <dgm:prSet presAssocID="{F89F9CA3-C927-C64C-84BE-60635068B72E}" presName="node" presStyleLbl="node1" presStyleIdx="0" presStyleCnt="10">
        <dgm:presLayoutVars>
          <dgm:bulletEnabled val="1"/>
        </dgm:presLayoutVars>
      </dgm:prSet>
      <dgm:spPr/>
      <dgm:t>
        <a:bodyPr/>
        <a:lstStyle/>
        <a:p>
          <a:endParaRPr lang="en-US"/>
        </a:p>
      </dgm:t>
    </dgm:pt>
    <dgm:pt modelId="{B8D689B3-8FE8-F841-A172-EEB0AA271BB1}" type="pres">
      <dgm:prSet presAssocID="{625186C6-4C60-EE4C-82F7-9CD4DD389835}" presName="parTrans" presStyleLbl="sibTrans2D1" presStyleIdx="1" presStyleCnt="10"/>
      <dgm:spPr/>
      <dgm:t>
        <a:bodyPr/>
        <a:lstStyle/>
        <a:p>
          <a:endParaRPr lang="en-US"/>
        </a:p>
      </dgm:t>
    </dgm:pt>
    <dgm:pt modelId="{BC442ACD-68FD-A14A-B854-2F1AA7FBF7FB}" type="pres">
      <dgm:prSet presAssocID="{625186C6-4C60-EE4C-82F7-9CD4DD389835}" presName="connectorText" presStyleLbl="sibTrans2D1" presStyleIdx="1" presStyleCnt="10"/>
      <dgm:spPr/>
      <dgm:t>
        <a:bodyPr/>
        <a:lstStyle/>
        <a:p>
          <a:endParaRPr lang="en-US"/>
        </a:p>
      </dgm:t>
    </dgm:pt>
    <dgm:pt modelId="{B039BD47-E2BA-C047-97E2-3B0E53718398}" type="pres">
      <dgm:prSet presAssocID="{5755D81B-5262-4642-A41F-EA44B6B565BA}" presName="node" presStyleLbl="node1" presStyleIdx="1" presStyleCnt="10" custScaleX="115560">
        <dgm:presLayoutVars>
          <dgm:bulletEnabled val="1"/>
        </dgm:presLayoutVars>
      </dgm:prSet>
      <dgm:spPr/>
      <dgm:t>
        <a:bodyPr/>
        <a:lstStyle/>
        <a:p>
          <a:endParaRPr lang="en-US"/>
        </a:p>
      </dgm:t>
    </dgm:pt>
    <dgm:pt modelId="{D2FC137D-C588-A549-AA00-42B863E209D1}" type="pres">
      <dgm:prSet presAssocID="{B81330ED-395A-FE43-BDB5-506FD262E3F1}" presName="parTrans" presStyleLbl="sibTrans2D1" presStyleIdx="2" presStyleCnt="10"/>
      <dgm:spPr/>
      <dgm:t>
        <a:bodyPr/>
        <a:lstStyle/>
        <a:p>
          <a:endParaRPr lang="en-US"/>
        </a:p>
      </dgm:t>
    </dgm:pt>
    <dgm:pt modelId="{2A0AE05C-8D5D-B643-ABF5-44CD755D5F1C}" type="pres">
      <dgm:prSet presAssocID="{B81330ED-395A-FE43-BDB5-506FD262E3F1}" presName="connectorText" presStyleLbl="sibTrans2D1" presStyleIdx="2" presStyleCnt="10"/>
      <dgm:spPr/>
      <dgm:t>
        <a:bodyPr/>
        <a:lstStyle/>
        <a:p>
          <a:endParaRPr lang="en-US"/>
        </a:p>
      </dgm:t>
    </dgm:pt>
    <dgm:pt modelId="{324C956B-3109-A94D-ABFE-47C2784DD301}" type="pres">
      <dgm:prSet presAssocID="{AAFC0146-F409-3B4C-9634-481DB9FE833D}" presName="node" presStyleLbl="node1" presStyleIdx="2" presStyleCnt="10">
        <dgm:presLayoutVars>
          <dgm:bulletEnabled val="1"/>
        </dgm:presLayoutVars>
      </dgm:prSet>
      <dgm:spPr/>
      <dgm:t>
        <a:bodyPr/>
        <a:lstStyle/>
        <a:p>
          <a:endParaRPr lang="en-US"/>
        </a:p>
      </dgm:t>
    </dgm:pt>
    <dgm:pt modelId="{4D7CC312-450F-EF40-B87E-716998D74ED0}" type="pres">
      <dgm:prSet presAssocID="{F0A5A61B-CCD5-B448-9481-AC78AD8C2603}" presName="parTrans" presStyleLbl="sibTrans2D1" presStyleIdx="3" presStyleCnt="10"/>
      <dgm:spPr/>
      <dgm:t>
        <a:bodyPr/>
        <a:lstStyle/>
        <a:p>
          <a:endParaRPr lang="en-US"/>
        </a:p>
      </dgm:t>
    </dgm:pt>
    <dgm:pt modelId="{5F5051AC-475A-3142-B35B-4B4A566B8E06}" type="pres">
      <dgm:prSet presAssocID="{F0A5A61B-CCD5-B448-9481-AC78AD8C2603}" presName="connectorText" presStyleLbl="sibTrans2D1" presStyleIdx="3" presStyleCnt="10"/>
      <dgm:spPr/>
      <dgm:t>
        <a:bodyPr/>
        <a:lstStyle/>
        <a:p>
          <a:endParaRPr lang="en-US"/>
        </a:p>
      </dgm:t>
    </dgm:pt>
    <dgm:pt modelId="{FB588324-065D-ED4B-B147-0D77091A6141}" type="pres">
      <dgm:prSet presAssocID="{DE491E0E-6509-D845-9F35-976A6EB1D637}" presName="node" presStyleLbl="node1" presStyleIdx="3" presStyleCnt="10">
        <dgm:presLayoutVars>
          <dgm:bulletEnabled val="1"/>
        </dgm:presLayoutVars>
      </dgm:prSet>
      <dgm:spPr/>
      <dgm:t>
        <a:bodyPr/>
        <a:lstStyle/>
        <a:p>
          <a:endParaRPr lang="en-US"/>
        </a:p>
      </dgm:t>
    </dgm:pt>
    <dgm:pt modelId="{6AA97A04-4D87-C941-ADA6-A823C55A5635}" type="pres">
      <dgm:prSet presAssocID="{5E15C1BE-BD0B-074C-8F37-B327D3DC4989}" presName="parTrans" presStyleLbl="sibTrans2D1" presStyleIdx="4" presStyleCnt="10"/>
      <dgm:spPr/>
      <dgm:t>
        <a:bodyPr/>
        <a:lstStyle/>
        <a:p>
          <a:endParaRPr lang="en-US"/>
        </a:p>
      </dgm:t>
    </dgm:pt>
    <dgm:pt modelId="{D9F8C6A7-3376-6E4D-B555-143DBE74CF07}" type="pres">
      <dgm:prSet presAssocID="{5E15C1BE-BD0B-074C-8F37-B327D3DC4989}" presName="connectorText" presStyleLbl="sibTrans2D1" presStyleIdx="4" presStyleCnt="10"/>
      <dgm:spPr/>
      <dgm:t>
        <a:bodyPr/>
        <a:lstStyle/>
        <a:p>
          <a:endParaRPr lang="en-US"/>
        </a:p>
      </dgm:t>
    </dgm:pt>
    <dgm:pt modelId="{964238F7-3E3E-F04F-944E-3F533FC071E3}" type="pres">
      <dgm:prSet presAssocID="{55A163D1-1D26-D14D-9E87-8410E3DB6204}" presName="node" presStyleLbl="node1" presStyleIdx="4" presStyleCnt="10">
        <dgm:presLayoutVars>
          <dgm:bulletEnabled val="1"/>
        </dgm:presLayoutVars>
      </dgm:prSet>
      <dgm:spPr/>
      <dgm:t>
        <a:bodyPr/>
        <a:lstStyle/>
        <a:p>
          <a:endParaRPr lang="en-US"/>
        </a:p>
      </dgm:t>
    </dgm:pt>
    <dgm:pt modelId="{75F45697-E2AE-2443-8923-6C6437BF15D2}" type="pres">
      <dgm:prSet presAssocID="{93B20F67-1E67-794E-9682-CA2E507F8A7F}" presName="parTrans" presStyleLbl="sibTrans2D1" presStyleIdx="5" presStyleCnt="10"/>
      <dgm:spPr/>
      <dgm:t>
        <a:bodyPr/>
        <a:lstStyle/>
        <a:p>
          <a:endParaRPr lang="en-US"/>
        </a:p>
      </dgm:t>
    </dgm:pt>
    <dgm:pt modelId="{D7821DD1-B715-CE4B-AA0A-A0F3FE9C052E}" type="pres">
      <dgm:prSet presAssocID="{93B20F67-1E67-794E-9682-CA2E507F8A7F}" presName="connectorText" presStyleLbl="sibTrans2D1" presStyleIdx="5" presStyleCnt="10"/>
      <dgm:spPr/>
      <dgm:t>
        <a:bodyPr/>
        <a:lstStyle/>
        <a:p>
          <a:endParaRPr lang="en-US"/>
        </a:p>
      </dgm:t>
    </dgm:pt>
    <dgm:pt modelId="{F53A89B1-C624-314C-90B1-6BB8F116C75F}" type="pres">
      <dgm:prSet presAssocID="{225E5DA0-6ECA-5845-A3C1-730172FCAABF}" presName="node" presStyleLbl="node1" presStyleIdx="5" presStyleCnt="10">
        <dgm:presLayoutVars>
          <dgm:bulletEnabled val="1"/>
        </dgm:presLayoutVars>
      </dgm:prSet>
      <dgm:spPr/>
      <dgm:t>
        <a:bodyPr/>
        <a:lstStyle/>
        <a:p>
          <a:endParaRPr lang="en-US"/>
        </a:p>
      </dgm:t>
    </dgm:pt>
    <dgm:pt modelId="{7A1D1BF6-5C22-4842-B153-49CECE00A464}" type="pres">
      <dgm:prSet presAssocID="{1EE21A9C-3BCA-B945-8C2E-5FDD838E7FEA}" presName="parTrans" presStyleLbl="sibTrans2D1" presStyleIdx="6" presStyleCnt="10"/>
      <dgm:spPr/>
      <dgm:t>
        <a:bodyPr/>
        <a:lstStyle/>
        <a:p>
          <a:endParaRPr lang="en-US"/>
        </a:p>
      </dgm:t>
    </dgm:pt>
    <dgm:pt modelId="{8DAAE398-3597-C04F-A3D6-687B081EB785}" type="pres">
      <dgm:prSet presAssocID="{1EE21A9C-3BCA-B945-8C2E-5FDD838E7FEA}" presName="connectorText" presStyleLbl="sibTrans2D1" presStyleIdx="6" presStyleCnt="10"/>
      <dgm:spPr/>
      <dgm:t>
        <a:bodyPr/>
        <a:lstStyle/>
        <a:p>
          <a:endParaRPr lang="en-US"/>
        </a:p>
      </dgm:t>
    </dgm:pt>
    <dgm:pt modelId="{0C775216-2B27-BF4F-A304-0DAAC8B0E67D}" type="pres">
      <dgm:prSet presAssocID="{DA62A7DA-479F-094F-86E9-BE22BD8BADC6}" presName="node" presStyleLbl="node1" presStyleIdx="6" presStyleCnt="10">
        <dgm:presLayoutVars>
          <dgm:bulletEnabled val="1"/>
        </dgm:presLayoutVars>
      </dgm:prSet>
      <dgm:spPr/>
      <dgm:t>
        <a:bodyPr/>
        <a:lstStyle/>
        <a:p>
          <a:endParaRPr lang="en-US"/>
        </a:p>
      </dgm:t>
    </dgm:pt>
    <dgm:pt modelId="{7689997E-940B-9E4A-BC60-17FA0691537F}" type="pres">
      <dgm:prSet presAssocID="{FCF765BF-B17D-B64A-AAC2-6E7B86F1E407}" presName="parTrans" presStyleLbl="sibTrans2D1" presStyleIdx="7" presStyleCnt="10"/>
      <dgm:spPr/>
      <dgm:t>
        <a:bodyPr/>
        <a:lstStyle/>
        <a:p>
          <a:endParaRPr lang="en-US"/>
        </a:p>
      </dgm:t>
    </dgm:pt>
    <dgm:pt modelId="{BEE44094-02C0-D740-AC8D-3ED746EF9CCE}" type="pres">
      <dgm:prSet presAssocID="{FCF765BF-B17D-B64A-AAC2-6E7B86F1E407}" presName="connectorText" presStyleLbl="sibTrans2D1" presStyleIdx="7" presStyleCnt="10"/>
      <dgm:spPr/>
      <dgm:t>
        <a:bodyPr/>
        <a:lstStyle/>
        <a:p>
          <a:endParaRPr lang="en-US"/>
        </a:p>
      </dgm:t>
    </dgm:pt>
    <dgm:pt modelId="{40B27CEE-171B-414A-A661-DCC5CA897419}" type="pres">
      <dgm:prSet presAssocID="{14A26EF2-B77D-6C45-A09A-E93A5F6839B3}" presName="node" presStyleLbl="node1" presStyleIdx="7" presStyleCnt="10">
        <dgm:presLayoutVars>
          <dgm:bulletEnabled val="1"/>
        </dgm:presLayoutVars>
      </dgm:prSet>
      <dgm:spPr/>
      <dgm:t>
        <a:bodyPr/>
        <a:lstStyle/>
        <a:p>
          <a:endParaRPr lang="en-US"/>
        </a:p>
      </dgm:t>
    </dgm:pt>
    <dgm:pt modelId="{65440BF9-B9D1-C549-8041-1375B2F5C873}" type="pres">
      <dgm:prSet presAssocID="{F137E60F-C00A-5443-8B83-03BA9F279C2C}" presName="parTrans" presStyleLbl="sibTrans2D1" presStyleIdx="8" presStyleCnt="10"/>
      <dgm:spPr/>
      <dgm:t>
        <a:bodyPr/>
        <a:lstStyle/>
        <a:p>
          <a:endParaRPr lang="en-US"/>
        </a:p>
      </dgm:t>
    </dgm:pt>
    <dgm:pt modelId="{C62874B6-92D5-534B-AF77-2DDEFE545A87}" type="pres">
      <dgm:prSet presAssocID="{F137E60F-C00A-5443-8B83-03BA9F279C2C}" presName="connectorText" presStyleLbl="sibTrans2D1" presStyleIdx="8" presStyleCnt="10"/>
      <dgm:spPr/>
      <dgm:t>
        <a:bodyPr/>
        <a:lstStyle/>
        <a:p>
          <a:endParaRPr lang="en-US"/>
        </a:p>
      </dgm:t>
    </dgm:pt>
    <dgm:pt modelId="{9132290E-0141-FC4A-B27E-447CB25DFD6C}" type="pres">
      <dgm:prSet presAssocID="{55AA42D4-50BA-0B49-8F33-3E5C042571DE}" presName="node" presStyleLbl="node1" presStyleIdx="8" presStyleCnt="10">
        <dgm:presLayoutVars>
          <dgm:bulletEnabled val="1"/>
        </dgm:presLayoutVars>
      </dgm:prSet>
      <dgm:spPr/>
      <dgm:t>
        <a:bodyPr/>
        <a:lstStyle/>
        <a:p>
          <a:endParaRPr lang="en-US"/>
        </a:p>
      </dgm:t>
    </dgm:pt>
    <dgm:pt modelId="{93086C93-4580-284B-9E07-16E3C3AC9D69}" type="pres">
      <dgm:prSet presAssocID="{2A981997-709D-C14A-B4AB-8D98CAA7B8BE}" presName="parTrans" presStyleLbl="sibTrans2D1" presStyleIdx="9" presStyleCnt="10"/>
      <dgm:spPr/>
      <dgm:t>
        <a:bodyPr/>
        <a:lstStyle/>
        <a:p>
          <a:endParaRPr lang="en-US"/>
        </a:p>
      </dgm:t>
    </dgm:pt>
    <dgm:pt modelId="{D275B276-347B-804B-9086-9B6CBCC3ABAC}" type="pres">
      <dgm:prSet presAssocID="{2A981997-709D-C14A-B4AB-8D98CAA7B8BE}" presName="connectorText" presStyleLbl="sibTrans2D1" presStyleIdx="9" presStyleCnt="10"/>
      <dgm:spPr/>
      <dgm:t>
        <a:bodyPr/>
        <a:lstStyle/>
        <a:p>
          <a:endParaRPr lang="en-US"/>
        </a:p>
      </dgm:t>
    </dgm:pt>
    <dgm:pt modelId="{0424F9E1-A20A-B444-ABE3-22BB7F0C2FC9}" type="pres">
      <dgm:prSet presAssocID="{A5F1164A-C2B9-9240-BB9A-2223D488AAEA}" presName="node" presStyleLbl="node1" presStyleIdx="9" presStyleCnt="10">
        <dgm:presLayoutVars>
          <dgm:bulletEnabled val="1"/>
        </dgm:presLayoutVars>
      </dgm:prSet>
      <dgm:spPr/>
      <dgm:t>
        <a:bodyPr/>
        <a:lstStyle/>
        <a:p>
          <a:endParaRPr lang="en-US"/>
        </a:p>
      </dgm:t>
    </dgm:pt>
  </dgm:ptLst>
  <dgm:cxnLst>
    <dgm:cxn modelId="{E7B57152-E269-3D40-B06B-4AC05E85AD51}" type="presOf" srcId="{225E5DA0-6ECA-5845-A3C1-730172FCAABF}" destId="{F53A89B1-C624-314C-90B1-6BB8F116C75F}" srcOrd="0" destOrd="0" presId="urn:microsoft.com/office/officeart/2005/8/layout/radial5"/>
    <dgm:cxn modelId="{0B8E14A1-90D0-AB4B-BB38-8562A8D7C9FD}" type="presOf" srcId="{2A981997-709D-C14A-B4AB-8D98CAA7B8BE}" destId="{D275B276-347B-804B-9086-9B6CBCC3ABAC}" srcOrd="1" destOrd="0" presId="urn:microsoft.com/office/officeart/2005/8/layout/radial5"/>
    <dgm:cxn modelId="{32A76C2B-B1A4-E44E-80B6-E6C92C68BAEF}" type="presOf" srcId="{F0A5A61B-CCD5-B448-9481-AC78AD8C2603}" destId="{5F5051AC-475A-3142-B35B-4B4A566B8E06}" srcOrd="1" destOrd="0" presId="urn:microsoft.com/office/officeart/2005/8/layout/radial5"/>
    <dgm:cxn modelId="{7BF78B3A-6D34-A340-851E-5EB908DBCAC5}" type="presOf" srcId="{5755D81B-5262-4642-A41F-EA44B6B565BA}" destId="{B039BD47-E2BA-C047-97E2-3B0E53718398}" srcOrd="0" destOrd="0" presId="urn:microsoft.com/office/officeart/2005/8/layout/radial5"/>
    <dgm:cxn modelId="{9D5E781C-C198-BC4A-B07B-F50D2AF1B8E6}" type="presOf" srcId="{3DED8754-351C-BD4A-9BEC-238E79F08A43}" destId="{19078F7F-3C4F-E84F-9BCA-10AD04316FA4}" srcOrd="0" destOrd="0" presId="urn:microsoft.com/office/officeart/2005/8/layout/radial5"/>
    <dgm:cxn modelId="{4525173E-CBAC-5A46-B7ED-20FA996B4EC8}" type="presOf" srcId="{B81330ED-395A-FE43-BDB5-506FD262E3F1}" destId="{D2FC137D-C588-A549-AA00-42B863E209D1}" srcOrd="0" destOrd="0" presId="urn:microsoft.com/office/officeart/2005/8/layout/radial5"/>
    <dgm:cxn modelId="{3091185C-436B-304B-BC8D-2EF245EB9C22}" srcId="{4090E13C-FA55-8644-AA81-AAD46FD2B792}" destId="{DE491E0E-6509-D845-9F35-976A6EB1D637}" srcOrd="3" destOrd="0" parTransId="{F0A5A61B-CCD5-B448-9481-AC78AD8C2603}" sibTransId="{0FC19050-D61F-2349-B590-C98EF7EBBC0C}"/>
    <dgm:cxn modelId="{FD25176D-05BD-6C4B-B963-DECFDEB13C59}" type="presOf" srcId="{1EE21A9C-3BCA-B945-8C2E-5FDD838E7FEA}" destId="{8DAAE398-3597-C04F-A3D6-687B081EB785}" srcOrd="1" destOrd="0" presId="urn:microsoft.com/office/officeart/2005/8/layout/radial5"/>
    <dgm:cxn modelId="{8772E8E2-62E3-8E4E-AE5A-EC79612C26E8}" srcId="{4090E13C-FA55-8644-AA81-AAD46FD2B792}" destId="{14A26EF2-B77D-6C45-A09A-E93A5F6839B3}" srcOrd="7" destOrd="0" parTransId="{FCF765BF-B17D-B64A-AAC2-6E7B86F1E407}" sibTransId="{32A28E6C-D49E-AF4E-8133-260007FF49B5}"/>
    <dgm:cxn modelId="{95CDE482-BDBB-974C-97BA-A956CA7469C9}" type="presOf" srcId="{625186C6-4C60-EE4C-82F7-9CD4DD389835}" destId="{BC442ACD-68FD-A14A-B854-2F1AA7FBF7FB}" srcOrd="1" destOrd="0" presId="urn:microsoft.com/office/officeart/2005/8/layout/radial5"/>
    <dgm:cxn modelId="{B670E943-8EE3-4243-A934-8746C73DE885}" type="presOf" srcId="{4090E13C-FA55-8644-AA81-AAD46FD2B792}" destId="{6701D256-FF7A-4746-8F90-D829C3E628B7}" srcOrd="0" destOrd="0" presId="urn:microsoft.com/office/officeart/2005/8/layout/radial5"/>
    <dgm:cxn modelId="{C1609BA2-0F71-9841-A412-9BBE5D6EE70A}" srcId="{4090E13C-FA55-8644-AA81-AAD46FD2B792}" destId="{F89F9CA3-C927-C64C-84BE-60635068B72E}" srcOrd="0" destOrd="0" parTransId="{3DED8754-351C-BD4A-9BEC-238E79F08A43}" sibTransId="{9C8E2E9F-9F5E-214A-A488-E6BAB1CC7583}"/>
    <dgm:cxn modelId="{514D1537-8126-2A43-97A8-7B876421F2A8}" type="presOf" srcId="{A5F1164A-C2B9-9240-BB9A-2223D488AAEA}" destId="{0424F9E1-A20A-B444-ABE3-22BB7F0C2FC9}" srcOrd="0" destOrd="0" presId="urn:microsoft.com/office/officeart/2005/8/layout/radial5"/>
    <dgm:cxn modelId="{9A4F1740-DCF1-1D45-87AC-F44F5D12A062}" type="presOf" srcId="{FCF765BF-B17D-B64A-AAC2-6E7B86F1E407}" destId="{7689997E-940B-9E4A-BC60-17FA0691537F}" srcOrd="0" destOrd="0" presId="urn:microsoft.com/office/officeart/2005/8/layout/radial5"/>
    <dgm:cxn modelId="{C202DCE5-A852-9E48-B28A-A84A88A92E7A}" srcId="{4090E13C-FA55-8644-AA81-AAD46FD2B792}" destId="{5755D81B-5262-4642-A41F-EA44B6B565BA}" srcOrd="1" destOrd="0" parTransId="{625186C6-4C60-EE4C-82F7-9CD4DD389835}" sibTransId="{1D624EEE-CC0F-CE4A-BEE6-8732B7FC0816}"/>
    <dgm:cxn modelId="{B05D843C-2470-0948-A435-3564E5ED30B5}" type="presOf" srcId="{93B20F67-1E67-794E-9682-CA2E507F8A7F}" destId="{D7821DD1-B715-CE4B-AA0A-A0F3FE9C052E}" srcOrd="1" destOrd="0" presId="urn:microsoft.com/office/officeart/2005/8/layout/radial5"/>
    <dgm:cxn modelId="{B5F4D46F-62D4-834F-A66F-003F380C0116}" srcId="{4090E13C-FA55-8644-AA81-AAD46FD2B792}" destId="{55AA42D4-50BA-0B49-8F33-3E5C042571DE}" srcOrd="8" destOrd="0" parTransId="{F137E60F-C00A-5443-8B83-03BA9F279C2C}" sibTransId="{83B8BCB5-99B2-7F4F-9998-54EF65BFFD92}"/>
    <dgm:cxn modelId="{D5BCDA2C-11EB-5D45-AC87-B8AD0EB97F6A}" srcId="{4090E13C-FA55-8644-AA81-AAD46FD2B792}" destId="{A5F1164A-C2B9-9240-BB9A-2223D488AAEA}" srcOrd="9" destOrd="0" parTransId="{2A981997-709D-C14A-B4AB-8D98CAA7B8BE}" sibTransId="{2920153F-EA5A-FC4D-B14C-EC1183461D58}"/>
    <dgm:cxn modelId="{48718694-BD83-BB47-BAA3-058F6F731A7F}" type="presOf" srcId="{2A981997-709D-C14A-B4AB-8D98CAA7B8BE}" destId="{93086C93-4580-284B-9E07-16E3C3AC9D69}" srcOrd="0" destOrd="0" presId="urn:microsoft.com/office/officeart/2005/8/layout/radial5"/>
    <dgm:cxn modelId="{00F61C50-1FCB-4448-BBFB-3C1A6B0D98EA}" type="presOf" srcId="{DA62A7DA-479F-094F-86E9-BE22BD8BADC6}" destId="{0C775216-2B27-BF4F-A304-0DAAC8B0E67D}" srcOrd="0" destOrd="0" presId="urn:microsoft.com/office/officeart/2005/8/layout/radial5"/>
    <dgm:cxn modelId="{6ADC35C5-B723-884E-9E5A-BC6744A7C279}" type="presOf" srcId="{F89F9CA3-C927-C64C-84BE-60635068B72E}" destId="{BCB3D667-F164-2243-980F-0EC5244EF922}" srcOrd="0" destOrd="0" presId="urn:microsoft.com/office/officeart/2005/8/layout/radial5"/>
    <dgm:cxn modelId="{835D6C88-1FE6-2B49-BCB7-F826D6C59FA2}" type="presOf" srcId="{AAFC0146-F409-3B4C-9634-481DB9FE833D}" destId="{324C956B-3109-A94D-ABFE-47C2784DD301}" srcOrd="0" destOrd="0" presId="urn:microsoft.com/office/officeart/2005/8/layout/radial5"/>
    <dgm:cxn modelId="{0B426863-C098-8041-A6EE-A2788C6C14A8}" type="presOf" srcId="{DE491E0E-6509-D845-9F35-976A6EB1D637}" destId="{FB588324-065D-ED4B-B147-0D77091A6141}" srcOrd="0" destOrd="0" presId="urn:microsoft.com/office/officeart/2005/8/layout/radial5"/>
    <dgm:cxn modelId="{946E0FB3-EF14-9B43-96E3-DA842E807C75}" srcId="{4090E13C-FA55-8644-AA81-AAD46FD2B792}" destId="{DA62A7DA-479F-094F-86E9-BE22BD8BADC6}" srcOrd="6" destOrd="0" parTransId="{1EE21A9C-3BCA-B945-8C2E-5FDD838E7FEA}" sibTransId="{0CDD8742-8613-BD45-AFA8-1CBC5C03EE25}"/>
    <dgm:cxn modelId="{2C759082-1337-C946-91E2-789BD029E876}" type="presOf" srcId="{F137E60F-C00A-5443-8B83-03BA9F279C2C}" destId="{C62874B6-92D5-534B-AF77-2DDEFE545A87}" srcOrd="1" destOrd="0" presId="urn:microsoft.com/office/officeart/2005/8/layout/radial5"/>
    <dgm:cxn modelId="{4F127F29-77C9-F147-9E65-120686FCD9B8}" type="presOf" srcId="{B81330ED-395A-FE43-BDB5-506FD262E3F1}" destId="{2A0AE05C-8D5D-B643-ABF5-44CD755D5F1C}" srcOrd="1" destOrd="0" presId="urn:microsoft.com/office/officeart/2005/8/layout/radial5"/>
    <dgm:cxn modelId="{E20F2A69-E13B-0C43-842C-27ADC842A46A}" type="presOf" srcId="{5E15C1BE-BD0B-074C-8F37-B327D3DC4989}" destId="{D9F8C6A7-3376-6E4D-B555-143DBE74CF07}" srcOrd="1" destOrd="0" presId="urn:microsoft.com/office/officeart/2005/8/layout/radial5"/>
    <dgm:cxn modelId="{7C3BE853-75F2-E444-B1B2-595F3579AD3D}" type="presOf" srcId="{55A163D1-1D26-D14D-9E87-8410E3DB6204}" destId="{964238F7-3E3E-F04F-944E-3F533FC071E3}" srcOrd="0" destOrd="0" presId="urn:microsoft.com/office/officeart/2005/8/layout/radial5"/>
    <dgm:cxn modelId="{147B6599-CB68-234F-84F9-C4E2B2DE85F3}" type="presOf" srcId="{14A26EF2-B77D-6C45-A09A-E93A5F6839B3}" destId="{40B27CEE-171B-414A-A661-DCC5CA897419}" srcOrd="0" destOrd="0" presId="urn:microsoft.com/office/officeart/2005/8/layout/radial5"/>
    <dgm:cxn modelId="{6D7E2887-DF58-EC40-9459-775FC11FB1DD}" type="presOf" srcId="{83B2E4C9-6739-0940-BFE0-6E1FBF8066B7}" destId="{0B77CD73-04A3-B349-BC14-78F435CED7A9}" srcOrd="0" destOrd="0" presId="urn:microsoft.com/office/officeart/2005/8/layout/radial5"/>
    <dgm:cxn modelId="{658C5987-3868-8E4C-B366-A9B3C2B52501}" type="presOf" srcId="{F0A5A61B-CCD5-B448-9481-AC78AD8C2603}" destId="{4D7CC312-450F-EF40-B87E-716998D74ED0}" srcOrd="0" destOrd="0" presId="urn:microsoft.com/office/officeart/2005/8/layout/radial5"/>
    <dgm:cxn modelId="{405861E3-F52C-BB4E-B8DB-A242A736D31B}" type="presOf" srcId="{F137E60F-C00A-5443-8B83-03BA9F279C2C}" destId="{65440BF9-B9D1-C549-8041-1375B2F5C873}" srcOrd="0" destOrd="0" presId="urn:microsoft.com/office/officeart/2005/8/layout/radial5"/>
    <dgm:cxn modelId="{A4815E36-DE55-6D40-A026-DD198C51FB03}" type="presOf" srcId="{625186C6-4C60-EE4C-82F7-9CD4DD389835}" destId="{B8D689B3-8FE8-F841-A172-EEB0AA271BB1}" srcOrd="0" destOrd="0" presId="urn:microsoft.com/office/officeart/2005/8/layout/radial5"/>
    <dgm:cxn modelId="{D0E7E258-EFF9-884F-97B4-7E2D043C5677}" srcId="{4090E13C-FA55-8644-AA81-AAD46FD2B792}" destId="{AAFC0146-F409-3B4C-9634-481DB9FE833D}" srcOrd="2" destOrd="0" parTransId="{B81330ED-395A-FE43-BDB5-506FD262E3F1}" sibTransId="{A65234E3-4605-0041-974E-03D757997002}"/>
    <dgm:cxn modelId="{484BDFBA-A717-B64A-B84E-3F4D5B363034}" type="presOf" srcId="{93B20F67-1E67-794E-9682-CA2E507F8A7F}" destId="{75F45697-E2AE-2443-8923-6C6437BF15D2}"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07D91F4D-5A0A-CF49-85BA-1F00FB534A63}" type="presOf" srcId="{5E15C1BE-BD0B-074C-8F37-B327D3DC4989}" destId="{6AA97A04-4D87-C941-ADA6-A823C55A5635}" srcOrd="0" destOrd="0" presId="urn:microsoft.com/office/officeart/2005/8/layout/radial5"/>
    <dgm:cxn modelId="{DC85D778-48AB-3343-9FE5-15C6673EEC8F}" type="presOf" srcId="{3DED8754-351C-BD4A-9BEC-238E79F08A43}" destId="{2028D998-5CA2-E346-87C7-D8A7B6D6D079}" srcOrd="1" destOrd="0" presId="urn:microsoft.com/office/officeart/2005/8/layout/radial5"/>
    <dgm:cxn modelId="{4365CDF1-0EC8-BF4C-B57F-764C04945E06}" srcId="{4090E13C-FA55-8644-AA81-AAD46FD2B792}" destId="{55A163D1-1D26-D14D-9E87-8410E3DB6204}" srcOrd="4" destOrd="0" parTransId="{5E15C1BE-BD0B-074C-8F37-B327D3DC4989}" sibTransId="{D2000CB0-ADFF-7349-B91F-D941410D986D}"/>
    <dgm:cxn modelId="{D8AB09DE-BED6-DB46-BD95-52E8B8357A51}" type="presOf" srcId="{1EE21A9C-3BCA-B945-8C2E-5FDD838E7FEA}" destId="{7A1D1BF6-5C22-4842-B153-49CECE00A464}" srcOrd="0" destOrd="0" presId="urn:microsoft.com/office/officeart/2005/8/layout/radial5"/>
    <dgm:cxn modelId="{51C45EDA-B0EC-8248-964C-80D7628CEAC4}" srcId="{4090E13C-FA55-8644-AA81-AAD46FD2B792}" destId="{225E5DA0-6ECA-5845-A3C1-730172FCAABF}" srcOrd="5" destOrd="0" parTransId="{93B20F67-1E67-794E-9682-CA2E507F8A7F}" sibTransId="{57D301EC-B287-254C-8E82-6299E2BB7719}"/>
    <dgm:cxn modelId="{AEAF1BC6-D3F9-984B-A4F6-D086785239A2}" type="presOf" srcId="{55AA42D4-50BA-0B49-8F33-3E5C042571DE}" destId="{9132290E-0141-FC4A-B27E-447CB25DFD6C}" srcOrd="0" destOrd="0" presId="urn:microsoft.com/office/officeart/2005/8/layout/radial5"/>
    <dgm:cxn modelId="{F3519D18-756B-C947-AAFC-A5A9198F4971}" type="presOf" srcId="{FCF765BF-B17D-B64A-AAC2-6E7B86F1E407}" destId="{BEE44094-02C0-D740-AC8D-3ED746EF9CCE}" srcOrd="1" destOrd="0" presId="urn:microsoft.com/office/officeart/2005/8/layout/radial5"/>
    <dgm:cxn modelId="{E07ECE7C-06C8-3942-A630-01B4CDF9A423}" type="presParOf" srcId="{0B77CD73-04A3-B349-BC14-78F435CED7A9}" destId="{6701D256-FF7A-4746-8F90-D829C3E628B7}" srcOrd="0" destOrd="0" presId="urn:microsoft.com/office/officeart/2005/8/layout/radial5"/>
    <dgm:cxn modelId="{2CC7205A-A0DF-764F-B1CD-0A2D599E8C65}" type="presParOf" srcId="{0B77CD73-04A3-B349-BC14-78F435CED7A9}" destId="{19078F7F-3C4F-E84F-9BCA-10AD04316FA4}" srcOrd="1" destOrd="0" presId="urn:microsoft.com/office/officeart/2005/8/layout/radial5"/>
    <dgm:cxn modelId="{3E2F1311-CE7D-DB40-B659-F4EAD58BA5F5}" type="presParOf" srcId="{19078F7F-3C4F-E84F-9BCA-10AD04316FA4}" destId="{2028D998-5CA2-E346-87C7-D8A7B6D6D079}" srcOrd="0" destOrd="0" presId="urn:microsoft.com/office/officeart/2005/8/layout/radial5"/>
    <dgm:cxn modelId="{8B0F01C9-8B4F-C24B-859E-EE4AE8125588}" type="presParOf" srcId="{0B77CD73-04A3-B349-BC14-78F435CED7A9}" destId="{BCB3D667-F164-2243-980F-0EC5244EF922}" srcOrd="2" destOrd="0" presId="urn:microsoft.com/office/officeart/2005/8/layout/radial5"/>
    <dgm:cxn modelId="{74673A9F-79C9-F846-BA18-1E3D0AF2AAB1}" type="presParOf" srcId="{0B77CD73-04A3-B349-BC14-78F435CED7A9}" destId="{B8D689B3-8FE8-F841-A172-EEB0AA271BB1}" srcOrd="3" destOrd="0" presId="urn:microsoft.com/office/officeart/2005/8/layout/radial5"/>
    <dgm:cxn modelId="{07100E4A-9F5C-CD41-B9DA-1D9E8ADF2B73}" type="presParOf" srcId="{B8D689B3-8FE8-F841-A172-EEB0AA271BB1}" destId="{BC442ACD-68FD-A14A-B854-2F1AA7FBF7FB}" srcOrd="0" destOrd="0" presId="urn:microsoft.com/office/officeart/2005/8/layout/radial5"/>
    <dgm:cxn modelId="{FAD1609D-91D0-C947-B9B4-62D3753B8AA6}" type="presParOf" srcId="{0B77CD73-04A3-B349-BC14-78F435CED7A9}" destId="{B039BD47-E2BA-C047-97E2-3B0E53718398}" srcOrd="4" destOrd="0" presId="urn:microsoft.com/office/officeart/2005/8/layout/radial5"/>
    <dgm:cxn modelId="{E69CF502-519A-0745-AEFF-8F7AB1C485C6}" type="presParOf" srcId="{0B77CD73-04A3-B349-BC14-78F435CED7A9}" destId="{D2FC137D-C588-A549-AA00-42B863E209D1}" srcOrd="5" destOrd="0" presId="urn:microsoft.com/office/officeart/2005/8/layout/radial5"/>
    <dgm:cxn modelId="{6A751BBE-3087-1642-A820-870F24EAFA32}" type="presParOf" srcId="{D2FC137D-C588-A549-AA00-42B863E209D1}" destId="{2A0AE05C-8D5D-B643-ABF5-44CD755D5F1C}" srcOrd="0" destOrd="0" presId="urn:microsoft.com/office/officeart/2005/8/layout/radial5"/>
    <dgm:cxn modelId="{6211A07F-384E-484B-A869-D12C71851850}" type="presParOf" srcId="{0B77CD73-04A3-B349-BC14-78F435CED7A9}" destId="{324C956B-3109-A94D-ABFE-47C2784DD301}" srcOrd="6" destOrd="0" presId="urn:microsoft.com/office/officeart/2005/8/layout/radial5"/>
    <dgm:cxn modelId="{89711FA8-3AE7-764F-805C-C87BC6B3CC90}" type="presParOf" srcId="{0B77CD73-04A3-B349-BC14-78F435CED7A9}" destId="{4D7CC312-450F-EF40-B87E-716998D74ED0}" srcOrd="7" destOrd="0" presId="urn:microsoft.com/office/officeart/2005/8/layout/radial5"/>
    <dgm:cxn modelId="{A1C2702A-A876-8641-9009-FB4BCF07BE32}" type="presParOf" srcId="{4D7CC312-450F-EF40-B87E-716998D74ED0}" destId="{5F5051AC-475A-3142-B35B-4B4A566B8E06}" srcOrd="0" destOrd="0" presId="urn:microsoft.com/office/officeart/2005/8/layout/radial5"/>
    <dgm:cxn modelId="{931E5051-C6D8-1843-9242-A2660DA0304F}" type="presParOf" srcId="{0B77CD73-04A3-B349-BC14-78F435CED7A9}" destId="{FB588324-065D-ED4B-B147-0D77091A6141}" srcOrd="8" destOrd="0" presId="urn:microsoft.com/office/officeart/2005/8/layout/radial5"/>
    <dgm:cxn modelId="{CF8D1B99-A1E3-9A44-88AB-62F3D037385F}" type="presParOf" srcId="{0B77CD73-04A3-B349-BC14-78F435CED7A9}" destId="{6AA97A04-4D87-C941-ADA6-A823C55A5635}" srcOrd="9" destOrd="0" presId="urn:microsoft.com/office/officeart/2005/8/layout/radial5"/>
    <dgm:cxn modelId="{05BCC138-0028-DF4F-914B-060EBAEB41D1}" type="presParOf" srcId="{6AA97A04-4D87-C941-ADA6-A823C55A5635}" destId="{D9F8C6A7-3376-6E4D-B555-143DBE74CF07}" srcOrd="0" destOrd="0" presId="urn:microsoft.com/office/officeart/2005/8/layout/radial5"/>
    <dgm:cxn modelId="{DF8C672C-7542-254E-BD83-DCC41D1CF9DF}" type="presParOf" srcId="{0B77CD73-04A3-B349-BC14-78F435CED7A9}" destId="{964238F7-3E3E-F04F-944E-3F533FC071E3}" srcOrd="10" destOrd="0" presId="urn:microsoft.com/office/officeart/2005/8/layout/radial5"/>
    <dgm:cxn modelId="{116014B8-8513-6E48-9CC6-8B6A76AB1A9C}" type="presParOf" srcId="{0B77CD73-04A3-B349-BC14-78F435CED7A9}" destId="{75F45697-E2AE-2443-8923-6C6437BF15D2}" srcOrd="11" destOrd="0" presId="urn:microsoft.com/office/officeart/2005/8/layout/radial5"/>
    <dgm:cxn modelId="{2A1E29CB-B934-8E4C-8635-2FF0DA962C3A}" type="presParOf" srcId="{75F45697-E2AE-2443-8923-6C6437BF15D2}" destId="{D7821DD1-B715-CE4B-AA0A-A0F3FE9C052E}" srcOrd="0" destOrd="0" presId="urn:microsoft.com/office/officeart/2005/8/layout/radial5"/>
    <dgm:cxn modelId="{F7B78EE0-1E9F-9947-ABCB-E52D2DA8D3C4}" type="presParOf" srcId="{0B77CD73-04A3-B349-BC14-78F435CED7A9}" destId="{F53A89B1-C624-314C-90B1-6BB8F116C75F}" srcOrd="12" destOrd="0" presId="urn:microsoft.com/office/officeart/2005/8/layout/radial5"/>
    <dgm:cxn modelId="{65C8C4C2-0C57-D346-A583-7BA7E17F159E}" type="presParOf" srcId="{0B77CD73-04A3-B349-BC14-78F435CED7A9}" destId="{7A1D1BF6-5C22-4842-B153-49CECE00A464}" srcOrd="13" destOrd="0" presId="urn:microsoft.com/office/officeart/2005/8/layout/radial5"/>
    <dgm:cxn modelId="{FFE2238B-BE40-3A43-88B0-C99D07B38030}" type="presParOf" srcId="{7A1D1BF6-5C22-4842-B153-49CECE00A464}" destId="{8DAAE398-3597-C04F-A3D6-687B081EB785}" srcOrd="0" destOrd="0" presId="urn:microsoft.com/office/officeart/2005/8/layout/radial5"/>
    <dgm:cxn modelId="{A24DFE44-9697-0245-9593-060ACEB62E00}" type="presParOf" srcId="{0B77CD73-04A3-B349-BC14-78F435CED7A9}" destId="{0C775216-2B27-BF4F-A304-0DAAC8B0E67D}" srcOrd="14" destOrd="0" presId="urn:microsoft.com/office/officeart/2005/8/layout/radial5"/>
    <dgm:cxn modelId="{5B19F377-AB24-FA4D-9479-08B048AFA4C8}" type="presParOf" srcId="{0B77CD73-04A3-B349-BC14-78F435CED7A9}" destId="{7689997E-940B-9E4A-BC60-17FA0691537F}" srcOrd="15" destOrd="0" presId="urn:microsoft.com/office/officeart/2005/8/layout/radial5"/>
    <dgm:cxn modelId="{C72D793E-117A-3143-A27F-03D022397AA8}" type="presParOf" srcId="{7689997E-940B-9E4A-BC60-17FA0691537F}" destId="{BEE44094-02C0-D740-AC8D-3ED746EF9CCE}" srcOrd="0" destOrd="0" presId="urn:microsoft.com/office/officeart/2005/8/layout/radial5"/>
    <dgm:cxn modelId="{84AEFFD7-AB6D-904D-861D-EFB27DFE01E8}" type="presParOf" srcId="{0B77CD73-04A3-B349-BC14-78F435CED7A9}" destId="{40B27CEE-171B-414A-A661-DCC5CA897419}" srcOrd="16" destOrd="0" presId="urn:microsoft.com/office/officeart/2005/8/layout/radial5"/>
    <dgm:cxn modelId="{A6A85837-8678-E649-B779-D30620AD1174}" type="presParOf" srcId="{0B77CD73-04A3-B349-BC14-78F435CED7A9}" destId="{65440BF9-B9D1-C549-8041-1375B2F5C873}" srcOrd="17" destOrd="0" presId="urn:microsoft.com/office/officeart/2005/8/layout/radial5"/>
    <dgm:cxn modelId="{966819D4-4DE9-4043-B948-D766923F07A7}" type="presParOf" srcId="{65440BF9-B9D1-C549-8041-1375B2F5C873}" destId="{C62874B6-92D5-534B-AF77-2DDEFE545A87}" srcOrd="0" destOrd="0" presId="urn:microsoft.com/office/officeart/2005/8/layout/radial5"/>
    <dgm:cxn modelId="{5D2FC1D0-8512-2D4A-9EB8-966FD6EA3A0C}" type="presParOf" srcId="{0B77CD73-04A3-B349-BC14-78F435CED7A9}" destId="{9132290E-0141-FC4A-B27E-447CB25DFD6C}" srcOrd="18" destOrd="0" presId="urn:microsoft.com/office/officeart/2005/8/layout/radial5"/>
    <dgm:cxn modelId="{317AC0A7-20D5-0246-BEE3-DAD6E5A94935}" type="presParOf" srcId="{0B77CD73-04A3-B349-BC14-78F435CED7A9}" destId="{93086C93-4580-284B-9E07-16E3C3AC9D69}" srcOrd="19" destOrd="0" presId="urn:microsoft.com/office/officeart/2005/8/layout/radial5"/>
    <dgm:cxn modelId="{3DC02C41-CC60-3845-8497-738ADF74E1CB}" type="presParOf" srcId="{93086C93-4580-284B-9E07-16E3C3AC9D69}" destId="{D275B276-347B-804B-9086-9B6CBCC3ABAC}" srcOrd="0" destOrd="0" presId="urn:microsoft.com/office/officeart/2005/8/layout/radial5"/>
    <dgm:cxn modelId="{80AECF6C-6199-BF40-AD8B-65E1EB1E8DA7}" type="presParOf" srcId="{0B77CD73-04A3-B349-BC14-78F435CED7A9}" destId="{0424F9E1-A20A-B444-ABE3-22BB7F0C2FC9}"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t>Faith Enrichment</a:t>
          </a:r>
          <a:endParaRPr lang="en-US" sz="16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600" b="1" dirty="0" smtClean="0"/>
            <a:t>Sunday Worship</a:t>
          </a:r>
          <a:endParaRPr lang="en-US" sz="16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2000" b="1" dirty="0" smtClean="0"/>
            <a:t>Adult Faith Formation Network</a:t>
          </a:r>
          <a:endParaRPr lang="en-US" sz="20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600" b="1" dirty="0" smtClean="0"/>
            <a:t>Grand-parents</a:t>
          </a:r>
          <a:endParaRPr lang="en-US" sz="1600" b="1" dirty="0"/>
        </a:p>
      </dgm:t>
    </dgm:pt>
    <dgm:pt modelId="{B47AF1B3-5211-4342-9949-253C6B632665}" type="parTrans" cxnId="{A2932E48-C00C-F245-9231-CCC0A62F7B8B}">
      <dgm:prSet/>
      <dgm:spPr/>
      <dgm:t>
        <a:bodyPr/>
        <a:lstStyle/>
        <a:p>
          <a:endParaRPr lang="en-US" dirty="0"/>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600" b="1" dirty="0" smtClean="0"/>
            <a:t>Spiritual Enrichment</a:t>
          </a:r>
          <a:endParaRPr lang="en-US" sz="1600" b="1" dirty="0"/>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600" b="1" dirty="0" smtClean="0"/>
            <a:t>Life Issues &amp; Milestones</a:t>
          </a:r>
          <a:endParaRPr lang="en-US" sz="1600" b="1" dirty="0"/>
        </a:p>
      </dgm:t>
    </dgm:pt>
    <dgm:pt modelId="{21926AC9-8F0F-ED4A-BBE8-100B95B3163B}" type="parTrans" cxnId="{9DAF9105-BFFC-094E-84C8-503E3578F4B4}">
      <dgm:prSet/>
      <dgm:spPr/>
      <dgm:t>
        <a:bodyPr/>
        <a:lstStyle/>
        <a:p>
          <a:endParaRPr lang="en-US" dirty="0"/>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600" b="1" dirty="0" smtClean="0"/>
            <a:t>Scripture Enrichment</a:t>
          </a:r>
          <a:endParaRPr lang="en-US" sz="1600" b="1" dirty="0"/>
        </a:p>
      </dgm:t>
    </dgm:pt>
    <dgm:pt modelId="{F095FF1F-364F-0C42-96B6-ED4E2E0C54B7}" type="parTrans" cxnId="{0340BF53-3474-924D-B9F3-F515773E1F60}">
      <dgm:prSet/>
      <dgm:spPr/>
      <dgm:t>
        <a:bodyPr/>
        <a:lstStyle/>
        <a:p>
          <a:endParaRPr lang="en-US" dirty="0"/>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600" b="1" dirty="0" smtClean="0"/>
            <a:t>Liturgical Seasons</a:t>
          </a:r>
          <a:endParaRPr lang="en-US" sz="1600" b="1" dirty="0"/>
        </a:p>
      </dgm:t>
    </dgm:pt>
    <dgm:pt modelId="{978F2F9E-2428-5D44-AC39-F352C6DB18B6}" type="parTrans" cxnId="{2FF14E62-213E-0F45-B56F-3498440A348E}">
      <dgm:prSet/>
      <dgm:spPr/>
      <dgm:t>
        <a:bodyPr/>
        <a:lstStyle/>
        <a:p>
          <a:endParaRPr lang="en-US" dirty="0"/>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600" b="1" dirty="0" smtClean="0"/>
            <a:t>Service &amp; Mission</a:t>
          </a:r>
          <a:endParaRPr lang="en-US" sz="1600" b="1" dirty="0"/>
        </a:p>
      </dgm:t>
    </dgm:pt>
    <dgm:pt modelId="{0FD7ECDA-6A85-0D47-AA9E-9419B88FDA33}" type="parTrans" cxnId="{418C3B08-2F13-0044-B841-B6A8962C9ED0}">
      <dgm:prSet/>
      <dgm:spPr/>
      <dgm:t>
        <a:bodyPr/>
        <a:lstStyle/>
        <a:p>
          <a:endParaRPr lang="en-US" dirty="0"/>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600" b="1" dirty="0" smtClean="0"/>
            <a:t>Discovering Faith</a:t>
          </a:r>
          <a:endParaRPr lang="en-US" sz="1600" b="1" dirty="0"/>
        </a:p>
      </dgm:t>
    </dgm:pt>
    <dgm:pt modelId="{C88E13B7-D070-164E-80EF-188D9732C36D}" type="parTrans" cxnId="{FD379816-40E0-2F48-806E-CE7DAA56D9DE}">
      <dgm:prSet/>
      <dgm:spPr/>
      <dgm:t>
        <a:bodyPr/>
        <a:lstStyle/>
        <a:p>
          <a:endParaRPr lang="en-US" dirty="0"/>
        </a:p>
      </dgm:t>
    </dgm:pt>
    <dgm:pt modelId="{B32B23ED-3C30-2A48-AF16-DD37250FBD19}" type="sibTrans" cxnId="{FD379816-40E0-2F48-806E-CE7DAA56D9DE}">
      <dgm:prSet/>
      <dgm:spPr/>
      <dgm:t>
        <a:bodyPr/>
        <a:lstStyle/>
        <a:p>
          <a:endParaRPr lang="en-US"/>
        </a:p>
      </dgm:t>
    </dgm:pt>
    <dgm:pt modelId="{2C7D58E8-6B9A-D446-9A55-EEFAD0B8FC1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B1ED66D3-0014-1F49-8D3B-8F66F3B949DC}" type="pres">
      <dgm:prSet presAssocID="{4090E13C-FA55-8644-AA81-AAD46FD2B792}" presName="centerShape" presStyleLbl="node0" presStyleIdx="0" presStyleCnt="1" custScaleX="142354" custScaleY="128171"/>
      <dgm:spPr/>
      <dgm:t>
        <a:bodyPr/>
        <a:lstStyle/>
        <a:p>
          <a:endParaRPr lang="en-US"/>
        </a:p>
      </dgm:t>
    </dgm:pt>
    <dgm:pt modelId="{FE337F2C-758E-2B47-8E78-DF968AA9F243}" type="pres">
      <dgm:prSet presAssocID="{7C2F16BB-6538-8842-9CA2-71C8213DDDF2}" presName="parTrans" presStyleLbl="sibTrans2D1" presStyleIdx="0" presStyleCnt="9"/>
      <dgm:spPr/>
      <dgm:t>
        <a:bodyPr/>
        <a:lstStyle/>
        <a:p>
          <a:endParaRPr lang="en-US"/>
        </a:p>
      </dgm:t>
    </dgm:pt>
    <dgm:pt modelId="{D721F667-C1BC-E04E-A575-138B2DE10788}" type="pres">
      <dgm:prSet presAssocID="{7C2F16BB-6538-8842-9CA2-71C8213DDDF2}" presName="connectorText" presStyleLbl="sibTrans2D1" presStyleIdx="0" presStyleCnt="9"/>
      <dgm:spPr/>
      <dgm:t>
        <a:bodyPr/>
        <a:lstStyle/>
        <a:p>
          <a:endParaRPr lang="en-US"/>
        </a:p>
      </dgm:t>
    </dgm:pt>
    <dgm:pt modelId="{74988C43-5554-9A4F-865E-E873DEC65AD9}" type="pres">
      <dgm:prSet presAssocID="{9B651A59-0684-C64A-8AAF-45B682A48F36}" presName="node" presStyleLbl="node1" presStyleIdx="0" presStyleCnt="9" custScaleX="115397">
        <dgm:presLayoutVars>
          <dgm:bulletEnabled val="1"/>
        </dgm:presLayoutVars>
      </dgm:prSet>
      <dgm:spPr/>
      <dgm:t>
        <a:bodyPr/>
        <a:lstStyle/>
        <a:p>
          <a:endParaRPr lang="en-US"/>
        </a:p>
      </dgm:t>
    </dgm:pt>
    <dgm:pt modelId="{83CDD2A0-3137-574D-842F-39C74B6F60D7}" type="pres">
      <dgm:prSet presAssocID="{978F2F9E-2428-5D44-AC39-F352C6DB18B6}" presName="parTrans" presStyleLbl="sibTrans2D1" presStyleIdx="1" presStyleCnt="9"/>
      <dgm:spPr/>
      <dgm:t>
        <a:bodyPr/>
        <a:lstStyle/>
        <a:p>
          <a:endParaRPr lang="en-US"/>
        </a:p>
      </dgm:t>
    </dgm:pt>
    <dgm:pt modelId="{53515CAB-3828-7047-8A48-41DD6CACF95A}" type="pres">
      <dgm:prSet presAssocID="{978F2F9E-2428-5D44-AC39-F352C6DB18B6}" presName="connectorText" presStyleLbl="sibTrans2D1" presStyleIdx="1" presStyleCnt="9"/>
      <dgm:spPr/>
      <dgm:t>
        <a:bodyPr/>
        <a:lstStyle/>
        <a:p>
          <a:endParaRPr lang="en-US"/>
        </a:p>
      </dgm:t>
    </dgm:pt>
    <dgm:pt modelId="{8AB503FF-6323-2943-B720-371E443FACAB}" type="pres">
      <dgm:prSet presAssocID="{81D46D3F-CE68-4F41-9A0D-1C66C1408C66}" presName="node" presStyleLbl="node1" presStyleIdx="1" presStyleCnt="9" custScaleX="115397">
        <dgm:presLayoutVars>
          <dgm:bulletEnabled val="1"/>
        </dgm:presLayoutVars>
      </dgm:prSet>
      <dgm:spPr/>
      <dgm:t>
        <a:bodyPr/>
        <a:lstStyle/>
        <a:p>
          <a:endParaRPr lang="en-US"/>
        </a:p>
      </dgm:t>
    </dgm:pt>
    <dgm:pt modelId="{D13C083D-8152-1246-B35A-0C30D37ACE3F}" type="pres">
      <dgm:prSet presAssocID="{F095FF1F-364F-0C42-96B6-ED4E2E0C54B7}" presName="parTrans" presStyleLbl="sibTrans2D1" presStyleIdx="2" presStyleCnt="9"/>
      <dgm:spPr/>
      <dgm:t>
        <a:bodyPr/>
        <a:lstStyle/>
        <a:p>
          <a:endParaRPr lang="en-US"/>
        </a:p>
      </dgm:t>
    </dgm:pt>
    <dgm:pt modelId="{1B951DA8-7C81-1243-BFCF-9A55CE142B46}" type="pres">
      <dgm:prSet presAssocID="{F095FF1F-364F-0C42-96B6-ED4E2E0C54B7}" presName="connectorText" presStyleLbl="sibTrans2D1" presStyleIdx="2" presStyleCnt="9"/>
      <dgm:spPr/>
      <dgm:t>
        <a:bodyPr/>
        <a:lstStyle/>
        <a:p>
          <a:endParaRPr lang="en-US"/>
        </a:p>
      </dgm:t>
    </dgm:pt>
    <dgm:pt modelId="{B3456C09-2241-B944-AB06-4320430C6299}" type="pres">
      <dgm:prSet presAssocID="{5357587B-3AF0-2C46-ACE7-3AACF13EE3F5}" presName="node" presStyleLbl="node1" presStyleIdx="2" presStyleCnt="9" custScaleX="115397">
        <dgm:presLayoutVars>
          <dgm:bulletEnabled val="1"/>
        </dgm:presLayoutVars>
      </dgm:prSet>
      <dgm:spPr/>
      <dgm:t>
        <a:bodyPr/>
        <a:lstStyle/>
        <a:p>
          <a:endParaRPr lang="en-US"/>
        </a:p>
      </dgm:t>
    </dgm:pt>
    <dgm:pt modelId="{6A3BDF5C-EE67-3D41-A156-9004B238E81B}" type="pres">
      <dgm:prSet presAssocID="{5E15C1BE-BD0B-074C-8F37-B327D3DC4989}" presName="parTrans" presStyleLbl="sibTrans2D1" presStyleIdx="3" presStyleCnt="9"/>
      <dgm:spPr/>
      <dgm:t>
        <a:bodyPr/>
        <a:lstStyle/>
        <a:p>
          <a:endParaRPr lang="en-US"/>
        </a:p>
      </dgm:t>
    </dgm:pt>
    <dgm:pt modelId="{CBEB05DB-26EA-E847-A194-B24068357870}" type="pres">
      <dgm:prSet presAssocID="{5E15C1BE-BD0B-074C-8F37-B327D3DC4989}" presName="connectorText" presStyleLbl="sibTrans2D1" presStyleIdx="3" presStyleCnt="9"/>
      <dgm:spPr/>
      <dgm:t>
        <a:bodyPr/>
        <a:lstStyle/>
        <a:p>
          <a:endParaRPr lang="en-US"/>
        </a:p>
      </dgm:t>
    </dgm:pt>
    <dgm:pt modelId="{04419C79-9E89-F444-805A-D4E10B2A3357}" type="pres">
      <dgm:prSet presAssocID="{55A163D1-1D26-D14D-9E87-8410E3DB6204}" presName="node" presStyleLbl="node1" presStyleIdx="3" presStyleCnt="9" custScaleX="115397">
        <dgm:presLayoutVars>
          <dgm:bulletEnabled val="1"/>
        </dgm:presLayoutVars>
      </dgm:prSet>
      <dgm:spPr/>
      <dgm:t>
        <a:bodyPr/>
        <a:lstStyle/>
        <a:p>
          <a:endParaRPr lang="en-US"/>
        </a:p>
      </dgm:t>
    </dgm:pt>
    <dgm:pt modelId="{9DB0D456-C792-DC48-ABA7-6A315478FF51}" type="pres">
      <dgm:prSet presAssocID="{93B20F67-1E67-794E-9682-CA2E507F8A7F}" presName="parTrans" presStyleLbl="sibTrans2D1" presStyleIdx="4" presStyleCnt="9"/>
      <dgm:spPr/>
      <dgm:t>
        <a:bodyPr/>
        <a:lstStyle/>
        <a:p>
          <a:endParaRPr lang="en-US"/>
        </a:p>
      </dgm:t>
    </dgm:pt>
    <dgm:pt modelId="{B824D876-7394-FA4E-A792-530F50E9319D}" type="pres">
      <dgm:prSet presAssocID="{93B20F67-1E67-794E-9682-CA2E507F8A7F}" presName="connectorText" presStyleLbl="sibTrans2D1" presStyleIdx="4" presStyleCnt="9"/>
      <dgm:spPr/>
      <dgm:t>
        <a:bodyPr/>
        <a:lstStyle/>
        <a:p>
          <a:endParaRPr lang="en-US"/>
        </a:p>
      </dgm:t>
    </dgm:pt>
    <dgm:pt modelId="{13407B7D-2485-B44E-8A9F-AC9F586C5389}" type="pres">
      <dgm:prSet presAssocID="{225E5DA0-6ECA-5845-A3C1-730172FCAABF}" presName="node" presStyleLbl="node1" presStyleIdx="4" presStyleCnt="9" custScaleX="115397">
        <dgm:presLayoutVars>
          <dgm:bulletEnabled val="1"/>
        </dgm:presLayoutVars>
      </dgm:prSet>
      <dgm:spPr/>
      <dgm:t>
        <a:bodyPr/>
        <a:lstStyle/>
        <a:p>
          <a:endParaRPr lang="en-US"/>
        </a:p>
      </dgm:t>
    </dgm:pt>
    <dgm:pt modelId="{81DE3D08-F8D3-5F45-93C6-A17BEDE21289}" type="pres">
      <dgm:prSet presAssocID="{0FD7ECDA-6A85-0D47-AA9E-9419B88FDA33}" presName="parTrans" presStyleLbl="sibTrans2D1" presStyleIdx="5" presStyleCnt="9"/>
      <dgm:spPr/>
      <dgm:t>
        <a:bodyPr/>
        <a:lstStyle/>
        <a:p>
          <a:endParaRPr lang="en-US"/>
        </a:p>
      </dgm:t>
    </dgm:pt>
    <dgm:pt modelId="{A7B30FBB-E1F3-2B4B-98E2-D85EC98CF351}" type="pres">
      <dgm:prSet presAssocID="{0FD7ECDA-6A85-0D47-AA9E-9419B88FDA33}" presName="connectorText" presStyleLbl="sibTrans2D1" presStyleIdx="5" presStyleCnt="9"/>
      <dgm:spPr/>
      <dgm:t>
        <a:bodyPr/>
        <a:lstStyle/>
        <a:p>
          <a:endParaRPr lang="en-US"/>
        </a:p>
      </dgm:t>
    </dgm:pt>
    <dgm:pt modelId="{17C7512F-81B4-DF4D-9901-CF01DB61D35D}" type="pres">
      <dgm:prSet presAssocID="{D4B152D0-3A6E-3D42-B062-F553DCDFE76C}" presName="node" presStyleLbl="node1" presStyleIdx="5" presStyleCnt="9" custScaleX="115397">
        <dgm:presLayoutVars>
          <dgm:bulletEnabled val="1"/>
        </dgm:presLayoutVars>
      </dgm:prSet>
      <dgm:spPr/>
      <dgm:t>
        <a:bodyPr/>
        <a:lstStyle/>
        <a:p>
          <a:endParaRPr lang="en-US"/>
        </a:p>
      </dgm:t>
    </dgm:pt>
    <dgm:pt modelId="{255F4CE6-34A8-6640-80F7-D980E7613C11}" type="pres">
      <dgm:prSet presAssocID="{21926AC9-8F0F-ED4A-BBE8-100B95B3163B}" presName="parTrans" presStyleLbl="sibTrans2D1" presStyleIdx="6" presStyleCnt="9"/>
      <dgm:spPr/>
      <dgm:t>
        <a:bodyPr/>
        <a:lstStyle/>
        <a:p>
          <a:endParaRPr lang="en-US"/>
        </a:p>
      </dgm:t>
    </dgm:pt>
    <dgm:pt modelId="{2A2B54E6-A615-144C-8400-0076762951D8}" type="pres">
      <dgm:prSet presAssocID="{21926AC9-8F0F-ED4A-BBE8-100B95B3163B}" presName="connectorText" presStyleLbl="sibTrans2D1" presStyleIdx="6" presStyleCnt="9"/>
      <dgm:spPr/>
      <dgm:t>
        <a:bodyPr/>
        <a:lstStyle/>
        <a:p>
          <a:endParaRPr lang="en-US"/>
        </a:p>
      </dgm:t>
    </dgm:pt>
    <dgm:pt modelId="{01F89D4B-EA4A-F14C-966E-A95D3D461582}" type="pres">
      <dgm:prSet presAssocID="{69E678C5-3929-AE4D-BEF4-2A03616F54A5}" presName="node" presStyleLbl="node1" presStyleIdx="6" presStyleCnt="9" custScaleX="115397">
        <dgm:presLayoutVars>
          <dgm:bulletEnabled val="1"/>
        </dgm:presLayoutVars>
      </dgm:prSet>
      <dgm:spPr/>
      <dgm:t>
        <a:bodyPr/>
        <a:lstStyle/>
        <a:p>
          <a:endParaRPr lang="en-US"/>
        </a:p>
      </dgm:t>
    </dgm:pt>
    <dgm:pt modelId="{2FD506B1-0E5D-234D-9502-ADE13864ED69}" type="pres">
      <dgm:prSet presAssocID="{B47AF1B3-5211-4342-9949-253C6B632665}" presName="parTrans" presStyleLbl="sibTrans2D1" presStyleIdx="7" presStyleCnt="9"/>
      <dgm:spPr/>
      <dgm:t>
        <a:bodyPr/>
        <a:lstStyle/>
        <a:p>
          <a:endParaRPr lang="en-US"/>
        </a:p>
      </dgm:t>
    </dgm:pt>
    <dgm:pt modelId="{CAAA2196-6740-0A4A-B519-09CA857C8B3B}" type="pres">
      <dgm:prSet presAssocID="{B47AF1B3-5211-4342-9949-253C6B632665}" presName="connectorText" presStyleLbl="sibTrans2D1" presStyleIdx="7" presStyleCnt="9"/>
      <dgm:spPr/>
      <dgm:t>
        <a:bodyPr/>
        <a:lstStyle/>
        <a:p>
          <a:endParaRPr lang="en-US"/>
        </a:p>
      </dgm:t>
    </dgm:pt>
    <dgm:pt modelId="{2A6197E3-D097-3F41-9FD1-239C0CBC0563}" type="pres">
      <dgm:prSet presAssocID="{F7856D9E-90FF-F24F-B0DA-78F9F28C81B9}" presName="node" presStyleLbl="node1" presStyleIdx="7" presStyleCnt="9" custScaleX="115397">
        <dgm:presLayoutVars>
          <dgm:bulletEnabled val="1"/>
        </dgm:presLayoutVars>
      </dgm:prSet>
      <dgm:spPr/>
      <dgm:t>
        <a:bodyPr/>
        <a:lstStyle/>
        <a:p>
          <a:endParaRPr lang="en-US"/>
        </a:p>
      </dgm:t>
    </dgm:pt>
    <dgm:pt modelId="{288E3E3C-0349-8449-9219-F1E4F66E71F5}" type="pres">
      <dgm:prSet presAssocID="{C88E13B7-D070-164E-80EF-188D9732C36D}" presName="parTrans" presStyleLbl="sibTrans2D1" presStyleIdx="8" presStyleCnt="9"/>
      <dgm:spPr/>
      <dgm:t>
        <a:bodyPr/>
        <a:lstStyle/>
        <a:p>
          <a:endParaRPr lang="en-US"/>
        </a:p>
      </dgm:t>
    </dgm:pt>
    <dgm:pt modelId="{6CA5D427-6002-E744-AC28-BE96E7D29C89}" type="pres">
      <dgm:prSet presAssocID="{C88E13B7-D070-164E-80EF-188D9732C36D}" presName="connectorText" presStyleLbl="sibTrans2D1" presStyleIdx="8" presStyleCnt="9"/>
      <dgm:spPr/>
      <dgm:t>
        <a:bodyPr/>
        <a:lstStyle/>
        <a:p>
          <a:endParaRPr lang="en-US"/>
        </a:p>
      </dgm:t>
    </dgm:pt>
    <dgm:pt modelId="{04527FDB-58F0-9944-8102-94564E7194B3}" type="pres">
      <dgm:prSet presAssocID="{B3AFD3B6-4170-4E44-B1EE-B07B968DD101}" presName="node" presStyleLbl="node1" presStyleIdx="8" presStyleCnt="9" custScaleX="115397">
        <dgm:presLayoutVars>
          <dgm:bulletEnabled val="1"/>
        </dgm:presLayoutVars>
      </dgm:prSet>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09142C53-505A-524B-95A7-9FE708EEC317}" type="presOf" srcId="{B47AF1B3-5211-4342-9949-253C6B632665}" destId="{2FD506B1-0E5D-234D-9502-ADE13864ED69}" srcOrd="0" destOrd="0" presId="urn:microsoft.com/office/officeart/2005/8/layout/radial5"/>
    <dgm:cxn modelId="{0A25616E-8556-0342-A91A-8DDED837316D}" type="presOf" srcId="{5E15C1BE-BD0B-074C-8F37-B327D3DC4989}" destId="{CBEB05DB-26EA-E847-A194-B24068357870}" srcOrd="1" destOrd="0" presId="urn:microsoft.com/office/officeart/2005/8/layout/radial5"/>
    <dgm:cxn modelId="{F943C25F-8D05-FD46-83A1-97F10A4ECC07}" type="presOf" srcId="{7C2F16BB-6538-8842-9CA2-71C8213DDDF2}" destId="{D721F667-C1BC-E04E-A575-138B2DE10788}" srcOrd="1" destOrd="0" presId="urn:microsoft.com/office/officeart/2005/8/layout/radial5"/>
    <dgm:cxn modelId="{9E2790E2-89C9-B345-AE91-9FAD756E49B8}" type="presOf" srcId="{0FD7ECDA-6A85-0D47-AA9E-9419B88FDA33}" destId="{81DE3D08-F8D3-5F45-93C6-A17BEDE21289}" srcOrd="0" destOrd="0" presId="urn:microsoft.com/office/officeart/2005/8/layout/radial5"/>
    <dgm:cxn modelId="{2B71FE64-4514-214D-A19D-9BB71ED1B712}" type="presOf" srcId="{5E15C1BE-BD0B-074C-8F37-B327D3DC4989}" destId="{6A3BDF5C-EE67-3D41-A156-9004B238E81B}" srcOrd="0" destOrd="0" presId="urn:microsoft.com/office/officeart/2005/8/layout/radial5"/>
    <dgm:cxn modelId="{623B679E-0957-6B4F-A9D6-35CEF5FB344E}" type="presOf" srcId="{F095FF1F-364F-0C42-96B6-ED4E2E0C54B7}" destId="{1B951DA8-7C81-1243-BFCF-9A55CE142B46}" srcOrd="1" destOrd="0" presId="urn:microsoft.com/office/officeart/2005/8/layout/radial5"/>
    <dgm:cxn modelId="{24601165-7EF9-2045-A64C-89EC7C8D9910}" type="presOf" srcId="{978F2F9E-2428-5D44-AC39-F352C6DB18B6}" destId="{53515CAB-3828-7047-8A48-41DD6CACF95A}" srcOrd="1" destOrd="0" presId="urn:microsoft.com/office/officeart/2005/8/layout/radial5"/>
    <dgm:cxn modelId="{2FF14E62-213E-0F45-B56F-3498440A348E}" srcId="{4090E13C-FA55-8644-AA81-AAD46FD2B792}" destId="{81D46D3F-CE68-4F41-9A0D-1C66C1408C66}" srcOrd="1" destOrd="0" parTransId="{978F2F9E-2428-5D44-AC39-F352C6DB18B6}" sibTransId="{9381B292-E52C-7E45-B2D4-095D8ADB6B8D}"/>
    <dgm:cxn modelId="{CFE06D2F-91F5-AF4A-A903-1AABFD89F0C6}" srcId="{4090E13C-FA55-8644-AA81-AAD46FD2B792}" destId="{9B651A59-0684-C64A-8AAF-45B682A48F36}" srcOrd="0" destOrd="0" parTransId="{7C2F16BB-6538-8842-9CA2-71C8213DDDF2}" sibTransId="{7CC44F90-221C-674A-B4A5-4EBA23FE7657}"/>
    <dgm:cxn modelId="{47309C7C-6B43-394D-8793-4E9163007A36}" type="presOf" srcId="{93B20F67-1E67-794E-9682-CA2E507F8A7F}" destId="{9DB0D456-C792-DC48-ABA7-6A315478FF51}" srcOrd="0" destOrd="0" presId="urn:microsoft.com/office/officeart/2005/8/layout/radial5"/>
    <dgm:cxn modelId="{CE067921-81DB-4846-A064-F25DCF749CE2}" type="presOf" srcId="{C88E13B7-D070-164E-80EF-188D9732C36D}" destId="{6CA5D427-6002-E744-AC28-BE96E7D29C89}" srcOrd="1" destOrd="0" presId="urn:microsoft.com/office/officeart/2005/8/layout/radial5"/>
    <dgm:cxn modelId="{E6111851-70AB-244A-961F-60E53C887966}" type="presOf" srcId="{0FD7ECDA-6A85-0D47-AA9E-9419B88FDA33}" destId="{A7B30FBB-E1F3-2B4B-98E2-D85EC98CF351}" srcOrd="1" destOrd="0" presId="urn:microsoft.com/office/officeart/2005/8/layout/radial5"/>
    <dgm:cxn modelId="{AB901EF0-4029-EF44-8021-4CB2FD02F4FD}" type="presOf" srcId="{F7856D9E-90FF-F24F-B0DA-78F9F28C81B9}" destId="{2A6197E3-D097-3F41-9FD1-239C0CBC0563}" srcOrd="0" destOrd="0" presId="urn:microsoft.com/office/officeart/2005/8/layout/radial5"/>
    <dgm:cxn modelId="{FD379816-40E0-2F48-806E-CE7DAA56D9DE}" srcId="{4090E13C-FA55-8644-AA81-AAD46FD2B792}" destId="{B3AFD3B6-4170-4E44-B1EE-B07B968DD101}" srcOrd="8" destOrd="0" parTransId="{C88E13B7-D070-164E-80EF-188D9732C36D}" sibTransId="{B32B23ED-3C30-2A48-AF16-DD37250FBD19}"/>
    <dgm:cxn modelId="{A2932E48-C00C-F245-9231-CCC0A62F7B8B}" srcId="{4090E13C-FA55-8644-AA81-AAD46FD2B792}" destId="{F7856D9E-90FF-F24F-B0DA-78F9F28C81B9}" srcOrd="7" destOrd="0" parTransId="{B47AF1B3-5211-4342-9949-253C6B632665}" sibTransId="{3BA8F435-C135-0641-934E-4BA74D47FEDB}"/>
    <dgm:cxn modelId="{01224563-75D5-B349-9991-92253FC5A2E1}" type="presOf" srcId="{21926AC9-8F0F-ED4A-BBE8-100B95B3163B}" destId="{255F4CE6-34A8-6640-80F7-D980E7613C11}" srcOrd="0" destOrd="0" presId="urn:microsoft.com/office/officeart/2005/8/layout/radial5"/>
    <dgm:cxn modelId="{E736E76E-19E7-7A4F-9A3A-B3D39BD7639B}" type="presOf" srcId="{21926AC9-8F0F-ED4A-BBE8-100B95B3163B}" destId="{2A2B54E6-A615-144C-8400-0076762951D8}" srcOrd="1" destOrd="0" presId="urn:microsoft.com/office/officeart/2005/8/layout/radial5"/>
    <dgm:cxn modelId="{51C45EDA-B0EC-8248-964C-80D7628CEAC4}" srcId="{4090E13C-FA55-8644-AA81-AAD46FD2B792}" destId="{225E5DA0-6ECA-5845-A3C1-730172FCAABF}" srcOrd="4" destOrd="0" parTransId="{93B20F67-1E67-794E-9682-CA2E507F8A7F}" sibTransId="{57D301EC-B287-254C-8E82-6299E2BB7719}"/>
    <dgm:cxn modelId="{796E03E0-66DC-0843-BDE0-FC218F58E2D9}" type="presOf" srcId="{93B20F67-1E67-794E-9682-CA2E507F8A7F}" destId="{B824D876-7394-FA4E-A792-530F50E9319D}" srcOrd="1" destOrd="0" presId="urn:microsoft.com/office/officeart/2005/8/layout/radial5"/>
    <dgm:cxn modelId="{54E1A067-A282-1144-A2F0-1BEA0ADA760D}" type="presOf" srcId="{225E5DA0-6ECA-5845-A3C1-730172FCAABF}" destId="{13407B7D-2485-B44E-8A9F-AC9F586C5389}" srcOrd="0" destOrd="0" presId="urn:microsoft.com/office/officeart/2005/8/layout/radial5"/>
    <dgm:cxn modelId="{4B18D4C8-169D-0E42-9008-401617B3B011}" type="presOf" srcId="{9B651A59-0684-C64A-8AAF-45B682A48F36}" destId="{74988C43-5554-9A4F-865E-E873DEC65AD9}" srcOrd="0" destOrd="0" presId="urn:microsoft.com/office/officeart/2005/8/layout/radial5"/>
    <dgm:cxn modelId="{71C9B6AF-0B86-A14B-B61A-6D6FF45CA194}" type="presOf" srcId="{B47AF1B3-5211-4342-9949-253C6B632665}" destId="{CAAA2196-6740-0A4A-B519-09CA857C8B3B}" srcOrd="1" destOrd="0" presId="urn:microsoft.com/office/officeart/2005/8/layout/radial5"/>
    <dgm:cxn modelId="{9DAF9105-BFFC-094E-84C8-503E3578F4B4}" srcId="{4090E13C-FA55-8644-AA81-AAD46FD2B792}" destId="{69E678C5-3929-AE4D-BEF4-2A03616F54A5}" srcOrd="6" destOrd="0" parTransId="{21926AC9-8F0F-ED4A-BBE8-100B95B3163B}" sibTransId="{4E8C46CA-D259-B048-A260-B48CFF79AA3D}"/>
    <dgm:cxn modelId="{4365CDF1-0EC8-BF4C-B57F-764C04945E06}" srcId="{4090E13C-FA55-8644-AA81-AAD46FD2B792}" destId="{55A163D1-1D26-D14D-9E87-8410E3DB6204}" srcOrd="3" destOrd="0" parTransId="{5E15C1BE-BD0B-074C-8F37-B327D3DC4989}" sibTransId="{D2000CB0-ADFF-7349-B91F-D941410D986D}"/>
    <dgm:cxn modelId="{570F7A45-75F4-6440-A017-6AC302A218CF}" type="presOf" srcId="{5357587B-3AF0-2C46-ACE7-3AACF13EE3F5}" destId="{B3456C09-2241-B944-AB06-4320430C6299}" srcOrd="0" destOrd="0" presId="urn:microsoft.com/office/officeart/2005/8/layout/radial5"/>
    <dgm:cxn modelId="{AD48F083-7820-FE45-85BD-037DACDF712C}" type="presOf" srcId="{4090E13C-FA55-8644-AA81-AAD46FD2B792}" destId="{B1ED66D3-0014-1F49-8D3B-8F66F3B949DC}" srcOrd="0" destOrd="0" presId="urn:microsoft.com/office/officeart/2005/8/layout/radial5"/>
    <dgm:cxn modelId="{5B30175B-3CD6-6A4F-AC2E-CC405EE66E44}" type="presOf" srcId="{F095FF1F-364F-0C42-96B6-ED4E2E0C54B7}" destId="{D13C083D-8152-1246-B35A-0C30D37ACE3F}" srcOrd="0" destOrd="0" presId="urn:microsoft.com/office/officeart/2005/8/layout/radial5"/>
    <dgm:cxn modelId="{CFA955CF-F967-9642-A3D5-145D39B275D0}" type="presOf" srcId="{83B2E4C9-6739-0940-BFE0-6E1FBF8066B7}" destId="{2C7D58E8-6B9A-D446-9A55-EEFAD0B8FC18}" srcOrd="0" destOrd="0" presId="urn:microsoft.com/office/officeart/2005/8/layout/radial5"/>
    <dgm:cxn modelId="{7F160DDE-22AF-C443-A919-0CEFDA8AFBEA}" type="presOf" srcId="{69E678C5-3929-AE4D-BEF4-2A03616F54A5}" destId="{01F89D4B-EA4A-F14C-966E-A95D3D461582}"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12BBC801-E381-2241-8883-75308303F454}" type="presOf" srcId="{55A163D1-1D26-D14D-9E87-8410E3DB6204}" destId="{04419C79-9E89-F444-805A-D4E10B2A3357}" srcOrd="0" destOrd="0" presId="urn:microsoft.com/office/officeart/2005/8/layout/radial5"/>
    <dgm:cxn modelId="{BC268EFF-45DD-A14F-8685-FBA8790F8676}" type="presOf" srcId="{7C2F16BB-6538-8842-9CA2-71C8213DDDF2}" destId="{FE337F2C-758E-2B47-8E78-DF968AA9F243}" srcOrd="0" destOrd="0" presId="urn:microsoft.com/office/officeart/2005/8/layout/radial5"/>
    <dgm:cxn modelId="{3E69FECC-8D8A-2941-A0C8-E126594E9E6A}" type="presOf" srcId="{978F2F9E-2428-5D44-AC39-F352C6DB18B6}" destId="{83CDD2A0-3137-574D-842F-39C74B6F60D7}" srcOrd="0" destOrd="0" presId="urn:microsoft.com/office/officeart/2005/8/layout/radial5"/>
    <dgm:cxn modelId="{FC471790-4921-554C-8355-95F81EA6DAE9}" type="presOf" srcId="{81D46D3F-CE68-4F41-9A0D-1C66C1408C66}" destId="{8AB503FF-6323-2943-B720-371E443FACAB}" srcOrd="0" destOrd="0" presId="urn:microsoft.com/office/officeart/2005/8/layout/radial5"/>
    <dgm:cxn modelId="{418C3B08-2F13-0044-B841-B6A8962C9ED0}" srcId="{4090E13C-FA55-8644-AA81-AAD46FD2B792}" destId="{D4B152D0-3A6E-3D42-B062-F553DCDFE76C}" srcOrd="5" destOrd="0" parTransId="{0FD7ECDA-6A85-0D47-AA9E-9419B88FDA33}" sibTransId="{9C436E8F-B7D1-8C47-8EA3-F49C300DF620}"/>
    <dgm:cxn modelId="{E4248836-074F-2D42-83AD-35C8CEBDA86A}" type="presOf" srcId="{B3AFD3B6-4170-4E44-B1EE-B07B968DD101}" destId="{04527FDB-58F0-9944-8102-94564E7194B3}" srcOrd="0" destOrd="0" presId="urn:microsoft.com/office/officeart/2005/8/layout/radial5"/>
    <dgm:cxn modelId="{80572C91-500C-B546-AC55-7833D78AFA1B}" type="presOf" srcId="{C88E13B7-D070-164E-80EF-188D9732C36D}" destId="{288E3E3C-0349-8449-9219-F1E4F66E71F5}" srcOrd="0" destOrd="0" presId="urn:microsoft.com/office/officeart/2005/8/layout/radial5"/>
    <dgm:cxn modelId="{DE4970C0-0A9C-4D47-BA95-3712C543DAE8}" type="presOf" srcId="{D4B152D0-3A6E-3D42-B062-F553DCDFE76C}" destId="{17C7512F-81B4-DF4D-9901-CF01DB61D35D}" srcOrd="0" destOrd="0" presId="urn:microsoft.com/office/officeart/2005/8/layout/radial5"/>
    <dgm:cxn modelId="{A12F3585-3FD0-F24F-A3DC-3A531324ECFB}" type="presParOf" srcId="{2C7D58E8-6B9A-D446-9A55-EEFAD0B8FC18}" destId="{B1ED66D3-0014-1F49-8D3B-8F66F3B949DC}" srcOrd="0" destOrd="0" presId="urn:microsoft.com/office/officeart/2005/8/layout/radial5"/>
    <dgm:cxn modelId="{74777780-E3CE-024E-AF85-1D6DB09D1805}" type="presParOf" srcId="{2C7D58E8-6B9A-D446-9A55-EEFAD0B8FC18}" destId="{FE337F2C-758E-2B47-8E78-DF968AA9F243}" srcOrd="1" destOrd="0" presId="urn:microsoft.com/office/officeart/2005/8/layout/radial5"/>
    <dgm:cxn modelId="{B199BC82-D4EF-EE4C-ABE0-594D01911B87}" type="presParOf" srcId="{FE337F2C-758E-2B47-8E78-DF968AA9F243}" destId="{D721F667-C1BC-E04E-A575-138B2DE10788}" srcOrd="0" destOrd="0" presId="urn:microsoft.com/office/officeart/2005/8/layout/radial5"/>
    <dgm:cxn modelId="{1B080339-E5A6-2F42-A3CB-44AC8D5124A0}" type="presParOf" srcId="{2C7D58E8-6B9A-D446-9A55-EEFAD0B8FC18}" destId="{74988C43-5554-9A4F-865E-E873DEC65AD9}" srcOrd="2" destOrd="0" presId="urn:microsoft.com/office/officeart/2005/8/layout/radial5"/>
    <dgm:cxn modelId="{80AF70A4-6D4F-B048-8A6E-E8A62B003D29}" type="presParOf" srcId="{2C7D58E8-6B9A-D446-9A55-EEFAD0B8FC18}" destId="{83CDD2A0-3137-574D-842F-39C74B6F60D7}" srcOrd="3" destOrd="0" presId="urn:microsoft.com/office/officeart/2005/8/layout/radial5"/>
    <dgm:cxn modelId="{08E60EBF-7A69-B849-97C8-5BCEFE9455CE}" type="presParOf" srcId="{83CDD2A0-3137-574D-842F-39C74B6F60D7}" destId="{53515CAB-3828-7047-8A48-41DD6CACF95A}" srcOrd="0" destOrd="0" presId="urn:microsoft.com/office/officeart/2005/8/layout/radial5"/>
    <dgm:cxn modelId="{C0812EEA-906F-4543-AA1F-6716D51A5C76}" type="presParOf" srcId="{2C7D58E8-6B9A-D446-9A55-EEFAD0B8FC18}" destId="{8AB503FF-6323-2943-B720-371E443FACAB}" srcOrd="4" destOrd="0" presId="urn:microsoft.com/office/officeart/2005/8/layout/radial5"/>
    <dgm:cxn modelId="{F6C75D4B-C360-B244-8B23-68485F3C832E}" type="presParOf" srcId="{2C7D58E8-6B9A-D446-9A55-EEFAD0B8FC18}" destId="{D13C083D-8152-1246-B35A-0C30D37ACE3F}" srcOrd="5" destOrd="0" presId="urn:microsoft.com/office/officeart/2005/8/layout/radial5"/>
    <dgm:cxn modelId="{306ACB43-4CA5-1944-9E09-720920254ED5}" type="presParOf" srcId="{D13C083D-8152-1246-B35A-0C30D37ACE3F}" destId="{1B951DA8-7C81-1243-BFCF-9A55CE142B46}" srcOrd="0" destOrd="0" presId="urn:microsoft.com/office/officeart/2005/8/layout/radial5"/>
    <dgm:cxn modelId="{7BC9A60B-27EA-DE45-AED1-907A54DCD856}" type="presParOf" srcId="{2C7D58E8-6B9A-D446-9A55-EEFAD0B8FC18}" destId="{B3456C09-2241-B944-AB06-4320430C6299}" srcOrd="6" destOrd="0" presId="urn:microsoft.com/office/officeart/2005/8/layout/radial5"/>
    <dgm:cxn modelId="{E70D4730-F06C-D049-BD53-57887D163E7B}" type="presParOf" srcId="{2C7D58E8-6B9A-D446-9A55-EEFAD0B8FC18}" destId="{6A3BDF5C-EE67-3D41-A156-9004B238E81B}" srcOrd="7" destOrd="0" presId="urn:microsoft.com/office/officeart/2005/8/layout/radial5"/>
    <dgm:cxn modelId="{2B58E1A1-B3F5-5F4E-98CE-4195BA84278F}" type="presParOf" srcId="{6A3BDF5C-EE67-3D41-A156-9004B238E81B}" destId="{CBEB05DB-26EA-E847-A194-B24068357870}" srcOrd="0" destOrd="0" presId="urn:microsoft.com/office/officeart/2005/8/layout/radial5"/>
    <dgm:cxn modelId="{BFDB6894-81DB-684B-9049-BB638A2D146D}" type="presParOf" srcId="{2C7D58E8-6B9A-D446-9A55-EEFAD0B8FC18}" destId="{04419C79-9E89-F444-805A-D4E10B2A3357}" srcOrd="8" destOrd="0" presId="urn:microsoft.com/office/officeart/2005/8/layout/radial5"/>
    <dgm:cxn modelId="{36CF20D7-FCA5-E54B-9649-37212741B320}" type="presParOf" srcId="{2C7D58E8-6B9A-D446-9A55-EEFAD0B8FC18}" destId="{9DB0D456-C792-DC48-ABA7-6A315478FF51}" srcOrd="9" destOrd="0" presId="urn:microsoft.com/office/officeart/2005/8/layout/radial5"/>
    <dgm:cxn modelId="{A0FF0BCE-211D-1B43-84CF-51654C4B7D0C}" type="presParOf" srcId="{9DB0D456-C792-DC48-ABA7-6A315478FF51}" destId="{B824D876-7394-FA4E-A792-530F50E9319D}" srcOrd="0" destOrd="0" presId="urn:microsoft.com/office/officeart/2005/8/layout/radial5"/>
    <dgm:cxn modelId="{F2632E04-70C0-D848-AA3C-1A47C4C0032F}" type="presParOf" srcId="{2C7D58E8-6B9A-D446-9A55-EEFAD0B8FC18}" destId="{13407B7D-2485-B44E-8A9F-AC9F586C5389}" srcOrd="10" destOrd="0" presId="urn:microsoft.com/office/officeart/2005/8/layout/radial5"/>
    <dgm:cxn modelId="{18994355-9EB8-FD48-927E-DF0056438C41}" type="presParOf" srcId="{2C7D58E8-6B9A-D446-9A55-EEFAD0B8FC18}" destId="{81DE3D08-F8D3-5F45-93C6-A17BEDE21289}" srcOrd="11" destOrd="0" presId="urn:microsoft.com/office/officeart/2005/8/layout/radial5"/>
    <dgm:cxn modelId="{83D36101-9851-9041-9DD9-5D6447D156FA}" type="presParOf" srcId="{81DE3D08-F8D3-5F45-93C6-A17BEDE21289}" destId="{A7B30FBB-E1F3-2B4B-98E2-D85EC98CF351}" srcOrd="0" destOrd="0" presId="urn:microsoft.com/office/officeart/2005/8/layout/radial5"/>
    <dgm:cxn modelId="{602C3CFF-0940-3D4E-B0B9-5A717257BD94}" type="presParOf" srcId="{2C7D58E8-6B9A-D446-9A55-EEFAD0B8FC18}" destId="{17C7512F-81B4-DF4D-9901-CF01DB61D35D}" srcOrd="12" destOrd="0" presId="urn:microsoft.com/office/officeart/2005/8/layout/radial5"/>
    <dgm:cxn modelId="{81635A67-F7F4-034D-A85F-B4EFAA45D064}" type="presParOf" srcId="{2C7D58E8-6B9A-D446-9A55-EEFAD0B8FC18}" destId="{255F4CE6-34A8-6640-80F7-D980E7613C11}" srcOrd="13" destOrd="0" presId="urn:microsoft.com/office/officeart/2005/8/layout/radial5"/>
    <dgm:cxn modelId="{913ABA45-9930-9849-8623-C07E0675064D}" type="presParOf" srcId="{255F4CE6-34A8-6640-80F7-D980E7613C11}" destId="{2A2B54E6-A615-144C-8400-0076762951D8}" srcOrd="0" destOrd="0" presId="urn:microsoft.com/office/officeart/2005/8/layout/radial5"/>
    <dgm:cxn modelId="{49A5F23B-00D4-4247-8AD2-6AE2C7B6D481}" type="presParOf" srcId="{2C7D58E8-6B9A-D446-9A55-EEFAD0B8FC18}" destId="{01F89D4B-EA4A-F14C-966E-A95D3D461582}" srcOrd="14" destOrd="0" presId="urn:microsoft.com/office/officeart/2005/8/layout/radial5"/>
    <dgm:cxn modelId="{BB31E009-0E38-0E47-9683-EA6DC0271FF3}" type="presParOf" srcId="{2C7D58E8-6B9A-D446-9A55-EEFAD0B8FC18}" destId="{2FD506B1-0E5D-234D-9502-ADE13864ED69}" srcOrd="15" destOrd="0" presId="urn:microsoft.com/office/officeart/2005/8/layout/radial5"/>
    <dgm:cxn modelId="{BD5365EE-BC5A-0640-9CDE-6D9C81D3CC2E}" type="presParOf" srcId="{2FD506B1-0E5D-234D-9502-ADE13864ED69}" destId="{CAAA2196-6740-0A4A-B519-09CA857C8B3B}" srcOrd="0" destOrd="0" presId="urn:microsoft.com/office/officeart/2005/8/layout/radial5"/>
    <dgm:cxn modelId="{BA9D54BF-6136-2C48-82D9-7B825D54062F}" type="presParOf" srcId="{2C7D58E8-6B9A-D446-9A55-EEFAD0B8FC18}" destId="{2A6197E3-D097-3F41-9FD1-239C0CBC0563}" srcOrd="16" destOrd="0" presId="urn:microsoft.com/office/officeart/2005/8/layout/radial5"/>
    <dgm:cxn modelId="{B8FEFEFF-2D6F-8B4D-9FE2-6679B4CCD8CB}" type="presParOf" srcId="{2C7D58E8-6B9A-D446-9A55-EEFAD0B8FC18}" destId="{288E3E3C-0349-8449-9219-F1E4F66E71F5}" srcOrd="17" destOrd="0" presId="urn:microsoft.com/office/officeart/2005/8/layout/radial5"/>
    <dgm:cxn modelId="{D2C55EE8-ECB8-E248-BF54-4F98B8B2FB83}" type="presParOf" srcId="{288E3E3C-0349-8449-9219-F1E4F66E71F5}" destId="{6CA5D427-6002-E744-AC28-BE96E7D29C89}" srcOrd="0" destOrd="0" presId="urn:microsoft.com/office/officeart/2005/8/layout/radial5"/>
    <dgm:cxn modelId="{1A5CE8CA-E5AD-1B4D-9826-11C707B61DFD}" type="presParOf" srcId="{2C7D58E8-6B9A-D446-9A55-EEFAD0B8FC18}" destId="{04527FDB-58F0-9944-8102-94564E7194B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488FCE-375E-FD4A-A99B-2E3041F53B3B}"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BD2D7B6F-F5D3-0045-AA60-FFD24738CB82}">
      <dgm:prSet phldrT="[Text]"/>
      <dgm:spPr/>
      <dgm:t>
        <a:bodyPr/>
        <a:lstStyle/>
        <a:p>
          <a:r>
            <a:rPr lang="en-US" dirty="0" smtClean="0"/>
            <a:t>Content Area</a:t>
          </a:r>
          <a:endParaRPr lang="en-US" dirty="0"/>
        </a:p>
      </dgm:t>
    </dgm:pt>
    <dgm:pt modelId="{EA223DB0-8E2C-5445-9B6C-4F1984A72BA7}" type="parTrans" cxnId="{4DC139C5-A6DB-854A-AF18-7B2FE1E91F70}">
      <dgm:prSet/>
      <dgm:spPr/>
      <dgm:t>
        <a:bodyPr/>
        <a:lstStyle/>
        <a:p>
          <a:endParaRPr lang="en-US"/>
        </a:p>
      </dgm:t>
    </dgm:pt>
    <dgm:pt modelId="{B277659F-2044-684A-94D8-A1D21D22C7B2}" type="sibTrans" cxnId="{4DC139C5-A6DB-854A-AF18-7B2FE1E91F70}">
      <dgm:prSet/>
      <dgm:spPr/>
      <dgm:t>
        <a:bodyPr/>
        <a:lstStyle/>
        <a:p>
          <a:endParaRPr lang="en-US"/>
        </a:p>
      </dgm:t>
    </dgm:pt>
    <dgm:pt modelId="{D28ECA1B-2D94-0B48-AF46-A04F7AE9335E}">
      <dgm:prSet phldrT="[Text]"/>
      <dgm:spPr/>
      <dgm:t>
        <a:bodyPr/>
        <a:lstStyle/>
        <a:p>
          <a:r>
            <a:rPr lang="en-US" dirty="0" smtClean="0"/>
            <a:t>Activity 1</a:t>
          </a:r>
          <a:endParaRPr lang="en-US" dirty="0"/>
        </a:p>
      </dgm:t>
    </dgm:pt>
    <dgm:pt modelId="{764951DE-7DCC-C944-B5A8-2099116BF1EC}" type="parTrans" cxnId="{DA60D0A1-E21F-C948-9CBB-C98680DB659A}">
      <dgm:prSet/>
      <dgm:spPr/>
      <dgm:t>
        <a:bodyPr/>
        <a:lstStyle/>
        <a:p>
          <a:endParaRPr lang="en-US" dirty="0"/>
        </a:p>
      </dgm:t>
    </dgm:pt>
    <dgm:pt modelId="{B2856EF0-57B3-2344-A961-4F41104D1F32}" type="sibTrans" cxnId="{DA60D0A1-E21F-C948-9CBB-C98680DB659A}">
      <dgm:prSet/>
      <dgm:spPr/>
      <dgm:t>
        <a:bodyPr/>
        <a:lstStyle/>
        <a:p>
          <a:endParaRPr lang="en-US"/>
        </a:p>
      </dgm:t>
    </dgm:pt>
    <dgm:pt modelId="{A2E274D9-0C34-6940-A954-F173466228EB}">
      <dgm:prSet phldrT="[Text]"/>
      <dgm:spPr/>
      <dgm:t>
        <a:bodyPr/>
        <a:lstStyle/>
        <a:p>
          <a:r>
            <a:rPr lang="en-US" dirty="0" smtClean="0"/>
            <a:t>Resource</a:t>
          </a:r>
          <a:endParaRPr lang="en-US" dirty="0"/>
        </a:p>
      </dgm:t>
    </dgm:pt>
    <dgm:pt modelId="{6BFBF50A-E61E-2242-8022-AD439606092E}" type="parTrans" cxnId="{62D74C75-4435-9249-8D73-EEFE2604173E}">
      <dgm:prSet/>
      <dgm:spPr/>
      <dgm:t>
        <a:bodyPr/>
        <a:lstStyle/>
        <a:p>
          <a:endParaRPr lang="en-US" dirty="0"/>
        </a:p>
      </dgm:t>
    </dgm:pt>
    <dgm:pt modelId="{889C3224-0288-4E46-8B5C-47D9A74FEDFF}" type="sibTrans" cxnId="{62D74C75-4435-9249-8D73-EEFE2604173E}">
      <dgm:prSet/>
      <dgm:spPr/>
      <dgm:t>
        <a:bodyPr/>
        <a:lstStyle/>
        <a:p>
          <a:endParaRPr lang="en-US"/>
        </a:p>
      </dgm:t>
    </dgm:pt>
    <dgm:pt modelId="{611AE16E-D709-A241-AA4A-9E7370958885}">
      <dgm:prSet phldrT="[Text]"/>
      <dgm:spPr/>
      <dgm:t>
        <a:bodyPr/>
        <a:lstStyle/>
        <a:p>
          <a:r>
            <a:rPr lang="en-US" dirty="0" smtClean="0"/>
            <a:t>Resource</a:t>
          </a:r>
          <a:endParaRPr lang="en-US" dirty="0"/>
        </a:p>
      </dgm:t>
    </dgm:pt>
    <dgm:pt modelId="{793FD7A9-1CAF-2140-9E6F-970EE1822F9A}" type="parTrans" cxnId="{4A737021-4AE1-B148-8F3D-EF0BCB5752DF}">
      <dgm:prSet/>
      <dgm:spPr/>
      <dgm:t>
        <a:bodyPr/>
        <a:lstStyle/>
        <a:p>
          <a:endParaRPr lang="en-US" dirty="0"/>
        </a:p>
      </dgm:t>
    </dgm:pt>
    <dgm:pt modelId="{ACFC436D-2E93-A34D-8851-473F6CF7F5D6}" type="sibTrans" cxnId="{4A737021-4AE1-B148-8F3D-EF0BCB5752DF}">
      <dgm:prSet/>
      <dgm:spPr/>
      <dgm:t>
        <a:bodyPr/>
        <a:lstStyle/>
        <a:p>
          <a:endParaRPr lang="en-US"/>
        </a:p>
      </dgm:t>
    </dgm:pt>
    <dgm:pt modelId="{A95C74BA-EA46-5446-8E93-5763C223AB1B}">
      <dgm:prSet phldrT="[Text]"/>
      <dgm:spPr/>
      <dgm:t>
        <a:bodyPr/>
        <a:lstStyle/>
        <a:p>
          <a:r>
            <a:rPr lang="en-US" dirty="0" smtClean="0"/>
            <a:t>Activity 3</a:t>
          </a:r>
          <a:endParaRPr lang="en-US" dirty="0"/>
        </a:p>
      </dgm:t>
    </dgm:pt>
    <dgm:pt modelId="{0406CA50-9F58-CC43-B59C-27CB7F89E703}" type="parTrans" cxnId="{536C3029-5229-3D45-B574-69424E5A0823}">
      <dgm:prSet/>
      <dgm:spPr/>
      <dgm:t>
        <a:bodyPr/>
        <a:lstStyle/>
        <a:p>
          <a:endParaRPr lang="en-US" dirty="0"/>
        </a:p>
      </dgm:t>
    </dgm:pt>
    <dgm:pt modelId="{C9063997-89DC-3848-B931-5C2BF67B625D}" type="sibTrans" cxnId="{536C3029-5229-3D45-B574-69424E5A0823}">
      <dgm:prSet/>
      <dgm:spPr/>
      <dgm:t>
        <a:bodyPr/>
        <a:lstStyle/>
        <a:p>
          <a:endParaRPr lang="en-US"/>
        </a:p>
      </dgm:t>
    </dgm:pt>
    <dgm:pt modelId="{C80FE5A0-9DAB-D448-A91E-17F419E61695}">
      <dgm:prSet phldrT="[Text]"/>
      <dgm:spPr/>
      <dgm:t>
        <a:bodyPr/>
        <a:lstStyle/>
        <a:p>
          <a:r>
            <a:rPr lang="en-US" dirty="0" smtClean="0"/>
            <a:t>Resource</a:t>
          </a:r>
          <a:endParaRPr lang="en-US" dirty="0"/>
        </a:p>
      </dgm:t>
    </dgm:pt>
    <dgm:pt modelId="{EA2B0C69-C29D-1841-B80F-A2B81D7AA761}" type="parTrans" cxnId="{B52B80F4-9332-8E4C-AC4E-08613D925215}">
      <dgm:prSet/>
      <dgm:spPr/>
      <dgm:t>
        <a:bodyPr/>
        <a:lstStyle/>
        <a:p>
          <a:endParaRPr lang="en-US" dirty="0"/>
        </a:p>
      </dgm:t>
    </dgm:pt>
    <dgm:pt modelId="{7C6CBF5A-C8A9-A043-A348-B32CEC3B0A6E}" type="sibTrans" cxnId="{B52B80F4-9332-8E4C-AC4E-08613D925215}">
      <dgm:prSet/>
      <dgm:spPr/>
      <dgm:t>
        <a:bodyPr/>
        <a:lstStyle/>
        <a:p>
          <a:endParaRPr lang="en-US"/>
        </a:p>
      </dgm:t>
    </dgm:pt>
    <dgm:pt modelId="{1747E77C-8A5F-6948-A339-1ECEB6313BC7}">
      <dgm:prSet phldrT="[Text]"/>
      <dgm:spPr/>
      <dgm:t>
        <a:bodyPr/>
        <a:lstStyle/>
        <a:p>
          <a:r>
            <a:rPr lang="en-US" dirty="0" smtClean="0"/>
            <a:t>Resource</a:t>
          </a:r>
          <a:endParaRPr lang="en-US" dirty="0"/>
        </a:p>
      </dgm:t>
    </dgm:pt>
    <dgm:pt modelId="{3242D4FC-84B6-1348-97B6-EBA5D87B898A}" type="parTrans" cxnId="{3381E144-3E0C-1044-B3FD-74237BBFF86A}">
      <dgm:prSet/>
      <dgm:spPr/>
      <dgm:t>
        <a:bodyPr/>
        <a:lstStyle/>
        <a:p>
          <a:endParaRPr lang="en-US" dirty="0"/>
        </a:p>
      </dgm:t>
    </dgm:pt>
    <dgm:pt modelId="{09CFC21B-9779-CA48-8AB2-7091F54E7A0A}" type="sibTrans" cxnId="{3381E144-3E0C-1044-B3FD-74237BBFF86A}">
      <dgm:prSet/>
      <dgm:spPr/>
      <dgm:t>
        <a:bodyPr/>
        <a:lstStyle/>
        <a:p>
          <a:endParaRPr lang="en-US"/>
        </a:p>
      </dgm:t>
    </dgm:pt>
    <dgm:pt modelId="{2E4368CB-1C70-DF4A-9524-DA64AFD17CE1}">
      <dgm:prSet phldrT="[Text]"/>
      <dgm:spPr/>
      <dgm:t>
        <a:bodyPr/>
        <a:lstStyle/>
        <a:p>
          <a:r>
            <a:rPr lang="en-US" dirty="0" smtClean="0"/>
            <a:t>Activity 2</a:t>
          </a:r>
          <a:endParaRPr lang="en-US" dirty="0"/>
        </a:p>
      </dgm:t>
    </dgm:pt>
    <dgm:pt modelId="{3576A036-AFB6-E140-A598-0B9FE67F9E3A}" type="parTrans" cxnId="{0203AEE5-91E3-B743-B260-57E62A27FABD}">
      <dgm:prSet/>
      <dgm:spPr/>
      <dgm:t>
        <a:bodyPr/>
        <a:lstStyle/>
        <a:p>
          <a:endParaRPr lang="en-US" dirty="0"/>
        </a:p>
      </dgm:t>
    </dgm:pt>
    <dgm:pt modelId="{1FCFEF51-CDE7-AA4E-884F-3C98EDD51E87}" type="sibTrans" cxnId="{0203AEE5-91E3-B743-B260-57E62A27FABD}">
      <dgm:prSet/>
      <dgm:spPr/>
      <dgm:t>
        <a:bodyPr/>
        <a:lstStyle/>
        <a:p>
          <a:endParaRPr lang="en-US"/>
        </a:p>
      </dgm:t>
    </dgm:pt>
    <dgm:pt modelId="{15171A26-B850-A342-BA61-F2CFD5D17A48}">
      <dgm:prSet phldrT="[Text]"/>
      <dgm:spPr/>
      <dgm:t>
        <a:bodyPr/>
        <a:lstStyle/>
        <a:p>
          <a:r>
            <a:rPr lang="en-US" dirty="0" smtClean="0"/>
            <a:t>Resource</a:t>
          </a:r>
          <a:endParaRPr lang="en-US" dirty="0"/>
        </a:p>
      </dgm:t>
    </dgm:pt>
    <dgm:pt modelId="{08124C43-DD5C-0944-92E8-61049EBDF95E}" type="parTrans" cxnId="{4FBAFA0A-BED8-0B4E-87F5-8E324077C4DC}">
      <dgm:prSet/>
      <dgm:spPr/>
      <dgm:t>
        <a:bodyPr/>
        <a:lstStyle/>
        <a:p>
          <a:endParaRPr lang="en-US" dirty="0"/>
        </a:p>
      </dgm:t>
    </dgm:pt>
    <dgm:pt modelId="{440D8F78-40C9-DB4B-8652-06DD946AF718}" type="sibTrans" cxnId="{4FBAFA0A-BED8-0B4E-87F5-8E324077C4DC}">
      <dgm:prSet/>
      <dgm:spPr/>
      <dgm:t>
        <a:bodyPr/>
        <a:lstStyle/>
        <a:p>
          <a:endParaRPr lang="en-US"/>
        </a:p>
      </dgm:t>
    </dgm:pt>
    <dgm:pt modelId="{230DD719-D9EF-814A-AD99-896BA8ACDF49}">
      <dgm:prSet phldrT="[Text]"/>
      <dgm:spPr/>
      <dgm:t>
        <a:bodyPr/>
        <a:lstStyle/>
        <a:p>
          <a:r>
            <a:rPr lang="en-US" dirty="0" smtClean="0"/>
            <a:t>Resource</a:t>
          </a:r>
          <a:endParaRPr lang="en-US" dirty="0"/>
        </a:p>
      </dgm:t>
    </dgm:pt>
    <dgm:pt modelId="{584FCDF4-D01B-E946-B78B-B7FDB84C792A}" type="parTrans" cxnId="{A91EC27A-6ED4-0B4A-8F10-89F7FCFD869F}">
      <dgm:prSet/>
      <dgm:spPr/>
      <dgm:t>
        <a:bodyPr/>
        <a:lstStyle/>
        <a:p>
          <a:endParaRPr lang="en-US" dirty="0"/>
        </a:p>
      </dgm:t>
    </dgm:pt>
    <dgm:pt modelId="{4DD215CC-8F2A-544C-9911-EDF296A3A13D}" type="sibTrans" cxnId="{A91EC27A-6ED4-0B4A-8F10-89F7FCFD869F}">
      <dgm:prSet/>
      <dgm:spPr/>
      <dgm:t>
        <a:bodyPr/>
        <a:lstStyle/>
        <a:p>
          <a:endParaRPr lang="en-US"/>
        </a:p>
      </dgm:t>
    </dgm:pt>
    <dgm:pt modelId="{0F847F51-0BC6-A540-AE1F-7CCFDC1F0565}" type="pres">
      <dgm:prSet presAssocID="{DB488FCE-375E-FD4A-A99B-2E3041F53B3B}" presName="diagram" presStyleCnt="0">
        <dgm:presLayoutVars>
          <dgm:chPref val="1"/>
          <dgm:dir/>
          <dgm:animOne val="branch"/>
          <dgm:animLvl val="lvl"/>
          <dgm:resizeHandles val="exact"/>
        </dgm:presLayoutVars>
      </dgm:prSet>
      <dgm:spPr/>
      <dgm:t>
        <a:bodyPr/>
        <a:lstStyle/>
        <a:p>
          <a:endParaRPr lang="en-US"/>
        </a:p>
      </dgm:t>
    </dgm:pt>
    <dgm:pt modelId="{DAAA43C5-826B-E34F-B169-F6F33B9B6896}" type="pres">
      <dgm:prSet presAssocID="{BD2D7B6F-F5D3-0045-AA60-FFD24738CB82}" presName="root1" presStyleCnt="0"/>
      <dgm:spPr/>
      <dgm:t>
        <a:bodyPr/>
        <a:lstStyle/>
        <a:p>
          <a:endParaRPr lang="en-US"/>
        </a:p>
      </dgm:t>
    </dgm:pt>
    <dgm:pt modelId="{8B0D0BE4-436D-DF42-8835-0F0CD1884F38}" type="pres">
      <dgm:prSet presAssocID="{BD2D7B6F-F5D3-0045-AA60-FFD24738CB82}" presName="LevelOneTextNode" presStyleLbl="node0" presStyleIdx="0" presStyleCnt="1" custScaleX="110911" custScaleY="125695" custLinFactNeighborX="-41773">
        <dgm:presLayoutVars>
          <dgm:chPref val="3"/>
        </dgm:presLayoutVars>
      </dgm:prSet>
      <dgm:spPr/>
      <dgm:t>
        <a:bodyPr/>
        <a:lstStyle/>
        <a:p>
          <a:endParaRPr lang="en-US"/>
        </a:p>
      </dgm:t>
    </dgm:pt>
    <dgm:pt modelId="{AC684639-330E-9D4A-B3F1-194BACD8F112}" type="pres">
      <dgm:prSet presAssocID="{BD2D7B6F-F5D3-0045-AA60-FFD24738CB82}" presName="level2hierChild" presStyleCnt="0"/>
      <dgm:spPr/>
      <dgm:t>
        <a:bodyPr/>
        <a:lstStyle/>
        <a:p>
          <a:endParaRPr lang="en-US"/>
        </a:p>
      </dgm:t>
    </dgm:pt>
    <dgm:pt modelId="{4B421628-7764-8B48-8402-D7B93410FBAE}" type="pres">
      <dgm:prSet presAssocID="{764951DE-7DCC-C944-B5A8-2099116BF1EC}" presName="conn2-1" presStyleLbl="parChTrans1D2" presStyleIdx="0" presStyleCnt="3"/>
      <dgm:spPr/>
      <dgm:t>
        <a:bodyPr/>
        <a:lstStyle/>
        <a:p>
          <a:endParaRPr lang="en-US"/>
        </a:p>
      </dgm:t>
    </dgm:pt>
    <dgm:pt modelId="{9AACFB51-A9C4-B04D-8F7B-F3649F8DC69B}" type="pres">
      <dgm:prSet presAssocID="{764951DE-7DCC-C944-B5A8-2099116BF1EC}" presName="connTx" presStyleLbl="parChTrans1D2" presStyleIdx="0" presStyleCnt="3"/>
      <dgm:spPr/>
      <dgm:t>
        <a:bodyPr/>
        <a:lstStyle/>
        <a:p>
          <a:endParaRPr lang="en-US"/>
        </a:p>
      </dgm:t>
    </dgm:pt>
    <dgm:pt modelId="{26633AEF-77BE-1447-AFEF-EB8A85053E7A}" type="pres">
      <dgm:prSet presAssocID="{D28ECA1B-2D94-0B48-AF46-A04F7AE9335E}" presName="root2" presStyleCnt="0"/>
      <dgm:spPr/>
      <dgm:t>
        <a:bodyPr/>
        <a:lstStyle/>
        <a:p>
          <a:endParaRPr lang="en-US"/>
        </a:p>
      </dgm:t>
    </dgm:pt>
    <dgm:pt modelId="{4F584A9B-E6A1-7144-ABFF-694949592A70}" type="pres">
      <dgm:prSet presAssocID="{D28ECA1B-2D94-0B48-AF46-A04F7AE9335E}" presName="LevelTwoTextNode" presStyleLbl="node2" presStyleIdx="0" presStyleCnt="3">
        <dgm:presLayoutVars>
          <dgm:chPref val="3"/>
        </dgm:presLayoutVars>
      </dgm:prSet>
      <dgm:spPr/>
      <dgm:t>
        <a:bodyPr/>
        <a:lstStyle/>
        <a:p>
          <a:endParaRPr lang="en-US"/>
        </a:p>
      </dgm:t>
    </dgm:pt>
    <dgm:pt modelId="{674F2751-7DB2-5F40-BBED-CF8FD394C367}" type="pres">
      <dgm:prSet presAssocID="{D28ECA1B-2D94-0B48-AF46-A04F7AE9335E}" presName="level3hierChild" presStyleCnt="0"/>
      <dgm:spPr/>
      <dgm:t>
        <a:bodyPr/>
        <a:lstStyle/>
        <a:p>
          <a:endParaRPr lang="en-US"/>
        </a:p>
      </dgm:t>
    </dgm:pt>
    <dgm:pt modelId="{81404C1C-2AF5-9146-8097-75965B6E696A}" type="pres">
      <dgm:prSet presAssocID="{6BFBF50A-E61E-2242-8022-AD439606092E}" presName="conn2-1" presStyleLbl="parChTrans1D3" presStyleIdx="0" presStyleCnt="6"/>
      <dgm:spPr/>
      <dgm:t>
        <a:bodyPr/>
        <a:lstStyle/>
        <a:p>
          <a:endParaRPr lang="en-US"/>
        </a:p>
      </dgm:t>
    </dgm:pt>
    <dgm:pt modelId="{4DDAC5BA-CF24-824E-A0B8-90B57E68785D}" type="pres">
      <dgm:prSet presAssocID="{6BFBF50A-E61E-2242-8022-AD439606092E}" presName="connTx" presStyleLbl="parChTrans1D3" presStyleIdx="0" presStyleCnt="6"/>
      <dgm:spPr/>
      <dgm:t>
        <a:bodyPr/>
        <a:lstStyle/>
        <a:p>
          <a:endParaRPr lang="en-US"/>
        </a:p>
      </dgm:t>
    </dgm:pt>
    <dgm:pt modelId="{BF67FE15-C113-9E4F-A662-20BDE956D359}" type="pres">
      <dgm:prSet presAssocID="{A2E274D9-0C34-6940-A954-F173466228EB}" presName="root2" presStyleCnt="0"/>
      <dgm:spPr/>
      <dgm:t>
        <a:bodyPr/>
        <a:lstStyle/>
        <a:p>
          <a:endParaRPr lang="en-US"/>
        </a:p>
      </dgm:t>
    </dgm:pt>
    <dgm:pt modelId="{AB8F7B6C-1675-8C4B-B77C-58C147CBA704}" type="pres">
      <dgm:prSet presAssocID="{A2E274D9-0C34-6940-A954-F173466228EB}" presName="LevelTwoTextNode" presStyleLbl="node3" presStyleIdx="0" presStyleCnt="6">
        <dgm:presLayoutVars>
          <dgm:chPref val="3"/>
        </dgm:presLayoutVars>
      </dgm:prSet>
      <dgm:spPr/>
      <dgm:t>
        <a:bodyPr/>
        <a:lstStyle/>
        <a:p>
          <a:endParaRPr lang="en-US"/>
        </a:p>
      </dgm:t>
    </dgm:pt>
    <dgm:pt modelId="{807417B7-03F5-9243-A1B4-7F4E87604E31}" type="pres">
      <dgm:prSet presAssocID="{A2E274D9-0C34-6940-A954-F173466228EB}" presName="level3hierChild" presStyleCnt="0"/>
      <dgm:spPr/>
      <dgm:t>
        <a:bodyPr/>
        <a:lstStyle/>
        <a:p>
          <a:endParaRPr lang="en-US"/>
        </a:p>
      </dgm:t>
    </dgm:pt>
    <dgm:pt modelId="{3423EC6C-BFCF-FA4E-A87E-928E00E792AA}" type="pres">
      <dgm:prSet presAssocID="{793FD7A9-1CAF-2140-9E6F-970EE1822F9A}" presName="conn2-1" presStyleLbl="parChTrans1D3" presStyleIdx="1" presStyleCnt="6"/>
      <dgm:spPr/>
      <dgm:t>
        <a:bodyPr/>
        <a:lstStyle/>
        <a:p>
          <a:endParaRPr lang="en-US"/>
        </a:p>
      </dgm:t>
    </dgm:pt>
    <dgm:pt modelId="{6D119CEA-ED91-EA4E-948F-27BEA715AEE4}" type="pres">
      <dgm:prSet presAssocID="{793FD7A9-1CAF-2140-9E6F-970EE1822F9A}" presName="connTx" presStyleLbl="parChTrans1D3" presStyleIdx="1" presStyleCnt="6"/>
      <dgm:spPr/>
      <dgm:t>
        <a:bodyPr/>
        <a:lstStyle/>
        <a:p>
          <a:endParaRPr lang="en-US"/>
        </a:p>
      </dgm:t>
    </dgm:pt>
    <dgm:pt modelId="{49C957A6-AA94-0145-B8E2-8E314B6C06FB}" type="pres">
      <dgm:prSet presAssocID="{611AE16E-D709-A241-AA4A-9E7370958885}" presName="root2" presStyleCnt="0"/>
      <dgm:spPr/>
      <dgm:t>
        <a:bodyPr/>
        <a:lstStyle/>
        <a:p>
          <a:endParaRPr lang="en-US"/>
        </a:p>
      </dgm:t>
    </dgm:pt>
    <dgm:pt modelId="{7AECD077-784B-4348-A373-67E1F5781BA3}" type="pres">
      <dgm:prSet presAssocID="{611AE16E-D709-A241-AA4A-9E7370958885}" presName="LevelTwoTextNode" presStyleLbl="node3" presStyleIdx="1" presStyleCnt="6">
        <dgm:presLayoutVars>
          <dgm:chPref val="3"/>
        </dgm:presLayoutVars>
      </dgm:prSet>
      <dgm:spPr/>
      <dgm:t>
        <a:bodyPr/>
        <a:lstStyle/>
        <a:p>
          <a:endParaRPr lang="en-US"/>
        </a:p>
      </dgm:t>
    </dgm:pt>
    <dgm:pt modelId="{B871DE93-9BF4-C94D-BBBC-0BA049131614}" type="pres">
      <dgm:prSet presAssocID="{611AE16E-D709-A241-AA4A-9E7370958885}" presName="level3hierChild" presStyleCnt="0"/>
      <dgm:spPr/>
      <dgm:t>
        <a:bodyPr/>
        <a:lstStyle/>
        <a:p>
          <a:endParaRPr lang="en-US"/>
        </a:p>
      </dgm:t>
    </dgm:pt>
    <dgm:pt modelId="{87241616-3DE6-7541-9361-AD0DC340EF02}" type="pres">
      <dgm:prSet presAssocID="{3576A036-AFB6-E140-A598-0B9FE67F9E3A}" presName="conn2-1" presStyleLbl="parChTrans1D2" presStyleIdx="1" presStyleCnt="3"/>
      <dgm:spPr/>
      <dgm:t>
        <a:bodyPr/>
        <a:lstStyle/>
        <a:p>
          <a:endParaRPr lang="en-US"/>
        </a:p>
      </dgm:t>
    </dgm:pt>
    <dgm:pt modelId="{AA3C1B16-1A08-7347-B6B0-49663A6C9FD5}" type="pres">
      <dgm:prSet presAssocID="{3576A036-AFB6-E140-A598-0B9FE67F9E3A}" presName="connTx" presStyleLbl="parChTrans1D2" presStyleIdx="1" presStyleCnt="3"/>
      <dgm:spPr/>
      <dgm:t>
        <a:bodyPr/>
        <a:lstStyle/>
        <a:p>
          <a:endParaRPr lang="en-US"/>
        </a:p>
      </dgm:t>
    </dgm:pt>
    <dgm:pt modelId="{7FF2F4CC-DC2C-7844-B734-C4D740994BE3}" type="pres">
      <dgm:prSet presAssocID="{2E4368CB-1C70-DF4A-9524-DA64AFD17CE1}" presName="root2" presStyleCnt="0"/>
      <dgm:spPr/>
      <dgm:t>
        <a:bodyPr/>
        <a:lstStyle/>
        <a:p>
          <a:endParaRPr lang="en-US"/>
        </a:p>
      </dgm:t>
    </dgm:pt>
    <dgm:pt modelId="{8B9A6741-112D-5B44-931F-15302F01C809}" type="pres">
      <dgm:prSet presAssocID="{2E4368CB-1C70-DF4A-9524-DA64AFD17CE1}" presName="LevelTwoTextNode" presStyleLbl="node2" presStyleIdx="1" presStyleCnt="3">
        <dgm:presLayoutVars>
          <dgm:chPref val="3"/>
        </dgm:presLayoutVars>
      </dgm:prSet>
      <dgm:spPr/>
      <dgm:t>
        <a:bodyPr/>
        <a:lstStyle/>
        <a:p>
          <a:endParaRPr lang="en-US"/>
        </a:p>
      </dgm:t>
    </dgm:pt>
    <dgm:pt modelId="{7EC9F7E8-2324-0046-BEC5-B070BEA4EBB0}" type="pres">
      <dgm:prSet presAssocID="{2E4368CB-1C70-DF4A-9524-DA64AFD17CE1}" presName="level3hierChild" presStyleCnt="0"/>
      <dgm:spPr/>
      <dgm:t>
        <a:bodyPr/>
        <a:lstStyle/>
        <a:p>
          <a:endParaRPr lang="en-US"/>
        </a:p>
      </dgm:t>
    </dgm:pt>
    <dgm:pt modelId="{49B93A5D-10D1-E649-A8C5-9B4DA67F424A}" type="pres">
      <dgm:prSet presAssocID="{584FCDF4-D01B-E946-B78B-B7FDB84C792A}" presName="conn2-1" presStyleLbl="parChTrans1D3" presStyleIdx="2" presStyleCnt="6"/>
      <dgm:spPr/>
      <dgm:t>
        <a:bodyPr/>
        <a:lstStyle/>
        <a:p>
          <a:endParaRPr lang="en-US"/>
        </a:p>
      </dgm:t>
    </dgm:pt>
    <dgm:pt modelId="{95E8A329-248C-604F-857A-16DD9DFE1E99}" type="pres">
      <dgm:prSet presAssocID="{584FCDF4-D01B-E946-B78B-B7FDB84C792A}" presName="connTx" presStyleLbl="parChTrans1D3" presStyleIdx="2" presStyleCnt="6"/>
      <dgm:spPr/>
      <dgm:t>
        <a:bodyPr/>
        <a:lstStyle/>
        <a:p>
          <a:endParaRPr lang="en-US"/>
        </a:p>
      </dgm:t>
    </dgm:pt>
    <dgm:pt modelId="{5A7649E0-5CE0-0E41-83E8-456F5458DAC6}" type="pres">
      <dgm:prSet presAssocID="{230DD719-D9EF-814A-AD99-896BA8ACDF49}" presName="root2" presStyleCnt="0"/>
      <dgm:spPr/>
      <dgm:t>
        <a:bodyPr/>
        <a:lstStyle/>
        <a:p>
          <a:endParaRPr lang="en-US"/>
        </a:p>
      </dgm:t>
    </dgm:pt>
    <dgm:pt modelId="{4E6941D7-4779-2749-BFAA-34CB83AB58D1}" type="pres">
      <dgm:prSet presAssocID="{230DD719-D9EF-814A-AD99-896BA8ACDF49}" presName="LevelTwoTextNode" presStyleLbl="node3" presStyleIdx="2" presStyleCnt="6">
        <dgm:presLayoutVars>
          <dgm:chPref val="3"/>
        </dgm:presLayoutVars>
      </dgm:prSet>
      <dgm:spPr/>
      <dgm:t>
        <a:bodyPr/>
        <a:lstStyle/>
        <a:p>
          <a:endParaRPr lang="en-US"/>
        </a:p>
      </dgm:t>
    </dgm:pt>
    <dgm:pt modelId="{AC3A9576-2609-7C45-B473-D2247E691EFC}" type="pres">
      <dgm:prSet presAssocID="{230DD719-D9EF-814A-AD99-896BA8ACDF49}" presName="level3hierChild" presStyleCnt="0"/>
      <dgm:spPr/>
      <dgm:t>
        <a:bodyPr/>
        <a:lstStyle/>
        <a:p>
          <a:endParaRPr lang="en-US"/>
        </a:p>
      </dgm:t>
    </dgm:pt>
    <dgm:pt modelId="{28F5E510-1CAD-034A-BFA9-E8C19F54C1A0}" type="pres">
      <dgm:prSet presAssocID="{08124C43-DD5C-0944-92E8-61049EBDF95E}" presName="conn2-1" presStyleLbl="parChTrans1D3" presStyleIdx="3" presStyleCnt="6"/>
      <dgm:spPr/>
      <dgm:t>
        <a:bodyPr/>
        <a:lstStyle/>
        <a:p>
          <a:endParaRPr lang="en-US"/>
        </a:p>
      </dgm:t>
    </dgm:pt>
    <dgm:pt modelId="{FC9D43E1-6503-3245-8FAD-2C5B3C043729}" type="pres">
      <dgm:prSet presAssocID="{08124C43-DD5C-0944-92E8-61049EBDF95E}" presName="connTx" presStyleLbl="parChTrans1D3" presStyleIdx="3" presStyleCnt="6"/>
      <dgm:spPr/>
      <dgm:t>
        <a:bodyPr/>
        <a:lstStyle/>
        <a:p>
          <a:endParaRPr lang="en-US"/>
        </a:p>
      </dgm:t>
    </dgm:pt>
    <dgm:pt modelId="{74AA0A98-BEBD-BF49-8B92-B8FF0EAE1200}" type="pres">
      <dgm:prSet presAssocID="{15171A26-B850-A342-BA61-F2CFD5D17A48}" presName="root2" presStyleCnt="0"/>
      <dgm:spPr/>
      <dgm:t>
        <a:bodyPr/>
        <a:lstStyle/>
        <a:p>
          <a:endParaRPr lang="en-US"/>
        </a:p>
      </dgm:t>
    </dgm:pt>
    <dgm:pt modelId="{C75FA8CE-685D-694A-85A6-76A7895BB5F4}" type="pres">
      <dgm:prSet presAssocID="{15171A26-B850-A342-BA61-F2CFD5D17A48}" presName="LevelTwoTextNode" presStyleLbl="node3" presStyleIdx="3" presStyleCnt="6">
        <dgm:presLayoutVars>
          <dgm:chPref val="3"/>
        </dgm:presLayoutVars>
      </dgm:prSet>
      <dgm:spPr/>
      <dgm:t>
        <a:bodyPr/>
        <a:lstStyle/>
        <a:p>
          <a:endParaRPr lang="en-US"/>
        </a:p>
      </dgm:t>
    </dgm:pt>
    <dgm:pt modelId="{F4293518-8B04-564A-8EAF-3554F9FFFF11}" type="pres">
      <dgm:prSet presAssocID="{15171A26-B850-A342-BA61-F2CFD5D17A48}" presName="level3hierChild" presStyleCnt="0"/>
      <dgm:spPr/>
      <dgm:t>
        <a:bodyPr/>
        <a:lstStyle/>
        <a:p>
          <a:endParaRPr lang="en-US"/>
        </a:p>
      </dgm:t>
    </dgm:pt>
    <dgm:pt modelId="{08A74241-88EA-FE4E-A8B8-525CF0D34D0A}" type="pres">
      <dgm:prSet presAssocID="{0406CA50-9F58-CC43-B59C-27CB7F89E703}" presName="conn2-1" presStyleLbl="parChTrans1D2" presStyleIdx="2" presStyleCnt="3"/>
      <dgm:spPr/>
      <dgm:t>
        <a:bodyPr/>
        <a:lstStyle/>
        <a:p>
          <a:endParaRPr lang="en-US"/>
        </a:p>
      </dgm:t>
    </dgm:pt>
    <dgm:pt modelId="{49AFADC5-174B-7140-AB5F-32F4D079E528}" type="pres">
      <dgm:prSet presAssocID="{0406CA50-9F58-CC43-B59C-27CB7F89E703}" presName="connTx" presStyleLbl="parChTrans1D2" presStyleIdx="2" presStyleCnt="3"/>
      <dgm:spPr/>
      <dgm:t>
        <a:bodyPr/>
        <a:lstStyle/>
        <a:p>
          <a:endParaRPr lang="en-US"/>
        </a:p>
      </dgm:t>
    </dgm:pt>
    <dgm:pt modelId="{50424B7D-DF3B-4648-9BCD-DEFF237FB110}" type="pres">
      <dgm:prSet presAssocID="{A95C74BA-EA46-5446-8E93-5763C223AB1B}" presName="root2" presStyleCnt="0"/>
      <dgm:spPr/>
      <dgm:t>
        <a:bodyPr/>
        <a:lstStyle/>
        <a:p>
          <a:endParaRPr lang="en-US"/>
        </a:p>
      </dgm:t>
    </dgm:pt>
    <dgm:pt modelId="{5061476B-1586-AE46-8DA5-7831992C847E}" type="pres">
      <dgm:prSet presAssocID="{A95C74BA-EA46-5446-8E93-5763C223AB1B}" presName="LevelTwoTextNode" presStyleLbl="node2" presStyleIdx="2" presStyleCnt="3">
        <dgm:presLayoutVars>
          <dgm:chPref val="3"/>
        </dgm:presLayoutVars>
      </dgm:prSet>
      <dgm:spPr/>
      <dgm:t>
        <a:bodyPr/>
        <a:lstStyle/>
        <a:p>
          <a:endParaRPr lang="en-US"/>
        </a:p>
      </dgm:t>
    </dgm:pt>
    <dgm:pt modelId="{EAB7B3A2-A823-CA4E-8F89-06C29EAC923F}" type="pres">
      <dgm:prSet presAssocID="{A95C74BA-EA46-5446-8E93-5763C223AB1B}" presName="level3hierChild" presStyleCnt="0"/>
      <dgm:spPr/>
      <dgm:t>
        <a:bodyPr/>
        <a:lstStyle/>
        <a:p>
          <a:endParaRPr lang="en-US"/>
        </a:p>
      </dgm:t>
    </dgm:pt>
    <dgm:pt modelId="{84C0767C-A604-C840-90F1-57BC1E0877B4}" type="pres">
      <dgm:prSet presAssocID="{EA2B0C69-C29D-1841-B80F-A2B81D7AA761}" presName="conn2-1" presStyleLbl="parChTrans1D3" presStyleIdx="4" presStyleCnt="6"/>
      <dgm:spPr/>
      <dgm:t>
        <a:bodyPr/>
        <a:lstStyle/>
        <a:p>
          <a:endParaRPr lang="en-US"/>
        </a:p>
      </dgm:t>
    </dgm:pt>
    <dgm:pt modelId="{A6BBCDC8-D92A-6848-B8C3-66C36AB35C66}" type="pres">
      <dgm:prSet presAssocID="{EA2B0C69-C29D-1841-B80F-A2B81D7AA761}" presName="connTx" presStyleLbl="parChTrans1D3" presStyleIdx="4" presStyleCnt="6"/>
      <dgm:spPr/>
      <dgm:t>
        <a:bodyPr/>
        <a:lstStyle/>
        <a:p>
          <a:endParaRPr lang="en-US"/>
        </a:p>
      </dgm:t>
    </dgm:pt>
    <dgm:pt modelId="{F5598E1B-C379-5945-B25B-58F861C6E8AB}" type="pres">
      <dgm:prSet presAssocID="{C80FE5A0-9DAB-D448-A91E-17F419E61695}" presName="root2" presStyleCnt="0"/>
      <dgm:spPr/>
      <dgm:t>
        <a:bodyPr/>
        <a:lstStyle/>
        <a:p>
          <a:endParaRPr lang="en-US"/>
        </a:p>
      </dgm:t>
    </dgm:pt>
    <dgm:pt modelId="{F9268EFC-D573-D648-BC59-AE9548A3F386}" type="pres">
      <dgm:prSet presAssocID="{C80FE5A0-9DAB-D448-A91E-17F419E61695}" presName="LevelTwoTextNode" presStyleLbl="node3" presStyleIdx="4" presStyleCnt="6">
        <dgm:presLayoutVars>
          <dgm:chPref val="3"/>
        </dgm:presLayoutVars>
      </dgm:prSet>
      <dgm:spPr/>
      <dgm:t>
        <a:bodyPr/>
        <a:lstStyle/>
        <a:p>
          <a:endParaRPr lang="en-US"/>
        </a:p>
      </dgm:t>
    </dgm:pt>
    <dgm:pt modelId="{662B9DD3-6BCC-D34A-9231-A3F8A3886817}" type="pres">
      <dgm:prSet presAssocID="{C80FE5A0-9DAB-D448-A91E-17F419E61695}" presName="level3hierChild" presStyleCnt="0"/>
      <dgm:spPr/>
      <dgm:t>
        <a:bodyPr/>
        <a:lstStyle/>
        <a:p>
          <a:endParaRPr lang="en-US"/>
        </a:p>
      </dgm:t>
    </dgm:pt>
    <dgm:pt modelId="{9FB0EC69-ACD6-6245-AADE-564B1DDAB509}" type="pres">
      <dgm:prSet presAssocID="{3242D4FC-84B6-1348-97B6-EBA5D87B898A}" presName="conn2-1" presStyleLbl="parChTrans1D3" presStyleIdx="5" presStyleCnt="6"/>
      <dgm:spPr/>
      <dgm:t>
        <a:bodyPr/>
        <a:lstStyle/>
        <a:p>
          <a:endParaRPr lang="en-US"/>
        </a:p>
      </dgm:t>
    </dgm:pt>
    <dgm:pt modelId="{8274D1C6-47D1-E34D-BFD3-67F3CA9AEAB3}" type="pres">
      <dgm:prSet presAssocID="{3242D4FC-84B6-1348-97B6-EBA5D87B898A}" presName="connTx" presStyleLbl="parChTrans1D3" presStyleIdx="5" presStyleCnt="6"/>
      <dgm:spPr/>
      <dgm:t>
        <a:bodyPr/>
        <a:lstStyle/>
        <a:p>
          <a:endParaRPr lang="en-US"/>
        </a:p>
      </dgm:t>
    </dgm:pt>
    <dgm:pt modelId="{1741AD04-F006-5141-8C75-FD33726AA2A5}" type="pres">
      <dgm:prSet presAssocID="{1747E77C-8A5F-6948-A339-1ECEB6313BC7}" presName="root2" presStyleCnt="0"/>
      <dgm:spPr/>
      <dgm:t>
        <a:bodyPr/>
        <a:lstStyle/>
        <a:p>
          <a:endParaRPr lang="en-US"/>
        </a:p>
      </dgm:t>
    </dgm:pt>
    <dgm:pt modelId="{1E434061-1E07-9747-A5B0-AE93148FBFF5}" type="pres">
      <dgm:prSet presAssocID="{1747E77C-8A5F-6948-A339-1ECEB6313BC7}" presName="LevelTwoTextNode" presStyleLbl="node3" presStyleIdx="5" presStyleCnt="6">
        <dgm:presLayoutVars>
          <dgm:chPref val="3"/>
        </dgm:presLayoutVars>
      </dgm:prSet>
      <dgm:spPr/>
      <dgm:t>
        <a:bodyPr/>
        <a:lstStyle/>
        <a:p>
          <a:endParaRPr lang="en-US"/>
        </a:p>
      </dgm:t>
    </dgm:pt>
    <dgm:pt modelId="{CF2F5835-D8A5-3441-A02E-6B75EDEDDEFA}" type="pres">
      <dgm:prSet presAssocID="{1747E77C-8A5F-6948-A339-1ECEB6313BC7}" presName="level3hierChild" presStyleCnt="0"/>
      <dgm:spPr/>
      <dgm:t>
        <a:bodyPr/>
        <a:lstStyle/>
        <a:p>
          <a:endParaRPr lang="en-US"/>
        </a:p>
      </dgm:t>
    </dgm:pt>
  </dgm:ptLst>
  <dgm:cxnLst>
    <dgm:cxn modelId="{8A6792CF-085C-4742-902F-522F6B8D2EDD}" type="presOf" srcId="{230DD719-D9EF-814A-AD99-896BA8ACDF49}" destId="{4E6941D7-4779-2749-BFAA-34CB83AB58D1}" srcOrd="0" destOrd="0" presId="urn:microsoft.com/office/officeart/2005/8/layout/hierarchy2"/>
    <dgm:cxn modelId="{B33D0C74-C480-D948-BC06-BD7ED3448816}" type="presOf" srcId="{0406CA50-9F58-CC43-B59C-27CB7F89E703}" destId="{49AFADC5-174B-7140-AB5F-32F4D079E528}" srcOrd="1" destOrd="0" presId="urn:microsoft.com/office/officeart/2005/8/layout/hierarchy2"/>
    <dgm:cxn modelId="{3526CAA0-3240-AC4E-8D52-B9F0B124BC46}" type="presOf" srcId="{08124C43-DD5C-0944-92E8-61049EBDF95E}" destId="{FC9D43E1-6503-3245-8FAD-2C5B3C043729}" srcOrd="1" destOrd="0" presId="urn:microsoft.com/office/officeart/2005/8/layout/hierarchy2"/>
    <dgm:cxn modelId="{4FBAFA0A-BED8-0B4E-87F5-8E324077C4DC}" srcId="{2E4368CB-1C70-DF4A-9524-DA64AFD17CE1}" destId="{15171A26-B850-A342-BA61-F2CFD5D17A48}" srcOrd="1" destOrd="0" parTransId="{08124C43-DD5C-0944-92E8-61049EBDF95E}" sibTransId="{440D8F78-40C9-DB4B-8652-06DD946AF718}"/>
    <dgm:cxn modelId="{A20287A4-69B2-A64E-8A12-89EC6753690E}" type="presOf" srcId="{584FCDF4-D01B-E946-B78B-B7FDB84C792A}" destId="{95E8A329-248C-604F-857A-16DD9DFE1E99}" srcOrd="1" destOrd="0" presId="urn:microsoft.com/office/officeart/2005/8/layout/hierarchy2"/>
    <dgm:cxn modelId="{92FB8E93-21DB-4C43-BD6D-10A99AEE6CCC}" type="presOf" srcId="{EA2B0C69-C29D-1841-B80F-A2B81D7AA761}" destId="{84C0767C-A604-C840-90F1-57BC1E0877B4}" srcOrd="0" destOrd="0" presId="urn:microsoft.com/office/officeart/2005/8/layout/hierarchy2"/>
    <dgm:cxn modelId="{E955C11F-69EB-464C-BC1C-DD25D80D5AFC}" type="presOf" srcId="{3576A036-AFB6-E140-A598-0B9FE67F9E3A}" destId="{AA3C1B16-1A08-7347-B6B0-49663A6C9FD5}" srcOrd="1" destOrd="0" presId="urn:microsoft.com/office/officeart/2005/8/layout/hierarchy2"/>
    <dgm:cxn modelId="{A0041EB5-0EE4-FA4D-AA1F-7DAB6F5177F7}" type="presOf" srcId="{C80FE5A0-9DAB-D448-A91E-17F419E61695}" destId="{F9268EFC-D573-D648-BC59-AE9548A3F386}" srcOrd="0" destOrd="0" presId="urn:microsoft.com/office/officeart/2005/8/layout/hierarchy2"/>
    <dgm:cxn modelId="{B7884FC8-E0B8-ED4C-B505-914AFDD5820A}" type="presOf" srcId="{DB488FCE-375E-FD4A-A99B-2E3041F53B3B}" destId="{0F847F51-0BC6-A540-AE1F-7CCFDC1F0565}" srcOrd="0" destOrd="0" presId="urn:microsoft.com/office/officeart/2005/8/layout/hierarchy2"/>
    <dgm:cxn modelId="{F55D93B0-2171-BA49-BF9B-C2533BD771E1}" type="presOf" srcId="{3242D4FC-84B6-1348-97B6-EBA5D87B898A}" destId="{9FB0EC69-ACD6-6245-AADE-564B1DDAB509}" srcOrd="0" destOrd="0" presId="urn:microsoft.com/office/officeart/2005/8/layout/hierarchy2"/>
    <dgm:cxn modelId="{056AC02A-E25E-F54A-83A0-7795EA52F6A5}" type="presOf" srcId="{611AE16E-D709-A241-AA4A-9E7370958885}" destId="{7AECD077-784B-4348-A373-67E1F5781BA3}" srcOrd="0" destOrd="0" presId="urn:microsoft.com/office/officeart/2005/8/layout/hierarchy2"/>
    <dgm:cxn modelId="{A91EC27A-6ED4-0B4A-8F10-89F7FCFD869F}" srcId="{2E4368CB-1C70-DF4A-9524-DA64AFD17CE1}" destId="{230DD719-D9EF-814A-AD99-896BA8ACDF49}" srcOrd="0" destOrd="0" parTransId="{584FCDF4-D01B-E946-B78B-B7FDB84C792A}" sibTransId="{4DD215CC-8F2A-544C-9911-EDF296A3A13D}"/>
    <dgm:cxn modelId="{48340D2D-3094-0D48-B721-8FDF8CDC87A3}" type="presOf" srcId="{764951DE-7DCC-C944-B5A8-2099116BF1EC}" destId="{4B421628-7764-8B48-8402-D7B93410FBAE}" srcOrd="0" destOrd="0" presId="urn:microsoft.com/office/officeart/2005/8/layout/hierarchy2"/>
    <dgm:cxn modelId="{7B03DF5A-0EE1-BC41-9F3B-CCE130525E6C}" type="presOf" srcId="{764951DE-7DCC-C944-B5A8-2099116BF1EC}" destId="{9AACFB51-A9C4-B04D-8F7B-F3649F8DC69B}" srcOrd="1" destOrd="0" presId="urn:microsoft.com/office/officeart/2005/8/layout/hierarchy2"/>
    <dgm:cxn modelId="{DA60D0A1-E21F-C948-9CBB-C98680DB659A}" srcId="{BD2D7B6F-F5D3-0045-AA60-FFD24738CB82}" destId="{D28ECA1B-2D94-0B48-AF46-A04F7AE9335E}" srcOrd="0" destOrd="0" parTransId="{764951DE-7DCC-C944-B5A8-2099116BF1EC}" sibTransId="{B2856EF0-57B3-2344-A961-4F41104D1F32}"/>
    <dgm:cxn modelId="{B556B659-461F-524F-B158-13936B0A2CE6}" type="presOf" srcId="{3242D4FC-84B6-1348-97B6-EBA5D87B898A}" destId="{8274D1C6-47D1-E34D-BFD3-67F3CA9AEAB3}" srcOrd="1" destOrd="0" presId="urn:microsoft.com/office/officeart/2005/8/layout/hierarchy2"/>
    <dgm:cxn modelId="{8364D8F1-1309-DD4B-BEA8-5EC382E921A4}" type="presOf" srcId="{793FD7A9-1CAF-2140-9E6F-970EE1822F9A}" destId="{3423EC6C-BFCF-FA4E-A87E-928E00E792AA}" srcOrd="0" destOrd="0" presId="urn:microsoft.com/office/officeart/2005/8/layout/hierarchy2"/>
    <dgm:cxn modelId="{3A4F3A38-F379-D744-99CD-CA50DC0DD078}" type="presOf" srcId="{15171A26-B850-A342-BA61-F2CFD5D17A48}" destId="{C75FA8CE-685D-694A-85A6-76A7895BB5F4}" srcOrd="0" destOrd="0" presId="urn:microsoft.com/office/officeart/2005/8/layout/hierarchy2"/>
    <dgm:cxn modelId="{B65DBA35-9D1D-DC40-B8C1-126E049F5EB2}" type="presOf" srcId="{0406CA50-9F58-CC43-B59C-27CB7F89E703}" destId="{08A74241-88EA-FE4E-A8B8-525CF0D34D0A}" srcOrd="0" destOrd="0" presId="urn:microsoft.com/office/officeart/2005/8/layout/hierarchy2"/>
    <dgm:cxn modelId="{53F25B78-C630-8B49-8085-01C2A31152CA}" type="presOf" srcId="{A95C74BA-EA46-5446-8E93-5763C223AB1B}" destId="{5061476B-1586-AE46-8DA5-7831992C847E}" srcOrd="0" destOrd="0" presId="urn:microsoft.com/office/officeart/2005/8/layout/hierarchy2"/>
    <dgm:cxn modelId="{8C25A019-C99C-9047-8CA4-DD6FA54070B4}" type="presOf" srcId="{793FD7A9-1CAF-2140-9E6F-970EE1822F9A}" destId="{6D119CEA-ED91-EA4E-948F-27BEA715AEE4}" srcOrd="1" destOrd="0" presId="urn:microsoft.com/office/officeart/2005/8/layout/hierarchy2"/>
    <dgm:cxn modelId="{4A737021-4AE1-B148-8F3D-EF0BCB5752DF}" srcId="{D28ECA1B-2D94-0B48-AF46-A04F7AE9335E}" destId="{611AE16E-D709-A241-AA4A-9E7370958885}" srcOrd="1" destOrd="0" parTransId="{793FD7A9-1CAF-2140-9E6F-970EE1822F9A}" sibTransId="{ACFC436D-2E93-A34D-8851-473F6CF7F5D6}"/>
    <dgm:cxn modelId="{693E2125-25DA-3D4C-8AD7-97D2BE33A04D}" type="presOf" srcId="{2E4368CB-1C70-DF4A-9524-DA64AFD17CE1}" destId="{8B9A6741-112D-5B44-931F-15302F01C809}" srcOrd="0" destOrd="0" presId="urn:microsoft.com/office/officeart/2005/8/layout/hierarchy2"/>
    <dgm:cxn modelId="{3381E144-3E0C-1044-B3FD-74237BBFF86A}" srcId="{A95C74BA-EA46-5446-8E93-5763C223AB1B}" destId="{1747E77C-8A5F-6948-A339-1ECEB6313BC7}" srcOrd="1" destOrd="0" parTransId="{3242D4FC-84B6-1348-97B6-EBA5D87B898A}" sibTransId="{09CFC21B-9779-CA48-8AB2-7091F54E7A0A}"/>
    <dgm:cxn modelId="{67F7B515-1CA4-6F49-A44C-03F01E921CBF}" type="presOf" srcId="{EA2B0C69-C29D-1841-B80F-A2B81D7AA761}" destId="{A6BBCDC8-D92A-6848-B8C3-66C36AB35C66}" srcOrd="1" destOrd="0" presId="urn:microsoft.com/office/officeart/2005/8/layout/hierarchy2"/>
    <dgm:cxn modelId="{4DC139C5-A6DB-854A-AF18-7B2FE1E91F70}" srcId="{DB488FCE-375E-FD4A-A99B-2E3041F53B3B}" destId="{BD2D7B6F-F5D3-0045-AA60-FFD24738CB82}" srcOrd="0" destOrd="0" parTransId="{EA223DB0-8E2C-5445-9B6C-4F1984A72BA7}" sibTransId="{B277659F-2044-684A-94D8-A1D21D22C7B2}"/>
    <dgm:cxn modelId="{0D0F0D64-E7B2-2243-A20E-31FB935AC05D}" type="presOf" srcId="{6BFBF50A-E61E-2242-8022-AD439606092E}" destId="{4DDAC5BA-CF24-824E-A0B8-90B57E68785D}" srcOrd="1" destOrd="0" presId="urn:microsoft.com/office/officeart/2005/8/layout/hierarchy2"/>
    <dgm:cxn modelId="{62D74C75-4435-9249-8D73-EEFE2604173E}" srcId="{D28ECA1B-2D94-0B48-AF46-A04F7AE9335E}" destId="{A2E274D9-0C34-6940-A954-F173466228EB}" srcOrd="0" destOrd="0" parTransId="{6BFBF50A-E61E-2242-8022-AD439606092E}" sibTransId="{889C3224-0288-4E46-8B5C-47D9A74FEDFF}"/>
    <dgm:cxn modelId="{0203AEE5-91E3-B743-B260-57E62A27FABD}" srcId="{BD2D7B6F-F5D3-0045-AA60-FFD24738CB82}" destId="{2E4368CB-1C70-DF4A-9524-DA64AFD17CE1}" srcOrd="1" destOrd="0" parTransId="{3576A036-AFB6-E140-A598-0B9FE67F9E3A}" sibTransId="{1FCFEF51-CDE7-AA4E-884F-3C98EDD51E87}"/>
    <dgm:cxn modelId="{27017D7D-7BE3-1947-90F0-40E4AB12B3EE}" type="presOf" srcId="{584FCDF4-D01B-E946-B78B-B7FDB84C792A}" destId="{49B93A5D-10D1-E649-A8C5-9B4DA67F424A}" srcOrd="0" destOrd="0" presId="urn:microsoft.com/office/officeart/2005/8/layout/hierarchy2"/>
    <dgm:cxn modelId="{27ACD1E1-A1BB-9C43-87F9-5D0D7A2BF21B}" type="presOf" srcId="{08124C43-DD5C-0944-92E8-61049EBDF95E}" destId="{28F5E510-1CAD-034A-BFA9-E8C19F54C1A0}" srcOrd="0" destOrd="0" presId="urn:microsoft.com/office/officeart/2005/8/layout/hierarchy2"/>
    <dgm:cxn modelId="{5B9228B7-3480-754F-BA02-B68C119FBBB9}" type="presOf" srcId="{6BFBF50A-E61E-2242-8022-AD439606092E}" destId="{81404C1C-2AF5-9146-8097-75965B6E696A}" srcOrd="0" destOrd="0" presId="urn:microsoft.com/office/officeart/2005/8/layout/hierarchy2"/>
    <dgm:cxn modelId="{C6C0A521-BAA4-464E-9AE0-AC4055A25B76}" type="presOf" srcId="{3576A036-AFB6-E140-A598-0B9FE67F9E3A}" destId="{87241616-3DE6-7541-9361-AD0DC340EF02}" srcOrd="0" destOrd="0" presId="urn:microsoft.com/office/officeart/2005/8/layout/hierarchy2"/>
    <dgm:cxn modelId="{536C3029-5229-3D45-B574-69424E5A0823}" srcId="{BD2D7B6F-F5D3-0045-AA60-FFD24738CB82}" destId="{A95C74BA-EA46-5446-8E93-5763C223AB1B}" srcOrd="2" destOrd="0" parTransId="{0406CA50-9F58-CC43-B59C-27CB7F89E703}" sibTransId="{C9063997-89DC-3848-B931-5C2BF67B625D}"/>
    <dgm:cxn modelId="{60B49D87-84AB-ED43-84E9-9124EE1BF4A3}" type="presOf" srcId="{A2E274D9-0C34-6940-A954-F173466228EB}" destId="{AB8F7B6C-1675-8C4B-B77C-58C147CBA704}" srcOrd="0" destOrd="0" presId="urn:microsoft.com/office/officeart/2005/8/layout/hierarchy2"/>
    <dgm:cxn modelId="{B52B80F4-9332-8E4C-AC4E-08613D925215}" srcId="{A95C74BA-EA46-5446-8E93-5763C223AB1B}" destId="{C80FE5A0-9DAB-D448-A91E-17F419E61695}" srcOrd="0" destOrd="0" parTransId="{EA2B0C69-C29D-1841-B80F-A2B81D7AA761}" sibTransId="{7C6CBF5A-C8A9-A043-A348-B32CEC3B0A6E}"/>
    <dgm:cxn modelId="{1B6CC713-DA28-6C44-BE70-776DC337F4DA}" type="presOf" srcId="{1747E77C-8A5F-6948-A339-1ECEB6313BC7}" destId="{1E434061-1E07-9747-A5B0-AE93148FBFF5}" srcOrd="0" destOrd="0" presId="urn:microsoft.com/office/officeart/2005/8/layout/hierarchy2"/>
    <dgm:cxn modelId="{75991809-A3A2-EC4F-947E-9DC3FB4A37B4}" type="presOf" srcId="{BD2D7B6F-F5D3-0045-AA60-FFD24738CB82}" destId="{8B0D0BE4-436D-DF42-8835-0F0CD1884F38}" srcOrd="0" destOrd="0" presId="urn:microsoft.com/office/officeart/2005/8/layout/hierarchy2"/>
    <dgm:cxn modelId="{F650EEA2-942F-A143-9EF6-933427F0ABE6}" type="presOf" srcId="{D28ECA1B-2D94-0B48-AF46-A04F7AE9335E}" destId="{4F584A9B-E6A1-7144-ABFF-694949592A70}" srcOrd="0" destOrd="0" presId="urn:microsoft.com/office/officeart/2005/8/layout/hierarchy2"/>
    <dgm:cxn modelId="{F026A612-568F-4944-9A6F-0ACCB7869464}" type="presParOf" srcId="{0F847F51-0BC6-A540-AE1F-7CCFDC1F0565}" destId="{DAAA43C5-826B-E34F-B169-F6F33B9B6896}" srcOrd="0" destOrd="0" presId="urn:microsoft.com/office/officeart/2005/8/layout/hierarchy2"/>
    <dgm:cxn modelId="{7B147EBC-920F-434C-A514-22AE2C0723AB}" type="presParOf" srcId="{DAAA43C5-826B-E34F-B169-F6F33B9B6896}" destId="{8B0D0BE4-436D-DF42-8835-0F0CD1884F38}" srcOrd="0" destOrd="0" presId="urn:microsoft.com/office/officeart/2005/8/layout/hierarchy2"/>
    <dgm:cxn modelId="{1CD09461-8A0B-2641-AAAC-12858DA4721D}" type="presParOf" srcId="{DAAA43C5-826B-E34F-B169-F6F33B9B6896}" destId="{AC684639-330E-9D4A-B3F1-194BACD8F112}" srcOrd="1" destOrd="0" presId="urn:microsoft.com/office/officeart/2005/8/layout/hierarchy2"/>
    <dgm:cxn modelId="{179C2F5F-02AC-744C-A2A5-4DB157D9CDF5}" type="presParOf" srcId="{AC684639-330E-9D4A-B3F1-194BACD8F112}" destId="{4B421628-7764-8B48-8402-D7B93410FBAE}" srcOrd="0" destOrd="0" presId="urn:microsoft.com/office/officeart/2005/8/layout/hierarchy2"/>
    <dgm:cxn modelId="{EBE45CE9-2D32-7C47-8B4A-037DF9761AF9}" type="presParOf" srcId="{4B421628-7764-8B48-8402-D7B93410FBAE}" destId="{9AACFB51-A9C4-B04D-8F7B-F3649F8DC69B}" srcOrd="0" destOrd="0" presId="urn:microsoft.com/office/officeart/2005/8/layout/hierarchy2"/>
    <dgm:cxn modelId="{A6F9B4F9-F00B-2744-BD52-1F87DB3B3CF3}" type="presParOf" srcId="{AC684639-330E-9D4A-B3F1-194BACD8F112}" destId="{26633AEF-77BE-1447-AFEF-EB8A85053E7A}" srcOrd="1" destOrd="0" presId="urn:microsoft.com/office/officeart/2005/8/layout/hierarchy2"/>
    <dgm:cxn modelId="{A8F99D54-E31D-E241-BB0C-1619629FF66E}" type="presParOf" srcId="{26633AEF-77BE-1447-AFEF-EB8A85053E7A}" destId="{4F584A9B-E6A1-7144-ABFF-694949592A70}" srcOrd="0" destOrd="0" presId="urn:microsoft.com/office/officeart/2005/8/layout/hierarchy2"/>
    <dgm:cxn modelId="{3611B3D9-E81F-CC47-A784-E5CB61F0E657}" type="presParOf" srcId="{26633AEF-77BE-1447-AFEF-EB8A85053E7A}" destId="{674F2751-7DB2-5F40-BBED-CF8FD394C367}" srcOrd="1" destOrd="0" presId="urn:microsoft.com/office/officeart/2005/8/layout/hierarchy2"/>
    <dgm:cxn modelId="{719B3F00-87B2-9744-BB7D-58F62812CB35}" type="presParOf" srcId="{674F2751-7DB2-5F40-BBED-CF8FD394C367}" destId="{81404C1C-2AF5-9146-8097-75965B6E696A}" srcOrd="0" destOrd="0" presId="urn:microsoft.com/office/officeart/2005/8/layout/hierarchy2"/>
    <dgm:cxn modelId="{3F0D58B4-FA79-E74E-8FB5-F549DAAA1706}" type="presParOf" srcId="{81404C1C-2AF5-9146-8097-75965B6E696A}" destId="{4DDAC5BA-CF24-824E-A0B8-90B57E68785D}" srcOrd="0" destOrd="0" presId="urn:microsoft.com/office/officeart/2005/8/layout/hierarchy2"/>
    <dgm:cxn modelId="{2452FF1E-E025-1F41-B525-4A609CE26F05}" type="presParOf" srcId="{674F2751-7DB2-5F40-BBED-CF8FD394C367}" destId="{BF67FE15-C113-9E4F-A662-20BDE956D359}" srcOrd="1" destOrd="0" presId="urn:microsoft.com/office/officeart/2005/8/layout/hierarchy2"/>
    <dgm:cxn modelId="{3D9B4F65-08D3-D54D-8F81-CE5371E1064F}" type="presParOf" srcId="{BF67FE15-C113-9E4F-A662-20BDE956D359}" destId="{AB8F7B6C-1675-8C4B-B77C-58C147CBA704}" srcOrd="0" destOrd="0" presId="urn:microsoft.com/office/officeart/2005/8/layout/hierarchy2"/>
    <dgm:cxn modelId="{585E7BFF-CBEA-8D40-B3FD-0836342C8DBB}" type="presParOf" srcId="{BF67FE15-C113-9E4F-A662-20BDE956D359}" destId="{807417B7-03F5-9243-A1B4-7F4E87604E31}" srcOrd="1" destOrd="0" presId="urn:microsoft.com/office/officeart/2005/8/layout/hierarchy2"/>
    <dgm:cxn modelId="{317725DF-0860-914F-A79B-A441BA922979}" type="presParOf" srcId="{674F2751-7DB2-5F40-BBED-CF8FD394C367}" destId="{3423EC6C-BFCF-FA4E-A87E-928E00E792AA}" srcOrd="2" destOrd="0" presId="urn:microsoft.com/office/officeart/2005/8/layout/hierarchy2"/>
    <dgm:cxn modelId="{A67B2046-8C82-BC4F-84DE-62B443032D75}" type="presParOf" srcId="{3423EC6C-BFCF-FA4E-A87E-928E00E792AA}" destId="{6D119CEA-ED91-EA4E-948F-27BEA715AEE4}" srcOrd="0" destOrd="0" presId="urn:microsoft.com/office/officeart/2005/8/layout/hierarchy2"/>
    <dgm:cxn modelId="{327888ED-54C4-DD4D-92E9-5ADB7ECB7776}" type="presParOf" srcId="{674F2751-7DB2-5F40-BBED-CF8FD394C367}" destId="{49C957A6-AA94-0145-B8E2-8E314B6C06FB}" srcOrd="3" destOrd="0" presId="urn:microsoft.com/office/officeart/2005/8/layout/hierarchy2"/>
    <dgm:cxn modelId="{CBB20556-99CF-9141-BEFE-20157A7658EF}" type="presParOf" srcId="{49C957A6-AA94-0145-B8E2-8E314B6C06FB}" destId="{7AECD077-784B-4348-A373-67E1F5781BA3}" srcOrd="0" destOrd="0" presId="urn:microsoft.com/office/officeart/2005/8/layout/hierarchy2"/>
    <dgm:cxn modelId="{2F2058E4-E86C-0743-A21A-FD6789C811BF}" type="presParOf" srcId="{49C957A6-AA94-0145-B8E2-8E314B6C06FB}" destId="{B871DE93-9BF4-C94D-BBBC-0BA049131614}" srcOrd="1" destOrd="0" presId="urn:microsoft.com/office/officeart/2005/8/layout/hierarchy2"/>
    <dgm:cxn modelId="{6FF3F4F9-7A75-3844-9E7A-3777D38A3D2D}" type="presParOf" srcId="{AC684639-330E-9D4A-B3F1-194BACD8F112}" destId="{87241616-3DE6-7541-9361-AD0DC340EF02}" srcOrd="2" destOrd="0" presId="urn:microsoft.com/office/officeart/2005/8/layout/hierarchy2"/>
    <dgm:cxn modelId="{D841FEA1-45D9-8B4D-AA9F-C4ABBEAE1622}" type="presParOf" srcId="{87241616-3DE6-7541-9361-AD0DC340EF02}" destId="{AA3C1B16-1A08-7347-B6B0-49663A6C9FD5}" srcOrd="0" destOrd="0" presId="urn:microsoft.com/office/officeart/2005/8/layout/hierarchy2"/>
    <dgm:cxn modelId="{0423AC89-4862-9B49-8547-9CAD5EF1840B}" type="presParOf" srcId="{AC684639-330E-9D4A-B3F1-194BACD8F112}" destId="{7FF2F4CC-DC2C-7844-B734-C4D740994BE3}" srcOrd="3" destOrd="0" presId="urn:microsoft.com/office/officeart/2005/8/layout/hierarchy2"/>
    <dgm:cxn modelId="{AC5189EB-32F2-FB49-BE1F-317BD4EA5871}" type="presParOf" srcId="{7FF2F4CC-DC2C-7844-B734-C4D740994BE3}" destId="{8B9A6741-112D-5B44-931F-15302F01C809}" srcOrd="0" destOrd="0" presId="urn:microsoft.com/office/officeart/2005/8/layout/hierarchy2"/>
    <dgm:cxn modelId="{41C38669-67B9-534B-AC3F-076E2102C4BE}" type="presParOf" srcId="{7FF2F4CC-DC2C-7844-B734-C4D740994BE3}" destId="{7EC9F7E8-2324-0046-BEC5-B070BEA4EBB0}" srcOrd="1" destOrd="0" presId="urn:microsoft.com/office/officeart/2005/8/layout/hierarchy2"/>
    <dgm:cxn modelId="{F2663BB1-4863-6247-9A56-D241398D7661}" type="presParOf" srcId="{7EC9F7E8-2324-0046-BEC5-B070BEA4EBB0}" destId="{49B93A5D-10D1-E649-A8C5-9B4DA67F424A}" srcOrd="0" destOrd="0" presId="urn:microsoft.com/office/officeart/2005/8/layout/hierarchy2"/>
    <dgm:cxn modelId="{A229352F-9EAE-0748-8F8E-4767B7F8186D}" type="presParOf" srcId="{49B93A5D-10D1-E649-A8C5-9B4DA67F424A}" destId="{95E8A329-248C-604F-857A-16DD9DFE1E99}" srcOrd="0" destOrd="0" presId="urn:microsoft.com/office/officeart/2005/8/layout/hierarchy2"/>
    <dgm:cxn modelId="{D4C28015-CDA6-5145-BB0F-34D475313C65}" type="presParOf" srcId="{7EC9F7E8-2324-0046-BEC5-B070BEA4EBB0}" destId="{5A7649E0-5CE0-0E41-83E8-456F5458DAC6}" srcOrd="1" destOrd="0" presId="urn:microsoft.com/office/officeart/2005/8/layout/hierarchy2"/>
    <dgm:cxn modelId="{9C105DEE-7631-234D-9197-36C2911285C6}" type="presParOf" srcId="{5A7649E0-5CE0-0E41-83E8-456F5458DAC6}" destId="{4E6941D7-4779-2749-BFAA-34CB83AB58D1}" srcOrd="0" destOrd="0" presId="urn:microsoft.com/office/officeart/2005/8/layout/hierarchy2"/>
    <dgm:cxn modelId="{0AD00279-2929-F147-BEA6-C36843C9C286}" type="presParOf" srcId="{5A7649E0-5CE0-0E41-83E8-456F5458DAC6}" destId="{AC3A9576-2609-7C45-B473-D2247E691EFC}" srcOrd="1" destOrd="0" presId="urn:microsoft.com/office/officeart/2005/8/layout/hierarchy2"/>
    <dgm:cxn modelId="{19D05731-D410-4E4B-ACB2-574D79998A81}" type="presParOf" srcId="{7EC9F7E8-2324-0046-BEC5-B070BEA4EBB0}" destId="{28F5E510-1CAD-034A-BFA9-E8C19F54C1A0}" srcOrd="2" destOrd="0" presId="urn:microsoft.com/office/officeart/2005/8/layout/hierarchy2"/>
    <dgm:cxn modelId="{AAA473D9-72BC-4149-B754-F00EAAA5204B}" type="presParOf" srcId="{28F5E510-1CAD-034A-BFA9-E8C19F54C1A0}" destId="{FC9D43E1-6503-3245-8FAD-2C5B3C043729}" srcOrd="0" destOrd="0" presId="urn:microsoft.com/office/officeart/2005/8/layout/hierarchy2"/>
    <dgm:cxn modelId="{A59C808B-D6EB-7D42-9E8B-91943AE460DA}" type="presParOf" srcId="{7EC9F7E8-2324-0046-BEC5-B070BEA4EBB0}" destId="{74AA0A98-BEBD-BF49-8B92-B8FF0EAE1200}" srcOrd="3" destOrd="0" presId="urn:microsoft.com/office/officeart/2005/8/layout/hierarchy2"/>
    <dgm:cxn modelId="{1551669B-75FC-644D-8490-76E6008CAAD3}" type="presParOf" srcId="{74AA0A98-BEBD-BF49-8B92-B8FF0EAE1200}" destId="{C75FA8CE-685D-694A-85A6-76A7895BB5F4}" srcOrd="0" destOrd="0" presId="urn:microsoft.com/office/officeart/2005/8/layout/hierarchy2"/>
    <dgm:cxn modelId="{4BA86A5C-FC9A-444E-B6A3-618F4936264E}" type="presParOf" srcId="{74AA0A98-BEBD-BF49-8B92-B8FF0EAE1200}" destId="{F4293518-8B04-564A-8EAF-3554F9FFFF11}" srcOrd="1" destOrd="0" presId="urn:microsoft.com/office/officeart/2005/8/layout/hierarchy2"/>
    <dgm:cxn modelId="{E94DA12D-A3E8-6141-B2B5-A5767563F1C6}" type="presParOf" srcId="{AC684639-330E-9D4A-B3F1-194BACD8F112}" destId="{08A74241-88EA-FE4E-A8B8-525CF0D34D0A}" srcOrd="4" destOrd="0" presId="urn:microsoft.com/office/officeart/2005/8/layout/hierarchy2"/>
    <dgm:cxn modelId="{BB8AFC1A-6FFB-BF42-A7D7-1E8FA4A659FB}" type="presParOf" srcId="{08A74241-88EA-FE4E-A8B8-525CF0D34D0A}" destId="{49AFADC5-174B-7140-AB5F-32F4D079E528}" srcOrd="0" destOrd="0" presId="urn:microsoft.com/office/officeart/2005/8/layout/hierarchy2"/>
    <dgm:cxn modelId="{60C932CA-F990-D641-B939-A39E4182B001}" type="presParOf" srcId="{AC684639-330E-9D4A-B3F1-194BACD8F112}" destId="{50424B7D-DF3B-4648-9BCD-DEFF237FB110}" srcOrd="5" destOrd="0" presId="urn:microsoft.com/office/officeart/2005/8/layout/hierarchy2"/>
    <dgm:cxn modelId="{9E76F1ED-2E25-254B-8ABA-42129B4374E7}" type="presParOf" srcId="{50424B7D-DF3B-4648-9BCD-DEFF237FB110}" destId="{5061476B-1586-AE46-8DA5-7831992C847E}" srcOrd="0" destOrd="0" presId="urn:microsoft.com/office/officeart/2005/8/layout/hierarchy2"/>
    <dgm:cxn modelId="{E02C8ACB-0462-5945-A864-AC75A04ADEBF}" type="presParOf" srcId="{50424B7D-DF3B-4648-9BCD-DEFF237FB110}" destId="{EAB7B3A2-A823-CA4E-8F89-06C29EAC923F}" srcOrd="1" destOrd="0" presId="urn:microsoft.com/office/officeart/2005/8/layout/hierarchy2"/>
    <dgm:cxn modelId="{80B2940A-23E1-6846-94A0-1778AB166D3C}" type="presParOf" srcId="{EAB7B3A2-A823-CA4E-8F89-06C29EAC923F}" destId="{84C0767C-A604-C840-90F1-57BC1E0877B4}" srcOrd="0" destOrd="0" presId="urn:microsoft.com/office/officeart/2005/8/layout/hierarchy2"/>
    <dgm:cxn modelId="{C531439D-3223-9C4C-8A40-956BBBFF7C67}" type="presParOf" srcId="{84C0767C-A604-C840-90F1-57BC1E0877B4}" destId="{A6BBCDC8-D92A-6848-B8C3-66C36AB35C66}" srcOrd="0" destOrd="0" presId="urn:microsoft.com/office/officeart/2005/8/layout/hierarchy2"/>
    <dgm:cxn modelId="{6C4616E4-9EF1-9044-9131-8B0C0F1214B4}" type="presParOf" srcId="{EAB7B3A2-A823-CA4E-8F89-06C29EAC923F}" destId="{F5598E1B-C379-5945-B25B-58F861C6E8AB}" srcOrd="1" destOrd="0" presId="urn:microsoft.com/office/officeart/2005/8/layout/hierarchy2"/>
    <dgm:cxn modelId="{61CAE6B6-1C27-8046-B103-4B16365C5B8B}" type="presParOf" srcId="{F5598E1B-C379-5945-B25B-58F861C6E8AB}" destId="{F9268EFC-D573-D648-BC59-AE9548A3F386}" srcOrd="0" destOrd="0" presId="urn:microsoft.com/office/officeart/2005/8/layout/hierarchy2"/>
    <dgm:cxn modelId="{2482A79A-3E8F-F04B-9300-046D76DB0837}" type="presParOf" srcId="{F5598E1B-C379-5945-B25B-58F861C6E8AB}" destId="{662B9DD3-6BCC-D34A-9231-A3F8A3886817}" srcOrd="1" destOrd="0" presId="urn:microsoft.com/office/officeart/2005/8/layout/hierarchy2"/>
    <dgm:cxn modelId="{480CF902-B104-4644-8888-F9BA29C30AE1}" type="presParOf" srcId="{EAB7B3A2-A823-CA4E-8F89-06C29EAC923F}" destId="{9FB0EC69-ACD6-6245-AADE-564B1DDAB509}" srcOrd="2" destOrd="0" presId="urn:microsoft.com/office/officeart/2005/8/layout/hierarchy2"/>
    <dgm:cxn modelId="{5E9337BD-0AE6-244E-B8CE-6517CDAB4AAA}" type="presParOf" srcId="{9FB0EC69-ACD6-6245-AADE-564B1DDAB509}" destId="{8274D1C6-47D1-E34D-BFD3-67F3CA9AEAB3}" srcOrd="0" destOrd="0" presId="urn:microsoft.com/office/officeart/2005/8/layout/hierarchy2"/>
    <dgm:cxn modelId="{B3F90775-8578-0B49-8CED-4753159CF19C}" type="presParOf" srcId="{EAB7B3A2-A823-CA4E-8F89-06C29EAC923F}" destId="{1741AD04-F006-5141-8C75-FD33726AA2A5}" srcOrd="3" destOrd="0" presId="urn:microsoft.com/office/officeart/2005/8/layout/hierarchy2"/>
    <dgm:cxn modelId="{A0786404-DD8A-D548-A717-922E592B9B16}" type="presParOf" srcId="{1741AD04-F006-5141-8C75-FD33726AA2A5}" destId="{1E434061-1E07-9747-A5B0-AE93148FBFF5}" srcOrd="0" destOrd="0" presId="urn:microsoft.com/office/officeart/2005/8/layout/hierarchy2"/>
    <dgm:cxn modelId="{A00E37E4-F4BC-B248-B95D-32DD42306E8D}" type="presParOf" srcId="{1741AD04-F006-5141-8C75-FD33726AA2A5}" destId="{CF2F5835-D8A5-3441-A02E-6B75EDEDDEF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66FC2-3660-6445-9B2C-E8DC364B8658}">
      <dsp:nvSpPr>
        <dsp:cNvPr id="0" name=""/>
        <dsp:cNvSpPr/>
      </dsp:nvSpPr>
      <dsp:spPr>
        <a:xfrm>
          <a:off x="2979215" y="2299951"/>
          <a:ext cx="2194968" cy="2194968"/>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0" kern="1200" dirty="0" smtClean="0">
              <a:latin typeface="Tw Cen MT"/>
              <a:cs typeface="Tw Cen MT"/>
            </a:rPr>
            <a:t>Diversity</a:t>
          </a:r>
          <a:endParaRPr lang="en-US" sz="3500" b="0" kern="1200" dirty="0">
            <a:latin typeface="Tw Cen MT"/>
            <a:cs typeface="Tw Cen MT"/>
          </a:endParaRPr>
        </a:p>
      </dsp:txBody>
      <dsp:txXfrm>
        <a:off x="3300661" y="2621397"/>
        <a:ext cx="1552076" cy="1552076"/>
      </dsp:txXfrm>
    </dsp:sp>
    <dsp:sp modelId="{1C378EEB-FEF6-584B-8A17-E63E4BC18E03}">
      <dsp:nvSpPr>
        <dsp:cNvPr id="0" name=""/>
        <dsp:cNvSpPr/>
      </dsp:nvSpPr>
      <dsp:spPr>
        <a:xfrm rot="11700000">
          <a:off x="1317819" y="2564426"/>
          <a:ext cx="1634741" cy="625566"/>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205C8EA9-A525-7B48-9CAD-C19704EE32EC}">
      <dsp:nvSpPr>
        <dsp:cNvPr id="0" name=""/>
        <dsp:cNvSpPr/>
      </dsp:nvSpPr>
      <dsp:spPr>
        <a:xfrm>
          <a:off x="303060" y="1831570"/>
          <a:ext cx="2085220" cy="1668176"/>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Life-Span Diversity</a:t>
          </a:r>
          <a:endParaRPr lang="en-US" sz="2800" b="0" kern="1200" dirty="0">
            <a:latin typeface="Tw Cen MT"/>
            <a:cs typeface="Tw Cen MT"/>
          </a:endParaRPr>
        </a:p>
      </dsp:txBody>
      <dsp:txXfrm>
        <a:off x="351919" y="1880429"/>
        <a:ext cx="1987502" cy="1570458"/>
      </dsp:txXfrm>
    </dsp:sp>
    <dsp:sp modelId="{1584B238-9C49-964C-88FA-BD8E599489EF}">
      <dsp:nvSpPr>
        <dsp:cNvPr id="0" name=""/>
        <dsp:cNvSpPr/>
      </dsp:nvSpPr>
      <dsp:spPr>
        <a:xfrm rot="14700000">
          <a:off x="2409867" y="1262974"/>
          <a:ext cx="1634741" cy="625566"/>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1D1EF981-F1A1-9E44-8371-5CF13F4D5B93}">
      <dsp:nvSpPr>
        <dsp:cNvPr id="0" name=""/>
        <dsp:cNvSpPr/>
      </dsp:nvSpPr>
      <dsp:spPr>
        <a:xfrm>
          <a:off x="1839192" y="880"/>
          <a:ext cx="2085220" cy="1668176"/>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Generational Diversity</a:t>
          </a:r>
          <a:endParaRPr lang="en-US" sz="2800" b="0" kern="1200" dirty="0">
            <a:latin typeface="Tw Cen MT"/>
            <a:cs typeface="Tw Cen MT"/>
          </a:endParaRPr>
        </a:p>
      </dsp:txBody>
      <dsp:txXfrm>
        <a:off x="1888051" y="49739"/>
        <a:ext cx="1987502" cy="1570458"/>
      </dsp:txXfrm>
    </dsp:sp>
    <dsp:sp modelId="{5E154AA9-9C89-294E-846D-176B1A2DA37E}">
      <dsp:nvSpPr>
        <dsp:cNvPr id="0" name=""/>
        <dsp:cNvSpPr/>
      </dsp:nvSpPr>
      <dsp:spPr>
        <a:xfrm rot="17700000">
          <a:off x="4108791" y="1262974"/>
          <a:ext cx="1634741" cy="625566"/>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A1082483-8915-C64E-935E-EA53AE9F9CEE}">
      <dsp:nvSpPr>
        <dsp:cNvPr id="0" name=""/>
        <dsp:cNvSpPr/>
      </dsp:nvSpPr>
      <dsp:spPr>
        <a:xfrm>
          <a:off x="4228987" y="880"/>
          <a:ext cx="2085220" cy="1668176"/>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Ethnic Diversity</a:t>
          </a:r>
          <a:endParaRPr lang="en-US" sz="2800" b="0" kern="1200" dirty="0">
            <a:latin typeface="Tw Cen MT"/>
            <a:cs typeface="Tw Cen MT"/>
          </a:endParaRPr>
        </a:p>
      </dsp:txBody>
      <dsp:txXfrm>
        <a:off x="4277846" y="49739"/>
        <a:ext cx="1987502" cy="1570458"/>
      </dsp:txXfrm>
    </dsp:sp>
    <dsp:sp modelId="{C63C0154-22E3-704D-9FBA-7F49658F171D}">
      <dsp:nvSpPr>
        <dsp:cNvPr id="0" name=""/>
        <dsp:cNvSpPr/>
      </dsp:nvSpPr>
      <dsp:spPr>
        <a:xfrm rot="20700000">
          <a:off x="5200838" y="2564426"/>
          <a:ext cx="1634741" cy="625566"/>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114178D4-EDA9-644A-B7B2-00387617A349}">
      <dsp:nvSpPr>
        <dsp:cNvPr id="0" name=""/>
        <dsp:cNvSpPr/>
      </dsp:nvSpPr>
      <dsp:spPr>
        <a:xfrm>
          <a:off x="5765119" y="1831570"/>
          <a:ext cx="2085220" cy="166817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b="0" kern="1200" dirty="0" smtClean="0">
              <a:latin typeface="Tw Cen MT"/>
              <a:cs typeface="Tw Cen MT"/>
            </a:rPr>
            <a:t>Family Diversity</a:t>
          </a:r>
          <a:endParaRPr lang="en-US" sz="2800" b="0" kern="1200" dirty="0">
            <a:latin typeface="Tw Cen MT"/>
            <a:cs typeface="Tw Cen MT"/>
          </a:endParaRPr>
        </a:p>
      </dsp:txBody>
      <dsp:txXfrm>
        <a:off x="5813978" y="1880429"/>
        <a:ext cx="1987502" cy="15704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181608" y="1958520"/>
          <a:ext cx="1246104" cy="134156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Spiritual Enrichment</a:t>
          </a:r>
          <a:endParaRPr lang="en-US" sz="1800" b="1" kern="1200" dirty="0">
            <a:latin typeface="+mn-lt"/>
            <a:cs typeface="Tw Cen MT"/>
          </a:endParaRPr>
        </a:p>
      </dsp:txBody>
      <dsp:txXfrm>
        <a:off x="218105" y="1995017"/>
        <a:ext cx="1173110" cy="1268573"/>
      </dsp:txXfrm>
    </dsp:sp>
    <dsp:sp modelId="{A7BEB393-BA33-534B-8C1A-403301CEF724}">
      <dsp:nvSpPr>
        <dsp:cNvPr id="0" name=""/>
        <dsp:cNvSpPr/>
      </dsp:nvSpPr>
      <dsp:spPr>
        <a:xfrm rot="18277929">
          <a:off x="814337" y="1450266"/>
          <a:ext cx="2841711" cy="19865"/>
        </a:xfrm>
        <a:custGeom>
          <a:avLst/>
          <a:gdLst/>
          <a:ahLst/>
          <a:cxnLst/>
          <a:rect l="0" t="0" r="0" b="0"/>
          <a:pathLst>
            <a:path>
              <a:moveTo>
                <a:pt x="0" y="9932"/>
              </a:moveTo>
              <a:lnTo>
                <a:pt x="2841711"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150" y="1389156"/>
        <a:ext cx="142085" cy="142085"/>
      </dsp:txXfrm>
    </dsp:sp>
    <dsp:sp modelId="{785414B3-C107-544E-BFBF-D42FA2F84146}">
      <dsp:nvSpPr>
        <dsp:cNvPr id="0" name=""/>
        <dsp:cNvSpPr/>
      </dsp:nvSpPr>
      <dsp:spPr>
        <a:xfrm>
          <a:off x="3042673" y="3105"/>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Courses</a:t>
          </a:r>
          <a:endParaRPr lang="en-US" sz="1400" b="1" kern="1200" dirty="0">
            <a:latin typeface="+mn-lt"/>
            <a:cs typeface="Tw Cen MT"/>
          </a:endParaRPr>
        </a:p>
      </dsp:txBody>
      <dsp:txXfrm>
        <a:off x="3059543" y="19975"/>
        <a:ext cx="1118215" cy="542237"/>
      </dsp:txXfrm>
    </dsp:sp>
    <dsp:sp modelId="{55FD9FF6-8899-FD47-906C-56648F2BF273}">
      <dsp:nvSpPr>
        <dsp:cNvPr id="0" name=""/>
        <dsp:cNvSpPr/>
      </dsp:nvSpPr>
      <dsp:spPr>
        <a:xfrm>
          <a:off x="4194628" y="281161"/>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79574"/>
        <a:ext cx="23039" cy="23039"/>
      </dsp:txXfrm>
    </dsp:sp>
    <dsp:sp modelId="{07C6DFDE-9C9C-3049-9717-7114A980A487}">
      <dsp:nvSpPr>
        <dsp:cNvPr id="0" name=""/>
        <dsp:cNvSpPr/>
      </dsp:nvSpPr>
      <dsp:spPr>
        <a:xfrm>
          <a:off x="4655410" y="3105"/>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19975"/>
        <a:ext cx="1118215" cy="542237"/>
      </dsp:txXfrm>
    </dsp:sp>
    <dsp:sp modelId="{42A2F579-4A38-8748-AB95-7E311F69AC43}">
      <dsp:nvSpPr>
        <dsp:cNvPr id="0" name=""/>
        <dsp:cNvSpPr/>
      </dsp:nvSpPr>
      <dsp:spPr>
        <a:xfrm rot="18836414">
          <a:off x="1071521" y="1781453"/>
          <a:ext cx="2327342" cy="19865"/>
        </a:xfrm>
        <a:custGeom>
          <a:avLst/>
          <a:gdLst/>
          <a:ahLst/>
          <a:cxnLst/>
          <a:rect l="0" t="0" r="0" b="0"/>
          <a:pathLst>
            <a:path>
              <a:moveTo>
                <a:pt x="0" y="9932"/>
              </a:moveTo>
              <a:lnTo>
                <a:pt x="2327342"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009" y="1733202"/>
        <a:ext cx="116367" cy="116367"/>
      </dsp:txXfrm>
    </dsp:sp>
    <dsp:sp modelId="{F17C9BD4-2A56-A34D-BB4D-F1BCC0A44EFF}">
      <dsp:nvSpPr>
        <dsp:cNvPr id="0" name=""/>
        <dsp:cNvSpPr/>
      </dsp:nvSpPr>
      <dsp:spPr>
        <a:xfrm>
          <a:off x="3042673" y="665479"/>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Apps &amp; E-newsletters</a:t>
          </a:r>
          <a:endParaRPr lang="en-US" sz="1400" b="1" kern="1200" dirty="0">
            <a:latin typeface="+mn-lt"/>
            <a:cs typeface="Tw Cen MT"/>
          </a:endParaRPr>
        </a:p>
      </dsp:txBody>
      <dsp:txXfrm>
        <a:off x="3059543" y="682349"/>
        <a:ext cx="1118215" cy="542237"/>
      </dsp:txXfrm>
    </dsp:sp>
    <dsp:sp modelId="{6942C6B7-D51E-B64B-BA2D-3BCA89F9FA92}">
      <dsp:nvSpPr>
        <dsp:cNvPr id="0" name=""/>
        <dsp:cNvSpPr/>
      </dsp:nvSpPr>
      <dsp:spPr>
        <a:xfrm>
          <a:off x="4194628" y="943535"/>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941948"/>
        <a:ext cx="23039" cy="23039"/>
      </dsp:txXfrm>
    </dsp:sp>
    <dsp:sp modelId="{9A236200-0D36-D44F-B716-0C069B1AFD44}">
      <dsp:nvSpPr>
        <dsp:cNvPr id="0" name=""/>
        <dsp:cNvSpPr/>
      </dsp:nvSpPr>
      <dsp:spPr>
        <a:xfrm>
          <a:off x="4655410" y="665479"/>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682349"/>
        <a:ext cx="1118215" cy="542237"/>
      </dsp:txXfrm>
    </dsp:sp>
    <dsp:sp modelId="{E9FA005F-98FA-CF45-9DE6-186B6BAFC235}">
      <dsp:nvSpPr>
        <dsp:cNvPr id="0" name=""/>
        <dsp:cNvSpPr/>
      </dsp:nvSpPr>
      <dsp:spPr>
        <a:xfrm rot="19673391">
          <a:off x="1281882" y="2112640"/>
          <a:ext cx="1906620" cy="19865"/>
        </a:xfrm>
        <a:custGeom>
          <a:avLst/>
          <a:gdLst/>
          <a:ahLst/>
          <a:cxnLst/>
          <a:rect l="0" t="0" r="0" b="0"/>
          <a:pathLst>
            <a:path>
              <a:moveTo>
                <a:pt x="0" y="9932"/>
              </a:moveTo>
              <a:lnTo>
                <a:pt x="1906620"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7527" y="2074907"/>
        <a:ext cx="95331" cy="95331"/>
      </dsp:txXfrm>
    </dsp:sp>
    <dsp:sp modelId="{F82BFB20-FDA1-A44F-BDB2-2F1B641FC471}">
      <dsp:nvSpPr>
        <dsp:cNvPr id="0" name=""/>
        <dsp:cNvSpPr/>
      </dsp:nvSpPr>
      <dsp:spPr>
        <a:xfrm>
          <a:off x="3042673" y="1327853"/>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Prayer &amp; Spirituality</a:t>
          </a:r>
          <a:endParaRPr lang="en-US" sz="1400" b="1" kern="1200" dirty="0">
            <a:latin typeface="+mn-lt"/>
            <a:cs typeface="Tw Cen MT"/>
          </a:endParaRPr>
        </a:p>
      </dsp:txBody>
      <dsp:txXfrm>
        <a:off x="3059543" y="1344723"/>
        <a:ext cx="1118215" cy="542237"/>
      </dsp:txXfrm>
    </dsp:sp>
    <dsp:sp modelId="{41A2C2E4-5C95-1C40-9DC7-ABD8BC5F29F7}">
      <dsp:nvSpPr>
        <dsp:cNvPr id="0" name=""/>
        <dsp:cNvSpPr/>
      </dsp:nvSpPr>
      <dsp:spPr>
        <a:xfrm>
          <a:off x="4194628" y="1605909"/>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1604322"/>
        <a:ext cx="23039" cy="23039"/>
      </dsp:txXfrm>
    </dsp:sp>
    <dsp:sp modelId="{9BC7033D-90F5-D547-B526-7616D8112405}">
      <dsp:nvSpPr>
        <dsp:cNvPr id="0" name=""/>
        <dsp:cNvSpPr/>
      </dsp:nvSpPr>
      <dsp:spPr>
        <a:xfrm>
          <a:off x="4655410" y="1327853"/>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1344723"/>
        <a:ext cx="1118215" cy="542237"/>
      </dsp:txXfrm>
    </dsp:sp>
    <dsp:sp modelId="{FD3D45D8-358B-1346-A07E-CB2A109BE9D4}">
      <dsp:nvSpPr>
        <dsp:cNvPr id="0" name=""/>
        <dsp:cNvSpPr/>
      </dsp:nvSpPr>
      <dsp:spPr>
        <a:xfrm rot="20864096">
          <a:off x="1408851" y="2443827"/>
          <a:ext cx="1652682" cy="19865"/>
        </a:xfrm>
        <a:custGeom>
          <a:avLst/>
          <a:gdLst/>
          <a:ahLst/>
          <a:cxnLst/>
          <a:rect l="0" t="0" r="0" b="0"/>
          <a:pathLst>
            <a:path>
              <a:moveTo>
                <a:pt x="0" y="9932"/>
              </a:moveTo>
              <a:lnTo>
                <a:pt x="1652682"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3876" y="2412443"/>
        <a:ext cx="82634" cy="82634"/>
      </dsp:txXfrm>
    </dsp:sp>
    <dsp:sp modelId="{9CC264AD-4BEC-ED49-9B43-4C6D40440324}">
      <dsp:nvSpPr>
        <dsp:cNvPr id="0" name=""/>
        <dsp:cNvSpPr/>
      </dsp:nvSpPr>
      <dsp:spPr>
        <a:xfrm>
          <a:off x="3042673" y="1990228"/>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Small Group Bible Study</a:t>
          </a:r>
          <a:endParaRPr lang="en-US" sz="1400" b="1" kern="1200" dirty="0">
            <a:latin typeface="+mn-lt"/>
            <a:cs typeface="Tw Cen MT"/>
          </a:endParaRPr>
        </a:p>
      </dsp:txBody>
      <dsp:txXfrm>
        <a:off x="3059543" y="2007098"/>
        <a:ext cx="1118215" cy="542237"/>
      </dsp:txXfrm>
    </dsp:sp>
    <dsp:sp modelId="{465F730C-8AEA-1E41-A1EC-7B4C00E1C517}">
      <dsp:nvSpPr>
        <dsp:cNvPr id="0" name=""/>
        <dsp:cNvSpPr/>
      </dsp:nvSpPr>
      <dsp:spPr>
        <a:xfrm>
          <a:off x="4194628" y="2268283"/>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266697"/>
        <a:ext cx="23039" cy="23039"/>
      </dsp:txXfrm>
    </dsp:sp>
    <dsp:sp modelId="{D98EE982-C80D-2449-810E-0EB2CF9476CF}">
      <dsp:nvSpPr>
        <dsp:cNvPr id="0" name=""/>
        <dsp:cNvSpPr/>
      </dsp:nvSpPr>
      <dsp:spPr>
        <a:xfrm>
          <a:off x="4655410" y="1990228"/>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2007098"/>
        <a:ext cx="1118215" cy="542237"/>
      </dsp:txXfrm>
    </dsp:sp>
    <dsp:sp modelId="{6A36D4E7-7823-C348-9156-F60AC186ACBA}">
      <dsp:nvSpPr>
        <dsp:cNvPr id="0" name=""/>
        <dsp:cNvSpPr/>
      </dsp:nvSpPr>
      <dsp:spPr>
        <a:xfrm rot="654605">
          <a:off x="1412849" y="2775014"/>
          <a:ext cx="1644687" cy="19865"/>
        </a:xfrm>
        <a:custGeom>
          <a:avLst/>
          <a:gdLst/>
          <a:ahLst/>
          <a:cxnLst/>
          <a:rect l="0" t="0" r="0" b="0"/>
          <a:pathLst>
            <a:path>
              <a:moveTo>
                <a:pt x="0" y="9932"/>
              </a:moveTo>
              <a:lnTo>
                <a:pt x="1644687"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4075" y="2743830"/>
        <a:ext cx="82234" cy="82234"/>
      </dsp:txXfrm>
    </dsp:sp>
    <dsp:sp modelId="{6480DC92-0B51-3A4A-8544-297628031956}">
      <dsp:nvSpPr>
        <dsp:cNvPr id="0" name=""/>
        <dsp:cNvSpPr/>
      </dsp:nvSpPr>
      <dsp:spPr>
        <a:xfrm>
          <a:off x="3042673" y="2652602"/>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Retreats</a:t>
          </a:r>
          <a:endParaRPr lang="en-US" sz="1400" b="1" kern="1200" dirty="0">
            <a:latin typeface="+mn-lt"/>
            <a:cs typeface="Tw Cen MT"/>
          </a:endParaRPr>
        </a:p>
      </dsp:txBody>
      <dsp:txXfrm>
        <a:off x="3059543" y="2669472"/>
        <a:ext cx="1118215" cy="542237"/>
      </dsp:txXfrm>
    </dsp:sp>
    <dsp:sp modelId="{046FC0C8-DC95-8146-A04A-0539F44BA029}">
      <dsp:nvSpPr>
        <dsp:cNvPr id="0" name=""/>
        <dsp:cNvSpPr/>
      </dsp:nvSpPr>
      <dsp:spPr>
        <a:xfrm>
          <a:off x="4194628" y="2930658"/>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929071"/>
        <a:ext cx="23039" cy="23039"/>
      </dsp:txXfrm>
    </dsp:sp>
    <dsp:sp modelId="{96543C68-4C70-C64B-9594-333E559E20F3}">
      <dsp:nvSpPr>
        <dsp:cNvPr id="0" name=""/>
        <dsp:cNvSpPr/>
      </dsp:nvSpPr>
      <dsp:spPr>
        <a:xfrm>
          <a:off x="4655410" y="2652602"/>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2669472"/>
        <a:ext cx="1118215" cy="542237"/>
      </dsp:txXfrm>
    </dsp:sp>
    <dsp:sp modelId="{C291F74C-0D89-D64F-AEEA-7AA63F608B40}">
      <dsp:nvSpPr>
        <dsp:cNvPr id="0" name=""/>
        <dsp:cNvSpPr/>
      </dsp:nvSpPr>
      <dsp:spPr>
        <a:xfrm rot="1865149">
          <a:off x="1292309" y="3106201"/>
          <a:ext cx="1885766" cy="19865"/>
        </a:xfrm>
        <a:custGeom>
          <a:avLst/>
          <a:gdLst/>
          <a:ahLst/>
          <a:cxnLst/>
          <a:rect l="0" t="0" r="0" b="0"/>
          <a:pathLst>
            <a:path>
              <a:moveTo>
                <a:pt x="0" y="9932"/>
              </a:moveTo>
              <a:lnTo>
                <a:pt x="1885766"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8048" y="3068990"/>
        <a:ext cx="94288" cy="94288"/>
      </dsp:txXfrm>
    </dsp:sp>
    <dsp:sp modelId="{AAD11BD0-D640-1C4F-B940-08D82DEDC586}">
      <dsp:nvSpPr>
        <dsp:cNvPr id="0" name=""/>
        <dsp:cNvSpPr/>
      </dsp:nvSpPr>
      <dsp:spPr>
        <a:xfrm>
          <a:off x="3042673" y="3314976"/>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Day at the Monastery</a:t>
          </a:r>
          <a:endParaRPr lang="en-US" sz="1400" b="1" kern="1200" dirty="0">
            <a:latin typeface="+mn-lt"/>
            <a:cs typeface="Tw Cen MT"/>
          </a:endParaRPr>
        </a:p>
      </dsp:txBody>
      <dsp:txXfrm>
        <a:off x="3059543" y="3331846"/>
        <a:ext cx="1118215" cy="542237"/>
      </dsp:txXfrm>
    </dsp:sp>
    <dsp:sp modelId="{2AB40569-D47E-4E47-99AB-16F137CBE944}">
      <dsp:nvSpPr>
        <dsp:cNvPr id="0" name=""/>
        <dsp:cNvSpPr/>
      </dsp:nvSpPr>
      <dsp:spPr>
        <a:xfrm>
          <a:off x="4194628" y="3593032"/>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3591445"/>
        <a:ext cx="23039" cy="23039"/>
      </dsp:txXfrm>
    </dsp:sp>
    <dsp:sp modelId="{B12E964E-E948-DF4D-9A74-C3DCCB11B550}">
      <dsp:nvSpPr>
        <dsp:cNvPr id="0" name=""/>
        <dsp:cNvSpPr/>
      </dsp:nvSpPr>
      <dsp:spPr>
        <a:xfrm>
          <a:off x="4655410" y="3314976"/>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331846"/>
        <a:ext cx="1118215" cy="542237"/>
      </dsp:txXfrm>
    </dsp:sp>
    <dsp:sp modelId="{315DEC8D-4E1F-374E-8CC3-B5BD352C261F}">
      <dsp:nvSpPr>
        <dsp:cNvPr id="0" name=""/>
        <dsp:cNvSpPr/>
      </dsp:nvSpPr>
      <dsp:spPr>
        <a:xfrm rot="2722285">
          <a:off x="1085768" y="3437388"/>
          <a:ext cx="2298849" cy="19865"/>
        </a:xfrm>
        <a:custGeom>
          <a:avLst/>
          <a:gdLst/>
          <a:ahLst/>
          <a:cxnLst/>
          <a:rect l="0" t="0" r="0" b="0"/>
          <a:pathLst>
            <a:path>
              <a:moveTo>
                <a:pt x="0" y="9932"/>
              </a:moveTo>
              <a:lnTo>
                <a:pt x="2298849"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721" y="3389850"/>
        <a:ext cx="114942" cy="114942"/>
      </dsp:txXfrm>
    </dsp:sp>
    <dsp:sp modelId="{B7B18CDF-F689-734E-B2A7-E0F3209BF1C1}">
      <dsp:nvSpPr>
        <dsp:cNvPr id="0" name=""/>
        <dsp:cNvSpPr/>
      </dsp:nvSpPr>
      <dsp:spPr>
        <a:xfrm>
          <a:off x="3042673" y="3977350"/>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Book of the Month</a:t>
          </a:r>
          <a:endParaRPr lang="en-US" sz="1400" b="1" kern="1200" dirty="0">
            <a:latin typeface="+mn-lt"/>
            <a:cs typeface="Tw Cen MT"/>
          </a:endParaRPr>
        </a:p>
      </dsp:txBody>
      <dsp:txXfrm>
        <a:off x="3059543" y="3994220"/>
        <a:ext cx="1118215" cy="542237"/>
      </dsp:txXfrm>
    </dsp:sp>
    <dsp:sp modelId="{B10681FF-7A49-2D48-8C70-0B64BABF7F8F}">
      <dsp:nvSpPr>
        <dsp:cNvPr id="0" name=""/>
        <dsp:cNvSpPr/>
      </dsp:nvSpPr>
      <dsp:spPr>
        <a:xfrm>
          <a:off x="4194628" y="4255406"/>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253820"/>
        <a:ext cx="23039" cy="23039"/>
      </dsp:txXfrm>
    </dsp:sp>
    <dsp:sp modelId="{9A46FCB5-E949-044B-8817-A41AE7103D20}">
      <dsp:nvSpPr>
        <dsp:cNvPr id="0" name=""/>
        <dsp:cNvSpPr/>
      </dsp:nvSpPr>
      <dsp:spPr>
        <a:xfrm>
          <a:off x="4655410" y="3977350"/>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994220"/>
        <a:ext cx="1118215" cy="542237"/>
      </dsp:txXfrm>
    </dsp:sp>
    <dsp:sp modelId="{7138BF20-13A4-B449-B101-EABD4221F64F}">
      <dsp:nvSpPr>
        <dsp:cNvPr id="0" name=""/>
        <dsp:cNvSpPr/>
      </dsp:nvSpPr>
      <dsp:spPr>
        <a:xfrm rot="3294389">
          <a:off x="830665" y="3768576"/>
          <a:ext cx="2809054" cy="19865"/>
        </a:xfrm>
        <a:custGeom>
          <a:avLst/>
          <a:gdLst/>
          <a:ahLst/>
          <a:cxnLst/>
          <a:rect l="0" t="0" r="0" b="0"/>
          <a:pathLst>
            <a:path>
              <a:moveTo>
                <a:pt x="0" y="9932"/>
              </a:moveTo>
              <a:lnTo>
                <a:pt x="2809054" y="993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966" y="3708282"/>
        <a:ext cx="140452" cy="140452"/>
      </dsp:txXfrm>
    </dsp:sp>
    <dsp:sp modelId="{B687B9D9-ECF6-A746-9EDF-30B4D807FA85}">
      <dsp:nvSpPr>
        <dsp:cNvPr id="0" name=""/>
        <dsp:cNvSpPr/>
      </dsp:nvSpPr>
      <dsp:spPr>
        <a:xfrm>
          <a:off x="3042673" y="4639725"/>
          <a:ext cx="1151955" cy="575977"/>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Practices Series</a:t>
          </a:r>
          <a:endParaRPr lang="en-US" sz="1400" b="1" kern="1200" dirty="0">
            <a:latin typeface="+mn-lt"/>
            <a:cs typeface="Tw Cen MT"/>
          </a:endParaRPr>
        </a:p>
      </dsp:txBody>
      <dsp:txXfrm>
        <a:off x="3059543" y="4656595"/>
        <a:ext cx="1118215" cy="542237"/>
      </dsp:txXfrm>
    </dsp:sp>
    <dsp:sp modelId="{3CB05615-D0F6-BB4E-BF51-077F9C773074}">
      <dsp:nvSpPr>
        <dsp:cNvPr id="0" name=""/>
        <dsp:cNvSpPr/>
      </dsp:nvSpPr>
      <dsp:spPr>
        <a:xfrm>
          <a:off x="4194628" y="4917781"/>
          <a:ext cx="460782" cy="19865"/>
        </a:xfrm>
        <a:custGeom>
          <a:avLst/>
          <a:gdLst/>
          <a:ahLst/>
          <a:cxnLst/>
          <a:rect l="0" t="0" r="0" b="0"/>
          <a:pathLst>
            <a:path>
              <a:moveTo>
                <a:pt x="0" y="9932"/>
              </a:moveTo>
              <a:lnTo>
                <a:pt x="460782" y="993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916194"/>
        <a:ext cx="23039" cy="23039"/>
      </dsp:txXfrm>
    </dsp:sp>
    <dsp:sp modelId="{F65F7FA4-98AA-1447-9BE0-659C7C87D8EF}">
      <dsp:nvSpPr>
        <dsp:cNvPr id="0" name=""/>
        <dsp:cNvSpPr/>
      </dsp:nvSpPr>
      <dsp:spPr>
        <a:xfrm>
          <a:off x="4655410" y="4639725"/>
          <a:ext cx="1151955" cy="575977"/>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4656595"/>
        <a:ext cx="1118215" cy="5422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415088" y="1991569"/>
          <a:ext cx="1612875" cy="1142688"/>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Seasons of the Year: </a:t>
          </a:r>
        </a:p>
        <a:p>
          <a:pPr lvl="0" algn="ctr" defTabSz="755650">
            <a:lnSpc>
              <a:spcPct val="90000"/>
            </a:lnSpc>
            <a:spcBef>
              <a:spcPct val="0"/>
            </a:spcBef>
            <a:spcAft>
              <a:spcPct val="35000"/>
            </a:spcAft>
          </a:pPr>
          <a:r>
            <a:rPr lang="en-US" sz="1700" kern="1200" dirty="0" smtClean="0"/>
            <a:t>Monthly Event</a:t>
          </a:r>
          <a:endParaRPr lang="en-US" sz="1700" kern="1200" dirty="0"/>
        </a:p>
      </dsp:txBody>
      <dsp:txXfrm>
        <a:off x="448556" y="2025037"/>
        <a:ext cx="1545939" cy="1075752"/>
      </dsp:txXfrm>
    </dsp:sp>
    <dsp:sp modelId="{4B421628-7764-8B48-8402-D7B93410FBAE}">
      <dsp:nvSpPr>
        <dsp:cNvPr id="0" name=""/>
        <dsp:cNvSpPr/>
      </dsp:nvSpPr>
      <dsp:spPr>
        <a:xfrm rot="17591670">
          <a:off x="1307973" y="1457789"/>
          <a:ext cx="2375633" cy="26630"/>
        </a:xfrm>
        <a:custGeom>
          <a:avLst/>
          <a:gdLst/>
          <a:ahLst/>
          <a:cxnLst/>
          <a:rect l="0" t="0" r="0" b="0"/>
          <a:pathLst>
            <a:path>
              <a:moveTo>
                <a:pt x="0" y="13315"/>
              </a:moveTo>
              <a:lnTo>
                <a:pt x="2375633"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436399" y="1411714"/>
        <a:ext cx="118781" cy="118781"/>
      </dsp:txXfrm>
    </dsp:sp>
    <dsp:sp modelId="{4F584A9B-E6A1-7144-ABFF-694949592A70}">
      <dsp:nvSpPr>
        <dsp:cNvPr id="0" name=""/>
        <dsp:cNvSpPr/>
      </dsp:nvSpPr>
      <dsp:spPr>
        <a:xfrm>
          <a:off x="2963616" y="3411"/>
          <a:ext cx="1503538" cy="75176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Prayers &amp; Devotion</a:t>
          </a:r>
          <a:endParaRPr lang="en-US" sz="1700" kern="1200" dirty="0"/>
        </a:p>
      </dsp:txBody>
      <dsp:txXfrm>
        <a:off x="2985635" y="25430"/>
        <a:ext cx="1459500" cy="707731"/>
      </dsp:txXfrm>
    </dsp:sp>
    <dsp:sp modelId="{81404C1C-2AF5-9146-8097-75965B6E696A}">
      <dsp:nvSpPr>
        <dsp:cNvPr id="0" name=""/>
        <dsp:cNvSpPr/>
      </dsp:nvSpPr>
      <dsp:spPr>
        <a:xfrm>
          <a:off x="4467154" y="365980"/>
          <a:ext cx="601415" cy="26630"/>
        </a:xfrm>
        <a:custGeom>
          <a:avLst/>
          <a:gdLst/>
          <a:ahLst/>
          <a:cxnLst/>
          <a:rect l="0" t="0" r="0" b="0"/>
          <a:pathLst>
            <a:path>
              <a:moveTo>
                <a:pt x="0" y="13315"/>
              </a:moveTo>
              <a:lnTo>
                <a:pt x="601415"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2826" y="364260"/>
        <a:ext cx="30070" cy="30070"/>
      </dsp:txXfrm>
    </dsp:sp>
    <dsp:sp modelId="{AB8F7B6C-1675-8C4B-B77C-58C147CBA704}">
      <dsp:nvSpPr>
        <dsp:cNvPr id="0" name=""/>
        <dsp:cNvSpPr/>
      </dsp:nvSpPr>
      <dsp:spPr>
        <a:xfrm>
          <a:off x="5068569" y="3411"/>
          <a:ext cx="1503538" cy="75176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Resources</a:t>
          </a:r>
          <a:endParaRPr lang="en-US" sz="1700" kern="1200" dirty="0"/>
        </a:p>
      </dsp:txBody>
      <dsp:txXfrm>
        <a:off x="5090588" y="25430"/>
        <a:ext cx="1459500" cy="707731"/>
      </dsp:txXfrm>
    </dsp:sp>
    <dsp:sp modelId="{87241616-3DE6-7541-9361-AD0DC340EF02}">
      <dsp:nvSpPr>
        <dsp:cNvPr id="0" name=""/>
        <dsp:cNvSpPr/>
      </dsp:nvSpPr>
      <dsp:spPr>
        <a:xfrm rot="18320929">
          <a:off x="1687176" y="1890056"/>
          <a:ext cx="1617228" cy="26630"/>
        </a:xfrm>
        <a:custGeom>
          <a:avLst/>
          <a:gdLst/>
          <a:ahLst/>
          <a:cxnLst/>
          <a:rect l="0" t="0" r="0" b="0"/>
          <a:pathLst>
            <a:path>
              <a:moveTo>
                <a:pt x="0" y="13315"/>
              </a:moveTo>
              <a:lnTo>
                <a:pt x="1617228"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55359" y="1862941"/>
        <a:ext cx="80861" cy="80861"/>
      </dsp:txXfrm>
    </dsp:sp>
    <dsp:sp modelId="{8B9A6741-112D-5B44-931F-15302F01C809}">
      <dsp:nvSpPr>
        <dsp:cNvPr id="0" name=""/>
        <dsp:cNvSpPr/>
      </dsp:nvSpPr>
      <dsp:spPr>
        <a:xfrm>
          <a:off x="2963616" y="867945"/>
          <a:ext cx="1503538" cy="75176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Bible  Passages</a:t>
          </a:r>
          <a:endParaRPr lang="en-US" sz="1700" kern="1200" dirty="0"/>
        </a:p>
      </dsp:txBody>
      <dsp:txXfrm>
        <a:off x="2985635" y="889964"/>
        <a:ext cx="1459500" cy="707731"/>
      </dsp:txXfrm>
    </dsp:sp>
    <dsp:sp modelId="{49B93A5D-10D1-E649-A8C5-9B4DA67F424A}">
      <dsp:nvSpPr>
        <dsp:cNvPr id="0" name=""/>
        <dsp:cNvSpPr/>
      </dsp:nvSpPr>
      <dsp:spPr>
        <a:xfrm>
          <a:off x="4467154" y="1230514"/>
          <a:ext cx="601415" cy="26630"/>
        </a:xfrm>
        <a:custGeom>
          <a:avLst/>
          <a:gdLst/>
          <a:ahLst/>
          <a:cxnLst/>
          <a:rect l="0" t="0" r="0" b="0"/>
          <a:pathLst>
            <a:path>
              <a:moveTo>
                <a:pt x="0" y="13315"/>
              </a:moveTo>
              <a:lnTo>
                <a:pt x="601415"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2826" y="1228795"/>
        <a:ext cx="30070" cy="30070"/>
      </dsp:txXfrm>
    </dsp:sp>
    <dsp:sp modelId="{4E6941D7-4779-2749-BFAA-34CB83AB58D1}">
      <dsp:nvSpPr>
        <dsp:cNvPr id="0" name=""/>
        <dsp:cNvSpPr/>
      </dsp:nvSpPr>
      <dsp:spPr>
        <a:xfrm>
          <a:off x="5068569" y="867945"/>
          <a:ext cx="1503538" cy="75176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Resources</a:t>
          </a:r>
          <a:endParaRPr lang="en-US" sz="1700" kern="1200" dirty="0"/>
        </a:p>
      </dsp:txBody>
      <dsp:txXfrm>
        <a:off x="5090588" y="889964"/>
        <a:ext cx="1459500" cy="707731"/>
      </dsp:txXfrm>
    </dsp:sp>
    <dsp:sp modelId="{08A74241-88EA-FE4E-A8B8-525CF0D34D0A}">
      <dsp:nvSpPr>
        <dsp:cNvPr id="0" name=""/>
        <dsp:cNvSpPr/>
      </dsp:nvSpPr>
      <dsp:spPr>
        <a:xfrm rot="20045341">
          <a:off x="1975679" y="2322324"/>
          <a:ext cx="1040220" cy="26630"/>
        </a:xfrm>
        <a:custGeom>
          <a:avLst/>
          <a:gdLst/>
          <a:ahLst/>
          <a:cxnLst/>
          <a:rect l="0" t="0" r="0" b="0"/>
          <a:pathLst>
            <a:path>
              <a:moveTo>
                <a:pt x="0" y="13315"/>
              </a:moveTo>
              <a:lnTo>
                <a:pt x="1040220"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69784" y="2309634"/>
        <a:ext cx="52011" cy="52011"/>
      </dsp:txXfrm>
    </dsp:sp>
    <dsp:sp modelId="{5061476B-1586-AE46-8DA5-7831992C847E}">
      <dsp:nvSpPr>
        <dsp:cNvPr id="0" name=""/>
        <dsp:cNvSpPr/>
      </dsp:nvSpPr>
      <dsp:spPr>
        <a:xfrm>
          <a:off x="2963616" y="1732480"/>
          <a:ext cx="1503538" cy="75176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Service Ideas</a:t>
          </a:r>
          <a:endParaRPr lang="en-US" sz="1700" kern="1200" dirty="0"/>
        </a:p>
      </dsp:txBody>
      <dsp:txXfrm>
        <a:off x="2985635" y="1754499"/>
        <a:ext cx="1459500" cy="707731"/>
      </dsp:txXfrm>
    </dsp:sp>
    <dsp:sp modelId="{84C0767C-A604-C840-90F1-57BC1E0877B4}">
      <dsp:nvSpPr>
        <dsp:cNvPr id="0" name=""/>
        <dsp:cNvSpPr/>
      </dsp:nvSpPr>
      <dsp:spPr>
        <a:xfrm>
          <a:off x="4467154" y="2095049"/>
          <a:ext cx="601415" cy="26630"/>
        </a:xfrm>
        <a:custGeom>
          <a:avLst/>
          <a:gdLst/>
          <a:ahLst/>
          <a:cxnLst/>
          <a:rect l="0" t="0" r="0" b="0"/>
          <a:pathLst>
            <a:path>
              <a:moveTo>
                <a:pt x="0" y="13315"/>
              </a:moveTo>
              <a:lnTo>
                <a:pt x="601415"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2826" y="2093329"/>
        <a:ext cx="30070" cy="30070"/>
      </dsp:txXfrm>
    </dsp:sp>
    <dsp:sp modelId="{F9268EFC-D573-D648-BC59-AE9548A3F386}">
      <dsp:nvSpPr>
        <dsp:cNvPr id="0" name=""/>
        <dsp:cNvSpPr/>
      </dsp:nvSpPr>
      <dsp:spPr>
        <a:xfrm>
          <a:off x="5068569" y="1732480"/>
          <a:ext cx="1503538" cy="75176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Resources</a:t>
          </a:r>
          <a:endParaRPr lang="en-US" sz="1700" kern="1200" dirty="0"/>
        </a:p>
      </dsp:txBody>
      <dsp:txXfrm>
        <a:off x="5090588" y="1754499"/>
        <a:ext cx="1459500" cy="707731"/>
      </dsp:txXfrm>
    </dsp:sp>
    <dsp:sp modelId="{2998AF1F-56F1-F840-A7E2-FAB97FAAB4E4}">
      <dsp:nvSpPr>
        <dsp:cNvPr id="0" name=""/>
        <dsp:cNvSpPr/>
      </dsp:nvSpPr>
      <dsp:spPr>
        <a:xfrm rot="1419727">
          <a:off x="1985023" y="2754591"/>
          <a:ext cx="1021533" cy="26630"/>
        </a:xfrm>
        <a:custGeom>
          <a:avLst/>
          <a:gdLst/>
          <a:ahLst/>
          <a:cxnLst/>
          <a:rect l="0" t="0" r="0" b="0"/>
          <a:pathLst>
            <a:path>
              <a:moveTo>
                <a:pt x="0" y="13315"/>
              </a:moveTo>
              <a:lnTo>
                <a:pt x="1021533"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70251" y="2742368"/>
        <a:ext cx="51076" cy="51076"/>
      </dsp:txXfrm>
    </dsp:sp>
    <dsp:sp modelId="{67BFCFBE-535F-5146-BB2E-7C46B3EBF92F}">
      <dsp:nvSpPr>
        <dsp:cNvPr id="0" name=""/>
        <dsp:cNvSpPr/>
      </dsp:nvSpPr>
      <dsp:spPr>
        <a:xfrm>
          <a:off x="2963616" y="2597014"/>
          <a:ext cx="1503538" cy="75176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Caring Conversations</a:t>
          </a:r>
          <a:endParaRPr lang="en-US" sz="1700" kern="1200" dirty="0"/>
        </a:p>
      </dsp:txBody>
      <dsp:txXfrm>
        <a:off x="2985635" y="2619033"/>
        <a:ext cx="1459500" cy="707731"/>
      </dsp:txXfrm>
    </dsp:sp>
    <dsp:sp modelId="{4F764E94-4D29-BE49-B29D-77303DCB0053}">
      <dsp:nvSpPr>
        <dsp:cNvPr id="0" name=""/>
        <dsp:cNvSpPr/>
      </dsp:nvSpPr>
      <dsp:spPr>
        <a:xfrm>
          <a:off x="4467154" y="2959583"/>
          <a:ext cx="601415" cy="26630"/>
        </a:xfrm>
        <a:custGeom>
          <a:avLst/>
          <a:gdLst/>
          <a:ahLst/>
          <a:cxnLst/>
          <a:rect l="0" t="0" r="0" b="0"/>
          <a:pathLst>
            <a:path>
              <a:moveTo>
                <a:pt x="0" y="13315"/>
              </a:moveTo>
              <a:lnTo>
                <a:pt x="601415"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2826" y="2957863"/>
        <a:ext cx="30070" cy="30070"/>
      </dsp:txXfrm>
    </dsp:sp>
    <dsp:sp modelId="{1E6D57F1-660A-1046-A11A-BE6FD11D1BC9}">
      <dsp:nvSpPr>
        <dsp:cNvPr id="0" name=""/>
        <dsp:cNvSpPr/>
      </dsp:nvSpPr>
      <dsp:spPr>
        <a:xfrm>
          <a:off x="5068569" y="2597014"/>
          <a:ext cx="1503538" cy="75176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Resources</a:t>
          </a:r>
          <a:endParaRPr lang="en-US" sz="1700" kern="1200" dirty="0"/>
        </a:p>
      </dsp:txBody>
      <dsp:txXfrm>
        <a:off x="5090588" y="2619033"/>
        <a:ext cx="1459500" cy="707731"/>
      </dsp:txXfrm>
    </dsp:sp>
    <dsp:sp modelId="{C72D80CA-BC11-3C4D-A9E7-E5BE37CABCA7}">
      <dsp:nvSpPr>
        <dsp:cNvPr id="0" name=""/>
        <dsp:cNvSpPr/>
      </dsp:nvSpPr>
      <dsp:spPr>
        <a:xfrm rot="3223009">
          <a:off x="1705245" y="3186858"/>
          <a:ext cx="1581089" cy="26630"/>
        </a:xfrm>
        <a:custGeom>
          <a:avLst/>
          <a:gdLst/>
          <a:ahLst/>
          <a:cxnLst/>
          <a:rect l="0" t="0" r="0" b="0"/>
          <a:pathLst>
            <a:path>
              <a:moveTo>
                <a:pt x="0" y="13315"/>
              </a:moveTo>
              <a:lnTo>
                <a:pt x="1581089"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56263" y="3160646"/>
        <a:ext cx="79054" cy="79054"/>
      </dsp:txXfrm>
    </dsp:sp>
    <dsp:sp modelId="{ECC5C7D0-CBF9-324C-B48F-239FD8361C16}">
      <dsp:nvSpPr>
        <dsp:cNvPr id="0" name=""/>
        <dsp:cNvSpPr/>
      </dsp:nvSpPr>
      <dsp:spPr>
        <a:xfrm>
          <a:off x="2963616" y="3461549"/>
          <a:ext cx="1503538" cy="75176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Learning about the Event</a:t>
          </a:r>
          <a:endParaRPr lang="en-US" sz="1700" kern="1200" dirty="0"/>
        </a:p>
      </dsp:txBody>
      <dsp:txXfrm>
        <a:off x="2985635" y="3483568"/>
        <a:ext cx="1459500" cy="707731"/>
      </dsp:txXfrm>
    </dsp:sp>
    <dsp:sp modelId="{06092E06-330A-BF49-BA84-97B59019D316}">
      <dsp:nvSpPr>
        <dsp:cNvPr id="0" name=""/>
        <dsp:cNvSpPr/>
      </dsp:nvSpPr>
      <dsp:spPr>
        <a:xfrm>
          <a:off x="4467154" y="3824118"/>
          <a:ext cx="601415" cy="26630"/>
        </a:xfrm>
        <a:custGeom>
          <a:avLst/>
          <a:gdLst/>
          <a:ahLst/>
          <a:cxnLst/>
          <a:rect l="0" t="0" r="0" b="0"/>
          <a:pathLst>
            <a:path>
              <a:moveTo>
                <a:pt x="0" y="13315"/>
              </a:moveTo>
              <a:lnTo>
                <a:pt x="601415"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2826" y="3822398"/>
        <a:ext cx="30070" cy="30070"/>
      </dsp:txXfrm>
    </dsp:sp>
    <dsp:sp modelId="{3F4D2CAD-9F03-5044-A31E-54BDDECC7B51}">
      <dsp:nvSpPr>
        <dsp:cNvPr id="0" name=""/>
        <dsp:cNvSpPr/>
      </dsp:nvSpPr>
      <dsp:spPr>
        <a:xfrm>
          <a:off x="5068569" y="3461549"/>
          <a:ext cx="1503538" cy="75176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Resources</a:t>
          </a:r>
          <a:endParaRPr lang="en-US" sz="1700" kern="1200" dirty="0"/>
        </a:p>
      </dsp:txBody>
      <dsp:txXfrm>
        <a:off x="5090588" y="3483568"/>
        <a:ext cx="1459500" cy="707731"/>
      </dsp:txXfrm>
    </dsp:sp>
    <dsp:sp modelId="{02C001BC-66C1-2740-9D3D-12E57F4C27CB}">
      <dsp:nvSpPr>
        <dsp:cNvPr id="0" name=""/>
        <dsp:cNvSpPr/>
      </dsp:nvSpPr>
      <dsp:spPr>
        <a:xfrm rot="3982486">
          <a:off x="1328422" y="3619125"/>
          <a:ext cx="2334736" cy="26630"/>
        </a:xfrm>
        <a:custGeom>
          <a:avLst/>
          <a:gdLst/>
          <a:ahLst/>
          <a:cxnLst/>
          <a:rect l="0" t="0" r="0" b="0"/>
          <a:pathLst>
            <a:path>
              <a:moveTo>
                <a:pt x="0" y="13315"/>
              </a:moveTo>
              <a:lnTo>
                <a:pt x="2334736"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437421" y="3574072"/>
        <a:ext cx="116736" cy="116736"/>
      </dsp:txXfrm>
    </dsp:sp>
    <dsp:sp modelId="{A5911B43-C820-F547-B78F-DB1AA5137123}">
      <dsp:nvSpPr>
        <dsp:cNvPr id="0" name=""/>
        <dsp:cNvSpPr/>
      </dsp:nvSpPr>
      <dsp:spPr>
        <a:xfrm>
          <a:off x="2963616" y="4326083"/>
          <a:ext cx="1503538" cy="75176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Rituals</a:t>
          </a:r>
          <a:endParaRPr lang="en-US" sz="1700" kern="1200" dirty="0"/>
        </a:p>
      </dsp:txBody>
      <dsp:txXfrm>
        <a:off x="2985635" y="4348102"/>
        <a:ext cx="1459500" cy="707731"/>
      </dsp:txXfrm>
    </dsp:sp>
    <dsp:sp modelId="{2DAF981E-2BB7-1E41-A7A3-D88805C7E463}">
      <dsp:nvSpPr>
        <dsp:cNvPr id="0" name=""/>
        <dsp:cNvSpPr/>
      </dsp:nvSpPr>
      <dsp:spPr>
        <a:xfrm>
          <a:off x="4467154" y="4688652"/>
          <a:ext cx="601415" cy="26630"/>
        </a:xfrm>
        <a:custGeom>
          <a:avLst/>
          <a:gdLst/>
          <a:ahLst/>
          <a:cxnLst/>
          <a:rect l="0" t="0" r="0" b="0"/>
          <a:pathLst>
            <a:path>
              <a:moveTo>
                <a:pt x="0" y="13315"/>
              </a:moveTo>
              <a:lnTo>
                <a:pt x="601415"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2826" y="4686932"/>
        <a:ext cx="30070" cy="30070"/>
      </dsp:txXfrm>
    </dsp:sp>
    <dsp:sp modelId="{4084F09D-3C10-D444-A90F-C24A7254D5EB}">
      <dsp:nvSpPr>
        <dsp:cNvPr id="0" name=""/>
        <dsp:cNvSpPr/>
      </dsp:nvSpPr>
      <dsp:spPr>
        <a:xfrm>
          <a:off x="5068569" y="4326083"/>
          <a:ext cx="1503538" cy="75176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Resources</a:t>
          </a:r>
          <a:endParaRPr lang="en-US" sz="1700" kern="1200" dirty="0"/>
        </a:p>
      </dsp:txBody>
      <dsp:txXfrm>
        <a:off x="5090588" y="4348102"/>
        <a:ext cx="1459500" cy="7077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335878" y="2242114"/>
          <a:ext cx="1475053" cy="862577"/>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Prayer &amp; </a:t>
          </a:r>
        </a:p>
        <a:p>
          <a:pPr lvl="0" algn="ctr" defTabSz="666750">
            <a:lnSpc>
              <a:spcPct val="90000"/>
            </a:lnSpc>
            <a:spcBef>
              <a:spcPct val="0"/>
            </a:spcBef>
            <a:spcAft>
              <a:spcPct val="35000"/>
            </a:spcAft>
          </a:pPr>
          <a:r>
            <a:rPr lang="en-US" sz="1500" kern="1200" dirty="0" smtClean="0"/>
            <a:t>Spiritual Life </a:t>
          </a:r>
          <a:endParaRPr lang="en-US" sz="1500" kern="1200" dirty="0"/>
        </a:p>
      </dsp:txBody>
      <dsp:txXfrm>
        <a:off x="361142" y="2267378"/>
        <a:ext cx="1424525" cy="812049"/>
      </dsp:txXfrm>
    </dsp:sp>
    <dsp:sp modelId="{4B421628-7764-8B48-8402-D7B93410FBAE}">
      <dsp:nvSpPr>
        <dsp:cNvPr id="0" name=""/>
        <dsp:cNvSpPr/>
      </dsp:nvSpPr>
      <dsp:spPr>
        <a:xfrm rot="17746547">
          <a:off x="1077161" y="1492839"/>
          <a:ext cx="2596731" cy="22763"/>
        </a:xfrm>
        <a:custGeom>
          <a:avLst/>
          <a:gdLst/>
          <a:ahLst/>
          <a:cxnLst/>
          <a:rect l="0" t="0" r="0" b="0"/>
          <a:pathLst>
            <a:path>
              <a:moveTo>
                <a:pt x="0" y="11381"/>
              </a:moveTo>
              <a:lnTo>
                <a:pt x="2596731" y="1138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310609" y="1439303"/>
        <a:ext cx="129836" cy="129836"/>
      </dsp:txXfrm>
    </dsp:sp>
    <dsp:sp modelId="{4F584A9B-E6A1-7144-ABFF-694949592A70}">
      <dsp:nvSpPr>
        <dsp:cNvPr id="0" name=""/>
        <dsp:cNvSpPr/>
      </dsp:nvSpPr>
      <dsp:spPr>
        <a:xfrm>
          <a:off x="2940122" y="2439"/>
          <a:ext cx="1330399" cy="66519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Weekly  Devotion</a:t>
          </a:r>
          <a:endParaRPr lang="en-US" sz="1500" kern="1200" dirty="0"/>
        </a:p>
      </dsp:txBody>
      <dsp:txXfrm>
        <a:off x="2959605" y="21922"/>
        <a:ext cx="1291433" cy="626233"/>
      </dsp:txXfrm>
    </dsp:sp>
    <dsp:sp modelId="{81404C1C-2AF5-9146-8097-75965B6E696A}">
      <dsp:nvSpPr>
        <dsp:cNvPr id="0" name=""/>
        <dsp:cNvSpPr/>
      </dsp:nvSpPr>
      <dsp:spPr>
        <a:xfrm>
          <a:off x="4270521" y="323657"/>
          <a:ext cx="532159" cy="22763"/>
        </a:xfrm>
        <a:custGeom>
          <a:avLst/>
          <a:gdLst/>
          <a:ahLst/>
          <a:cxnLst/>
          <a:rect l="0" t="0" r="0" b="0"/>
          <a:pathLst>
            <a:path>
              <a:moveTo>
                <a:pt x="0" y="11381"/>
              </a:moveTo>
              <a:lnTo>
                <a:pt x="532159" y="1138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23297" y="321735"/>
        <a:ext cx="26607" cy="26607"/>
      </dsp:txXfrm>
    </dsp:sp>
    <dsp:sp modelId="{AB8F7B6C-1675-8C4B-B77C-58C147CBA704}">
      <dsp:nvSpPr>
        <dsp:cNvPr id="0" name=""/>
        <dsp:cNvSpPr/>
      </dsp:nvSpPr>
      <dsp:spPr>
        <a:xfrm>
          <a:off x="4802681" y="2439"/>
          <a:ext cx="1330399" cy="66519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Resources</a:t>
          </a:r>
          <a:endParaRPr lang="en-US" sz="1500" kern="1200" dirty="0"/>
        </a:p>
      </dsp:txBody>
      <dsp:txXfrm>
        <a:off x="4822164" y="21922"/>
        <a:ext cx="1291433" cy="626233"/>
      </dsp:txXfrm>
    </dsp:sp>
    <dsp:sp modelId="{87241616-3DE6-7541-9361-AD0DC340EF02}">
      <dsp:nvSpPr>
        <dsp:cNvPr id="0" name=""/>
        <dsp:cNvSpPr/>
      </dsp:nvSpPr>
      <dsp:spPr>
        <a:xfrm rot="18339980">
          <a:off x="1407203" y="1875329"/>
          <a:ext cx="1936648" cy="22763"/>
        </a:xfrm>
        <a:custGeom>
          <a:avLst/>
          <a:gdLst/>
          <a:ahLst/>
          <a:cxnLst/>
          <a:rect l="0" t="0" r="0" b="0"/>
          <a:pathLst>
            <a:path>
              <a:moveTo>
                <a:pt x="0" y="11381"/>
              </a:moveTo>
              <a:lnTo>
                <a:pt x="1936648" y="1138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27111" y="1838295"/>
        <a:ext cx="96832" cy="96832"/>
      </dsp:txXfrm>
    </dsp:sp>
    <dsp:sp modelId="{8B9A6741-112D-5B44-931F-15302F01C809}">
      <dsp:nvSpPr>
        <dsp:cNvPr id="0" name=""/>
        <dsp:cNvSpPr/>
      </dsp:nvSpPr>
      <dsp:spPr>
        <a:xfrm>
          <a:off x="2940122" y="767419"/>
          <a:ext cx="1330399" cy="66519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Spiritual Mentoring</a:t>
          </a:r>
          <a:endParaRPr lang="en-US" sz="1500" kern="1200" dirty="0"/>
        </a:p>
      </dsp:txBody>
      <dsp:txXfrm>
        <a:off x="2959605" y="786902"/>
        <a:ext cx="1291433" cy="626233"/>
      </dsp:txXfrm>
    </dsp:sp>
    <dsp:sp modelId="{49B93A5D-10D1-E649-A8C5-9B4DA67F424A}">
      <dsp:nvSpPr>
        <dsp:cNvPr id="0" name=""/>
        <dsp:cNvSpPr/>
      </dsp:nvSpPr>
      <dsp:spPr>
        <a:xfrm>
          <a:off x="4270521" y="1088637"/>
          <a:ext cx="532159" cy="22763"/>
        </a:xfrm>
        <a:custGeom>
          <a:avLst/>
          <a:gdLst/>
          <a:ahLst/>
          <a:cxnLst/>
          <a:rect l="0" t="0" r="0" b="0"/>
          <a:pathLst>
            <a:path>
              <a:moveTo>
                <a:pt x="0" y="11381"/>
              </a:moveTo>
              <a:lnTo>
                <a:pt x="532159" y="1138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23297" y="1086715"/>
        <a:ext cx="26607" cy="26607"/>
      </dsp:txXfrm>
    </dsp:sp>
    <dsp:sp modelId="{4E6941D7-4779-2749-BFAA-34CB83AB58D1}">
      <dsp:nvSpPr>
        <dsp:cNvPr id="0" name=""/>
        <dsp:cNvSpPr/>
      </dsp:nvSpPr>
      <dsp:spPr>
        <a:xfrm>
          <a:off x="4802681" y="767419"/>
          <a:ext cx="1330399" cy="66519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Resources</a:t>
          </a:r>
          <a:endParaRPr lang="en-US" sz="1500" kern="1200" dirty="0"/>
        </a:p>
      </dsp:txBody>
      <dsp:txXfrm>
        <a:off x="4822164" y="786902"/>
        <a:ext cx="1291433" cy="626233"/>
      </dsp:txXfrm>
    </dsp:sp>
    <dsp:sp modelId="{08A74241-88EA-FE4E-A8B8-525CF0D34D0A}">
      <dsp:nvSpPr>
        <dsp:cNvPr id="0" name=""/>
        <dsp:cNvSpPr/>
      </dsp:nvSpPr>
      <dsp:spPr>
        <a:xfrm rot="19464033">
          <a:off x="1681159" y="2257819"/>
          <a:ext cx="1388735" cy="22763"/>
        </a:xfrm>
        <a:custGeom>
          <a:avLst/>
          <a:gdLst/>
          <a:ahLst/>
          <a:cxnLst/>
          <a:rect l="0" t="0" r="0" b="0"/>
          <a:pathLst>
            <a:path>
              <a:moveTo>
                <a:pt x="0" y="11381"/>
              </a:moveTo>
              <a:lnTo>
                <a:pt x="1388735" y="1138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340809" y="2234482"/>
        <a:ext cx="69436" cy="69436"/>
      </dsp:txXfrm>
    </dsp:sp>
    <dsp:sp modelId="{5061476B-1586-AE46-8DA5-7831992C847E}">
      <dsp:nvSpPr>
        <dsp:cNvPr id="0" name=""/>
        <dsp:cNvSpPr/>
      </dsp:nvSpPr>
      <dsp:spPr>
        <a:xfrm>
          <a:off x="2940122" y="1532399"/>
          <a:ext cx="1330399" cy="66519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Prayer Group</a:t>
          </a:r>
          <a:endParaRPr lang="en-US" sz="1500" kern="1200" dirty="0"/>
        </a:p>
      </dsp:txBody>
      <dsp:txXfrm>
        <a:off x="2959605" y="1551882"/>
        <a:ext cx="1291433" cy="626233"/>
      </dsp:txXfrm>
    </dsp:sp>
    <dsp:sp modelId="{84C0767C-A604-C840-90F1-57BC1E0877B4}">
      <dsp:nvSpPr>
        <dsp:cNvPr id="0" name=""/>
        <dsp:cNvSpPr/>
      </dsp:nvSpPr>
      <dsp:spPr>
        <a:xfrm>
          <a:off x="4270521" y="1853617"/>
          <a:ext cx="532159" cy="22763"/>
        </a:xfrm>
        <a:custGeom>
          <a:avLst/>
          <a:gdLst/>
          <a:ahLst/>
          <a:cxnLst/>
          <a:rect l="0" t="0" r="0" b="0"/>
          <a:pathLst>
            <a:path>
              <a:moveTo>
                <a:pt x="0" y="11381"/>
              </a:moveTo>
              <a:lnTo>
                <a:pt x="532159" y="1138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23297" y="1851695"/>
        <a:ext cx="26607" cy="26607"/>
      </dsp:txXfrm>
    </dsp:sp>
    <dsp:sp modelId="{F9268EFC-D573-D648-BC59-AE9548A3F386}">
      <dsp:nvSpPr>
        <dsp:cNvPr id="0" name=""/>
        <dsp:cNvSpPr/>
      </dsp:nvSpPr>
      <dsp:spPr>
        <a:xfrm>
          <a:off x="4802681" y="1532399"/>
          <a:ext cx="1330399" cy="66519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Resources</a:t>
          </a:r>
          <a:endParaRPr lang="en-US" sz="1500" kern="1200" dirty="0"/>
        </a:p>
      </dsp:txBody>
      <dsp:txXfrm>
        <a:off x="4822164" y="1551882"/>
        <a:ext cx="1291433" cy="626233"/>
      </dsp:txXfrm>
    </dsp:sp>
    <dsp:sp modelId="{2998AF1F-56F1-F840-A7E2-FAB97FAAB4E4}">
      <dsp:nvSpPr>
        <dsp:cNvPr id="0" name=""/>
        <dsp:cNvSpPr/>
      </dsp:nvSpPr>
      <dsp:spPr>
        <a:xfrm rot="21467863">
          <a:off x="1810515" y="2640309"/>
          <a:ext cx="1130024" cy="22763"/>
        </a:xfrm>
        <a:custGeom>
          <a:avLst/>
          <a:gdLst/>
          <a:ahLst/>
          <a:cxnLst/>
          <a:rect l="0" t="0" r="0" b="0"/>
          <a:pathLst>
            <a:path>
              <a:moveTo>
                <a:pt x="0" y="11381"/>
              </a:moveTo>
              <a:lnTo>
                <a:pt x="1130024" y="1138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347276" y="2623440"/>
        <a:ext cx="56501" cy="56501"/>
      </dsp:txXfrm>
    </dsp:sp>
    <dsp:sp modelId="{67BFCFBE-535F-5146-BB2E-7C46B3EBF92F}">
      <dsp:nvSpPr>
        <dsp:cNvPr id="0" name=""/>
        <dsp:cNvSpPr/>
      </dsp:nvSpPr>
      <dsp:spPr>
        <a:xfrm>
          <a:off x="2940122" y="2297379"/>
          <a:ext cx="1330399" cy="66519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Spiritual Practices Course</a:t>
          </a:r>
          <a:endParaRPr lang="en-US" sz="1500" kern="1200" dirty="0"/>
        </a:p>
      </dsp:txBody>
      <dsp:txXfrm>
        <a:off x="2959605" y="2316862"/>
        <a:ext cx="1291433" cy="626233"/>
      </dsp:txXfrm>
    </dsp:sp>
    <dsp:sp modelId="{4F764E94-4D29-BE49-B29D-77303DCB0053}">
      <dsp:nvSpPr>
        <dsp:cNvPr id="0" name=""/>
        <dsp:cNvSpPr/>
      </dsp:nvSpPr>
      <dsp:spPr>
        <a:xfrm>
          <a:off x="4270521" y="2618597"/>
          <a:ext cx="532159" cy="22763"/>
        </a:xfrm>
        <a:custGeom>
          <a:avLst/>
          <a:gdLst/>
          <a:ahLst/>
          <a:cxnLst/>
          <a:rect l="0" t="0" r="0" b="0"/>
          <a:pathLst>
            <a:path>
              <a:moveTo>
                <a:pt x="0" y="11381"/>
              </a:moveTo>
              <a:lnTo>
                <a:pt x="532159" y="1138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23297" y="2616675"/>
        <a:ext cx="26607" cy="26607"/>
      </dsp:txXfrm>
    </dsp:sp>
    <dsp:sp modelId="{1E6D57F1-660A-1046-A11A-BE6FD11D1BC9}">
      <dsp:nvSpPr>
        <dsp:cNvPr id="0" name=""/>
        <dsp:cNvSpPr/>
      </dsp:nvSpPr>
      <dsp:spPr>
        <a:xfrm>
          <a:off x="4802681" y="2297379"/>
          <a:ext cx="1330399" cy="66519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Resources</a:t>
          </a:r>
          <a:endParaRPr lang="en-US" sz="1500" kern="1200" dirty="0"/>
        </a:p>
      </dsp:txBody>
      <dsp:txXfrm>
        <a:off x="4822164" y="2316862"/>
        <a:ext cx="1291433" cy="626233"/>
      </dsp:txXfrm>
    </dsp:sp>
    <dsp:sp modelId="{3D594DC4-06E6-D047-B2EB-BFC3970330FB}">
      <dsp:nvSpPr>
        <dsp:cNvPr id="0" name=""/>
        <dsp:cNvSpPr/>
      </dsp:nvSpPr>
      <dsp:spPr>
        <a:xfrm rot="1954721">
          <a:off x="1705506" y="3022799"/>
          <a:ext cx="1340041" cy="22763"/>
        </a:xfrm>
        <a:custGeom>
          <a:avLst/>
          <a:gdLst/>
          <a:ahLst/>
          <a:cxnLst/>
          <a:rect l="0" t="0" r="0" b="0"/>
          <a:pathLst>
            <a:path>
              <a:moveTo>
                <a:pt x="0" y="11381"/>
              </a:moveTo>
              <a:lnTo>
                <a:pt x="1340041" y="1138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342026" y="3000679"/>
        <a:ext cx="67002" cy="67002"/>
      </dsp:txXfrm>
    </dsp:sp>
    <dsp:sp modelId="{A76651BC-DDD6-054A-9866-CE6142D07EE9}">
      <dsp:nvSpPr>
        <dsp:cNvPr id="0" name=""/>
        <dsp:cNvSpPr/>
      </dsp:nvSpPr>
      <dsp:spPr>
        <a:xfrm>
          <a:off x="2940122" y="3062358"/>
          <a:ext cx="1330399" cy="66519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Retreat </a:t>
          </a:r>
          <a:endParaRPr lang="en-US" sz="1500" kern="1200" dirty="0"/>
        </a:p>
      </dsp:txBody>
      <dsp:txXfrm>
        <a:off x="2959605" y="3081841"/>
        <a:ext cx="1291433" cy="626233"/>
      </dsp:txXfrm>
    </dsp:sp>
    <dsp:sp modelId="{C57085DF-82AB-F94E-9150-568F1FA10FA3}">
      <dsp:nvSpPr>
        <dsp:cNvPr id="0" name=""/>
        <dsp:cNvSpPr/>
      </dsp:nvSpPr>
      <dsp:spPr>
        <a:xfrm>
          <a:off x="4270521" y="3383576"/>
          <a:ext cx="532159" cy="22763"/>
        </a:xfrm>
        <a:custGeom>
          <a:avLst/>
          <a:gdLst/>
          <a:ahLst/>
          <a:cxnLst/>
          <a:rect l="0" t="0" r="0" b="0"/>
          <a:pathLst>
            <a:path>
              <a:moveTo>
                <a:pt x="0" y="11381"/>
              </a:moveTo>
              <a:lnTo>
                <a:pt x="532159" y="1138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23297" y="3381654"/>
        <a:ext cx="26607" cy="26607"/>
      </dsp:txXfrm>
    </dsp:sp>
    <dsp:sp modelId="{878A494C-C525-BD4B-99AC-006D0B8CE9E7}">
      <dsp:nvSpPr>
        <dsp:cNvPr id="0" name=""/>
        <dsp:cNvSpPr/>
      </dsp:nvSpPr>
      <dsp:spPr>
        <a:xfrm>
          <a:off x="4802681" y="3062358"/>
          <a:ext cx="1330399" cy="66519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Resources</a:t>
          </a:r>
          <a:endParaRPr lang="en-US" sz="1500" kern="1200" dirty="0"/>
        </a:p>
      </dsp:txBody>
      <dsp:txXfrm>
        <a:off x="4822164" y="3081841"/>
        <a:ext cx="1291433" cy="626233"/>
      </dsp:txXfrm>
    </dsp:sp>
    <dsp:sp modelId="{C72D80CA-BC11-3C4D-A9E7-E5BE37CABCA7}">
      <dsp:nvSpPr>
        <dsp:cNvPr id="0" name=""/>
        <dsp:cNvSpPr/>
      </dsp:nvSpPr>
      <dsp:spPr>
        <a:xfrm rot="3166756">
          <a:off x="1442138" y="3405289"/>
          <a:ext cx="1866777" cy="22763"/>
        </a:xfrm>
        <a:custGeom>
          <a:avLst/>
          <a:gdLst/>
          <a:ahLst/>
          <a:cxnLst/>
          <a:rect l="0" t="0" r="0" b="0"/>
          <a:pathLst>
            <a:path>
              <a:moveTo>
                <a:pt x="0" y="11381"/>
              </a:moveTo>
              <a:lnTo>
                <a:pt x="1866777" y="1138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328858" y="3370001"/>
        <a:ext cx="93338" cy="93338"/>
      </dsp:txXfrm>
    </dsp:sp>
    <dsp:sp modelId="{ECC5C7D0-CBF9-324C-B48F-239FD8361C16}">
      <dsp:nvSpPr>
        <dsp:cNvPr id="0" name=""/>
        <dsp:cNvSpPr/>
      </dsp:nvSpPr>
      <dsp:spPr>
        <a:xfrm>
          <a:off x="2940122" y="3827338"/>
          <a:ext cx="1330399" cy="66519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Day at the Monastery</a:t>
          </a:r>
          <a:endParaRPr lang="en-US" sz="1500" kern="1200" dirty="0"/>
        </a:p>
      </dsp:txBody>
      <dsp:txXfrm>
        <a:off x="2959605" y="3846821"/>
        <a:ext cx="1291433" cy="626233"/>
      </dsp:txXfrm>
    </dsp:sp>
    <dsp:sp modelId="{06092E06-330A-BF49-BA84-97B59019D316}">
      <dsp:nvSpPr>
        <dsp:cNvPr id="0" name=""/>
        <dsp:cNvSpPr/>
      </dsp:nvSpPr>
      <dsp:spPr>
        <a:xfrm>
          <a:off x="4270521" y="4148556"/>
          <a:ext cx="532159" cy="22763"/>
        </a:xfrm>
        <a:custGeom>
          <a:avLst/>
          <a:gdLst/>
          <a:ahLst/>
          <a:cxnLst/>
          <a:rect l="0" t="0" r="0" b="0"/>
          <a:pathLst>
            <a:path>
              <a:moveTo>
                <a:pt x="0" y="11381"/>
              </a:moveTo>
              <a:lnTo>
                <a:pt x="532159" y="1138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23297" y="4146634"/>
        <a:ext cx="26607" cy="26607"/>
      </dsp:txXfrm>
    </dsp:sp>
    <dsp:sp modelId="{3F4D2CAD-9F03-5044-A31E-54BDDECC7B51}">
      <dsp:nvSpPr>
        <dsp:cNvPr id="0" name=""/>
        <dsp:cNvSpPr/>
      </dsp:nvSpPr>
      <dsp:spPr>
        <a:xfrm>
          <a:off x="4802681" y="3827338"/>
          <a:ext cx="1330399" cy="66519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Resources</a:t>
          </a:r>
          <a:endParaRPr lang="en-US" sz="1500" kern="1200" dirty="0"/>
        </a:p>
      </dsp:txBody>
      <dsp:txXfrm>
        <a:off x="4822164" y="3846821"/>
        <a:ext cx="1291433" cy="626233"/>
      </dsp:txXfrm>
    </dsp:sp>
    <dsp:sp modelId="{02C001BC-66C1-2740-9D3D-12E57F4C27CB}">
      <dsp:nvSpPr>
        <dsp:cNvPr id="0" name=""/>
        <dsp:cNvSpPr/>
      </dsp:nvSpPr>
      <dsp:spPr>
        <a:xfrm rot="3801907">
          <a:off x="1116123" y="3787778"/>
          <a:ext cx="2518807" cy="22763"/>
        </a:xfrm>
        <a:custGeom>
          <a:avLst/>
          <a:gdLst/>
          <a:ahLst/>
          <a:cxnLst/>
          <a:rect l="0" t="0" r="0" b="0"/>
          <a:pathLst>
            <a:path>
              <a:moveTo>
                <a:pt x="0" y="11381"/>
              </a:moveTo>
              <a:lnTo>
                <a:pt x="2518807" y="11381"/>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2312557" y="3736190"/>
        <a:ext cx="125940" cy="125940"/>
      </dsp:txXfrm>
    </dsp:sp>
    <dsp:sp modelId="{A5911B43-C820-F547-B78F-DB1AA5137123}">
      <dsp:nvSpPr>
        <dsp:cNvPr id="0" name=""/>
        <dsp:cNvSpPr/>
      </dsp:nvSpPr>
      <dsp:spPr>
        <a:xfrm>
          <a:off x="2940122" y="4592318"/>
          <a:ext cx="1330399" cy="66519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Online Prayer Intentions</a:t>
          </a:r>
          <a:endParaRPr lang="en-US" sz="1500" kern="1200" dirty="0"/>
        </a:p>
      </dsp:txBody>
      <dsp:txXfrm>
        <a:off x="2959605" y="4611801"/>
        <a:ext cx="1291433" cy="6262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566856" y="286758"/>
          <a:ext cx="3705796" cy="3705796"/>
        </a:xfrm>
        <a:prstGeom prst="pie">
          <a:avLst>
            <a:gd name="adj1" fmla="val 16200000"/>
            <a:gd name="adj2" fmla="val 180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Fall</a:t>
          </a:r>
          <a:endParaRPr lang="en-US" sz="2800" kern="1200" dirty="0"/>
        </a:p>
      </dsp:txBody>
      <dsp:txXfrm>
        <a:off x="2519900" y="1072034"/>
        <a:ext cx="1323498" cy="1102915"/>
      </dsp:txXfrm>
    </dsp:sp>
    <dsp:sp modelId="{B693E6FC-39D2-384F-B23E-F8D1633C9CDE}">
      <dsp:nvSpPr>
        <dsp:cNvPr id="0" name=""/>
        <dsp:cNvSpPr/>
      </dsp:nvSpPr>
      <dsp:spPr>
        <a:xfrm>
          <a:off x="490535" y="419107"/>
          <a:ext cx="3705796" cy="3705796"/>
        </a:xfrm>
        <a:prstGeom prst="pie">
          <a:avLst>
            <a:gd name="adj1" fmla="val 1800000"/>
            <a:gd name="adj2" fmla="val 900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Winter-Spring</a:t>
          </a:r>
          <a:endParaRPr lang="en-US" sz="2800" kern="1200" dirty="0"/>
        </a:p>
      </dsp:txBody>
      <dsp:txXfrm>
        <a:off x="1372867" y="2823464"/>
        <a:ext cx="1985248" cy="970565"/>
      </dsp:txXfrm>
    </dsp:sp>
    <dsp:sp modelId="{DBFA8338-CC05-2940-A05E-BD3D2B0EE1F4}">
      <dsp:nvSpPr>
        <dsp:cNvPr id="0" name=""/>
        <dsp:cNvSpPr/>
      </dsp:nvSpPr>
      <dsp:spPr>
        <a:xfrm>
          <a:off x="414213" y="286758"/>
          <a:ext cx="3705796" cy="3705796"/>
        </a:xfrm>
        <a:prstGeom prst="pie">
          <a:avLst>
            <a:gd name="adj1" fmla="val 9000000"/>
            <a:gd name="adj2" fmla="val 1620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Summer</a:t>
          </a:r>
          <a:endParaRPr lang="en-US" sz="2800" kern="1200" dirty="0"/>
        </a:p>
      </dsp:txBody>
      <dsp:txXfrm>
        <a:off x="843468" y="1072034"/>
        <a:ext cx="1323498" cy="1102915"/>
      </dsp:txXfrm>
    </dsp:sp>
    <dsp:sp modelId="{227F2737-653F-6843-AF58-FFBC079C1985}">
      <dsp:nvSpPr>
        <dsp:cNvPr id="0" name=""/>
        <dsp:cNvSpPr/>
      </dsp:nvSpPr>
      <dsp:spPr>
        <a:xfrm>
          <a:off x="337756" y="57351"/>
          <a:ext cx="4164609" cy="4164609"/>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261128" y="189467"/>
          <a:ext cx="4164609" cy="4164609"/>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184500" y="57351"/>
          <a:ext cx="4164609" cy="4164609"/>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341999" y="1019580"/>
          <a:ext cx="2937768" cy="1909549"/>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Church Event or Program</a:t>
          </a:r>
          <a:endParaRPr lang="en-US" sz="3200" kern="1200" dirty="0"/>
        </a:p>
      </dsp:txBody>
      <dsp:txXfrm>
        <a:off x="435215" y="1112796"/>
        <a:ext cx="2751336" cy="1723117"/>
      </dsp:txXfrm>
    </dsp:sp>
    <dsp:sp modelId="{31DC290B-682D-1043-9D0B-FF7D1D01507D}">
      <dsp:nvSpPr>
        <dsp:cNvPr id="0" name=""/>
        <dsp:cNvSpPr/>
      </dsp:nvSpPr>
      <dsp:spPr>
        <a:xfrm>
          <a:off x="1810883" y="355051"/>
          <a:ext cx="3238608" cy="3238608"/>
        </a:xfrm>
        <a:custGeom>
          <a:avLst/>
          <a:gdLst/>
          <a:ahLst/>
          <a:cxnLst/>
          <a:rect l="0" t="0" r="0" b="0"/>
          <a:pathLst>
            <a:path>
              <a:moveTo>
                <a:pt x="682210" y="298697"/>
              </a:moveTo>
              <a:arcTo wR="1619304" hR="1619304" stAng="14078445" swAng="4243111"/>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3580607" y="1019580"/>
          <a:ext cx="2937768" cy="1909549"/>
        </a:xfrm>
        <a:prstGeom prst="roundRect">
          <a:avLst/>
        </a:prstGeom>
        <a:solidFill>
          <a:schemeClr val="accent3">
            <a:hueOff val="-19032015"/>
            <a:satOff val="90"/>
            <a:lumOff val="10585"/>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At Home &amp; Daily Life</a:t>
          </a:r>
          <a:endParaRPr lang="en-US" sz="3200" kern="1200" dirty="0"/>
        </a:p>
      </dsp:txBody>
      <dsp:txXfrm>
        <a:off x="3673823" y="1112796"/>
        <a:ext cx="2751336" cy="1723117"/>
      </dsp:txXfrm>
    </dsp:sp>
    <dsp:sp modelId="{1138D245-F243-A94A-B194-3A5DB00C9C45}">
      <dsp:nvSpPr>
        <dsp:cNvPr id="0" name=""/>
        <dsp:cNvSpPr/>
      </dsp:nvSpPr>
      <dsp:spPr>
        <a:xfrm>
          <a:off x="1810883" y="355051"/>
          <a:ext cx="3238608" cy="3238608"/>
        </a:xfrm>
        <a:custGeom>
          <a:avLst/>
          <a:gdLst/>
          <a:ahLst/>
          <a:cxnLst/>
          <a:rect l="0" t="0" r="0" b="0"/>
          <a:pathLst>
            <a:path>
              <a:moveTo>
                <a:pt x="2556397" y="2939910"/>
              </a:moveTo>
              <a:arcTo wR="1619304" hR="1619304" stAng="3278445" swAng="4243111"/>
            </a:path>
          </a:pathLst>
        </a:custGeom>
        <a:noFill/>
        <a:ln w="10000"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669391" y="1917297"/>
          <a:ext cx="1474470" cy="147447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t>Event or Program</a:t>
          </a:r>
          <a:endParaRPr lang="en-US" sz="2600" b="1" kern="1200" dirty="0"/>
        </a:p>
      </dsp:txBody>
      <dsp:txXfrm>
        <a:off x="2741369" y="1989275"/>
        <a:ext cx="1330514" cy="1330514"/>
      </dsp:txXfrm>
    </dsp:sp>
    <dsp:sp modelId="{F16EA18C-8019-C74D-BCC8-287AB1098442}">
      <dsp:nvSpPr>
        <dsp:cNvPr id="0" name=""/>
        <dsp:cNvSpPr/>
      </dsp:nvSpPr>
      <dsp:spPr>
        <a:xfrm rot="16200000">
          <a:off x="3101732" y="1612403"/>
          <a:ext cx="609787" cy="0"/>
        </a:xfrm>
        <a:custGeom>
          <a:avLst/>
          <a:gdLst/>
          <a:ahLst/>
          <a:cxnLst/>
          <a:rect l="0" t="0" r="0" b="0"/>
          <a:pathLst>
            <a:path>
              <a:moveTo>
                <a:pt x="0" y="0"/>
              </a:moveTo>
              <a:lnTo>
                <a:pt x="609787"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7D1E2-1288-A249-A7C7-384FBAA0D7C9}">
      <dsp:nvSpPr>
        <dsp:cNvPr id="0" name=""/>
        <dsp:cNvSpPr/>
      </dsp:nvSpPr>
      <dsp:spPr>
        <a:xfrm>
          <a:off x="2661195" y="-126192"/>
          <a:ext cx="1490861" cy="143370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TALK</a:t>
          </a:r>
          <a:br>
            <a:rPr lang="en-US" sz="1800" b="1" kern="1200" dirty="0" smtClean="0"/>
          </a:br>
          <a:r>
            <a:rPr lang="en-US" sz="1800" b="1" kern="1200" dirty="0" smtClean="0"/>
            <a:t>Conversation Activities </a:t>
          </a:r>
          <a:endParaRPr lang="en-US" sz="1800" b="1" kern="1200" dirty="0"/>
        </a:p>
      </dsp:txBody>
      <dsp:txXfrm>
        <a:off x="2731183" y="-56204"/>
        <a:ext cx="1350885" cy="1293726"/>
      </dsp:txXfrm>
    </dsp:sp>
    <dsp:sp modelId="{5E6C6F52-2364-6749-80A2-6E9F5A38DEF3}">
      <dsp:nvSpPr>
        <dsp:cNvPr id="0" name=""/>
        <dsp:cNvSpPr/>
      </dsp:nvSpPr>
      <dsp:spPr>
        <a:xfrm rot="20520000">
          <a:off x="4131505" y="2336977"/>
          <a:ext cx="504906" cy="0"/>
        </a:xfrm>
        <a:custGeom>
          <a:avLst/>
          <a:gdLst/>
          <a:ahLst/>
          <a:cxnLst/>
          <a:rect l="0" t="0" r="0" b="0"/>
          <a:pathLst>
            <a:path>
              <a:moveTo>
                <a:pt x="0" y="0"/>
              </a:moveTo>
              <a:lnTo>
                <a:pt x="504906"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170A06-30CE-6742-9CD6-9F5407986543}">
      <dsp:nvSpPr>
        <dsp:cNvPr id="0" name=""/>
        <dsp:cNvSpPr/>
      </dsp:nvSpPr>
      <dsp:spPr>
        <a:xfrm>
          <a:off x="4624056" y="1299909"/>
          <a:ext cx="1490861" cy="143370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LEARN</a:t>
          </a:r>
          <a:br>
            <a:rPr lang="en-US" sz="1800" b="1" kern="1200" dirty="0" smtClean="0"/>
          </a:br>
          <a:r>
            <a:rPr lang="en-US" sz="1800" b="1" kern="1200" dirty="0" smtClean="0"/>
            <a:t>Read</a:t>
          </a:r>
          <a:br>
            <a:rPr lang="en-US" sz="1800" b="1" kern="1200" dirty="0" smtClean="0"/>
          </a:br>
          <a:r>
            <a:rPr lang="en-US" sz="1800" b="1" kern="1200" dirty="0" smtClean="0"/>
            <a:t>Listen</a:t>
          </a:r>
          <a:br>
            <a:rPr lang="en-US" sz="1800" b="1" kern="1200" dirty="0" smtClean="0"/>
          </a:br>
          <a:r>
            <a:rPr lang="en-US" sz="1800" b="1" kern="1200" dirty="0" smtClean="0"/>
            <a:t>Watch </a:t>
          </a:r>
          <a:endParaRPr lang="en-US" sz="1800" b="1" kern="1200" dirty="0"/>
        </a:p>
      </dsp:txBody>
      <dsp:txXfrm>
        <a:off x="4694044" y="1369897"/>
        <a:ext cx="1350885" cy="1293726"/>
      </dsp:txXfrm>
    </dsp:sp>
    <dsp:sp modelId="{0B983D13-9616-B244-9767-663D62534803}">
      <dsp:nvSpPr>
        <dsp:cNvPr id="0" name=""/>
        <dsp:cNvSpPr/>
      </dsp:nvSpPr>
      <dsp:spPr>
        <a:xfrm rot="3240000">
          <a:off x="3887326" y="3499578"/>
          <a:ext cx="266524" cy="0"/>
        </a:xfrm>
        <a:custGeom>
          <a:avLst/>
          <a:gdLst/>
          <a:ahLst/>
          <a:cxnLst/>
          <a:rect l="0" t="0" r="0" b="0"/>
          <a:pathLst>
            <a:path>
              <a:moveTo>
                <a:pt x="0" y="0"/>
              </a:moveTo>
              <a:lnTo>
                <a:pt x="266524"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92D435-F383-A542-9849-6BDF935950EE}">
      <dsp:nvSpPr>
        <dsp:cNvPr id="0" name=""/>
        <dsp:cNvSpPr/>
      </dsp:nvSpPr>
      <dsp:spPr>
        <a:xfrm>
          <a:off x="3874310" y="3607390"/>
          <a:ext cx="1490861" cy="143370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ACT</a:t>
          </a:r>
          <a:br>
            <a:rPr lang="en-US" sz="1800" b="1" kern="1200" dirty="0" smtClean="0"/>
          </a:br>
          <a:r>
            <a:rPr lang="en-US" sz="1800" b="1" kern="1200" dirty="0" smtClean="0"/>
            <a:t>Practices</a:t>
          </a:r>
          <a:br>
            <a:rPr lang="en-US" sz="1800" b="1" kern="1200" dirty="0" smtClean="0"/>
          </a:br>
          <a:r>
            <a:rPr lang="en-US" sz="1800" b="1" kern="1200" dirty="0" smtClean="0"/>
            <a:t>Service</a:t>
          </a:r>
          <a:br>
            <a:rPr lang="en-US" sz="1800" b="1" kern="1200" dirty="0" smtClean="0"/>
          </a:br>
          <a:r>
            <a:rPr lang="en-US" sz="1800" b="1" kern="1200" dirty="0" smtClean="0"/>
            <a:t>Projects</a:t>
          </a:r>
        </a:p>
      </dsp:txBody>
      <dsp:txXfrm>
        <a:off x="3944298" y="3677378"/>
        <a:ext cx="1350885" cy="1293726"/>
      </dsp:txXfrm>
    </dsp:sp>
    <dsp:sp modelId="{54555DDE-9657-744F-80C5-9D13F5AB989A}">
      <dsp:nvSpPr>
        <dsp:cNvPr id="0" name=""/>
        <dsp:cNvSpPr/>
      </dsp:nvSpPr>
      <dsp:spPr>
        <a:xfrm rot="7560000">
          <a:off x="2659401" y="3499578"/>
          <a:ext cx="266524" cy="0"/>
        </a:xfrm>
        <a:custGeom>
          <a:avLst/>
          <a:gdLst/>
          <a:ahLst/>
          <a:cxnLst/>
          <a:rect l="0" t="0" r="0" b="0"/>
          <a:pathLst>
            <a:path>
              <a:moveTo>
                <a:pt x="0" y="0"/>
              </a:moveTo>
              <a:lnTo>
                <a:pt x="266524"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F37E59-2BA1-6442-9399-6A5D937CCC17}">
      <dsp:nvSpPr>
        <dsp:cNvPr id="0" name=""/>
        <dsp:cNvSpPr/>
      </dsp:nvSpPr>
      <dsp:spPr>
        <a:xfrm>
          <a:off x="1448080" y="3607390"/>
          <a:ext cx="1490861" cy="143370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PRAY</a:t>
          </a:r>
          <a:br>
            <a:rPr lang="en-US" sz="1800" b="1" kern="1200" dirty="0" smtClean="0"/>
          </a:br>
          <a:r>
            <a:rPr lang="en-US" sz="1800" b="1" kern="1200" dirty="0" smtClean="0"/>
            <a:t>Devotions Bible Reading Daily Prayer</a:t>
          </a:r>
          <a:endParaRPr lang="en-US" sz="1800" b="1" kern="1200" dirty="0"/>
        </a:p>
      </dsp:txBody>
      <dsp:txXfrm>
        <a:off x="1518068" y="3677378"/>
        <a:ext cx="1350885" cy="1293726"/>
      </dsp:txXfrm>
    </dsp:sp>
    <dsp:sp modelId="{04EFD440-B0DD-7B41-BEDB-A6E2C526B96E}">
      <dsp:nvSpPr>
        <dsp:cNvPr id="0" name=""/>
        <dsp:cNvSpPr/>
      </dsp:nvSpPr>
      <dsp:spPr>
        <a:xfrm rot="11880000">
          <a:off x="2176840" y="2336977"/>
          <a:ext cx="504906" cy="0"/>
        </a:xfrm>
        <a:custGeom>
          <a:avLst/>
          <a:gdLst/>
          <a:ahLst/>
          <a:cxnLst/>
          <a:rect l="0" t="0" r="0" b="0"/>
          <a:pathLst>
            <a:path>
              <a:moveTo>
                <a:pt x="0" y="0"/>
              </a:moveTo>
              <a:lnTo>
                <a:pt x="504906"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4B87B7-09F7-6A46-AC74-37EF0149FACA}">
      <dsp:nvSpPr>
        <dsp:cNvPr id="0" name=""/>
        <dsp:cNvSpPr/>
      </dsp:nvSpPr>
      <dsp:spPr>
        <a:xfrm>
          <a:off x="698334" y="1299909"/>
          <a:ext cx="1490861" cy="1433702"/>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SHARE </a:t>
          </a:r>
          <a:br>
            <a:rPr lang="en-US" sz="1800" b="1" kern="1200" dirty="0" smtClean="0"/>
          </a:br>
          <a:r>
            <a:rPr lang="en-US" sz="1800" b="1" kern="1200" dirty="0" smtClean="0"/>
            <a:t>Blog Facebook</a:t>
          </a:r>
          <a:br>
            <a:rPr lang="en-US" sz="1800" b="1" kern="1200" dirty="0" smtClean="0"/>
          </a:br>
          <a:r>
            <a:rPr lang="en-US" sz="1800" b="1" kern="1200" dirty="0" smtClean="0"/>
            <a:t>Video</a:t>
          </a:r>
          <a:br>
            <a:rPr lang="en-US" sz="1800" b="1" kern="1200" dirty="0" smtClean="0"/>
          </a:br>
          <a:r>
            <a:rPr lang="en-US" sz="1800" b="1" kern="1200" dirty="0" smtClean="0"/>
            <a:t>Projects</a:t>
          </a:r>
          <a:endParaRPr lang="en-US" sz="1800" b="1" kern="1200" dirty="0"/>
        </a:p>
      </dsp:txBody>
      <dsp:txXfrm>
        <a:off x="768322" y="1369897"/>
        <a:ext cx="1350885" cy="1293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799" y="0"/>
          <a:ext cx="1994557" cy="449580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Not Religiously Affiliated</a:t>
          </a:r>
          <a:endParaRPr lang="en-US" sz="2200" b="1" kern="1200" dirty="0"/>
        </a:p>
      </dsp:txBody>
      <dsp:txXfrm>
        <a:off x="1799" y="1798320"/>
        <a:ext cx="1994557" cy="1798320"/>
      </dsp:txXfrm>
    </dsp:sp>
    <dsp:sp modelId="{8A9EB826-7948-4F4C-88E9-2E150BEBDE25}">
      <dsp:nvSpPr>
        <dsp:cNvPr id="0" name=""/>
        <dsp:cNvSpPr/>
      </dsp:nvSpPr>
      <dsp:spPr>
        <a:xfrm>
          <a:off x="250527" y="269748"/>
          <a:ext cx="1497101" cy="1497101"/>
        </a:xfrm>
        <a:prstGeom prst="ellipse">
          <a:avLst/>
        </a:prstGeom>
        <a:solidFill>
          <a:schemeClr val="accent2">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820A0329-744D-C74A-B522-3516DAF851A3}">
      <dsp:nvSpPr>
        <dsp:cNvPr id="0" name=""/>
        <dsp:cNvSpPr/>
      </dsp:nvSpPr>
      <dsp:spPr>
        <a:xfrm>
          <a:off x="2056193" y="0"/>
          <a:ext cx="1994557" cy="449580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Spiritual but Not Religious</a:t>
          </a:r>
          <a:endParaRPr lang="en-US" sz="2200" b="1" kern="1200" dirty="0"/>
        </a:p>
      </dsp:txBody>
      <dsp:txXfrm>
        <a:off x="2056193" y="1798320"/>
        <a:ext cx="1994557" cy="1798320"/>
      </dsp:txXfrm>
    </dsp:sp>
    <dsp:sp modelId="{5AF2C04B-EF9F-BA43-81D4-8E4779A7D97E}">
      <dsp:nvSpPr>
        <dsp:cNvPr id="0" name=""/>
        <dsp:cNvSpPr/>
      </dsp:nvSpPr>
      <dsp:spPr>
        <a:xfrm>
          <a:off x="2304921" y="269748"/>
          <a:ext cx="1497101" cy="1497101"/>
        </a:xfrm>
        <a:prstGeom prst="ellipse">
          <a:avLst/>
        </a:prstGeom>
        <a:solidFill>
          <a:schemeClr val="accent3">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E631F2B0-23C3-0249-9E08-F3E6F17015C2}">
      <dsp:nvSpPr>
        <dsp:cNvPr id="0" name=""/>
        <dsp:cNvSpPr/>
      </dsp:nvSpPr>
      <dsp:spPr>
        <a:xfrm>
          <a:off x="4110587" y="0"/>
          <a:ext cx="1994557" cy="449580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Minimal Engagement with Faith and Community</a:t>
          </a:r>
          <a:endParaRPr lang="en-US" sz="2200" b="1" kern="1200" dirty="0"/>
        </a:p>
      </dsp:txBody>
      <dsp:txXfrm>
        <a:off x="4110587" y="1798320"/>
        <a:ext cx="1994557" cy="1798320"/>
      </dsp:txXfrm>
    </dsp:sp>
    <dsp:sp modelId="{18CF072A-30E2-844B-B81C-6D42C7C135E1}">
      <dsp:nvSpPr>
        <dsp:cNvPr id="0" name=""/>
        <dsp:cNvSpPr/>
      </dsp:nvSpPr>
      <dsp:spPr>
        <a:xfrm>
          <a:off x="4359315" y="269748"/>
          <a:ext cx="1497101" cy="1497101"/>
        </a:xfrm>
        <a:prstGeom prst="ellipse">
          <a:avLst/>
        </a:prstGeom>
        <a:solidFill>
          <a:schemeClr val="accent4">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CB2AA07B-8D9B-D04A-BB27-F1F82AC034E2}">
      <dsp:nvSpPr>
        <dsp:cNvPr id="0" name=""/>
        <dsp:cNvSpPr/>
      </dsp:nvSpPr>
      <dsp:spPr>
        <a:xfrm>
          <a:off x="6164981" y="0"/>
          <a:ext cx="1986618" cy="449580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Vibrant Faith</a:t>
          </a:r>
          <a:br>
            <a:rPr lang="en-US" sz="2200" b="1" kern="1200" dirty="0" smtClean="0"/>
          </a:br>
          <a:r>
            <a:rPr lang="en-US" sz="2200" b="1" kern="1200" dirty="0" smtClean="0"/>
            <a:t>&amp; Active Engagement</a:t>
          </a:r>
          <a:endParaRPr lang="en-US" sz="2200" b="1" kern="1200" dirty="0"/>
        </a:p>
      </dsp:txBody>
      <dsp:txXfrm>
        <a:off x="6164981" y="1798320"/>
        <a:ext cx="1986618" cy="1798320"/>
      </dsp:txXfrm>
    </dsp:sp>
    <dsp:sp modelId="{D908F25E-593C-6D40-828D-2A68C1F09009}">
      <dsp:nvSpPr>
        <dsp:cNvPr id="0" name=""/>
        <dsp:cNvSpPr/>
      </dsp:nvSpPr>
      <dsp:spPr>
        <a:xfrm>
          <a:off x="6409740" y="269748"/>
          <a:ext cx="1497101" cy="1497101"/>
        </a:xfrm>
        <a:prstGeom prst="ellipse">
          <a:avLst/>
        </a:prstGeom>
        <a:solidFill>
          <a:schemeClr val="accent5">
            <a:tint val="5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1">
          <a:scrgbClr r="0" g="0" b="0"/>
        </a:effectRef>
        <a:fontRef idx="minor"/>
      </dsp:style>
    </dsp:sp>
    <dsp:sp modelId="{612614A4-A650-6343-B1C6-C89384F923E7}">
      <dsp:nvSpPr>
        <dsp:cNvPr id="0" name=""/>
        <dsp:cNvSpPr/>
      </dsp:nvSpPr>
      <dsp:spPr>
        <a:xfrm>
          <a:off x="326306" y="3596640"/>
          <a:ext cx="7500787" cy="674370"/>
        </a:xfrm>
        <a:prstGeom prst="leftRightArrow">
          <a:avLst/>
        </a:prstGeom>
        <a:solidFill>
          <a:schemeClr val="accent2">
            <a:tint val="4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3426A-7570-434A-83A8-98746E062A67}">
      <dsp:nvSpPr>
        <dsp:cNvPr id="0" name=""/>
        <dsp:cNvSpPr/>
      </dsp:nvSpPr>
      <dsp:spPr>
        <a:xfrm>
          <a:off x="2774961" y="2114426"/>
          <a:ext cx="887389" cy="88738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t>Bible</a:t>
          </a:r>
          <a:endParaRPr lang="en-US" sz="2100" b="1" kern="1200" dirty="0"/>
        </a:p>
      </dsp:txBody>
      <dsp:txXfrm>
        <a:off x="2904916" y="2244381"/>
        <a:ext cx="627479" cy="627479"/>
      </dsp:txXfrm>
    </dsp:sp>
    <dsp:sp modelId="{C7B778A8-B788-AB4F-A2C0-D39355234AE5}">
      <dsp:nvSpPr>
        <dsp:cNvPr id="0" name=""/>
        <dsp:cNvSpPr/>
      </dsp:nvSpPr>
      <dsp:spPr>
        <a:xfrm rot="16200000">
          <a:off x="2941221" y="1380640"/>
          <a:ext cx="554869" cy="452057"/>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009030" y="1538860"/>
        <a:ext cx="419252" cy="271235"/>
      </dsp:txXfrm>
    </dsp:sp>
    <dsp:sp modelId="{0512E4DD-7E16-3946-957E-468A1FF4C090}">
      <dsp:nvSpPr>
        <dsp:cNvPr id="0" name=""/>
        <dsp:cNvSpPr/>
      </dsp:nvSpPr>
      <dsp:spPr>
        <a:xfrm>
          <a:off x="2686823" y="3837"/>
          <a:ext cx="1063665" cy="1063665"/>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Course</a:t>
          </a:r>
          <a:endParaRPr lang="en-US" sz="1600" b="1" kern="1200" dirty="0"/>
        </a:p>
      </dsp:txBody>
      <dsp:txXfrm>
        <a:off x="2842593" y="159607"/>
        <a:ext cx="752125" cy="752125"/>
      </dsp:txXfrm>
    </dsp:sp>
    <dsp:sp modelId="{89FEE95F-4BC6-114B-8598-344E12B29167}">
      <dsp:nvSpPr>
        <dsp:cNvPr id="0" name=""/>
        <dsp:cNvSpPr/>
      </dsp:nvSpPr>
      <dsp:spPr>
        <a:xfrm rot="18600000">
          <a:off x="3552803" y="1603237"/>
          <a:ext cx="554869" cy="452057"/>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577025" y="1745592"/>
        <a:ext cx="419252" cy="271235"/>
      </dsp:txXfrm>
    </dsp:sp>
    <dsp:sp modelId="{AC928FEB-B13A-4E45-BBD1-A008D53991AA}">
      <dsp:nvSpPr>
        <dsp:cNvPr id="0" name=""/>
        <dsp:cNvSpPr/>
      </dsp:nvSpPr>
      <dsp:spPr>
        <a:xfrm>
          <a:off x="3986830" y="477001"/>
          <a:ext cx="1063665" cy="1063665"/>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Online course</a:t>
          </a:r>
          <a:endParaRPr lang="en-US" sz="1600" b="1" kern="1200" dirty="0"/>
        </a:p>
      </dsp:txBody>
      <dsp:txXfrm>
        <a:off x="4142600" y="632771"/>
        <a:ext cx="752125" cy="752125"/>
      </dsp:txXfrm>
    </dsp:sp>
    <dsp:sp modelId="{0B0C4164-627D-D94D-8CA0-0847EB7398A1}">
      <dsp:nvSpPr>
        <dsp:cNvPr id="0" name=""/>
        <dsp:cNvSpPr/>
      </dsp:nvSpPr>
      <dsp:spPr>
        <a:xfrm rot="21000000">
          <a:off x="3878219" y="2166874"/>
          <a:ext cx="554869" cy="452057"/>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879249" y="2269060"/>
        <a:ext cx="419252" cy="271235"/>
      </dsp:txXfrm>
    </dsp:sp>
    <dsp:sp modelId="{6A0497E1-54F0-834A-8E14-6DA8D5BCAEDA}">
      <dsp:nvSpPr>
        <dsp:cNvPr id="0" name=""/>
        <dsp:cNvSpPr/>
      </dsp:nvSpPr>
      <dsp:spPr>
        <a:xfrm>
          <a:off x="4678549" y="1675094"/>
          <a:ext cx="1063665" cy="1063665"/>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Bible study group</a:t>
          </a:r>
          <a:endParaRPr lang="en-US" sz="1600" b="1" kern="1200" dirty="0"/>
        </a:p>
      </dsp:txBody>
      <dsp:txXfrm>
        <a:off x="4834319" y="1830864"/>
        <a:ext cx="752125" cy="752125"/>
      </dsp:txXfrm>
    </dsp:sp>
    <dsp:sp modelId="{5D11747A-6EB8-5443-8B1E-3637BBD127BC}">
      <dsp:nvSpPr>
        <dsp:cNvPr id="0" name=""/>
        <dsp:cNvSpPr/>
      </dsp:nvSpPr>
      <dsp:spPr>
        <a:xfrm rot="1800000">
          <a:off x="3765204" y="2807819"/>
          <a:ext cx="554869" cy="452057"/>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774289" y="2864326"/>
        <a:ext cx="419252" cy="271235"/>
      </dsp:txXfrm>
    </dsp:sp>
    <dsp:sp modelId="{B03F02AA-EB4B-B34B-BB0E-328EF339CE15}">
      <dsp:nvSpPr>
        <dsp:cNvPr id="0" name=""/>
        <dsp:cNvSpPr/>
      </dsp:nvSpPr>
      <dsp:spPr>
        <a:xfrm>
          <a:off x="4438317" y="3037514"/>
          <a:ext cx="1063665" cy="1063665"/>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Book</a:t>
          </a:r>
          <a:endParaRPr lang="en-US" sz="1600" b="1" kern="1200" dirty="0"/>
        </a:p>
      </dsp:txBody>
      <dsp:txXfrm>
        <a:off x="4594087" y="3193284"/>
        <a:ext cx="752125" cy="752125"/>
      </dsp:txXfrm>
    </dsp:sp>
    <dsp:sp modelId="{A3F1E20D-D3C9-A144-A5C3-544E6E0103C9}">
      <dsp:nvSpPr>
        <dsp:cNvPr id="0" name=""/>
        <dsp:cNvSpPr/>
      </dsp:nvSpPr>
      <dsp:spPr>
        <a:xfrm rot="4200000">
          <a:off x="3267171" y="3223713"/>
          <a:ext cx="552016" cy="452057"/>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311788" y="3250405"/>
        <a:ext cx="416399" cy="271235"/>
      </dsp:txXfrm>
    </dsp:sp>
    <dsp:sp modelId="{1B7BC56C-4B92-794F-866A-B2B7715DFA7A}">
      <dsp:nvSpPr>
        <dsp:cNvPr id="0" name=""/>
        <dsp:cNvSpPr/>
      </dsp:nvSpPr>
      <dsp:spPr>
        <a:xfrm>
          <a:off x="3326460" y="3926771"/>
          <a:ext cx="1167830" cy="1063665"/>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Video Program</a:t>
          </a:r>
          <a:endParaRPr lang="en-US" sz="1600" b="1" kern="1200" dirty="0"/>
        </a:p>
      </dsp:txBody>
      <dsp:txXfrm>
        <a:off x="3497485" y="4082541"/>
        <a:ext cx="825780" cy="752125"/>
      </dsp:txXfrm>
    </dsp:sp>
    <dsp:sp modelId="{F9BB6F0E-FE16-FF4A-AC5B-CF746FD4EDE1}">
      <dsp:nvSpPr>
        <dsp:cNvPr id="0" name=""/>
        <dsp:cNvSpPr/>
      </dsp:nvSpPr>
      <dsp:spPr>
        <a:xfrm rot="6600000">
          <a:off x="2615805" y="3226166"/>
          <a:ext cx="554869" cy="452057"/>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706805" y="3252858"/>
        <a:ext cx="419252" cy="271235"/>
      </dsp:txXfrm>
    </dsp:sp>
    <dsp:sp modelId="{6E12FE79-C54A-4F45-85AE-CACA8FE81C57}">
      <dsp:nvSpPr>
        <dsp:cNvPr id="0" name=""/>
        <dsp:cNvSpPr/>
      </dsp:nvSpPr>
      <dsp:spPr>
        <a:xfrm>
          <a:off x="1995104" y="3926771"/>
          <a:ext cx="1063665" cy="1063665"/>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Audio book/podcast</a:t>
          </a:r>
          <a:endParaRPr lang="en-US" sz="1600" b="1" kern="1200" dirty="0"/>
        </a:p>
      </dsp:txBody>
      <dsp:txXfrm>
        <a:off x="2150874" y="4082541"/>
        <a:ext cx="752125" cy="752125"/>
      </dsp:txXfrm>
    </dsp:sp>
    <dsp:sp modelId="{021EE319-8056-7A4E-B99A-D7FB3C0056FB}">
      <dsp:nvSpPr>
        <dsp:cNvPr id="0" name=""/>
        <dsp:cNvSpPr/>
      </dsp:nvSpPr>
      <dsp:spPr>
        <a:xfrm rot="9000000">
          <a:off x="2117239" y="2807819"/>
          <a:ext cx="554869" cy="452057"/>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243771" y="2864326"/>
        <a:ext cx="419252" cy="271235"/>
      </dsp:txXfrm>
    </dsp:sp>
    <dsp:sp modelId="{D6A9F5A0-2E2D-2B4E-B258-D3E08C6050DD}">
      <dsp:nvSpPr>
        <dsp:cNvPr id="0" name=""/>
        <dsp:cNvSpPr/>
      </dsp:nvSpPr>
      <dsp:spPr>
        <a:xfrm>
          <a:off x="935329" y="3037514"/>
          <a:ext cx="1063665" cy="1063665"/>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Mentor</a:t>
          </a:r>
          <a:endParaRPr lang="en-US" sz="1600" b="1" kern="1200" dirty="0"/>
        </a:p>
      </dsp:txBody>
      <dsp:txXfrm>
        <a:off x="1091099" y="3193284"/>
        <a:ext cx="752125" cy="752125"/>
      </dsp:txXfrm>
    </dsp:sp>
    <dsp:sp modelId="{C8A9B7DD-EC88-EA44-8E25-55DDEAB5062F}">
      <dsp:nvSpPr>
        <dsp:cNvPr id="0" name=""/>
        <dsp:cNvSpPr/>
      </dsp:nvSpPr>
      <dsp:spPr>
        <a:xfrm rot="11400000">
          <a:off x="2004223" y="2166874"/>
          <a:ext cx="554869" cy="452057"/>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138810" y="2269060"/>
        <a:ext cx="419252" cy="271235"/>
      </dsp:txXfrm>
    </dsp:sp>
    <dsp:sp modelId="{E2521E59-CA94-B045-91ED-03582D4EB89C}">
      <dsp:nvSpPr>
        <dsp:cNvPr id="0" name=""/>
        <dsp:cNvSpPr/>
      </dsp:nvSpPr>
      <dsp:spPr>
        <a:xfrm>
          <a:off x="695098" y="1675094"/>
          <a:ext cx="1063665" cy="1063665"/>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Bible app</a:t>
          </a:r>
          <a:endParaRPr lang="en-US" sz="1600" b="1" kern="1200" dirty="0"/>
        </a:p>
      </dsp:txBody>
      <dsp:txXfrm>
        <a:off x="850868" y="1830864"/>
        <a:ext cx="752125" cy="752125"/>
      </dsp:txXfrm>
    </dsp:sp>
    <dsp:sp modelId="{13A75ABF-C1CA-AE45-876F-0F669FD6C3F6}">
      <dsp:nvSpPr>
        <dsp:cNvPr id="0" name=""/>
        <dsp:cNvSpPr/>
      </dsp:nvSpPr>
      <dsp:spPr>
        <a:xfrm rot="13800000">
          <a:off x="2338712" y="1609082"/>
          <a:ext cx="546532" cy="452057"/>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2450107" y="1751437"/>
        <a:ext cx="410915" cy="271235"/>
      </dsp:txXfrm>
    </dsp:sp>
    <dsp:sp modelId="{7499841E-F4A8-724B-BE9F-B6F8C359B3BF}">
      <dsp:nvSpPr>
        <dsp:cNvPr id="0" name=""/>
        <dsp:cNvSpPr/>
      </dsp:nvSpPr>
      <dsp:spPr>
        <a:xfrm>
          <a:off x="1302457" y="497806"/>
          <a:ext cx="1232383" cy="1022054"/>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Organize a study group</a:t>
          </a:r>
          <a:endParaRPr lang="en-US" sz="1600" b="1" kern="1200" dirty="0"/>
        </a:p>
      </dsp:txBody>
      <dsp:txXfrm>
        <a:off x="1482935" y="647482"/>
        <a:ext cx="871427" cy="722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450790" y="1563696"/>
          <a:ext cx="1546466" cy="1427144"/>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677265" y="1772696"/>
        <a:ext cx="1093516" cy="1009144"/>
      </dsp:txXfrm>
    </dsp:sp>
    <dsp:sp modelId="{CCBEC221-D124-B443-9DAE-DBA4D2F97439}">
      <dsp:nvSpPr>
        <dsp:cNvPr id="0" name=""/>
        <dsp:cNvSpPr/>
      </dsp:nvSpPr>
      <dsp:spPr>
        <a:xfrm rot="16200000">
          <a:off x="2077545" y="1391841"/>
          <a:ext cx="292956" cy="50752"/>
        </a:xfrm>
        <a:custGeom>
          <a:avLst/>
          <a:gdLst/>
          <a:ahLst/>
          <a:cxnLst/>
          <a:rect l="0" t="0" r="0" b="0"/>
          <a:pathLst>
            <a:path>
              <a:moveTo>
                <a:pt x="0" y="25376"/>
              </a:moveTo>
              <a:lnTo>
                <a:pt x="292956" y="2537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00" y="1409894"/>
        <a:ext cx="14647" cy="14647"/>
      </dsp:txXfrm>
    </dsp:sp>
    <dsp:sp modelId="{C93A2DA2-412A-2341-9AF6-1D699AD6C9F4}">
      <dsp:nvSpPr>
        <dsp:cNvPr id="0" name=""/>
        <dsp:cNvSpPr/>
      </dsp:nvSpPr>
      <dsp:spPr>
        <a:xfrm>
          <a:off x="1596939" y="16570"/>
          <a:ext cx="1254169" cy="125416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08" y="200239"/>
        <a:ext cx="886831" cy="886831"/>
      </dsp:txXfrm>
    </dsp:sp>
    <dsp:sp modelId="{7EF71D51-A944-F742-B5FE-99F3E33B1852}">
      <dsp:nvSpPr>
        <dsp:cNvPr id="0" name=""/>
        <dsp:cNvSpPr/>
      </dsp:nvSpPr>
      <dsp:spPr>
        <a:xfrm rot="19800000">
          <a:off x="2862820" y="1811028"/>
          <a:ext cx="249603" cy="50752"/>
        </a:xfrm>
        <a:custGeom>
          <a:avLst/>
          <a:gdLst/>
          <a:ahLst/>
          <a:cxnLst/>
          <a:rect l="0" t="0" r="0" b="0"/>
          <a:pathLst>
            <a:path>
              <a:moveTo>
                <a:pt x="0" y="25376"/>
              </a:moveTo>
              <a:lnTo>
                <a:pt x="249603" y="2537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382" y="1830165"/>
        <a:ext cx="12480" cy="12480"/>
      </dsp:txXfrm>
    </dsp:sp>
    <dsp:sp modelId="{B5BE8A8F-74BF-C446-A808-A06E14558C3E}">
      <dsp:nvSpPr>
        <dsp:cNvPr id="0" name=""/>
        <dsp:cNvSpPr/>
      </dsp:nvSpPr>
      <dsp:spPr>
        <a:xfrm>
          <a:off x="3011690" y="833377"/>
          <a:ext cx="1254169" cy="125416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359" y="1017046"/>
        <a:ext cx="886831" cy="886831"/>
      </dsp:txXfrm>
    </dsp:sp>
    <dsp:sp modelId="{B556F13D-FA4A-B242-B361-004BEA807F24}">
      <dsp:nvSpPr>
        <dsp:cNvPr id="0" name=""/>
        <dsp:cNvSpPr/>
      </dsp:nvSpPr>
      <dsp:spPr>
        <a:xfrm rot="1800000">
          <a:off x="2862820" y="2692756"/>
          <a:ext cx="249603" cy="50752"/>
        </a:xfrm>
        <a:custGeom>
          <a:avLst/>
          <a:gdLst/>
          <a:ahLst/>
          <a:cxnLst/>
          <a:rect l="0" t="0" r="0" b="0"/>
          <a:pathLst>
            <a:path>
              <a:moveTo>
                <a:pt x="0" y="25376"/>
              </a:moveTo>
              <a:lnTo>
                <a:pt x="249603" y="2537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382" y="2711892"/>
        <a:ext cx="12480" cy="12480"/>
      </dsp:txXfrm>
    </dsp:sp>
    <dsp:sp modelId="{FB24D420-171C-8945-934A-5001B52B1357}">
      <dsp:nvSpPr>
        <dsp:cNvPr id="0" name=""/>
        <dsp:cNvSpPr/>
      </dsp:nvSpPr>
      <dsp:spPr>
        <a:xfrm>
          <a:off x="3011690" y="2466991"/>
          <a:ext cx="1254169" cy="125416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359" y="2650660"/>
        <a:ext cx="886831" cy="886831"/>
      </dsp:txXfrm>
    </dsp:sp>
    <dsp:sp modelId="{DE59AC1F-9DB3-5A48-B70D-AB758C672143}">
      <dsp:nvSpPr>
        <dsp:cNvPr id="0" name=""/>
        <dsp:cNvSpPr/>
      </dsp:nvSpPr>
      <dsp:spPr>
        <a:xfrm rot="5400000">
          <a:off x="2077545" y="3111943"/>
          <a:ext cx="292956" cy="50752"/>
        </a:xfrm>
        <a:custGeom>
          <a:avLst/>
          <a:gdLst/>
          <a:ahLst/>
          <a:cxnLst/>
          <a:rect l="0" t="0" r="0" b="0"/>
          <a:pathLst>
            <a:path>
              <a:moveTo>
                <a:pt x="0" y="25376"/>
              </a:moveTo>
              <a:lnTo>
                <a:pt x="292956" y="2537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00" y="3129995"/>
        <a:ext cx="14647" cy="14647"/>
      </dsp:txXfrm>
    </dsp:sp>
    <dsp:sp modelId="{C233C074-4F5D-014A-9756-C069236FAC1B}">
      <dsp:nvSpPr>
        <dsp:cNvPr id="0" name=""/>
        <dsp:cNvSpPr/>
      </dsp:nvSpPr>
      <dsp:spPr>
        <a:xfrm>
          <a:off x="1596939" y="3283798"/>
          <a:ext cx="1254169" cy="125416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08" y="3467467"/>
        <a:ext cx="886831" cy="886831"/>
      </dsp:txXfrm>
    </dsp:sp>
    <dsp:sp modelId="{53A9F9C0-FCA7-BF4A-87B4-082DB5C58162}">
      <dsp:nvSpPr>
        <dsp:cNvPr id="0" name=""/>
        <dsp:cNvSpPr/>
      </dsp:nvSpPr>
      <dsp:spPr>
        <a:xfrm rot="9000000">
          <a:off x="1335623" y="2692756"/>
          <a:ext cx="249603" cy="50752"/>
        </a:xfrm>
        <a:custGeom>
          <a:avLst/>
          <a:gdLst/>
          <a:ahLst/>
          <a:cxnLst/>
          <a:rect l="0" t="0" r="0" b="0"/>
          <a:pathLst>
            <a:path>
              <a:moveTo>
                <a:pt x="0" y="25376"/>
              </a:moveTo>
              <a:lnTo>
                <a:pt x="249603" y="2537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185" y="2711892"/>
        <a:ext cx="12480" cy="12480"/>
      </dsp:txXfrm>
    </dsp:sp>
    <dsp:sp modelId="{786C278A-52AF-F348-81FD-9B6677CBED35}">
      <dsp:nvSpPr>
        <dsp:cNvPr id="0" name=""/>
        <dsp:cNvSpPr/>
      </dsp:nvSpPr>
      <dsp:spPr>
        <a:xfrm>
          <a:off x="182187" y="2466991"/>
          <a:ext cx="1254169" cy="125416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56" y="2650660"/>
        <a:ext cx="886831" cy="886831"/>
      </dsp:txXfrm>
    </dsp:sp>
    <dsp:sp modelId="{8916B3F9-5F46-2D4E-9C78-23BD413D1CD2}">
      <dsp:nvSpPr>
        <dsp:cNvPr id="0" name=""/>
        <dsp:cNvSpPr/>
      </dsp:nvSpPr>
      <dsp:spPr>
        <a:xfrm rot="12600000">
          <a:off x="1335623" y="1811028"/>
          <a:ext cx="249603" cy="50752"/>
        </a:xfrm>
        <a:custGeom>
          <a:avLst/>
          <a:gdLst/>
          <a:ahLst/>
          <a:cxnLst/>
          <a:rect l="0" t="0" r="0" b="0"/>
          <a:pathLst>
            <a:path>
              <a:moveTo>
                <a:pt x="0" y="25376"/>
              </a:moveTo>
              <a:lnTo>
                <a:pt x="249603" y="2537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185" y="1830165"/>
        <a:ext cx="12480" cy="12480"/>
      </dsp:txXfrm>
    </dsp:sp>
    <dsp:sp modelId="{343C0BFE-AB33-8642-AD06-2C0738FC5DF8}">
      <dsp:nvSpPr>
        <dsp:cNvPr id="0" name=""/>
        <dsp:cNvSpPr/>
      </dsp:nvSpPr>
      <dsp:spPr>
        <a:xfrm>
          <a:off x="182187" y="833377"/>
          <a:ext cx="1254169" cy="125416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56" y="1017046"/>
        <a:ext cx="886831" cy="8868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874570" y="3141412"/>
          <a:ext cx="1635606" cy="163560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t>GROWTH IN FAITH</a:t>
          </a:r>
          <a:endParaRPr lang="en-US" sz="2200" b="1" kern="1200" dirty="0"/>
        </a:p>
      </dsp:txBody>
      <dsp:txXfrm>
        <a:off x="3114099" y="3380941"/>
        <a:ext cx="1156548" cy="1156548"/>
      </dsp:txXfrm>
    </dsp:sp>
    <dsp:sp modelId="{F8BE6A67-E23D-FA41-8D94-8672CB317A9A}">
      <dsp:nvSpPr>
        <dsp:cNvPr id="0" name=""/>
        <dsp:cNvSpPr/>
      </dsp:nvSpPr>
      <dsp:spPr>
        <a:xfrm rot="10800000">
          <a:off x="575425" y="3726141"/>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E6E9F2DF-D0DF-7A42-8479-6AAE9B446CCE}">
      <dsp:nvSpPr>
        <dsp:cNvPr id="0" name=""/>
        <dsp:cNvSpPr/>
      </dsp:nvSpPr>
      <dsp:spPr>
        <a:xfrm>
          <a:off x="2963" y="35012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Caring Relationships</a:t>
          </a:r>
          <a:endParaRPr lang="en-US" sz="1400" b="1" kern="1200" dirty="0"/>
        </a:p>
      </dsp:txBody>
      <dsp:txXfrm>
        <a:off x="29790" y="3528072"/>
        <a:ext cx="1091270" cy="862285"/>
      </dsp:txXfrm>
    </dsp:sp>
    <dsp:sp modelId="{999BB4BD-3DDB-B64B-96FD-9E84D2F302B4}">
      <dsp:nvSpPr>
        <dsp:cNvPr id="0" name=""/>
        <dsp:cNvSpPr/>
      </dsp:nvSpPr>
      <dsp:spPr>
        <a:xfrm rot="12342857">
          <a:off x="776518" y="2845096"/>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F0DF070-5C1C-3447-BB78-F0DE8FB207A1}">
      <dsp:nvSpPr>
        <dsp:cNvPr id="0" name=""/>
        <dsp:cNvSpPr/>
      </dsp:nvSpPr>
      <dsp:spPr>
        <a:xfrm>
          <a:off x="311638" y="2148852"/>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Rituals &amp; Milestones</a:t>
          </a:r>
          <a:endParaRPr lang="en-US" sz="1400" b="1" kern="1200" dirty="0"/>
        </a:p>
      </dsp:txBody>
      <dsp:txXfrm>
        <a:off x="338465" y="2175679"/>
        <a:ext cx="1091270" cy="862285"/>
      </dsp:txXfrm>
    </dsp:sp>
    <dsp:sp modelId="{C1DE2ED8-D0BA-2A4A-A67D-0B9DB8885EAA}">
      <dsp:nvSpPr>
        <dsp:cNvPr id="0" name=""/>
        <dsp:cNvSpPr/>
      </dsp:nvSpPr>
      <dsp:spPr>
        <a:xfrm rot="13885714">
          <a:off x="1339968" y="2138552"/>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ADEBC3E9-F55C-E640-A441-7C9BE61E1135}">
      <dsp:nvSpPr>
        <dsp:cNvPr id="0" name=""/>
        <dsp:cNvSpPr/>
      </dsp:nvSpPr>
      <dsp:spPr>
        <a:xfrm>
          <a:off x="1176526" y="1064317"/>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Church Year Seasons</a:t>
          </a:r>
          <a:endParaRPr lang="en-US" sz="1400" b="1" kern="1200" dirty="0"/>
        </a:p>
      </dsp:txBody>
      <dsp:txXfrm>
        <a:off x="1203353" y="1091144"/>
        <a:ext cx="1091270" cy="862285"/>
      </dsp:txXfrm>
    </dsp:sp>
    <dsp:sp modelId="{57DBEB46-132C-FC49-81C5-2776F1C3EA50}">
      <dsp:nvSpPr>
        <dsp:cNvPr id="0" name=""/>
        <dsp:cNvSpPr/>
      </dsp:nvSpPr>
      <dsp:spPr>
        <a:xfrm rot="15428571">
          <a:off x="2154176" y="1746450"/>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A9D26234-1B6D-8540-9AF2-AB1B7E393EFE}">
      <dsp:nvSpPr>
        <dsp:cNvPr id="0" name=""/>
        <dsp:cNvSpPr/>
      </dsp:nvSpPr>
      <dsp:spPr>
        <a:xfrm>
          <a:off x="2426325" y="4624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Learning the Tradition</a:t>
          </a:r>
          <a:endParaRPr lang="en-US" sz="1400" b="1" kern="1200" dirty="0"/>
        </a:p>
      </dsp:txBody>
      <dsp:txXfrm>
        <a:off x="2453152" y="489272"/>
        <a:ext cx="1091270" cy="862285"/>
      </dsp:txXfrm>
    </dsp:sp>
    <dsp:sp modelId="{C41117A4-7368-6D49-8780-672F39D0100E}">
      <dsp:nvSpPr>
        <dsp:cNvPr id="0" name=""/>
        <dsp:cNvSpPr/>
      </dsp:nvSpPr>
      <dsp:spPr>
        <a:xfrm rot="16971429">
          <a:off x="3057879" y="1746450"/>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622E44B8-CEF8-334D-B40C-C706B58EFCB9}">
      <dsp:nvSpPr>
        <dsp:cNvPr id="0" name=""/>
        <dsp:cNvSpPr/>
      </dsp:nvSpPr>
      <dsp:spPr>
        <a:xfrm>
          <a:off x="3813498" y="4624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Praying</a:t>
          </a:r>
        </a:p>
        <a:p>
          <a:pPr lvl="0" algn="ctr" defTabSz="622300">
            <a:lnSpc>
              <a:spcPct val="90000"/>
            </a:lnSpc>
            <a:spcBef>
              <a:spcPct val="0"/>
            </a:spcBef>
            <a:spcAft>
              <a:spcPct val="35000"/>
            </a:spcAft>
          </a:pPr>
          <a:r>
            <a:rPr lang="en-US" sz="1400" b="1" kern="1200" dirty="0" smtClean="0"/>
            <a:t>Spiritual Formation</a:t>
          </a:r>
          <a:endParaRPr lang="en-US" sz="1400" b="1" kern="1200" dirty="0"/>
        </a:p>
      </dsp:txBody>
      <dsp:txXfrm>
        <a:off x="3840325" y="489272"/>
        <a:ext cx="1091270" cy="862285"/>
      </dsp:txXfrm>
    </dsp:sp>
    <dsp:sp modelId="{46359FB7-AE2D-AD48-BA3F-7A6D9F8A325C}">
      <dsp:nvSpPr>
        <dsp:cNvPr id="0" name=""/>
        <dsp:cNvSpPr/>
      </dsp:nvSpPr>
      <dsp:spPr>
        <a:xfrm rot="18514286">
          <a:off x="3872087" y="2138552"/>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4DD20D6-EA29-D549-89FE-D6C243272021}">
      <dsp:nvSpPr>
        <dsp:cNvPr id="0" name=""/>
        <dsp:cNvSpPr/>
      </dsp:nvSpPr>
      <dsp:spPr>
        <a:xfrm>
          <a:off x="5063297" y="1064317"/>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Reading the Bible</a:t>
          </a:r>
          <a:endParaRPr lang="en-US" sz="1400" b="1" kern="1200" dirty="0"/>
        </a:p>
      </dsp:txBody>
      <dsp:txXfrm>
        <a:off x="5090124" y="1091144"/>
        <a:ext cx="1091270" cy="862285"/>
      </dsp:txXfrm>
    </dsp:sp>
    <dsp:sp modelId="{CB254614-3AE3-5942-B4A8-B94331E526C1}">
      <dsp:nvSpPr>
        <dsp:cNvPr id="0" name=""/>
        <dsp:cNvSpPr/>
      </dsp:nvSpPr>
      <dsp:spPr>
        <a:xfrm rot="20057143">
          <a:off x="4435537" y="2845096"/>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A10532C-9CDC-0F4D-AC32-3F3031B107C5}">
      <dsp:nvSpPr>
        <dsp:cNvPr id="0" name=""/>
        <dsp:cNvSpPr/>
      </dsp:nvSpPr>
      <dsp:spPr>
        <a:xfrm>
          <a:off x="5928185" y="2148852"/>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Serving Working for Justice Caring for Creation</a:t>
          </a:r>
          <a:endParaRPr lang="en-US" sz="1400" b="1" kern="1200" dirty="0"/>
        </a:p>
      </dsp:txBody>
      <dsp:txXfrm>
        <a:off x="5955012" y="2175679"/>
        <a:ext cx="1091270" cy="862285"/>
      </dsp:txXfrm>
    </dsp:sp>
    <dsp:sp modelId="{853CB1C5-0190-7648-BF25-B8119ACA74DB}">
      <dsp:nvSpPr>
        <dsp:cNvPr id="0" name=""/>
        <dsp:cNvSpPr/>
      </dsp:nvSpPr>
      <dsp:spPr>
        <a:xfrm>
          <a:off x="4636630" y="3726141"/>
          <a:ext cx="2172692" cy="466147"/>
        </a:xfrm>
        <a:prstGeom prst="leftArrow">
          <a:avLst>
            <a:gd name="adj1" fmla="val 60000"/>
            <a:gd name="adj2" fmla="val 50000"/>
          </a:avLst>
        </a:prstGeom>
        <a:solidFill>
          <a:schemeClr val="accent6">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E524CBBB-262F-5B4E-A4DE-55B0DFBD9C87}">
      <dsp:nvSpPr>
        <dsp:cNvPr id="0" name=""/>
        <dsp:cNvSpPr/>
      </dsp:nvSpPr>
      <dsp:spPr>
        <a:xfrm>
          <a:off x="6236860" y="3501245"/>
          <a:ext cx="1144924" cy="915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t>Worshipping</a:t>
          </a:r>
          <a:endParaRPr lang="en-US" sz="1400" b="1" kern="1200" dirty="0"/>
        </a:p>
      </dsp:txBody>
      <dsp:txXfrm>
        <a:off x="6263687" y="3528072"/>
        <a:ext cx="1091270" cy="8622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881B-B1B0-F642-B091-B4BBA32196C1}">
      <dsp:nvSpPr>
        <dsp:cNvPr id="0" name=""/>
        <dsp:cNvSpPr/>
      </dsp:nvSpPr>
      <dsp:spPr>
        <a:xfrm>
          <a:off x="3482976" y="2532062"/>
          <a:ext cx="1609721" cy="154781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Family Faith Formation Network</a:t>
          </a:r>
          <a:endParaRPr lang="en-US" sz="1600" b="1" kern="1200" dirty="0"/>
        </a:p>
      </dsp:txBody>
      <dsp:txXfrm>
        <a:off x="3718714" y="2758734"/>
        <a:ext cx="1138245" cy="1094467"/>
      </dsp:txXfrm>
    </dsp:sp>
    <dsp:sp modelId="{1F45B067-B7B1-0A45-AB56-7F02E646C263}">
      <dsp:nvSpPr>
        <dsp:cNvPr id="0" name=""/>
        <dsp:cNvSpPr/>
      </dsp:nvSpPr>
      <dsp:spPr>
        <a:xfrm rot="16200000">
          <a:off x="3957344" y="1659868"/>
          <a:ext cx="660986" cy="534659"/>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1846999"/>
        <a:ext cx="500588" cy="320795"/>
      </dsp:txXfrm>
    </dsp:sp>
    <dsp:sp modelId="{3CE09590-9275-1642-8130-27B0BC77971D}">
      <dsp:nvSpPr>
        <dsp:cNvPr id="0" name=""/>
        <dsp:cNvSpPr/>
      </dsp:nvSpPr>
      <dsp:spPr>
        <a:xfrm>
          <a:off x="3658826" y="26897"/>
          <a:ext cx="1258021" cy="1258021"/>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 </a:t>
          </a:r>
          <a:br>
            <a:rPr lang="en-US" sz="1600" b="1" kern="1200" dirty="0" smtClean="0"/>
          </a:br>
          <a:r>
            <a:rPr lang="en-US" sz="1600" b="1" kern="1200" dirty="0" smtClean="0"/>
            <a:t>@ Home</a:t>
          </a:r>
        </a:p>
      </dsp:txBody>
      <dsp:txXfrm>
        <a:off x="3843059" y="211130"/>
        <a:ext cx="889555" cy="889555"/>
      </dsp:txXfrm>
    </dsp:sp>
    <dsp:sp modelId="{A7994F24-44D0-0042-A3E7-235E3D780D92}">
      <dsp:nvSpPr>
        <dsp:cNvPr id="0" name=""/>
        <dsp:cNvSpPr/>
      </dsp:nvSpPr>
      <dsp:spPr>
        <a:xfrm rot="18360000">
          <a:off x="4773605" y="1918904"/>
          <a:ext cx="655534" cy="534659"/>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2090718"/>
        <a:ext cx="495136" cy="320795"/>
      </dsp:txXfrm>
    </dsp:sp>
    <dsp:sp modelId="{9C42DC5D-4BD5-EA44-888E-74873274F060}">
      <dsp:nvSpPr>
        <dsp:cNvPr id="0" name=""/>
        <dsp:cNvSpPr/>
      </dsp:nvSpPr>
      <dsp:spPr>
        <a:xfrm>
          <a:off x="5216493" y="533014"/>
          <a:ext cx="1258021" cy="1258021"/>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Seasons of the Year</a:t>
          </a:r>
        </a:p>
      </dsp:txBody>
      <dsp:txXfrm>
        <a:off x="5400726" y="717247"/>
        <a:ext cx="889555" cy="889555"/>
      </dsp:txXfrm>
    </dsp:sp>
    <dsp:sp modelId="{47B05779-D02A-0342-9375-A2A9CAA1AB66}">
      <dsp:nvSpPr>
        <dsp:cNvPr id="0" name=""/>
        <dsp:cNvSpPr/>
      </dsp:nvSpPr>
      <dsp:spPr>
        <a:xfrm rot="20520000">
          <a:off x="5289644" y="2608145"/>
          <a:ext cx="646232" cy="534659"/>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2739860"/>
        <a:ext cx="485834" cy="320795"/>
      </dsp:txXfrm>
    </dsp:sp>
    <dsp:sp modelId="{08FF743E-866B-9645-962C-B5BA90AAC3C6}">
      <dsp:nvSpPr>
        <dsp:cNvPr id="0" name=""/>
        <dsp:cNvSpPr/>
      </dsp:nvSpPr>
      <dsp:spPr>
        <a:xfrm>
          <a:off x="6179183" y="1858044"/>
          <a:ext cx="1258021" cy="1258021"/>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Praying &amp; Growing Spiritually</a:t>
          </a:r>
        </a:p>
      </dsp:txBody>
      <dsp:txXfrm>
        <a:off x="6363416" y="2042277"/>
        <a:ext cx="889555" cy="889555"/>
      </dsp:txXfrm>
    </dsp:sp>
    <dsp:sp modelId="{EB322A2A-F1CF-A14F-A732-3D0CD05C5B3A}">
      <dsp:nvSpPr>
        <dsp:cNvPr id="0" name=""/>
        <dsp:cNvSpPr/>
      </dsp:nvSpPr>
      <dsp:spPr>
        <a:xfrm rot="1080000">
          <a:off x="5289644" y="3469132"/>
          <a:ext cx="646232" cy="534659"/>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3551281"/>
        <a:ext cx="485834" cy="320795"/>
      </dsp:txXfrm>
    </dsp:sp>
    <dsp:sp modelId="{653E9AF3-97FD-254F-9C39-770C18696BA5}">
      <dsp:nvSpPr>
        <dsp:cNvPr id="0" name=""/>
        <dsp:cNvSpPr/>
      </dsp:nvSpPr>
      <dsp:spPr>
        <a:xfrm>
          <a:off x="6179183" y="3495871"/>
          <a:ext cx="1258021" cy="1258021"/>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Reading the Bible</a:t>
          </a:r>
          <a:endParaRPr lang="en-US" sz="1600" b="1" kern="1200" dirty="0"/>
        </a:p>
      </dsp:txBody>
      <dsp:txXfrm>
        <a:off x="6363416" y="3680104"/>
        <a:ext cx="889555" cy="889555"/>
      </dsp:txXfrm>
    </dsp:sp>
    <dsp:sp modelId="{92E90530-962E-9546-91B7-F09101DA1AAC}">
      <dsp:nvSpPr>
        <dsp:cNvPr id="0" name=""/>
        <dsp:cNvSpPr/>
      </dsp:nvSpPr>
      <dsp:spPr>
        <a:xfrm rot="3240000">
          <a:off x="4773605" y="4158373"/>
          <a:ext cx="655534" cy="534659"/>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4200423"/>
        <a:ext cx="495136" cy="320795"/>
      </dsp:txXfrm>
    </dsp:sp>
    <dsp:sp modelId="{1FED6E05-CFFF-814C-9C75-31120DDA1A2A}">
      <dsp:nvSpPr>
        <dsp:cNvPr id="0" name=""/>
        <dsp:cNvSpPr/>
      </dsp:nvSpPr>
      <dsp:spPr>
        <a:xfrm>
          <a:off x="5216493" y="4820901"/>
          <a:ext cx="1258021" cy="1258021"/>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Learning the Faith</a:t>
          </a:r>
          <a:endParaRPr lang="en-US" sz="1600" b="1" kern="1200" dirty="0"/>
        </a:p>
      </dsp:txBody>
      <dsp:txXfrm>
        <a:off x="5400726" y="5005134"/>
        <a:ext cx="889555" cy="889555"/>
      </dsp:txXfrm>
    </dsp:sp>
    <dsp:sp modelId="{E5B0DD3B-4DDC-6544-839D-F78FF8B5E519}">
      <dsp:nvSpPr>
        <dsp:cNvPr id="0" name=""/>
        <dsp:cNvSpPr/>
      </dsp:nvSpPr>
      <dsp:spPr>
        <a:xfrm rot="5400000">
          <a:off x="3957344" y="4417409"/>
          <a:ext cx="660986" cy="534659"/>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4444142"/>
        <a:ext cx="500588" cy="320795"/>
      </dsp:txXfrm>
    </dsp:sp>
    <dsp:sp modelId="{5C8E1775-139E-0948-81B0-0F9E7BABAE41}">
      <dsp:nvSpPr>
        <dsp:cNvPr id="0" name=""/>
        <dsp:cNvSpPr/>
      </dsp:nvSpPr>
      <dsp:spPr>
        <a:xfrm>
          <a:off x="3518419" y="5327018"/>
          <a:ext cx="1538836" cy="1258021"/>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Celebrating Rituals &amp; Milestones</a:t>
          </a:r>
          <a:endParaRPr lang="en-US" sz="1600" b="1" kern="1200" dirty="0"/>
        </a:p>
      </dsp:txBody>
      <dsp:txXfrm>
        <a:off x="3743776" y="5511251"/>
        <a:ext cx="1088122" cy="889555"/>
      </dsp:txXfrm>
    </dsp:sp>
    <dsp:sp modelId="{D2311740-CD67-0949-83D0-DED2B26FFAA2}">
      <dsp:nvSpPr>
        <dsp:cNvPr id="0" name=""/>
        <dsp:cNvSpPr/>
      </dsp:nvSpPr>
      <dsp:spPr>
        <a:xfrm rot="7560000">
          <a:off x="3146535" y="4158373"/>
          <a:ext cx="655534" cy="534659"/>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73874" y="4200423"/>
        <a:ext cx="495136" cy="320795"/>
      </dsp:txXfrm>
    </dsp:sp>
    <dsp:sp modelId="{6FA2B70A-4503-C448-B226-95F23990E1BF}">
      <dsp:nvSpPr>
        <dsp:cNvPr id="0" name=""/>
        <dsp:cNvSpPr/>
      </dsp:nvSpPr>
      <dsp:spPr>
        <a:xfrm>
          <a:off x="2101160" y="4820901"/>
          <a:ext cx="1258021" cy="1258021"/>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Serving</a:t>
          </a:r>
          <a:endParaRPr lang="en-US" sz="1600" b="1" kern="1200" dirty="0"/>
        </a:p>
      </dsp:txBody>
      <dsp:txXfrm>
        <a:off x="2285393" y="5005134"/>
        <a:ext cx="889555" cy="889555"/>
      </dsp:txXfrm>
    </dsp:sp>
    <dsp:sp modelId="{0E278418-EB79-684F-A5A8-86FBA56F8E5B}">
      <dsp:nvSpPr>
        <dsp:cNvPr id="0" name=""/>
        <dsp:cNvSpPr/>
      </dsp:nvSpPr>
      <dsp:spPr>
        <a:xfrm rot="9720000">
          <a:off x="2639797" y="3469132"/>
          <a:ext cx="646232" cy="534659"/>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3551281"/>
        <a:ext cx="485834" cy="320795"/>
      </dsp:txXfrm>
    </dsp:sp>
    <dsp:sp modelId="{F1129076-C76E-A34F-BDFB-6CBFA8FB3FD0}">
      <dsp:nvSpPr>
        <dsp:cNvPr id="0" name=""/>
        <dsp:cNvSpPr/>
      </dsp:nvSpPr>
      <dsp:spPr>
        <a:xfrm>
          <a:off x="1138469" y="3495871"/>
          <a:ext cx="1258021" cy="1258021"/>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Growing as a Family</a:t>
          </a:r>
          <a:endParaRPr lang="en-US" sz="1600" b="1" kern="1200" dirty="0"/>
        </a:p>
      </dsp:txBody>
      <dsp:txXfrm>
        <a:off x="1322702" y="3680104"/>
        <a:ext cx="889555" cy="889555"/>
      </dsp:txXfrm>
    </dsp:sp>
    <dsp:sp modelId="{F2451D7E-F6B0-654E-8BB5-4B46E71F1626}">
      <dsp:nvSpPr>
        <dsp:cNvPr id="0" name=""/>
        <dsp:cNvSpPr/>
      </dsp:nvSpPr>
      <dsp:spPr>
        <a:xfrm rot="11880000">
          <a:off x="2639797" y="2608145"/>
          <a:ext cx="646232" cy="534659"/>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2739860"/>
        <a:ext cx="485834" cy="320795"/>
      </dsp:txXfrm>
    </dsp:sp>
    <dsp:sp modelId="{9260ACB3-6FEC-E544-8303-19094F5C724B}">
      <dsp:nvSpPr>
        <dsp:cNvPr id="0" name=""/>
        <dsp:cNvSpPr/>
      </dsp:nvSpPr>
      <dsp:spPr>
        <a:xfrm>
          <a:off x="1138469" y="1858044"/>
          <a:ext cx="1258021" cy="1258021"/>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For Parents</a:t>
          </a:r>
          <a:endParaRPr lang="en-US" sz="1600" b="1" kern="1200" dirty="0"/>
        </a:p>
      </dsp:txBody>
      <dsp:txXfrm>
        <a:off x="1322702" y="2042277"/>
        <a:ext cx="889555" cy="889555"/>
      </dsp:txXfrm>
    </dsp:sp>
    <dsp:sp modelId="{0BBECC17-77F4-7840-8330-5CC513A45EE5}">
      <dsp:nvSpPr>
        <dsp:cNvPr id="0" name=""/>
        <dsp:cNvSpPr/>
      </dsp:nvSpPr>
      <dsp:spPr>
        <a:xfrm rot="14040000">
          <a:off x="3157248" y="1926545"/>
          <a:ext cx="645212" cy="534659"/>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84587" y="2098359"/>
        <a:ext cx="484814" cy="320795"/>
      </dsp:txXfrm>
    </dsp:sp>
    <dsp:sp modelId="{B705394A-D3FD-2A46-866F-B051D2A8D8E1}">
      <dsp:nvSpPr>
        <dsp:cNvPr id="0" name=""/>
        <dsp:cNvSpPr/>
      </dsp:nvSpPr>
      <dsp:spPr>
        <a:xfrm>
          <a:off x="2041266" y="532196"/>
          <a:ext cx="1377810" cy="125965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Children’s Programs</a:t>
          </a:r>
          <a:endParaRPr lang="en-US" sz="1600" b="1" kern="1200" dirty="0"/>
        </a:p>
      </dsp:txBody>
      <dsp:txXfrm>
        <a:off x="2243042" y="716668"/>
        <a:ext cx="974258" cy="8907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1D256-FF7A-4746-8F90-D829C3E628B7}">
      <dsp:nvSpPr>
        <dsp:cNvPr id="0" name=""/>
        <dsp:cNvSpPr/>
      </dsp:nvSpPr>
      <dsp:spPr>
        <a:xfrm>
          <a:off x="3489155" y="2577371"/>
          <a:ext cx="1498939" cy="1412744"/>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Adolescent Faith Formation Network</a:t>
          </a:r>
        </a:p>
      </dsp:txBody>
      <dsp:txXfrm>
        <a:off x="3708670" y="2784263"/>
        <a:ext cx="1059909" cy="998960"/>
      </dsp:txXfrm>
    </dsp:sp>
    <dsp:sp modelId="{19078F7F-3C4F-E84F-9BCA-10AD04316FA4}">
      <dsp:nvSpPr>
        <dsp:cNvPr id="0" name=""/>
        <dsp:cNvSpPr/>
      </dsp:nvSpPr>
      <dsp:spPr>
        <a:xfrm rot="16200000">
          <a:off x="3893902" y="1680806"/>
          <a:ext cx="689444" cy="531315"/>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973599" y="1866766"/>
        <a:ext cx="530050" cy="318789"/>
      </dsp:txXfrm>
    </dsp:sp>
    <dsp:sp modelId="{BCB3D667-F164-2243-980F-0EC5244EF922}">
      <dsp:nvSpPr>
        <dsp:cNvPr id="0" name=""/>
        <dsp:cNvSpPr/>
      </dsp:nvSpPr>
      <dsp:spPr>
        <a:xfrm>
          <a:off x="3613548" y="26378"/>
          <a:ext cx="1250153" cy="1250153"/>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Youth Programs</a:t>
          </a:r>
          <a:endParaRPr lang="en-US" sz="1400" b="1" kern="1200" dirty="0"/>
        </a:p>
      </dsp:txBody>
      <dsp:txXfrm>
        <a:off x="3796629" y="209459"/>
        <a:ext cx="883991" cy="883991"/>
      </dsp:txXfrm>
    </dsp:sp>
    <dsp:sp modelId="{B8D689B3-8FE8-F841-A172-EEB0AA271BB1}">
      <dsp:nvSpPr>
        <dsp:cNvPr id="0" name=""/>
        <dsp:cNvSpPr/>
      </dsp:nvSpPr>
      <dsp:spPr>
        <a:xfrm rot="18360000">
          <a:off x="4687322" y="1941744"/>
          <a:ext cx="666622" cy="531315"/>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4720174" y="2112483"/>
        <a:ext cx="507228" cy="318789"/>
      </dsp:txXfrm>
    </dsp:sp>
    <dsp:sp modelId="{B039BD47-E2BA-C047-97E2-3B0E53718398}">
      <dsp:nvSpPr>
        <dsp:cNvPr id="0" name=""/>
        <dsp:cNvSpPr/>
      </dsp:nvSpPr>
      <dsp:spPr>
        <a:xfrm>
          <a:off x="5063506" y="529100"/>
          <a:ext cx="1444677" cy="1250153"/>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Confirmation </a:t>
          </a:r>
          <a:endParaRPr lang="en-US" sz="1400" b="1" kern="1200" dirty="0"/>
        </a:p>
      </dsp:txBody>
      <dsp:txXfrm>
        <a:off x="5275074" y="712181"/>
        <a:ext cx="1021541" cy="883991"/>
      </dsp:txXfrm>
    </dsp:sp>
    <dsp:sp modelId="{D2FC137D-C588-A549-AA00-42B863E209D1}">
      <dsp:nvSpPr>
        <dsp:cNvPr id="0" name=""/>
        <dsp:cNvSpPr/>
      </dsp:nvSpPr>
      <dsp:spPr>
        <a:xfrm rot="20520000">
          <a:off x="5194894" y="2598695"/>
          <a:ext cx="668966" cy="531315"/>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198795" y="2729586"/>
        <a:ext cx="509572" cy="318789"/>
      </dsp:txXfrm>
    </dsp:sp>
    <dsp:sp modelId="{324C956B-3109-A94D-ABFE-47C2784DD301}">
      <dsp:nvSpPr>
        <dsp:cNvPr id="0" name=""/>
        <dsp:cNvSpPr/>
      </dsp:nvSpPr>
      <dsp:spPr>
        <a:xfrm>
          <a:off x="6117003" y="1845245"/>
          <a:ext cx="1250153" cy="1250153"/>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Adolescent Life Issues</a:t>
          </a:r>
          <a:endParaRPr lang="en-US" sz="1400" b="1" kern="1200" dirty="0"/>
        </a:p>
      </dsp:txBody>
      <dsp:txXfrm>
        <a:off x="6300084" y="2028326"/>
        <a:ext cx="883991" cy="883991"/>
      </dsp:txXfrm>
    </dsp:sp>
    <dsp:sp modelId="{4D7CC312-450F-EF40-B87E-716998D74ED0}">
      <dsp:nvSpPr>
        <dsp:cNvPr id="0" name=""/>
        <dsp:cNvSpPr/>
      </dsp:nvSpPr>
      <dsp:spPr>
        <a:xfrm rot="1080000">
          <a:off x="5194894" y="3437477"/>
          <a:ext cx="668966" cy="531315"/>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198795" y="3519112"/>
        <a:ext cx="509572" cy="318789"/>
      </dsp:txXfrm>
    </dsp:sp>
    <dsp:sp modelId="{FB588324-065D-ED4B-B147-0D77091A6141}">
      <dsp:nvSpPr>
        <dsp:cNvPr id="0" name=""/>
        <dsp:cNvSpPr/>
      </dsp:nvSpPr>
      <dsp:spPr>
        <a:xfrm>
          <a:off x="6117003" y="3472089"/>
          <a:ext cx="1250153" cy="1250153"/>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Bible Study &amp; Religious Learning</a:t>
          </a:r>
          <a:endParaRPr lang="en-US" sz="1400" b="1" kern="1200" dirty="0"/>
        </a:p>
      </dsp:txBody>
      <dsp:txXfrm>
        <a:off x="6300084" y="3655170"/>
        <a:ext cx="883991" cy="883991"/>
      </dsp:txXfrm>
    </dsp:sp>
    <dsp:sp modelId="{6AA97A04-4D87-C941-ADA6-A823C55A5635}">
      <dsp:nvSpPr>
        <dsp:cNvPr id="0" name=""/>
        <dsp:cNvSpPr/>
      </dsp:nvSpPr>
      <dsp:spPr>
        <a:xfrm rot="3240000">
          <a:off x="4687905" y="4105816"/>
          <a:ext cx="682004" cy="531315"/>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4720757" y="4147603"/>
        <a:ext cx="522610" cy="318789"/>
      </dsp:txXfrm>
    </dsp:sp>
    <dsp:sp modelId="{964238F7-3E3E-F04F-944E-3F533FC071E3}">
      <dsp:nvSpPr>
        <dsp:cNvPr id="0" name=""/>
        <dsp:cNvSpPr/>
      </dsp:nvSpPr>
      <dsp:spPr>
        <a:xfrm>
          <a:off x="5160768" y="4788233"/>
          <a:ext cx="1250153" cy="1250153"/>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Prayer &amp; </a:t>
          </a:r>
          <a:br>
            <a:rPr lang="en-US" sz="1400" b="1" kern="1200" dirty="0" smtClean="0"/>
          </a:br>
          <a:r>
            <a:rPr lang="en-US" sz="1400" b="1" kern="1200" dirty="0" smtClean="0"/>
            <a:t>Spiritual Formation</a:t>
          </a:r>
          <a:endParaRPr lang="en-US" sz="1400" b="1" kern="1200" dirty="0"/>
        </a:p>
      </dsp:txBody>
      <dsp:txXfrm>
        <a:off x="5343849" y="4971314"/>
        <a:ext cx="883991" cy="883991"/>
      </dsp:txXfrm>
    </dsp:sp>
    <dsp:sp modelId="{75F45697-E2AE-2443-8923-6C6437BF15D2}">
      <dsp:nvSpPr>
        <dsp:cNvPr id="0" name=""/>
        <dsp:cNvSpPr/>
      </dsp:nvSpPr>
      <dsp:spPr>
        <a:xfrm rot="5400000">
          <a:off x="3893902" y="4355365"/>
          <a:ext cx="689444" cy="531315"/>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973599" y="4381931"/>
        <a:ext cx="530050" cy="318789"/>
      </dsp:txXfrm>
    </dsp:sp>
    <dsp:sp modelId="{F53A89B1-C624-314C-90B1-6BB8F116C75F}">
      <dsp:nvSpPr>
        <dsp:cNvPr id="0" name=""/>
        <dsp:cNvSpPr/>
      </dsp:nvSpPr>
      <dsp:spPr>
        <a:xfrm>
          <a:off x="3613548" y="5290955"/>
          <a:ext cx="1250153" cy="1250153"/>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Service &amp; Mission Trips</a:t>
          </a:r>
          <a:endParaRPr lang="en-US" sz="1400" b="1" kern="1200" dirty="0"/>
        </a:p>
      </dsp:txBody>
      <dsp:txXfrm>
        <a:off x="3796629" y="5474036"/>
        <a:ext cx="883991" cy="883991"/>
      </dsp:txXfrm>
    </dsp:sp>
    <dsp:sp modelId="{7A1D1BF6-5C22-4842-B153-49CECE00A464}">
      <dsp:nvSpPr>
        <dsp:cNvPr id="0" name=""/>
        <dsp:cNvSpPr/>
      </dsp:nvSpPr>
      <dsp:spPr>
        <a:xfrm rot="7560000">
          <a:off x="3107339" y="4105816"/>
          <a:ext cx="682004" cy="531315"/>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3233881" y="4147603"/>
        <a:ext cx="522610" cy="318789"/>
      </dsp:txXfrm>
    </dsp:sp>
    <dsp:sp modelId="{0C775216-2B27-BF4F-A304-0DAAC8B0E67D}">
      <dsp:nvSpPr>
        <dsp:cNvPr id="0" name=""/>
        <dsp:cNvSpPr/>
      </dsp:nvSpPr>
      <dsp:spPr>
        <a:xfrm>
          <a:off x="2066327" y="4788233"/>
          <a:ext cx="1250153" cy="1250153"/>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Youth Leadership</a:t>
          </a:r>
          <a:endParaRPr lang="en-US" sz="1400" b="1" kern="1200" dirty="0"/>
        </a:p>
      </dsp:txBody>
      <dsp:txXfrm>
        <a:off x="2249408" y="4971314"/>
        <a:ext cx="883991" cy="883991"/>
      </dsp:txXfrm>
    </dsp:sp>
    <dsp:sp modelId="{7689997E-940B-9E4A-BC60-17FA0691537F}">
      <dsp:nvSpPr>
        <dsp:cNvPr id="0" name=""/>
        <dsp:cNvSpPr/>
      </dsp:nvSpPr>
      <dsp:spPr>
        <a:xfrm rot="9720000">
          <a:off x="2613388" y="3437477"/>
          <a:ext cx="668966" cy="531315"/>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2768881" y="3519112"/>
        <a:ext cx="509572" cy="318789"/>
      </dsp:txXfrm>
    </dsp:sp>
    <dsp:sp modelId="{40B27CEE-171B-414A-A661-DCC5CA897419}">
      <dsp:nvSpPr>
        <dsp:cNvPr id="0" name=""/>
        <dsp:cNvSpPr/>
      </dsp:nvSpPr>
      <dsp:spPr>
        <a:xfrm>
          <a:off x="1110092" y="3472089"/>
          <a:ext cx="1250153" cy="1250153"/>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For Parents</a:t>
          </a:r>
          <a:endParaRPr lang="en-US" sz="1400" b="1" kern="1200" dirty="0"/>
        </a:p>
      </dsp:txBody>
      <dsp:txXfrm>
        <a:off x="1293173" y="3655170"/>
        <a:ext cx="883991" cy="883991"/>
      </dsp:txXfrm>
    </dsp:sp>
    <dsp:sp modelId="{65440BF9-B9D1-C549-8041-1375B2F5C873}">
      <dsp:nvSpPr>
        <dsp:cNvPr id="0" name=""/>
        <dsp:cNvSpPr/>
      </dsp:nvSpPr>
      <dsp:spPr>
        <a:xfrm rot="11880000">
          <a:off x="2613388" y="2598695"/>
          <a:ext cx="668966" cy="531315"/>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2768881" y="2729586"/>
        <a:ext cx="509572" cy="318789"/>
      </dsp:txXfrm>
    </dsp:sp>
    <dsp:sp modelId="{9132290E-0141-FC4A-B27E-447CB25DFD6C}">
      <dsp:nvSpPr>
        <dsp:cNvPr id="0" name=""/>
        <dsp:cNvSpPr/>
      </dsp:nvSpPr>
      <dsp:spPr>
        <a:xfrm>
          <a:off x="1110092" y="1845245"/>
          <a:ext cx="1250153" cy="1250153"/>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Family Life </a:t>
          </a:r>
          <a:endParaRPr lang="en-US" sz="1400" b="1" kern="1200" dirty="0"/>
        </a:p>
      </dsp:txBody>
      <dsp:txXfrm>
        <a:off x="1293173" y="2028326"/>
        <a:ext cx="883991" cy="883991"/>
      </dsp:txXfrm>
    </dsp:sp>
    <dsp:sp modelId="{93086C93-4580-284B-9E07-16E3C3AC9D69}">
      <dsp:nvSpPr>
        <dsp:cNvPr id="0" name=""/>
        <dsp:cNvSpPr/>
      </dsp:nvSpPr>
      <dsp:spPr>
        <a:xfrm rot="14040000">
          <a:off x="3107339" y="1930355"/>
          <a:ext cx="682004" cy="531315"/>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3233881" y="2101094"/>
        <a:ext cx="522610" cy="318789"/>
      </dsp:txXfrm>
    </dsp:sp>
    <dsp:sp modelId="{0424F9E1-A20A-B444-ABE3-22BB7F0C2FC9}">
      <dsp:nvSpPr>
        <dsp:cNvPr id="0" name=""/>
        <dsp:cNvSpPr/>
      </dsp:nvSpPr>
      <dsp:spPr>
        <a:xfrm>
          <a:off x="2066327" y="529100"/>
          <a:ext cx="1250153" cy="1250153"/>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Missional  Outreach</a:t>
          </a:r>
          <a:endParaRPr lang="en-US" sz="1400" b="1" kern="1200" dirty="0"/>
        </a:p>
      </dsp:txBody>
      <dsp:txXfrm>
        <a:off x="2249408" y="712181"/>
        <a:ext cx="883991" cy="8839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D66D3-0014-1F49-8D3B-8F66F3B949DC}">
      <dsp:nvSpPr>
        <dsp:cNvPr id="0" name=""/>
        <dsp:cNvSpPr/>
      </dsp:nvSpPr>
      <dsp:spPr>
        <a:xfrm>
          <a:off x="2750387" y="2519400"/>
          <a:ext cx="1623924" cy="146212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Adult Faith Formation Network</a:t>
          </a:r>
          <a:endParaRPr lang="en-US" sz="2000" b="1" kern="1200" dirty="0"/>
        </a:p>
      </dsp:txBody>
      <dsp:txXfrm>
        <a:off x="2988205" y="2733524"/>
        <a:ext cx="1148288" cy="1033881"/>
      </dsp:txXfrm>
    </dsp:sp>
    <dsp:sp modelId="{FE337F2C-758E-2B47-8E78-DF968AA9F243}">
      <dsp:nvSpPr>
        <dsp:cNvPr id="0" name=""/>
        <dsp:cNvSpPr/>
      </dsp:nvSpPr>
      <dsp:spPr>
        <a:xfrm rot="16200000">
          <a:off x="3256732" y="1674885"/>
          <a:ext cx="611234" cy="570355"/>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342285" y="1874509"/>
        <a:ext cx="440128" cy="342213"/>
      </dsp:txXfrm>
    </dsp:sp>
    <dsp:sp modelId="{74988C43-5554-9A4F-865E-E873DEC65AD9}">
      <dsp:nvSpPr>
        <dsp:cNvPr id="0" name=""/>
        <dsp:cNvSpPr/>
      </dsp:nvSpPr>
      <dsp:spPr>
        <a:xfrm>
          <a:off x="2788028" y="24115"/>
          <a:ext cx="1548642" cy="1342012"/>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a:t>
          </a:r>
          <a:endParaRPr lang="en-US" sz="1600" b="1" kern="1200" dirty="0"/>
        </a:p>
      </dsp:txBody>
      <dsp:txXfrm>
        <a:off x="3014821" y="220648"/>
        <a:ext cx="1095056" cy="948946"/>
      </dsp:txXfrm>
    </dsp:sp>
    <dsp:sp modelId="{83CDD2A0-3137-574D-842F-39C74B6F60D7}">
      <dsp:nvSpPr>
        <dsp:cNvPr id="0" name=""/>
        <dsp:cNvSpPr/>
      </dsp:nvSpPr>
      <dsp:spPr>
        <a:xfrm rot="18600000">
          <a:off x="4102550" y="1978703"/>
          <a:ext cx="575284" cy="570355"/>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133111" y="2158311"/>
        <a:ext cx="404178" cy="342213"/>
      </dsp:txXfrm>
    </dsp:sp>
    <dsp:sp modelId="{8AB503FF-6323-2943-B720-371E443FACAB}">
      <dsp:nvSpPr>
        <dsp:cNvPr id="0" name=""/>
        <dsp:cNvSpPr/>
      </dsp:nvSpPr>
      <dsp:spPr>
        <a:xfrm>
          <a:off x="4430571" y="621952"/>
          <a:ext cx="1548642" cy="134201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Liturgical Seasons</a:t>
          </a:r>
          <a:endParaRPr lang="en-US" sz="1600" b="1" kern="1200" dirty="0"/>
        </a:p>
      </dsp:txBody>
      <dsp:txXfrm>
        <a:off x="4657364" y="818485"/>
        <a:ext cx="1095056" cy="948946"/>
      </dsp:txXfrm>
    </dsp:sp>
    <dsp:sp modelId="{D13C083D-8152-1246-B35A-0C30D37ACE3F}">
      <dsp:nvSpPr>
        <dsp:cNvPr id="0" name=""/>
        <dsp:cNvSpPr/>
      </dsp:nvSpPr>
      <dsp:spPr>
        <a:xfrm rot="21000000">
          <a:off x="4566650" y="2742609"/>
          <a:ext cx="517145" cy="570355"/>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567828" y="2870150"/>
        <a:ext cx="362002" cy="342213"/>
      </dsp:txXfrm>
    </dsp:sp>
    <dsp:sp modelId="{B3456C09-2241-B944-AB06-4320430C6299}">
      <dsp:nvSpPr>
        <dsp:cNvPr id="0" name=""/>
        <dsp:cNvSpPr/>
      </dsp:nvSpPr>
      <dsp:spPr>
        <a:xfrm>
          <a:off x="5304550" y="2135728"/>
          <a:ext cx="1548642" cy="134201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Scripture Enrichment</a:t>
          </a:r>
          <a:endParaRPr lang="en-US" sz="1600" b="1" kern="1200" dirty="0"/>
        </a:p>
      </dsp:txBody>
      <dsp:txXfrm>
        <a:off x="5531343" y="2332261"/>
        <a:ext cx="1095056" cy="948946"/>
      </dsp:txXfrm>
    </dsp:sp>
    <dsp:sp modelId="{6A3BDF5C-EE67-3D41-A156-9004B238E81B}">
      <dsp:nvSpPr>
        <dsp:cNvPr id="0" name=""/>
        <dsp:cNvSpPr/>
      </dsp:nvSpPr>
      <dsp:spPr>
        <a:xfrm rot="1800000">
          <a:off x="4404292" y="3607748"/>
          <a:ext cx="541664" cy="570355"/>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415177" y="3681194"/>
        <a:ext cx="379165" cy="342213"/>
      </dsp:txXfrm>
    </dsp:sp>
    <dsp:sp modelId="{04419C79-9E89-F444-805A-D4E10B2A3357}">
      <dsp:nvSpPr>
        <dsp:cNvPr id="0" name=""/>
        <dsp:cNvSpPr/>
      </dsp:nvSpPr>
      <dsp:spPr>
        <a:xfrm>
          <a:off x="5001021" y="3857130"/>
          <a:ext cx="1548642" cy="1342012"/>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Spiritual Enrichment</a:t>
          </a:r>
          <a:endParaRPr lang="en-US" sz="1600" b="1" kern="1200" dirty="0"/>
        </a:p>
      </dsp:txBody>
      <dsp:txXfrm>
        <a:off x="5227814" y="4053663"/>
        <a:ext cx="1095056" cy="948946"/>
      </dsp:txXfrm>
    </dsp:sp>
    <dsp:sp modelId="{9DB0D456-C792-DC48-ABA7-6A315478FF51}">
      <dsp:nvSpPr>
        <dsp:cNvPr id="0" name=""/>
        <dsp:cNvSpPr/>
      </dsp:nvSpPr>
      <dsp:spPr>
        <a:xfrm rot="4200000">
          <a:off x="3702698" y="4177298"/>
          <a:ext cx="601574" cy="570355"/>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758990" y="4210975"/>
        <a:ext cx="430468" cy="342213"/>
      </dsp:txXfrm>
    </dsp:sp>
    <dsp:sp modelId="{13407B7D-2485-B44E-8A9F-AC9F586C5389}">
      <dsp:nvSpPr>
        <dsp:cNvPr id="0" name=""/>
        <dsp:cNvSpPr/>
      </dsp:nvSpPr>
      <dsp:spPr>
        <a:xfrm>
          <a:off x="3662007" y="4980696"/>
          <a:ext cx="1548642" cy="1342012"/>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Faith Enrichment</a:t>
          </a:r>
          <a:endParaRPr lang="en-US" sz="1600" b="1" kern="1200" dirty="0"/>
        </a:p>
      </dsp:txBody>
      <dsp:txXfrm>
        <a:off x="3888800" y="5177229"/>
        <a:ext cx="1095056" cy="948946"/>
      </dsp:txXfrm>
    </dsp:sp>
    <dsp:sp modelId="{81DE3D08-F8D3-5F45-93C6-A17BEDE21289}">
      <dsp:nvSpPr>
        <dsp:cNvPr id="0" name=""/>
        <dsp:cNvSpPr/>
      </dsp:nvSpPr>
      <dsp:spPr>
        <a:xfrm rot="6600000">
          <a:off x="2820426" y="4177298"/>
          <a:ext cx="601574" cy="570355"/>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935240" y="4210975"/>
        <a:ext cx="430468" cy="342213"/>
      </dsp:txXfrm>
    </dsp:sp>
    <dsp:sp modelId="{17C7512F-81B4-DF4D-9901-CF01DB61D35D}">
      <dsp:nvSpPr>
        <dsp:cNvPr id="0" name=""/>
        <dsp:cNvSpPr/>
      </dsp:nvSpPr>
      <dsp:spPr>
        <a:xfrm>
          <a:off x="1914049" y="4980696"/>
          <a:ext cx="1548642" cy="1342012"/>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Service &amp; Mission</a:t>
          </a:r>
          <a:endParaRPr lang="en-US" sz="1600" b="1" kern="1200" dirty="0"/>
        </a:p>
      </dsp:txBody>
      <dsp:txXfrm>
        <a:off x="2140842" y="5177229"/>
        <a:ext cx="1095056" cy="948946"/>
      </dsp:txXfrm>
    </dsp:sp>
    <dsp:sp modelId="{255F4CE6-34A8-6640-80F7-D980E7613C11}">
      <dsp:nvSpPr>
        <dsp:cNvPr id="0" name=""/>
        <dsp:cNvSpPr/>
      </dsp:nvSpPr>
      <dsp:spPr>
        <a:xfrm rot="9000000">
          <a:off x="2178743" y="3607748"/>
          <a:ext cx="541664" cy="570355"/>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330357" y="3681194"/>
        <a:ext cx="379165" cy="342213"/>
      </dsp:txXfrm>
    </dsp:sp>
    <dsp:sp modelId="{01F89D4B-EA4A-F14C-966E-A95D3D461582}">
      <dsp:nvSpPr>
        <dsp:cNvPr id="0" name=""/>
        <dsp:cNvSpPr/>
      </dsp:nvSpPr>
      <dsp:spPr>
        <a:xfrm>
          <a:off x="575036" y="3857130"/>
          <a:ext cx="1548642" cy="134201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Life Issues &amp; Milestones</a:t>
          </a:r>
          <a:endParaRPr lang="en-US" sz="1600" b="1" kern="1200" dirty="0"/>
        </a:p>
      </dsp:txBody>
      <dsp:txXfrm>
        <a:off x="801829" y="4053663"/>
        <a:ext cx="1095056" cy="948946"/>
      </dsp:txXfrm>
    </dsp:sp>
    <dsp:sp modelId="{2FD506B1-0E5D-234D-9502-ADE13864ED69}">
      <dsp:nvSpPr>
        <dsp:cNvPr id="0" name=""/>
        <dsp:cNvSpPr/>
      </dsp:nvSpPr>
      <dsp:spPr>
        <a:xfrm rot="11400000">
          <a:off x="2040903" y="2742609"/>
          <a:ext cx="517145" cy="570355"/>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194868" y="2870150"/>
        <a:ext cx="362002" cy="342213"/>
      </dsp:txXfrm>
    </dsp:sp>
    <dsp:sp modelId="{2A6197E3-D097-3F41-9FD1-239C0CBC0563}">
      <dsp:nvSpPr>
        <dsp:cNvPr id="0" name=""/>
        <dsp:cNvSpPr/>
      </dsp:nvSpPr>
      <dsp:spPr>
        <a:xfrm>
          <a:off x="271506" y="2135728"/>
          <a:ext cx="1548642" cy="134201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Grand-parents</a:t>
          </a:r>
          <a:endParaRPr lang="en-US" sz="1600" b="1" kern="1200" dirty="0"/>
        </a:p>
      </dsp:txBody>
      <dsp:txXfrm>
        <a:off x="498299" y="2332261"/>
        <a:ext cx="1095056" cy="948946"/>
      </dsp:txXfrm>
    </dsp:sp>
    <dsp:sp modelId="{288E3E3C-0349-8449-9219-F1E4F66E71F5}">
      <dsp:nvSpPr>
        <dsp:cNvPr id="0" name=""/>
        <dsp:cNvSpPr/>
      </dsp:nvSpPr>
      <dsp:spPr>
        <a:xfrm rot="13800000">
          <a:off x="2446864" y="1978703"/>
          <a:ext cx="575284" cy="570355"/>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587409" y="2158311"/>
        <a:ext cx="404178" cy="342213"/>
      </dsp:txXfrm>
    </dsp:sp>
    <dsp:sp modelId="{04527FDB-58F0-9944-8102-94564E7194B3}">
      <dsp:nvSpPr>
        <dsp:cNvPr id="0" name=""/>
        <dsp:cNvSpPr/>
      </dsp:nvSpPr>
      <dsp:spPr>
        <a:xfrm>
          <a:off x="1145485" y="621952"/>
          <a:ext cx="1548642" cy="1342012"/>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Discovering Faith</a:t>
          </a:r>
          <a:endParaRPr lang="en-US" sz="1600" b="1" kern="1200" dirty="0"/>
        </a:p>
      </dsp:txBody>
      <dsp:txXfrm>
        <a:off x="1372278" y="818485"/>
        <a:ext cx="1095056" cy="9489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D0BE4-436D-DF42-8835-0F0CD1884F38}">
      <dsp:nvSpPr>
        <dsp:cNvPr id="0" name=""/>
        <dsp:cNvSpPr/>
      </dsp:nvSpPr>
      <dsp:spPr>
        <a:xfrm>
          <a:off x="532197" y="1856429"/>
          <a:ext cx="1496864" cy="848195"/>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Content Area</a:t>
          </a:r>
          <a:endParaRPr lang="en-US" sz="2500" kern="1200" dirty="0"/>
        </a:p>
      </dsp:txBody>
      <dsp:txXfrm>
        <a:off x="557040" y="1881272"/>
        <a:ext cx="1447178" cy="798509"/>
      </dsp:txXfrm>
    </dsp:sp>
    <dsp:sp modelId="{4B421628-7764-8B48-8402-D7B93410FBAE}">
      <dsp:nvSpPr>
        <dsp:cNvPr id="0" name=""/>
        <dsp:cNvSpPr/>
      </dsp:nvSpPr>
      <dsp:spPr>
        <a:xfrm rot="18324928">
          <a:off x="1628658" y="1491186"/>
          <a:ext cx="1904422" cy="26630"/>
        </a:xfrm>
        <a:custGeom>
          <a:avLst/>
          <a:gdLst/>
          <a:ahLst/>
          <a:cxnLst/>
          <a:rect l="0" t="0" r="0" b="0"/>
          <a:pathLst>
            <a:path>
              <a:moveTo>
                <a:pt x="0" y="13315"/>
              </a:moveTo>
              <a:lnTo>
                <a:pt x="1904422"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533259" y="1456891"/>
        <a:ext cx="95221" cy="95221"/>
      </dsp:txXfrm>
    </dsp:sp>
    <dsp:sp modelId="{4F584A9B-E6A1-7144-ABFF-694949592A70}">
      <dsp:nvSpPr>
        <dsp:cNvPr id="0" name=""/>
        <dsp:cNvSpPr/>
      </dsp:nvSpPr>
      <dsp:spPr>
        <a:xfrm>
          <a:off x="3132678" y="391074"/>
          <a:ext cx="1349608" cy="674804"/>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1</a:t>
          </a:r>
          <a:endParaRPr lang="en-US" sz="2500" kern="1200" dirty="0"/>
        </a:p>
      </dsp:txBody>
      <dsp:txXfrm>
        <a:off x="3152442" y="410838"/>
        <a:ext cx="1310080" cy="635276"/>
      </dsp:txXfrm>
    </dsp:sp>
    <dsp:sp modelId="{81404C1C-2AF5-9146-8097-75965B6E696A}">
      <dsp:nvSpPr>
        <dsp:cNvPr id="0" name=""/>
        <dsp:cNvSpPr/>
      </dsp:nvSpPr>
      <dsp:spPr>
        <a:xfrm rot="19457599">
          <a:off x="4419798" y="521155"/>
          <a:ext cx="664819" cy="26630"/>
        </a:xfrm>
        <a:custGeom>
          <a:avLst/>
          <a:gdLst/>
          <a:ahLst/>
          <a:cxnLst/>
          <a:rect l="0" t="0" r="0" b="0"/>
          <a:pathLst>
            <a:path>
              <a:moveTo>
                <a:pt x="0" y="13315"/>
              </a:moveTo>
              <a:lnTo>
                <a:pt x="664819"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517850"/>
        <a:ext cx="33240" cy="33240"/>
      </dsp:txXfrm>
    </dsp:sp>
    <dsp:sp modelId="{AB8F7B6C-1675-8C4B-B77C-58C147CBA704}">
      <dsp:nvSpPr>
        <dsp:cNvPr id="0" name=""/>
        <dsp:cNvSpPr/>
      </dsp:nvSpPr>
      <dsp:spPr>
        <a:xfrm>
          <a:off x="5022130" y="3062"/>
          <a:ext cx="1349608" cy="674804"/>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22826"/>
        <a:ext cx="1310080" cy="635276"/>
      </dsp:txXfrm>
    </dsp:sp>
    <dsp:sp modelId="{3423EC6C-BFCF-FA4E-A87E-928E00E792AA}">
      <dsp:nvSpPr>
        <dsp:cNvPr id="0" name=""/>
        <dsp:cNvSpPr/>
      </dsp:nvSpPr>
      <dsp:spPr>
        <a:xfrm rot="2142401">
          <a:off x="4419798" y="909167"/>
          <a:ext cx="664819" cy="26630"/>
        </a:xfrm>
        <a:custGeom>
          <a:avLst/>
          <a:gdLst/>
          <a:ahLst/>
          <a:cxnLst/>
          <a:rect l="0" t="0" r="0" b="0"/>
          <a:pathLst>
            <a:path>
              <a:moveTo>
                <a:pt x="0" y="13315"/>
              </a:moveTo>
              <a:lnTo>
                <a:pt x="664819"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905862"/>
        <a:ext cx="33240" cy="33240"/>
      </dsp:txXfrm>
    </dsp:sp>
    <dsp:sp modelId="{7AECD077-784B-4348-A373-67E1F5781BA3}">
      <dsp:nvSpPr>
        <dsp:cNvPr id="0" name=""/>
        <dsp:cNvSpPr/>
      </dsp:nvSpPr>
      <dsp:spPr>
        <a:xfrm>
          <a:off x="5022130" y="779087"/>
          <a:ext cx="1349608" cy="674804"/>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798851"/>
        <a:ext cx="1310080" cy="635276"/>
      </dsp:txXfrm>
    </dsp:sp>
    <dsp:sp modelId="{87241616-3DE6-7541-9361-AD0DC340EF02}">
      <dsp:nvSpPr>
        <dsp:cNvPr id="0" name=""/>
        <dsp:cNvSpPr/>
      </dsp:nvSpPr>
      <dsp:spPr>
        <a:xfrm>
          <a:off x="2029062" y="2267211"/>
          <a:ext cx="1103615" cy="26630"/>
        </a:xfrm>
        <a:custGeom>
          <a:avLst/>
          <a:gdLst/>
          <a:ahLst/>
          <a:cxnLst/>
          <a:rect l="0" t="0" r="0" b="0"/>
          <a:pathLst>
            <a:path>
              <a:moveTo>
                <a:pt x="0" y="13315"/>
              </a:moveTo>
              <a:lnTo>
                <a:pt x="1103615"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53279" y="2252936"/>
        <a:ext cx="55180" cy="55180"/>
      </dsp:txXfrm>
    </dsp:sp>
    <dsp:sp modelId="{8B9A6741-112D-5B44-931F-15302F01C809}">
      <dsp:nvSpPr>
        <dsp:cNvPr id="0" name=""/>
        <dsp:cNvSpPr/>
      </dsp:nvSpPr>
      <dsp:spPr>
        <a:xfrm>
          <a:off x="3132678" y="1943124"/>
          <a:ext cx="1349608" cy="674804"/>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2</a:t>
          </a:r>
          <a:endParaRPr lang="en-US" sz="2500" kern="1200" dirty="0"/>
        </a:p>
      </dsp:txBody>
      <dsp:txXfrm>
        <a:off x="3152442" y="1962888"/>
        <a:ext cx="1310080" cy="635276"/>
      </dsp:txXfrm>
    </dsp:sp>
    <dsp:sp modelId="{49B93A5D-10D1-E649-A8C5-9B4DA67F424A}">
      <dsp:nvSpPr>
        <dsp:cNvPr id="0" name=""/>
        <dsp:cNvSpPr/>
      </dsp:nvSpPr>
      <dsp:spPr>
        <a:xfrm rot="19457599">
          <a:off x="4419798" y="2073205"/>
          <a:ext cx="664819" cy="26630"/>
        </a:xfrm>
        <a:custGeom>
          <a:avLst/>
          <a:gdLst/>
          <a:ahLst/>
          <a:cxnLst/>
          <a:rect l="0" t="0" r="0" b="0"/>
          <a:pathLst>
            <a:path>
              <a:moveTo>
                <a:pt x="0" y="13315"/>
              </a:moveTo>
              <a:lnTo>
                <a:pt x="664819"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2069900"/>
        <a:ext cx="33240" cy="33240"/>
      </dsp:txXfrm>
    </dsp:sp>
    <dsp:sp modelId="{4E6941D7-4779-2749-BFAA-34CB83AB58D1}">
      <dsp:nvSpPr>
        <dsp:cNvPr id="0" name=""/>
        <dsp:cNvSpPr/>
      </dsp:nvSpPr>
      <dsp:spPr>
        <a:xfrm>
          <a:off x="5022130" y="1555112"/>
          <a:ext cx="1349608" cy="674804"/>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1574876"/>
        <a:ext cx="1310080" cy="635276"/>
      </dsp:txXfrm>
    </dsp:sp>
    <dsp:sp modelId="{28F5E510-1CAD-034A-BFA9-E8C19F54C1A0}">
      <dsp:nvSpPr>
        <dsp:cNvPr id="0" name=""/>
        <dsp:cNvSpPr/>
      </dsp:nvSpPr>
      <dsp:spPr>
        <a:xfrm rot="2142401">
          <a:off x="4419798" y="2461217"/>
          <a:ext cx="664819" cy="26630"/>
        </a:xfrm>
        <a:custGeom>
          <a:avLst/>
          <a:gdLst/>
          <a:ahLst/>
          <a:cxnLst/>
          <a:rect l="0" t="0" r="0" b="0"/>
          <a:pathLst>
            <a:path>
              <a:moveTo>
                <a:pt x="0" y="13315"/>
              </a:moveTo>
              <a:lnTo>
                <a:pt x="664819"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2457912"/>
        <a:ext cx="33240" cy="33240"/>
      </dsp:txXfrm>
    </dsp:sp>
    <dsp:sp modelId="{C75FA8CE-685D-694A-85A6-76A7895BB5F4}">
      <dsp:nvSpPr>
        <dsp:cNvPr id="0" name=""/>
        <dsp:cNvSpPr/>
      </dsp:nvSpPr>
      <dsp:spPr>
        <a:xfrm>
          <a:off x="5022130" y="2331137"/>
          <a:ext cx="1349608" cy="674804"/>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2350901"/>
        <a:ext cx="1310080" cy="635276"/>
      </dsp:txXfrm>
    </dsp:sp>
    <dsp:sp modelId="{08A74241-88EA-FE4E-A8B8-525CF0D34D0A}">
      <dsp:nvSpPr>
        <dsp:cNvPr id="0" name=""/>
        <dsp:cNvSpPr/>
      </dsp:nvSpPr>
      <dsp:spPr>
        <a:xfrm rot="3275072">
          <a:off x="1628658" y="3043236"/>
          <a:ext cx="1904422" cy="26630"/>
        </a:xfrm>
        <a:custGeom>
          <a:avLst/>
          <a:gdLst/>
          <a:ahLst/>
          <a:cxnLst/>
          <a:rect l="0" t="0" r="0" b="0"/>
          <a:pathLst>
            <a:path>
              <a:moveTo>
                <a:pt x="0" y="13315"/>
              </a:moveTo>
              <a:lnTo>
                <a:pt x="1904422" y="1331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533259" y="3008941"/>
        <a:ext cx="95221" cy="95221"/>
      </dsp:txXfrm>
    </dsp:sp>
    <dsp:sp modelId="{5061476B-1586-AE46-8DA5-7831992C847E}">
      <dsp:nvSpPr>
        <dsp:cNvPr id="0" name=""/>
        <dsp:cNvSpPr/>
      </dsp:nvSpPr>
      <dsp:spPr>
        <a:xfrm>
          <a:off x="3132678" y="3495174"/>
          <a:ext cx="1349608" cy="674804"/>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Activity 3</a:t>
          </a:r>
          <a:endParaRPr lang="en-US" sz="2500" kern="1200" dirty="0"/>
        </a:p>
      </dsp:txBody>
      <dsp:txXfrm>
        <a:off x="3152442" y="3514938"/>
        <a:ext cx="1310080" cy="635276"/>
      </dsp:txXfrm>
    </dsp:sp>
    <dsp:sp modelId="{84C0767C-A604-C840-90F1-57BC1E0877B4}">
      <dsp:nvSpPr>
        <dsp:cNvPr id="0" name=""/>
        <dsp:cNvSpPr/>
      </dsp:nvSpPr>
      <dsp:spPr>
        <a:xfrm rot="19457599">
          <a:off x="4419798" y="3625255"/>
          <a:ext cx="664819" cy="26630"/>
        </a:xfrm>
        <a:custGeom>
          <a:avLst/>
          <a:gdLst/>
          <a:ahLst/>
          <a:cxnLst/>
          <a:rect l="0" t="0" r="0" b="0"/>
          <a:pathLst>
            <a:path>
              <a:moveTo>
                <a:pt x="0" y="13315"/>
              </a:moveTo>
              <a:lnTo>
                <a:pt x="664819"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3621950"/>
        <a:ext cx="33240" cy="33240"/>
      </dsp:txXfrm>
    </dsp:sp>
    <dsp:sp modelId="{F9268EFC-D573-D648-BC59-AE9548A3F386}">
      <dsp:nvSpPr>
        <dsp:cNvPr id="0" name=""/>
        <dsp:cNvSpPr/>
      </dsp:nvSpPr>
      <dsp:spPr>
        <a:xfrm>
          <a:off x="5022130" y="3107162"/>
          <a:ext cx="1349608" cy="674804"/>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3126926"/>
        <a:ext cx="1310080" cy="635276"/>
      </dsp:txXfrm>
    </dsp:sp>
    <dsp:sp modelId="{9FB0EC69-ACD6-6245-AADE-564B1DDAB509}">
      <dsp:nvSpPr>
        <dsp:cNvPr id="0" name=""/>
        <dsp:cNvSpPr/>
      </dsp:nvSpPr>
      <dsp:spPr>
        <a:xfrm rot="2142401">
          <a:off x="4419798" y="4013267"/>
          <a:ext cx="664819" cy="26630"/>
        </a:xfrm>
        <a:custGeom>
          <a:avLst/>
          <a:gdLst/>
          <a:ahLst/>
          <a:cxnLst/>
          <a:rect l="0" t="0" r="0" b="0"/>
          <a:pathLst>
            <a:path>
              <a:moveTo>
                <a:pt x="0" y="13315"/>
              </a:moveTo>
              <a:lnTo>
                <a:pt x="664819" y="1331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35588" y="4009962"/>
        <a:ext cx="33240" cy="33240"/>
      </dsp:txXfrm>
    </dsp:sp>
    <dsp:sp modelId="{1E434061-1E07-9747-A5B0-AE93148FBFF5}">
      <dsp:nvSpPr>
        <dsp:cNvPr id="0" name=""/>
        <dsp:cNvSpPr/>
      </dsp:nvSpPr>
      <dsp:spPr>
        <a:xfrm>
          <a:off x="5022130" y="3883187"/>
          <a:ext cx="1349608" cy="674804"/>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Resource</a:t>
          </a:r>
          <a:endParaRPr lang="en-US" sz="2500" kern="1200" dirty="0"/>
        </a:p>
      </dsp:txBody>
      <dsp:txXfrm>
        <a:off x="5041894" y="3902951"/>
        <a:ext cx="1310080" cy="63527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5DA25AC-E045-C54A-BC82-BC7B3671DFBA}" type="datetimeFigureOut">
              <a:rPr lang="en-US"/>
              <a:pPr>
                <a:defRPr/>
              </a:pPr>
              <a:t>1/29/16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08B33713-FE88-2B42-9FE9-F1760139ADEF}" type="slidenum">
              <a:rPr lang="en-US"/>
              <a:pPr>
                <a:defRPr/>
              </a:pPr>
              <a:t>‹#›</a:t>
            </a:fld>
            <a:endParaRPr lang="en-US" dirty="0"/>
          </a:p>
        </p:txBody>
      </p:sp>
    </p:spTree>
    <p:extLst>
      <p:ext uri="{BB962C8B-B14F-4D97-AF65-F5344CB8AC3E}">
        <p14:creationId xmlns:p14="http://schemas.microsoft.com/office/powerpoint/2010/main" val="33331966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CB6B8-1CFA-F34A-8BCE-5B679FD3C73B}" type="slidenum">
              <a:rPr lang="en-US" smtClean="0"/>
              <a:t>8</a:t>
            </a:fld>
            <a:endParaRPr lang="en-US" dirty="0"/>
          </a:p>
        </p:txBody>
      </p:sp>
    </p:spTree>
    <p:extLst>
      <p:ext uri="{BB962C8B-B14F-4D97-AF65-F5344CB8AC3E}">
        <p14:creationId xmlns:p14="http://schemas.microsoft.com/office/powerpoint/2010/main" val="83569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A75F224D-03EF-AC4F-98AD-54669004C462}" type="datetimeFigureOut">
              <a:rPr lang="en-US" smtClean="0"/>
              <a:pPr>
                <a:defRPr/>
              </a:pPr>
              <a:t>1/29/16</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F715FAF-75A2-E943-B751-E6ABA771A2EE}" type="datetimeFigureOut">
              <a:rPr lang="en-US" smtClean="0"/>
              <a:pPr>
                <a:defRPr/>
              </a:pPr>
              <a:t>1/29/16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34FDE7-9E8A-C240-A17B-B5FB6E9CC37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8777D579-F163-8D4A-B834-AFAB75B0B157}" type="datetimeFigureOut">
              <a:rPr lang="en-US" smtClean="0"/>
              <a:pPr>
                <a:defRPr/>
              </a:pPr>
              <a:t>1/29/16</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E8599F7E-CEEA-8647-9900-FC6FCA3EF41C}"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B43A9BDE-47DC-264D-AAB5-9D60B80DE4C5}" type="datetimeFigureOut">
              <a:rPr lang="en-US" smtClean="0"/>
              <a:pPr>
                <a:defRPr/>
              </a:pPr>
              <a:t>1/29/16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863A37C7-3D9B-ED43-9712-A6B2BC89C990}" type="slidenum">
              <a:rPr lang="en-US" smtClean="0"/>
              <a:pPr>
                <a:defRPr/>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F3FB3A74-3B5D-8F42-BE84-4C6850E79107}" type="datetimeFigureOut">
              <a:rPr lang="en-US" smtClean="0"/>
              <a:pPr>
                <a:defRPr/>
              </a:pPr>
              <a:t>1/29/16</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19FF7D45-3DE9-0D41-B11E-53FF001B0E31}" type="slidenum">
              <a:rPr lang="en-US" smtClean="0"/>
              <a:pPr>
                <a:defRPr/>
              </a:pPr>
              <a:t>‹#›</a:t>
            </a:fld>
            <a:endParaRPr 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3B4B7E08-04CB-CE44-BDBF-2B59EED55F8C}" type="datetimeFigureOut">
              <a:rPr lang="en-US" smtClean="0"/>
              <a:pPr>
                <a:defRPr/>
              </a:pPr>
              <a:t>1/29/16</a:t>
            </a:fld>
            <a:endParaRPr lang="en-US" dirty="0"/>
          </a:p>
        </p:txBody>
      </p:sp>
      <p:sp>
        <p:nvSpPr>
          <p:cNvPr id="10" name="Slide Number Placeholder 9"/>
          <p:cNvSpPr>
            <a:spLocks noGrp="1"/>
          </p:cNvSpPr>
          <p:nvPr>
            <p:ph type="sldNum" sz="quarter" idx="16"/>
          </p:nvPr>
        </p:nvSpPr>
        <p:spPr/>
        <p:txBody>
          <a:bodyPr rtlCol="0"/>
          <a:lstStyle/>
          <a:p>
            <a:pPr>
              <a:defRPr/>
            </a:pPr>
            <a:fld id="{A33D59C7-FE2A-2748-A79A-2F7A1A55B490}" type="slidenum">
              <a:rPr lang="en-US" smtClean="0"/>
              <a:pPr>
                <a:defRPr/>
              </a:pPr>
              <a:t>‹#›</a:t>
            </a:fld>
            <a:endParaRPr 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F353B21A-A65D-5E40-81F5-1D9CE5213891}" type="datetimeFigureOut">
              <a:rPr lang="en-US" smtClean="0"/>
              <a:pPr>
                <a:defRPr/>
              </a:pPr>
              <a:t>1/29/16</a:t>
            </a:fld>
            <a:endParaRPr lang="en-US" dirty="0"/>
          </a:p>
        </p:txBody>
      </p:sp>
      <p:sp>
        <p:nvSpPr>
          <p:cNvPr id="12" name="Slide Number Placeholder 11"/>
          <p:cNvSpPr>
            <a:spLocks noGrp="1"/>
          </p:cNvSpPr>
          <p:nvPr>
            <p:ph type="sldNum" sz="quarter" idx="16"/>
          </p:nvPr>
        </p:nvSpPr>
        <p:spPr/>
        <p:txBody>
          <a:bodyPr rtlCol="0"/>
          <a:lstStyle/>
          <a:p>
            <a:pPr>
              <a:defRPr/>
            </a:pPr>
            <a:fld id="{3D5ECB60-B4CA-5D47-B562-718E891222E5}" type="slidenum">
              <a:rPr lang="en-US" smtClean="0"/>
              <a:pPr>
                <a:defRPr/>
              </a:pPr>
              <a:t>‹#›</a:t>
            </a:fld>
            <a:endParaRPr 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22989B93-A74F-CF44-BD68-0FD75CC43EAA}" type="datetimeFigureOut">
              <a:rPr lang="en-US" smtClean="0"/>
              <a:pPr>
                <a:defRPr/>
              </a:pPr>
              <a:t>1/29/16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CEB847A8-2165-DC44-A841-A55012AC05EF}"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F228505-E4C4-1D4C-BA47-C2341DC639F1}" type="datetimeFigureOut">
              <a:rPr lang="en-US" smtClean="0"/>
              <a:pPr>
                <a:defRPr/>
              </a:pPr>
              <a:t>1/29/16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90A82AD2-A4D2-8B46-8FC6-572AE6E1C5AD}"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FD2A2FBA-2FF7-894A-830E-3D07620C99BF}" type="datetimeFigureOut">
              <a:rPr lang="en-US" smtClean="0"/>
              <a:pPr>
                <a:defRPr/>
              </a:pPr>
              <a:t>1/29/16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E2D2B3B-882E-40F3-A32F-6DD51691504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fld id="{4D4E7463-6FE4-BB43-900E-A1899C54A2D8}" type="datetimeFigureOut">
              <a:rPr lang="en-US" smtClean="0"/>
              <a:pPr>
                <a:defRPr/>
              </a:pPr>
              <a:t>1/29/16</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E80D7F5D-CE16-A949-8888-42075D9FB2AD}" type="slidenum">
              <a:rPr lang="en-US" smtClean="0"/>
              <a:pPr>
                <a:defRPr/>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2AE12251-EFA9-6A49-8DD8-67DDCB7AD918}" type="datetimeFigureOut">
              <a:rPr lang="en-US" smtClean="0"/>
              <a:pPr>
                <a:defRPr/>
              </a:pPr>
              <a:t>1/29/16</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07FA9EB-F251-4444-878A-DD61E153A36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7.xml"/><Relationship Id="rId2"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6.xml"/><Relationship Id="rId2" Type="http://schemas.openxmlformats.org/officeDocument/2006/relationships/diagramData" Target="../diagrams/data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16886" y="4821155"/>
            <a:ext cx="8850914" cy="1177798"/>
          </a:xfrm>
        </p:spPr>
        <p:txBody>
          <a:bodyPr>
            <a:noAutofit/>
          </a:bodyPr>
          <a:lstStyle/>
          <a:p>
            <a:pPr algn="ctr"/>
            <a:r>
              <a:rPr lang="en-US" sz="3600" dirty="0" smtClean="0">
                <a:solidFill>
                  <a:srgbClr val="FFFFFF"/>
                </a:solidFill>
              </a:rPr>
              <a:t>Faith Formation </a:t>
            </a:r>
            <a:br>
              <a:rPr lang="en-US" sz="3600" dirty="0" smtClean="0">
                <a:solidFill>
                  <a:srgbClr val="FFFFFF"/>
                </a:solidFill>
              </a:rPr>
            </a:br>
            <a:r>
              <a:rPr lang="en-US" sz="3600" dirty="0" smtClean="0">
                <a:solidFill>
                  <a:srgbClr val="FFFFFF"/>
                </a:solidFill>
              </a:rPr>
              <a:t>for the 21</a:t>
            </a:r>
            <a:r>
              <a:rPr lang="en-US" sz="3600" baseline="30000" dirty="0" smtClean="0">
                <a:solidFill>
                  <a:srgbClr val="FFFFFF"/>
                </a:solidFill>
              </a:rPr>
              <a:t>st</a:t>
            </a:r>
            <a:r>
              <a:rPr lang="en-US" sz="3600" dirty="0">
                <a:solidFill>
                  <a:srgbClr val="FFFFFF"/>
                </a:solidFill>
              </a:rPr>
              <a:t> </a:t>
            </a:r>
            <a:r>
              <a:rPr lang="en-US" sz="3600" dirty="0" smtClean="0">
                <a:solidFill>
                  <a:srgbClr val="FFFFFF"/>
                </a:solidFill>
              </a:rPr>
              <a:t>Century</a:t>
            </a:r>
            <a:endParaRPr lang="en-US" sz="3600" dirty="0">
              <a:solidFill>
                <a:srgbClr val="FFFFFF"/>
              </a:solidFill>
            </a:endParaRPr>
          </a:p>
        </p:txBody>
      </p:sp>
      <p:sp>
        <p:nvSpPr>
          <p:cNvPr id="2" name="Subtitle 1"/>
          <p:cNvSpPr>
            <a:spLocks noGrp="1"/>
          </p:cNvSpPr>
          <p:nvPr>
            <p:ph type="subTitle" idx="1"/>
          </p:nvPr>
        </p:nvSpPr>
        <p:spPr/>
        <p:txBody>
          <a:bodyPr/>
          <a:lstStyle/>
          <a:p>
            <a:r>
              <a:rPr lang="en-US" dirty="0" smtClean="0"/>
              <a:t>Presenter: John Roberto</a:t>
            </a:r>
          </a:p>
        </p:txBody>
      </p:sp>
      <p:pic>
        <p:nvPicPr>
          <p:cNvPr id="3" name="Picture 2" descr="ThinkstockPhotos-4951932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287255"/>
            <a:ext cx="6108700" cy="4533900"/>
          </a:xfrm>
          <a:prstGeom prst="rect">
            <a:avLst/>
          </a:prstGeom>
        </p:spPr>
      </p:pic>
    </p:spTree>
    <p:extLst>
      <p:ext uri="{BB962C8B-B14F-4D97-AF65-F5344CB8AC3E}">
        <p14:creationId xmlns:p14="http://schemas.microsoft.com/office/powerpoint/2010/main" val="33605242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000000"/>
                </a:solidFill>
              </a:rPr>
              <a:t>Faith Formation Networks</a:t>
            </a:r>
            <a:endParaRPr lang="en-US" dirty="0">
              <a:solidFill>
                <a:srgbClr val="000000"/>
              </a:solidFill>
            </a:endParaRPr>
          </a:p>
        </p:txBody>
      </p:sp>
      <p:sp>
        <p:nvSpPr>
          <p:cNvPr id="3" name="Content Placeholder 2"/>
          <p:cNvSpPr>
            <a:spLocks noGrp="1"/>
          </p:cNvSpPr>
          <p:nvPr>
            <p:ph sz="quarter" idx="1"/>
          </p:nvPr>
        </p:nvSpPr>
        <p:spPr>
          <a:xfrm>
            <a:off x="612648" y="1600199"/>
            <a:ext cx="8153400" cy="4958079"/>
          </a:xfrm>
        </p:spPr>
        <p:txBody>
          <a:bodyPr>
            <a:normAutofit lnSpcReduction="10000"/>
          </a:bodyPr>
          <a:lstStyle/>
          <a:p>
            <a:pPr marL="0" indent="0">
              <a:spcBef>
                <a:spcPts val="0"/>
              </a:spcBef>
              <a:buNone/>
            </a:pPr>
            <a:r>
              <a:rPr lang="en-US" sz="2400" b="1" i="1" dirty="0">
                <a:solidFill>
                  <a:srgbClr val="1D86CD"/>
                </a:solidFill>
              </a:rPr>
              <a:t>A</a:t>
            </a:r>
            <a:r>
              <a:rPr lang="en-US" sz="2400" b="1" i="1" dirty="0" smtClean="0">
                <a:solidFill>
                  <a:srgbClr val="1D86CD"/>
                </a:solidFill>
              </a:rPr>
              <a:t> </a:t>
            </a:r>
            <a:r>
              <a:rPr lang="en-US" sz="2400" b="1" i="1" dirty="0">
                <a:solidFill>
                  <a:srgbClr val="1D86CD"/>
                </a:solidFill>
              </a:rPr>
              <a:t>network of relationships, content, experiences, </a:t>
            </a:r>
            <a:r>
              <a:rPr lang="en-US" sz="2400" b="1" i="1" dirty="0" smtClean="0">
                <a:solidFill>
                  <a:srgbClr val="1D86CD"/>
                </a:solidFill>
              </a:rPr>
              <a:t>&amp; resources. . . . </a:t>
            </a:r>
            <a:endParaRPr lang="en-US" sz="2400" b="1" dirty="0" smtClean="0">
              <a:solidFill>
                <a:srgbClr val="1D86CD"/>
              </a:solidFill>
            </a:endParaRPr>
          </a:p>
          <a:p>
            <a:pPr marL="457200" indent="-457200">
              <a:spcBef>
                <a:spcPts val="50"/>
              </a:spcBef>
              <a:buSzPct val="100000"/>
              <a:buFont typeface="Wingdings" charset="2"/>
              <a:buChar char="Ø"/>
            </a:pPr>
            <a:r>
              <a:rPr lang="en-US" sz="2400" dirty="0">
                <a:solidFill>
                  <a:srgbClr val="000000"/>
                </a:solidFill>
              </a:rPr>
              <a:t>Offering a </a:t>
            </a:r>
            <a:r>
              <a:rPr lang="en-US" sz="2400" b="1" i="1" dirty="0">
                <a:solidFill>
                  <a:schemeClr val="accent1"/>
                </a:solidFill>
              </a:rPr>
              <a:t>variety</a:t>
            </a:r>
            <a:r>
              <a:rPr lang="en-US" sz="2400" dirty="0">
                <a:solidFill>
                  <a:srgbClr val="000000"/>
                </a:solidFill>
              </a:rPr>
              <a:t> of content, methods, formats, and delivery systems (online &amp; physical settings) to address the diverse life tasks and situations, needs and interests, and spiritual and faith journeys of people.</a:t>
            </a:r>
          </a:p>
          <a:p>
            <a:pPr marL="457200" indent="-457200">
              <a:spcBef>
                <a:spcPts val="50"/>
              </a:spcBef>
              <a:buSzPct val="100000"/>
              <a:buFont typeface="Wingdings" charset="2"/>
              <a:buChar char="Ø"/>
            </a:pPr>
            <a:r>
              <a:rPr lang="en-US" sz="2400" dirty="0" smtClean="0">
                <a:solidFill>
                  <a:srgbClr val="000000"/>
                </a:solidFill>
              </a:rPr>
              <a:t>Offering content </a:t>
            </a:r>
            <a:r>
              <a:rPr lang="en-US" sz="2400" dirty="0">
                <a:solidFill>
                  <a:srgbClr val="000000"/>
                </a:solidFill>
              </a:rPr>
              <a:t>and experiences </a:t>
            </a:r>
            <a:r>
              <a:rPr lang="en-US" sz="2400" dirty="0" smtClean="0">
                <a:solidFill>
                  <a:srgbClr val="000000"/>
                </a:solidFill>
              </a:rPr>
              <a:t>that is </a:t>
            </a:r>
            <a:r>
              <a:rPr lang="en-US" sz="2400" b="1" i="1" dirty="0" smtClean="0">
                <a:solidFill>
                  <a:srgbClr val="1D86CD"/>
                </a:solidFill>
              </a:rPr>
              <a:t>responsive</a:t>
            </a:r>
            <a:r>
              <a:rPr lang="en-US" sz="2400" dirty="0" smtClean="0">
                <a:solidFill>
                  <a:srgbClr val="000000"/>
                </a:solidFill>
              </a:rPr>
              <a:t> to </a:t>
            </a:r>
            <a:r>
              <a:rPr lang="en-US" sz="2400" dirty="0">
                <a:solidFill>
                  <a:srgbClr val="000000"/>
                </a:solidFill>
              </a:rPr>
              <a:t>the diverse religious and spiritual needs of </a:t>
            </a:r>
            <a:r>
              <a:rPr lang="en-US" sz="2400" dirty="0" smtClean="0">
                <a:solidFill>
                  <a:srgbClr val="000000"/>
                </a:solidFill>
              </a:rPr>
              <a:t>people </a:t>
            </a:r>
            <a:r>
              <a:rPr lang="en-US" sz="2400" dirty="0">
                <a:solidFill>
                  <a:srgbClr val="000000"/>
                </a:solidFill>
              </a:rPr>
              <a:t>today—from the spiritually committed and engaged to the spiritual but not religious and the unaffiliated. </a:t>
            </a:r>
            <a:endParaRPr lang="en-US" sz="2400" dirty="0" smtClean="0">
              <a:solidFill>
                <a:srgbClr val="000000"/>
              </a:solidFill>
            </a:endParaRPr>
          </a:p>
          <a:p>
            <a:pPr marL="457200" indent="-457200">
              <a:spcBef>
                <a:spcPts val="50"/>
              </a:spcBef>
              <a:buSzPct val="100000"/>
              <a:buFont typeface="Wingdings" charset="2"/>
              <a:buChar char="Ø"/>
            </a:pPr>
            <a:r>
              <a:rPr lang="en-US" sz="2400" dirty="0" smtClean="0">
                <a:solidFill>
                  <a:srgbClr val="000000"/>
                </a:solidFill>
              </a:rPr>
              <a:t>Offering </a:t>
            </a:r>
            <a:r>
              <a:rPr lang="en-US" sz="2400" b="1" i="1" dirty="0" smtClean="0">
                <a:solidFill>
                  <a:srgbClr val="1D86CD"/>
                </a:solidFill>
              </a:rPr>
              <a:t>multiple environments </a:t>
            </a:r>
            <a:r>
              <a:rPr lang="en-US" sz="2400" dirty="0" smtClean="0">
                <a:solidFill>
                  <a:srgbClr val="000000"/>
                </a:solidFill>
              </a:rPr>
              <a:t>to address people’s busy lives and providing more ways to participate: self-directed, mentored, at home, in small groups, in large groups, church-wide, in the community, and in the world.</a:t>
            </a:r>
            <a:endParaRPr lang="en-US" sz="2400" dirty="0">
              <a:solidFill>
                <a:srgbClr val="000000"/>
              </a:solidFill>
            </a:endParaRPr>
          </a:p>
        </p:txBody>
      </p:sp>
    </p:spTree>
    <p:extLst>
      <p:ext uri="{BB962C8B-B14F-4D97-AF65-F5344CB8AC3E}">
        <p14:creationId xmlns:p14="http://schemas.microsoft.com/office/powerpoint/2010/main" val="27722393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Faith Formation Networks</a:t>
            </a:r>
            <a:endParaRPr lang="en-US" dirty="0"/>
          </a:p>
        </p:txBody>
      </p:sp>
      <p:sp>
        <p:nvSpPr>
          <p:cNvPr id="7" name="Content Placeholder 2"/>
          <p:cNvSpPr>
            <a:spLocks noGrp="1"/>
          </p:cNvSpPr>
          <p:nvPr>
            <p:ph sz="quarter" idx="1"/>
          </p:nvPr>
        </p:nvSpPr>
        <p:spPr/>
        <p:txBody>
          <a:bodyPr>
            <a:normAutofit/>
          </a:bodyPr>
          <a:lstStyle/>
          <a:p>
            <a:pPr marL="0" indent="0" algn="ctr">
              <a:spcBef>
                <a:spcPts val="0"/>
              </a:spcBef>
              <a:buClr>
                <a:schemeClr val="accent3"/>
              </a:buClr>
              <a:buSzPct val="100000"/>
              <a:buNone/>
            </a:pPr>
            <a:r>
              <a:rPr lang="en-US" sz="3500" b="1" i="1" dirty="0" smtClean="0">
                <a:solidFill>
                  <a:srgbClr val="2C7C9F"/>
                </a:solidFill>
              </a:rPr>
              <a:t>Digitally-</a:t>
            </a:r>
            <a:r>
              <a:rPr lang="en-US" sz="3500" b="1" i="1" dirty="0">
                <a:solidFill>
                  <a:srgbClr val="2C7C9F"/>
                </a:solidFill>
              </a:rPr>
              <a:t>E</a:t>
            </a:r>
            <a:r>
              <a:rPr lang="en-US" sz="3500" b="1" i="1" dirty="0" smtClean="0">
                <a:solidFill>
                  <a:srgbClr val="2C7C9F"/>
                </a:solidFill>
              </a:rPr>
              <a:t>nabled </a:t>
            </a:r>
            <a:endParaRPr lang="en-US" sz="3500" b="1" dirty="0">
              <a:solidFill>
                <a:schemeClr val="tx1"/>
              </a:solidFill>
            </a:endParaRPr>
          </a:p>
          <a:p>
            <a:pPr marL="0" indent="0">
              <a:spcBef>
                <a:spcPts val="0"/>
              </a:spcBef>
              <a:buClr>
                <a:schemeClr val="accent3"/>
              </a:buClr>
              <a:buSzPct val="100000"/>
              <a:buNone/>
            </a:pPr>
            <a:r>
              <a:rPr lang="en-US" sz="2800" dirty="0">
                <a:solidFill>
                  <a:schemeClr val="tx1"/>
                </a:solidFill>
              </a:rPr>
              <a:t>B</a:t>
            </a:r>
            <a:r>
              <a:rPr lang="en-US" sz="2800" dirty="0" smtClean="0">
                <a:solidFill>
                  <a:schemeClr val="tx1"/>
                </a:solidFill>
              </a:rPr>
              <a:t>lending </a:t>
            </a:r>
            <a:r>
              <a:rPr lang="en-US" sz="2800" dirty="0">
                <a:solidFill>
                  <a:schemeClr val="tx1"/>
                </a:solidFill>
              </a:rPr>
              <a:t>gathered community settings with online learning environments and utilizing the abundance of digital media and tools for learning and faith </a:t>
            </a:r>
            <a:r>
              <a:rPr lang="en-US" sz="2800" dirty="0" smtClean="0">
                <a:solidFill>
                  <a:schemeClr val="tx1"/>
                </a:solidFill>
              </a:rPr>
              <a:t>formation</a:t>
            </a:r>
          </a:p>
        </p:txBody>
      </p:sp>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968573" y="3790826"/>
            <a:ext cx="7589520" cy="2485318"/>
          </a:xfrm>
          <a:prstGeom prst="rect">
            <a:avLst/>
          </a:prstGeom>
        </p:spPr>
      </p:pic>
    </p:spTree>
    <p:extLst>
      <p:ext uri="{BB962C8B-B14F-4D97-AF65-F5344CB8AC3E}">
        <p14:creationId xmlns:p14="http://schemas.microsoft.com/office/powerpoint/2010/main" val="42793454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Individual Faith Formation Network</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023443827"/>
              </p:ext>
            </p:extLst>
          </p:nvPr>
        </p:nvGraphicFramePr>
        <p:xfrm>
          <a:off x="1422400" y="1584326"/>
          <a:ext cx="6437313" cy="4994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50228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dirty="0" smtClean="0"/>
              <a:t>Faith Formation Networks</a:t>
            </a:r>
            <a:endParaRPr lang="en-US" dirty="0"/>
          </a:p>
        </p:txBody>
      </p:sp>
      <p:sp>
        <p:nvSpPr>
          <p:cNvPr id="7" name="Content Placeholder 6"/>
          <p:cNvSpPr>
            <a:spLocks noGrp="1"/>
          </p:cNvSpPr>
          <p:nvPr>
            <p:ph sz="quarter" idx="1"/>
          </p:nvPr>
        </p:nvSpPr>
        <p:spPr>
          <a:xfrm>
            <a:off x="612648" y="1600200"/>
            <a:ext cx="3705352" cy="5156200"/>
          </a:xfrm>
        </p:spPr>
        <p:txBody>
          <a:bodyPr>
            <a:noAutofit/>
          </a:bodyPr>
          <a:lstStyle/>
          <a:p>
            <a:pPr marL="457200" indent="-457200">
              <a:spcBef>
                <a:spcPts val="0"/>
              </a:spcBef>
              <a:buSzPct val="100000"/>
              <a:buFont typeface="+mj-lt"/>
              <a:buAutoNum type="arabicPeriod"/>
            </a:pPr>
            <a:r>
              <a:rPr lang="en-US" sz="2200" dirty="0" smtClean="0">
                <a:solidFill>
                  <a:srgbClr val="000000"/>
                </a:solidFill>
              </a:rPr>
              <a:t>Caring Relationships</a:t>
            </a:r>
          </a:p>
          <a:p>
            <a:pPr marL="457200" indent="-457200">
              <a:spcBef>
                <a:spcPts val="0"/>
              </a:spcBef>
              <a:buSzPct val="100000"/>
              <a:buFont typeface="+mj-lt"/>
              <a:buAutoNum type="arabicPeriod"/>
            </a:pPr>
            <a:r>
              <a:rPr lang="en-US" sz="2200" dirty="0" smtClean="0">
                <a:solidFill>
                  <a:srgbClr val="000000"/>
                </a:solidFill>
              </a:rPr>
              <a:t>Celebrating the Seasons</a:t>
            </a:r>
          </a:p>
          <a:p>
            <a:pPr marL="457200" indent="-457200">
              <a:spcBef>
                <a:spcPts val="0"/>
              </a:spcBef>
              <a:buSzPct val="100000"/>
              <a:buFont typeface="+mj-lt"/>
              <a:buAutoNum type="arabicPeriod"/>
            </a:pPr>
            <a:r>
              <a:rPr lang="en-US" sz="2200" dirty="0" smtClean="0">
                <a:solidFill>
                  <a:srgbClr val="000000"/>
                </a:solidFill>
              </a:rPr>
              <a:t>Celebrating Rituals &amp; Milestones</a:t>
            </a:r>
          </a:p>
          <a:p>
            <a:pPr marL="457200" indent="-457200">
              <a:spcBef>
                <a:spcPts val="0"/>
              </a:spcBef>
              <a:buSzPct val="100000"/>
              <a:buFont typeface="+mj-lt"/>
              <a:buAutoNum type="arabicPeriod"/>
            </a:pPr>
            <a:r>
              <a:rPr lang="en-US" sz="2200" dirty="0" smtClean="0">
                <a:solidFill>
                  <a:srgbClr val="000000"/>
                </a:solidFill>
              </a:rPr>
              <a:t>Learning the Christian Tradition</a:t>
            </a:r>
          </a:p>
          <a:p>
            <a:pPr marL="457200" indent="-457200">
              <a:spcBef>
                <a:spcPts val="0"/>
              </a:spcBef>
              <a:buSzPct val="100000"/>
              <a:buFont typeface="+mj-lt"/>
              <a:buAutoNum type="arabicPeriod"/>
            </a:pPr>
            <a:r>
              <a:rPr lang="en-US" sz="2200" dirty="0" smtClean="0">
                <a:solidFill>
                  <a:srgbClr val="000000"/>
                </a:solidFill>
              </a:rPr>
              <a:t>Praying &amp; Spiritual Formation</a:t>
            </a:r>
          </a:p>
          <a:p>
            <a:pPr marL="457200" indent="-457200">
              <a:spcBef>
                <a:spcPts val="0"/>
              </a:spcBef>
              <a:buSzPct val="100000"/>
              <a:buFont typeface="+mj-lt"/>
              <a:buAutoNum type="arabicPeriod"/>
            </a:pPr>
            <a:r>
              <a:rPr lang="en-US" sz="2200" dirty="0" smtClean="0">
                <a:solidFill>
                  <a:srgbClr val="000000"/>
                </a:solidFill>
              </a:rPr>
              <a:t>Reading the Bible</a:t>
            </a:r>
          </a:p>
          <a:p>
            <a:pPr marL="457200" indent="-457200">
              <a:spcBef>
                <a:spcPts val="0"/>
              </a:spcBef>
              <a:buSzPct val="100000"/>
              <a:buFont typeface="+mj-lt"/>
              <a:buAutoNum type="arabicPeriod"/>
            </a:pPr>
            <a:r>
              <a:rPr lang="en-US" sz="2200" dirty="0" smtClean="0">
                <a:solidFill>
                  <a:srgbClr val="000000"/>
                </a:solidFill>
              </a:rPr>
              <a:t>Serving, Working for Justice, &amp; Caring for Creation</a:t>
            </a:r>
          </a:p>
          <a:p>
            <a:pPr marL="457200" indent="-457200">
              <a:spcBef>
                <a:spcPts val="0"/>
              </a:spcBef>
              <a:buSzPct val="100000"/>
              <a:buFont typeface="+mj-lt"/>
              <a:buAutoNum type="arabicPeriod"/>
            </a:pPr>
            <a:r>
              <a:rPr lang="en-US" sz="2200" dirty="0" smtClean="0">
                <a:solidFill>
                  <a:srgbClr val="000000"/>
                </a:solidFill>
              </a:rPr>
              <a:t>Worshipping God</a:t>
            </a:r>
          </a:p>
          <a:p>
            <a:pPr marL="457200" indent="-457200">
              <a:spcBef>
                <a:spcPts val="0"/>
              </a:spcBef>
              <a:buSzPct val="100000"/>
              <a:buFont typeface="+mj-lt"/>
              <a:buAutoNum type="arabicPeriod"/>
            </a:pPr>
            <a:r>
              <a:rPr lang="en-US" sz="2200" dirty="0" smtClean="0">
                <a:solidFill>
                  <a:srgbClr val="000000"/>
                </a:solidFill>
              </a:rPr>
              <a:t>Life Stage Issues</a:t>
            </a:r>
          </a:p>
          <a:p>
            <a:pPr marL="457200" indent="-457200">
              <a:spcBef>
                <a:spcPts val="0"/>
              </a:spcBef>
              <a:buSzPct val="100000"/>
              <a:buFont typeface="+mj-lt"/>
              <a:buAutoNum type="arabicPeriod"/>
            </a:pPr>
            <a:r>
              <a:rPr lang="en-US" sz="2200" dirty="0" smtClean="0">
                <a:solidFill>
                  <a:srgbClr val="000000"/>
                </a:solidFill>
              </a:rPr>
              <a:t>Missional</a:t>
            </a:r>
          </a:p>
        </p:txBody>
      </p:sp>
      <p:graphicFrame>
        <p:nvGraphicFramePr>
          <p:cNvPr id="9" name="Content Placeholder 8"/>
          <p:cNvGraphicFramePr>
            <a:graphicFrameLocks noGrp="1"/>
          </p:cNvGraphicFramePr>
          <p:nvPr>
            <p:ph sz="quarter" idx="4294967295"/>
            <p:extLst>
              <p:ext uri="{D42A27DB-BD31-4B8C-83A1-F6EECF244321}">
                <p14:modId xmlns:p14="http://schemas.microsoft.com/office/powerpoint/2010/main" val="3853524522"/>
              </p:ext>
            </p:extLst>
          </p:nvPr>
        </p:nvGraphicFramePr>
        <p:xfrm>
          <a:off x="4318000" y="1882775"/>
          <a:ext cx="4448048" cy="4554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79809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9756724"/>
              </p:ext>
            </p:extLst>
          </p:nvPr>
        </p:nvGraphicFramePr>
        <p:xfrm>
          <a:off x="1118500" y="1478836"/>
          <a:ext cx="7384748" cy="5239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pPr algn="ctr"/>
            <a:r>
              <a:rPr lang="en-US" dirty="0" smtClean="0"/>
              <a:t>Faith Forming Processes</a:t>
            </a:r>
            <a:endParaRPr lang="en-US" dirty="0"/>
          </a:p>
        </p:txBody>
      </p:sp>
    </p:spTree>
    <p:extLst>
      <p:ext uri="{BB962C8B-B14F-4D97-AF65-F5344CB8AC3E}">
        <p14:creationId xmlns:p14="http://schemas.microsoft.com/office/powerpoint/2010/main" val="2274254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62623371"/>
              </p:ext>
            </p:extLst>
          </p:nvPr>
        </p:nvGraphicFramePr>
        <p:xfrm>
          <a:off x="330200" y="136526"/>
          <a:ext cx="8575675" cy="6611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524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4220511192"/>
              </p:ext>
            </p:extLst>
          </p:nvPr>
        </p:nvGraphicFramePr>
        <p:xfrm>
          <a:off x="374310" y="197088"/>
          <a:ext cx="8477250" cy="6567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77900" y="3111500"/>
            <a:ext cx="184666" cy="369332"/>
          </a:xfrm>
          <a:prstGeom prst="rect">
            <a:avLst/>
          </a:prstGeom>
          <a:noFill/>
        </p:spPr>
        <p:txBody>
          <a:bodyPr wrap="none" rtlCol="0">
            <a:spAutoFit/>
          </a:bodyPr>
          <a:lstStyle/>
          <a:p>
            <a:endParaRPr lang="en-US" dirty="0">
              <a:latin typeface="Tw Cen MT"/>
            </a:endParaRPr>
          </a:p>
        </p:txBody>
      </p:sp>
      <p:sp>
        <p:nvSpPr>
          <p:cNvPr id="2" name="TextBox 1"/>
          <p:cNvSpPr txBox="1"/>
          <p:nvPr/>
        </p:nvSpPr>
        <p:spPr>
          <a:xfrm>
            <a:off x="1796194" y="31236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7747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617417014"/>
              </p:ext>
            </p:extLst>
          </p:nvPr>
        </p:nvGraphicFramePr>
        <p:xfrm>
          <a:off x="1016000" y="274638"/>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681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Themes –Adults </a:t>
            </a:r>
            <a:endParaRPr lang="en-US" dirty="0"/>
          </a:p>
        </p:txBody>
      </p:sp>
      <p:sp>
        <p:nvSpPr>
          <p:cNvPr id="3" name="Content Placeholder 2"/>
          <p:cNvSpPr>
            <a:spLocks noGrp="1"/>
          </p:cNvSpPr>
          <p:nvPr>
            <p:ph sz="quarter" idx="1"/>
          </p:nvPr>
        </p:nvSpPr>
        <p:spPr>
          <a:xfrm>
            <a:off x="612648" y="1600200"/>
            <a:ext cx="8153400" cy="4914900"/>
          </a:xfrm>
        </p:spPr>
        <p:txBody>
          <a:bodyPr>
            <a:normAutofit fontScale="92500" lnSpcReduction="20000"/>
          </a:bodyPr>
          <a:lstStyle/>
          <a:p>
            <a:pPr marL="457200" indent="-457200">
              <a:spcBef>
                <a:spcPts val="0"/>
              </a:spcBef>
              <a:buSzPct val="100000"/>
              <a:buFont typeface="+mj-lt"/>
              <a:buAutoNum type="arabicPeriod"/>
            </a:pPr>
            <a:r>
              <a:rPr lang="en-US" sz="2800" dirty="0" smtClean="0"/>
              <a:t>Dealing with retirement</a:t>
            </a:r>
          </a:p>
          <a:p>
            <a:pPr marL="457200" indent="-457200">
              <a:spcBef>
                <a:spcPts val="0"/>
              </a:spcBef>
              <a:buSzPct val="100000"/>
              <a:buFont typeface="+mj-lt"/>
              <a:buAutoNum type="arabicPeriod"/>
            </a:pPr>
            <a:r>
              <a:rPr lang="en-US" sz="2800" dirty="0" smtClean="0"/>
              <a:t>Making life plans, finances, health </a:t>
            </a:r>
          </a:p>
          <a:p>
            <a:pPr marL="457200" indent="-457200">
              <a:spcBef>
                <a:spcPts val="0"/>
              </a:spcBef>
              <a:buSzPct val="100000"/>
              <a:buFont typeface="+mj-lt"/>
              <a:buAutoNum type="arabicPeriod"/>
            </a:pPr>
            <a:r>
              <a:rPr lang="en-US" sz="2800" dirty="0" smtClean="0"/>
              <a:t>Becoming a grandparent</a:t>
            </a:r>
          </a:p>
          <a:p>
            <a:pPr marL="457200" indent="-457200">
              <a:spcBef>
                <a:spcPts val="0"/>
              </a:spcBef>
              <a:buSzPct val="100000"/>
              <a:buFont typeface="+mj-lt"/>
              <a:buAutoNum type="arabicPeriod"/>
            </a:pPr>
            <a:r>
              <a:rPr lang="en-US" sz="2800" dirty="0" smtClean="0"/>
              <a:t>Making a difference in the community and world</a:t>
            </a:r>
          </a:p>
          <a:p>
            <a:pPr marL="457200" indent="-457200">
              <a:spcBef>
                <a:spcPts val="0"/>
              </a:spcBef>
              <a:buSzPct val="100000"/>
              <a:buFont typeface="+mj-lt"/>
              <a:buAutoNum type="arabicPeriod"/>
            </a:pPr>
            <a:r>
              <a:rPr lang="en-US" sz="2800" dirty="0" smtClean="0"/>
              <a:t>Incorporating family changes and transitions</a:t>
            </a:r>
          </a:p>
          <a:p>
            <a:pPr marL="457200" indent="-457200">
              <a:spcBef>
                <a:spcPts val="0"/>
              </a:spcBef>
              <a:buSzPct val="100000"/>
              <a:buFont typeface="+mj-lt"/>
              <a:buAutoNum type="arabicPeriod"/>
            </a:pPr>
            <a:r>
              <a:rPr lang="en-US" sz="2800" dirty="0" smtClean="0"/>
              <a:t>New ways of living and relating as a married couple</a:t>
            </a:r>
          </a:p>
          <a:p>
            <a:pPr marL="457200" indent="-457200">
              <a:spcBef>
                <a:spcPts val="0"/>
              </a:spcBef>
              <a:buSzPct val="100000"/>
              <a:buFont typeface="+mj-lt"/>
              <a:buAutoNum type="arabicPeriod"/>
            </a:pPr>
            <a:r>
              <a:rPr lang="en-US" sz="2800" dirty="0" smtClean="0"/>
              <a:t>Caring for aging parents</a:t>
            </a:r>
          </a:p>
          <a:p>
            <a:pPr marL="457200" indent="-457200">
              <a:spcBef>
                <a:spcPts val="0"/>
              </a:spcBef>
              <a:buSzPct val="100000"/>
              <a:buFont typeface="+mj-lt"/>
              <a:buAutoNum type="arabicPeriod"/>
            </a:pPr>
            <a:r>
              <a:rPr lang="en-US" sz="2800" dirty="0" smtClean="0"/>
              <a:t>Taking time to read the Bible and learn more about my faith </a:t>
            </a:r>
          </a:p>
          <a:p>
            <a:pPr marL="457200" indent="-457200">
              <a:spcBef>
                <a:spcPts val="0"/>
              </a:spcBef>
              <a:buSzPct val="100000"/>
              <a:buFont typeface="+mj-lt"/>
              <a:buAutoNum type="arabicPeriod"/>
            </a:pPr>
            <a:r>
              <a:rPr lang="en-US" sz="2800" dirty="0" smtClean="0"/>
              <a:t>Growing spiritually and exploring spirituality for the 2</a:t>
            </a:r>
            <a:r>
              <a:rPr lang="en-US" sz="2800" baseline="30000" dirty="0" smtClean="0"/>
              <a:t>nd</a:t>
            </a:r>
            <a:r>
              <a:rPr lang="en-US" sz="2800" dirty="0" smtClean="0"/>
              <a:t> half of life</a:t>
            </a:r>
          </a:p>
          <a:p>
            <a:pPr marL="457200" indent="-457200">
              <a:spcBef>
                <a:spcPts val="0"/>
              </a:spcBef>
              <a:buSzPct val="100000"/>
              <a:buFont typeface="+mj-lt"/>
              <a:buAutoNum type="arabicPeriod"/>
            </a:pPr>
            <a:r>
              <a:rPr lang="en-US" sz="2800" dirty="0" smtClean="0"/>
              <a:t>Connecting with people my age; talking about things that matter to us</a:t>
            </a:r>
          </a:p>
          <a:p>
            <a:pPr marL="457200" indent="-457200">
              <a:spcBef>
                <a:spcPts val="0"/>
              </a:spcBef>
              <a:buSzPct val="100000"/>
              <a:buFont typeface="+mj-lt"/>
              <a:buAutoNum type="arabicPeriod"/>
            </a:pPr>
            <a:r>
              <a:rPr lang="en-US" sz="2800" dirty="0" smtClean="0"/>
              <a:t>Dealing with loss</a:t>
            </a:r>
          </a:p>
          <a:p>
            <a:pPr marL="457200" indent="-457200">
              <a:spcBef>
                <a:spcPts val="0"/>
              </a:spcBef>
              <a:buSzPct val="100000"/>
              <a:buFont typeface="+mj-lt"/>
              <a:buAutoNum type="arabicPeriod"/>
            </a:pPr>
            <a:endParaRPr lang="en-US" sz="2800" dirty="0" smtClean="0"/>
          </a:p>
          <a:p>
            <a:pPr marL="457200" indent="-457200">
              <a:spcBef>
                <a:spcPts val="0"/>
              </a:spcBef>
              <a:buSzPct val="100000"/>
              <a:buFont typeface="+mj-lt"/>
              <a:buAutoNum type="arabicPeriod"/>
            </a:pPr>
            <a:endParaRPr lang="en-US" sz="2800" dirty="0"/>
          </a:p>
        </p:txBody>
      </p:sp>
    </p:spTree>
    <p:extLst>
      <p:ext uri="{BB962C8B-B14F-4D97-AF65-F5344CB8AC3E}">
        <p14:creationId xmlns:p14="http://schemas.microsoft.com/office/powerpoint/2010/main" val="11169740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Faith Formation Website</a:t>
            </a:r>
            <a:endParaRPr lang="en-US" dirty="0"/>
          </a:p>
        </p:txBody>
      </p:sp>
      <p:pic>
        <p:nvPicPr>
          <p:cNvPr id="3" name="Picture 2" descr="Screen Shot 2015-12-29 at 4.31.19 AM.png"/>
          <p:cNvPicPr>
            <a:picLocks noChangeAspect="1"/>
          </p:cNvPicPr>
          <p:nvPr/>
        </p:nvPicPr>
        <p:blipFill rotWithShape="1">
          <a:blip r:embed="rId2">
            <a:extLst>
              <a:ext uri="{28A0092B-C50C-407E-A947-70E740481C1C}">
                <a14:useLocalDpi xmlns:a14="http://schemas.microsoft.com/office/drawing/2010/main" val="0"/>
              </a:ext>
            </a:extLst>
          </a:blip>
          <a:srcRect l="9503" t="16358" r="13616" b="24386"/>
          <a:stretch/>
        </p:blipFill>
        <p:spPr>
          <a:xfrm>
            <a:off x="909983" y="1978659"/>
            <a:ext cx="7700617" cy="3709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25420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4 Big Adaptive Challenges</a:t>
            </a:r>
            <a:endParaRPr lang="en-US" dirty="0"/>
          </a:p>
        </p:txBody>
      </p:sp>
      <p:sp>
        <p:nvSpPr>
          <p:cNvPr id="5" name="Content Placeholder 4"/>
          <p:cNvSpPr>
            <a:spLocks noGrp="1"/>
          </p:cNvSpPr>
          <p:nvPr>
            <p:ph sz="quarter" idx="1"/>
          </p:nvPr>
        </p:nvSpPr>
        <p:spPr/>
        <p:txBody>
          <a:bodyPr>
            <a:normAutofit fontScale="92500" lnSpcReduction="10000"/>
          </a:bodyPr>
          <a:lstStyle/>
          <a:p>
            <a:pPr marL="514350" indent="-514350">
              <a:lnSpc>
                <a:spcPct val="110000"/>
              </a:lnSpc>
              <a:spcBef>
                <a:spcPts val="0"/>
              </a:spcBef>
              <a:buSzPct val="100000"/>
              <a:buFont typeface="+mj-lt"/>
              <a:buAutoNum type="arabicPeriod"/>
            </a:pPr>
            <a:r>
              <a:rPr lang="en-US" sz="2800" dirty="0" smtClean="0">
                <a:solidFill>
                  <a:srgbClr val="000000"/>
                </a:solidFill>
              </a:rPr>
              <a:t>Increasing </a:t>
            </a:r>
            <a:r>
              <a:rPr lang="en-US" sz="2800" dirty="0">
                <a:solidFill>
                  <a:srgbClr val="000000"/>
                </a:solidFill>
              </a:rPr>
              <a:t>diversity throughout American society in the length of the lifespan, in generational identities, in family structures and marriage patterns, and in the ethnic makeup of </a:t>
            </a:r>
            <a:r>
              <a:rPr lang="en-US" sz="2800" dirty="0" smtClean="0">
                <a:solidFill>
                  <a:srgbClr val="000000"/>
                </a:solidFill>
              </a:rPr>
              <a:t>America</a:t>
            </a:r>
          </a:p>
          <a:p>
            <a:pPr marL="514350" indent="-514350">
              <a:lnSpc>
                <a:spcPct val="110000"/>
              </a:lnSpc>
              <a:spcBef>
                <a:spcPts val="0"/>
              </a:spcBef>
              <a:buSzPct val="100000"/>
              <a:buFont typeface="+mj-lt"/>
              <a:buAutoNum type="arabicPeriod"/>
            </a:pPr>
            <a:r>
              <a:rPr lang="en-US" sz="2800" dirty="0" smtClean="0">
                <a:solidFill>
                  <a:srgbClr val="000000"/>
                </a:solidFill>
              </a:rPr>
              <a:t>Dramatic </a:t>
            </a:r>
            <a:r>
              <a:rPr lang="en-US" sz="2800" dirty="0">
                <a:solidFill>
                  <a:srgbClr val="000000"/>
                </a:solidFill>
              </a:rPr>
              <a:t>changes and increasing diversity in the religious beliefs, practices, and affiliation of Americans </a:t>
            </a:r>
            <a:endParaRPr lang="en-US" sz="2800" dirty="0" smtClean="0">
              <a:solidFill>
                <a:srgbClr val="000000"/>
              </a:solidFill>
            </a:endParaRPr>
          </a:p>
          <a:p>
            <a:pPr marL="514350" indent="-514350">
              <a:lnSpc>
                <a:spcPct val="110000"/>
              </a:lnSpc>
              <a:spcBef>
                <a:spcPts val="0"/>
              </a:spcBef>
              <a:buSzPct val="100000"/>
              <a:buFont typeface="+mj-lt"/>
              <a:buAutoNum type="arabicPeriod"/>
            </a:pPr>
            <a:r>
              <a:rPr lang="en-US" sz="2800" dirty="0" smtClean="0">
                <a:solidFill>
                  <a:srgbClr val="000000"/>
                </a:solidFill>
              </a:rPr>
              <a:t>Decline </a:t>
            </a:r>
            <a:r>
              <a:rPr lang="en-US" sz="2800" dirty="0">
                <a:solidFill>
                  <a:srgbClr val="000000"/>
                </a:solidFill>
              </a:rPr>
              <a:t>in religious transmission from generation to generation  </a:t>
            </a:r>
          </a:p>
          <a:p>
            <a:pPr marL="514350" indent="-514350">
              <a:lnSpc>
                <a:spcPct val="110000"/>
              </a:lnSpc>
              <a:spcBef>
                <a:spcPts val="0"/>
              </a:spcBef>
              <a:buSzPct val="100000"/>
              <a:buFont typeface="+mj-lt"/>
              <a:buAutoNum type="arabicPeriod"/>
            </a:pPr>
            <a:r>
              <a:rPr lang="en-US" sz="2800" dirty="0" smtClean="0">
                <a:solidFill>
                  <a:srgbClr val="000000"/>
                </a:solidFill>
              </a:rPr>
              <a:t>Rise </a:t>
            </a:r>
            <a:r>
              <a:rPr lang="en-US" sz="2800" dirty="0">
                <a:solidFill>
                  <a:srgbClr val="000000"/>
                </a:solidFill>
              </a:rPr>
              <a:t>of new digital technologies that are reshaping society, and the emergence of a connected, networked </a:t>
            </a:r>
            <a:r>
              <a:rPr lang="en-US" sz="2800" dirty="0" smtClean="0">
                <a:solidFill>
                  <a:srgbClr val="000000"/>
                </a:solidFill>
              </a:rPr>
              <a:t>society</a:t>
            </a:r>
            <a:endParaRPr lang="en-US" sz="2800" dirty="0">
              <a:solidFill>
                <a:srgbClr val="000000"/>
              </a:solidFill>
            </a:endParaRPr>
          </a:p>
        </p:txBody>
      </p:sp>
    </p:spTree>
    <p:extLst>
      <p:ext uri="{BB962C8B-B14F-4D97-AF65-F5344CB8AC3E}">
        <p14:creationId xmlns:p14="http://schemas.microsoft.com/office/powerpoint/2010/main" val="1347379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54288904"/>
              </p:ext>
            </p:extLst>
          </p:nvPr>
        </p:nvGraphicFramePr>
        <p:xfrm>
          <a:off x="841266" y="1846867"/>
          <a:ext cx="7467709" cy="4561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pPr algn="ctr"/>
            <a:r>
              <a:rPr lang="en-US" dirty="0" smtClean="0"/>
              <a:t>Faith Formation Playlists </a:t>
            </a:r>
            <a:endParaRPr lang="en-US" dirty="0"/>
          </a:p>
        </p:txBody>
      </p:sp>
    </p:spTree>
    <p:extLst>
      <p:ext uri="{BB962C8B-B14F-4D97-AF65-F5344CB8AC3E}">
        <p14:creationId xmlns:p14="http://schemas.microsoft.com/office/powerpoint/2010/main" val="2787618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Faith Formation Playlists</a:t>
            </a:r>
            <a:endParaRPr lang="en-US" dirty="0"/>
          </a:p>
        </p:txBody>
      </p:sp>
      <p:sp>
        <p:nvSpPr>
          <p:cNvPr id="3" name="Content Placeholder 2"/>
          <p:cNvSpPr>
            <a:spLocks noGrp="1"/>
          </p:cNvSpPr>
          <p:nvPr>
            <p:ph sz="quarter" idx="1"/>
          </p:nvPr>
        </p:nvSpPr>
        <p:spPr>
          <a:xfrm>
            <a:off x="612648" y="1600200"/>
            <a:ext cx="8153400" cy="1916810"/>
          </a:xfrm>
        </p:spPr>
        <p:txBody>
          <a:bodyPr>
            <a:normAutofit/>
          </a:bodyPr>
          <a:lstStyle/>
          <a:p>
            <a:pPr marL="457200" indent="-457200">
              <a:spcBef>
                <a:spcPts val="50"/>
              </a:spcBef>
              <a:buSzPct val="100000"/>
              <a:buFont typeface="+mj-lt"/>
              <a:buAutoNum type="arabicPeriod"/>
            </a:pPr>
            <a:r>
              <a:rPr lang="en-US" sz="2800" b="1" dirty="0" smtClean="0">
                <a:solidFill>
                  <a:srgbClr val="000000"/>
                </a:solidFill>
              </a:rPr>
              <a:t>Variety of Environments</a:t>
            </a:r>
            <a:r>
              <a:rPr lang="en-US" sz="2800" dirty="0" smtClean="0">
                <a:solidFill>
                  <a:srgbClr val="000000"/>
                </a:solidFill>
              </a:rPr>
              <a:t>: Self-directed, mentored, at home, in small groups, in large groups, church-wide, in the community, and in the world.</a:t>
            </a:r>
          </a:p>
          <a:p>
            <a:pPr marL="457200" indent="-457200">
              <a:spcBef>
                <a:spcPts val="50"/>
              </a:spcBef>
              <a:buSzPct val="100000"/>
              <a:buFont typeface="+mj-lt"/>
              <a:buAutoNum type="arabicPeriod"/>
            </a:pPr>
            <a:r>
              <a:rPr lang="en-US" sz="2800" b="1" dirty="0" smtClean="0">
                <a:solidFill>
                  <a:srgbClr val="000000"/>
                </a:solidFill>
              </a:rPr>
              <a:t>Variety of Ways to Learn</a:t>
            </a:r>
            <a:endParaRPr lang="en-US" sz="2800" b="1" dirty="0">
              <a:solidFill>
                <a:srgbClr val="000000"/>
              </a:solidFill>
            </a:endParaRP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211" y="3517010"/>
            <a:ext cx="4849617" cy="299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49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Faith Formation Playlists</a:t>
            </a:r>
            <a:endParaRPr lang="en-US" dirty="0"/>
          </a:p>
        </p:txBody>
      </p:sp>
      <p:sp>
        <p:nvSpPr>
          <p:cNvPr id="7" name="Content Placeholder 2"/>
          <p:cNvSpPr>
            <a:spLocks noGrp="1"/>
          </p:cNvSpPr>
          <p:nvPr>
            <p:ph sz="quarter" idx="1"/>
          </p:nvPr>
        </p:nvSpPr>
        <p:spPr/>
        <p:txBody>
          <a:bodyPr>
            <a:normAutofit/>
          </a:bodyPr>
          <a:lstStyle/>
          <a:p>
            <a:pPr marL="457200" indent="-457200">
              <a:spcBef>
                <a:spcPts val="0"/>
              </a:spcBef>
              <a:buSzPct val="100000"/>
              <a:buFont typeface="+mj-lt"/>
              <a:buAutoNum type="arabicPeriod" startAt="3"/>
            </a:pPr>
            <a:r>
              <a:rPr lang="en-US" sz="2800" b="1" dirty="0" smtClean="0">
                <a:solidFill>
                  <a:schemeClr val="tx1"/>
                </a:solidFill>
              </a:rPr>
              <a:t>Digitally-Enabled: </a:t>
            </a:r>
            <a:r>
              <a:rPr lang="en-US" sz="2800" dirty="0" smtClean="0">
                <a:solidFill>
                  <a:schemeClr val="tx1"/>
                </a:solidFill>
              </a:rPr>
              <a:t>Blending </a:t>
            </a:r>
            <a:r>
              <a:rPr lang="en-US" sz="2800" dirty="0">
                <a:solidFill>
                  <a:schemeClr val="tx1"/>
                </a:solidFill>
              </a:rPr>
              <a:t>gathered community settings with online learning environments and utilizing the abundance of digital media and tools for learning and faith </a:t>
            </a:r>
            <a:r>
              <a:rPr lang="en-US" sz="2800" dirty="0" smtClean="0">
                <a:solidFill>
                  <a:schemeClr val="tx1"/>
                </a:solidFill>
              </a:rPr>
              <a:t>formation</a:t>
            </a:r>
          </a:p>
        </p:txBody>
      </p:sp>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904660" y="3769357"/>
            <a:ext cx="7589520" cy="2485318"/>
          </a:xfrm>
          <a:prstGeom prst="rect">
            <a:avLst/>
          </a:prstGeom>
        </p:spPr>
      </p:pic>
    </p:spTree>
    <p:extLst>
      <p:ext uri="{BB962C8B-B14F-4D97-AF65-F5344CB8AC3E}">
        <p14:creationId xmlns:p14="http://schemas.microsoft.com/office/powerpoint/2010/main" val="8320626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36837150"/>
              </p:ext>
            </p:extLst>
          </p:nvPr>
        </p:nvGraphicFramePr>
        <p:xfrm>
          <a:off x="911822" y="1559724"/>
          <a:ext cx="7143153" cy="5218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Adult Faith </a:t>
            </a:r>
            <a:r>
              <a:rPr lang="en-US" dirty="0"/>
              <a:t>Formation </a:t>
            </a:r>
            <a:r>
              <a:rPr lang="en-US" dirty="0" smtClean="0"/>
              <a:t>Playlist</a:t>
            </a:r>
            <a:endParaRPr lang="en-US" dirty="0"/>
          </a:p>
        </p:txBody>
      </p:sp>
    </p:spTree>
    <p:extLst>
      <p:ext uri="{BB962C8B-B14F-4D97-AF65-F5344CB8AC3E}">
        <p14:creationId xmlns:p14="http://schemas.microsoft.com/office/powerpoint/2010/main" val="168825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Faith Formation Playlists</a:t>
            </a:r>
            <a:endParaRPr lang="en-US" dirty="0"/>
          </a:p>
        </p:txBody>
      </p:sp>
      <p:sp>
        <p:nvSpPr>
          <p:cNvPr id="3" name="Content Placeholder 2"/>
          <p:cNvSpPr>
            <a:spLocks noGrp="1"/>
          </p:cNvSpPr>
          <p:nvPr>
            <p:ph sz="quarter" idx="1"/>
          </p:nvPr>
        </p:nvSpPr>
        <p:spPr>
          <a:xfrm>
            <a:off x="457200" y="1600200"/>
            <a:ext cx="7620000" cy="5003800"/>
          </a:xfrm>
        </p:spPr>
        <p:txBody>
          <a:bodyPr>
            <a:normAutofit fontScale="92500" lnSpcReduction="2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faith formation plan. </a:t>
            </a:r>
          </a:p>
          <a:p>
            <a:pPr marL="0" indent="0">
              <a:lnSpc>
                <a:spcPct val="120000"/>
              </a:lnSpc>
              <a:spcBef>
                <a:spcPts val="0"/>
              </a:spcBef>
              <a:buSzPct val="100000"/>
              <a:buNone/>
            </a:pPr>
            <a:endParaRPr lang="en-US" sz="1200" dirty="0" smtClean="0">
              <a:solidFill>
                <a:schemeClr val="tx1"/>
              </a:solidFill>
            </a:endParaRPr>
          </a:p>
          <a:p>
            <a:pPr marL="0" indent="0" algn="ctr">
              <a:lnSpc>
                <a:spcPct val="120000"/>
              </a:lnSpc>
              <a:spcBef>
                <a:spcPts val="0"/>
              </a:spcBef>
              <a:buSzPct val="100000"/>
              <a:buNone/>
            </a:pPr>
            <a:r>
              <a:rPr lang="en-US" sz="2400" dirty="0" smtClean="0">
                <a:solidFill>
                  <a:schemeClr val="accent1"/>
                </a:solidFill>
              </a:rPr>
              <a:t>Example: Spiritual Enrichment for Adults</a:t>
            </a:r>
          </a:p>
          <a:p>
            <a:pPr marL="0" indent="0" algn="ctr">
              <a:lnSpc>
                <a:spcPct val="120000"/>
              </a:lnSpc>
              <a:spcBef>
                <a:spcPts val="0"/>
              </a:spcBef>
              <a:buSzPct val="100000"/>
              <a:buNone/>
            </a:pPr>
            <a:r>
              <a:rPr lang="en-US" sz="2400" dirty="0" smtClean="0">
                <a:solidFill>
                  <a:schemeClr val="accent1"/>
                </a:solidFill>
              </a:rPr>
              <a:t>Theme: “Spiritual Practices”</a:t>
            </a:r>
          </a:p>
          <a:p>
            <a:pPr marL="514350" indent="-514350">
              <a:lnSpc>
                <a:spcPct val="120000"/>
              </a:lnSpc>
              <a:spcBef>
                <a:spcPts val="0"/>
              </a:spcBef>
              <a:buSzPct val="100000"/>
              <a:buFont typeface="+mj-lt"/>
              <a:buAutoNum type="arabicPeriod"/>
            </a:pPr>
            <a:r>
              <a:rPr lang="en-US" sz="2400" dirty="0" smtClean="0">
                <a:solidFill>
                  <a:schemeClr val="tx1"/>
                </a:solidFill>
              </a:rPr>
              <a:t>Spiritual </a:t>
            </a:r>
            <a:r>
              <a:rPr lang="en-US" sz="2400" dirty="0">
                <a:solidFill>
                  <a:schemeClr val="tx1"/>
                </a:solidFill>
              </a:rPr>
              <a:t>Practices </a:t>
            </a:r>
            <a:r>
              <a:rPr lang="en-US" sz="2400" dirty="0" smtClean="0">
                <a:solidFill>
                  <a:schemeClr val="tx1"/>
                </a:solidFill>
              </a:rPr>
              <a:t>Course (5 sessions at church in one month)</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a:solidFill>
                  <a:schemeClr val="tx1"/>
                </a:solidFill>
              </a:rPr>
              <a:t>Spirituality Over 50 Book </a:t>
            </a:r>
            <a:r>
              <a:rPr lang="en-US" sz="2400" dirty="0" smtClean="0">
                <a:solidFill>
                  <a:schemeClr val="tx1"/>
                </a:solidFill>
              </a:rPr>
              <a:t>Group (variety of times &amp; places)</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smtClean="0">
                <a:solidFill>
                  <a:schemeClr val="tx1"/>
                </a:solidFill>
              </a:rPr>
              <a:t>Online Daily </a:t>
            </a:r>
            <a:r>
              <a:rPr lang="en-US" sz="2400" dirty="0">
                <a:solidFill>
                  <a:schemeClr val="tx1"/>
                </a:solidFill>
              </a:rPr>
              <a:t>Devotion </a:t>
            </a:r>
            <a:r>
              <a:rPr lang="en-US" sz="2400" dirty="0" smtClean="0">
                <a:solidFill>
                  <a:schemeClr val="tx1"/>
                </a:solidFill>
              </a:rPr>
              <a:t>Resources</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smtClean="0">
                <a:solidFill>
                  <a:schemeClr val="tx1"/>
                </a:solidFill>
              </a:rPr>
              <a:t>Online Prayer </a:t>
            </a:r>
            <a:r>
              <a:rPr lang="en-US" sz="2400" dirty="0">
                <a:solidFill>
                  <a:schemeClr val="tx1"/>
                </a:solidFill>
              </a:rPr>
              <a:t>Practices </a:t>
            </a:r>
            <a:r>
              <a:rPr lang="en-US" sz="2400" dirty="0" smtClean="0">
                <a:solidFill>
                  <a:schemeClr val="tx1"/>
                </a:solidFill>
              </a:rPr>
              <a:t>Resources </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a:solidFill>
                  <a:schemeClr val="tx1"/>
                </a:solidFill>
              </a:rPr>
              <a:t>Online Course or Retreat with a Spiritual </a:t>
            </a:r>
            <a:r>
              <a:rPr lang="en-US" sz="2400" dirty="0" smtClean="0">
                <a:solidFill>
                  <a:schemeClr val="tx1"/>
                </a:solidFill>
              </a:rPr>
              <a:t>Master </a:t>
            </a:r>
            <a:endParaRPr lang="en-US" sz="2400" dirty="0">
              <a:solidFill>
                <a:schemeClr val="tx1"/>
              </a:solidFill>
            </a:endParaRPr>
          </a:p>
          <a:p>
            <a:pPr marL="514350" indent="-514350">
              <a:lnSpc>
                <a:spcPct val="120000"/>
              </a:lnSpc>
              <a:spcBef>
                <a:spcPts val="0"/>
              </a:spcBef>
              <a:buSzPct val="100000"/>
              <a:buFont typeface="+mj-lt"/>
              <a:buAutoNum type="arabicPeriod"/>
            </a:pPr>
            <a:r>
              <a:rPr lang="en-US" sz="2400" dirty="0">
                <a:solidFill>
                  <a:schemeClr val="tx1"/>
                </a:solidFill>
              </a:rPr>
              <a:t>Online </a:t>
            </a:r>
            <a:r>
              <a:rPr lang="en-US" sz="2400" dirty="0" smtClean="0">
                <a:solidFill>
                  <a:schemeClr val="tx1"/>
                </a:solidFill>
              </a:rPr>
              <a:t>Retreat</a:t>
            </a:r>
            <a:endParaRPr lang="en-US" sz="2400" dirty="0">
              <a:solidFill>
                <a:schemeClr val="tx1"/>
              </a:solidFill>
            </a:endParaRPr>
          </a:p>
          <a:p>
            <a:pPr marL="0" indent="0">
              <a:lnSpc>
                <a:spcPct val="120000"/>
              </a:lnSpc>
              <a:spcBef>
                <a:spcPts val="0"/>
              </a:spcBef>
              <a:buSzPct val="100000"/>
              <a:buNone/>
            </a:pPr>
            <a:r>
              <a:rPr lang="en-US" sz="1700" dirty="0" smtClean="0">
                <a:solidFill>
                  <a:schemeClr val="tx1"/>
                </a:solidFill>
              </a:rPr>
              <a:t>Website: http</a:t>
            </a:r>
            <a:r>
              <a:rPr lang="en-US" sz="1700" dirty="0">
                <a:solidFill>
                  <a:schemeClr val="tx1"/>
                </a:solidFill>
              </a:rPr>
              <a:t>://</a:t>
            </a:r>
            <a:r>
              <a:rPr lang="en-US" sz="1700" dirty="0" err="1" smtClean="0">
                <a:solidFill>
                  <a:schemeClr val="tx1"/>
                </a:solidFill>
              </a:rPr>
              <a:t>holytrinityadults.weebly.com</a:t>
            </a:r>
            <a:endParaRPr lang="en-US" sz="1700" dirty="0" smtClean="0">
              <a:solidFill>
                <a:schemeClr val="tx1"/>
              </a:solidFill>
            </a:endParaRPr>
          </a:p>
        </p:txBody>
      </p:sp>
    </p:spTree>
    <p:extLst>
      <p:ext uri="{BB962C8B-B14F-4D97-AF65-F5344CB8AC3E}">
        <p14:creationId xmlns:p14="http://schemas.microsoft.com/office/powerpoint/2010/main" val="41664070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29960613"/>
              </p:ext>
            </p:extLst>
          </p:nvPr>
        </p:nvGraphicFramePr>
        <p:xfrm>
          <a:off x="498475" y="1600200"/>
          <a:ext cx="7321433" cy="508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274638"/>
            <a:ext cx="7937500" cy="1143000"/>
          </a:xfrm>
        </p:spPr>
        <p:txBody>
          <a:bodyPr/>
          <a:lstStyle/>
          <a:p>
            <a:r>
              <a:rPr lang="en-US" dirty="0" smtClean="0"/>
              <a:t>Family Faith Formation Playlist</a:t>
            </a:r>
            <a:endParaRPr lang="en-US" dirty="0"/>
          </a:p>
        </p:txBody>
      </p:sp>
    </p:spTree>
    <p:extLst>
      <p:ext uri="{BB962C8B-B14F-4D97-AF65-F5344CB8AC3E}">
        <p14:creationId xmlns:p14="http://schemas.microsoft.com/office/powerpoint/2010/main" val="3564867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05577445"/>
              </p:ext>
            </p:extLst>
          </p:nvPr>
        </p:nvGraphicFramePr>
        <p:xfrm>
          <a:off x="1150707" y="1570046"/>
          <a:ext cx="7065990" cy="5259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fontScale="90000"/>
          </a:bodyPr>
          <a:lstStyle/>
          <a:p>
            <a:r>
              <a:rPr lang="en-US" dirty="0" smtClean="0"/>
              <a:t>Adolescent Faith Formation Playlist</a:t>
            </a:r>
            <a:endParaRPr lang="en-US" dirty="0"/>
          </a:p>
        </p:txBody>
      </p:sp>
    </p:spTree>
    <p:extLst>
      <p:ext uri="{BB962C8B-B14F-4D97-AF65-F5344CB8AC3E}">
        <p14:creationId xmlns:p14="http://schemas.microsoft.com/office/powerpoint/2010/main" val="19153007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Seasons of Programming</a:t>
            </a:r>
            <a:endParaRPr lang="en-US" dirty="0"/>
          </a:p>
        </p:txBody>
      </p:sp>
      <p:sp>
        <p:nvSpPr>
          <p:cNvPr id="4" name="Content Placeholder 3"/>
          <p:cNvSpPr>
            <a:spLocks noGrp="1"/>
          </p:cNvSpPr>
          <p:nvPr>
            <p:ph sz="quarter" idx="1"/>
          </p:nvPr>
        </p:nvSpPr>
        <p:spPr>
          <a:xfrm>
            <a:off x="498475" y="1951037"/>
            <a:ext cx="3268218" cy="4144963"/>
          </a:xfrm>
        </p:spPr>
        <p:txBody>
          <a:bodyPr>
            <a:normAutofit/>
          </a:bodyPr>
          <a:lstStyle/>
          <a:p>
            <a:pPr marL="0" indent="0" algn="ctr">
              <a:spcBef>
                <a:spcPts val="0"/>
              </a:spcBef>
              <a:buNone/>
            </a:pPr>
            <a:r>
              <a:rPr lang="en-US" sz="2600" dirty="0" smtClean="0">
                <a:solidFill>
                  <a:srgbClr val="000000"/>
                </a:solidFill>
              </a:rPr>
              <a:t>Fall Season: </a:t>
            </a:r>
          </a:p>
          <a:p>
            <a:pPr marL="0" indent="0" algn="ctr">
              <a:spcBef>
                <a:spcPts val="0"/>
              </a:spcBef>
              <a:buNone/>
            </a:pPr>
            <a:r>
              <a:rPr lang="en-US" sz="2600" dirty="0" smtClean="0">
                <a:solidFill>
                  <a:srgbClr val="000000"/>
                </a:solidFill>
              </a:rPr>
              <a:t>Sept 1 – Jan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Winter/Spring Season: Jan 1 – May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Summer Season: </a:t>
            </a:r>
          </a:p>
          <a:p>
            <a:pPr marL="0" indent="0" algn="ctr">
              <a:spcBef>
                <a:spcPts val="0"/>
              </a:spcBef>
              <a:buNone/>
            </a:pPr>
            <a:r>
              <a:rPr lang="en-US" sz="2600" dirty="0" smtClean="0">
                <a:solidFill>
                  <a:srgbClr val="000000"/>
                </a:solidFill>
              </a:rPr>
              <a:t>May 1 – Sept 1</a:t>
            </a:r>
            <a:endParaRPr lang="en-US" sz="2600" dirty="0">
              <a:solidFill>
                <a:srgbClr val="000000"/>
              </a:solidFill>
            </a:endParaRPr>
          </a:p>
        </p:txBody>
      </p:sp>
      <p:graphicFrame>
        <p:nvGraphicFramePr>
          <p:cNvPr id="5" name="Diagram 4"/>
          <p:cNvGraphicFramePr/>
          <p:nvPr>
            <p:extLst>
              <p:ext uri="{D42A27DB-BD31-4B8C-83A1-F6EECF244321}">
                <p14:modId xmlns:p14="http://schemas.microsoft.com/office/powerpoint/2010/main" val="4003540450"/>
              </p:ext>
            </p:extLst>
          </p:nvPr>
        </p:nvGraphicFramePr>
        <p:xfrm>
          <a:off x="3926781" y="1836736"/>
          <a:ext cx="4686867" cy="4411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14516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Seasonal Plan &amp; Calendar</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674933223"/>
              </p:ext>
            </p:extLst>
          </p:nvPr>
        </p:nvGraphicFramePr>
        <p:xfrm>
          <a:off x="442770" y="1986022"/>
          <a:ext cx="7745885" cy="4206240"/>
        </p:xfrm>
        <a:graphic>
          <a:graphicData uri="http://schemas.openxmlformats.org/drawingml/2006/table">
            <a:tbl>
              <a:tblPr firstRow="1" bandRow="1">
                <a:tableStyleId>{6E25E649-3F16-4E02-A733-19D2CDBF48F0}</a:tableStyleId>
              </a:tblPr>
              <a:tblGrid>
                <a:gridCol w="1549177"/>
                <a:gridCol w="1549177"/>
                <a:gridCol w="1549177"/>
                <a:gridCol w="1549177"/>
                <a:gridCol w="1549177"/>
              </a:tblGrid>
              <a:tr h="556996">
                <a:tc>
                  <a:txBody>
                    <a:bodyPr/>
                    <a:lstStyle/>
                    <a:p>
                      <a:pPr algn="ctr"/>
                      <a:r>
                        <a:rPr lang="en-US" dirty="0" smtClean="0"/>
                        <a:t>Content</a:t>
                      </a:r>
                      <a:r>
                        <a:rPr lang="en-US" baseline="0" dirty="0" smtClean="0"/>
                        <a:t> Area</a:t>
                      </a:r>
                    </a:p>
                    <a:p>
                      <a:pPr algn="ctr"/>
                      <a:r>
                        <a:rPr lang="en-US" baseline="0" dirty="0" smtClean="0"/>
                        <a:t>(examples)</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Programming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smtClean="0"/>
                        <a:t>&amp; Dates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pPr algn="ct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1</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a:t>
                      </a:r>
                      <a:r>
                        <a:rPr lang="en-US" baseline="0" dirty="0" smtClean="0"/>
                        <a:t> 2</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3</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4</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Scripture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Faith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Spiritual</a:t>
                      </a:r>
                      <a:r>
                        <a:rPr lang="en-US" baseline="0" dirty="0" smtClean="0"/>
                        <a:t>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Service &amp; Mission</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Life Issues</a:t>
                      </a:r>
                    </a:p>
                    <a:p>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9915184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Digitally-Enabled Strategies</a:t>
            </a:r>
            <a:endParaRPr lang="en-US" dirty="0"/>
          </a:p>
        </p:txBody>
      </p:sp>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114300" y="2422137"/>
            <a:ext cx="8928100" cy="2923659"/>
          </a:xfrm>
          <a:prstGeom prst="rect">
            <a:avLst/>
          </a:prstGeom>
        </p:spPr>
      </p:pic>
    </p:spTree>
    <p:extLst>
      <p:ext uri="{BB962C8B-B14F-4D97-AF65-F5344CB8AC3E}">
        <p14:creationId xmlns:p14="http://schemas.microsoft.com/office/powerpoint/2010/main" val="803419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Diversity</a:t>
            </a:r>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389093287"/>
              </p:ext>
            </p:extLst>
          </p:nvPr>
        </p:nvGraphicFramePr>
        <p:xfrm>
          <a:off x="471659" y="1969289"/>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913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using</a:t>
            </a:r>
            <a:r>
              <a:rPr lang="en-US" dirty="0" smtClean="0"/>
              <a:t> Online Content</a:t>
            </a:r>
            <a:endParaRPr lang="en-US" dirty="0"/>
          </a:p>
        </p:txBody>
      </p:sp>
      <p:sp>
        <p:nvSpPr>
          <p:cNvPr id="3" name="Content Placeholder 2"/>
          <p:cNvSpPr>
            <a:spLocks noGrp="1"/>
          </p:cNvSpPr>
          <p:nvPr>
            <p:ph sz="quarter" idx="1"/>
          </p:nvPr>
        </p:nvSpPr>
        <p:spPr/>
        <p:txBody>
          <a:bodyPr/>
          <a:lstStyle/>
          <a:p>
            <a:pPr marL="0" indent="0">
              <a:buNone/>
            </a:pPr>
            <a:r>
              <a:rPr lang="en-US" sz="2800" dirty="0" smtClean="0">
                <a:solidFill>
                  <a:srgbClr val="000000"/>
                </a:solidFill>
              </a:rPr>
              <a:t>A </a:t>
            </a:r>
            <a:r>
              <a:rPr lang="en-US" sz="2800" dirty="0">
                <a:solidFill>
                  <a:srgbClr val="000000"/>
                </a:solidFill>
              </a:rPr>
              <a:t>gathered program using online content from websites, videos from YouTube or other video sites, and blogs and other social media. With an abundance of high quality digital content, this first option is the easiest way to bring the digital world into a gathered program. </a:t>
            </a:r>
          </a:p>
        </p:txBody>
      </p:sp>
    </p:spTree>
    <p:extLst>
      <p:ext uri="{BB962C8B-B14F-4D97-AF65-F5344CB8AC3E}">
        <p14:creationId xmlns:p14="http://schemas.microsoft.com/office/powerpoint/2010/main" val="24198026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with</a:t>
            </a:r>
            <a:r>
              <a:rPr lang="en-US" dirty="0" smtClean="0"/>
              <a:t> Online Content</a:t>
            </a:r>
            <a:endParaRPr lang="en-US" u="sng" dirty="0"/>
          </a:p>
        </p:txBody>
      </p:sp>
      <p:sp>
        <p:nvSpPr>
          <p:cNvPr id="3" name="Content Placeholder 2"/>
          <p:cNvSpPr>
            <a:spLocks noGrp="1"/>
          </p:cNvSpPr>
          <p:nvPr>
            <p:ph sz="quarter" idx="1"/>
          </p:nvPr>
        </p:nvSpPr>
        <p:spPr/>
        <p:txBody>
          <a:bodyPr>
            <a:normAutofit/>
          </a:bodyPr>
          <a:lstStyle/>
          <a:p>
            <a:pPr marL="0" indent="0">
              <a:lnSpc>
                <a:spcPct val="110000"/>
              </a:lnSpc>
              <a:spcBef>
                <a:spcPts val="0"/>
              </a:spcBef>
              <a:buNone/>
            </a:pPr>
            <a:r>
              <a:rPr lang="en-US" sz="2800" dirty="0" smtClean="0">
                <a:solidFill>
                  <a:srgbClr val="000000"/>
                </a:solidFill>
              </a:rPr>
              <a:t>Connecting </a:t>
            </a:r>
            <a:r>
              <a:rPr lang="en-US" sz="2800" dirty="0">
                <a:solidFill>
                  <a:srgbClr val="000000"/>
                </a:solidFill>
              </a:rPr>
              <a:t>church programs or events with online content that extends and deepens the experience through learning, prayer, ritual, action, etc. </a:t>
            </a:r>
            <a:endParaRPr lang="en-US" sz="2800" dirty="0" smtClean="0">
              <a:solidFill>
                <a:srgbClr val="000000"/>
              </a:solidFill>
            </a:endParaRPr>
          </a:p>
          <a:p>
            <a:pPr lvl="1" indent="-457200">
              <a:lnSpc>
                <a:spcPct val="110000"/>
              </a:lnSpc>
              <a:spcBef>
                <a:spcPts val="0"/>
              </a:spcBef>
              <a:buSzPct val="100000"/>
              <a:buFont typeface="Wingdings" charset="2"/>
              <a:buChar char="Ø"/>
            </a:pPr>
            <a:r>
              <a:rPr lang="en-US" sz="2800" dirty="0">
                <a:solidFill>
                  <a:srgbClr val="000000"/>
                </a:solidFill>
              </a:rPr>
              <a:t>Sunday worship &amp; church year feasts and seasons </a:t>
            </a:r>
          </a:p>
          <a:p>
            <a:pPr lvl="1" indent="-457200">
              <a:lnSpc>
                <a:spcPct val="110000"/>
              </a:lnSpc>
              <a:spcBef>
                <a:spcPts val="0"/>
              </a:spcBef>
              <a:buSzPct val="100000"/>
              <a:buFont typeface="Wingdings" charset="2"/>
              <a:buChar char="Ø"/>
            </a:pPr>
            <a:r>
              <a:rPr lang="en-US" sz="2800" dirty="0" smtClean="0">
                <a:solidFill>
                  <a:srgbClr val="000000"/>
                </a:solidFill>
              </a:rPr>
              <a:t>Intergenerational &amp; </a:t>
            </a:r>
            <a:r>
              <a:rPr lang="en-US" sz="2800" dirty="0">
                <a:solidFill>
                  <a:srgbClr val="000000"/>
                </a:solidFill>
              </a:rPr>
              <a:t>family </a:t>
            </a:r>
            <a:r>
              <a:rPr lang="en-US" sz="2800" dirty="0" smtClean="0">
                <a:solidFill>
                  <a:srgbClr val="000000"/>
                </a:solidFill>
              </a:rPr>
              <a:t>programs</a:t>
            </a:r>
          </a:p>
          <a:p>
            <a:pPr lvl="1" indent="-457200">
              <a:lnSpc>
                <a:spcPct val="110000"/>
              </a:lnSpc>
              <a:spcBef>
                <a:spcPts val="0"/>
              </a:spcBef>
              <a:buSzPct val="100000"/>
              <a:buFont typeface="Wingdings" charset="2"/>
              <a:buChar char="Ø"/>
            </a:pPr>
            <a:r>
              <a:rPr lang="en-US" sz="2800" dirty="0" smtClean="0">
                <a:solidFill>
                  <a:srgbClr val="000000"/>
                </a:solidFill>
              </a:rPr>
              <a:t>Children, youth, and adult classes &amp; programs</a:t>
            </a:r>
          </a:p>
          <a:p>
            <a:pPr lvl="1" indent="-457200">
              <a:lnSpc>
                <a:spcPct val="110000"/>
              </a:lnSpc>
              <a:spcBef>
                <a:spcPts val="0"/>
              </a:spcBef>
              <a:buSzPct val="100000"/>
              <a:buFont typeface="Wingdings" charset="2"/>
              <a:buChar char="Ø"/>
            </a:pPr>
            <a:r>
              <a:rPr lang="en-US" sz="2800" dirty="0" smtClean="0">
                <a:solidFill>
                  <a:srgbClr val="000000"/>
                </a:solidFill>
              </a:rPr>
              <a:t>Extended programs: mission </a:t>
            </a:r>
            <a:r>
              <a:rPr lang="en-US" sz="2800" dirty="0">
                <a:solidFill>
                  <a:srgbClr val="000000"/>
                </a:solidFill>
              </a:rPr>
              <a:t>trips, retreat experiences, and vacation </a:t>
            </a:r>
            <a:r>
              <a:rPr lang="en-US" sz="2800" dirty="0" smtClean="0">
                <a:solidFill>
                  <a:srgbClr val="000000"/>
                </a:solidFill>
              </a:rPr>
              <a:t>Bible school, summer camp</a:t>
            </a:r>
            <a:endParaRPr lang="en-US" sz="2800" dirty="0">
              <a:solidFill>
                <a:srgbClr val="000000"/>
              </a:solidFill>
            </a:endParaRPr>
          </a:p>
          <a:p>
            <a:pPr marL="0" indent="0">
              <a:lnSpc>
                <a:spcPct val="110000"/>
              </a:lnSpc>
              <a:spcBef>
                <a:spcPts val="0"/>
              </a:spcBef>
              <a:buNone/>
            </a:pPr>
            <a:endParaRPr lang="en-US" sz="2800" dirty="0">
              <a:solidFill>
                <a:srgbClr val="000000"/>
              </a:solidFill>
            </a:endParaRPr>
          </a:p>
        </p:txBody>
      </p:sp>
    </p:spTree>
    <p:extLst>
      <p:ext uri="{BB962C8B-B14F-4D97-AF65-F5344CB8AC3E}">
        <p14:creationId xmlns:p14="http://schemas.microsoft.com/office/powerpoint/2010/main" val="28000398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355959277"/>
              </p:ext>
            </p:extLst>
          </p:nvPr>
        </p:nvGraphicFramePr>
        <p:xfrm>
          <a:off x="879257" y="2116833"/>
          <a:ext cx="6860375" cy="3948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Gathered </a:t>
            </a:r>
            <a:r>
              <a:rPr lang="en-US" u="sng" dirty="0" smtClean="0"/>
              <a:t>with</a:t>
            </a:r>
            <a:r>
              <a:rPr lang="en-US" dirty="0" smtClean="0"/>
              <a:t> Online Content</a:t>
            </a:r>
            <a:endParaRPr lang="en-US" dirty="0"/>
          </a:p>
        </p:txBody>
      </p:sp>
    </p:spTree>
    <p:extLst>
      <p:ext uri="{BB962C8B-B14F-4D97-AF65-F5344CB8AC3E}">
        <p14:creationId xmlns:p14="http://schemas.microsoft.com/office/powerpoint/2010/main" val="36768905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Gathered with Online Content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050308722"/>
              </p:ext>
            </p:extLst>
          </p:nvPr>
        </p:nvGraphicFramePr>
        <p:xfrm>
          <a:off x="1111547" y="1676400"/>
          <a:ext cx="6813253" cy="4914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39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929070925"/>
              </p:ext>
            </p:extLst>
          </p:nvPr>
        </p:nvGraphicFramePr>
        <p:xfrm>
          <a:off x="825500" y="1752600"/>
          <a:ext cx="7685355" cy="4876799"/>
        </p:xfrm>
        <a:graphic>
          <a:graphicData uri="http://schemas.openxmlformats.org/drawingml/2006/table">
            <a:tbl>
              <a:tblPr firstRow="1" bandRow="1">
                <a:tableStyleId>{B301B821-A1FF-4177-AEE7-76D212191A09}</a:tableStyleId>
              </a:tblPr>
              <a:tblGrid>
                <a:gridCol w="2561785"/>
                <a:gridCol w="2561785"/>
                <a:gridCol w="2561785"/>
              </a:tblGrid>
              <a:tr h="412511">
                <a:tc>
                  <a:txBody>
                    <a:bodyPr/>
                    <a:lstStyle/>
                    <a:p>
                      <a:pPr algn="r"/>
                      <a:r>
                        <a:rPr lang="en-US" sz="2200" dirty="0" smtClean="0"/>
                        <a:t>Church Life     </a:t>
                      </a:r>
                      <a:r>
                        <a:rPr lang="en-US" sz="2200" dirty="0" smtClean="0">
                          <a:sym typeface="Wingdings"/>
                        </a:rPr>
                        <a:t></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200" dirty="0" smtClean="0"/>
                        <a:t>Daily &amp; Home</a:t>
                      </a:r>
                      <a:r>
                        <a:rPr lang="en-US" sz="2200" baseline="0" dirty="0" smtClean="0"/>
                        <a:t>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200" dirty="0" smtClean="0">
                          <a:sym typeface="Wingdings"/>
                        </a:rPr>
                        <a:t>      </a:t>
                      </a:r>
                      <a:r>
                        <a:rPr lang="en-US" sz="2200" dirty="0" smtClean="0"/>
                        <a:t>Online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19459">
                <a:tc>
                  <a:txBody>
                    <a:bodyPr/>
                    <a:lstStyle/>
                    <a:p>
                      <a:r>
                        <a:rPr lang="en-US" sz="2200" kern="1200" dirty="0" smtClean="0">
                          <a:effectLst/>
                        </a:rPr>
                        <a:t>Experience of Worship in the Congregation</a:t>
                      </a:r>
                    </a:p>
                    <a:p>
                      <a:pPr marL="342900" indent="-342900">
                        <a:buFont typeface="Arial"/>
                        <a:buChar char="•"/>
                      </a:pPr>
                      <a:r>
                        <a:rPr lang="en-US" sz="2200" kern="1200" dirty="0" smtClean="0">
                          <a:effectLst/>
                        </a:rPr>
                        <a:t>Sunday worship and lectionary</a:t>
                      </a:r>
                    </a:p>
                    <a:p>
                      <a:pPr marL="342900" indent="-342900">
                        <a:buFont typeface="Arial"/>
                        <a:buChar char="•"/>
                      </a:pPr>
                      <a:r>
                        <a:rPr lang="en-US" sz="2200" kern="1200" dirty="0" smtClean="0">
                          <a:effectLst/>
                        </a:rPr>
                        <a:t>Church year feasts and seasons</a:t>
                      </a:r>
                    </a:p>
                    <a:p>
                      <a:pPr marL="342900" indent="-342900">
                        <a:buFont typeface="Arial"/>
                        <a:buChar char="•"/>
                      </a:pPr>
                      <a:r>
                        <a:rPr lang="en-US" sz="2200" kern="1200" dirty="0" smtClean="0">
                          <a:effectLst/>
                        </a:rPr>
                        <a:t>Church rituals: baptism, communion, funerals, etc.</a:t>
                      </a:r>
                    </a:p>
                    <a:p>
                      <a:pPr marL="0" indent="0">
                        <a:buFont typeface="Arial"/>
                        <a:buNone/>
                      </a:pPr>
                      <a:r>
                        <a:rPr lang="en-US" sz="2200" kern="1200" dirty="0" smtClean="0">
                          <a:effectLst/>
                        </a:rPr>
                        <a:t> </a:t>
                      </a:r>
                      <a:endParaRPr lang="en-US" sz="2200" kern="1200" dirty="0" smtClean="0">
                        <a:effectLst/>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Experience of Sunday worship, rituals, and church year seasons in daily life  </a:t>
                      </a:r>
                    </a:p>
                    <a:p>
                      <a:pPr marL="342900" indent="-342900">
                        <a:buFont typeface="Arial"/>
                        <a:buChar char="•"/>
                      </a:pPr>
                      <a:r>
                        <a:rPr lang="en-US" sz="2200" kern="1200" dirty="0" smtClean="0">
                          <a:effectLst/>
                        </a:rPr>
                        <a:t>Reflecting on the sermon and readings at home</a:t>
                      </a:r>
                    </a:p>
                    <a:p>
                      <a:pPr marL="342900" indent="-342900">
                        <a:buFont typeface="Arial"/>
                        <a:buChar char="•"/>
                      </a:pPr>
                      <a:r>
                        <a:rPr lang="en-US" sz="2200" kern="1200" dirty="0" smtClean="0">
                          <a:effectLst/>
                        </a:rPr>
                        <a:t>Practices: Lectio, etc. </a:t>
                      </a:r>
                    </a:p>
                    <a:p>
                      <a:pPr marL="342900" indent="-342900">
                        <a:buFont typeface="Arial"/>
                        <a:buChar char="•"/>
                      </a:pPr>
                      <a:r>
                        <a:rPr lang="en-US" sz="2200" kern="1200" dirty="0" smtClean="0">
                          <a:effectLst/>
                        </a:rPr>
                        <a:t>Application to daily living</a:t>
                      </a:r>
                    </a:p>
                    <a:p>
                      <a:endParaRPr lang="en-US" sz="2200" kern="1200" dirty="0" smtClean="0">
                        <a:effectLst/>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Online worship, church year, and lectionary resources on the church’s faith formation website</a:t>
                      </a:r>
                    </a:p>
                    <a:p>
                      <a:pPr marL="342900" indent="-342900">
                        <a:buFont typeface="Arial"/>
                        <a:buChar char="•"/>
                      </a:pPr>
                      <a:r>
                        <a:rPr lang="en-US" sz="2200" kern="1200" dirty="0" smtClean="0">
                          <a:effectLst/>
                        </a:rPr>
                        <a:t>Lectionary commentaries online</a:t>
                      </a:r>
                    </a:p>
                    <a:p>
                      <a:pPr marL="342900" indent="-342900">
                        <a:buFont typeface="Arial"/>
                        <a:buChar char="•"/>
                      </a:pPr>
                      <a:r>
                        <a:rPr lang="en-US" sz="2200" kern="1200" dirty="0" smtClean="0">
                          <a:effectLst/>
                        </a:rPr>
                        <a:t>Video reflections and commentary</a:t>
                      </a:r>
                    </a:p>
                    <a:p>
                      <a:pPr marL="342900" indent="-342900">
                        <a:buFont typeface="Arial"/>
                        <a:buChar char="•"/>
                      </a:pPr>
                      <a:r>
                        <a:rPr lang="en-US" sz="2200" kern="1200" dirty="0" smtClean="0">
                          <a:effectLst/>
                        </a:rPr>
                        <a:t>Online activities and projects </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282919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sz="quarter" idx="1"/>
          </p:nvPr>
        </p:nvSpPr>
        <p:spPr>
          <a:xfrm>
            <a:off x="612648" y="1600200"/>
            <a:ext cx="8153400" cy="4927600"/>
          </a:xfrm>
        </p:spPr>
        <p:txBody>
          <a:bodyPr>
            <a:noAutofit/>
          </a:bodyPr>
          <a:lstStyle/>
          <a:p>
            <a:pPr marL="0" indent="0">
              <a:spcBef>
                <a:spcPts val="0"/>
              </a:spcBef>
              <a:buNone/>
            </a:pPr>
            <a:r>
              <a:rPr lang="en-US" sz="2600" dirty="0" smtClean="0">
                <a:solidFill>
                  <a:srgbClr val="000000"/>
                </a:solidFill>
              </a:rPr>
              <a:t>“</a:t>
            </a:r>
            <a:r>
              <a:rPr lang="en-US" sz="2600" dirty="0">
                <a:solidFill>
                  <a:srgbClr val="000000"/>
                </a:solidFill>
              </a:rPr>
              <a:t>F</a:t>
            </a:r>
            <a:r>
              <a:rPr lang="en-US" sz="2600" dirty="0" smtClean="0">
                <a:solidFill>
                  <a:srgbClr val="000000"/>
                </a:solidFill>
              </a:rPr>
              <a:t>lip </a:t>
            </a:r>
            <a:r>
              <a:rPr lang="en-US" sz="2600" dirty="0">
                <a:solidFill>
                  <a:srgbClr val="000000"/>
                </a:solidFill>
              </a:rPr>
              <a:t>the classroom or program” 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2600" dirty="0" smtClean="0">
                <a:solidFill>
                  <a:srgbClr val="000000"/>
                </a:solidFill>
              </a:rPr>
              <a:t>.</a:t>
            </a:r>
          </a:p>
          <a:p>
            <a:pPr lvl="2" indent="-457200">
              <a:spcBef>
                <a:spcPts val="0"/>
              </a:spcBef>
              <a:buClr>
                <a:schemeClr val="accent1"/>
              </a:buClr>
              <a:buSzPct val="100000"/>
              <a:buFont typeface="Wingdings" charset="2"/>
              <a:buChar char="Ø"/>
            </a:pPr>
            <a:r>
              <a:rPr lang="en-US" sz="2600" dirty="0" smtClean="0">
                <a:solidFill>
                  <a:srgbClr val="000000"/>
                </a:solidFill>
              </a:rPr>
              <a:t>Flip children’s programming: At home learning with parents (print, video, online); in-class application with  activities, project-centered learning</a:t>
            </a:r>
          </a:p>
          <a:p>
            <a:pPr lvl="2" indent="-457200">
              <a:spcBef>
                <a:spcPts val="0"/>
              </a:spcBef>
              <a:buClr>
                <a:schemeClr val="accent1"/>
              </a:buClr>
              <a:buSzPct val="100000"/>
              <a:buFont typeface="Wingdings" charset="2"/>
              <a:buChar char="Ø"/>
            </a:pPr>
            <a:r>
              <a:rPr lang="en-US" sz="2600" dirty="0" smtClean="0">
                <a:solidFill>
                  <a:srgbClr val="000000"/>
                </a:solidFill>
              </a:rPr>
              <a:t>Flip confirmation programming</a:t>
            </a:r>
          </a:p>
          <a:p>
            <a:pPr lvl="2" indent="-457200">
              <a:spcBef>
                <a:spcPts val="0"/>
              </a:spcBef>
              <a:buClr>
                <a:schemeClr val="accent1"/>
              </a:buClr>
              <a:buSzPct val="100000"/>
              <a:buFont typeface="Wingdings" charset="2"/>
              <a:buChar char="Ø"/>
            </a:pPr>
            <a:r>
              <a:rPr lang="en-US" sz="2600" dirty="0" smtClean="0">
                <a:solidFill>
                  <a:srgbClr val="000000"/>
                </a:solidFill>
              </a:rPr>
              <a:t>Develop a online justice and service center</a:t>
            </a:r>
            <a:endParaRPr lang="en-US" sz="2600" dirty="0">
              <a:solidFill>
                <a:srgbClr val="000000"/>
              </a:solidFill>
            </a:endParaRPr>
          </a:p>
          <a:p>
            <a:pPr marL="0" indent="0">
              <a:spcBef>
                <a:spcPts val="0"/>
              </a:spcBef>
              <a:buNone/>
            </a:pPr>
            <a:endParaRPr lang="en-US" sz="2600" dirty="0">
              <a:solidFill>
                <a:srgbClr val="000000"/>
              </a:solidFill>
            </a:endParaRPr>
          </a:p>
        </p:txBody>
      </p:sp>
    </p:spTree>
    <p:extLst>
      <p:ext uri="{BB962C8B-B14F-4D97-AF65-F5344CB8AC3E}">
        <p14:creationId xmlns:p14="http://schemas.microsoft.com/office/powerpoint/2010/main" val="3049528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a:extLst>
              <a:ext uri="{28A0092B-C50C-407E-A947-70E740481C1C}">
                <a14:useLocalDpi xmlns:a14="http://schemas.microsoft.com/office/drawing/2010/main" val="0"/>
              </a:ext>
            </a:extLst>
          </a:blip>
          <a:srcRect l="3656" t="18450" r="36792" b="24472"/>
          <a:stretch/>
        </p:blipFill>
        <p:spPr>
          <a:xfrm>
            <a:off x="882971" y="1742003"/>
            <a:ext cx="7565237" cy="453179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Tree>
    <p:extLst>
      <p:ext uri="{BB962C8B-B14F-4D97-AF65-F5344CB8AC3E}">
        <p14:creationId xmlns:p14="http://schemas.microsoft.com/office/powerpoint/2010/main" val="34082022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print">
            <a:extLst>
              <a:ext uri="{28A0092B-C50C-407E-A947-70E740481C1C}">
                <a14:useLocalDpi xmlns:a14="http://schemas.microsoft.com/office/drawing/2010/main"/>
              </a:ext>
            </a:extLst>
          </a:blip>
          <a:srcRect l="7922" r="7662" b="4860"/>
          <a:stretch/>
        </p:blipFill>
        <p:spPr>
          <a:xfrm>
            <a:off x="749300" y="1557338"/>
            <a:ext cx="4222450" cy="511647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pic>
        <p:nvPicPr>
          <p:cNvPr id="5" name="Picture 4" descr="screen-capture-3.png"/>
          <p:cNvPicPr>
            <a:picLocks noChangeAspect="1"/>
          </p:cNvPicPr>
          <p:nvPr/>
        </p:nvPicPr>
        <p:blipFill rotWithShape="1">
          <a:blip r:embed="rId3" cstate="print">
            <a:extLst>
              <a:ext uri="{28A0092B-C50C-407E-A947-70E740481C1C}">
                <a14:useLocalDpi xmlns:a14="http://schemas.microsoft.com/office/drawing/2010/main"/>
              </a:ext>
            </a:extLst>
          </a:blip>
          <a:srcRect l="3783" t="30618" r="28455"/>
          <a:stretch/>
        </p:blipFill>
        <p:spPr>
          <a:xfrm>
            <a:off x="5195609" y="2524977"/>
            <a:ext cx="3694391" cy="3536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31940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03 at 12.03.25 PM.png"/>
          <p:cNvPicPr>
            <a:picLocks noChangeAspect="1"/>
          </p:cNvPicPr>
          <p:nvPr/>
        </p:nvPicPr>
        <p:blipFill rotWithShape="1">
          <a:blip r:embed="rId2" cstate="email">
            <a:extLst>
              <a:ext uri="{28A0092B-C50C-407E-A947-70E740481C1C}">
                <a14:useLocalDpi xmlns:a14="http://schemas.microsoft.com/office/drawing/2010/main"/>
              </a:ext>
            </a:extLst>
          </a:blip>
          <a:srcRect l="2799" r="3926"/>
          <a:stretch/>
        </p:blipFill>
        <p:spPr>
          <a:xfrm>
            <a:off x="1386828" y="1520715"/>
            <a:ext cx="6447883" cy="5235685"/>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Tree>
    <p:extLst>
      <p:ext uri="{BB962C8B-B14F-4D97-AF65-F5344CB8AC3E}">
        <p14:creationId xmlns:p14="http://schemas.microsoft.com/office/powerpoint/2010/main" val="1162206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sz="quarter" idx="1"/>
          </p:nvPr>
        </p:nvSpPr>
        <p:spPr>
          <a:xfrm>
            <a:off x="508000" y="1600200"/>
            <a:ext cx="8369300" cy="5029200"/>
          </a:xfrm>
        </p:spPr>
        <p:txBody>
          <a:bodyPr>
            <a:normAutofit fontScale="92500"/>
          </a:bodyPr>
          <a:lstStyle/>
          <a:p>
            <a:pPr marL="0" indent="0">
              <a:spcBef>
                <a:spcPts val="0"/>
              </a:spcBef>
              <a:buClr>
                <a:schemeClr val="accent1"/>
              </a:buClr>
              <a:buNone/>
            </a:pPr>
            <a:r>
              <a:rPr lang="en-US" sz="2600" dirty="0" smtClean="0">
                <a:solidFill>
                  <a:srgbClr val="000000"/>
                </a:solidFill>
              </a:rPr>
              <a:t>Utilizing </a:t>
            </a:r>
            <a:r>
              <a:rPr lang="en-US" sz="2600" dirty="0">
                <a:solidFill>
                  <a:srgbClr val="000000"/>
                </a:solidFill>
              </a:rPr>
              <a:t>the digital platform as </a:t>
            </a:r>
            <a:r>
              <a:rPr lang="en-US" sz="2600" dirty="0" smtClean="0">
                <a:solidFill>
                  <a:srgbClr val="000000"/>
                </a:solidFill>
              </a:rPr>
              <a:t>the </a:t>
            </a:r>
            <a:r>
              <a:rPr lang="en-US" sz="2600" dirty="0">
                <a:solidFill>
                  <a:srgbClr val="000000"/>
                </a:solidFill>
              </a:rPr>
              <a:t>primary learning setting and </a:t>
            </a:r>
            <a:r>
              <a:rPr lang="en-US" sz="2600" dirty="0" smtClean="0">
                <a:solidFill>
                  <a:srgbClr val="000000"/>
                </a:solidFill>
              </a:rPr>
              <a:t>providing opportunities </a:t>
            </a:r>
            <a:r>
              <a:rPr lang="en-US" sz="2600" dirty="0">
                <a:solidFill>
                  <a:srgbClr val="000000"/>
                </a:solidFill>
              </a:rPr>
              <a:t>for </a:t>
            </a:r>
            <a:r>
              <a:rPr lang="en-US" sz="2600" dirty="0" smtClean="0">
                <a:solidFill>
                  <a:srgbClr val="000000"/>
                </a:solidFill>
              </a:rPr>
              <a:t>interaction </a:t>
            </a:r>
            <a:r>
              <a:rPr lang="en-US" sz="2600" dirty="0">
                <a:solidFill>
                  <a:srgbClr val="000000"/>
                </a:solidFill>
              </a:rPr>
              <a:t>in </a:t>
            </a:r>
            <a:r>
              <a:rPr lang="en-US" sz="2600" dirty="0" smtClean="0">
                <a:solidFill>
                  <a:srgbClr val="000000"/>
                </a:solidFill>
              </a:rPr>
              <a:t>gathered settings. </a:t>
            </a:r>
            <a:endParaRPr lang="en-US" sz="2600"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Parent </a:t>
            </a:r>
            <a:r>
              <a:rPr lang="en-US" dirty="0">
                <a:solidFill>
                  <a:srgbClr val="000000"/>
                </a:solidFill>
              </a:rPr>
              <a:t>webinar programs delivered to parents at home in four-month semesters: three </a:t>
            </a:r>
            <a:r>
              <a:rPr lang="en-US" dirty="0" smtClean="0">
                <a:solidFill>
                  <a:srgbClr val="000000"/>
                </a:solidFill>
              </a:rPr>
              <a:t>webinars + a </a:t>
            </a:r>
            <a:r>
              <a:rPr lang="en-US" dirty="0">
                <a:solidFill>
                  <a:srgbClr val="000000"/>
                </a:solidFill>
              </a:rPr>
              <a:t>parent </a:t>
            </a:r>
            <a:r>
              <a:rPr lang="en-US" dirty="0" smtClean="0">
                <a:solidFill>
                  <a:srgbClr val="000000"/>
                </a:solidFill>
              </a:rPr>
              <a:t>gathering; </a:t>
            </a:r>
            <a:r>
              <a:rPr lang="en-US" dirty="0">
                <a:solidFill>
                  <a:srgbClr val="000000"/>
                </a:solidFill>
              </a:rPr>
              <a:t>three more webinars </a:t>
            </a:r>
            <a:r>
              <a:rPr lang="en-US" dirty="0" smtClean="0">
                <a:solidFill>
                  <a:srgbClr val="000000"/>
                </a:solidFill>
              </a:rPr>
              <a:t>+ a </a:t>
            </a:r>
            <a:r>
              <a:rPr lang="en-US" dirty="0">
                <a:solidFill>
                  <a:srgbClr val="000000"/>
                </a:solidFill>
              </a:rPr>
              <a:t>parent </a:t>
            </a:r>
            <a:r>
              <a:rPr lang="en-US" dirty="0" smtClean="0">
                <a:solidFill>
                  <a:srgbClr val="000000"/>
                </a:solidFill>
              </a:rPr>
              <a:t>gathering.   </a:t>
            </a:r>
            <a:endParaRPr lang="en-US"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learning </a:t>
            </a:r>
            <a:r>
              <a:rPr lang="en-US" dirty="0" smtClean="0">
                <a:solidFill>
                  <a:srgbClr val="000000"/>
                </a:solidFill>
              </a:rPr>
              <a:t>resources </a:t>
            </a:r>
            <a:r>
              <a:rPr lang="en-US" dirty="0">
                <a:solidFill>
                  <a:srgbClr val="000000"/>
                </a:solidFill>
              </a:rPr>
              <a:t>for self-study or small group </a:t>
            </a:r>
            <a:r>
              <a:rPr lang="en-US" dirty="0" smtClean="0">
                <a:solidFill>
                  <a:srgbClr val="000000"/>
                </a:solidFill>
              </a:rPr>
              <a:t>study, and gathering </a:t>
            </a:r>
            <a:r>
              <a:rPr lang="en-US" dirty="0">
                <a:solidFill>
                  <a:srgbClr val="000000"/>
                </a:solidFill>
              </a:rPr>
              <a:t>at the conclusion </a:t>
            </a:r>
            <a:r>
              <a:rPr lang="en-US" dirty="0" smtClean="0">
                <a:solidFill>
                  <a:srgbClr val="000000"/>
                </a:solidFill>
              </a:rPr>
              <a:t>to </a:t>
            </a:r>
            <a:r>
              <a:rPr lang="en-US" dirty="0">
                <a:solidFill>
                  <a:srgbClr val="000000"/>
                </a:solidFill>
              </a:rPr>
              <a:t>share their </a:t>
            </a:r>
            <a:r>
              <a:rPr lang="en-US" dirty="0" smtClean="0">
                <a:solidFill>
                  <a:srgbClr val="000000"/>
                </a:solidFill>
              </a:rPr>
              <a:t>insights.  </a:t>
            </a:r>
            <a:endParaRPr lang="en-US"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Bible study where groups can meet regularly in a physical setting or virtually </a:t>
            </a:r>
            <a:r>
              <a:rPr lang="en-US" dirty="0" smtClean="0">
                <a:solidFill>
                  <a:srgbClr val="000000"/>
                </a:solidFill>
              </a:rPr>
              <a:t>on Skype </a:t>
            </a:r>
            <a:r>
              <a:rPr lang="en-US" dirty="0">
                <a:solidFill>
                  <a:srgbClr val="000000"/>
                </a:solidFill>
              </a:rPr>
              <a:t>or </a:t>
            </a:r>
            <a:r>
              <a:rPr lang="en-US" dirty="0" smtClean="0">
                <a:solidFill>
                  <a:srgbClr val="000000"/>
                </a:solidFill>
              </a:rPr>
              <a:t>Google</a:t>
            </a:r>
            <a:r>
              <a:rPr lang="en-US" dirty="0">
                <a:solidFill>
                  <a:srgbClr val="000000"/>
                </a:solidFill>
              </a:rPr>
              <a:t>+ </a:t>
            </a:r>
            <a:r>
              <a:rPr lang="en-US" dirty="0" smtClean="0">
                <a:solidFill>
                  <a:srgbClr val="000000"/>
                </a:solidFill>
              </a:rPr>
              <a:t>Hangout.</a:t>
            </a:r>
            <a:endParaRPr lang="en-US" dirty="0">
              <a:solidFill>
                <a:srgbClr val="000000"/>
              </a:solidFill>
            </a:endParaRPr>
          </a:p>
          <a:p>
            <a:pPr marL="777240" lvl="1" indent="-457200">
              <a:spcBef>
                <a:spcPts val="0"/>
              </a:spcBef>
              <a:buSzPct val="100000"/>
              <a:buFont typeface="Wingdings" charset="2"/>
              <a:buChar char="Ø"/>
            </a:pPr>
            <a:r>
              <a:rPr lang="en-US" dirty="0" smtClean="0">
                <a:solidFill>
                  <a:srgbClr val="000000"/>
                </a:solidFill>
              </a:rPr>
              <a:t>Selected </a:t>
            </a:r>
            <a:r>
              <a:rPr lang="en-US" dirty="0">
                <a:solidFill>
                  <a:srgbClr val="000000"/>
                </a:solidFill>
              </a:rPr>
              <a:t>online courses and activities from colleges, seminaries, and religious organization </a:t>
            </a:r>
            <a:r>
              <a:rPr lang="en-US" dirty="0" smtClean="0">
                <a:solidFill>
                  <a:srgbClr val="000000"/>
                </a:solidFill>
              </a:rPr>
              <a:t>for </a:t>
            </a:r>
            <a:r>
              <a:rPr lang="en-US" dirty="0">
                <a:solidFill>
                  <a:srgbClr val="000000"/>
                </a:solidFill>
              </a:rPr>
              <a:t>individualized learning with the option for a mentor or small </a:t>
            </a:r>
            <a:r>
              <a:rPr lang="en-US" dirty="0" smtClean="0">
                <a:solidFill>
                  <a:srgbClr val="000000"/>
                </a:solidFill>
              </a:rPr>
              <a:t>group. </a:t>
            </a:r>
            <a:endParaRPr lang="en-US" dirty="0">
              <a:solidFill>
                <a:srgbClr val="000000"/>
              </a:solidFill>
            </a:endParaRPr>
          </a:p>
        </p:txBody>
      </p:sp>
    </p:spTree>
    <p:extLst>
      <p:ext uri="{BB962C8B-B14F-4D97-AF65-F5344CB8AC3E}">
        <p14:creationId xmlns:p14="http://schemas.microsoft.com/office/powerpoint/2010/main" val="2757347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Religious Diversity</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60023618"/>
              </p:ext>
            </p:extLst>
          </p:nvPr>
        </p:nvGraphicFramePr>
        <p:xfrm>
          <a:off x="493370" y="1980144"/>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18755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sz="quarter" idx="1"/>
          </p:nvPr>
        </p:nvSpPr>
        <p:spPr>
          <a:xfrm>
            <a:off x="612648" y="1485900"/>
            <a:ext cx="8153400" cy="5207000"/>
          </a:xfrm>
        </p:spPr>
        <p:txBody>
          <a:bodyPr>
            <a:noAutofit/>
          </a:bodyPr>
          <a:lstStyle/>
          <a:p>
            <a:pPr marL="0" indent="0">
              <a:spcBef>
                <a:spcPts val="0"/>
              </a:spcBef>
              <a:buNone/>
            </a:pPr>
            <a:r>
              <a:rPr lang="en-US" sz="2600" dirty="0">
                <a:solidFill>
                  <a:srgbClr val="000000"/>
                </a:solidFill>
              </a:rPr>
              <a:t>The rise of high quality and easily accessible online religious content—courses, activities, print and e-books, audio and video programs, and content-rich websites—has made designing online faith formation feasible. </a:t>
            </a: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Bible and theology </a:t>
            </a:r>
            <a:r>
              <a:rPr lang="en-US" dirty="0" smtClean="0">
                <a:solidFill>
                  <a:srgbClr val="000000"/>
                </a:solidFill>
              </a:rPr>
              <a:t>courses, video programs, webinars for </a:t>
            </a:r>
            <a:r>
              <a:rPr lang="en-US" dirty="0">
                <a:solidFill>
                  <a:srgbClr val="000000"/>
                </a:solidFill>
              </a:rPr>
              <a:t>individual study </a:t>
            </a:r>
            <a:endParaRPr lang="en-US" dirty="0" smtClean="0">
              <a:solidFill>
                <a:srgbClr val="000000"/>
              </a:solidFill>
            </a:endParaRP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prayer </a:t>
            </a:r>
            <a:r>
              <a:rPr lang="en-US" dirty="0" smtClean="0">
                <a:solidFill>
                  <a:srgbClr val="000000"/>
                </a:solidFill>
              </a:rPr>
              <a:t>&amp; spirituality </a:t>
            </a:r>
            <a:r>
              <a:rPr lang="en-US" dirty="0">
                <a:solidFill>
                  <a:srgbClr val="000000"/>
                </a:solidFill>
              </a:rPr>
              <a:t>center where people can access daily prayer reflections and devotions, offer prayer intentions, pray for others, learn about spiritual practices, download prayer </a:t>
            </a:r>
            <a:r>
              <a:rPr lang="en-US" dirty="0" smtClean="0">
                <a:solidFill>
                  <a:srgbClr val="000000"/>
                </a:solidFill>
              </a:rPr>
              <a:t>activities, etc. </a:t>
            </a:r>
            <a:endParaRPr lang="en-US" dirty="0">
              <a:solidFill>
                <a:srgbClr val="000000"/>
              </a:solidFill>
            </a:endParaRP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parent resource </a:t>
            </a:r>
            <a:r>
              <a:rPr lang="en-US" dirty="0" smtClean="0">
                <a:solidFill>
                  <a:srgbClr val="000000"/>
                </a:solidFill>
              </a:rPr>
              <a:t>center</a:t>
            </a:r>
          </a:p>
          <a:p>
            <a:pPr lvl="1" indent="-457200">
              <a:spcBef>
                <a:spcPts val="0"/>
              </a:spcBef>
              <a:buSzPct val="100000"/>
              <a:buFont typeface="Wingdings" charset="2"/>
              <a:buChar char="Ø"/>
            </a:pPr>
            <a:r>
              <a:rPr lang="en-US" dirty="0" smtClean="0">
                <a:solidFill>
                  <a:srgbClr val="000000"/>
                </a:solidFill>
              </a:rPr>
              <a:t>Online </a:t>
            </a:r>
            <a:r>
              <a:rPr lang="en-US" dirty="0">
                <a:solidFill>
                  <a:srgbClr val="000000"/>
                </a:solidFill>
              </a:rPr>
              <a:t>retreat </a:t>
            </a:r>
            <a:r>
              <a:rPr lang="en-US" dirty="0" smtClean="0">
                <a:solidFill>
                  <a:srgbClr val="000000"/>
                </a:solidFill>
              </a:rPr>
              <a:t>experience</a:t>
            </a:r>
            <a:endParaRPr lang="en-US" dirty="0">
              <a:solidFill>
                <a:srgbClr val="000000"/>
              </a:solidFill>
            </a:endParaRPr>
          </a:p>
        </p:txBody>
      </p:sp>
    </p:spTree>
    <p:extLst>
      <p:ext uri="{BB962C8B-B14F-4D97-AF65-F5344CB8AC3E}">
        <p14:creationId xmlns:p14="http://schemas.microsoft.com/office/powerpoint/2010/main" val="1627702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21964088"/>
              </p:ext>
            </p:extLst>
          </p:nvPr>
        </p:nvGraphicFramePr>
        <p:xfrm>
          <a:off x="968375" y="1638255"/>
          <a:ext cx="7414836" cy="4952717"/>
        </p:xfrm>
        <a:graphic>
          <a:graphicData uri="http://schemas.openxmlformats.org/drawingml/2006/table">
            <a:tbl>
              <a:tblPr firstRow="1" bandRow="1">
                <a:tableStyleId>{B301B821-A1FF-4177-AEE7-76D212191A09}</a:tableStyleId>
              </a:tblPr>
              <a:tblGrid>
                <a:gridCol w="2471612"/>
                <a:gridCol w="2471612"/>
                <a:gridCol w="2471612"/>
              </a:tblGrid>
              <a:tr h="472157">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71383">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373381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t="13333" r="3333" b="10444"/>
          <a:stretch/>
        </p:blipFill>
        <p:spPr>
          <a:xfrm>
            <a:off x="-15292" y="1275324"/>
            <a:ext cx="9199984" cy="4533900"/>
          </a:xfrm>
          <a:prstGeom prst="rect">
            <a:avLst/>
          </a:prstGeom>
        </p:spPr>
      </p:pic>
      <p:sp>
        <p:nvSpPr>
          <p:cNvPr id="5" name="Title 4"/>
          <p:cNvSpPr>
            <a:spLocks noGrp="1"/>
          </p:cNvSpPr>
          <p:nvPr>
            <p:ph type="title"/>
          </p:nvPr>
        </p:nvSpPr>
        <p:spPr/>
        <p:txBody>
          <a:bodyPr/>
          <a:lstStyle/>
          <a:p>
            <a:pPr algn="ctr"/>
            <a:r>
              <a:rPr lang="en-US" dirty="0" smtClean="0"/>
              <a:t>Build a Digital Platform</a:t>
            </a:r>
            <a:endParaRPr lang="en-US" dirty="0"/>
          </a:p>
        </p:txBody>
      </p:sp>
      <p:sp>
        <p:nvSpPr>
          <p:cNvPr id="4" name="Content Placeholder 3"/>
          <p:cNvSpPr>
            <a:spLocks noGrp="1"/>
          </p:cNvSpPr>
          <p:nvPr>
            <p:ph sz="quarter" idx="1"/>
          </p:nvPr>
        </p:nvSpPr>
        <p:spPr>
          <a:xfrm>
            <a:off x="97695" y="5885424"/>
            <a:ext cx="8982805" cy="876300"/>
          </a:xfrm>
        </p:spPr>
        <p:txBody>
          <a:bodyPr>
            <a:noAutofit/>
          </a:bodyPr>
          <a:lstStyle/>
          <a:p>
            <a:pPr marL="0" indent="0" algn="ctr">
              <a:spcBef>
                <a:spcPts val="0"/>
              </a:spcBef>
              <a:buNone/>
            </a:pPr>
            <a:r>
              <a:rPr lang="en-US" sz="2200" b="1" dirty="0" smtClean="0"/>
              <a:t>Other Platforms</a:t>
            </a:r>
          </a:p>
          <a:p>
            <a:pPr marL="0" indent="0" algn="ctr">
              <a:spcBef>
                <a:spcPts val="0"/>
              </a:spcBef>
              <a:buNone/>
            </a:pPr>
            <a:r>
              <a:rPr lang="en-US" sz="2200" dirty="0" smtClean="0"/>
              <a:t>www.wordpress.org</a:t>
            </a:r>
            <a:r>
              <a:rPr lang="en-US" sz="2200" dirty="0"/>
              <a:t> </a:t>
            </a:r>
            <a:r>
              <a:rPr lang="en-US" sz="2200" dirty="0" smtClean="0"/>
              <a:t>    www.wix.com     www.squarespace.com</a:t>
            </a:r>
          </a:p>
        </p:txBody>
      </p:sp>
    </p:spTree>
    <p:extLst>
      <p:ext uri="{BB962C8B-B14F-4D97-AF65-F5344CB8AC3E}">
        <p14:creationId xmlns:p14="http://schemas.microsoft.com/office/powerpoint/2010/main" val="25799952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Concluding Thought </a:t>
            </a:r>
            <a:endParaRPr lang="en-US" dirty="0"/>
          </a:p>
        </p:txBody>
      </p:sp>
      <p:sp>
        <p:nvSpPr>
          <p:cNvPr id="7" name="Content Placeholder 6"/>
          <p:cNvSpPr>
            <a:spLocks noGrp="1"/>
          </p:cNvSpPr>
          <p:nvPr>
            <p:ph sz="quarter" idx="1"/>
          </p:nvPr>
        </p:nvSpPr>
        <p:spPr/>
        <p:txBody>
          <a:bodyPr>
            <a:normAutofit fontScale="92500" lnSpcReduction="10000"/>
          </a:bodyPr>
          <a:lstStyle/>
          <a:p>
            <a:pPr marL="0" indent="0" algn="ctr">
              <a:buNone/>
            </a:pPr>
            <a:r>
              <a:rPr lang="en-US" sz="3500" dirty="0" smtClean="0">
                <a:solidFill>
                  <a:srgbClr val="000000"/>
                </a:solidFill>
              </a:rPr>
              <a:t>The world is now changing at a rate at which  the basic systems, structures, and cultures built over the past century cannot keep up with the demands being placed on them. Incremental adjustments to how you manage and strategize, not matter how clever, are not up to the job. You need something very new to stay ahead in a age of tumultuous change and growing uncertainties</a:t>
            </a:r>
            <a:r>
              <a:rPr lang="en-US" dirty="0" smtClean="0">
                <a:solidFill>
                  <a:srgbClr val="000000"/>
                </a:solidFill>
              </a:rPr>
              <a:t>. </a:t>
            </a:r>
            <a:endParaRPr lang="en-US" sz="1300" dirty="0" smtClean="0">
              <a:solidFill>
                <a:srgbClr val="000000"/>
              </a:solidFill>
            </a:endParaRPr>
          </a:p>
          <a:p>
            <a:pPr marL="0" indent="0" algn="ctr">
              <a:buNone/>
            </a:pPr>
            <a:r>
              <a:rPr lang="en-US" sz="2200" dirty="0" smtClean="0">
                <a:solidFill>
                  <a:srgbClr val="000000"/>
                </a:solidFill>
              </a:rPr>
              <a:t>(John Kotter, </a:t>
            </a:r>
            <a:r>
              <a:rPr lang="en-US" sz="2200" i="1" dirty="0" smtClean="0">
                <a:solidFill>
                  <a:srgbClr val="000000"/>
                </a:solidFill>
              </a:rPr>
              <a:t>Accelerate: Building Strategic Agility for a Faster-Moving World</a:t>
            </a:r>
            <a:endParaRPr lang="en-US" sz="2200" i="1" dirty="0">
              <a:solidFill>
                <a:srgbClr val="000000"/>
              </a:solidFill>
            </a:endParaRPr>
          </a:p>
        </p:txBody>
      </p:sp>
    </p:spTree>
    <p:extLst>
      <p:ext uri="{BB962C8B-B14F-4D97-AF65-F5344CB8AC3E}">
        <p14:creationId xmlns:p14="http://schemas.microsoft.com/office/powerpoint/2010/main" val="181280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a:extLst>
              <a:ext uri="{28A0092B-C50C-407E-A947-70E740481C1C}">
                <a14:useLocalDpi xmlns:a14="http://schemas.microsoft.com/office/drawing/2010/main" val="0"/>
              </a:ext>
            </a:extLst>
          </a:blip>
          <a:srcRect l="6291" t="22984" r="40375" b="29529"/>
          <a:stretch/>
        </p:blipFill>
        <p:spPr>
          <a:xfrm>
            <a:off x="0" y="4689603"/>
            <a:ext cx="3907568" cy="2168398"/>
          </a:xfrm>
          <a:prstGeom prst="rect">
            <a:avLst/>
          </a:prstGeom>
        </p:spPr>
      </p:pic>
      <p:pic>
        <p:nvPicPr>
          <p:cNvPr id="4" name="Picture 3" descr="share-thumb-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20238925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31245623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mpower-livetraining-gta-cla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6239" y="3876731"/>
            <a:ext cx="5072772" cy="2971688"/>
          </a:xfrm>
          <a:prstGeom prst="rect">
            <a:avLst/>
          </a:prstGeom>
        </p:spPr>
      </p:pic>
      <p:sp>
        <p:nvSpPr>
          <p:cNvPr id="6" name="Content Placeholder 2"/>
          <p:cNvSpPr txBox="1">
            <a:spLocks/>
          </p:cNvSpPr>
          <p:nvPr/>
        </p:nvSpPr>
        <p:spPr>
          <a:xfrm>
            <a:off x="13952" y="2646335"/>
            <a:ext cx="9130048" cy="12319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Clr>
                <a:schemeClr val="accent3"/>
              </a:buClr>
              <a:buNone/>
            </a:pPr>
            <a:r>
              <a:rPr lang="en-US" sz="2400" b="1" dirty="0" smtClean="0">
                <a:latin typeface="+mn-lt"/>
              </a:rPr>
              <a:t>A shift from education to learning anywhere, anytime.</a:t>
            </a:r>
          </a:p>
          <a:p>
            <a:pPr marL="0" indent="0" algn="ctr">
              <a:spcBef>
                <a:spcPts val="0"/>
              </a:spcBef>
              <a:buClr>
                <a:schemeClr val="accent3"/>
              </a:buClr>
              <a:buNone/>
            </a:pPr>
            <a:r>
              <a:rPr lang="en-US" sz="2400" b="1" dirty="0" smtClean="0">
                <a:latin typeface="+mn-lt"/>
              </a:rPr>
              <a:t>A shift from consumption of information </a:t>
            </a:r>
            <a:r>
              <a:rPr lang="en-US" sz="2400" b="1" dirty="0">
                <a:latin typeface="+mn-lt"/>
              </a:rPr>
              <a:t>t</a:t>
            </a:r>
            <a:r>
              <a:rPr lang="en-US" sz="2400" b="1" dirty="0" smtClean="0">
                <a:latin typeface="+mn-lt"/>
              </a:rPr>
              <a:t>o participatory learning.</a:t>
            </a:r>
          </a:p>
          <a:p>
            <a:pPr marL="0" indent="0" algn="ctr">
              <a:spcBef>
                <a:spcPts val="0"/>
              </a:spcBef>
              <a:buClr>
                <a:schemeClr val="accent3"/>
              </a:buClr>
              <a:buNone/>
            </a:pPr>
            <a:r>
              <a:rPr lang="en-US" sz="2400" b="1" dirty="0" smtClean="0">
                <a:latin typeface="+mn-lt"/>
              </a:rPr>
              <a:t>A shift from institutions to networks. </a:t>
            </a:r>
          </a:p>
          <a:p>
            <a:pPr>
              <a:spcBef>
                <a:spcPts val="0"/>
              </a:spcBef>
            </a:pPr>
            <a:endParaRPr lang="en-US" sz="2000"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815" y="6238"/>
            <a:ext cx="5283199" cy="26416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0124"/>
          <a:stretch/>
        </p:blipFill>
        <p:spPr>
          <a:xfrm>
            <a:off x="0" y="3876731"/>
            <a:ext cx="4113548" cy="2971688"/>
          </a:xfrm>
          <a:prstGeom prst="rect">
            <a:avLst/>
          </a:prstGeom>
        </p:spPr>
      </p:pic>
    </p:spTree>
    <p:extLst>
      <p:ext uri="{BB962C8B-B14F-4D97-AF65-F5344CB8AC3E}">
        <p14:creationId xmlns:p14="http://schemas.microsoft.com/office/powerpoint/2010/main" val="16165601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32" y="0"/>
            <a:ext cx="6773333" cy="6858000"/>
          </a:xfrm>
          <a:prstGeom prst="rect">
            <a:avLst/>
          </a:prstGeom>
        </p:spPr>
      </p:pic>
    </p:spTree>
    <p:extLst>
      <p:ext uri="{BB962C8B-B14F-4D97-AF65-F5344CB8AC3E}">
        <p14:creationId xmlns:p14="http://schemas.microsoft.com/office/powerpoint/2010/main" val="316521523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Median.thmx</Template>
  <TotalTime>4995</TotalTime>
  <Words>1644</Words>
  <Application>Microsoft Macintosh PowerPoint</Application>
  <PresentationFormat>On-screen Show (4:3)</PresentationFormat>
  <Paragraphs>303</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Median</vt:lpstr>
      <vt:lpstr>Faith Formation  for the 21st Century</vt:lpstr>
      <vt:lpstr>4 Big Adaptive Challenges</vt:lpstr>
      <vt:lpstr>Diversity</vt:lpstr>
      <vt:lpstr>Religious Diversity</vt:lpstr>
      <vt:lpstr>Concluding Thought </vt:lpstr>
      <vt:lpstr>PowerPoint Presentation</vt:lpstr>
      <vt:lpstr>PowerPoint Presentation</vt:lpstr>
      <vt:lpstr>PowerPoint Presentation</vt:lpstr>
      <vt:lpstr>PowerPoint Presentation</vt:lpstr>
      <vt:lpstr>Faith Formation Networks</vt:lpstr>
      <vt:lpstr>Faith Formation Networks</vt:lpstr>
      <vt:lpstr>Individual Faith Formation Network</vt:lpstr>
      <vt:lpstr>Faith Formation Networks</vt:lpstr>
      <vt:lpstr>Faith Forming Processes</vt:lpstr>
      <vt:lpstr>PowerPoint Presentation</vt:lpstr>
      <vt:lpstr>PowerPoint Presentation</vt:lpstr>
      <vt:lpstr>PowerPoint Presentation</vt:lpstr>
      <vt:lpstr>Sample Themes –Adults </vt:lpstr>
      <vt:lpstr>Adult Faith Formation Website</vt:lpstr>
      <vt:lpstr>Faith Formation Playlists </vt:lpstr>
      <vt:lpstr>Faith Formation Playlists</vt:lpstr>
      <vt:lpstr>Faith Formation Playlists</vt:lpstr>
      <vt:lpstr>Adult Faith Formation Playlist</vt:lpstr>
      <vt:lpstr>Faith Formation Playlists</vt:lpstr>
      <vt:lpstr>Family Faith Formation Playlist</vt:lpstr>
      <vt:lpstr>Adolescent Faith Formation Playlist</vt:lpstr>
      <vt:lpstr>3 Seasons of Programming</vt:lpstr>
      <vt:lpstr>Seasonal Plan &amp; Calendar</vt:lpstr>
      <vt:lpstr>Digitally-Enabled Strategies</vt:lpstr>
      <vt:lpstr>Gathered using Online Content</vt:lpstr>
      <vt:lpstr>Gathered with Online Content</vt:lpstr>
      <vt:lpstr>Gathered with Online Content</vt:lpstr>
      <vt:lpstr>Gathered with Online Content</vt:lpstr>
      <vt:lpstr>Example: Sunday Worship</vt:lpstr>
      <vt:lpstr>Online and Gathered</vt:lpstr>
      <vt:lpstr>Online and Gathered</vt:lpstr>
      <vt:lpstr>Online and Gathered</vt:lpstr>
      <vt:lpstr>Online and Gathered</vt:lpstr>
      <vt:lpstr>Mostly Online</vt:lpstr>
      <vt:lpstr>Fully Online</vt:lpstr>
      <vt:lpstr>Example: 40-Day Lent Curriculum</vt:lpstr>
      <vt:lpstr>Build a Digital Platform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dc:title>
  <dc:creator>Leif Kehrwald</dc:creator>
  <cp:lastModifiedBy>John Roberto</cp:lastModifiedBy>
  <cp:revision>617</cp:revision>
  <cp:lastPrinted>2015-12-28T15:45:38Z</cp:lastPrinted>
  <dcterms:created xsi:type="dcterms:W3CDTF">2014-10-08T21:48:25Z</dcterms:created>
  <dcterms:modified xsi:type="dcterms:W3CDTF">2016-01-29T14:45:46Z</dcterms:modified>
</cp:coreProperties>
</file>