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9"/>
  </p:notesMasterIdLst>
  <p:sldIdLst>
    <p:sldId id="258" r:id="rId2"/>
    <p:sldId id="325" r:id="rId3"/>
    <p:sldId id="480" r:id="rId4"/>
    <p:sldId id="481" r:id="rId5"/>
    <p:sldId id="509" r:id="rId6"/>
    <p:sldId id="510" r:id="rId7"/>
    <p:sldId id="488" r:id="rId8"/>
    <p:sldId id="489" r:id="rId9"/>
    <p:sldId id="262" r:id="rId10"/>
    <p:sldId id="458" r:id="rId11"/>
    <p:sldId id="337" r:id="rId12"/>
    <p:sldId id="502" r:id="rId13"/>
    <p:sldId id="326" r:id="rId14"/>
    <p:sldId id="452" r:id="rId15"/>
    <p:sldId id="453" r:id="rId16"/>
    <p:sldId id="454" r:id="rId17"/>
    <p:sldId id="455" r:id="rId18"/>
    <p:sldId id="328" r:id="rId19"/>
    <p:sldId id="334" r:id="rId20"/>
    <p:sldId id="333" r:id="rId21"/>
    <p:sldId id="425" r:id="rId22"/>
    <p:sldId id="331" r:id="rId23"/>
    <p:sldId id="332" r:id="rId24"/>
    <p:sldId id="347" r:id="rId25"/>
    <p:sldId id="346" r:id="rId26"/>
    <p:sldId id="354" r:id="rId27"/>
    <p:sldId id="464" r:id="rId28"/>
    <p:sldId id="503" r:id="rId29"/>
    <p:sldId id="484" r:id="rId30"/>
    <p:sldId id="504" r:id="rId31"/>
    <p:sldId id="467" r:id="rId32"/>
    <p:sldId id="505" r:id="rId33"/>
    <p:sldId id="506" r:id="rId34"/>
    <p:sldId id="366" r:id="rId35"/>
    <p:sldId id="364" r:id="rId36"/>
    <p:sldId id="511" r:id="rId37"/>
    <p:sldId id="365" r:id="rId38"/>
    <p:sldId id="456" r:id="rId39"/>
    <p:sldId id="457" r:id="rId40"/>
    <p:sldId id="512" r:id="rId41"/>
    <p:sldId id="270" r:id="rId42"/>
    <p:sldId id="490" r:id="rId43"/>
    <p:sldId id="491" r:id="rId44"/>
    <p:sldId id="478" r:id="rId45"/>
    <p:sldId id="479" r:id="rId46"/>
    <p:sldId id="492" r:id="rId47"/>
    <p:sldId id="493" r:id="rId48"/>
    <p:sldId id="494" r:id="rId49"/>
    <p:sldId id="507" r:id="rId50"/>
    <p:sldId id="508" r:id="rId51"/>
    <p:sldId id="495" r:id="rId52"/>
    <p:sldId id="496" r:id="rId53"/>
    <p:sldId id="498" r:id="rId54"/>
    <p:sldId id="499" r:id="rId55"/>
    <p:sldId id="500" r:id="rId56"/>
    <p:sldId id="501" r:id="rId57"/>
    <p:sldId id="497"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636" autoAdjust="0"/>
    <p:restoredTop sz="97135" autoAdjust="0"/>
  </p:normalViewPr>
  <p:slideViewPr>
    <p:cSldViewPr snapToGrid="0" snapToObjects="1">
      <p:cViewPr varScale="1">
        <p:scale>
          <a:sx n="126" d="100"/>
          <a:sy n="126" d="100"/>
        </p:scale>
        <p:origin x="-128" y="-15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234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F5AD1B-53A8-5546-AA7E-70444093E9AA}" type="doc">
      <dgm:prSet loTypeId="urn:microsoft.com/office/officeart/2005/8/layout/cycle8" loCatId="" qsTypeId="urn:microsoft.com/office/officeart/2005/8/quickstyle/simple5" qsCatId="simple" csTypeId="urn:microsoft.com/office/officeart/2005/8/colors/colorful2" csCatId="colorful" phldr="1"/>
      <dgm:spPr/>
    </dgm:pt>
    <dgm:pt modelId="{045276AB-8FD8-F344-BEDF-92DF39FF5DF1}">
      <dgm:prSet phldrT="[Text]" custT="1"/>
      <dgm:spPr/>
      <dgm:t>
        <a:bodyPr/>
        <a:lstStyle/>
        <a:p>
          <a:r>
            <a:rPr lang="en-US" sz="2200" dirty="0" smtClean="0"/>
            <a:t>Family Faith </a:t>
          </a:r>
          <a:br>
            <a:rPr lang="en-US" sz="2200" dirty="0" smtClean="0"/>
          </a:br>
          <a:r>
            <a:rPr lang="en-US" sz="2200" dirty="0" smtClean="0"/>
            <a:t>at Home </a:t>
          </a:r>
          <a:endParaRPr lang="en-US" sz="2200" dirty="0"/>
        </a:p>
      </dgm:t>
    </dgm:pt>
    <dgm:pt modelId="{9A3888D8-5475-CD44-B485-3E7A7D085675}" type="parTrans" cxnId="{0C68E5B8-B78D-C448-AC80-55EC36C9A92F}">
      <dgm:prSet/>
      <dgm:spPr/>
      <dgm:t>
        <a:bodyPr/>
        <a:lstStyle/>
        <a:p>
          <a:endParaRPr lang="en-US"/>
        </a:p>
      </dgm:t>
    </dgm:pt>
    <dgm:pt modelId="{169C9CDD-7042-F84D-8E8D-36B5A118ED1E}" type="sibTrans" cxnId="{0C68E5B8-B78D-C448-AC80-55EC36C9A92F}">
      <dgm:prSet/>
      <dgm:spPr/>
      <dgm:t>
        <a:bodyPr/>
        <a:lstStyle/>
        <a:p>
          <a:endParaRPr lang="en-US"/>
        </a:p>
      </dgm:t>
    </dgm:pt>
    <dgm:pt modelId="{CBAEAD36-0C27-6D49-9056-B615960E0EA7}">
      <dgm:prSet phldrT="[Text]" custT="1"/>
      <dgm:spPr/>
      <dgm:t>
        <a:bodyPr/>
        <a:lstStyle/>
        <a:p>
          <a:r>
            <a:rPr lang="en-US" sz="2200" dirty="0" smtClean="0"/>
            <a:t>Family Engagement in the Intergenerational Faith Community</a:t>
          </a:r>
          <a:endParaRPr lang="en-US" sz="2200" dirty="0"/>
        </a:p>
      </dgm:t>
    </dgm:pt>
    <dgm:pt modelId="{8B2ED7D5-32DB-444B-9E51-1986ECB58447}" type="parTrans" cxnId="{77753CD7-FB7A-9542-8385-824B437E31ED}">
      <dgm:prSet/>
      <dgm:spPr/>
      <dgm:t>
        <a:bodyPr/>
        <a:lstStyle/>
        <a:p>
          <a:endParaRPr lang="en-US"/>
        </a:p>
      </dgm:t>
    </dgm:pt>
    <dgm:pt modelId="{A2FD1143-E75E-5946-8612-0BB84C122CE2}" type="sibTrans" cxnId="{77753CD7-FB7A-9542-8385-824B437E31ED}">
      <dgm:prSet/>
      <dgm:spPr/>
      <dgm:t>
        <a:bodyPr/>
        <a:lstStyle/>
        <a:p>
          <a:endParaRPr lang="en-US"/>
        </a:p>
      </dgm:t>
    </dgm:pt>
    <dgm:pt modelId="{94D89DC4-ECAD-D24E-9C45-0CF167C192CA}">
      <dgm:prSet phldrT="[Text]" custT="1"/>
      <dgm:spPr/>
      <dgm:t>
        <a:bodyPr/>
        <a:lstStyle/>
        <a:p>
          <a:r>
            <a:rPr lang="en-US" sz="2200" dirty="0" smtClean="0"/>
            <a:t>Family Life </a:t>
          </a:r>
          <a:br>
            <a:rPr lang="en-US" sz="2200" dirty="0" smtClean="0"/>
          </a:br>
          <a:r>
            <a:rPr lang="en-US" sz="2200" dirty="0" smtClean="0"/>
            <a:t>&amp; Parent Formation</a:t>
          </a:r>
          <a:endParaRPr lang="en-US" sz="2200" dirty="0"/>
        </a:p>
      </dgm:t>
    </dgm:pt>
    <dgm:pt modelId="{DB88CBA2-3356-1C4A-8BFB-5A182BECCFE2}" type="parTrans" cxnId="{5AA3A1D5-43DC-6B41-B201-002515553D83}">
      <dgm:prSet/>
      <dgm:spPr/>
      <dgm:t>
        <a:bodyPr/>
        <a:lstStyle/>
        <a:p>
          <a:endParaRPr lang="en-US"/>
        </a:p>
      </dgm:t>
    </dgm:pt>
    <dgm:pt modelId="{02900280-2773-FA40-82CB-8F337CB935E3}" type="sibTrans" cxnId="{5AA3A1D5-43DC-6B41-B201-002515553D83}">
      <dgm:prSet/>
      <dgm:spPr/>
      <dgm:t>
        <a:bodyPr/>
        <a:lstStyle/>
        <a:p>
          <a:endParaRPr lang="en-US"/>
        </a:p>
      </dgm:t>
    </dgm:pt>
    <dgm:pt modelId="{30D54AD5-574B-E749-8A46-B855024339ED}" type="pres">
      <dgm:prSet presAssocID="{99F5AD1B-53A8-5546-AA7E-70444093E9AA}" presName="compositeShape" presStyleCnt="0">
        <dgm:presLayoutVars>
          <dgm:chMax val="7"/>
          <dgm:dir/>
          <dgm:resizeHandles val="exact"/>
        </dgm:presLayoutVars>
      </dgm:prSet>
      <dgm:spPr/>
    </dgm:pt>
    <dgm:pt modelId="{A4EDB3A7-41DA-A34C-B48E-963CA5BFF9DB}" type="pres">
      <dgm:prSet presAssocID="{99F5AD1B-53A8-5546-AA7E-70444093E9AA}" presName="wedge1" presStyleLbl="node1" presStyleIdx="0" presStyleCnt="3"/>
      <dgm:spPr/>
      <dgm:t>
        <a:bodyPr/>
        <a:lstStyle/>
        <a:p>
          <a:endParaRPr lang="en-US"/>
        </a:p>
      </dgm:t>
    </dgm:pt>
    <dgm:pt modelId="{85A6ADA6-B56C-E246-B438-9D01D7016CFF}" type="pres">
      <dgm:prSet presAssocID="{99F5AD1B-53A8-5546-AA7E-70444093E9AA}" presName="dummy1a" presStyleCnt="0"/>
      <dgm:spPr/>
    </dgm:pt>
    <dgm:pt modelId="{E20A8E64-F2F1-0E45-B384-B1FFB13A0180}" type="pres">
      <dgm:prSet presAssocID="{99F5AD1B-53A8-5546-AA7E-70444093E9AA}" presName="dummy1b" presStyleCnt="0"/>
      <dgm:spPr/>
    </dgm:pt>
    <dgm:pt modelId="{21AEB943-78A4-9148-AA32-99215E2D5166}" type="pres">
      <dgm:prSet presAssocID="{99F5AD1B-53A8-5546-AA7E-70444093E9AA}" presName="wedge1Tx" presStyleLbl="node1" presStyleIdx="0" presStyleCnt="3">
        <dgm:presLayoutVars>
          <dgm:chMax val="0"/>
          <dgm:chPref val="0"/>
          <dgm:bulletEnabled val="1"/>
        </dgm:presLayoutVars>
      </dgm:prSet>
      <dgm:spPr/>
      <dgm:t>
        <a:bodyPr/>
        <a:lstStyle/>
        <a:p>
          <a:endParaRPr lang="en-US"/>
        </a:p>
      </dgm:t>
    </dgm:pt>
    <dgm:pt modelId="{4061A072-689F-A440-84A9-E307D17BC703}" type="pres">
      <dgm:prSet presAssocID="{99F5AD1B-53A8-5546-AA7E-70444093E9AA}" presName="wedge2" presStyleLbl="node1" presStyleIdx="1" presStyleCnt="3"/>
      <dgm:spPr/>
      <dgm:t>
        <a:bodyPr/>
        <a:lstStyle/>
        <a:p>
          <a:endParaRPr lang="en-US"/>
        </a:p>
      </dgm:t>
    </dgm:pt>
    <dgm:pt modelId="{54B26C4C-1483-134E-A9CF-EF4CD9E25159}" type="pres">
      <dgm:prSet presAssocID="{99F5AD1B-53A8-5546-AA7E-70444093E9AA}" presName="dummy2a" presStyleCnt="0"/>
      <dgm:spPr/>
    </dgm:pt>
    <dgm:pt modelId="{33C13BE3-98D1-2047-8B15-0E0370F12FD4}" type="pres">
      <dgm:prSet presAssocID="{99F5AD1B-53A8-5546-AA7E-70444093E9AA}" presName="dummy2b" presStyleCnt="0"/>
      <dgm:spPr/>
    </dgm:pt>
    <dgm:pt modelId="{F5574F75-FEA0-014F-A894-1E3D415A2A94}" type="pres">
      <dgm:prSet presAssocID="{99F5AD1B-53A8-5546-AA7E-70444093E9AA}" presName="wedge2Tx" presStyleLbl="node1" presStyleIdx="1" presStyleCnt="3">
        <dgm:presLayoutVars>
          <dgm:chMax val="0"/>
          <dgm:chPref val="0"/>
          <dgm:bulletEnabled val="1"/>
        </dgm:presLayoutVars>
      </dgm:prSet>
      <dgm:spPr/>
      <dgm:t>
        <a:bodyPr/>
        <a:lstStyle/>
        <a:p>
          <a:endParaRPr lang="en-US"/>
        </a:p>
      </dgm:t>
    </dgm:pt>
    <dgm:pt modelId="{6FC002E1-6D53-FE42-9521-AC10A0BED703}" type="pres">
      <dgm:prSet presAssocID="{99F5AD1B-53A8-5546-AA7E-70444093E9AA}" presName="wedge3" presStyleLbl="node1" presStyleIdx="2" presStyleCnt="3"/>
      <dgm:spPr/>
      <dgm:t>
        <a:bodyPr/>
        <a:lstStyle/>
        <a:p>
          <a:endParaRPr lang="en-US"/>
        </a:p>
      </dgm:t>
    </dgm:pt>
    <dgm:pt modelId="{5B980076-4ED5-3944-B8CD-439FCF03F1CC}" type="pres">
      <dgm:prSet presAssocID="{99F5AD1B-53A8-5546-AA7E-70444093E9AA}" presName="dummy3a" presStyleCnt="0"/>
      <dgm:spPr/>
    </dgm:pt>
    <dgm:pt modelId="{0C655C1C-0820-9D4B-A878-198670CEF7FC}" type="pres">
      <dgm:prSet presAssocID="{99F5AD1B-53A8-5546-AA7E-70444093E9AA}" presName="dummy3b" presStyleCnt="0"/>
      <dgm:spPr/>
    </dgm:pt>
    <dgm:pt modelId="{D9C56520-4F32-2A49-80C3-9731B4780878}" type="pres">
      <dgm:prSet presAssocID="{99F5AD1B-53A8-5546-AA7E-70444093E9AA}" presName="wedge3Tx" presStyleLbl="node1" presStyleIdx="2" presStyleCnt="3">
        <dgm:presLayoutVars>
          <dgm:chMax val="0"/>
          <dgm:chPref val="0"/>
          <dgm:bulletEnabled val="1"/>
        </dgm:presLayoutVars>
      </dgm:prSet>
      <dgm:spPr/>
      <dgm:t>
        <a:bodyPr/>
        <a:lstStyle/>
        <a:p>
          <a:endParaRPr lang="en-US"/>
        </a:p>
      </dgm:t>
    </dgm:pt>
    <dgm:pt modelId="{46B837C8-897F-1349-95AF-F26A14831AE6}" type="pres">
      <dgm:prSet presAssocID="{169C9CDD-7042-F84D-8E8D-36B5A118ED1E}" presName="arrowWedge1" presStyleLbl="fgSibTrans2D1" presStyleIdx="0" presStyleCnt="3"/>
      <dgm:spPr/>
    </dgm:pt>
    <dgm:pt modelId="{01AE7613-27CB-084F-B57D-F4E8FB5DAB8A}" type="pres">
      <dgm:prSet presAssocID="{A2FD1143-E75E-5946-8612-0BB84C122CE2}" presName="arrowWedge2" presStyleLbl="fgSibTrans2D1" presStyleIdx="1" presStyleCnt="3"/>
      <dgm:spPr/>
    </dgm:pt>
    <dgm:pt modelId="{40E6D39D-D8A5-674F-82F0-9DCA011A5C54}" type="pres">
      <dgm:prSet presAssocID="{02900280-2773-FA40-82CB-8F337CB935E3}" presName="arrowWedge3" presStyleLbl="fgSibTrans2D1" presStyleIdx="2" presStyleCnt="3"/>
      <dgm:spPr/>
    </dgm:pt>
  </dgm:ptLst>
  <dgm:cxnLst>
    <dgm:cxn modelId="{77753CD7-FB7A-9542-8385-824B437E31ED}" srcId="{99F5AD1B-53A8-5546-AA7E-70444093E9AA}" destId="{CBAEAD36-0C27-6D49-9056-B615960E0EA7}" srcOrd="1" destOrd="0" parTransId="{8B2ED7D5-32DB-444B-9E51-1986ECB58447}" sibTransId="{A2FD1143-E75E-5946-8612-0BB84C122CE2}"/>
    <dgm:cxn modelId="{63CC2EE5-2F6C-3445-A654-F729AE9B86A7}" type="presOf" srcId="{045276AB-8FD8-F344-BEDF-92DF39FF5DF1}" destId="{21AEB943-78A4-9148-AA32-99215E2D5166}" srcOrd="1" destOrd="0" presId="urn:microsoft.com/office/officeart/2005/8/layout/cycle8"/>
    <dgm:cxn modelId="{5AA3A1D5-43DC-6B41-B201-002515553D83}" srcId="{99F5AD1B-53A8-5546-AA7E-70444093E9AA}" destId="{94D89DC4-ECAD-D24E-9C45-0CF167C192CA}" srcOrd="2" destOrd="0" parTransId="{DB88CBA2-3356-1C4A-8BFB-5A182BECCFE2}" sibTransId="{02900280-2773-FA40-82CB-8F337CB935E3}"/>
    <dgm:cxn modelId="{31CADCD3-AEDD-DE4E-AC02-5867918ED787}" type="presOf" srcId="{CBAEAD36-0C27-6D49-9056-B615960E0EA7}" destId="{4061A072-689F-A440-84A9-E307D17BC703}" srcOrd="0" destOrd="0" presId="urn:microsoft.com/office/officeart/2005/8/layout/cycle8"/>
    <dgm:cxn modelId="{2F718F78-2718-A745-A447-5DD67B7F496C}" type="presOf" srcId="{94D89DC4-ECAD-D24E-9C45-0CF167C192CA}" destId="{D9C56520-4F32-2A49-80C3-9731B4780878}" srcOrd="1" destOrd="0" presId="urn:microsoft.com/office/officeart/2005/8/layout/cycle8"/>
    <dgm:cxn modelId="{2A3C8B2F-BF4D-B84F-8C01-83409582D702}" type="presOf" srcId="{CBAEAD36-0C27-6D49-9056-B615960E0EA7}" destId="{F5574F75-FEA0-014F-A894-1E3D415A2A94}" srcOrd="1" destOrd="0" presId="urn:microsoft.com/office/officeart/2005/8/layout/cycle8"/>
    <dgm:cxn modelId="{4E47A639-383C-3D4E-9433-00640C46F58A}" type="presOf" srcId="{99F5AD1B-53A8-5546-AA7E-70444093E9AA}" destId="{30D54AD5-574B-E749-8A46-B855024339ED}" srcOrd="0" destOrd="0" presId="urn:microsoft.com/office/officeart/2005/8/layout/cycle8"/>
    <dgm:cxn modelId="{A9FF66C2-BEAF-104D-835B-A962A2B1E7F8}" type="presOf" srcId="{045276AB-8FD8-F344-BEDF-92DF39FF5DF1}" destId="{A4EDB3A7-41DA-A34C-B48E-963CA5BFF9DB}" srcOrd="0" destOrd="0" presId="urn:microsoft.com/office/officeart/2005/8/layout/cycle8"/>
    <dgm:cxn modelId="{0C68E5B8-B78D-C448-AC80-55EC36C9A92F}" srcId="{99F5AD1B-53A8-5546-AA7E-70444093E9AA}" destId="{045276AB-8FD8-F344-BEDF-92DF39FF5DF1}" srcOrd="0" destOrd="0" parTransId="{9A3888D8-5475-CD44-B485-3E7A7D085675}" sibTransId="{169C9CDD-7042-F84D-8E8D-36B5A118ED1E}"/>
    <dgm:cxn modelId="{31C697A0-D8E4-B04B-8083-AE82EF8FEE96}" type="presOf" srcId="{94D89DC4-ECAD-D24E-9C45-0CF167C192CA}" destId="{6FC002E1-6D53-FE42-9521-AC10A0BED703}" srcOrd="0" destOrd="0" presId="urn:microsoft.com/office/officeart/2005/8/layout/cycle8"/>
    <dgm:cxn modelId="{B7BE3C22-DA0D-AF48-B501-BD8CE129CB4A}" type="presParOf" srcId="{30D54AD5-574B-E749-8A46-B855024339ED}" destId="{A4EDB3A7-41DA-A34C-B48E-963CA5BFF9DB}" srcOrd="0" destOrd="0" presId="urn:microsoft.com/office/officeart/2005/8/layout/cycle8"/>
    <dgm:cxn modelId="{721EB5A0-7B48-EC48-AF18-FEAC1F07FACA}" type="presParOf" srcId="{30D54AD5-574B-E749-8A46-B855024339ED}" destId="{85A6ADA6-B56C-E246-B438-9D01D7016CFF}" srcOrd="1" destOrd="0" presId="urn:microsoft.com/office/officeart/2005/8/layout/cycle8"/>
    <dgm:cxn modelId="{30EEB6B7-78D5-2343-8383-F1ACF4CC2BF6}" type="presParOf" srcId="{30D54AD5-574B-E749-8A46-B855024339ED}" destId="{E20A8E64-F2F1-0E45-B384-B1FFB13A0180}" srcOrd="2" destOrd="0" presId="urn:microsoft.com/office/officeart/2005/8/layout/cycle8"/>
    <dgm:cxn modelId="{09F53265-F989-7F40-A203-F4324873A3BE}" type="presParOf" srcId="{30D54AD5-574B-E749-8A46-B855024339ED}" destId="{21AEB943-78A4-9148-AA32-99215E2D5166}" srcOrd="3" destOrd="0" presId="urn:microsoft.com/office/officeart/2005/8/layout/cycle8"/>
    <dgm:cxn modelId="{B352CF44-F316-AF4D-AE28-A3508C23C3FA}" type="presParOf" srcId="{30D54AD5-574B-E749-8A46-B855024339ED}" destId="{4061A072-689F-A440-84A9-E307D17BC703}" srcOrd="4" destOrd="0" presId="urn:microsoft.com/office/officeart/2005/8/layout/cycle8"/>
    <dgm:cxn modelId="{B13705F5-EDDD-804A-87CA-EE9C767A3DB7}" type="presParOf" srcId="{30D54AD5-574B-E749-8A46-B855024339ED}" destId="{54B26C4C-1483-134E-A9CF-EF4CD9E25159}" srcOrd="5" destOrd="0" presId="urn:microsoft.com/office/officeart/2005/8/layout/cycle8"/>
    <dgm:cxn modelId="{6A067478-B2BB-9746-96D0-232B621F4A2A}" type="presParOf" srcId="{30D54AD5-574B-E749-8A46-B855024339ED}" destId="{33C13BE3-98D1-2047-8B15-0E0370F12FD4}" srcOrd="6" destOrd="0" presId="urn:microsoft.com/office/officeart/2005/8/layout/cycle8"/>
    <dgm:cxn modelId="{B7666A47-16BE-5A4A-AFBE-FDABE48BB9AC}" type="presParOf" srcId="{30D54AD5-574B-E749-8A46-B855024339ED}" destId="{F5574F75-FEA0-014F-A894-1E3D415A2A94}" srcOrd="7" destOrd="0" presId="urn:microsoft.com/office/officeart/2005/8/layout/cycle8"/>
    <dgm:cxn modelId="{716FE362-C71E-D646-8267-83DFAF5BCC7F}" type="presParOf" srcId="{30D54AD5-574B-E749-8A46-B855024339ED}" destId="{6FC002E1-6D53-FE42-9521-AC10A0BED703}" srcOrd="8" destOrd="0" presId="urn:microsoft.com/office/officeart/2005/8/layout/cycle8"/>
    <dgm:cxn modelId="{16D7259A-C76E-6A42-BCAC-49F4478794C5}" type="presParOf" srcId="{30D54AD5-574B-E749-8A46-B855024339ED}" destId="{5B980076-4ED5-3944-B8CD-439FCF03F1CC}" srcOrd="9" destOrd="0" presId="urn:microsoft.com/office/officeart/2005/8/layout/cycle8"/>
    <dgm:cxn modelId="{EB289BEE-B142-574F-A8FA-3BD11E2984C5}" type="presParOf" srcId="{30D54AD5-574B-E749-8A46-B855024339ED}" destId="{0C655C1C-0820-9D4B-A878-198670CEF7FC}" srcOrd="10" destOrd="0" presId="urn:microsoft.com/office/officeart/2005/8/layout/cycle8"/>
    <dgm:cxn modelId="{37AE7950-06F5-C442-AEC2-D0F7E544E291}" type="presParOf" srcId="{30D54AD5-574B-E749-8A46-B855024339ED}" destId="{D9C56520-4F32-2A49-80C3-9731B4780878}" srcOrd="11" destOrd="0" presId="urn:microsoft.com/office/officeart/2005/8/layout/cycle8"/>
    <dgm:cxn modelId="{967525C4-ADF3-4E40-AE31-D45634A3B112}" type="presParOf" srcId="{30D54AD5-574B-E749-8A46-B855024339ED}" destId="{46B837C8-897F-1349-95AF-F26A14831AE6}" srcOrd="12" destOrd="0" presId="urn:microsoft.com/office/officeart/2005/8/layout/cycle8"/>
    <dgm:cxn modelId="{310E1C8E-BC9A-6D43-B026-621698AA1885}" type="presParOf" srcId="{30D54AD5-574B-E749-8A46-B855024339ED}" destId="{01AE7613-27CB-084F-B57D-F4E8FB5DAB8A}" srcOrd="13" destOrd="0" presId="urn:microsoft.com/office/officeart/2005/8/layout/cycle8"/>
    <dgm:cxn modelId="{63A0E980-47C2-894A-9D8D-8248612DE627}" type="presParOf" srcId="{30D54AD5-574B-E749-8A46-B855024339ED}" destId="{40E6D39D-D8A5-674F-82F0-9DCA011A5C54}"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F332253-84D8-0B46-A40D-98A470FA814E}" type="doc">
      <dgm:prSet loTypeId="urn:microsoft.com/office/officeart/2005/8/layout/default" loCatId="" qsTypeId="urn:microsoft.com/office/officeart/2005/8/quickstyle/simple2" qsCatId="simple" csTypeId="urn:microsoft.com/office/officeart/2005/8/colors/colorful2" csCatId="colorful" phldr="1"/>
      <dgm:spPr/>
      <dgm:t>
        <a:bodyPr/>
        <a:lstStyle/>
        <a:p>
          <a:endParaRPr lang="en-US"/>
        </a:p>
      </dgm:t>
    </dgm:pt>
    <dgm:pt modelId="{94940ED0-B397-A249-94C1-69EA6D0D41A4}">
      <dgm:prSet phldrT="[Text]"/>
      <dgm:spPr/>
      <dgm:t>
        <a:bodyPr/>
        <a:lstStyle/>
        <a:p>
          <a:r>
            <a:rPr lang="en-US" dirty="0" smtClean="0"/>
            <a:t>Home</a:t>
          </a:r>
          <a:endParaRPr lang="en-US" dirty="0"/>
        </a:p>
      </dgm:t>
    </dgm:pt>
    <dgm:pt modelId="{E60F9537-D611-6545-ADB8-871817944FD6}" type="parTrans" cxnId="{62D8BE0D-F7AE-964B-959D-6D6F563A1873}">
      <dgm:prSet/>
      <dgm:spPr/>
      <dgm:t>
        <a:bodyPr/>
        <a:lstStyle/>
        <a:p>
          <a:endParaRPr lang="en-US"/>
        </a:p>
      </dgm:t>
    </dgm:pt>
    <dgm:pt modelId="{BF10E3D0-0E2E-4745-B501-2035ED5E2165}" type="sibTrans" cxnId="{62D8BE0D-F7AE-964B-959D-6D6F563A1873}">
      <dgm:prSet/>
      <dgm:spPr/>
      <dgm:t>
        <a:bodyPr/>
        <a:lstStyle/>
        <a:p>
          <a:endParaRPr lang="en-US"/>
        </a:p>
      </dgm:t>
    </dgm:pt>
    <dgm:pt modelId="{F82DFC35-6586-BA4E-A216-38A5B9D0850B}">
      <dgm:prSet phldrT="[Text]"/>
      <dgm:spPr/>
      <dgm:t>
        <a:bodyPr/>
        <a:lstStyle/>
        <a:p>
          <a:r>
            <a:rPr lang="en-US" dirty="0" smtClean="0"/>
            <a:t>Church</a:t>
          </a:r>
          <a:endParaRPr lang="en-US" dirty="0"/>
        </a:p>
      </dgm:t>
    </dgm:pt>
    <dgm:pt modelId="{12273BE9-06BF-6D4B-9213-E8BC561F6D26}" type="parTrans" cxnId="{255D9234-C7C5-8A46-967C-4CCF5686DAAB}">
      <dgm:prSet/>
      <dgm:spPr/>
      <dgm:t>
        <a:bodyPr/>
        <a:lstStyle/>
        <a:p>
          <a:endParaRPr lang="en-US"/>
        </a:p>
      </dgm:t>
    </dgm:pt>
    <dgm:pt modelId="{F2A34D70-7620-AB4A-A62C-2F44C7B55A89}" type="sibTrans" cxnId="{255D9234-C7C5-8A46-967C-4CCF5686DAAB}">
      <dgm:prSet/>
      <dgm:spPr/>
      <dgm:t>
        <a:bodyPr/>
        <a:lstStyle/>
        <a:p>
          <a:endParaRPr lang="en-US"/>
        </a:p>
      </dgm:t>
    </dgm:pt>
    <dgm:pt modelId="{5C24DE1F-B3E0-3444-8804-7D6A3ADB6D02}">
      <dgm:prSet phldrT="[Text]"/>
      <dgm:spPr/>
      <dgm:t>
        <a:bodyPr/>
        <a:lstStyle/>
        <a:p>
          <a:r>
            <a:rPr lang="en-US" dirty="0" smtClean="0"/>
            <a:t>Community &amp; World </a:t>
          </a:r>
          <a:endParaRPr lang="en-US" dirty="0"/>
        </a:p>
      </dgm:t>
    </dgm:pt>
    <dgm:pt modelId="{EA6C9D68-80A8-E443-9C60-7F6007473B9F}" type="parTrans" cxnId="{88806253-7576-3746-AD29-E30FF2DB8758}">
      <dgm:prSet/>
      <dgm:spPr/>
      <dgm:t>
        <a:bodyPr/>
        <a:lstStyle/>
        <a:p>
          <a:endParaRPr lang="en-US"/>
        </a:p>
      </dgm:t>
    </dgm:pt>
    <dgm:pt modelId="{5B7FDD46-427C-A044-8F08-996305AEA74A}" type="sibTrans" cxnId="{88806253-7576-3746-AD29-E30FF2DB8758}">
      <dgm:prSet/>
      <dgm:spPr/>
      <dgm:t>
        <a:bodyPr/>
        <a:lstStyle/>
        <a:p>
          <a:endParaRPr lang="en-US"/>
        </a:p>
      </dgm:t>
    </dgm:pt>
    <dgm:pt modelId="{CF0555DE-5137-2448-B581-AC8DDF1E075D}">
      <dgm:prSet phldrT="[Text]"/>
      <dgm:spPr/>
      <dgm:t>
        <a:bodyPr/>
        <a:lstStyle/>
        <a:p>
          <a:r>
            <a:rPr lang="en-US" dirty="0" smtClean="0"/>
            <a:t>Online</a:t>
          </a:r>
          <a:endParaRPr lang="en-US" dirty="0"/>
        </a:p>
      </dgm:t>
    </dgm:pt>
    <dgm:pt modelId="{9FD038EB-DEC4-FE45-AEA4-B01048871E42}" type="parTrans" cxnId="{B902EEB8-7A57-334D-8683-EA611A1A3FBE}">
      <dgm:prSet/>
      <dgm:spPr/>
      <dgm:t>
        <a:bodyPr/>
        <a:lstStyle/>
        <a:p>
          <a:endParaRPr lang="en-US"/>
        </a:p>
      </dgm:t>
    </dgm:pt>
    <dgm:pt modelId="{ED5180EA-786C-C44F-AA79-D14FA1D427B8}" type="sibTrans" cxnId="{B902EEB8-7A57-334D-8683-EA611A1A3FBE}">
      <dgm:prSet/>
      <dgm:spPr/>
      <dgm:t>
        <a:bodyPr/>
        <a:lstStyle/>
        <a:p>
          <a:endParaRPr lang="en-US"/>
        </a:p>
      </dgm:t>
    </dgm:pt>
    <dgm:pt modelId="{F08B3C13-D964-0B48-B056-EAD6FE95996D}" type="pres">
      <dgm:prSet presAssocID="{9F332253-84D8-0B46-A40D-98A470FA814E}" presName="diagram" presStyleCnt="0">
        <dgm:presLayoutVars>
          <dgm:dir/>
          <dgm:resizeHandles val="exact"/>
        </dgm:presLayoutVars>
      </dgm:prSet>
      <dgm:spPr/>
      <dgm:t>
        <a:bodyPr/>
        <a:lstStyle/>
        <a:p>
          <a:endParaRPr lang="en-US"/>
        </a:p>
      </dgm:t>
    </dgm:pt>
    <dgm:pt modelId="{C1DE1357-B9F9-2F4D-82B7-772E3415C35F}" type="pres">
      <dgm:prSet presAssocID="{94940ED0-B397-A249-94C1-69EA6D0D41A4}" presName="node" presStyleLbl="node1" presStyleIdx="0" presStyleCnt="4">
        <dgm:presLayoutVars>
          <dgm:bulletEnabled val="1"/>
        </dgm:presLayoutVars>
      </dgm:prSet>
      <dgm:spPr/>
      <dgm:t>
        <a:bodyPr/>
        <a:lstStyle/>
        <a:p>
          <a:endParaRPr lang="en-US"/>
        </a:p>
      </dgm:t>
    </dgm:pt>
    <dgm:pt modelId="{A8141323-C924-CA46-BDB8-F2C388F57F3C}" type="pres">
      <dgm:prSet presAssocID="{BF10E3D0-0E2E-4745-B501-2035ED5E2165}" presName="sibTrans" presStyleCnt="0"/>
      <dgm:spPr/>
      <dgm:t>
        <a:bodyPr/>
        <a:lstStyle/>
        <a:p>
          <a:endParaRPr lang="en-US"/>
        </a:p>
      </dgm:t>
    </dgm:pt>
    <dgm:pt modelId="{8913BA20-BA21-E547-98E3-61631CA10082}" type="pres">
      <dgm:prSet presAssocID="{F82DFC35-6586-BA4E-A216-38A5B9D0850B}" presName="node" presStyleLbl="node1" presStyleIdx="1" presStyleCnt="4">
        <dgm:presLayoutVars>
          <dgm:bulletEnabled val="1"/>
        </dgm:presLayoutVars>
      </dgm:prSet>
      <dgm:spPr/>
      <dgm:t>
        <a:bodyPr/>
        <a:lstStyle/>
        <a:p>
          <a:endParaRPr lang="en-US"/>
        </a:p>
      </dgm:t>
    </dgm:pt>
    <dgm:pt modelId="{E9634469-6D0B-F146-A76E-752696924B69}" type="pres">
      <dgm:prSet presAssocID="{F2A34D70-7620-AB4A-A62C-2F44C7B55A89}" presName="sibTrans" presStyleCnt="0"/>
      <dgm:spPr/>
      <dgm:t>
        <a:bodyPr/>
        <a:lstStyle/>
        <a:p>
          <a:endParaRPr lang="en-US"/>
        </a:p>
      </dgm:t>
    </dgm:pt>
    <dgm:pt modelId="{8EEE901B-98B6-6D44-891E-723DBAE0195D}" type="pres">
      <dgm:prSet presAssocID="{5C24DE1F-B3E0-3444-8804-7D6A3ADB6D02}" presName="node" presStyleLbl="node1" presStyleIdx="2" presStyleCnt="4">
        <dgm:presLayoutVars>
          <dgm:bulletEnabled val="1"/>
        </dgm:presLayoutVars>
      </dgm:prSet>
      <dgm:spPr/>
      <dgm:t>
        <a:bodyPr/>
        <a:lstStyle/>
        <a:p>
          <a:endParaRPr lang="en-US"/>
        </a:p>
      </dgm:t>
    </dgm:pt>
    <dgm:pt modelId="{B02852B3-AA33-7144-BC6C-B7A8ED528C69}" type="pres">
      <dgm:prSet presAssocID="{5B7FDD46-427C-A044-8F08-996305AEA74A}" presName="sibTrans" presStyleCnt="0"/>
      <dgm:spPr/>
      <dgm:t>
        <a:bodyPr/>
        <a:lstStyle/>
        <a:p>
          <a:endParaRPr lang="en-US"/>
        </a:p>
      </dgm:t>
    </dgm:pt>
    <dgm:pt modelId="{1971D2F1-1685-F645-A720-714A413779A3}" type="pres">
      <dgm:prSet presAssocID="{CF0555DE-5137-2448-B581-AC8DDF1E075D}" presName="node" presStyleLbl="node1" presStyleIdx="3" presStyleCnt="4">
        <dgm:presLayoutVars>
          <dgm:bulletEnabled val="1"/>
        </dgm:presLayoutVars>
      </dgm:prSet>
      <dgm:spPr/>
      <dgm:t>
        <a:bodyPr/>
        <a:lstStyle/>
        <a:p>
          <a:endParaRPr lang="en-US"/>
        </a:p>
      </dgm:t>
    </dgm:pt>
  </dgm:ptLst>
  <dgm:cxnLst>
    <dgm:cxn modelId="{5763ECD7-749E-954C-9969-B0945CF2C6D0}" type="presOf" srcId="{5C24DE1F-B3E0-3444-8804-7D6A3ADB6D02}" destId="{8EEE901B-98B6-6D44-891E-723DBAE0195D}" srcOrd="0" destOrd="0" presId="urn:microsoft.com/office/officeart/2005/8/layout/default"/>
    <dgm:cxn modelId="{88806253-7576-3746-AD29-E30FF2DB8758}" srcId="{9F332253-84D8-0B46-A40D-98A470FA814E}" destId="{5C24DE1F-B3E0-3444-8804-7D6A3ADB6D02}" srcOrd="2" destOrd="0" parTransId="{EA6C9D68-80A8-E443-9C60-7F6007473B9F}" sibTransId="{5B7FDD46-427C-A044-8F08-996305AEA74A}"/>
    <dgm:cxn modelId="{4F83D02F-16ED-4440-8B2B-12CFB88F8F29}" type="presOf" srcId="{CF0555DE-5137-2448-B581-AC8DDF1E075D}" destId="{1971D2F1-1685-F645-A720-714A413779A3}" srcOrd="0" destOrd="0" presId="urn:microsoft.com/office/officeart/2005/8/layout/default"/>
    <dgm:cxn modelId="{86B3924C-121B-3E4B-A9C2-20A0201A2359}" type="presOf" srcId="{9F332253-84D8-0B46-A40D-98A470FA814E}" destId="{F08B3C13-D964-0B48-B056-EAD6FE95996D}" srcOrd="0" destOrd="0" presId="urn:microsoft.com/office/officeart/2005/8/layout/default"/>
    <dgm:cxn modelId="{255D9234-C7C5-8A46-967C-4CCF5686DAAB}" srcId="{9F332253-84D8-0B46-A40D-98A470FA814E}" destId="{F82DFC35-6586-BA4E-A216-38A5B9D0850B}" srcOrd="1" destOrd="0" parTransId="{12273BE9-06BF-6D4B-9213-E8BC561F6D26}" sibTransId="{F2A34D70-7620-AB4A-A62C-2F44C7B55A89}"/>
    <dgm:cxn modelId="{650091A5-477A-904B-ABE3-E6BF1B1D92F2}" type="presOf" srcId="{F82DFC35-6586-BA4E-A216-38A5B9D0850B}" destId="{8913BA20-BA21-E547-98E3-61631CA10082}" srcOrd="0" destOrd="0" presId="urn:microsoft.com/office/officeart/2005/8/layout/default"/>
    <dgm:cxn modelId="{62D8BE0D-F7AE-964B-959D-6D6F563A1873}" srcId="{9F332253-84D8-0B46-A40D-98A470FA814E}" destId="{94940ED0-B397-A249-94C1-69EA6D0D41A4}" srcOrd="0" destOrd="0" parTransId="{E60F9537-D611-6545-ADB8-871817944FD6}" sibTransId="{BF10E3D0-0E2E-4745-B501-2035ED5E2165}"/>
    <dgm:cxn modelId="{B902EEB8-7A57-334D-8683-EA611A1A3FBE}" srcId="{9F332253-84D8-0B46-A40D-98A470FA814E}" destId="{CF0555DE-5137-2448-B581-AC8DDF1E075D}" srcOrd="3" destOrd="0" parTransId="{9FD038EB-DEC4-FE45-AEA4-B01048871E42}" sibTransId="{ED5180EA-786C-C44F-AA79-D14FA1D427B8}"/>
    <dgm:cxn modelId="{90AF5D9F-25AE-7444-8409-657632077DDA}" type="presOf" srcId="{94940ED0-B397-A249-94C1-69EA6D0D41A4}" destId="{C1DE1357-B9F9-2F4D-82B7-772E3415C35F}" srcOrd="0" destOrd="0" presId="urn:microsoft.com/office/officeart/2005/8/layout/default"/>
    <dgm:cxn modelId="{B8A2A6D3-2D2B-E142-963C-0B1A08ACFCC3}" type="presParOf" srcId="{F08B3C13-D964-0B48-B056-EAD6FE95996D}" destId="{C1DE1357-B9F9-2F4D-82B7-772E3415C35F}" srcOrd="0" destOrd="0" presId="urn:microsoft.com/office/officeart/2005/8/layout/default"/>
    <dgm:cxn modelId="{C2FA5684-A071-A843-ACEB-828522036C11}" type="presParOf" srcId="{F08B3C13-D964-0B48-B056-EAD6FE95996D}" destId="{A8141323-C924-CA46-BDB8-F2C388F57F3C}" srcOrd="1" destOrd="0" presId="urn:microsoft.com/office/officeart/2005/8/layout/default"/>
    <dgm:cxn modelId="{4E780789-E632-9E4C-9D5A-C08D2BB4435E}" type="presParOf" srcId="{F08B3C13-D964-0B48-B056-EAD6FE95996D}" destId="{8913BA20-BA21-E547-98E3-61631CA10082}" srcOrd="2" destOrd="0" presId="urn:microsoft.com/office/officeart/2005/8/layout/default"/>
    <dgm:cxn modelId="{7C8399A0-873E-B246-AE25-56DF75F79362}" type="presParOf" srcId="{F08B3C13-D964-0B48-B056-EAD6FE95996D}" destId="{E9634469-6D0B-F146-A76E-752696924B69}" srcOrd="3" destOrd="0" presId="urn:microsoft.com/office/officeart/2005/8/layout/default"/>
    <dgm:cxn modelId="{BC5A88DE-0DD8-5C4C-8F20-D37FA75D3876}" type="presParOf" srcId="{F08B3C13-D964-0B48-B056-EAD6FE95996D}" destId="{8EEE901B-98B6-6D44-891E-723DBAE0195D}" srcOrd="4" destOrd="0" presId="urn:microsoft.com/office/officeart/2005/8/layout/default"/>
    <dgm:cxn modelId="{E4983961-5479-1A46-95B9-E7374C9F4C2A}" type="presParOf" srcId="{F08B3C13-D964-0B48-B056-EAD6FE95996D}" destId="{B02852B3-AA33-7144-BC6C-B7A8ED528C69}" srcOrd="5" destOrd="0" presId="urn:microsoft.com/office/officeart/2005/8/layout/default"/>
    <dgm:cxn modelId="{B8F67BAE-2284-E442-8457-2A36C6BD2B59}" type="presParOf" srcId="{F08B3C13-D964-0B48-B056-EAD6FE95996D}" destId="{1971D2F1-1685-F645-A720-714A413779A3}"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3B599C-FA84-F241-811B-0FE7B844EDD4}" type="doc">
      <dgm:prSet loTypeId="urn:microsoft.com/office/officeart/2005/8/layout/hierarchy2" loCatId="" qsTypeId="urn:microsoft.com/office/officeart/2005/8/quickstyle/3D2" qsCatId="3D" csTypeId="urn:microsoft.com/office/officeart/2005/8/colors/accent0_1" csCatId="mainScheme" phldr="1"/>
      <dgm:spPr/>
      <dgm:t>
        <a:bodyPr/>
        <a:lstStyle/>
        <a:p>
          <a:endParaRPr lang="en-US"/>
        </a:p>
      </dgm:t>
    </dgm:pt>
    <dgm:pt modelId="{5D847C1E-355B-D642-AE46-D26765306BB8}">
      <dgm:prSet phldrT="[Text]"/>
      <dgm:spPr/>
      <dgm:t>
        <a:bodyPr/>
        <a:lstStyle/>
        <a:p>
          <a:r>
            <a:rPr lang="en-US" dirty="0" smtClean="0"/>
            <a:t>Young Children</a:t>
          </a:r>
          <a:endParaRPr lang="en-US" dirty="0"/>
        </a:p>
      </dgm:t>
    </dgm:pt>
    <dgm:pt modelId="{3067069F-A15A-FA4E-B118-CB7AA5FF2CFC}" type="parTrans" cxnId="{E74025FB-E9E2-8E41-B1ED-93D6B84E5189}">
      <dgm:prSet/>
      <dgm:spPr/>
      <dgm:t>
        <a:bodyPr/>
        <a:lstStyle/>
        <a:p>
          <a:endParaRPr lang="en-US"/>
        </a:p>
      </dgm:t>
    </dgm:pt>
    <dgm:pt modelId="{0E82356A-DEEF-4242-A2AF-446890E321DF}" type="sibTrans" cxnId="{E74025FB-E9E2-8E41-B1ED-93D6B84E5189}">
      <dgm:prSet/>
      <dgm:spPr/>
      <dgm:t>
        <a:bodyPr/>
        <a:lstStyle/>
        <a:p>
          <a:endParaRPr lang="en-US"/>
        </a:p>
      </dgm:t>
    </dgm:pt>
    <dgm:pt modelId="{29C93BF1-D7E8-BF4A-B007-015C9434BFEA}">
      <dgm:prSet phldrT="[Text]"/>
      <dgm:spPr/>
      <dgm:t>
        <a:bodyPr/>
        <a:lstStyle/>
        <a:p>
          <a:r>
            <a:rPr lang="en-US" dirty="0" smtClean="0"/>
            <a:t>Older Children</a:t>
          </a:r>
          <a:endParaRPr lang="en-US" dirty="0"/>
        </a:p>
      </dgm:t>
    </dgm:pt>
    <dgm:pt modelId="{7D22009E-665C-9745-97B2-37A397DA1C1A}" type="parTrans" cxnId="{1BCDA9F2-84F6-1B47-8A83-6A0AB609735C}">
      <dgm:prSet/>
      <dgm:spPr/>
      <dgm:t>
        <a:bodyPr/>
        <a:lstStyle/>
        <a:p>
          <a:endParaRPr lang="en-US" dirty="0"/>
        </a:p>
      </dgm:t>
    </dgm:pt>
    <dgm:pt modelId="{0D03ABBD-C231-2B43-8927-DBB0C880F0FF}" type="sibTrans" cxnId="{1BCDA9F2-84F6-1B47-8A83-6A0AB609735C}">
      <dgm:prSet/>
      <dgm:spPr/>
      <dgm:t>
        <a:bodyPr/>
        <a:lstStyle/>
        <a:p>
          <a:endParaRPr lang="en-US"/>
        </a:p>
      </dgm:t>
    </dgm:pt>
    <dgm:pt modelId="{79B13654-C0AC-A043-99F5-985624D7D68D}">
      <dgm:prSet phldrT="[Text]"/>
      <dgm:spPr/>
      <dgm:t>
        <a:bodyPr/>
        <a:lstStyle/>
        <a:p>
          <a:r>
            <a:rPr lang="en-US" dirty="0" smtClean="0"/>
            <a:t>Young Adolescents</a:t>
          </a:r>
          <a:endParaRPr lang="en-US" dirty="0"/>
        </a:p>
      </dgm:t>
    </dgm:pt>
    <dgm:pt modelId="{22BCAD0A-BA2D-FA40-A9F2-D757ADE01018}" type="parTrans" cxnId="{95479F2C-256C-5B4E-80E3-FEF93D5DC399}">
      <dgm:prSet/>
      <dgm:spPr/>
      <dgm:t>
        <a:bodyPr/>
        <a:lstStyle/>
        <a:p>
          <a:endParaRPr lang="en-US" dirty="0"/>
        </a:p>
      </dgm:t>
    </dgm:pt>
    <dgm:pt modelId="{21464371-14D0-2D43-955B-D3CA6A1EC2DD}" type="sibTrans" cxnId="{95479F2C-256C-5B4E-80E3-FEF93D5DC399}">
      <dgm:prSet/>
      <dgm:spPr/>
      <dgm:t>
        <a:bodyPr/>
        <a:lstStyle/>
        <a:p>
          <a:endParaRPr lang="en-US"/>
        </a:p>
      </dgm:t>
    </dgm:pt>
    <dgm:pt modelId="{3B9E1A97-882E-AC43-9C98-70C67D1E2303}">
      <dgm:prSet phldrT="[Text]"/>
      <dgm:spPr/>
      <dgm:t>
        <a:bodyPr/>
        <a:lstStyle/>
        <a:p>
          <a:r>
            <a:rPr lang="en-US" dirty="0" smtClean="0"/>
            <a:t>Older Adolescents </a:t>
          </a:r>
          <a:endParaRPr lang="en-US" dirty="0"/>
        </a:p>
      </dgm:t>
    </dgm:pt>
    <dgm:pt modelId="{159E1DF4-9EF9-D945-AE39-2F684D245B75}" type="parTrans" cxnId="{0CDCB28B-0726-4E49-AFCE-AEC656E459D1}">
      <dgm:prSet/>
      <dgm:spPr/>
      <dgm:t>
        <a:bodyPr/>
        <a:lstStyle/>
        <a:p>
          <a:endParaRPr lang="en-US" dirty="0"/>
        </a:p>
      </dgm:t>
    </dgm:pt>
    <dgm:pt modelId="{5A8BECA7-B1F8-1C4B-AA7C-3BDA1B3DB444}" type="sibTrans" cxnId="{0CDCB28B-0726-4E49-AFCE-AEC656E459D1}">
      <dgm:prSet/>
      <dgm:spPr/>
      <dgm:t>
        <a:bodyPr/>
        <a:lstStyle/>
        <a:p>
          <a:endParaRPr lang="en-US"/>
        </a:p>
      </dgm:t>
    </dgm:pt>
    <dgm:pt modelId="{482E90DE-B860-8C4C-87C0-32DFD82F0F28}" type="pres">
      <dgm:prSet presAssocID="{153B599C-FA84-F241-811B-0FE7B844EDD4}" presName="diagram" presStyleCnt="0">
        <dgm:presLayoutVars>
          <dgm:chPref val="1"/>
          <dgm:dir/>
          <dgm:animOne val="branch"/>
          <dgm:animLvl val="lvl"/>
          <dgm:resizeHandles val="exact"/>
        </dgm:presLayoutVars>
      </dgm:prSet>
      <dgm:spPr/>
      <dgm:t>
        <a:bodyPr/>
        <a:lstStyle/>
        <a:p>
          <a:endParaRPr lang="en-US"/>
        </a:p>
      </dgm:t>
    </dgm:pt>
    <dgm:pt modelId="{33D1B847-C750-6C4C-8150-BDA87C1C49BF}" type="pres">
      <dgm:prSet presAssocID="{5D847C1E-355B-D642-AE46-D26765306BB8}" presName="root1" presStyleCnt="0"/>
      <dgm:spPr/>
      <dgm:t>
        <a:bodyPr/>
        <a:lstStyle/>
        <a:p>
          <a:endParaRPr lang="en-US"/>
        </a:p>
      </dgm:t>
    </dgm:pt>
    <dgm:pt modelId="{BCADD338-7D9D-084F-858F-211DB9C9C72D}" type="pres">
      <dgm:prSet presAssocID="{5D847C1E-355B-D642-AE46-D26765306BB8}" presName="LevelOneTextNode" presStyleLbl="node0" presStyleIdx="0" presStyleCnt="1">
        <dgm:presLayoutVars>
          <dgm:chPref val="3"/>
        </dgm:presLayoutVars>
      </dgm:prSet>
      <dgm:spPr/>
      <dgm:t>
        <a:bodyPr/>
        <a:lstStyle/>
        <a:p>
          <a:endParaRPr lang="en-US"/>
        </a:p>
      </dgm:t>
    </dgm:pt>
    <dgm:pt modelId="{299DC906-5B54-FB45-9A59-B65B10BC9466}" type="pres">
      <dgm:prSet presAssocID="{5D847C1E-355B-D642-AE46-D26765306BB8}" presName="level2hierChild" presStyleCnt="0"/>
      <dgm:spPr/>
      <dgm:t>
        <a:bodyPr/>
        <a:lstStyle/>
        <a:p>
          <a:endParaRPr lang="en-US"/>
        </a:p>
      </dgm:t>
    </dgm:pt>
    <dgm:pt modelId="{EFAFE094-55B3-3C41-829A-4E5BDBF70DF9}" type="pres">
      <dgm:prSet presAssocID="{7D22009E-665C-9745-97B2-37A397DA1C1A}" presName="conn2-1" presStyleLbl="parChTrans1D2" presStyleIdx="0" presStyleCnt="1"/>
      <dgm:spPr/>
      <dgm:t>
        <a:bodyPr/>
        <a:lstStyle/>
        <a:p>
          <a:endParaRPr lang="en-US"/>
        </a:p>
      </dgm:t>
    </dgm:pt>
    <dgm:pt modelId="{18588BE4-AFF9-3544-B3C3-0E9420295B9B}" type="pres">
      <dgm:prSet presAssocID="{7D22009E-665C-9745-97B2-37A397DA1C1A}" presName="connTx" presStyleLbl="parChTrans1D2" presStyleIdx="0" presStyleCnt="1"/>
      <dgm:spPr/>
      <dgm:t>
        <a:bodyPr/>
        <a:lstStyle/>
        <a:p>
          <a:endParaRPr lang="en-US"/>
        </a:p>
      </dgm:t>
    </dgm:pt>
    <dgm:pt modelId="{C4886CE0-2D1D-B746-BB92-FB4A6F8147E1}" type="pres">
      <dgm:prSet presAssocID="{29C93BF1-D7E8-BF4A-B007-015C9434BFEA}" presName="root2" presStyleCnt="0"/>
      <dgm:spPr/>
      <dgm:t>
        <a:bodyPr/>
        <a:lstStyle/>
        <a:p>
          <a:endParaRPr lang="en-US"/>
        </a:p>
      </dgm:t>
    </dgm:pt>
    <dgm:pt modelId="{39B1E613-B5C2-1248-A311-322F8AC86764}" type="pres">
      <dgm:prSet presAssocID="{29C93BF1-D7E8-BF4A-B007-015C9434BFEA}" presName="LevelTwoTextNode" presStyleLbl="node2" presStyleIdx="0" presStyleCnt="1">
        <dgm:presLayoutVars>
          <dgm:chPref val="3"/>
        </dgm:presLayoutVars>
      </dgm:prSet>
      <dgm:spPr/>
      <dgm:t>
        <a:bodyPr/>
        <a:lstStyle/>
        <a:p>
          <a:endParaRPr lang="en-US"/>
        </a:p>
      </dgm:t>
    </dgm:pt>
    <dgm:pt modelId="{2705A217-D92D-A545-B373-1108ADA2A530}" type="pres">
      <dgm:prSet presAssocID="{29C93BF1-D7E8-BF4A-B007-015C9434BFEA}" presName="level3hierChild" presStyleCnt="0"/>
      <dgm:spPr/>
      <dgm:t>
        <a:bodyPr/>
        <a:lstStyle/>
        <a:p>
          <a:endParaRPr lang="en-US"/>
        </a:p>
      </dgm:t>
    </dgm:pt>
    <dgm:pt modelId="{150D39AB-3100-CA44-AF0D-2EC63C4C689D}" type="pres">
      <dgm:prSet presAssocID="{22BCAD0A-BA2D-FA40-A9F2-D757ADE01018}" presName="conn2-1" presStyleLbl="parChTrans1D3" presStyleIdx="0" presStyleCnt="1"/>
      <dgm:spPr/>
      <dgm:t>
        <a:bodyPr/>
        <a:lstStyle/>
        <a:p>
          <a:endParaRPr lang="en-US"/>
        </a:p>
      </dgm:t>
    </dgm:pt>
    <dgm:pt modelId="{C003DF58-FEF0-8649-A46F-03F132B27976}" type="pres">
      <dgm:prSet presAssocID="{22BCAD0A-BA2D-FA40-A9F2-D757ADE01018}" presName="connTx" presStyleLbl="parChTrans1D3" presStyleIdx="0" presStyleCnt="1"/>
      <dgm:spPr/>
      <dgm:t>
        <a:bodyPr/>
        <a:lstStyle/>
        <a:p>
          <a:endParaRPr lang="en-US"/>
        </a:p>
      </dgm:t>
    </dgm:pt>
    <dgm:pt modelId="{18F1A506-255D-E441-803C-E08956316FD5}" type="pres">
      <dgm:prSet presAssocID="{79B13654-C0AC-A043-99F5-985624D7D68D}" presName="root2" presStyleCnt="0"/>
      <dgm:spPr/>
      <dgm:t>
        <a:bodyPr/>
        <a:lstStyle/>
        <a:p>
          <a:endParaRPr lang="en-US"/>
        </a:p>
      </dgm:t>
    </dgm:pt>
    <dgm:pt modelId="{DD72FD3B-35F1-7847-988A-F164007925FD}" type="pres">
      <dgm:prSet presAssocID="{79B13654-C0AC-A043-99F5-985624D7D68D}" presName="LevelTwoTextNode" presStyleLbl="node3" presStyleIdx="0" presStyleCnt="1">
        <dgm:presLayoutVars>
          <dgm:chPref val="3"/>
        </dgm:presLayoutVars>
      </dgm:prSet>
      <dgm:spPr/>
      <dgm:t>
        <a:bodyPr/>
        <a:lstStyle/>
        <a:p>
          <a:endParaRPr lang="en-US"/>
        </a:p>
      </dgm:t>
    </dgm:pt>
    <dgm:pt modelId="{EA280FB8-782A-B942-8BED-B2ED58340850}" type="pres">
      <dgm:prSet presAssocID="{79B13654-C0AC-A043-99F5-985624D7D68D}" presName="level3hierChild" presStyleCnt="0"/>
      <dgm:spPr/>
      <dgm:t>
        <a:bodyPr/>
        <a:lstStyle/>
        <a:p>
          <a:endParaRPr lang="en-US"/>
        </a:p>
      </dgm:t>
    </dgm:pt>
    <dgm:pt modelId="{E0227A0D-A61D-C646-8E0B-1AE599A94352}" type="pres">
      <dgm:prSet presAssocID="{159E1DF4-9EF9-D945-AE39-2F684D245B75}" presName="conn2-1" presStyleLbl="parChTrans1D4" presStyleIdx="0" presStyleCnt="1"/>
      <dgm:spPr/>
      <dgm:t>
        <a:bodyPr/>
        <a:lstStyle/>
        <a:p>
          <a:endParaRPr lang="en-US"/>
        </a:p>
      </dgm:t>
    </dgm:pt>
    <dgm:pt modelId="{AB5E9FC3-6306-2646-A103-914D0ED9257B}" type="pres">
      <dgm:prSet presAssocID="{159E1DF4-9EF9-D945-AE39-2F684D245B75}" presName="connTx" presStyleLbl="parChTrans1D4" presStyleIdx="0" presStyleCnt="1"/>
      <dgm:spPr/>
      <dgm:t>
        <a:bodyPr/>
        <a:lstStyle/>
        <a:p>
          <a:endParaRPr lang="en-US"/>
        </a:p>
      </dgm:t>
    </dgm:pt>
    <dgm:pt modelId="{87122DF8-F28A-F740-8C44-9CE63F17BFE2}" type="pres">
      <dgm:prSet presAssocID="{3B9E1A97-882E-AC43-9C98-70C67D1E2303}" presName="root2" presStyleCnt="0"/>
      <dgm:spPr/>
      <dgm:t>
        <a:bodyPr/>
        <a:lstStyle/>
        <a:p>
          <a:endParaRPr lang="en-US"/>
        </a:p>
      </dgm:t>
    </dgm:pt>
    <dgm:pt modelId="{DE266291-777D-DC4A-BCF7-675126FA5D90}" type="pres">
      <dgm:prSet presAssocID="{3B9E1A97-882E-AC43-9C98-70C67D1E2303}" presName="LevelTwoTextNode" presStyleLbl="node4" presStyleIdx="0" presStyleCnt="1">
        <dgm:presLayoutVars>
          <dgm:chPref val="3"/>
        </dgm:presLayoutVars>
      </dgm:prSet>
      <dgm:spPr/>
      <dgm:t>
        <a:bodyPr/>
        <a:lstStyle/>
        <a:p>
          <a:endParaRPr lang="en-US"/>
        </a:p>
      </dgm:t>
    </dgm:pt>
    <dgm:pt modelId="{5F19DE2D-798D-BB43-AAC6-AEE70E9DAD8C}" type="pres">
      <dgm:prSet presAssocID="{3B9E1A97-882E-AC43-9C98-70C67D1E2303}" presName="level3hierChild" presStyleCnt="0"/>
      <dgm:spPr/>
      <dgm:t>
        <a:bodyPr/>
        <a:lstStyle/>
        <a:p>
          <a:endParaRPr lang="en-US"/>
        </a:p>
      </dgm:t>
    </dgm:pt>
  </dgm:ptLst>
  <dgm:cxnLst>
    <dgm:cxn modelId="{8E6E9A0B-E9B4-8944-95E8-8BA0B3432C6B}" type="presOf" srcId="{22BCAD0A-BA2D-FA40-A9F2-D757ADE01018}" destId="{C003DF58-FEF0-8649-A46F-03F132B27976}" srcOrd="1" destOrd="0" presId="urn:microsoft.com/office/officeart/2005/8/layout/hierarchy2"/>
    <dgm:cxn modelId="{BC53D9A1-A51F-274E-89B0-3698DF7435FC}" type="presOf" srcId="{159E1DF4-9EF9-D945-AE39-2F684D245B75}" destId="{AB5E9FC3-6306-2646-A103-914D0ED9257B}" srcOrd="1" destOrd="0" presId="urn:microsoft.com/office/officeart/2005/8/layout/hierarchy2"/>
    <dgm:cxn modelId="{0A20DB35-0285-8B49-8F83-162020480B1B}" type="presOf" srcId="{7D22009E-665C-9745-97B2-37A397DA1C1A}" destId="{EFAFE094-55B3-3C41-829A-4E5BDBF70DF9}" srcOrd="0" destOrd="0" presId="urn:microsoft.com/office/officeart/2005/8/layout/hierarchy2"/>
    <dgm:cxn modelId="{6CAAA9BF-2E98-AB42-B847-CC9EA1F5854A}" type="presOf" srcId="{159E1DF4-9EF9-D945-AE39-2F684D245B75}" destId="{E0227A0D-A61D-C646-8E0B-1AE599A94352}" srcOrd="0" destOrd="0" presId="urn:microsoft.com/office/officeart/2005/8/layout/hierarchy2"/>
    <dgm:cxn modelId="{3D058A77-C5C3-F644-A4B5-BC6BF04AC12E}" type="presOf" srcId="{153B599C-FA84-F241-811B-0FE7B844EDD4}" destId="{482E90DE-B860-8C4C-87C0-32DFD82F0F28}" srcOrd="0" destOrd="0" presId="urn:microsoft.com/office/officeart/2005/8/layout/hierarchy2"/>
    <dgm:cxn modelId="{629B67A0-41EE-274D-BE80-7B45CB568993}" type="presOf" srcId="{7D22009E-665C-9745-97B2-37A397DA1C1A}" destId="{18588BE4-AFF9-3544-B3C3-0E9420295B9B}" srcOrd="1" destOrd="0" presId="urn:microsoft.com/office/officeart/2005/8/layout/hierarchy2"/>
    <dgm:cxn modelId="{E7440319-2001-9A44-A66B-3C48CDE7EF60}" type="presOf" srcId="{29C93BF1-D7E8-BF4A-B007-015C9434BFEA}" destId="{39B1E613-B5C2-1248-A311-322F8AC86764}" srcOrd="0" destOrd="0" presId="urn:microsoft.com/office/officeart/2005/8/layout/hierarchy2"/>
    <dgm:cxn modelId="{0CDCB28B-0726-4E49-AFCE-AEC656E459D1}" srcId="{79B13654-C0AC-A043-99F5-985624D7D68D}" destId="{3B9E1A97-882E-AC43-9C98-70C67D1E2303}" srcOrd="0" destOrd="0" parTransId="{159E1DF4-9EF9-D945-AE39-2F684D245B75}" sibTransId="{5A8BECA7-B1F8-1C4B-AA7C-3BDA1B3DB444}"/>
    <dgm:cxn modelId="{C856C5BD-7E04-CD4C-9716-B3B6957A7EE8}" type="presOf" srcId="{22BCAD0A-BA2D-FA40-A9F2-D757ADE01018}" destId="{150D39AB-3100-CA44-AF0D-2EC63C4C689D}" srcOrd="0" destOrd="0" presId="urn:microsoft.com/office/officeart/2005/8/layout/hierarchy2"/>
    <dgm:cxn modelId="{6DE83E62-FC89-FF45-BEC8-491B4BEEF600}" type="presOf" srcId="{79B13654-C0AC-A043-99F5-985624D7D68D}" destId="{DD72FD3B-35F1-7847-988A-F164007925FD}" srcOrd="0" destOrd="0" presId="urn:microsoft.com/office/officeart/2005/8/layout/hierarchy2"/>
    <dgm:cxn modelId="{5E422044-8588-F041-854D-F422CC748311}" type="presOf" srcId="{3B9E1A97-882E-AC43-9C98-70C67D1E2303}" destId="{DE266291-777D-DC4A-BCF7-675126FA5D90}" srcOrd="0" destOrd="0" presId="urn:microsoft.com/office/officeart/2005/8/layout/hierarchy2"/>
    <dgm:cxn modelId="{1BCDA9F2-84F6-1B47-8A83-6A0AB609735C}" srcId="{5D847C1E-355B-D642-AE46-D26765306BB8}" destId="{29C93BF1-D7E8-BF4A-B007-015C9434BFEA}" srcOrd="0" destOrd="0" parTransId="{7D22009E-665C-9745-97B2-37A397DA1C1A}" sibTransId="{0D03ABBD-C231-2B43-8927-DBB0C880F0FF}"/>
    <dgm:cxn modelId="{BAA9B169-8D36-8B4A-AA55-A962A38854B8}" type="presOf" srcId="{5D847C1E-355B-D642-AE46-D26765306BB8}" destId="{BCADD338-7D9D-084F-858F-211DB9C9C72D}" srcOrd="0" destOrd="0" presId="urn:microsoft.com/office/officeart/2005/8/layout/hierarchy2"/>
    <dgm:cxn modelId="{95479F2C-256C-5B4E-80E3-FEF93D5DC399}" srcId="{29C93BF1-D7E8-BF4A-B007-015C9434BFEA}" destId="{79B13654-C0AC-A043-99F5-985624D7D68D}" srcOrd="0" destOrd="0" parTransId="{22BCAD0A-BA2D-FA40-A9F2-D757ADE01018}" sibTransId="{21464371-14D0-2D43-955B-D3CA6A1EC2DD}"/>
    <dgm:cxn modelId="{E74025FB-E9E2-8E41-B1ED-93D6B84E5189}" srcId="{153B599C-FA84-F241-811B-0FE7B844EDD4}" destId="{5D847C1E-355B-D642-AE46-D26765306BB8}" srcOrd="0" destOrd="0" parTransId="{3067069F-A15A-FA4E-B118-CB7AA5FF2CFC}" sibTransId="{0E82356A-DEEF-4242-A2AF-446890E321DF}"/>
    <dgm:cxn modelId="{6BE2A0AF-AE1B-D444-9E0C-6E5103DC0968}" type="presParOf" srcId="{482E90DE-B860-8C4C-87C0-32DFD82F0F28}" destId="{33D1B847-C750-6C4C-8150-BDA87C1C49BF}" srcOrd="0" destOrd="0" presId="urn:microsoft.com/office/officeart/2005/8/layout/hierarchy2"/>
    <dgm:cxn modelId="{EE029776-094B-894A-B5C0-9D6160014243}" type="presParOf" srcId="{33D1B847-C750-6C4C-8150-BDA87C1C49BF}" destId="{BCADD338-7D9D-084F-858F-211DB9C9C72D}" srcOrd="0" destOrd="0" presId="urn:microsoft.com/office/officeart/2005/8/layout/hierarchy2"/>
    <dgm:cxn modelId="{501755E5-C841-8F45-B737-7EFF12B1201A}" type="presParOf" srcId="{33D1B847-C750-6C4C-8150-BDA87C1C49BF}" destId="{299DC906-5B54-FB45-9A59-B65B10BC9466}" srcOrd="1" destOrd="0" presId="urn:microsoft.com/office/officeart/2005/8/layout/hierarchy2"/>
    <dgm:cxn modelId="{D38AF6F8-B207-F44C-8D03-E68E0776EF59}" type="presParOf" srcId="{299DC906-5B54-FB45-9A59-B65B10BC9466}" destId="{EFAFE094-55B3-3C41-829A-4E5BDBF70DF9}" srcOrd="0" destOrd="0" presId="urn:microsoft.com/office/officeart/2005/8/layout/hierarchy2"/>
    <dgm:cxn modelId="{10691614-090C-4843-BD66-D80FCEE496FC}" type="presParOf" srcId="{EFAFE094-55B3-3C41-829A-4E5BDBF70DF9}" destId="{18588BE4-AFF9-3544-B3C3-0E9420295B9B}" srcOrd="0" destOrd="0" presId="urn:microsoft.com/office/officeart/2005/8/layout/hierarchy2"/>
    <dgm:cxn modelId="{284288B3-025E-BC49-ADBB-EB19587A9D63}" type="presParOf" srcId="{299DC906-5B54-FB45-9A59-B65B10BC9466}" destId="{C4886CE0-2D1D-B746-BB92-FB4A6F8147E1}" srcOrd="1" destOrd="0" presId="urn:microsoft.com/office/officeart/2005/8/layout/hierarchy2"/>
    <dgm:cxn modelId="{8C120BAE-D06E-574C-BD0F-2A159D8609D8}" type="presParOf" srcId="{C4886CE0-2D1D-B746-BB92-FB4A6F8147E1}" destId="{39B1E613-B5C2-1248-A311-322F8AC86764}" srcOrd="0" destOrd="0" presId="urn:microsoft.com/office/officeart/2005/8/layout/hierarchy2"/>
    <dgm:cxn modelId="{17067DF0-63E8-5C4D-A36F-41B4A5D97170}" type="presParOf" srcId="{C4886CE0-2D1D-B746-BB92-FB4A6F8147E1}" destId="{2705A217-D92D-A545-B373-1108ADA2A530}" srcOrd="1" destOrd="0" presId="urn:microsoft.com/office/officeart/2005/8/layout/hierarchy2"/>
    <dgm:cxn modelId="{036EFD5E-7B59-9049-A374-751898A17E76}" type="presParOf" srcId="{2705A217-D92D-A545-B373-1108ADA2A530}" destId="{150D39AB-3100-CA44-AF0D-2EC63C4C689D}" srcOrd="0" destOrd="0" presId="urn:microsoft.com/office/officeart/2005/8/layout/hierarchy2"/>
    <dgm:cxn modelId="{9692238E-AE7D-9F41-BC9C-613140EE039C}" type="presParOf" srcId="{150D39AB-3100-CA44-AF0D-2EC63C4C689D}" destId="{C003DF58-FEF0-8649-A46F-03F132B27976}" srcOrd="0" destOrd="0" presId="urn:microsoft.com/office/officeart/2005/8/layout/hierarchy2"/>
    <dgm:cxn modelId="{CCB8E94E-D2C3-8147-89F1-607553857B87}" type="presParOf" srcId="{2705A217-D92D-A545-B373-1108ADA2A530}" destId="{18F1A506-255D-E441-803C-E08956316FD5}" srcOrd="1" destOrd="0" presId="urn:microsoft.com/office/officeart/2005/8/layout/hierarchy2"/>
    <dgm:cxn modelId="{FB35ADEF-9970-BF40-B4B1-38FE115E2F4F}" type="presParOf" srcId="{18F1A506-255D-E441-803C-E08956316FD5}" destId="{DD72FD3B-35F1-7847-988A-F164007925FD}" srcOrd="0" destOrd="0" presId="urn:microsoft.com/office/officeart/2005/8/layout/hierarchy2"/>
    <dgm:cxn modelId="{B2385D2A-0A8A-474D-9197-CAF1E2DCC523}" type="presParOf" srcId="{18F1A506-255D-E441-803C-E08956316FD5}" destId="{EA280FB8-782A-B942-8BED-B2ED58340850}" srcOrd="1" destOrd="0" presId="urn:microsoft.com/office/officeart/2005/8/layout/hierarchy2"/>
    <dgm:cxn modelId="{07DFB376-81A5-C14A-8A1F-9FB5035F32CA}" type="presParOf" srcId="{EA280FB8-782A-B942-8BED-B2ED58340850}" destId="{E0227A0D-A61D-C646-8E0B-1AE599A94352}" srcOrd="0" destOrd="0" presId="urn:microsoft.com/office/officeart/2005/8/layout/hierarchy2"/>
    <dgm:cxn modelId="{1937FCC4-203C-8C46-8F58-F25B06304E8F}" type="presParOf" srcId="{E0227A0D-A61D-C646-8E0B-1AE599A94352}" destId="{AB5E9FC3-6306-2646-A103-914D0ED9257B}" srcOrd="0" destOrd="0" presId="urn:microsoft.com/office/officeart/2005/8/layout/hierarchy2"/>
    <dgm:cxn modelId="{CA5CD906-5808-8E47-BFFE-2C1C8B000B26}" type="presParOf" srcId="{EA280FB8-782A-B942-8BED-B2ED58340850}" destId="{87122DF8-F28A-F740-8C44-9CE63F17BFE2}" srcOrd="1" destOrd="0" presId="urn:microsoft.com/office/officeart/2005/8/layout/hierarchy2"/>
    <dgm:cxn modelId="{D56C3D38-7EA2-BA45-92C3-B934D6AD4C7C}" type="presParOf" srcId="{87122DF8-F28A-F740-8C44-9CE63F17BFE2}" destId="{DE266291-777D-DC4A-BCF7-675126FA5D90}" srcOrd="0" destOrd="0" presId="urn:microsoft.com/office/officeart/2005/8/layout/hierarchy2"/>
    <dgm:cxn modelId="{3544AE42-25E3-DC42-8081-A6B914F38C6E}" type="presParOf" srcId="{87122DF8-F28A-F740-8C44-9CE63F17BFE2}" destId="{5F19DE2D-798D-BB43-AAC6-AEE70E9DAD8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0B8679-2701-424B-9DF1-7A0665254F02}" type="doc">
      <dgm:prSet loTypeId="urn:microsoft.com/office/officeart/2005/8/layout/radial6" loCatId="" qsTypeId="urn:microsoft.com/office/officeart/2005/8/quickstyle/simple4" qsCatId="simple" csTypeId="urn:microsoft.com/office/officeart/2005/8/colors/colorful2" csCatId="colorful" phldr="1"/>
      <dgm:spPr/>
      <dgm:t>
        <a:bodyPr/>
        <a:lstStyle/>
        <a:p>
          <a:endParaRPr lang="en-US"/>
        </a:p>
      </dgm:t>
    </dgm:pt>
    <dgm:pt modelId="{A3A73C5E-FE3D-8B42-93C0-E79C35A48AC4}">
      <dgm:prSet phldrT="[Text]"/>
      <dgm:spPr/>
      <dgm:t>
        <a:bodyPr/>
        <a:lstStyle/>
        <a:p>
          <a:r>
            <a:rPr lang="en-US" dirty="0" smtClean="0"/>
            <a:t>Faith Forming Ecology</a:t>
          </a:r>
          <a:endParaRPr lang="en-US" dirty="0"/>
        </a:p>
      </dgm:t>
    </dgm:pt>
    <dgm:pt modelId="{6E601834-BD05-E74B-912D-641EEE31040B}" type="parTrans" cxnId="{6FFBFFEB-38A7-F245-9969-18A73EB1DBDB}">
      <dgm:prSet/>
      <dgm:spPr/>
      <dgm:t>
        <a:bodyPr/>
        <a:lstStyle/>
        <a:p>
          <a:endParaRPr lang="en-US"/>
        </a:p>
      </dgm:t>
    </dgm:pt>
    <dgm:pt modelId="{A8618A9E-3172-4148-81EB-033253C514F2}" type="sibTrans" cxnId="{6FFBFFEB-38A7-F245-9969-18A73EB1DBDB}">
      <dgm:prSet/>
      <dgm:spPr/>
      <dgm:t>
        <a:bodyPr/>
        <a:lstStyle/>
        <a:p>
          <a:endParaRPr lang="en-US"/>
        </a:p>
      </dgm:t>
    </dgm:pt>
    <dgm:pt modelId="{2EF844C6-6305-864A-AB5E-9C4FDF1F16DA}">
      <dgm:prSet phldrT="[Text]" custT="1"/>
      <dgm:spPr/>
      <dgm:t>
        <a:bodyPr/>
        <a:lstStyle/>
        <a:p>
          <a:r>
            <a:rPr lang="en-US" sz="1800" dirty="0" smtClean="0"/>
            <a:t>Inter-genera-tional</a:t>
          </a:r>
          <a:endParaRPr lang="en-US" sz="1800" dirty="0"/>
        </a:p>
      </dgm:t>
    </dgm:pt>
    <dgm:pt modelId="{DD5CE9B4-1E79-5645-9EBA-7F3B8A83EFBC}" type="parTrans" cxnId="{BF724F65-9FA9-044D-AD59-941FCEF66AA6}">
      <dgm:prSet/>
      <dgm:spPr/>
      <dgm:t>
        <a:bodyPr/>
        <a:lstStyle/>
        <a:p>
          <a:endParaRPr lang="en-US"/>
        </a:p>
      </dgm:t>
    </dgm:pt>
    <dgm:pt modelId="{21A235E1-C233-BF44-8642-4C15196B8D98}" type="sibTrans" cxnId="{BF724F65-9FA9-044D-AD59-941FCEF66AA6}">
      <dgm:prSet/>
      <dgm:spPr/>
      <dgm:t>
        <a:bodyPr/>
        <a:lstStyle/>
        <a:p>
          <a:endParaRPr lang="en-US"/>
        </a:p>
      </dgm:t>
    </dgm:pt>
    <dgm:pt modelId="{25BC8C85-079C-8A4C-B27F-8B1828E310B0}">
      <dgm:prSet phldrT="[Text]" custT="1"/>
      <dgm:spPr/>
      <dgm:t>
        <a:bodyPr/>
        <a:lstStyle/>
        <a:p>
          <a:r>
            <a:rPr lang="en-US" sz="1800" dirty="0" smtClean="0"/>
            <a:t>Family</a:t>
          </a:r>
          <a:endParaRPr lang="en-US" sz="1800" dirty="0"/>
        </a:p>
      </dgm:t>
    </dgm:pt>
    <dgm:pt modelId="{F2055B36-AFB8-8444-BBF6-EE6465033203}" type="parTrans" cxnId="{8B9596FD-FF11-9D47-BF5B-75031E3CF5A4}">
      <dgm:prSet/>
      <dgm:spPr/>
      <dgm:t>
        <a:bodyPr/>
        <a:lstStyle/>
        <a:p>
          <a:endParaRPr lang="en-US"/>
        </a:p>
      </dgm:t>
    </dgm:pt>
    <dgm:pt modelId="{05D24B9B-D177-0041-88C9-2E5CEB21156F}" type="sibTrans" cxnId="{8B9596FD-FF11-9D47-BF5B-75031E3CF5A4}">
      <dgm:prSet/>
      <dgm:spPr/>
      <dgm:t>
        <a:bodyPr/>
        <a:lstStyle/>
        <a:p>
          <a:endParaRPr lang="en-US"/>
        </a:p>
      </dgm:t>
    </dgm:pt>
    <dgm:pt modelId="{57CE21E1-227D-2640-B363-472D9EBB87C2}">
      <dgm:prSet phldrT="[Text]" custT="1"/>
      <dgm:spPr/>
      <dgm:t>
        <a:bodyPr/>
        <a:lstStyle/>
        <a:p>
          <a:r>
            <a:rPr lang="en-US" sz="1800" dirty="0" smtClean="0"/>
            <a:t>Life Cycle</a:t>
          </a:r>
          <a:endParaRPr lang="en-US" sz="1800" dirty="0"/>
        </a:p>
      </dgm:t>
    </dgm:pt>
    <dgm:pt modelId="{B41E68DB-2E28-5045-99C5-B7F8EB8B8095}" type="parTrans" cxnId="{A3876416-D6B6-5A40-A23A-0B70F1E24608}">
      <dgm:prSet/>
      <dgm:spPr/>
      <dgm:t>
        <a:bodyPr/>
        <a:lstStyle/>
        <a:p>
          <a:endParaRPr lang="en-US"/>
        </a:p>
      </dgm:t>
    </dgm:pt>
    <dgm:pt modelId="{1F922F80-C4A4-894F-B3C7-EBF9D3B1EAF6}" type="sibTrans" cxnId="{A3876416-D6B6-5A40-A23A-0B70F1E24608}">
      <dgm:prSet/>
      <dgm:spPr/>
      <dgm:t>
        <a:bodyPr/>
        <a:lstStyle/>
        <a:p>
          <a:endParaRPr lang="en-US"/>
        </a:p>
      </dgm:t>
    </dgm:pt>
    <dgm:pt modelId="{C0808BEB-C46A-664F-9E8F-23DF609D5171}">
      <dgm:prSet phldrT="[Text]" custT="1"/>
      <dgm:spPr/>
      <dgm:t>
        <a:bodyPr/>
        <a:lstStyle/>
        <a:p>
          <a:r>
            <a:rPr lang="en-US" sz="1800" dirty="0" smtClean="0"/>
            <a:t>Missional </a:t>
          </a:r>
          <a:endParaRPr lang="en-US" sz="1800" dirty="0"/>
        </a:p>
      </dgm:t>
    </dgm:pt>
    <dgm:pt modelId="{B112FB32-2F68-CA49-BA8B-316D2D66E4F3}" type="parTrans" cxnId="{AF097300-8E77-124A-90DD-1D1CBBD058C6}">
      <dgm:prSet/>
      <dgm:spPr/>
      <dgm:t>
        <a:bodyPr/>
        <a:lstStyle/>
        <a:p>
          <a:endParaRPr lang="en-US"/>
        </a:p>
      </dgm:t>
    </dgm:pt>
    <dgm:pt modelId="{F8DF337A-89BF-F944-9D9A-2DB799A47A9F}" type="sibTrans" cxnId="{AF097300-8E77-124A-90DD-1D1CBBD058C6}">
      <dgm:prSet/>
      <dgm:spPr/>
      <dgm:t>
        <a:bodyPr/>
        <a:lstStyle/>
        <a:p>
          <a:endParaRPr lang="en-US"/>
        </a:p>
      </dgm:t>
    </dgm:pt>
    <dgm:pt modelId="{27FDA820-2179-0341-B3CD-EAE2F18E8DF7}" type="pres">
      <dgm:prSet presAssocID="{FC0B8679-2701-424B-9DF1-7A0665254F02}" presName="Name0" presStyleCnt="0">
        <dgm:presLayoutVars>
          <dgm:chMax val="1"/>
          <dgm:dir/>
          <dgm:animLvl val="ctr"/>
          <dgm:resizeHandles val="exact"/>
        </dgm:presLayoutVars>
      </dgm:prSet>
      <dgm:spPr/>
      <dgm:t>
        <a:bodyPr/>
        <a:lstStyle/>
        <a:p>
          <a:endParaRPr lang="en-US"/>
        </a:p>
      </dgm:t>
    </dgm:pt>
    <dgm:pt modelId="{ED603BE3-EEDA-1748-B25D-5EECCE7949BF}" type="pres">
      <dgm:prSet presAssocID="{A3A73C5E-FE3D-8B42-93C0-E79C35A48AC4}" presName="centerShape" presStyleLbl="node0" presStyleIdx="0" presStyleCnt="1"/>
      <dgm:spPr/>
      <dgm:t>
        <a:bodyPr/>
        <a:lstStyle/>
        <a:p>
          <a:endParaRPr lang="en-US"/>
        </a:p>
      </dgm:t>
    </dgm:pt>
    <dgm:pt modelId="{B845428E-4566-554A-A7C6-2F7A9DD730A6}" type="pres">
      <dgm:prSet presAssocID="{2EF844C6-6305-864A-AB5E-9C4FDF1F16DA}" presName="node" presStyleLbl="node1" presStyleIdx="0" presStyleCnt="4" custScaleX="116820" custScaleY="118799">
        <dgm:presLayoutVars>
          <dgm:bulletEnabled val="1"/>
        </dgm:presLayoutVars>
      </dgm:prSet>
      <dgm:spPr/>
      <dgm:t>
        <a:bodyPr/>
        <a:lstStyle/>
        <a:p>
          <a:endParaRPr lang="en-US"/>
        </a:p>
      </dgm:t>
    </dgm:pt>
    <dgm:pt modelId="{C4A42CD4-5B11-6748-863F-01EFF0E2E950}" type="pres">
      <dgm:prSet presAssocID="{2EF844C6-6305-864A-AB5E-9C4FDF1F16DA}" presName="dummy" presStyleCnt="0"/>
      <dgm:spPr/>
    </dgm:pt>
    <dgm:pt modelId="{2BEA4424-6324-C94C-8C6A-4427DDB2F2E4}" type="pres">
      <dgm:prSet presAssocID="{21A235E1-C233-BF44-8642-4C15196B8D98}" presName="sibTrans" presStyleLbl="sibTrans2D1" presStyleIdx="0" presStyleCnt="4"/>
      <dgm:spPr/>
      <dgm:t>
        <a:bodyPr/>
        <a:lstStyle/>
        <a:p>
          <a:endParaRPr lang="en-US"/>
        </a:p>
      </dgm:t>
    </dgm:pt>
    <dgm:pt modelId="{C53737FC-E5B0-B14B-9012-ACE324BE134E}" type="pres">
      <dgm:prSet presAssocID="{25BC8C85-079C-8A4C-B27F-8B1828E310B0}" presName="node" presStyleLbl="node1" presStyleIdx="1" presStyleCnt="4" custScaleX="123624" custScaleY="116317">
        <dgm:presLayoutVars>
          <dgm:bulletEnabled val="1"/>
        </dgm:presLayoutVars>
      </dgm:prSet>
      <dgm:spPr/>
      <dgm:t>
        <a:bodyPr/>
        <a:lstStyle/>
        <a:p>
          <a:endParaRPr lang="en-US"/>
        </a:p>
      </dgm:t>
    </dgm:pt>
    <dgm:pt modelId="{B90B39C9-2316-5E4E-955E-454EF8A01348}" type="pres">
      <dgm:prSet presAssocID="{25BC8C85-079C-8A4C-B27F-8B1828E310B0}" presName="dummy" presStyleCnt="0"/>
      <dgm:spPr/>
    </dgm:pt>
    <dgm:pt modelId="{9418B18D-1745-6442-BC7F-616C10F0807B}" type="pres">
      <dgm:prSet presAssocID="{05D24B9B-D177-0041-88C9-2E5CEB21156F}" presName="sibTrans" presStyleLbl="sibTrans2D1" presStyleIdx="1" presStyleCnt="4"/>
      <dgm:spPr/>
      <dgm:t>
        <a:bodyPr/>
        <a:lstStyle/>
        <a:p>
          <a:endParaRPr lang="en-US"/>
        </a:p>
      </dgm:t>
    </dgm:pt>
    <dgm:pt modelId="{A3EA3BE2-84DA-EC44-B91C-44EAAE549242}" type="pres">
      <dgm:prSet presAssocID="{57CE21E1-227D-2640-B363-472D9EBB87C2}" presName="node" presStyleLbl="node1" presStyleIdx="2" presStyleCnt="4" custScaleX="124710" custScaleY="114866">
        <dgm:presLayoutVars>
          <dgm:bulletEnabled val="1"/>
        </dgm:presLayoutVars>
      </dgm:prSet>
      <dgm:spPr/>
      <dgm:t>
        <a:bodyPr/>
        <a:lstStyle/>
        <a:p>
          <a:endParaRPr lang="en-US"/>
        </a:p>
      </dgm:t>
    </dgm:pt>
    <dgm:pt modelId="{B1314FAB-B808-1245-AC31-1BF30F90364E}" type="pres">
      <dgm:prSet presAssocID="{57CE21E1-227D-2640-B363-472D9EBB87C2}" presName="dummy" presStyleCnt="0"/>
      <dgm:spPr/>
    </dgm:pt>
    <dgm:pt modelId="{CCF02EED-299B-2144-97F5-854042D36A9E}" type="pres">
      <dgm:prSet presAssocID="{1F922F80-C4A4-894F-B3C7-EBF9D3B1EAF6}" presName="sibTrans" presStyleLbl="sibTrans2D1" presStyleIdx="2" presStyleCnt="4"/>
      <dgm:spPr/>
      <dgm:t>
        <a:bodyPr/>
        <a:lstStyle/>
        <a:p>
          <a:endParaRPr lang="en-US"/>
        </a:p>
      </dgm:t>
    </dgm:pt>
    <dgm:pt modelId="{8B2AD8E2-CCBE-8B49-9BD3-ACEB7580E9F6}" type="pres">
      <dgm:prSet presAssocID="{C0808BEB-C46A-664F-9E8F-23DF609D5171}" presName="node" presStyleLbl="node1" presStyleIdx="3" presStyleCnt="4" custScaleX="121063" custScaleY="119750">
        <dgm:presLayoutVars>
          <dgm:bulletEnabled val="1"/>
        </dgm:presLayoutVars>
      </dgm:prSet>
      <dgm:spPr/>
      <dgm:t>
        <a:bodyPr/>
        <a:lstStyle/>
        <a:p>
          <a:endParaRPr lang="en-US"/>
        </a:p>
      </dgm:t>
    </dgm:pt>
    <dgm:pt modelId="{6B454DB6-5620-D047-A256-AFFB58DA0D59}" type="pres">
      <dgm:prSet presAssocID="{C0808BEB-C46A-664F-9E8F-23DF609D5171}" presName="dummy" presStyleCnt="0"/>
      <dgm:spPr/>
    </dgm:pt>
    <dgm:pt modelId="{696C2432-19E4-C446-A048-5E7134837109}" type="pres">
      <dgm:prSet presAssocID="{F8DF337A-89BF-F944-9D9A-2DB799A47A9F}" presName="sibTrans" presStyleLbl="sibTrans2D1" presStyleIdx="3" presStyleCnt="4"/>
      <dgm:spPr/>
      <dgm:t>
        <a:bodyPr/>
        <a:lstStyle/>
        <a:p>
          <a:endParaRPr lang="en-US"/>
        </a:p>
      </dgm:t>
    </dgm:pt>
  </dgm:ptLst>
  <dgm:cxnLst>
    <dgm:cxn modelId="{DB150113-D481-2B4A-8672-18767F98363C}" type="presOf" srcId="{25BC8C85-079C-8A4C-B27F-8B1828E310B0}" destId="{C53737FC-E5B0-B14B-9012-ACE324BE134E}" srcOrd="0" destOrd="0" presId="urn:microsoft.com/office/officeart/2005/8/layout/radial6"/>
    <dgm:cxn modelId="{8B9596FD-FF11-9D47-BF5B-75031E3CF5A4}" srcId="{A3A73C5E-FE3D-8B42-93C0-E79C35A48AC4}" destId="{25BC8C85-079C-8A4C-B27F-8B1828E310B0}" srcOrd="1" destOrd="0" parTransId="{F2055B36-AFB8-8444-BBF6-EE6465033203}" sibTransId="{05D24B9B-D177-0041-88C9-2E5CEB21156F}"/>
    <dgm:cxn modelId="{AF097300-8E77-124A-90DD-1D1CBBD058C6}" srcId="{A3A73C5E-FE3D-8B42-93C0-E79C35A48AC4}" destId="{C0808BEB-C46A-664F-9E8F-23DF609D5171}" srcOrd="3" destOrd="0" parTransId="{B112FB32-2F68-CA49-BA8B-316D2D66E4F3}" sibTransId="{F8DF337A-89BF-F944-9D9A-2DB799A47A9F}"/>
    <dgm:cxn modelId="{240E3781-28B9-6E44-BD02-69A757DEF535}" type="presOf" srcId="{05D24B9B-D177-0041-88C9-2E5CEB21156F}" destId="{9418B18D-1745-6442-BC7F-616C10F0807B}" srcOrd="0" destOrd="0" presId="urn:microsoft.com/office/officeart/2005/8/layout/radial6"/>
    <dgm:cxn modelId="{DAF71F26-34ED-824D-B620-F7EAD61841D8}" type="presOf" srcId="{C0808BEB-C46A-664F-9E8F-23DF609D5171}" destId="{8B2AD8E2-CCBE-8B49-9BD3-ACEB7580E9F6}" srcOrd="0" destOrd="0" presId="urn:microsoft.com/office/officeart/2005/8/layout/radial6"/>
    <dgm:cxn modelId="{3F56F857-A573-4845-913D-BC625230511C}" type="presOf" srcId="{FC0B8679-2701-424B-9DF1-7A0665254F02}" destId="{27FDA820-2179-0341-B3CD-EAE2F18E8DF7}" srcOrd="0" destOrd="0" presId="urn:microsoft.com/office/officeart/2005/8/layout/radial6"/>
    <dgm:cxn modelId="{DDB6572F-4CD1-464D-8D5A-F638AA7AAED5}" type="presOf" srcId="{F8DF337A-89BF-F944-9D9A-2DB799A47A9F}" destId="{696C2432-19E4-C446-A048-5E7134837109}" srcOrd="0" destOrd="0" presId="urn:microsoft.com/office/officeart/2005/8/layout/radial6"/>
    <dgm:cxn modelId="{8E8FB987-1B17-3B4B-9E69-DD69D7F31FF3}" type="presOf" srcId="{A3A73C5E-FE3D-8B42-93C0-E79C35A48AC4}" destId="{ED603BE3-EEDA-1748-B25D-5EECCE7949BF}" srcOrd="0" destOrd="0" presId="urn:microsoft.com/office/officeart/2005/8/layout/radial6"/>
    <dgm:cxn modelId="{BF724F65-9FA9-044D-AD59-941FCEF66AA6}" srcId="{A3A73C5E-FE3D-8B42-93C0-E79C35A48AC4}" destId="{2EF844C6-6305-864A-AB5E-9C4FDF1F16DA}" srcOrd="0" destOrd="0" parTransId="{DD5CE9B4-1E79-5645-9EBA-7F3B8A83EFBC}" sibTransId="{21A235E1-C233-BF44-8642-4C15196B8D98}"/>
    <dgm:cxn modelId="{D459BFD5-EBB4-5244-AD9D-7FB4E9E2E46C}" type="presOf" srcId="{57CE21E1-227D-2640-B363-472D9EBB87C2}" destId="{A3EA3BE2-84DA-EC44-B91C-44EAAE549242}" srcOrd="0" destOrd="0" presId="urn:microsoft.com/office/officeart/2005/8/layout/radial6"/>
    <dgm:cxn modelId="{997480F2-D729-2F45-91DE-1AECF13DF723}" type="presOf" srcId="{1F922F80-C4A4-894F-B3C7-EBF9D3B1EAF6}" destId="{CCF02EED-299B-2144-97F5-854042D36A9E}" srcOrd="0" destOrd="0" presId="urn:microsoft.com/office/officeart/2005/8/layout/radial6"/>
    <dgm:cxn modelId="{B476E1B3-DCCB-EA4F-A1A2-D6730FC21E50}" type="presOf" srcId="{21A235E1-C233-BF44-8642-4C15196B8D98}" destId="{2BEA4424-6324-C94C-8C6A-4427DDB2F2E4}" srcOrd="0" destOrd="0" presId="urn:microsoft.com/office/officeart/2005/8/layout/radial6"/>
    <dgm:cxn modelId="{A3876416-D6B6-5A40-A23A-0B70F1E24608}" srcId="{A3A73C5E-FE3D-8B42-93C0-E79C35A48AC4}" destId="{57CE21E1-227D-2640-B363-472D9EBB87C2}" srcOrd="2" destOrd="0" parTransId="{B41E68DB-2E28-5045-99C5-B7F8EB8B8095}" sibTransId="{1F922F80-C4A4-894F-B3C7-EBF9D3B1EAF6}"/>
    <dgm:cxn modelId="{A7E14FF0-140E-5D4B-A382-A61EA14E57DE}" type="presOf" srcId="{2EF844C6-6305-864A-AB5E-9C4FDF1F16DA}" destId="{B845428E-4566-554A-A7C6-2F7A9DD730A6}" srcOrd="0" destOrd="0" presId="urn:microsoft.com/office/officeart/2005/8/layout/radial6"/>
    <dgm:cxn modelId="{6FFBFFEB-38A7-F245-9969-18A73EB1DBDB}" srcId="{FC0B8679-2701-424B-9DF1-7A0665254F02}" destId="{A3A73C5E-FE3D-8B42-93C0-E79C35A48AC4}" srcOrd="0" destOrd="0" parTransId="{6E601834-BD05-E74B-912D-641EEE31040B}" sibTransId="{A8618A9E-3172-4148-81EB-033253C514F2}"/>
    <dgm:cxn modelId="{0B1055E5-23F5-0E4F-A4E6-A4CB9364C24B}" type="presParOf" srcId="{27FDA820-2179-0341-B3CD-EAE2F18E8DF7}" destId="{ED603BE3-EEDA-1748-B25D-5EECCE7949BF}" srcOrd="0" destOrd="0" presId="urn:microsoft.com/office/officeart/2005/8/layout/radial6"/>
    <dgm:cxn modelId="{7A5D994D-8E43-6149-B798-F2903519243A}" type="presParOf" srcId="{27FDA820-2179-0341-B3CD-EAE2F18E8DF7}" destId="{B845428E-4566-554A-A7C6-2F7A9DD730A6}" srcOrd="1" destOrd="0" presId="urn:microsoft.com/office/officeart/2005/8/layout/radial6"/>
    <dgm:cxn modelId="{491CA973-4F63-D649-8F7D-A8CBBE6C3860}" type="presParOf" srcId="{27FDA820-2179-0341-B3CD-EAE2F18E8DF7}" destId="{C4A42CD4-5B11-6748-863F-01EFF0E2E950}" srcOrd="2" destOrd="0" presId="urn:microsoft.com/office/officeart/2005/8/layout/radial6"/>
    <dgm:cxn modelId="{326EBC17-44ED-164D-BEC8-606DD03A74B5}" type="presParOf" srcId="{27FDA820-2179-0341-B3CD-EAE2F18E8DF7}" destId="{2BEA4424-6324-C94C-8C6A-4427DDB2F2E4}" srcOrd="3" destOrd="0" presId="urn:microsoft.com/office/officeart/2005/8/layout/radial6"/>
    <dgm:cxn modelId="{2FCA4E37-C03D-644B-9AF4-C66733CE4E6A}" type="presParOf" srcId="{27FDA820-2179-0341-B3CD-EAE2F18E8DF7}" destId="{C53737FC-E5B0-B14B-9012-ACE324BE134E}" srcOrd="4" destOrd="0" presId="urn:microsoft.com/office/officeart/2005/8/layout/radial6"/>
    <dgm:cxn modelId="{EC579BEC-FE6E-0E44-ABEC-B9F830747A7F}" type="presParOf" srcId="{27FDA820-2179-0341-B3CD-EAE2F18E8DF7}" destId="{B90B39C9-2316-5E4E-955E-454EF8A01348}" srcOrd="5" destOrd="0" presId="urn:microsoft.com/office/officeart/2005/8/layout/radial6"/>
    <dgm:cxn modelId="{73A10588-B6DD-F24F-AEA7-C64CDC628C04}" type="presParOf" srcId="{27FDA820-2179-0341-B3CD-EAE2F18E8DF7}" destId="{9418B18D-1745-6442-BC7F-616C10F0807B}" srcOrd="6" destOrd="0" presId="urn:microsoft.com/office/officeart/2005/8/layout/radial6"/>
    <dgm:cxn modelId="{85460585-7000-E54B-85B0-196D95F54211}" type="presParOf" srcId="{27FDA820-2179-0341-B3CD-EAE2F18E8DF7}" destId="{A3EA3BE2-84DA-EC44-B91C-44EAAE549242}" srcOrd="7" destOrd="0" presId="urn:microsoft.com/office/officeart/2005/8/layout/radial6"/>
    <dgm:cxn modelId="{1F881298-407C-4E47-9135-E7192EA3EB9E}" type="presParOf" srcId="{27FDA820-2179-0341-B3CD-EAE2F18E8DF7}" destId="{B1314FAB-B808-1245-AC31-1BF30F90364E}" srcOrd="8" destOrd="0" presId="urn:microsoft.com/office/officeart/2005/8/layout/radial6"/>
    <dgm:cxn modelId="{97444FE5-9014-B14A-A533-4D9802E991A2}" type="presParOf" srcId="{27FDA820-2179-0341-B3CD-EAE2F18E8DF7}" destId="{CCF02EED-299B-2144-97F5-854042D36A9E}" srcOrd="9" destOrd="0" presId="urn:microsoft.com/office/officeart/2005/8/layout/radial6"/>
    <dgm:cxn modelId="{13C40E7D-8894-1541-929C-B5B044ADF6E3}" type="presParOf" srcId="{27FDA820-2179-0341-B3CD-EAE2F18E8DF7}" destId="{8B2AD8E2-CCBE-8B49-9BD3-ACEB7580E9F6}" srcOrd="10" destOrd="0" presId="urn:microsoft.com/office/officeart/2005/8/layout/radial6"/>
    <dgm:cxn modelId="{323F2AEA-CB01-884D-BE6C-967A9B6E9636}" type="presParOf" srcId="{27FDA820-2179-0341-B3CD-EAE2F18E8DF7}" destId="{6B454DB6-5620-D047-A256-AFFB58DA0D59}" srcOrd="11" destOrd="0" presId="urn:microsoft.com/office/officeart/2005/8/layout/radial6"/>
    <dgm:cxn modelId="{772E18BA-4BD4-1B45-A73D-212D8141DC7D}" type="presParOf" srcId="{27FDA820-2179-0341-B3CD-EAE2F18E8DF7}" destId="{696C2432-19E4-C446-A048-5E7134837109}"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44BA63-7C6F-854B-84D5-C69020EBE7D8}" type="doc">
      <dgm:prSet loTypeId="urn:microsoft.com/office/officeart/2005/8/layout/hList7" loCatId="" qsTypeId="urn:microsoft.com/office/officeart/2005/8/quickstyle/simple4" qsCatId="simple" csTypeId="urn:microsoft.com/office/officeart/2005/8/colors/colorful2" csCatId="colorful" phldr="1"/>
      <dgm:spPr/>
    </dgm:pt>
    <dgm:pt modelId="{96413DC3-3322-E14A-91F2-9024485E7969}">
      <dgm:prSet phldrT="[Text]" custT="1"/>
      <dgm:spPr/>
      <dgm:t>
        <a:bodyPr/>
        <a:lstStyle/>
        <a:p>
          <a:r>
            <a:rPr lang="en-US" sz="2400" b="1" dirty="0" smtClean="0"/>
            <a:t>Unaffiliateds</a:t>
          </a:r>
          <a:endParaRPr lang="en-US" sz="2400" b="1" dirty="0"/>
        </a:p>
      </dgm:t>
    </dgm:pt>
    <dgm:pt modelId="{7F9400A7-F864-2D41-A709-3FB30A7A8FC1}" type="parTrans" cxnId="{24265A9F-DE87-9E44-BF53-8E342B4919F4}">
      <dgm:prSet/>
      <dgm:spPr/>
      <dgm:t>
        <a:bodyPr/>
        <a:lstStyle/>
        <a:p>
          <a:endParaRPr lang="en-US"/>
        </a:p>
      </dgm:t>
    </dgm:pt>
    <dgm:pt modelId="{74A2A025-F37C-264C-8A32-3CB4B5CE877E}" type="sibTrans" cxnId="{24265A9F-DE87-9E44-BF53-8E342B4919F4}">
      <dgm:prSet/>
      <dgm:spPr/>
      <dgm:t>
        <a:bodyPr/>
        <a:lstStyle/>
        <a:p>
          <a:endParaRPr lang="en-US"/>
        </a:p>
      </dgm:t>
    </dgm:pt>
    <dgm:pt modelId="{55DE33B7-C6DE-1A4A-BBD0-C8774E317DE9}">
      <dgm:prSet phldrT="[Text]" custT="1"/>
      <dgm:spPr/>
      <dgm:t>
        <a:bodyPr/>
        <a:lstStyle/>
        <a:p>
          <a:r>
            <a:rPr lang="en-US" sz="2600" b="1" dirty="0" smtClean="0"/>
            <a:t>Occasionals</a:t>
          </a:r>
          <a:r>
            <a:rPr lang="en-US" sz="2200" b="1" dirty="0" smtClean="0"/>
            <a:t> </a:t>
          </a:r>
          <a:br>
            <a:rPr lang="en-US" sz="2200" b="1" dirty="0" smtClean="0"/>
          </a:br>
          <a:r>
            <a:rPr lang="en-US" sz="2200" b="0" dirty="0" smtClean="0"/>
            <a:t>(Minimal Engagement with Faith and Community)</a:t>
          </a:r>
          <a:endParaRPr lang="en-US" sz="2200" b="0" dirty="0"/>
        </a:p>
      </dgm:t>
    </dgm:pt>
    <dgm:pt modelId="{70785199-E962-8E4E-B7E9-9EB3C1975979}" type="parTrans" cxnId="{A876C699-D802-3946-95BE-6C1DF1987C14}">
      <dgm:prSet/>
      <dgm:spPr/>
      <dgm:t>
        <a:bodyPr/>
        <a:lstStyle/>
        <a:p>
          <a:endParaRPr lang="en-US"/>
        </a:p>
      </dgm:t>
    </dgm:pt>
    <dgm:pt modelId="{00282AAD-7B03-E640-964D-E524F92D1B87}" type="sibTrans" cxnId="{A876C699-D802-3946-95BE-6C1DF1987C14}">
      <dgm:prSet/>
      <dgm:spPr/>
      <dgm:t>
        <a:bodyPr/>
        <a:lstStyle/>
        <a:p>
          <a:endParaRPr lang="en-US"/>
        </a:p>
      </dgm:t>
    </dgm:pt>
    <dgm:pt modelId="{41BCE487-CC54-8445-800A-0589BD7276E8}">
      <dgm:prSet phldrT="[Text]" custT="1"/>
      <dgm:spPr/>
      <dgm:t>
        <a:bodyPr/>
        <a:lstStyle/>
        <a:p>
          <a:r>
            <a:rPr lang="en-US" sz="2600" b="1" dirty="0" smtClean="0"/>
            <a:t>Spirituals</a:t>
          </a:r>
          <a:r>
            <a:rPr lang="en-US" sz="2400" b="1" dirty="0" smtClean="0"/>
            <a:t/>
          </a:r>
          <a:br>
            <a:rPr lang="en-US" sz="2400" b="1" dirty="0" smtClean="0"/>
          </a:br>
          <a:r>
            <a:rPr lang="en-US" sz="2400" b="0" dirty="0" smtClean="0"/>
            <a:t>(Spiritual but Not Religious)</a:t>
          </a:r>
          <a:endParaRPr lang="en-US" sz="2400" b="0" dirty="0"/>
        </a:p>
      </dgm:t>
    </dgm:pt>
    <dgm:pt modelId="{7C77DCC4-D044-6A4C-BEF5-6B011CCA4DA8}" type="sibTrans" cxnId="{BAEB4EBB-8007-8048-84E2-F634F2A2E240}">
      <dgm:prSet/>
      <dgm:spPr/>
      <dgm:t>
        <a:bodyPr/>
        <a:lstStyle/>
        <a:p>
          <a:endParaRPr lang="en-US"/>
        </a:p>
      </dgm:t>
    </dgm:pt>
    <dgm:pt modelId="{97E3ACEC-6AB9-214A-ABFF-8F0A5B16767F}" type="parTrans" cxnId="{BAEB4EBB-8007-8048-84E2-F634F2A2E240}">
      <dgm:prSet/>
      <dgm:spPr/>
      <dgm:t>
        <a:bodyPr/>
        <a:lstStyle/>
        <a:p>
          <a:endParaRPr lang="en-US"/>
        </a:p>
      </dgm:t>
    </dgm:pt>
    <dgm:pt modelId="{19E7BC87-C1B6-CB4C-A2D3-1EE6252B57F6}">
      <dgm:prSet phldrT="[Text]" custT="1"/>
      <dgm:spPr/>
      <dgm:t>
        <a:bodyPr/>
        <a:lstStyle/>
        <a:p>
          <a:r>
            <a:rPr lang="en-US" sz="2600" b="1" dirty="0" smtClean="0"/>
            <a:t>Actives</a:t>
          </a:r>
          <a:r>
            <a:rPr lang="en-US" sz="2200" b="1" dirty="0" smtClean="0"/>
            <a:t/>
          </a:r>
          <a:br>
            <a:rPr lang="en-US" sz="2200" b="1" dirty="0" smtClean="0"/>
          </a:br>
          <a:r>
            <a:rPr lang="en-US" sz="2200" b="0" dirty="0" smtClean="0"/>
            <a:t>(Vibrant Faith</a:t>
          </a:r>
          <a:br>
            <a:rPr lang="en-US" sz="2200" b="0" dirty="0" smtClean="0"/>
          </a:br>
          <a:r>
            <a:rPr lang="en-US" sz="2200" b="0" dirty="0" smtClean="0"/>
            <a:t>&amp; Active Engagement)</a:t>
          </a:r>
          <a:endParaRPr lang="en-US" sz="2200" b="0" dirty="0"/>
        </a:p>
      </dgm:t>
    </dgm:pt>
    <dgm:pt modelId="{7FD443F2-4F00-6044-B23B-60EC4F20CDED}" type="parTrans" cxnId="{2F78C6AA-2D33-0A49-A447-96B31E67E757}">
      <dgm:prSet/>
      <dgm:spPr/>
      <dgm:t>
        <a:bodyPr/>
        <a:lstStyle/>
        <a:p>
          <a:endParaRPr lang="en-US"/>
        </a:p>
      </dgm:t>
    </dgm:pt>
    <dgm:pt modelId="{BEA54FEF-8A8F-4E4E-AD18-7FA86DBBE259}" type="sibTrans" cxnId="{2F78C6AA-2D33-0A49-A447-96B31E67E757}">
      <dgm:prSet/>
      <dgm:spPr/>
      <dgm:t>
        <a:bodyPr/>
        <a:lstStyle/>
        <a:p>
          <a:endParaRPr lang="en-US"/>
        </a:p>
      </dgm:t>
    </dgm:pt>
    <dgm:pt modelId="{3B9E16F6-991E-6D46-81D4-E43E02DA77B8}" type="pres">
      <dgm:prSet presAssocID="{6044BA63-7C6F-854B-84D5-C69020EBE7D8}" presName="Name0" presStyleCnt="0">
        <dgm:presLayoutVars>
          <dgm:dir/>
          <dgm:resizeHandles val="exact"/>
        </dgm:presLayoutVars>
      </dgm:prSet>
      <dgm:spPr/>
    </dgm:pt>
    <dgm:pt modelId="{612614A4-A650-6343-B1C6-C89384F923E7}" type="pres">
      <dgm:prSet presAssocID="{6044BA63-7C6F-854B-84D5-C69020EBE7D8}" presName="fgShape" presStyleLbl="fgShp" presStyleIdx="0" presStyleCnt="1"/>
      <dgm:spPr/>
    </dgm:pt>
    <dgm:pt modelId="{74CCF6AB-1C12-8C42-B033-F5CFC6DE4259}" type="pres">
      <dgm:prSet presAssocID="{6044BA63-7C6F-854B-84D5-C69020EBE7D8}" presName="linComp" presStyleCnt="0"/>
      <dgm:spPr/>
    </dgm:pt>
    <dgm:pt modelId="{48DD22D8-CAB9-FC47-BE5E-7B4EB49BE2A7}" type="pres">
      <dgm:prSet presAssocID="{96413DC3-3322-E14A-91F2-9024485E7969}" presName="compNode" presStyleCnt="0"/>
      <dgm:spPr/>
    </dgm:pt>
    <dgm:pt modelId="{055F0246-E7A3-C64F-96E5-438D0D0341DC}" type="pres">
      <dgm:prSet presAssocID="{96413DC3-3322-E14A-91F2-9024485E7969}" presName="bkgdShape" presStyleLbl="node1" presStyleIdx="0" presStyleCnt="4"/>
      <dgm:spPr/>
      <dgm:t>
        <a:bodyPr/>
        <a:lstStyle/>
        <a:p>
          <a:endParaRPr lang="en-US"/>
        </a:p>
      </dgm:t>
    </dgm:pt>
    <dgm:pt modelId="{62850793-26D3-ED46-8E29-4C5F4B431AD5}" type="pres">
      <dgm:prSet presAssocID="{96413DC3-3322-E14A-91F2-9024485E7969}" presName="nodeTx" presStyleLbl="node1" presStyleIdx="0" presStyleCnt="4">
        <dgm:presLayoutVars>
          <dgm:bulletEnabled val="1"/>
        </dgm:presLayoutVars>
      </dgm:prSet>
      <dgm:spPr/>
      <dgm:t>
        <a:bodyPr/>
        <a:lstStyle/>
        <a:p>
          <a:endParaRPr lang="en-US"/>
        </a:p>
      </dgm:t>
    </dgm:pt>
    <dgm:pt modelId="{E71CC4E9-245E-9342-95D2-209564D3BCD1}" type="pres">
      <dgm:prSet presAssocID="{96413DC3-3322-E14A-91F2-9024485E7969}" presName="invisiNode" presStyleLbl="node1" presStyleIdx="0" presStyleCnt="4"/>
      <dgm:spPr/>
    </dgm:pt>
    <dgm:pt modelId="{8A9EB826-7948-4F4C-88E9-2E150BEBDE25}" type="pres">
      <dgm:prSet presAssocID="{96413DC3-3322-E14A-91F2-9024485E7969}" presName="imagNode" presStyleLbl="fgImgPlace1" presStyleIdx="0" presStyleCnt="4"/>
      <dgm:spPr/>
    </dgm:pt>
    <dgm:pt modelId="{002630CF-B42A-CA4E-8178-43D2C5529C3D}" type="pres">
      <dgm:prSet presAssocID="{74A2A025-F37C-264C-8A32-3CB4B5CE877E}" presName="sibTrans" presStyleLbl="sibTrans2D1" presStyleIdx="0" presStyleCnt="0"/>
      <dgm:spPr/>
      <dgm:t>
        <a:bodyPr/>
        <a:lstStyle/>
        <a:p>
          <a:endParaRPr lang="en-US"/>
        </a:p>
      </dgm:t>
    </dgm:pt>
    <dgm:pt modelId="{F09F4A0B-DDAE-EB46-864C-BFF91419A6E5}" type="pres">
      <dgm:prSet presAssocID="{41BCE487-CC54-8445-800A-0589BD7276E8}" presName="compNode" presStyleCnt="0"/>
      <dgm:spPr/>
    </dgm:pt>
    <dgm:pt modelId="{820A0329-744D-C74A-B522-3516DAF851A3}" type="pres">
      <dgm:prSet presAssocID="{41BCE487-CC54-8445-800A-0589BD7276E8}" presName="bkgdShape" presStyleLbl="node1" presStyleIdx="1" presStyleCnt="4"/>
      <dgm:spPr/>
      <dgm:t>
        <a:bodyPr/>
        <a:lstStyle/>
        <a:p>
          <a:endParaRPr lang="en-US"/>
        </a:p>
      </dgm:t>
    </dgm:pt>
    <dgm:pt modelId="{79A62C1F-0BA0-B949-9632-52A78F1748B3}" type="pres">
      <dgm:prSet presAssocID="{41BCE487-CC54-8445-800A-0589BD7276E8}" presName="nodeTx" presStyleLbl="node1" presStyleIdx="1" presStyleCnt="4">
        <dgm:presLayoutVars>
          <dgm:bulletEnabled val="1"/>
        </dgm:presLayoutVars>
      </dgm:prSet>
      <dgm:spPr/>
      <dgm:t>
        <a:bodyPr/>
        <a:lstStyle/>
        <a:p>
          <a:endParaRPr lang="en-US"/>
        </a:p>
      </dgm:t>
    </dgm:pt>
    <dgm:pt modelId="{E63B8DAC-027A-C744-BA52-08C39F2DFE52}" type="pres">
      <dgm:prSet presAssocID="{41BCE487-CC54-8445-800A-0589BD7276E8}" presName="invisiNode" presStyleLbl="node1" presStyleIdx="1" presStyleCnt="4"/>
      <dgm:spPr/>
    </dgm:pt>
    <dgm:pt modelId="{5AF2C04B-EF9F-BA43-81D4-8E4779A7D97E}" type="pres">
      <dgm:prSet presAssocID="{41BCE487-CC54-8445-800A-0589BD7276E8}" presName="imagNode" presStyleLbl="fgImgPlace1" presStyleIdx="1" presStyleCnt="4"/>
      <dgm:spPr/>
    </dgm:pt>
    <dgm:pt modelId="{897F6FF1-8D5B-FC4E-8FBE-2A6953984DEB}" type="pres">
      <dgm:prSet presAssocID="{7C77DCC4-D044-6A4C-BEF5-6B011CCA4DA8}" presName="sibTrans" presStyleLbl="sibTrans2D1" presStyleIdx="0" presStyleCnt="0"/>
      <dgm:spPr/>
      <dgm:t>
        <a:bodyPr/>
        <a:lstStyle/>
        <a:p>
          <a:endParaRPr lang="en-US"/>
        </a:p>
      </dgm:t>
    </dgm:pt>
    <dgm:pt modelId="{66AE6493-20C4-CA43-990C-32297F05ECFB}" type="pres">
      <dgm:prSet presAssocID="{55DE33B7-C6DE-1A4A-BBD0-C8774E317DE9}" presName="compNode" presStyleCnt="0"/>
      <dgm:spPr/>
    </dgm:pt>
    <dgm:pt modelId="{E631F2B0-23C3-0249-9E08-F3E6F17015C2}" type="pres">
      <dgm:prSet presAssocID="{55DE33B7-C6DE-1A4A-BBD0-C8774E317DE9}" presName="bkgdShape" presStyleLbl="node1" presStyleIdx="2" presStyleCnt="4"/>
      <dgm:spPr/>
      <dgm:t>
        <a:bodyPr/>
        <a:lstStyle/>
        <a:p>
          <a:endParaRPr lang="en-US"/>
        </a:p>
      </dgm:t>
    </dgm:pt>
    <dgm:pt modelId="{D60BE1CD-D88B-1847-842E-E3E60E513B15}" type="pres">
      <dgm:prSet presAssocID="{55DE33B7-C6DE-1A4A-BBD0-C8774E317DE9}" presName="nodeTx" presStyleLbl="node1" presStyleIdx="2" presStyleCnt="4">
        <dgm:presLayoutVars>
          <dgm:bulletEnabled val="1"/>
        </dgm:presLayoutVars>
      </dgm:prSet>
      <dgm:spPr/>
      <dgm:t>
        <a:bodyPr/>
        <a:lstStyle/>
        <a:p>
          <a:endParaRPr lang="en-US"/>
        </a:p>
      </dgm:t>
    </dgm:pt>
    <dgm:pt modelId="{0B542829-C445-494B-8543-8DFA2CF16AF9}" type="pres">
      <dgm:prSet presAssocID="{55DE33B7-C6DE-1A4A-BBD0-C8774E317DE9}" presName="invisiNode" presStyleLbl="node1" presStyleIdx="2" presStyleCnt="4"/>
      <dgm:spPr/>
    </dgm:pt>
    <dgm:pt modelId="{18CF072A-30E2-844B-B81C-6D42C7C135E1}" type="pres">
      <dgm:prSet presAssocID="{55DE33B7-C6DE-1A4A-BBD0-C8774E317DE9}" presName="imagNode" presStyleLbl="fgImgPlace1" presStyleIdx="2" presStyleCnt="4"/>
      <dgm:spPr/>
    </dgm:pt>
    <dgm:pt modelId="{483FE20B-B463-C44E-90F7-218CE750DF52}" type="pres">
      <dgm:prSet presAssocID="{00282AAD-7B03-E640-964D-E524F92D1B87}" presName="sibTrans" presStyleLbl="sibTrans2D1" presStyleIdx="0" presStyleCnt="0"/>
      <dgm:spPr/>
      <dgm:t>
        <a:bodyPr/>
        <a:lstStyle/>
        <a:p>
          <a:endParaRPr lang="en-US"/>
        </a:p>
      </dgm:t>
    </dgm:pt>
    <dgm:pt modelId="{6415954F-3556-2B4F-BD72-529F34BF3504}" type="pres">
      <dgm:prSet presAssocID="{19E7BC87-C1B6-CB4C-A2D3-1EE6252B57F6}" presName="compNode" presStyleCnt="0"/>
      <dgm:spPr/>
    </dgm:pt>
    <dgm:pt modelId="{16CE9CFA-DFBC-4843-AB12-7E5F2FE45973}" type="pres">
      <dgm:prSet presAssocID="{19E7BC87-C1B6-CB4C-A2D3-1EE6252B57F6}" presName="bkgdShape" presStyleLbl="node1" presStyleIdx="3" presStyleCnt="4"/>
      <dgm:spPr/>
      <dgm:t>
        <a:bodyPr/>
        <a:lstStyle/>
        <a:p>
          <a:endParaRPr lang="en-US"/>
        </a:p>
      </dgm:t>
    </dgm:pt>
    <dgm:pt modelId="{C47B5F59-B7E7-9D4E-B552-2843D0640E8B}" type="pres">
      <dgm:prSet presAssocID="{19E7BC87-C1B6-CB4C-A2D3-1EE6252B57F6}" presName="nodeTx" presStyleLbl="node1" presStyleIdx="3" presStyleCnt="4">
        <dgm:presLayoutVars>
          <dgm:bulletEnabled val="1"/>
        </dgm:presLayoutVars>
      </dgm:prSet>
      <dgm:spPr/>
      <dgm:t>
        <a:bodyPr/>
        <a:lstStyle/>
        <a:p>
          <a:endParaRPr lang="en-US"/>
        </a:p>
      </dgm:t>
    </dgm:pt>
    <dgm:pt modelId="{36742BD9-DFD7-104A-B88D-FA6BFE7831FD}" type="pres">
      <dgm:prSet presAssocID="{19E7BC87-C1B6-CB4C-A2D3-1EE6252B57F6}" presName="invisiNode" presStyleLbl="node1" presStyleIdx="3" presStyleCnt="4"/>
      <dgm:spPr/>
    </dgm:pt>
    <dgm:pt modelId="{7B3EDE6C-5A9B-E546-A206-34D675E7189A}" type="pres">
      <dgm:prSet presAssocID="{19E7BC87-C1B6-CB4C-A2D3-1EE6252B57F6}" presName="imagNode" presStyleLbl="fgImgPlace1" presStyleIdx="3" presStyleCnt="4"/>
      <dgm:spPr/>
    </dgm:pt>
  </dgm:ptLst>
  <dgm:cxnLst>
    <dgm:cxn modelId="{A014A59B-A45C-6644-A31E-D903F43B0EA5}" type="presOf" srcId="{19E7BC87-C1B6-CB4C-A2D3-1EE6252B57F6}" destId="{C47B5F59-B7E7-9D4E-B552-2843D0640E8B}" srcOrd="1" destOrd="0" presId="urn:microsoft.com/office/officeart/2005/8/layout/hList7"/>
    <dgm:cxn modelId="{A876C699-D802-3946-95BE-6C1DF1987C14}" srcId="{6044BA63-7C6F-854B-84D5-C69020EBE7D8}" destId="{55DE33B7-C6DE-1A4A-BBD0-C8774E317DE9}" srcOrd="2" destOrd="0" parTransId="{70785199-E962-8E4E-B7E9-9EB3C1975979}" sibTransId="{00282AAD-7B03-E640-964D-E524F92D1B87}"/>
    <dgm:cxn modelId="{58F967B2-BD49-4845-8ECA-06DCAAF09EB3}" type="presOf" srcId="{41BCE487-CC54-8445-800A-0589BD7276E8}" destId="{79A62C1F-0BA0-B949-9632-52A78F1748B3}" srcOrd="1" destOrd="0" presId="urn:microsoft.com/office/officeart/2005/8/layout/hList7"/>
    <dgm:cxn modelId="{2F78C6AA-2D33-0A49-A447-96B31E67E757}" srcId="{6044BA63-7C6F-854B-84D5-C69020EBE7D8}" destId="{19E7BC87-C1B6-CB4C-A2D3-1EE6252B57F6}" srcOrd="3" destOrd="0" parTransId="{7FD443F2-4F00-6044-B23B-60EC4F20CDED}" sibTransId="{BEA54FEF-8A8F-4E4E-AD18-7FA86DBBE259}"/>
    <dgm:cxn modelId="{78ABA7BE-962D-D24E-9C1A-99F7C8860C0E}" type="presOf" srcId="{00282AAD-7B03-E640-964D-E524F92D1B87}" destId="{483FE20B-B463-C44E-90F7-218CE750DF52}" srcOrd="0" destOrd="0" presId="urn:microsoft.com/office/officeart/2005/8/layout/hList7"/>
    <dgm:cxn modelId="{24265A9F-DE87-9E44-BF53-8E342B4919F4}" srcId="{6044BA63-7C6F-854B-84D5-C69020EBE7D8}" destId="{96413DC3-3322-E14A-91F2-9024485E7969}" srcOrd="0" destOrd="0" parTransId="{7F9400A7-F864-2D41-A709-3FB30A7A8FC1}" sibTransId="{74A2A025-F37C-264C-8A32-3CB4B5CE877E}"/>
    <dgm:cxn modelId="{0BDAAB5A-BC17-B347-9444-707F6A6A327E}" type="presOf" srcId="{55DE33B7-C6DE-1A4A-BBD0-C8774E317DE9}" destId="{D60BE1CD-D88B-1847-842E-E3E60E513B15}" srcOrd="1" destOrd="0" presId="urn:microsoft.com/office/officeart/2005/8/layout/hList7"/>
    <dgm:cxn modelId="{F016BBFA-A87E-3046-A7CC-6D81975FB024}" type="presOf" srcId="{74A2A025-F37C-264C-8A32-3CB4B5CE877E}" destId="{002630CF-B42A-CA4E-8178-43D2C5529C3D}" srcOrd="0" destOrd="0" presId="urn:microsoft.com/office/officeart/2005/8/layout/hList7"/>
    <dgm:cxn modelId="{F82A4657-2F0B-8641-A784-4D4DBEE7863B}" type="presOf" srcId="{6044BA63-7C6F-854B-84D5-C69020EBE7D8}" destId="{3B9E16F6-991E-6D46-81D4-E43E02DA77B8}" srcOrd="0" destOrd="0" presId="urn:microsoft.com/office/officeart/2005/8/layout/hList7"/>
    <dgm:cxn modelId="{D874C1AA-41E4-744A-94DB-B86610D90DA2}" type="presOf" srcId="{96413DC3-3322-E14A-91F2-9024485E7969}" destId="{62850793-26D3-ED46-8E29-4C5F4B431AD5}" srcOrd="1" destOrd="0" presId="urn:microsoft.com/office/officeart/2005/8/layout/hList7"/>
    <dgm:cxn modelId="{FB5900D8-802F-7B4B-809E-16871D03D0DF}" type="presOf" srcId="{19E7BC87-C1B6-CB4C-A2D3-1EE6252B57F6}" destId="{16CE9CFA-DFBC-4843-AB12-7E5F2FE45973}" srcOrd="0" destOrd="0" presId="urn:microsoft.com/office/officeart/2005/8/layout/hList7"/>
    <dgm:cxn modelId="{BD253AB3-141E-B74B-A887-C35A4EEFB8DC}" type="presOf" srcId="{55DE33B7-C6DE-1A4A-BBD0-C8774E317DE9}" destId="{E631F2B0-23C3-0249-9E08-F3E6F17015C2}" srcOrd="0" destOrd="0" presId="urn:microsoft.com/office/officeart/2005/8/layout/hList7"/>
    <dgm:cxn modelId="{946D4ED2-8C5C-D948-AD0E-B2328F4587DC}" type="presOf" srcId="{41BCE487-CC54-8445-800A-0589BD7276E8}" destId="{820A0329-744D-C74A-B522-3516DAF851A3}" srcOrd="0" destOrd="0" presId="urn:microsoft.com/office/officeart/2005/8/layout/hList7"/>
    <dgm:cxn modelId="{578C038A-412A-8E4A-BC14-1BC9DBCA2A52}" type="presOf" srcId="{96413DC3-3322-E14A-91F2-9024485E7969}" destId="{055F0246-E7A3-C64F-96E5-438D0D0341DC}" srcOrd="0" destOrd="0" presId="urn:microsoft.com/office/officeart/2005/8/layout/hList7"/>
    <dgm:cxn modelId="{0B8AC916-BFB3-BB49-885D-5C92AFD0DC7B}" type="presOf" srcId="{7C77DCC4-D044-6A4C-BEF5-6B011CCA4DA8}" destId="{897F6FF1-8D5B-FC4E-8FBE-2A6953984DEB}" srcOrd="0" destOrd="0" presId="urn:microsoft.com/office/officeart/2005/8/layout/hList7"/>
    <dgm:cxn modelId="{BAEB4EBB-8007-8048-84E2-F634F2A2E240}" srcId="{6044BA63-7C6F-854B-84D5-C69020EBE7D8}" destId="{41BCE487-CC54-8445-800A-0589BD7276E8}" srcOrd="1" destOrd="0" parTransId="{97E3ACEC-6AB9-214A-ABFF-8F0A5B16767F}" sibTransId="{7C77DCC4-D044-6A4C-BEF5-6B011CCA4DA8}"/>
    <dgm:cxn modelId="{A407FB25-9EC3-B44E-9AB3-11E533781FE9}" type="presParOf" srcId="{3B9E16F6-991E-6D46-81D4-E43E02DA77B8}" destId="{612614A4-A650-6343-B1C6-C89384F923E7}" srcOrd="0" destOrd="0" presId="urn:microsoft.com/office/officeart/2005/8/layout/hList7"/>
    <dgm:cxn modelId="{F118358A-0A25-AA4C-BB2F-A40C5CE7BFE6}" type="presParOf" srcId="{3B9E16F6-991E-6D46-81D4-E43E02DA77B8}" destId="{74CCF6AB-1C12-8C42-B033-F5CFC6DE4259}" srcOrd="1" destOrd="0" presId="urn:microsoft.com/office/officeart/2005/8/layout/hList7"/>
    <dgm:cxn modelId="{24DA564A-4825-CA43-879E-F95BDBA1C0CB}" type="presParOf" srcId="{74CCF6AB-1C12-8C42-B033-F5CFC6DE4259}" destId="{48DD22D8-CAB9-FC47-BE5E-7B4EB49BE2A7}" srcOrd="0" destOrd="0" presId="urn:microsoft.com/office/officeart/2005/8/layout/hList7"/>
    <dgm:cxn modelId="{8584D376-7BE9-3D4F-BCC6-9BC0FFDA114B}" type="presParOf" srcId="{48DD22D8-CAB9-FC47-BE5E-7B4EB49BE2A7}" destId="{055F0246-E7A3-C64F-96E5-438D0D0341DC}" srcOrd="0" destOrd="0" presId="urn:microsoft.com/office/officeart/2005/8/layout/hList7"/>
    <dgm:cxn modelId="{201BC17D-9AAA-4D4D-9F41-2AB3FA428684}" type="presParOf" srcId="{48DD22D8-CAB9-FC47-BE5E-7B4EB49BE2A7}" destId="{62850793-26D3-ED46-8E29-4C5F4B431AD5}" srcOrd="1" destOrd="0" presId="urn:microsoft.com/office/officeart/2005/8/layout/hList7"/>
    <dgm:cxn modelId="{F39323FA-FEBF-3C4E-96AD-E98704ECE492}" type="presParOf" srcId="{48DD22D8-CAB9-FC47-BE5E-7B4EB49BE2A7}" destId="{E71CC4E9-245E-9342-95D2-209564D3BCD1}" srcOrd="2" destOrd="0" presId="urn:microsoft.com/office/officeart/2005/8/layout/hList7"/>
    <dgm:cxn modelId="{DE96275A-8A34-D247-9403-37C9F978690B}" type="presParOf" srcId="{48DD22D8-CAB9-FC47-BE5E-7B4EB49BE2A7}" destId="{8A9EB826-7948-4F4C-88E9-2E150BEBDE25}" srcOrd="3" destOrd="0" presId="urn:microsoft.com/office/officeart/2005/8/layout/hList7"/>
    <dgm:cxn modelId="{C988400C-5B78-9742-B681-F15BE4224139}" type="presParOf" srcId="{74CCF6AB-1C12-8C42-B033-F5CFC6DE4259}" destId="{002630CF-B42A-CA4E-8178-43D2C5529C3D}" srcOrd="1" destOrd="0" presId="urn:microsoft.com/office/officeart/2005/8/layout/hList7"/>
    <dgm:cxn modelId="{E1405697-78F4-3142-85FE-93BE4E7EB11E}" type="presParOf" srcId="{74CCF6AB-1C12-8C42-B033-F5CFC6DE4259}" destId="{F09F4A0B-DDAE-EB46-864C-BFF91419A6E5}" srcOrd="2" destOrd="0" presId="urn:microsoft.com/office/officeart/2005/8/layout/hList7"/>
    <dgm:cxn modelId="{AAE1197C-41DB-E94B-B68A-64284C4DEDE9}" type="presParOf" srcId="{F09F4A0B-DDAE-EB46-864C-BFF91419A6E5}" destId="{820A0329-744D-C74A-B522-3516DAF851A3}" srcOrd="0" destOrd="0" presId="urn:microsoft.com/office/officeart/2005/8/layout/hList7"/>
    <dgm:cxn modelId="{EE630F75-DDFD-214D-9FE1-FE781811DA54}" type="presParOf" srcId="{F09F4A0B-DDAE-EB46-864C-BFF91419A6E5}" destId="{79A62C1F-0BA0-B949-9632-52A78F1748B3}" srcOrd="1" destOrd="0" presId="urn:microsoft.com/office/officeart/2005/8/layout/hList7"/>
    <dgm:cxn modelId="{AA2B4007-BA8F-574D-87D1-FE54CE53767A}" type="presParOf" srcId="{F09F4A0B-DDAE-EB46-864C-BFF91419A6E5}" destId="{E63B8DAC-027A-C744-BA52-08C39F2DFE52}" srcOrd="2" destOrd="0" presId="urn:microsoft.com/office/officeart/2005/8/layout/hList7"/>
    <dgm:cxn modelId="{C89EF5E7-B396-EF40-98DE-6641783E6173}" type="presParOf" srcId="{F09F4A0B-DDAE-EB46-864C-BFF91419A6E5}" destId="{5AF2C04B-EF9F-BA43-81D4-8E4779A7D97E}" srcOrd="3" destOrd="0" presId="urn:microsoft.com/office/officeart/2005/8/layout/hList7"/>
    <dgm:cxn modelId="{315791DE-CB65-3B46-B2D9-32845A625304}" type="presParOf" srcId="{74CCF6AB-1C12-8C42-B033-F5CFC6DE4259}" destId="{897F6FF1-8D5B-FC4E-8FBE-2A6953984DEB}" srcOrd="3" destOrd="0" presId="urn:microsoft.com/office/officeart/2005/8/layout/hList7"/>
    <dgm:cxn modelId="{A69CD956-60CC-CE42-AAED-89DDAC96A592}" type="presParOf" srcId="{74CCF6AB-1C12-8C42-B033-F5CFC6DE4259}" destId="{66AE6493-20C4-CA43-990C-32297F05ECFB}" srcOrd="4" destOrd="0" presId="urn:microsoft.com/office/officeart/2005/8/layout/hList7"/>
    <dgm:cxn modelId="{5501A4CF-F69F-6640-934D-757A406C541E}" type="presParOf" srcId="{66AE6493-20C4-CA43-990C-32297F05ECFB}" destId="{E631F2B0-23C3-0249-9E08-F3E6F17015C2}" srcOrd="0" destOrd="0" presId="urn:microsoft.com/office/officeart/2005/8/layout/hList7"/>
    <dgm:cxn modelId="{44DF43E0-050E-AA4D-BB54-F53A1A7ECC3E}" type="presParOf" srcId="{66AE6493-20C4-CA43-990C-32297F05ECFB}" destId="{D60BE1CD-D88B-1847-842E-E3E60E513B15}" srcOrd="1" destOrd="0" presId="urn:microsoft.com/office/officeart/2005/8/layout/hList7"/>
    <dgm:cxn modelId="{A20113F1-6113-E543-ACA6-8A9AA6A7A926}" type="presParOf" srcId="{66AE6493-20C4-CA43-990C-32297F05ECFB}" destId="{0B542829-C445-494B-8543-8DFA2CF16AF9}" srcOrd="2" destOrd="0" presId="urn:microsoft.com/office/officeart/2005/8/layout/hList7"/>
    <dgm:cxn modelId="{975622D8-52E7-EC42-914D-64744E0F728B}" type="presParOf" srcId="{66AE6493-20C4-CA43-990C-32297F05ECFB}" destId="{18CF072A-30E2-844B-B81C-6D42C7C135E1}" srcOrd="3" destOrd="0" presId="urn:microsoft.com/office/officeart/2005/8/layout/hList7"/>
    <dgm:cxn modelId="{C19FDD28-9E42-7B48-8015-941221E47A49}" type="presParOf" srcId="{74CCF6AB-1C12-8C42-B033-F5CFC6DE4259}" destId="{483FE20B-B463-C44E-90F7-218CE750DF52}" srcOrd="5" destOrd="0" presId="urn:microsoft.com/office/officeart/2005/8/layout/hList7"/>
    <dgm:cxn modelId="{C5D21DDF-70D3-2F43-902B-1830469F591A}" type="presParOf" srcId="{74CCF6AB-1C12-8C42-B033-F5CFC6DE4259}" destId="{6415954F-3556-2B4F-BD72-529F34BF3504}" srcOrd="6" destOrd="0" presId="urn:microsoft.com/office/officeart/2005/8/layout/hList7"/>
    <dgm:cxn modelId="{B6391AFA-D194-504B-BBBA-8531DC6F6F47}" type="presParOf" srcId="{6415954F-3556-2B4F-BD72-529F34BF3504}" destId="{16CE9CFA-DFBC-4843-AB12-7E5F2FE45973}" srcOrd="0" destOrd="0" presId="urn:microsoft.com/office/officeart/2005/8/layout/hList7"/>
    <dgm:cxn modelId="{FD28D901-4C6A-C840-ACAC-CEE3032C959F}" type="presParOf" srcId="{6415954F-3556-2B4F-BD72-529F34BF3504}" destId="{C47B5F59-B7E7-9D4E-B552-2843D0640E8B}" srcOrd="1" destOrd="0" presId="urn:microsoft.com/office/officeart/2005/8/layout/hList7"/>
    <dgm:cxn modelId="{EC00AC4E-800E-4B44-9DA2-FA23024D82EC}" type="presParOf" srcId="{6415954F-3556-2B4F-BD72-529F34BF3504}" destId="{36742BD9-DFD7-104A-B88D-FA6BFE7831FD}" srcOrd="2" destOrd="0" presId="urn:microsoft.com/office/officeart/2005/8/layout/hList7"/>
    <dgm:cxn modelId="{EDF3B483-21FC-5C44-ABB9-98C22500FF1C}" type="presParOf" srcId="{6415954F-3556-2B4F-BD72-529F34BF3504}" destId="{7B3EDE6C-5A9B-E546-A206-34D675E7189A}"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DCE7E7-27FC-DF48-B5C9-23C9DB327F7C}" type="doc">
      <dgm:prSet loTypeId="urn:microsoft.com/office/officeart/2005/8/layout/radial6" loCatId="" qsTypeId="urn:microsoft.com/office/officeart/2005/8/quickstyle/simple1" qsCatId="simple" csTypeId="urn:microsoft.com/office/officeart/2005/8/colors/colorful2" csCatId="colorful" phldr="1"/>
      <dgm:spPr/>
      <dgm:t>
        <a:bodyPr/>
        <a:lstStyle/>
        <a:p>
          <a:endParaRPr lang="en-US"/>
        </a:p>
      </dgm:t>
    </dgm:pt>
    <dgm:pt modelId="{031D5791-7776-034F-ADD6-5419B31CDB17}">
      <dgm:prSet phldrT="[Text]"/>
      <dgm:spPr/>
      <dgm:t>
        <a:bodyPr/>
        <a:lstStyle/>
        <a:p>
          <a:r>
            <a:rPr lang="en-US" dirty="0" smtClean="0"/>
            <a:t>926 Parents &amp; Grandparents</a:t>
          </a:r>
          <a:endParaRPr lang="en-US" dirty="0"/>
        </a:p>
      </dgm:t>
    </dgm:pt>
    <dgm:pt modelId="{BB504E37-03EA-FF4A-96A3-C4E05299ACBB}" type="parTrans" cxnId="{6D2365D8-F9E3-5949-8CF5-27D6A57A67D2}">
      <dgm:prSet/>
      <dgm:spPr/>
      <dgm:t>
        <a:bodyPr/>
        <a:lstStyle/>
        <a:p>
          <a:endParaRPr lang="en-US"/>
        </a:p>
      </dgm:t>
    </dgm:pt>
    <dgm:pt modelId="{9DC0360A-9F0A-BB49-AC3E-14E9AED3910F}" type="sibTrans" cxnId="{6D2365D8-F9E3-5949-8CF5-27D6A57A67D2}">
      <dgm:prSet/>
      <dgm:spPr/>
      <dgm:t>
        <a:bodyPr/>
        <a:lstStyle/>
        <a:p>
          <a:endParaRPr lang="en-US"/>
        </a:p>
      </dgm:t>
    </dgm:pt>
    <dgm:pt modelId="{3BFC0091-B78D-8F4E-996C-3A66AF2FE63B}">
      <dgm:prSet phldrT="[Text]" custT="1"/>
      <dgm:spPr/>
      <dgm:t>
        <a:bodyPr/>
        <a:lstStyle/>
        <a:p>
          <a:r>
            <a:rPr lang="en-US" sz="1800" dirty="0" smtClean="0"/>
            <a:t>74% Active @ church</a:t>
          </a:r>
          <a:endParaRPr lang="en-US" sz="1800" dirty="0"/>
        </a:p>
      </dgm:t>
    </dgm:pt>
    <dgm:pt modelId="{C7DE2F46-C004-5645-9373-F50AB94E7CDC}" type="parTrans" cxnId="{366187E4-1F61-8648-80B4-082611D6CD1A}">
      <dgm:prSet/>
      <dgm:spPr/>
      <dgm:t>
        <a:bodyPr/>
        <a:lstStyle/>
        <a:p>
          <a:endParaRPr lang="en-US"/>
        </a:p>
      </dgm:t>
    </dgm:pt>
    <dgm:pt modelId="{A23FF03C-A59F-C04D-9DC6-E877C5009F37}" type="sibTrans" cxnId="{366187E4-1F61-8648-80B4-082611D6CD1A}">
      <dgm:prSet/>
      <dgm:spPr/>
      <dgm:t>
        <a:bodyPr/>
        <a:lstStyle/>
        <a:p>
          <a:endParaRPr lang="en-US"/>
        </a:p>
      </dgm:t>
    </dgm:pt>
    <dgm:pt modelId="{B6870F53-8414-2642-A99A-17A1F7714298}">
      <dgm:prSet phldrT="[Text]" custT="1"/>
      <dgm:spPr/>
      <dgm:t>
        <a:bodyPr/>
        <a:lstStyle/>
        <a:p>
          <a:r>
            <a:rPr lang="en-US" sz="1800" dirty="0" smtClean="0"/>
            <a:t>35% Parenting children</a:t>
          </a:r>
          <a:endParaRPr lang="en-US" sz="1800" dirty="0"/>
        </a:p>
      </dgm:t>
    </dgm:pt>
    <dgm:pt modelId="{E74BE0EC-E72B-C947-9C41-24A93E95FBDA}" type="parTrans" cxnId="{26C73A8F-020A-B547-AC48-73A03937137D}">
      <dgm:prSet/>
      <dgm:spPr/>
      <dgm:t>
        <a:bodyPr/>
        <a:lstStyle/>
        <a:p>
          <a:endParaRPr lang="en-US"/>
        </a:p>
      </dgm:t>
    </dgm:pt>
    <dgm:pt modelId="{0B1B888A-2EE5-9B4B-A666-C76F4AA5D8F0}" type="sibTrans" cxnId="{26C73A8F-020A-B547-AC48-73A03937137D}">
      <dgm:prSet/>
      <dgm:spPr/>
      <dgm:t>
        <a:bodyPr/>
        <a:lstStyle/>
        <a:p>
          <a:endParaRPr lang="en-US"/>
        </a:p>
      </dgm:t>
    </dgm:pt>
    <dgm:pt modelId="{C40B8010-8D0E-844D-BCAB-64B2D8CAD327}">
      <dgm:prSet phldrT="[Text]" custT="1"/>
      <dgm:spPr/>
      <dgm:t>
        <a:bodyPr/>
        <a:lstStyle/>
        <a:p>
          <a:r>
            <a:rPr lang="en-US" sz="1800" smtClean="0"/>
            <a:t>30% Parenting teens</a:t>
          </a:r>
          <a:endParaRPr lang="en-US" sz="1800" dirty="0"/>
        </a:p>
      </dgm:t>
    </dgm:pt>
    <dgm:pt modelId="{D63C3ABF-8578-8644-926D-8E568045C92A}" type="parTrans" cxnId="{2A49F6A1-4F4C-D74C-A59A-C5C3E3D6CF07}">
      <dgm:prSet/>
      <dgm:spPr/>
      <dgm:t>
        <a:bodyPr/>
        <a:lstStyle/>
        <a:p>
          <a:endParaRPr lang="en-US"/>
        </a:p>
      </dgm:t>
    </dgm:pt>
    <dgm:pt modelId="{0011E04D-5290-EC4A-B8D8-D1AB95C9C2D1}" type="sibTrans" cxnId="{2A49F6A1-4F4C-D74C-A59A-C5C3E3D6CF07}">
      <dgm:prSet/>
      <dgm:spPr/>
      <dgm:t>
        <a:bodyPr/>
        <a:lstStyle/>
        <a:p>
          <a:endParaRPr lang="en-US"/>
        </a:p>
      </dgm:t>
    </dgm:pt>
    <dgm:pt modelId="{AD490C43-7D8E-3C43-93DC-42CB97C490C0}">
      <dgm:prSet phldrT="[Text]"/>
      <dgm:spPr/>
      <dgm:t>
        <a:bodyPr/>
        <a:lstStyle/>
        <a:p>
          <a:r>
            <a:rPr lang="en-US" dirty="0" smtClean="0"/>
            <a:t>43% Parenting young adults</a:t>
          </a:r>
          <a:endParaRPr lang="en-US" dirty="0"/>
        </a:p>
      </dgm:t>
    </dgm:pt>
    <dgm:pt modelId="{920BA248-3196-3840-9BBC-1B2C21BD5968}" type="parTrans" cxnId="{799E730E-E70B-7740-97D6-CCFB4EDE9F20}">
      <dgm:prSet/>
      <dgm:spPr/>
      <dgm:t>
        <a:bodyPr/>
        <a:lstStyle/>
        <a:p>
          <a:endParaRPr lang="en-US"/>
        </a:p>
      </dgm:t>
    </dgm:pt>
    <dgm:pt modelId="{732FACD7-ADF6-BB48-B5CE-9E2CC8C5AEEE}" type="sibTrans" cxnId="{799E730E-E70B-7740-97D6-CCFB4EDE9F20}">
      <dgm:prSet/>
      <dgm:spPr/>
      <dgm:t>
        <a:bodyPr/>
        <a:lstStyle/>
        <a:p>
          <a:endParaRPr lang="en-US"/>
        </a:p>
      </dgm:t>
    </dgm:pt>
    <dgm:pt modelId="{DE1FB743-B4E7-AD4F-BF4E-70F94146BED7}">
      <dgm:prSet phldrT="[Text]" custT="1"/>
      <dgm:spPr/>
      <dgm:t>
        <a:bodyPr/>
        <a:lstStyle/>
        <a:p>
          <a:r>
            <a:rPr lang="en-US" sz="1800" dirty="0" smtClean="0"/>
            <a:t>30% Grand-parents</a:t>
          </a:r>
          <a:endParaRPr lang="en-US" sz="1800" dirty="0"/>
        </a:p>
      </dgm:t>
    </dgm:pt>
    <dgm:pt modelId="{0D35FAF2-94F1-7A43-9CC5-2719FB9DD2F6}" type="parTrans" cxnId="{162AA6F9-36CD-D741-BF2E-462044084EEF}">
      <dgm:prSet/>
      <dgm:spPr/>
      <dgm:t>
        <a:bodyPr/>
        <a:lstStyle/>
        <a:p>
          <a:endParaRPr lang="en-US"/>
        </a:p>
      </dgm:t>
    </dgm:pt>
    <dgm:pt modelId="{F031D254-B53E-7147-84B6-E7482F6A23C5}" type="sibTrans" cxnId="{162AA6F9-36CD-D741-BF2E-462044084EEF}">
      <dgm:prSet/>
      <dgm:spPr/>
      <dgm:t>
        <a:bodyPr/>
        <a:lstStyle/>
        <a:p>
          <a:endParaRPr lang="en-US"/>
        </a:p>
      </dgm:t>
    </dgm:pt>
    <dgm:pt modelId="{0AC18773-0FF2-5245-85E9-D6344206286B}" type="pres">
      <dgm:prSet presAssocID="{87DCE7E7-27FC-DF48-B5C9-23C9DB327F7C}" presName="Name0" presStyleCnt="0">
        <dgm:presLayoutVars>
          <dgm:chMax val="1"/>
          <dgm:dir/>
          <dgm:animLvl val="ctr"/>
          <dgm:resizeHandles val="exact"/>
        </dgm:presLayoutVars>
      </dgm:prSet>
      <dgm:spPr/>
      <dgm:t>
        <a:bodyPr/>
        <a:lstStyle/>
        <a:p>
          <a:endParaRPr lang="en-US"/>
        </a:p>
      </dgm:t>
    </dgm:pt>
    <dgm:pt modelId="{788E0CEC-9573-F245-9668-0DA6DD3486C0}" type="pres">
      <dgm:prSet presAssocID="{031D5791-7776-034F-ADD6-5419B31CDB17}" presName="centerShape" presStyleLbl="node0" presStyleIdx="0" presStyleCnt="1"/>
      <dgm:spPr/>
      <dgm:t>
        <a:bodyPr/>
        <a:lstStyle/>
        <a:p>
          <a:endParaRPr lang="en-US"/>
        </a:p>
      </dgm:t>
    </dgm:pt>
    <dgm:pt modelId="{61D85475-2A3F-DE45-ADAC-76AB5A13EAD6}" type="pres">
      <dgm:prSet presAssocID="{3BFC0091-B78D-8F4E-996C-3A66AF2FE63B}" presName="node" presStyleLbl="node1" presStyleIdx="0" presStyleCnt="5">
        <dgm:presLayoutVars>
          <dgm:bulletEnabled val="1"/>
        </dgm:presLayoutVars>
      </dgm:prSet>
      <dgm:spPr/>
      <dgm:t>
        <a:bodyPr/>
        <a:lstStyle/>
        <a:p>
          <a:endParaRPr lang="en-US"/>
        </a:p>
      </dgm:t>
    </dgm:pt>
    <dgm:pt modelId="{8A8CC9AB-23E6-324D-AFCA-5ECC846B5533}" type="pres">
      <dgm:prSet presAssocID="{3BFC0091-B78D-8F4E-996C-3A66AF2FE63B}" presName="dummy" presStyleCnt="0"/>
      <dgm:spPr/>
      <dgm:t>
        <a:bodyPr/>
        <a:lstStyle/>
        <a:p>
          <a:endParaRPr lang="en-US"/>
        </a:p>
      </dgm:t>
    </dgm:pt>
    <dgm:pt modelId="{AB9A1C8A-10EA-CC46-BAF8-B94A308F3694}" type="pres">
      <dgm:prSet presAssocID="{A23FF03C-A59F-C04D-9DC6-E877C5009F37}" presName="sibTrans" presStyleLbl="sibTrans2D1" presStyleIdx="0" presStyleCnt="5"/>
      <dgm:spPr/>
      <dgm:t>
        <a:bodyPr/>
        <a:lstStyle/>
        <a:p>
          <a:endParaRPr lang="en-US"/>
        </a:p>
      </dgm:t>
    </dgm:pt>
    <dgm:pt modelId="{B1F6A317-A7EB-4B4F-A6E8-FD997F0B8F02}" type="pres">
      <dgm:prSet presAssocID="{B6870F53-8414-2642-A99A-17A1F7714298}" presName="node" presStyleLbl="node1" presStyleIdx="1" presStyleCnt="5">
        <dgm:presLayoutVars>
          <dgm:bulletEnabled val="1"/>
        </dgm:presLayoutVars>
      </dgm:prSet>
      <dgm:spPr/>
      <dgm:t>
        <a:bodyPr/>
        <a:lstStyle/>
        <a:p>
          <a:endParaRPr lang="en-US"/>
        </a:p>
      </dgm:t>
    </dgm:pt>
    <dgm:pt modelId="{372D80A3-39F5-B840-95EE-1BAD3C5DB988}" type="pres">
      <dgm:prSet presAssocID="{B6870F53-8414-2642-A99A-17A1F7714298}" presName="dummy" presStyleCnt="0"/>
      <dgm:spPr/>
      <dgm:t>
        <a:bodyPr/>
        <a:lstStyle/>
        <a:p>
          <a:endParaRPr lang="en-US"/>
        </a:p>
      </dgm:t>
    </dgm:pt>
    <dgm:pt modelId="{0CA4FA20-C813-B840-AF92-59E8B9C7BE23}" type="pres">
      <dgm:prSet presAssocID="{0B1B888A-2EE5-9B4B-A666-C76F4AA5D8F0}" presName="sibTrans" presStyleLbl="sibTrans2D1" presStyleIdx="1" presStyleCnt="5"/>
      <dgm:spPr/>
      <dgm:t>
        <a:bodyPr/>
        <a:lstStyle/>
        <a:p>
          <a:endParaRPr lang="en-US"/>
        </a:p>
      </dgm:t>
    </dgm:pt>
    <dgm:pt modelId="{B1288F78-02BA-6745-BE05-64A7B1CAE92D}" type="pres">
      <dgm:prSet presAssocID="{C40B8010-8D0E-844D-BCAB-64B2D8CAD327}" presName="node" presStyleLbl="node1" presStyleIdx="2" presStyleCnt="5">
        <dgm:presLayoutVars>
          <dgm:bulletEnabled val="1"/>
        </dgm:presLayoutVars>
      </dgm:prSet>
      <dgm:spPr/>
      <dgm:t>
        <a:bodyPr/>
        <a:lstStyle/>
        <a:p>
          <a:endParaRPr lang="en-US"/>
        </a:p>
      </dgm:t>
    </dgm:pt>
    <dgm:pt modelId="{6CB77454-17C0-854A-B588-608B8140ACA4}" type="pres">
      <dgm:prSet presAssocID="{C40B8010-8D0E-844D-BCAB-64B2D8CAD327}" presName="dummy" presStyleCnt="0"/>
      <dgm:spPr/>
      <dgm:t>
        <a:bodyPr/>
        <a:lstStyle/>
        <a:p>
          <a:endParaRPr lang="en-US"/>
        </a:p>
      </dgm:t>
    </dgm:pt>
    <dgm:pt modelId="{4EB570E6-A9DD-BC4E-A4C9-4C0FCB0BD5A1}" type="pres">
      <dgm:prSet presAssocID="{0011E04D-5290-EC4A-B8D8-D1AB95C9C2D1}" presName="sibTrans" presStyleLbl="sibTrans2D1" presStyleIdx="2" presStyleCnt="5"/>
      <dgm:spPr/>
      <dgm:t>
        <a:bodyPr/>
        <a:lstStyle/>
        <a:p>
          <a:endParaRPr lang="en-US"/>
        </a:p>
      </dgm:t>
    </dgm:pt>
    <dgm:pt modelId="{28C9268E-0A6E-4D4F-A6D3-8C15F81D5EF3}" type="pres">
      <dgm:prSet presAssocID="{AD490C43-7D8E-3C43-93DC-42CB97C490C0}" presName="node" presStyleLbl="node1" presStyleIdx="3" presStyleCnt="5">
        <dgm:presLayoutVars>
          <dgm:bulletEnabled val="1"/>
        </dgm:presLayoutVars>
      </dgm:prSet>
      <dgm:spPr/>
      <dgm:t>
        <a:bodyPr/>
        <a:lstStyle/>
        <a:p>
          <a:endParaRPr lang="en-US"/>
        </a:p>
      </dgm:t>
    </dgm:pt>
    <dgm:pt modelId="{00B05004-FB4A-B64D-BC55-A174898C4633}" type="pres">
      <dgm:prSet presAssocID="{AD490C43-7D8E-3C43-93DC-42CB97C490C0}" presName="dummy" presStyleCnt="0"/>
      <dgm:spPr/>
      <dgm:t>
        <a:bodyPr/>
        <a:lstStyle/>
        <a:p>
          <a:endParaRPr lang="en-US"/>
        </a:p>
      </dgm:t>
    </dgm:pt>
    <dgm:pt modelId="{CA7BCAA6-C580-9545-BA98-B8D2FF099781}" type="pres">
      <dgm:prSet presAssocID="{732FACD7-ADF6-BB48-B5CE-9E2CC8C5AEEE}" presName="sibTrans" presStyleLbl="sibTrans2D1" presStyleIdx="3" presStyleCnt="5"/>
      <dgm:spPr/>
      <dgm:t>
        <a:bodyPr/>
        <a:lstStyle/>
        <a:p>
          <a:endParaRPr lang="en-US"/>
        </a:p>
      </dgm:t>
    </dgm:pt>
    <dgm:pt modelId="{507E2D6D-17BE-5440-A39A-3F12153F255A}" type="pres">
      <dgm:prSet presAssocID="{DE1FB743-B4E7-AD4F-BF4E-70F94146BED7}" presName="node" presStyleLbl="node1" presStyleIdx="4" presStyleCnt="5">
        <dgm:presLayoutVars>
          <dgm:bulletEnabled val="1"/>
        </dgm:presLayoutVars>
      </dgm:prSet>
      <dgm:spPr/>
      <dgm:t>
        <a:bodyPr/>
        <a:lstStyle/>
        <a:p>
          <a:endParaRPr lang="en-US"/>
        </a:p>
      </dgm:t>
    </dgm:pt>
    <dgm:pt modelId="{68F38FE7-EAED-534D-AE00-53890B0DFE7A}" type="pres">
      <dgm:prSet presAssocID="{DE1FB743-B4E7-AD4F-BF4E-70F94146BED7}" presName="dummy" presStyleCnt="0"/>
      <dgm:spPr/>
      <dgm:t>
        <a:bodyPr/>
        <a:lstStyle/>
        <a:p>
          <a:endParaRPr lang="en-US"/>
        </a:p>
      </dgm:t>
    </dgm:pt>
    <dgm:pt modelId="{AC4CFD93-8F5A-5640-B905-2DAAEBC73FF8}" type="pres">
      <dgm:prSet presAssocID="{F031D254-B53E-7147-84B6-E7482F6A23C5}" presName="sibTrans" presStyleLbl="sibTrans2D1" presStyleIdx="4" presStyleCnt="5"/>
      <dgm:spPr/>
      <dgm:t>
        <a:bodyPr/>
        <a:lstStyle/>
        <a:p>
          <a:endParaRPr lang="en-US"/>
        </a:p>
      </dgm:t>
    </dgm:pt>
  </dgm:ptLst>
  <dgm:cxnLst>
    <dgm:cxn modelId="{3A92BA41-DB53-2F4E-AC6A-EE2204D22436}" type="presOf" srcId="{0011E04D-5290-EC4A-B8D8-D1AB95C9C2D1}" destId="{4EB570E6-A9DD-BC4E-A4C9-4C0FCB0BD5A1}" srcOrd="0" destOrd="0" presId="urn:microsoft.com/office/officeart/2005/8/layout/radial6"/>
    <dgm:cxn modelId="{649515E9-ADFF-9D49-A881-A79C69C3BE64}" type="presOf" srcId="{B6870F53-8414-2642-A99A-17A1F7714298}" destId="{B1F6A317-A7EB-4B4F-A6E8-FD997F0B8F02}" srcOrd="0" destOrd="0" presId="urn:microsoft.com/office/officeart/2005/8/layout/radial6"/>
    <dgm:cxn modelId="{162AA6F9-36CD-D741-BF2E-462044084EEF}" srcId="{031D5791-7776-034F-ADD6-5419B31CDB17}" destId="{DE1FB743-B4E7-AD4F-BF4E-70F94146BED7}" srcOrd="4" destOrd="0" parTransId="{0D35FAF2-94F1-7A43-9CC5-2719FB9DD2F6}" sibTransId="{F031D254-B53E-7147-84B6-E7482F6A23C5}"/>
    <dgm:cxn modelId="{2A49F6A1-4F4C-D74C-A59A-C5C3E3D6CF07}" srcId="{031D5791-7776-034F-ADD6-5419B31CDB17}" destId="{C40B8010-8D0E-844D-BCAB-64B2D8CAD327}" srcOrd="2" destOrd="0" parTransId="{D63C3ABF-8578-8644-926D-8E568045C92A}" sibTransId="{0011E04D-5290-EC4A-B8D8-D1AB95C9C2D1}"/>
    <dgm:cxn modelId="{6D2365D8-F9E3-5949-8CF5-27D6A57A67D2}" srcId="{87DCE7E7-27FC-DF48-B5C9-23C9DB327F7C}" destId="{031D5791-7776-034F-ADD6-5419B31CDB17}" srcOrd="0" destOrd="0" parTransId="{BB504E37-03EA-FF4A-96A3-C4E05299ACBB}" sibTransId="{9DC0360A-9F0A-BB49-AC3E-14E9AED3910F}"/>
    <dgm:cxn modelId="{2143E4ED-A882-4E45-A51F-BEAAD40508AC}" type="presOf" srcId="{87DCE7E7-27FC-DF48-B5C9-23C9DB327F7C}" destId="{0AC18773-0FF2-5245-85E9-D6344206286B}" srcOrd="0" destOrd="0" presId="urn:microsoft.com/office/officeart/2005/8/layout/radial6"/>
    <dgm:cxn modelId="{37345527-9059-7E40-93B7-87195FC6F3AE}" type="presOf" srcId="{3BFC0091-B78D-8F4E-996C-3A66AF2FE63B}" destId="{61D85475-2A3F-DE45-ADAC-76AB5A13EAD6}" srcOrd="0" destOrd="0" presId="urn:microsoft.com/office/officeart/2005/8/layout/radial6"/>
    <dgm:cxn modelId="{26C73A8F-020A-B547-AC48-73A03937137D}" srcId="{031D5791-7776-034F-ADD6-5419B31CDB17}" destId="{B6870F53-8414-2642-A99A-17A1F7714298}" srcOrd="1" destOrd="0" parTransId="{E74BE0EC-E72B-C947-9C41-24A93E95FBDA}" sibTransId="{0B1B888A-2EE5-9B4B-A666-C76F4AA5D8F0}"/>
    <dgm:cxn modelId="{D7171461-523C-1740-A95D-F19E95C4261F}" type="presOf" srcId="{F031D254-B53E-7147-84B6-E7482F6A23C5}" destId="{AC4CFD93-8F5A-5640-B905-2DAAEBC73FF8}" srcOrd="0" destOrd="0" presId="urn:microsoft.com/office/officeart/2005/8/layout/radial6"/>
    <dgm:cxn modelId="{03C1BC57-E903-9442-AC47-168F052E4284}" type="presOf" srcId="{DE1FB743-B4E7-AD4F-BF4E-70F94146BED7}" destId="{507E2D6D-17BE-5440-A39A-3F12153F255A}" srcOrd="0" destOrd="0" presId="urn:microsoft.com/office/officeart/2005/8/layout/radial6"/>
    <dgm:cxn modelId="{A9A3C7C9-8433-3C43-9AE3-5E48B3F676C4}" type="presOf" srcId="{A23FF03C-A59F-C04D-9DC6-E877C5009F37}" destId="{AB9A1C8A-10EA-CC46-BAF8-B94A308F3694}" srcOrd="0" destOrd="0" presId="urn:microsoft.com/office/officeart/2005/8/layout/radial6"/>
    <dgm:cxn modelId="{D32A68E5-B108-E843-8DF8-7C3D24F2C291}" type="presOf" srcId="{031D5791-7776-034F-ADD6-5419B31CDB17}" destId="{788E0CEC-9573-F245-9668-0DA6DD3486C0}" srcOrd="0" destOrd="0" presId="urn:microsoft.com/office/officeart/2005/8/layout/radial6"/>
    <dgm:cxn modelId="{F2FE6787-6713-9443-8BAE-051802EAC072}" type="presOf" srcId="{AD490C43-7D8E-3C43-93DC-42CB97C490C0}" destId="{28C9268E-0A6E-4D4F-A6D3-8C15F81D5EF3}" srcOrd="0" destOrd="0" presId="urn:microsoft.com/office/officeart/2005/8/layout/radial6"/>
    <dgm:cxn modelId="{0638248E-AA01-FA4F-A884-E0CBC712E5A8}" type="presOf" srcId="{0B1B888A-2EE5-9B4B-A666-C76F4AA5D8F0}" destId="{0CA4FA20-C813-B840-AF92-59E8B9C7BE23}" srcOrd="0" destOrd="0" presId="urn:microsoft.com/office/officeart/2005/8/layout/radial6"/>
    <dgm:cxn modelId="{F6A8FB0C-A8BA-DC4F-B671-75F69113B2C2}" type="presOf" srcId="{732FACD7-ADF6-BB48-B5CE-9E2CC8C5AEEE}" destId="{CA7BCAA6-C580-9545-BA98-B8D2FF099781}" srcOrd="0" destOrd="0" presId="urn:microsoft.com/office/officeart/2005/8/layout/radial6"/>
    <dgm:cxn modelId="{5D0FA1EB-D9B8-0B40-B3ED-9CCCE1E83EED}" type="presOf" srcId="{C40B8010-8D0E-844D-BCAB-64B2D8CAD327}" destId="{B1288F78-02BA-6745-BE05-64A7B1CAE92D}" srcOrd="0" destOrd="0" presId="urn:microsoft.com/office/officeart/2005/8/layout/radial6"/>
    <dgm:cxn modelId="{366187E4-1F61-8648-80B4-082611D6CD1A}" srcId="{031D5791-7776-034F-ADD6-5419B31CDB17}" destId="{3BFC0091-B78D-8F4E-996C-3A66AF2FE63B}" srcOrd="0" destOrd="0" parTransId="{C7DE2F46-C004-5645-9373-F50AB94E7CDC}" sibTransId="{A23FF03C-A59F-C04D-9DC6-E877C5009F37}"/>
    <dgm:cxn modelId="{799E730E-E70B-7740-97D6-CCFB4EDE9F20}" srcId="{031D5791-7776-034F-ADD6-5419B31CDB17}" destId="{AD490C43-7D8E-3C43-93DC-42CB97C490C0}" srcOrd="3" destOrd="0" parTransId="{920BA248-3196-3840-9BBC-1B2C21BD5968}" sibTransId="{732FACD7-ADF6-BB48-B5CE-9E2CC8C5AEEE}"/>
    <dgm:cxn modelId="{D00E9041-19D5-F14E-B4E0-1D8D3E6E5A19}" type="presParOf" srcId="{0AC18773-0FF2-5245-85E9-D6344206286B}" destId="{788E0CEC-9573-F245-9668-0DA6DD3486C0}" srcOrd="0" destOrd="0" presId="urn:microsoft.com/office/officeart/2005/8/layout/radial6"/>
    <dgm:cxn modelId="{FB41F8BE-0BF7-DF49-8DF6-EE7213C3EF36}" type="presParOf" srcId="{0AC18773-0FF2-5245-85E9-D6344206286B}" destId="{61D85475-2A3F-DE45-ADAC-76AB5A13EAD6}" srcOrd="1" destOrd="0" presId="urn:microsoft.com/office/officeart/2005/8/layout/radial6"/>
    <dgm:cxn modelId="{7D78A087-7F06-8146-B1DA-2FC8EA8A28AA}" type="presParOf" srcId="{0AC18773-0FF2-5245-85E9-D6344206286B}" destId="{8A8CC9AB-23E6-324D-AFCA-5ECC846B5533}" srcOrd="2" destOrd="0" presId="urn:microsoft.com/office/officeart/2005/8/layout/radial6"/>
    <dgm:cxn modelId="{0406234D-4971-6F46-BD89-04049B17E72E}" type="presParOf" srcId="{0AC18773-0FF2-5245-85E9-D6344206286B}" destId="{AB9A1C8A-10EA-CC46-BAF8-B94A308F3694}" srcOrd="3" destOrd="0" presId="urn:microsoft.com/office/officeart/2005/8/layout/radial6"/>
    <dgm:cxn modelId="{D22F04B0-0C31-C74B-803E-E43B55866D3F}" type="presParOf" srcId="{0AC18773-0FF2-5245-85E9-D6344206286B}" destId="{B1F6A317-A7EB-4B4F-A6E8-FD997F0B8F02}" srcOrd="4" destOrd="0" presId="urn:microsoft.com/office/officeart/2005/8/layout/radial6"/>
    <dgm:cxn modelId="{4668131F-A04F-C144-87A5-0C8FA8055F20}" type="presParOf" srcId="{0AC18773-0FF2-5245-85E9-D6344206286B}" destId="{372D80A3-39F5-B840-95EE-1BAD3C5DB988}" srcOrd="5" destOrd="0" presId="urn:microsoft.com/office/officeart/2005/8/layout/radial6"/>
    <dgm:cxn modelId="{44A3DE8F-56D2-6A49-8FEF-F90280F6D603}" type="presParOf" srcId="{0AC18773-0FF2-5245-85E9-D6344206286B}" destId="{0CA4FA20-C813-B840-AF92-59E8B9C7BE23}" srcOrd="6" destOrd="0" presId="urn:microsoft.com/office/officeart/2005/8/layout/radial6"/>
    <dgm:cxn modelId="{2805D0A9-61D5-2344-8B6F-FB69A79D81F2}" type="presParOf" srcId="{0AC18773-0FF2-5245-85E9-D6344206286B}" destId="{B1288F78-02BA-6745-BE05-64A7B1CAE92D}" srcOrd="7" destOrd="0" presId="urn:microsoft.com/office/officeart/2005/8/layout/radial6"/>
    <dgm:cxn modelId="{146781E0-7784-C74D-B9A1-99F166418B7C}" type="presParOf" srcId="{0AC18773-0FF2-5245-85E9-D6344206286B}" destId="{6CB77454-17C0-854A-B588-608B8140ACA4}" srcOrd="8" destOrd="0" presId="urn:microsoft.com/office/officeart/2005/8/layout/radial6"/>
    <dgm:cxn modelId="{A5C2829E-5892-9E48-9BB5-BE50B5258CCB}" type="presParOf" srcId="{0AC18773-0FF2-5245-85E9-D6344206286B}" destId="{4EB570E6-A9DD-BC4E-A4C9-4C0FCB0BD5A1}" srcOrd="9" destOrd="0" presId="urn:microsoft.com/office/officeart/2005/8/layout/radial6"/>
    <dgm:cxn modelId="{8664FC98-F3FD-F24C-8D19-E20BB43BD200}" type="presParOf" srcId="{0AC18773-0FF2-5245-85E9-D6344206286B}" destId="{28C9268E-0A6E-4D4F-A6D3-8C15F81D5EF3}" srcOrd="10" destOrd="0" presId="urn:microsoft.com/office/officeart/2005/8/layout/radial6"/>
    <dgm:cxn modelId="{9C9A4981-7B46-4240-8A60-3F272B23FE8C}" type="presParOf" srcId="{0AC18773-0FF2-5245-85E9-D6344206286B}" destId="{00B05004-FB4A-B64D-BC55-A174898C4633}" srcOrd="11" destOrd="0" presId="urn:microsoft.com/office/officeart/2005/8/layout/radial6"/>
    <dgm:cxn modelId="{B993B864-866F-9240-8C60-7192965AE666}" type="presParOf" srcId="{0AC18773-0FF2-5245-85E9-D6344206286B}" destId="{CA7BCAA6-C580-9545-BA98-B8D2FF099781}" srcOrd="12" destOrd="0" presId="urn:microsoft.com/office/officeart/2005/8/layout/radial6"/>
    <dgm:cxn modelId="{54AA074C-156C-754E-A575-5A2620E37302}" type="presParOf" srcId="{0AC18773-0FF2-5245-85E9-D6344206286B}" destId="{507E2D6D-17BE-5440-A39A-3F12153F255A}" srcOrd="13" destOrd="0" presId="urn:microsoft.com/office/officeart/2005/8/layout/radial6"/>
    <dgm:cxn modelId="{BE169D62-07AB-A643-854A-71B2030850BC}" type="presParOf" srcId="{0AC18773-0FF2-5245-85E9-D6344206286B}" destId="{68F38FE7-EAED-534D-AE00-53890B0DFE7A}" srcOrd="14" destOrd="0" presId="urn:microsoft.com/office/officeart/2005/8/layout/radial6"/>
    <dgm:cxn modelId="{D50559DB-9525-2547-BEA0-F3311BEC692F}" type="presParOf" srcId="{0AC18773-0FF2-5245-85E9-D6344206286B}" destId="{AC4CFD93-8F5A-5640-B905-2DAAEBC73FF8}"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5BEFBB-0FB7-574F-9A2C-850AD7485D66}" type="doc">
      <dgm:prSet loTypeId="urn:microsoft.com/office/officeart/2008/layout/VerticalCurvedList" loCatId="" qsTypeId="urn:microsoft.com/office/officeart/2005/8/quickstyle/simple2" qsCatId="simple" csTypeId="urn:microsoft.com/office/officeart/2005/8/colors/colorful1" csCatId="colorful" phldr="1"/>
      <dgm:spPr/>
      <dgm:t>
        <a:bodyPr/>
        <a:lstStyle/>
        <a:p>
          <a:endParaRPr lang="en-US"/>
        </a:p>
      </dgm:t>
    </dgm:pt>
    <dgm:pt modelId="{36D73792-EB2D-0A48-8E55-0716463ED53C}">
      <dgm:prSet phldrT="[Text]"/>
      <dgm:spPr/>
      <dgm:t>
        <a:bodyPr/>
        <a:lstStyle/>
        <a:p>
          <a:r>
            <a:rPr lang="en-US" dirty="0" smtClean="0"/>
            <a:t>79% Pray</a:t>
          </a:r>
          <a:r>
            <a:rPr lang="en-US" baseline="0" dirty="0" smtClean="0"/>
            <a:t> together</a:t>
          </a:r>
          <a:endParaRPr lang="en-US" dirty="0"/>
        </a:p>
      </dgm:t>
    </dgm:pt>
    <dgm:pt modelId="{C0E0D728-A824-504E-8600-93ACC74400B2}" type="parTrans" cxnId="{69084B88-B9FC-6248-A2DC-F579A8A2050F}">
      <dgm:prSet/>
      <dgm:spPr/>
      <dgm:t>
        <a:bodyPr/>
        <a:lstStyle/>
        <a:p>
          <a:endParaRPr lang="en-US"/>
        </a:p>
      </dgm:t>
    </dgm:pt>
    <dgm:pt modelId="{AA5E9F94-4392-594B-9B22-C3CE247A7264}" type="sibTrans" cxnId="{69084B88-B9FC-6248-A2DC-F579A8A2050F}">
      <dgm:prSet/>
      <dgm:spPr/>
      <dgm:t>
        <a:bodyPr/>
        <a:lstStyle/>
        <a:p>
          <a:endParaRPr lang="en-US"/>
        </a:p>
      </dgm:t>
    </dgm:pt>
    <dgm:pt modelId="{28845385-3B4F-6045-A9D9-0EA3201820B2}">
      <dgm:prSet phldrT="[Text]"/>
      <dgm:spPr/>
      <dgm:t>
        <a:bodyPr/>
        <a:lstStyle/>
        <a:p>
          <a:r>
            <a:rPr lang="en-US" dirty="0" smtClean="0"/>
            <a:t>77% Worship</a:t>
          </a:r>
          <a:r>
            <a:rPr lang="en-US" baseline="0" dirty="0" smtClean="0"/>
            <a:t> together</a:t>
          </a:r>
          <a:endParaRPr lang="en-US" dirty="0"/>
        </a:p>
      </dgm:t>
    </dgm:pt>
    <dgm:pt modelId="{CC540DD6-8641-4940-AB55-5C64BB62FDC3}" type="parTrans" cxnId="{1255861C-73ED-D64C-B913-469F3F836916}">
      <dgm:prSet/>
      <dgm:spPr/>
      <dgm:t>
        <a:bodyPr/>
        <a:lstStyle/>
        <a:p>
          <a:endParaRPr lang="en-US"/>
        </a:p>
      </dgm:t>
    </dgm:pt>
    <dgm:pt modelId="{F2A84422-890E-2340-8D14-583681C13362}" type="sibTrans" cxnId="{1255861C-73ED-D64C-B913-469F3F836916}">
      <dgm:prSet/>
      <dgm:spPr/>
      <dgm:t>
        <a:bodyPr/>
        <a:lstStyle/>
        <a:p>
          <a:endParaRPr lang="en-US"/>
        </a:p>
      </dgm:t>
    </dgm:pt>
    <dgm:pt modelId="{B33DA87F-928A-B14C-981F-E1459BF14D5B}">
      <dgm:prSet phldrT="[Text]"/>
      <dgm:spPr/>
      <dgm:t>
        <a:bodyPr/>
        <a:lstStyle/>
        <a:p>
          <a:r>
            <a:rPr lang="en-US" dirty="0" smtClean="0"/>
            <a:t>76% Eat</a:t>
          </a:r>
          <a:r>
            <a:rPr lang="en-US" baseline="0" dirty="0" smtClean="0"/>
            <a:t> together</a:t>
          </a:r>
          <a:endParaRPr lang="en-US" dirty="0"/>
        </a:p>
      </dgm:t>
    </dgm:pt>
    <dgm:pt modelId="{29E000A2-F531-4045-B2E2-B86007FD5562}" type="parTrans" cxnId="{06CAE78E-56BA-E643-9B3F-7BE97D31AA55}">
      <dgm:prSet/>
      <dgm:spPr/>
      <dgm:t>
        <a:bodyPr/>
        <a:lstStyle/>
        <a:p>
          <a:endParaRPr lang="en-US"/>
        </a:p>
      </dgm:t>
    </dgm:pt>
    <dgm:pt modelId="{0BEB36D7-8160-674D-9A44-50AFA93FB26D}" type="sibTrans" cxnId="{06CAE78E-56BA-E643-9B3F-7BE97D31AA55}">
      <dgm:prSet/>
      <dgm:spPr/>
      <dgm:t>
        <a:bodyPr/>
        <a:lstStyle/>
        <a:p>
          <a:endParaRPr lang="en-US"/>
        </a:p>
      </dgm:t>
    </dgm:pt>
    <dgm:pt modelId="{C23B236A-088C-5A4D-B16E-ED73FB3C4E1B}">
      <dgm:prSet phldrT="[Text]"/>
      <dgm:spPr/>
      <dgm:t>
        <a:bodyPr/>
        <a:lstStyle/>
        <a:p>
          <a:r>
            <a:rPr lang="en-US" dirty="0" smtClean="0"/>
            <a:t>71% Celebrate rituals &amp; holidays</a:t>
          </a:r>
          <a:endParaRPr lang="en-US" dirty="0"/>
        </a:p>
      </dgm:t>
    </dgm:pt>
    <dgm:pt modelId="{404F459C-4796-E34A-9F44-606B01A93294}" type="parTrans" cxnId="{30EA47FA-A679-7C4F-8E9F-3D2024A72E70}">
      <dgm:prSet/>
      <dgm:spPr/>
      <dgm:t>
        <a:bodyPr/>
        <a:lstStyle/>
        <a:p>
          <a:endParaRPr lang="en-US"/>
        </a:p>
      </dgm:t>
    </dgm:pt>
    <dgm:pt modelId="{5B1F3B68-82B4-6D4F-A8DC-87F406AEC1E8}" type="sibTrans" cxnId="{30EA47FA-A679-7C4F-8E9F-3D2024A72E70}">
      <dgm:prSet/>
      <dgm:spPr/>
      <dgm:t>
        <a:bodyPr/>
        <a:lstStyle/>
        <a:p>
          <a:endParaRPr lang="en-US"/>
        </a:p>
      </dgm:t>
    </dgm:pt>
    <dgm:pt modelId="{070D2575-879C-C645-BDCD-6A74F09D4419}">
      <dgm:prSet phldrT="[Text]"/>
      <dgm:spPr/>
      <dgm:t>
        <a:bodyPr/>
        <a:lstStyle/>
        <a:p>
          <a:r>
            <a:rPr lang="en-US" smtClean="0"/>
            <a:t>58% Serve those in need</a:t>
          </a:r>
          <a:endParaRPr lang="en-US" dirty="0"/>
        </a:p>
      </dgm:t>
    </dgm:pt>
    <dgm:pt modelId="{35AC26D3-E4B9-8C4C-BCE4-58C8D0A32E93}" type="parTrans" cxnId="{E18D0ACB-BEB3-5D43-801E-FD8199137722}">
      <dgm:prSet/>
      <dgm:spPr/>
      <dgm:t>
        <a:bodyPr/>
        <a:lstStyle/>
        <a:p>
          <a:endParaRPr lang="en-US"/>
        </a:p>
      </dgm:t>
    </dgm:pt>
    <dgm:pt modelId="{2CAC7436-0227-FF47-956E-1C41F86A277E}" type="sibTrans" cxnId="{E18D0ACB-BEB3-5D43-801E-FD8199137722}">
      <dgm:prSet/>
      <dgm:spPr/>
      <dgm:t>
        <a:bodyPr/>
        <a:lstStyle/>
        <a:p>
          <a:endParaRPr lang="en-US"/>
        </a:p>
      </dgm:t>
    </dgm:pt>
    <dgm:pt modelId="{E9EDF49E-6A29-F649-95C3-4A44F8C5D17A}">
      <dgm:prSet phldrT="[Text]"/>
      <dgm:spPr/>
      <dgm:t>
        <a:bodyPr/>
        <a:lstStyle/>
        <a:p>
          <a:r>
            <a:rPr lang="en-US" dirty="0" smtClean="0"/>
            <a:t>55% Engage</a:t>
          </a:r>
          <a:r>
            <a:rPr lang="en-US" baseline="0" dirty="0" smtClean="0"/>
            <a:t> in f</a:t>
          </a:r>
          <a:r>
            <a:rPr lang="en-US" dirty="0" smtClean="0"/>
            <a:t>amily conversations</a:t>
          </a:r>
          <a:endParaRPr lang="en-US" dirty="0"/>
        </a:p>
      </dgm:t>
    </dgm:pt>
    <dgm:pt modelId="{156E9E1E-B294-0B44-B040-A3C6F72E38BB}" type="parTrans" cxnId="{C10131A2-62A8-1140-88C5-96A403B56092}">
      <dgm:prSet/>
      <dgm:spPr/>
      <dgm:t>
        <a:bodyPr/>
        <a:lstStyle/>
        <a:p>
          <a:endParaRPr lang="en-US"/>
        </a:p>
      </dgm:t>
    </dgm:pt>
    <dgm:pt modelId="{3B2EED32-6F62-5E4D-A895-8D6D30B175B1}" type="sibTrans" cxnId="{C10131A2-62A8-1140-88C5-96A403B56092}">
      <dgm:prSet/>
      <dgm:spPr/>
      <dgm:t>
        <a:bodyPr/>
        <a:lstStyle/>
        <a:p>
          <a:endParaRPr lang="en-US"/>
        </a:p>
      </dgm:t>
    </dgm:pt>
    <dgm:pt modelId="{743C73EB-86E6-E54D-94D1-ECC41AD0091A}">
      <dgm:prSet phldrT="[Text]"/>
      <dgm:spPr/>
      <dgm:t>
        <a:bodyPr/>
        <a:lstStyle/>
        <a:p>
          <a:r>
            <a:rPr lang="en-US" dirty="0" smtClean="0"/>
            <a:t>51% Nurture my own faith as a parent</a:t>
          </a:r>
          <a:endParaRPr lang="en-US" dirty="0"/>
        </a:p>
      </dgm:t>
    </dgm:pt>
    <dgm:pt modelId="{22B8758F-3171-1541-91FE-5038DFFD7F67}" type="parTrans" cxnId="{041D546F-4473-C949-A743-421C92C0C21F}">
      <dgm:prSet/>
      <dgm:spPr/>
      <dgm:t>
        <a:bodyPr/>
        <a:lstStyle/>
        <a:p>
          <a:endParaRPr lang="en-US"/>
        </a:p>
      </dgm:t>
    </dgm:pt>
    <dgm:pt modelId="{59467C9B-1570-D34F-8D20-6CEB920D73C9}" type="sibTrans" cxnId="{041D546F-4473-C949-A743-421C92C0C21F}">
      <dgm:prSet/>
      <dgm:spPr/>
      <dgm:t>
        <a:bodyPr/>
        <a:lstStyle/>
        <a:p>
          <a:endParaRPr lang="en-US"/>
        </a:p>
      </dgm:t>
    </dgm:pt>
    <dgm:pt modelId="{2B524548-9179-254A-9AFE-8DD8CCCE0369}" type="pres">
      <dgm:prSet presAssocID="{015BEFBB-0FB7-574F-9A2C-850AD7485D66}" presName="Name0" presStyleCnt="0">
        <dgm:presLayoutVars>
          <dgm:chMax val="7"/>
          <dgm:chPref val="7"/>
          <dgm:dir/>
        </dgm:presLayoutVars>
      </dgm:prSet>
      <dgm:spPr/>
      <dgm:t>
        <a:bodyPr/>
        <a:lstStyle/>
        <a:p>
          <a:endParaRPr lang="en-US"/>
        </a:p>
      </dgm:t>
    </dgm:pt>
    <dgm:pt modelId="{C0E26C4C-F1B6-764F-83C8-5A774D31D8F5}" type="pres">
      <dgm:prSet presAssocID="{015BEFBB-0FB7-574F-9A2C-850AD7485D66}" presName="Name1" presStyleCnt="0"/>
      <dgm:spPr/>
      <dgm:t>
        <a:bodyPr/>
        <a:lstStyle/>
        <a:p>
          <a:endParaRPr lang="en-US"/>
        </a:p>
      </dgm:t>
    </dgm:pt>
    <dgm:pt modelId="{9D0A36FE-BE84-A04D-B0BC-FE9547A2BB1A}" type="pres">
      <dgm:prSet presAssocID="{015BEFBB-0FB7-574F-9A2C-850AD7485D66}" presName="cycle" presStyleCnt="0"/>
      <dgm:spPr/>
      <dgm:t>
        <a:bodyPr/>
        <a:lstStyle/>
        <a:p>
          <a:endParaRPr lang="en-US"/>
        </a:p>
      </dgm:t>
    </dgm:pt>
    <dgm:pt modelId="{B5F6776C-104F-E54D-BCA7-24847181868D}" type="pres">
      <dgm:prSet presAssocID="{015BEFBB-0FB7-574F-9A2C-850AD7485D66}" presName="srcNode" presStyleLbl="node1" presStyleIdx="0" presStyleCnt="7"/>
      <dgm:spPr/>
      <dgm:t>
        <a:bodyPr/>
        <a:lstStyle/>
        <a:p>
          <a:endParaRPr lang="en-US"/>
        </a:p>
      </dgm:t>
    </dgm:pt>
    <dgm:pt modelId="{6D423AEC-AD91-9A47-B970-7E6642223C5D}" type="pres">
      <dgm:prSet presAssocID="{015BEFBB-0FB7-574F-9A2C-850AD7485D66}" presName="conn" presStyleLbl="parChTrans1D2" presStyleIdx="0" presStyleCnt="1"/>
      <dgm:spPr/>
      <dgm:t>
        <a:bodyPr/>
        <a:lstStyle/>
        <a:p>
          <a:endParaRPr lang="en-US"/>
        </a:p>
      </dgm:t>
    </dgm:pt>
    <dgm:pt modelId="{433D11F6-F2C6-8043-B786-22F15AEE7F1B}" type="pres">
      <dgm:prSet presAssocID="{015BEFBB-0FB7-574F-9A2C-850AD7485D66}" presName="extraNode" presStyleLbl="node1" presStyleIdx="0" presStyleCnt="7"/>
      <dgm:spPr/>
      <dgm:t>
        <a:bodyPr/>
        <a:lstStyle/>
        <a:p>
          <a:endParaRPr lang="en-US"/>
        </a:p>
      </dgm:t>
    </dgm:pt>
    <dgm:pt modelId="{E5C7C551-12C5-9A43-B448-ACAC820E3CF4}" type="pres">
      <dgm:prSet presAssocID="{015BEFBB-0FB7-574F-9A2C-850AD7485D66}" presName="dstNode" presStyleLbl="node1" presStyleIdx="0" presStyleCnt="7"/>
      <dgm:spPr/>
      <dgm:t>
        <a:bodyPr/>
        <a:lstStyle/>
        <a:p>
          <a:endParaRPr lang="en-US"/>
        </a:p>
      </dgm:t>
    </dgm:pt>
    <dgm:pt modelId="{2972A148-B823-AC4D-A3C2-6782016AECB4}" type="pres">
      <dgm:prSet presAssocID="{36D73792-EB2D-0A48-8E55-0716463ED53C}" presName="text_1" presStyleLbl="node1" presStyleIdx="0" presStyleCnt="7">
        <dgm:presLayoutVars>
          <dgm:bulletEnabled val="1"/>
        </dgm:presLayoutVars>
      </dgm:prSet>
      <dgm:spPr/>
      <dgm:t>
        <a:bodyPr/>
        <a:lstStyle/>
        <a:p>
          <a:endParaRPr lang="en-US"/>
        </a:p>
      </dgm:t>
    </dgm:pt>
    <dgm:pt modelId="{41E99336-2B6F-4F42-9750-0DB1481DCA68}" type="pres">
      <dgm:prSet presAssocID="{36D73792-EB2D-0A48-8E55-0716463ED53C}" presName="accent_1" presStyleCnt="0"/>
      <dgm:spPr/>
      <dgm:t>
        <a:bodyPr/>
        <a:lstStyle/>
        <a:p>
          <a:endParaRPr lang="en-US"/>
        </a:p>
      </dgm:t>
    </dgm:pt>
    <dgm:pt modelId="{009C9E74-F0A4-F749-9493-786FFB88E242}" type="pres">
      <dgm:prSet presAssocID="{36D73792-EB2D-0A48-8E55-0716463ED53C}" presName="accentRepeatNode" presStyleLbl="solidFgAcc1" presStyleIdx="0" presStyleCnt="7"/>
      <dgm:spPr/>
      <dgm:t>
        <a:bodyPr/>
        <a:lstStyle/>
        <a:p>
          <a:endParaRPr lang="en-US"/>
        </a:p>
      </dgm:t>
    </dgm:pt>
    <dgm:pt modelId="{C5BCDFB1-6507-E144-8269-CD5FC7E7DCB5}" type="pres">
      <dgm:prSet presAssocID="{28845385-3B4F-6045-A9D9-0EA3201820B2}" presName="text_2" presStyleLbl="node1" presStyleIdx="1" presStyleCnt="7">
        <dgm:presLayoutVars>
          <dgm:bulletEnabled val="1"/>
        </dgm:presLayoutVars>
      </dgm:prSet>
      <dgm:spPr/>
      <dgm:t>
        <a:bodyPr/>
        <a:lstStyle/>
        <a:p>
          <a:endParaRPr lang="en-US"/>
        </a:p>
      </dgm:t>
    </dgm:pt>
    <dgm:pt modelId="{56A7324F-306D-7545-9B96-431FD110840C}" type="pres">
      <dgm:prSet presAssocID="{28845385-3B4F-6045-A9D9-0EA3201820B2}" presName="accent_2" presStyleCnt="0"/>
      <dgm:spPr/>
      <dgm:t>
        <a:bodyPr/>
        <a:lstStyle/>
        <a:p>
          <a:endParaRPr lang="en-US"/>
        </a:p>
      </dgm:t>
    </dgm:pt>
    <dgm:pt modelId="{0FCA36B1-92CD-9D44-88B4-F9C1DBD44E6D}" type="pres">
      <dgm:prSet presAssocID="{28845385-3B4F-6045-A9D9-0EA3201820B2}" presName="accentRepeatNode" presStyleLbl="solidFgAcc1" presStyleIdx="1" presStyleCnt="7"/>
      <dgm:spPr/>
      <dgm:t>
        <a:bodyPr/>
        <a:lstStyle/>
        <a:p>
          <a:endParaRPr lang="en-US"/>
        </a:p>
      </dgm:t>
    </dgm:pt>
    <dgm:pt modelId="{17EB1367-DCE7-2E45-8E11-E70EDF83EE42}" type="pres">
      <dgm:prSet presAssocID="{B33DA87F-928A-B14C-981F-E1459BF14D5B}" presName="text_3" presStyleLbl="node1" presStyleIdx="2" presStyleCnt="7">
        <dgm:presLayoutVars>
          <dgm:bulletEnabled val="1"/>
        </dgm:presLayoutVars>
      </dgm:prSet>
      <dgm:spPr/>
      <dgm:t>
        <a:bodyPr/>
        <a:lstStyle/>
        <a:p>
          <a:endParaRPr lang="en-US"/>
        </a:p>
      </dgm:t>
    </dgm:pt>
    <dgm:pt modelId="{6A11D21C-C86D-A548-BA44-E46B6A6C6E2C}" type="pres">
      <dgm:prSet presAssocID="{B33DA87F-928A-B14C-981F-E1459BF14D5B}" presName="accent_3" presStyleCnt="0"/>
      <dgm:spPr/>
      <dgm:t>
        <a:bodyPr/>
        <a:lstStyle/>
        <a:p>
          <a:endParaRPr lang="en-US"/>
        </a:p>
      </dgm:t>
    </dgm:pt>
    <dgm:pt modelId="{BDA6F6AC-9B59-154B-9B77-EFABF2A98645}" type="pres">
      <dgm:prSet presAssocID="{B33DA87F-928A-B14C-981F-E1459BF14D5B}" presName="accentRepeatNode" presStyleLbl="solidFgAcc1" presStyleIdx="2" presStyleCnt="7"/>
      <dgm:spPr/>
      <dgm:t>
        <a:bodyPr/>
        <a:lstStyle/>
        <a:p>
          <a:endParaRPr lang="en-US"/>
        </a:p>
      </dgm:t>
    </dgm:pt>
    <dgm:pt modelId="{AD8876ED-8426-E94A-B5FB-02CECB3450FA}" type="pres">
      <dgm:prSet presAssocID="{C23B236A-088C-5A4D-B16E-ED73FB3C4E1B}" presName="text_4" presStyleLbl="node1" presStyleIdx="3" presStyleCnt="7">
        <dgm:presLayoutVars>
          <dgm:bulletEnabled val="1"/>
        </dgm:presLayoutVars>
      </dgm:prSet>
      <dgm:spPr/>
      <dgm:t>
        <a:bodyPr/>
        <a:lstStyle/>
        <a:p>
          <a:endParaRPr lang="en-US"/>
        </a:p>
      </dgm:t>
    </dgm:pt>
    <dgm:pt modelId="{64230B32-4FC9-F642-AB99-A5DD005696F2}" type="pres">
      <dgm:prSet presAssocID="{C23B236A-088C-5A4D-B16E-ED73FB3C4E1B}" presName="accent_4" presStyleCnt="0"/>
      <dgm:spPr/>
      <dgm:t>
        <a:bodyPr/>
        <a:lstStyle/>
        <a:p>
          <a:endParaRPr lang="en-US"/>
        </a:p>
      </dgm:t>
    </dgm:pt>
    <dgm:pt modelId="{29BCC1E9-E211-EB46-988A-FD65FFC451AE}" type="pres">
      <dgm:prSet presAssocID="{C23B236A-088C-5A4D-B16E-ED73FB3C4E1B}" presName="accentRepeatNode" presStyleLbl="solidFgAcc1" presStyleIdx="3" presStyleCnt="7"/>
      <dgm:spPr/>
      <dgm:t>
        <a:bodyPr/>
        <a:lstStyle/>
        <a:p>
          <a:endParaRPr lang="en-US"/>
        </a:p>
      </dgm:t>
    </dgm:pt>
    <dgm:pt modelId="{46BC43F7-B9B4-6F40-A603-94EB33210EB3}" type="pres">
      <dgm:prSet presAssocID="{070D2575-879C-C645-BDCD-6A74F09D4419}" presName="text_5" presStyleLbl="node1" presStyleIdx="4" presStyleCnt="7">
        <dgm:presLayoutVars>
          <dgm:bulletEnabled val="1"/>
        </dgm:presLayoutVars>
      </dgm:prSet>
      <dgm:spPr/>
      <dgm:t>
        <a:bodyPr/>
        <a:lstStyle/>
        <a:p>
          <a:endParaRPr lang="en-US"/>
        </a:p>
      </dgm:t>
    </dgm:pt>
    <dgm:pt modelId="{5F82D1DC-78BD-D84E-A573-163B394F76E4}" type="pres">
      <dgm:prSet presAssocID="{070D2575-879C-C645-BDCD-6A74F09D4419}" presName="accent_5" presStyleCnt="0"/>
      <dgm:spPr/>
      <dgm:t>
        <a:bodyPr/>
        <a:lstStyle/>
        <a:p>
          <a:endParaRPr lang="en-US"/>
        </a:p>
      </dgm:t>
    </dgm:pt>
    <dgm:pt modelId="{723F276A-7967-4641-80F6-2E4024EF9358}" type="pres">
      <dgm:prSet presAssocID="{070D2575-879C-C645-BDCD-6A74F09D4419}" presName="accentRepeatNode" presStyleLbl="solidFgAcc1" presStyleIdx="4" presStyleCnt="7"/>
      <dgm:spPr/>
      <dgm:t>
        <a:bodyPr/>
        <a:lstStyle/>
        <a:p>
          <a:endParaRPr lang="en-US"/>
        </a:p>
      </dgm:t>
    </dgm:pt>
    <dgm:pt modelId="{15A7A120-59B8-7946-82A9-31E54110D237}" type="pres">
      <dgm:prSet presAssocID="{E9EDF49E-6A29-F649-95C3-4A44F8C5D17A}" presName="text_6" presStyleLbl="node1" presStyleIdx="5" presStyleCnt="7">
        <dgm:presLayoutVars>
          <dgm:bulletEnabled val="1"/>
        </dgm:presLayoutVars>
      </dgm:prSet>
      <dgm:spPr/>
      <dgm:t>
        <a:bodyPr/>
        <a:lstStyle/>
        <a:p>
          <a:endParaRPr lang="en-US"/>
        </a:p>
      </dgm:t>
    </dgm:pt>
    <dgm:pt modelId="{24B74AE4-9F2E-0D46-A61D-5E816646C749}" type="pres">
      <dgm:prSet presAssocID="{E9EDF49E-6A29-F649-95C3-4A44F8C5D17A}" presName="accent_6" presStyleCnt="0"/>
      <dgm:spPr/>
      <dgm:t>
        <a:bodyPr/>
        <a:lstStyle/>
        <a:p>
          <a:endParaRPr lang="en-US"/>
        </a:p>
      </dgm:t>
    </dgm:pt>
    <dgm:pt modelId="{63FB382E-3534-9B44-9902-6C7EF1888A6B}" type="pres">
      <dgm:prSet presAssocID="{E9EDF49E-6A29-F649-95C3-4A44F8C5D17A}" presName="accentRepeatNode" presStyleLbl="solidFgAcc1" presStyleIdx="5" presStyleCnt="7"/>
      <dgm:spPr/>
      <dgm:t>
        <a:bodyPr/>
        <a:lstStyle/>
        <a:p>
          <a:endParaRPr lang="en-US"/>
        </a:p>
      </dgm:t>
    </dgm:pt>
    <dgm:pt modelId="{E4B08408-3744-3C44-B656-6203846B3A0B}" type="pres">
      <dgm:prSet presAssocID="{743C73EB-86E6-E54D-94D1-ECC41AD0091A}" presName="text_7" presStyleLbl="node1" presStyleIdx="6" presStyleCnt="7">
        <dgm:presLayoutVars>
          <dgm:bulletEnabled val="1"/>
        </dgm:presLayoutVars>
      </dgm:prSet>
      <dgm:spPr/>
      <dgm:t>
        <a:bodyPr/>
        <a:lstStyle/>
        <a:p>
          <a:endParaRPr lang="en-US"/>
        </a:p>
      </dgm:t>
    </dgm:pt>
    <dgm:pt modelId="{B15CBF9B-EFDF-184C-9064-D49A81BFE283}" type="pres">
      <dgm:prSet presAssocID="{743C73EB-86E6-E54D-94D1-ECC41AD0091A}" presName="accent_7" presStyleCnt="0"/>
      <dgm:spPr/>
      <dgm:t>
        <a:bodyPr/>
        <a:lstStyle/>
        <a:p>
          <a:endParaRPr lang="en-US"/>
        </a:p>
      </dgm:t>
    </dgm:pt>
    <dgm:pt modelId="{50A84278-3AF7-C04E-A16F-C5D6138DF3AA}" type="pres">
      <dgm:prSet presAssocID="{743C73EB-86E6-E54D-94D1-ECC41AD0091A}" presName="accentRepeatNode" presStyleLbl="solidFgAcc1" presStyleIdx="6" presStyleCnt="7"/>
      <dgm:spPr/>
      <dgm:t>
        <a:bodyPr/>
        <a:lstStyle/>
        <a:p>
          <a:endParaRPr lang="en-US"/>
        </a:p>
      </dgm:t>
    </dgm:pt>
  </dgm:ptLst>
  <dgm:cxnLst>
    <dgm:cxn modelId="{06CAE78E-56BA-E643-9B3F-7BE97D31AA55}" srcId="{015BEFBB-0FB7-574F-9A2C-850AD7485D66}" destId="{B33DA87F-928A-B14C-981F-E1459BF14D5B}" srcOrd="2" destOrd="0" parTransId="{29E000A2-F531-4045-B2E2-B86007FD5562}" sibTransId="{0BEB36D7-8160-674D-9A44-50AFA93FB26D}"/>
    <dgm:cxn modelId="{30EA47FA-A679-7C4F-8E9F-3D2024A72E70}" srcId="{015BEFBB-0FB7-574F-9A2C-850AD7485D66}" destId="{C23B236A-088C-5A4D-B16E-ED73FB3C4E1B}" srcOrd="3" destOrd="0" parTransId="{404F459C-4796-E34A-9F44-606B01A93294}" sibTransId="{5B1F3B68-82B4-6D4F-A8DC-87F406AEC1E8}"/>
    <dgm:cxn modelId="{1DA39A7A-715E-A748-8827-AB19F1861879}" type="presOf" srcId="{AA5E9F94-4392-594B-9B22-C3CE247A7264}" destId="{6D423AEC-AD91-9A47-B970-7E6642223C5D}" srcOrd="0" destOrd="0" presId="urn:microsoft.com/office/officeart/2008/layout/VerticalCurvedList"/>
    <dgm:cxn modelId="{E18D0ACB-BEB3-5D43-801E-FD8199137722}" srcId="{015BEFBB-0FB7-574F-9A2C-850AD7485D66}" destId="{070D2575-879C-C645-BDCD-6A74F09D4419}" srcOrd="4" destOrd="0" parTransId="{35AC26D3-E4B9-8C4C-BCE4-58C8D0A32E93}" sibTransId="{2CAC7436-0227-FF47-956E-1C41F86A277E}"/>
    <dgm:cxn modelId="{EC0459E2-B5C4-ED43-B3D6-3A95581F73FD}" type="presOf" srcId="{B33DA87F-928A-B14C-981F-E1459BF14D5B}" destId="{17EB1367-DCE7-2E45-8E11-E70EDF83EE42}" srcOrd="0" destOrd="0" presId="urn:microsoft.com/office/officeart/2008/layout/VerticalCurvedList"/>
    <dgm:cxn modelId="{041D546F-4473-C949-A743-421C92C0C21F}" srcId="{015BEFBB-0FB7-574F-9A2C-850AD7485D66}" destId="{743C73EB-86E6-E54D-94D1-ECC41AD0091A}" srcOrd="6" destOrd="0" parTransId="{22B8758F-3171-1541-91FE-5038DFFD7F67}" sibTransId="{59467C9B-1570-D34F-8D20-6CEB920D73C9}"/>
    <dgm:cxn modelId="{43500EB9-0541-784D-B853-CBB37EC63DAF}" type="presOf" srcId="{070D2575-879C-C645-BDCD-6A74F09D4419}" destId="{46BC43F7-B9B4-6F40-A603-94EB33210EB3}" srcOrd="0" destOrd="0" presId="urn:microsoft.com/office/officeart/2008/layout/VerticalCurvedList"/>
    <dgm:cxn modelId="{C10131A2-62A8-1140-88C5-96A403B56092}" srcId="{015BEFBB-0FB7-574F-9A2C-850AD7485D66}" destId="{E9EDF49E-6A29-F649-95C3-4A44F8C5D17A}" srcOrd="5" destOrd="0" parTransId="{156E9E1E-B294-0B44-B040-A3C6F72E38BB}" sibTransId="{3B2EED32-6F62-5E4D-A895-8D6D30B175B1}"/>
    <dgm:cxn modelId="{64AC1FA3-F925-2042-86B9-5E88330B3EB4}" type="presOf" srcId="{743C73EB-86E6-E54D-94D1-ECC41AD0091A}" destId="{E4B08408-3744-3C44-B656-6203846B3A0B}" srcOrd="0" destOrd="0" presId="urn:microsoft.com/office/officeart/2008/layout/VerticalCurvedList"/>
    <dgm:cxn modelId="{69084B88-B9FC-6248-A2DC-F579A8A2050F}" srcId="{015BEFBB-0FB7-574F-9A2C-850AD7485D66}" destId="{36D73792-EB2D-0A48-8E55-0716463ED53C}" srcOrd="0" destOrd="0" parTransId="{C0E0D728-A824-504E-8600-93ACC74400B2}" sibTransId="{AA5E9F94-4392-594B-9B22-C3CE247A7264}"/>
    <dgm:cxn modelId="{DA7B1886-BA92-8048-BA52-3A28A96476E1}" type="presOf" srcId="{36D73792-EB2D-0A48-8E55-0716463ED53C}" destId="{2972A148-B823-AC4D-A3C2-6782016AECB4}" srcOrd="0" destOrd="0" presId="urn:microsoft.com/office/officeart/2008/layout/VerticalCurvedList"/>
    <dgm:cxn modelId="{0CB0DA7D-DFB3-0C47-A852-F99FCBF8997A}" type="presOf" srcId="{E9EDF49E-6A29-F649-95C3-4A44F8C5D17A}" destId="{15A7A120-59B8-7946-82A9-31E54110D237}" srcOrd="0" destOrd="0" presId="urn:microsoft.com/office/officeart/2008/layout/VerticalCurvedList"/>
    <dgm:cxn modelId="{FB4769AA-7799-AF41-936F-5C3F483E881B}" type="presOf" srcId="{C23B236A-088C-5A4D-B16E-ED73FB3C4E1B}" destId="{AD8876ED-8426-E94A-B5FB-02CECB3450FA}" srcOrd="0" destOrd="0" presId="urn:microsoft.com/office/officeart/2008/layout/VerticalCurvedList"/>
    <dgm:cxn modelId="{1255861C-73ED-D64C-B913-469F3F836916}" srcId="{015BEFBB-0FB7-574F-9A2C-850AD7485D66}" destId="{28845385-3B4F-6045-A9D9-0EA3201820B2}" srcOrd="1" destOrd="0" parTransId="{CC540DD6-8641-4940-AB55-5C64BB62FDC3}" sibTransId="{F2A84422-890E-2340-8D14-583681C13362}"/>
    <dgm:cxn modelId="{8ADEB614-E9E7-254D-8ED8-FBBD2367CA50}" type="presOf" srcId="{28845385-3B4F-6045-A9D9-0EA3201820B2}" destId="{C5BCDFB1-6507-E144-8269-CD5FC7E7DCB5}" srcOrd="0" destOrd="0" presId="urn:microsoft.com/office/officeart/2008/layout/VerticalCurvedList"/>
    <dgm:cxn modelId="{53146286-AE60-C945-97CF-ECDAB8A6A856}" type="presOf" srcId="{015BEFBB-0FB7-574F-9A2C-850AD7485D66}" destId="{2B524548-9179-254A-9AFE-8DD8CCCE0369}" srcOrd="0" destOrd="0" presId="urn:microsoft.com/office/officeart/2008/layout/VerticalCurvedList"/>
    <dgm:cxn modelId="{8DA40331-0F15-5E43-9141-507E094563B8}" type="presParOf" srcId="{2B524548-9179-254A-9AFE-8DD8CCCE0369}" destId="{C0E26C4C-F1B6-764F-83C8-5A774D31D8F5}" srcOrd="0" destOrd="0" presId="urn:microsoft.com/office/officeart/2008/layout/VerticalCurvedList"/>
    <dgm:cxn modelId="{652FD44B-69C9-CA41-A1A7-C7FF0DBF287B}" type="presParOf" srcId="{C0E26C4C-F1B6-764F-83C8-5A774D31D8F5}" destId="{9D0A36FE-BE84-A04D-B0BC-FE9547A2BB1A}" srcOrd="0" destOrd="0" presId="urn:microsoft.com/office/officeart/2008/layout/VerticalCurvedList"/>
    <dgm:cxn modelId="{9E4C2969-24CD-D64A-BACB-DA1BE1E23E75}" type="presParOf" srcId="{9D0A36FE-BE84-A04D-B0BC-FE9547A2BB1A}" destId="{B5F6776C-104F-E54D-BCA7-24847181868D}" srcOrd="0" destOrd="0" presId="urn:microsoft.com/office/officeart/2008/layout/VerticalCurvedList"/>
    <dgm:cxn modelId="{04FB8344-8A4E-0340-8A2B-1B0A9A2224EC}" type="presParOf" srcId="{9D0A36FE-BE84-A04D-B0BC-FE9547A2BB1A}" destId="{6D423AEC-AD91-9A47-B970-7E6642223C5D}" srcOrd="1" destOrd="0" presId="urn:microsoft.com/office/officeart/2008/layout/VerticalCurvedList"/>
    <dgm:cxn modelId="{0A3DD9EA-70BE-8641-8A3D-5BC47A68D5D4}" type="presParOf" srcId="{9D0A36FE-BE84-A04D-B0BC-FE9547A2BB1A}" destId="{433D11F6-F2C6-8043-B786-22F15AEE7F1B}" srcOrd="2" destOrd="0" presId="urn:microsoft.com/office/officeart/2008/layout/VerticalCurvedList"/>
    <dgm:cxn modelId="{A9388208-EC37-0240-9E1B-FDD4AC2BFD2F}" type="presParOf" srcId="{9D0A36FE-BE84-A04D-B0BC-FE9547A2BB1A}" destId="{E5C7C551-12C5-9A43-B448-ACAC820E3CF4}" srcOrd="3" destOrd="0" presId="urn:microsoft.com/office/officeart/2008/layout/VerticalCurvedList"/>
    <dgm:cxn modelId="{2EA151EC-5C81-8341-AC26-B0B263EF5508}" type="presParOf" srcId="{C0E26C4C-F1B6-764F-83C8-5A774D31D8F5}" destId="{2972A148-B823-AC4D-A3C2-6782016AECB4}" srcOrd="1" destOrd="0" presId="urn:microsoft.com/office/officeart/2008/layout/VerticalCurvedList"/>
    <dgm:cxn modelId="{AE9F68DF-F894-7F49-BB8A-9A7231424037}" type="presParOf" srcId="{C0E26C4C-F1B6-764F-83C8-5A774D31D8F5}" destId="{41E99336-2B6F-4F42-9750-0DB1481DCA68}" srcOrd="2" destOrd="0" presId="urn:microsoft.com/office/officeart/2008/layout/VerticalCurvedList"/>
    <dgm:cxn modelId="{7DED7A53-A2AF-C846-B73C-D84DD0DAC923}" type="presParOf" srcId="{41E99336-2B6F-4F42-9750-0DB1481DCA68}" destId="{009C9E74-F0A4-F749-9493-786FFB88E242}" srcOrd="0" destOrd="0" presId="urn:microsoft.com/office/officeart/2008/layout/VerticalCurvedList"/>
    <dgm:cxn modelId="{C09D4369-0376-DB48-8818-BA079972BBF8}" type="presParOf" srcId="{C0E26C4C-F1B6-764F-83C8-5A774D31D8F5}" destId="{C5BCDFB1-6507-E144-8269-CD5FC7E7DCB5}" srcOrd="3" destOrd="0" presId="urn:microsoft.com/office/officeart/2008/layout/VerticalCurvedList"/>
    <dgm:cxn modelId="{F65569F6-21B9-F446-97C3-06D92D7D5BA0}" type="presParOf" srcId="{C0E26C4C-F1B6-764F-83C8-5A774D31D8F5}" destId="{56A7324F-306D-7545-9B96-431FD110840C}" srcOrd="4" destOrd="0" presId="urn:microsoft.com/office/officeart/2008/layout/VerticalCurvedList"/>
    <dgm:cxn modelId="{D664387E-3AEB-9241-AE6E-639E02BBC12B}" type="presParOf" srcId="{56A7324F-306D-7545-9B96-431FD110840C}" destId="{0FCA36B1-92CD-9D44-88B4-F9C1DBD44E6D}" srcOrd="0" destOrd="0" presId="urn:microsoft.com/office/officeart/2008/layout/VerticalCurvedList"/>
    <dgm:cxn modelId="{CD3D82F8-933F-074B-83B8-27484E8274C6}" type="presParOf" srcId="{C0E26C4C-F1B6-764F-83C8-5A774D31D8F5}" destId="{17EB1367-DCE7-2E45-8E11-E70EDF83EE42}" srcOrd="5" destOrd="0" presId="urn:microsoft.com/office/officeart/2008/layout/VerticalCurvedList"/>
    <dgm:cxn modelId="{E23A9E97-7143-5C4A-9A9E-4D21880DD6CC}" type="presParOf" srcId="{C0E26C4C-F1B6-764F-83C8-5A774D31D8F5}" destId="{6A11D21C-C86D-A548-BA44-E46B6A6C6E2C}" srcOrd="6" destOrd="0" presId="urn:microsoft.com/office/officeart/2008/layout/VerticalCurvedList"/>
    <dgm:cxn modelId="{66FA8F92-4F96-2249-B13C-81BDDBFB24F2}" type="presParOf" srcId="{6A11D21C-C86D-A548-BA44-E46B6A6C6E2C}" destId="{BDA6F6AC-9B59-154B-9B77-EFABF2A98645}" srcOrd="0" destOrd="0" presId="urn:microsoft.com/office/officeart/2008/layout/VerticalCurvedList"/>
    <dgm:cxn modelId="{57414A24-EBF8-7D47-B181-62344C35B37E}" type="presParOf" srcId="{C0E26C4C-F1B6-764F-83C8-5A774D31D8F5}" destId="{AD8876ED-8426-E94A-B5FB-02CECB3450FA}" srcOrd="7" destOrd="0" presId="urn:microsoft.com/office/officeart/2008/layout/VerticalCurvedList"/>
    <dgm:cxn modelId="{BC725842-AFEF-3147-A1AC-4766B7DF7F36}" type="presParOf" srcId="{C0E26C4C-F1B6-764F-83C8-5A774D31D8F5}" destId="{64230B32-4FC9-F642-AB99-A5DD005696F2}" srcOrd="8" destOrd="0" presId="urn:microsoft.com/office/officeart/2008/layout/VerticalCurvedList"/>
    <dgm:cxn modelId="{F8744C8E-088B-CA40-A764-81BF8AA02408}" type="presParOf" srcId="{64230B32-4FC9-F642-AB99-A5DD005696F2}" destId="{29BCC1E9-E211-EB46-988A-FD65FFC451AE}" srcOrd="0" destOrd="0" presId="urn:microsoft.com/office/officeart/2008/layout/VerticalCurvedList"/>
    <dgm:cxn modelId="{6C6B2C13-EE23-B14C-BA08-01A37B6BD264}" type="presParOf" srcId="{C0E26C4C-F1B6-764F-83C8-5A774D31D8F5}" destId="{46BC43F7-B9B4-6F40-A603-94EB33210EB3}" srcOrd="9" destOrd="0" presId="urn:microsoft.com/office/officeart/2008/layout/VerticalCurvedList"/>
    <dgm:cxn modelId="{2D6CA9EF-3F2F-CD4B-841D-BECAFFD0D348}" type="presParOf" srcId="{C0E26C4C-F1B6-764F-83C8-5A774D31D8F5}" destId="{5F82D1DC-78BD-D84E-A573-163B394F76E4}" srcOrd="10" destOrd="0" presId="urn:microsoft.com/office/officeart/2008/layout/VerticalCurvedList"/>
    <dgm:cxn modelId="{17C4526D-D599-0743-9C5C-84DE2C2F0E8B}" type="presParOf" srcId="{5F82D1DC-78BD-D84E-A573-163B394F76E4}" destId="{723F276A-7967-4641-80F6-2E4024EF9358}" srcOrd="0" destOrd="0" presId="urn:microsoft.com/office/officeart/2008/layout/VerticalCurvedList"/>
    <dgm:cxn modelId="{0D4ECDE6-2B27-7C47-AF0D-0054015DF269}" type="presParOf" srcId="{C0E26C4C-F1B6-764F-83C8-5A774D31D8F5}" destId="{15A7A120-59B8-7946-82A9-31E54110D237}" srcOrd="11" destOrd="0" presId="urn:microsoft.com/office/officeart/2008/layout/VerticalCurvedList"/>
    <dgm:cxn modelId="{2ED9698E-9865-4C48-B3AC-893EDFCB736A}" type="presParOf" srcId="{C0E26C4C-F1B6-764F-83C8-5A774D31D8F5}" destId="{24B74AE4-9F2E-0D46-A61D-5E816646C749}" srcOrd="12" destOrd="0" presId="urn:microsoft.com/office/officeart/2008/layout/VerticalCurvedList"/>
    <dgm:cxn modelId="{8F7E1F97-B5E5-D049-8774-A32791563546}" type="presParOf" srcId="{24B74AE4-9F2E-0D46-A61D-5E816646C749}" destId="{63FB382E-3534-9B44-9902-6C7EF1888A6B}" srcOrd="0" destOrd="0" presId="urn:microsoft.com/office/officeart/2008/layout/VerticalCurvedList"/>
    <dgm:cxn modelId="{DABECC40-FD2C-7641-9197-D1E01DD2DE05}" type="presParOf" srcId="{C0E26C4C-F1B6-764F-83C8-5A774D31D8F5}" destId="{E4B08408-3744-3C44-B656-6203846B3A0B}" srcOrd="13" destOrd="0" presId="urn:microsoft.com/office/officeart/2008/layout/VerticalCurvedList"/>
    <dgm:cxn modelId="{2EE3C3F2-5DA0-B140-9025-ED24CC096268}" type="presParOf" srcId="{C0E26C4C-F1B6-764F-83C8-5A774D31D8F5}" destId="{B15CBF9B-EFDF-184C-9064-D49A81BFE283}" srcOrd="14" destOrd="0" presId="urn:microsoft.com/office/officeart/2008/layout/VerticalCurvedList"/>
    <dgm:cxn modelId="{EBEF44AB-A2E1-4946-AB81-2BA40BB59E63}" type="presParOf" srcId="{B15CBF9B-EFDF-184C-9064-D49A81BFE283}" destId="{50A84278-3AF7-C04E-A16F-C5D6138DF3A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15BEFBB-0FB7-574F-9A2C-850AD7485D66}" type="doc">
      <dgm:prSet loTypeId="urn:microsoft.com/office/officeart/2008/layout/VerticalCurvedList" loCatId="" qsTypeId="urn:microsoft.com/office/officeart/2005/8/quickstyle/simple4" qsCatId="simple" csTypeId="urn:microsoft.com/office/officeart/2005/8/colors/colorful2" csCatId="colorful" phldr="1"/>
      <dgm:spPr/>
      <dgm:t>
        <a:bodyPr/>
        <a:lstStyle/>
        <a:p>
          <a:endParaRPr lang="en-US"/>
        </a:p>
      </dgm:t>
    </dgm:pt>
    <dgm:pt modelId="{36D73792-EB2D-0A48-8E55-0716463ED53C}">
      <dgm:prSet phldrT="[Text]"/>
      <dgm:spPr/>
      <dgm:t>
        <a:bodyPr/>
        <a:lstStyle/>
        <a:p>
          <a:r>
            <a:rPr lang="en-US" dirty="0" smtClean="0"/>
            <a:t>Raise awareness</a:t>
          </a:r>
          <a:endParaRPr lang="en-US" dirty="0"/>
        </a:p>
      </dgm:t>
    </dgm:pt>
    <dgm:pt modelId="{C0E0D728-A824-504E-8600-93ACC74400B2}" type="parTrans" cxnId="{69084B88-B9FC-6248-A2DC-F579A8A2050F}">
      <dgm:prSet/>
      <dgm:spPr/>
      <dgm:t>
        <a:bodyPr/>
        <a:lstStyle/>
        <a:p>
          <a:endParaRPr lang="en-US"/>
        </a:p>
      </dgm:t>
    </dgm:pt>
    <dgm:pt modelId="{AA5E9F94-4392-594B-9B22-C3CE247A7264}" type="sibTrans" cxnId="{69084B88-B9FC-6248-A2DC-F579A8A2050F}">
      <dgm:prSet/>
      <dgm:spPr/>
      <dgm:t>
        <a:bodyPr/>
        <a:lstStyle/>
        <a:p>
          <a:endParaRPr lang="en-US"/>
        </a:p>
      </dgm:t>
    </dgm:pt>
    <dgm:pt modelId="{28845385-3B4F-6045-A9D9-0EA3201820B2}">
      <dgm:prSet phldrT="[Text]"/>
      <dgm:spPr/>
      <dgm:t>
        <a:bodyPr/>
        <a:lstStyle/>
        <a:p>
          <a:r>
            <a:rPr lang="en-US" dirty="0" smtClean="0"/>
            <a:t>Be highly relational</a:t>
          </a:r>
          <a:endParaRPr lang="en-US" dirty="0"/>
        </a:p>
      </dgm:t>
    </dgm:pt>
    <dgm:pt modelId="{CC540DD6-8641-4940-AB55-5C64BB62FDC3}" type="parTrans" cxnId="{1255861C-73ED-D64C-B913-469F3F836916}">
      <dgm:prSet/>
      <dgm:spPr/>
      <dgm:t>
        <a:bodyPr/>
        <a:lstStyle/>
        <a:p>
          <a:endParaRPr lang="en-US"/>
        </a:p>
      </dgm:t>
    </dgm:pt>
    <dgm:pt modelId="{F2A84422-890E-2340-8D14-583681C13362}" type="sibTrans" cxnId="{1255861C-73ED-D64C-B913-469F3F836916}">
      <dgm:prSet/>
      <dgm:spPr/>
      <dgm:t>
        <a:bodyPr/>
        <a:lstStyle/>
        <a:p>
          <a:endParaRPr lang="en-US"/>
        </a:p>
      </dgm:t>
    </dgm:pt>
    <dgm:pt modelId="{B33DA87F-928A-B14C-981F-E1459BF14D5B}">
      <dgm:prSet phldrT="[Text]"/>
      <dgm:spPr/>
      <dgm:t>
        <a:bodyPr/>
        <a:lstStyle/>
        <a:p>
          <a:r>
            <a:rPr lang="en-US" dirty="0" smtClean="0"/>
            <a:t>Facilitate like-to-like</a:t>
          </a:r>
          <a:endParaRPr lang="en-US" dirty="0"/>
        </a:p>
      </dgm:t>
    </dgm:pt>
    <dgm:pt modelId="{29E000A2-F531-4045-B2E2-B86007FD5562}" type="parTrans" cxnId="{06CAE78E-56BA-E643-9B3F-7BE97D31AA55}">
      <dgm:prSet/>
      <dgm:spPr/>
      <dgm:t>
        <a:bodyPr/>
        <a:lstStyle/>
        <a:p>
          <a:endParaRPr lang="en-US"/>
        </a:p>
      </dgm:t>
    </dgm:pt>
    <dgm:pt modelId="{0BEB36D7-8160-674D-9A44-50AFA93FB26D}" type="sibTrans" cxnId="{06CAE78E-56BA-E643-9B3F-7BE97D31AA55}">
      <dgm:prSet/>
      <dgm:spPr/>
      <dgm:t>
        <a:bodyPr/>
        <a:lstStyle/>
        <a:p>
          <a:endParaRPr lang="en-US"/>
        </a:p>
      </dgm:t>
    </dgm:pt>
    <dgm:pt modelId="{C23B236A-088C-5A4D-B16E-ED73FB3C4E1B}">
      <dgm:prSet phldrT="[Text]"/>
      <dgm:spPr/>
      <dgm:t>
        <a:bodyPr/>
        <a:lstStyle/>
        <a:p>
          <a:r>
            <a:rPr lang="en-US" dirty="0" smtClean="0"/>
            <a:t>Create support networks</a:t>
          </a:r>
          <a:endParaRPr lang="en-US" dirty="0"/>
        </a:p>
      </dgm:t>
    </dgm:pt>
    <dgm:pt modelId="{404F459C-4796-E34A-9F44-606B01A93294}" type="parTrans" cxnId="{30EA47FA-A679-7C4F-8E9F-3D2024A72E70}">
      <dgm:prSet/>
      <dgm:spPr/>
      <dgm:t>
        <a:bodyPr/>
        <a:lstStyle/>
        <a:p>
          <a:endParaRPr lang="en-US"/>
        </a:p>
      </dgm:t>
    </dgm:pt>
    <dgm:pt modelId="{5B1F3B68-82B4-6D4F-A8DC-87F406AEC1E8}" type="sibTrans" cxnId="{30EA47FA-A679-7C4F-8E9F-3D2024A72E70}">
      <dgm:prSet/>
      <dgm:spPr/>
      <dgm:t>
        <a:bodyPr/>
        <a:lstStyle/>
        <a:p>
          <a:endParaRPr lang="en-US"/>
        </a:p>
      </dgm:t>
    </dgm:pt>
    <dgm:pt modelId="{070D2575-879C-C645-BDCD-6A74F09D4419}">
      <dgm:prSet phldrT="[Text]"/>
      <dgm:spPr/>
      <dgm:t>
        <a:bodyPr/>
        <a:lstStyle/>
        <a:p>
          <a:r>
            <a:rPr lang="en-US" dirty="0" smtClean="0"/>
            <a:t>Curate good resources</a:t>
          </a:r>
          <a:endParaRPr lang="en-US" dirty="0"/>
        </a:p>
      </dgm:t>
    </dgm:pt>
    <dgm:pt modelId="{35AC26D3-E4B9-8C4C-BCE4-58C8D0A32E93}" type="parTrans" cxnId="{E18D0ACB-BEB3-5D43-801E-FD8199137722}">
      <dgm:prSet/>
      <dgm:spPr/>
      <dgm:t>
        <a:bodyPr/>
        <a:lstStyle/>
        <a:p>
          <a:endParaRPr lang="en-US"/>
        </a:p>
      </dgm:t>
    </dgm:pt>
    <dgm:pt modelId="{2CAC7436-0227-FF47-956E-1C41F86A277E}" type="sibTrans" cxnId="{E18D0ACB-BEB3-5D43-801E-FD8199137722}">
      <dgm:prSet/>
      <dgm:spPr/>
      <dgm:t>
        <a:bodyPr/>
        <a:lstStyle/>
        <a:p>
          <a:endParaRPr lang="en-US"/>
        </a:p>
      </dgm:t>
    </dgm:pt>
    <dgm:pt modelId="{E9EDF49E-6A29-F649-95C3-4A44F8C5D17A}">
      <dgm:prSet phldrT="[Text]"/>
      <dgm:spPr/>
      <dgm:t>
        <a:bodyPr/>
        <a:lstStyle/>
        <a:p>
          <a:r>
            <a:rPr lang="en-US" dirty="0" smtClean="0"/>
            <a:t>Teach the basics of faith</a:t>
          </a:r>
          <a:endParaRPr lang="en-US" dirty="0"/>
        </a:p>
      </dgm:t>
    </dgm:pt>
    <dgm:pt modelId="{156E9E1E-B294-0B44-B040-A3C6F72E38BB}" type="parTrans" cxnId="{C10131A2-62A8-1140-88C5-96A403B56092}">
      <dgm:prSet/>
      <dgm:spPr/>
      <dgm:t>
        <a:bodyPr/>
        <a:lstStyle/>
        <a:p>
          <a:endParaRPr lang="en-US"/>
        </a:p>
      </dgm:t>
    </dgm:pt>
    <dgm:pt modelId="{3B2EED32-6F62-5E4D-A895-8D6D30B175B1}" type="sibTrans" cxnId="{C10131A2-62A8-1140-88C5-96A403B56092}">
      <dgm:prSet/>
      <dgm:spPr/>
      <dgm:t>
        <a:bodyPr/>
        <a:lstStyle/>
        <a:p>
          <a:endParaRPr lang="en-US"/>
        </a:p>
      </dgm:t>
    </dgm:pt>
    <dgm:pt modelId="{743C73EB-86E6-E54D-94D1-ECC41AD0091A}">
      <dgm:prSet phldrT="[Text]"/>
      <dgm:spPr/>
      <dgm:t>
        <a:bodyPr/>
        <a:lstStyle/>
        <a:p>
          <a:r>
            <a:rPr lang="en-US" dirty="0" smtClean="0"/>
            <a:t>Leverage "gathered" =&gt; home practice</a:t>
          </a:r>
          <a:endParaRPr lang="en-US" dirty="0"/>
        </a:p>
      </dgm:t>
    </dgm:pt>
    <dgm:pt modelId="{22B8758F-3171-1541-91FE-5038DFFD7F67}" type="parTrans" cxnId="{041D546F-4473-C949-A743-421C92C0C21F}">
      <dgm:prSet/>
      <dgm:spPr/>
      <dgm:t>
        <a:bodyPr/>
        <a:lstStyle/>
        <a:p>
          <a:endParaRPr lang="en-US"/>
        </a:p>
      </dgm:t>
    </dgm:pt>
    <dgm:pt modelId="{59467C9B-1570-D34F-8D20-6CEB920D73C9}" type="sibTrans" cxnId="{041D546F-4473-C949-A743-421C92C0C21F}">
      <dgm:prSet/>
      <dgm:spPr/>
      <dgm:t>
        <a:bodyPr/>
        <a:lstStyle/>
        <a:p>
          <a:endParaRPr lang="en-US"/>
        </a:p>
      </dgm:t>
    </dgm:pt>
    <dgm:pt modelId="{2B524548-9179-254A-9AFE-8DD8CCCE0369}" type="pres">
      <dgm:prSet presAssocID="{015BEFBB-0FB7-574F-9A2C-850AD7485D66}" presName="Name0" presStyleCnt="0">
        <dgm:presLayoutVars>
          <dgm:chMax val="7"/>
          <dgm:chPref val="7"/>
          <dgm:dir/>
        </dgm:presLayoutVars>
      </dgm:prSet>
      <dgm:spPr/>
      <dgm:t>
        <a:bodyPr/>
        <a:lstStyle/>
        <a:p>
          <a:endParaRPr lang="en-US"/>
        </a:p>
      </dgm:t>
    </dgm:pt>
    <dgm:pt modelId="{C0E26C4C-F1B6-764F-83C8-5A774D31D8F5}" type="pres">
      <dgm:prSet presAssocID="{015BEFBB-0FB7-574F-9A2C-850AD7485D66}" presName="Name1" presStyleCnt="0"/>
      <dgm:spPr/>
      <dgm:t>
        <a:bodyPr/>
        <a:lstStyle/>
        <a:p>
          <a:endParaRPr lang="en-US"/>
        </a:p>
      </dgm:t>
    </dgm:pt>
    <dgm:pt modelId="{9D0A36FE-BE84-A04D-B0BC-FE9547A2BB1A}" type="pres">
      <dgm:prSet presAssocID="{015BEFBB-0FB7-574F-9A2C-850AD7485D66}" presName="cycle" presStyleCnt="0"/>
      <dgm:spPr/>
      <dgm:t>
        <a:bodyPr/>
        <a:lstStyle/>
        <a:p>
          <a:endParaRPr lang="en-US"/>
        </a:p>
      </dgm:t>
    </dgm:pt>
    <dgm:pt modelId="{B5F6776C-104F-E54D-BCA7-24847181868D}" type="pres">
      <dgm:prSet presAssocID="{015BEFBB-0FB7-574F-9A2C-850AD7485D66}" presName="srcNode" presStyleLbl="node1" presStyleIdx="0" presStyleCnt="7"/>
      <dgm:spPr/>
      <dgm:t>
        <a:bodyPr/>
        <a:lstStyle/>
        <a:p>
          <a:endParaRPr lang="en-US"/>
        </a:p>
      </dgm:t>
    </dgm:pt>
    <dgm:pt modelId="{6D423AEC-AD91-9A47-B970-7E6642223C5D}" type="pres">
      <dgm:prSet presAssocID="{015BEFBB-0FB7-574F-9A2C-850AD7485D66}" presName="conn" presStyleLbl="parChTrans1D2" presStyleIdx="0" presStyleCnt="1"/>
      <dgm:spPr/>
      <dgm:t>
        <a:bodyPr/>
        <a:lstStyle/>
        <a:p>
          <a:endParaRPr lang="en-US"/>
        </a:p>
      </dgm:t>
    </dgm:pt>
    <dgm:pt modelId="{433D11F6-F2C6-8043-B786-22F15AEE7F1B}" type="pres">
      <dgm:prSet presAssocID="{015BEFBB-0FB7-574F-9A2C-850AD7485D66}" presName="extraNode" presStyleLbl="node1" presStyleIdx="0" presStyleCnt="7"/>
      <dgm:spPr/>
      <dgm:t>
        <a:bodyPr/>
        <a:lstStyle/>
        <a:p>
          <a:endParaRPr lang="en-US"/>
        </a:p>
      </dgm:t>
    </dgm:pt>
    <dgm:pt modelId="{E5C7C551-12C5-9A43-B448-ACAC820E3CF4}" type="pres">
      <dgm:prSet presAssocID="{015BEFBB-0FB7-574F-9A2C-850AD7485D66}" presName="dstNode" presStyleLbl="node1" presStyleIdx="0" presStyleCnt="7"/>
      <dgm:spPr/>
      <dgm:t>
        <a:bodyPr/>
        <a:lstStyle/>
        <a:p>
          <a:endParaRPr lang="en-US"/>
        </a:p>
      </dgm:t>
    </dgm:pt>
    <dgm:pt modelId="{2972A148-B823-AC4D-A3C2-6782016AECB4}" type="pres">
      <dgm:prSet presAssocID="{36D73792-EB2D-0A48-8E55-0716463ED53C}" presName="text_1" presStyleLbl="node1" presStyleIdx="0" presStyleCnt="7">
        <dgm:presLayoutVars>
          <dgm:bulletEnabled val="1"/>
        </dgm:presLayoutVars>
      </dgm:prSet>
      <dgm:spPr/>
      <dgm:t>
        <a:bodyPr/>
        <a:lstStyle/>
        <a:p>
          <a:endParaRPr lang="en-US"/>
        </a:p>
      </dgm:t>
    </dgm:pt>
    <dgm:pt modelId="{41E99336-2B6F-4F42-9750-0DB1481DCA68}" type="pres">
      <dgm:prSet presAssocID="{36D73792-EB2D-0A48-8E55-0716463ED53C}" presName="accent_1" presStyleCnt="0"/>
      <dgm:spPr/>
      <dgm:t>
        <a:bodyPr/>
        <a:lstStyle/>
        <a:p>
          <a:endParaRPr lang="en-US"/>
        </a:p>
      </dgm:t>
    </dgm:pt>
    <dgm:pt modelId="{009C9E74-F0A4-F749-9493-786FFB88E242}" type="pres">
      <dgm:prSet presAssocID="{36D73792-EB2D-0A48-8E55-0716463ED53C}" presName="accentRepeatNode" presStyleLbl="solidFgAcc1" presStyleIdx="0" presStyleCnt="7"/>
      <dgm:spPr/>
      <dgm:t>
        <a:bodyPr/>
        <a:lstStyle/>
        <a:p>
          <a:endParaRPr lang="en-US"/>
        </a:p>
      </dgm:t>
    </dgm:pt>
    <dgm:pt modelId="{C5BCDFB1-6507-E144-8269-CD5FC7E7DCB5}" type="pres">
      <dgm:prSet presAssocID="{28845385-3B4F-6045-A9D9-0EA3201820B2}" presName="text_2" presStyleLbl="node1" presStyleIdx="1" presStyleCnt="7">
        <dgm:presLayoutVars>
          <dgm:bulletEnabled val="1"/>
        </dgm:presLayoutVars>
      </dgm:prSet>
      <dgm:spPr/>
      <dgm:t>
        <a:bodyPr/>
        <a:lstStyle/>
        <a:p>
          <a:endParaRPr lang="en-US"/>
        </a:p>
      </dgm:t>
    </dgm:pt>
    <dgm:pt modelId="{56A7324F-306D-7545-9B96-431FD110840C}" type="pres">
      <dgm:prSet presAssocID="{28845385-3B4F-6045-A9D9-0EA3201820B2}" presName="accent_2" presStyleCnt="0"/>
      <dgm:spPr/>
      <dgm:t>
        <a:bodyPr/>
        <a:lstStyle/>
        <a:p>
          <a:endParaRPr lang="en-US"/>
        </a:p>
      </dgm:t>
    </dgm:pt>
    <dgm:pt modelId="{0FCA36B1-92CD-9D44-88B4-F9C1DBD44E6D}" type="pres">
      <dgm:prSet presAssocID="{28845385-3B4F-6045-A9D9-0EA3201820B2}" presName="accentRepeatNode" presStyleLbl="solidFgAcc1" presStyleIdx="1" presStyleCnt="7"/>
      <dgm:spPr/>
      <dgm:t>
        <a:bodyPr/>
        <a:lstStyle/>
        <a:p>
          <a:endParaRPr lang="en-US"/>
        </a:p>
      </dgm:t>
    </dgm:pt>
    <dgm:pt modelId="{17EB1367-DCE7-2E45-8E11-E70EDF83EE42}" type="pres">
      <dgm:prSet presAssocID="{B33DA87F-928A-B14C-981F-E1459BF14D5B}" presName="text_3" presStyleLbl="node1" presStyleIdx="2" presStyleCnt="7">
        <dgm:presLayoutVars>
          <dgm:bulletEnabled val="1"/>
        </dgm:presLayoutVars>
      </dgm:prSet>
      <dgm:spPr/>
      <dgm:t>
        <a:bodyPr/>
        <a:lstStyle/>
        <a:p>
          <a:endParaRPr lang="en-US"/>
        </a:p>
      </dgm:t>
    </dgm:pt>
    <dgm:pt modelId="{6A11D21C-C86D-A548-BA44-E46B6A6C6E2C}" type="pres">
      <dgm:prSet presAssocID="{B33DA87F-928A-B14C-981F-E1459BF14D5B}" presName="accent_3" presStyleCnt="0"/>
      <dgm:spPr/>
      <dgm:t>
        <a:bodyPr/>
        <a:lstStyle/>
        <a:p>
          <a:endParaRPr lang="en-US"/>
        </a:p>
      </dgm:t>
    </dgm:pt>
    <dgm:pt modelId="{BDA6F6AC-9B59-154B-9B77-EFABF2A98645}" type="pres">
      <dgm:prSet presAssocID="{B33DA87F-928A-B14C-981F-E1459BF14D5B}" presName="accentRepeatNode" presStyleLbl="solidFgAcc1" presStyleIdx="2" presStyleCnt="7"/>
      <dgm:spPr/>
      <dgm:t>
        <a:bodyPr/>
        <a:lstStyle/>
        <a:p>
          <a:endParaRPr lang="en-US"/>
        </a:p>
      </dgm:t>
    </dgm:pt>
    <dgm:pt modelId="{AD8876ED-8426-E94A-B5FB-02CECB3450FA}" type="pres">
      <dgm:prSet presAssocID="{C23B236A-088C-5A4D-B16E-ED73FB3C4E1B}" presName="text_4" presStyleLbl="node1" presStyleIdx="3" presStyleCnt="7">
        <dgm:presLayoutVars>
          <dgm:bulletEnabled val="1"/>
        </dgm:presLayoutVars>
      </dgm:prSet>
      <dgm:spPr/>
      <dgm:t>
        <a:bodyPr/>
        <a:lstStyle/>
        <a:p>
          <a:endParaRPr lang="en-US"/>
        </a:p>
      </dgm:t>
    </dgm:pt>
    <dgm:pt modelId="{64230B32-4FC9-F642-AB99-A5DD005696F2}" type="pres">
      <dgm:prSet presAssocID="{C23B236A-088C-5A4D-B16E-ED73FB3C4E1B}" presName="accent_4" presStyleCnt="0"/>
      <dgm:spPr/>
      <dgm:t>
        <a:bodyPr/>
        <a:lstStyle/>
        <a:p>
          <a:endParaRPr lang="en-US"/>
        </a:p>
      </dgm:t>
    </dgm:pt>
    <dgm:pt modelId="{29BCC1E9-E211-EB46-988A-FD65FFC451AE}" type="pres">
      <dgm:prSet presAssocID="{C23B236A-088C-5A4D-B16E-ED73FB3C4E1B}" presName="accentRepeatNode" presStyleLbl="solidFgAcc1" presStyleIdx="3" presStyleCnt="7"/>
      <dgm:spPr/>
      <dgm:t>
        <a:bodyPr/>
        <a:lstStyle/>
        <a:p>
          <a:endParaRPr lang="en-US"/>
        </a:p>
      </dgm:t>
    </dgm:pt>
    <dgm:pt modelId="{46BC43F7-B9B4-6F40-A603-94EB33210EB3}" type="pres">
      <dgm:prSet presAssocID="{070D2575-879C-C645-BDCD-6A74F09D4419}" presName="text_5" presStyleLbl="node1" presStyleIdx="4" presStyleCnt="7">
        <dgm:presLayoutVars>
          <dgm:bulletEnabled val="1"/>
        </dgm:presLayoutVars>
      </dgm:prSet>
      <dgm:spPr/>
      <dgm:t>
        <a:bodyPr/>
        <a:lstStyle/>
        <a:p>
          <a:endParaRPr lang="en-US"/>
        </a:p>
      </dgm:t>
    </dgm:pt>
    <dgm:pt modelId="{5F82D1DC-78BD-D84E-A573-163B394F76E4}" type="pres">
      <dgm:prSet presAssocID="{070D2575-879C-C645-BDCD-6A74F09D4419}" presName="accent_5" presStyleCnt="0"/>
      <dgm:spPr/>
      <dgm:t>
        <a:bodyPr/>
        <a:lstStyle/>
        <a:p>
          <a:endParaRPr lang="en-US"/>
        </a:p>
      </dgm:t>
    </dgm:pt>
    <dgm:pt modelId="{723F276A-7967-4641-80F6-2E4024EF9358}" type="pres">
      <dgm:prSet presAssocID="{070D2575-879C-C645-BDCD-6A74F09D4419}" presName="accentRepeatNode" presStyleLbl="solidFgAcc1" presStyleIdx="4" presStyleCnt="7"/>
      <dgm:spPr/>
      <dgm:t>
        <a:bodyPr/>
        <a:lstStyle/>
        <a:p>
          <a:endParaRPr lang="en-US"/>
        </a:p>
      </dgm:t>
    </dgm:pt>
    <dgm:pt modelId="{15A7A120-59B8-7946-82A9-31E54110D237}" type="pres">
      <dgm:prSet presAssocID="{E9EDF49E-6A29-F649-95C3-4A44F8C5D17A}" presName="text_6" presStyleLbl="node1" presStyleIdx="5" presStyleCnt="7">
        <dgm:presLayoutVars>
          <dgm:bulletEnabled val="1"/>
        </dgm:presLayoutVars>
      </dgm:prSet>
      <dgm:spPr/>
      <dgm:t>
        <a:bodyPr/>
        <a:lstStyle/>
        <a:p>
          <a:endParaRPr lang="en-US"/>
        </a:p>
      </dgm:t>
    </dgm:pt>
    <dgm:pt modelId="{24B74AE4-9F2E-0D46-A61D-5E816646C749}" type="pres">
      <dgm:prSet presAssocID="{E9EDF49E-6A29-F649-95C3-4A44F8C5D17A}" presName="accent_6" presStyleCnt="0"/>
      <dgm:spPr/>
      <dgm:t>
        <a:bodyPr/>
        <a:lstStyle/>
        <a:p>
          <a:endParaRPr lang="en-US"/>
        </a:p>
      </dgm:t>
    </dgm:pt>
    <dgm:pt modelId="{63FB382E-3534-9B44-9902-6C7EF1888A6B}" type="pres">
      <dgm:prSet presAssocID="{E9EDF49E-6A29-F649-95C3-4A44F8C5D17A}" presName="accentRepeatNode" presStyleLbl="solidFgAcc1" presStyleIdx="5" presStyleCnt="7"/>
      <dgm:spPr/>
      <dgm:t>
        <a:bodyPr/>
        <a:lstStyle/>
        <a:p>
          <a:endParaRPr lang="en-US"/>
        </a:p>
      </dgm:t>
    </dgm:pt>
    <dgm:pt modelId="{E4B08408-3744-3C44-B656-6203846B3A0B}" type="pres">
      <dgm:prSet presAssocID="{743C73EB-86E6-E54D-94D1-ECC41AD0091A}" presName="text_7" presStyleLbl="node1" presStyleIdx="6" presStyleCnt="7">
        <dgm:presLayoutVars>
          <dgm:bulletEnabled val="1"/>
        </dgm:presLayoutVars>
      </dgm:prSet>
      <dgm:spPr/>
      <dgm:t>
        <a:bodyPr/>
        <a:lstStyle/>
        <a:p>
          <a:endParaRPr lang="en-US"/>
        </a:p>
      </dgm:t>
    </dgm:pt>
    <dgm:pt modelId="{B15CBF9B-EFDF-184C-9064-D49A81BFE283}" type="pres">
      <dgm:prSet presAssocID="{743C73EB-86E6-E54D-94D1-ECC41AD0091A}" presName="accent_7" presStyleCnt="0"/>
      <dgm:spPr/>
      <dgm:t>
        <a:bodyPr/>
        <a:lstStyle/>
        <a:p>
          <a:endParaRPr lang="en-US"/>
        </a:p>
      </dgm:t>
    </dgm:pt>
    <dgm:pt modelId="{50A84278-3AF7-C04E-A16F-C5D6138DF3AA}" type="pres">
      <dgm:prSet presAssocID="{743C73EB-86E6-E54D-94D1-ECC41AD0091A}" presName="accentRepeatNode" presStyleLbl="solidFgAcc1" presStyleIdx="6" presStyleCnt="7"/>
      <dgm:spPr/>
      <dgm:t>
        <a:bodyPr/>
        <a:lstStyle/>
        <a:p>
          <a:endParaRPr lang="en-US"/>
        </a:p>
      </dgm:t>
    </dgm:pt>
  </dgm:ptLst>
  <dgm:cxnLst>
    <dgm:cxn modelId="{CE7FB041-5A8B-0F4B-9DED-914A7D8A9221}" type="presOf" srcId="{C23B236A-088C-5A4D-B16E-ED73FB3C4E1B}" destId="{AD8876ED-8426-E94A-B5FB-02CECB3450FA}" srcOrd="0" destOrd="0" presId="urn:microsoft.com/office/officeart/2008/layout/VerticalCurvedList"/>
    <dgm:cxn modelId="{C37DBE25-2362-FF41-BAFB-380D4A3C3F38}" type="presOf" srcId="{070D2575-879C-C645-BDCD-6A74F09D4419}" destId="{46BC43F7-B9B4-6F40-A603-94EB33210EB3}" srcOrd="0" destOrd="0" presId="urn:microsoft.com/office/officeart/2008/layout/VerticalCurvedList"/>
    <dgm:cxn modelId="{FF876C7E-7E19-FE4C-96AA-BC80B35909D6}" type="presOf" srcId="{AA5E9F94-4392-594B-9B22-C3CE247A7264}" destId="{6D423AEC-AD91-9A47-B970-7E6642223C5D}" srcOrd="0" destOrd="0" presId="urn:microsoft.com/office/officeart/2008/layout/VerticalCurvedList"/>
    <dgm:cxn modelId="{06CAE78E-56BA-E643-9B3F-7BE97D31AA55}" srcId="{015BEFBB-0FB7-574F-9A2C-850AD7485D66}" destId="{B33DA87F-928A-B14C-981F-E1459BF14D5B}" srcOrd="2" destOrd="0" parTransId="{29E000A2-F531-4045-B2E2-B86007FD5562}" sibTransId="{0BEB36D7-8160-674D-9A44-50AFA93FB26D}"/>
    <dgm:cxn modelId="{63C65576-49B1-B044-BA49-A215C54EA1E5}" type="presOf" srcId="{E9EDF49E-6A29-F649-95C3-4A44F8C5D17A}" destId="{15A7A120-59B8-7946-82A9-31E54110D237}" srcOrd="0" destOrd="0" presId="urn:microsoft.com/office/officeart/2008/layout/VerticalCurvedList"/>
    <dgm:cxn modelId="{0DF3ED8D-225A-2E45-9AE9-29AE4490E64A}" type="presOf" srcId="{015BEFBB-0FB7-574F-9A2C-850AD7485D66}" destId="{2B524548-9179-254A-9AFE-8DD8CCCE0369}" srcOrd="0" destOrd="0" presId="urn:microsoft.com/office/officeart/2008/layout/VerticalCurvedList"/>
    <dgm:cxn modelId="{69084B88-B9FC-6248-A2DC-F579A8A2050F}" srcId="{015BEFBB-0FB7-574F-9A2C-850AD7485D66}" destId="{36D73792-EB2D-0A48-8E55-0716463ED53C}" srcOrd="0" destOrd="0" parTransId="{C0E0D728-A824-504E-8600-93ACC74400B2}" sibTransId="{AA5E9F94-4392-594B-9B22-C3CE247A7264}"/>
    <dgm:cxn modelId="{38B9214B-2026-B242-AE40-2634D702E3AB}" type="presOf" srcId="{28845385-3B4F-6045-A9D9-0EA3201820B2}" destId="{C5BCDFB1-6507-E144-8269-CD5FC7E7DCB5}" srcOrd="0" destOrd="0" presId="urn:microsoft.com/office/officeart/2008/layout/VerticalCurvedList"/>
    <dgm:cxn modelId="{30EA47FA-A679-7C4F-8E9F-3D2024A72E70}" srcId="{015BEFBB-0FB7-574F-9A2C-850AD7485D66}" destId="{C23B236A-088C-5A4D-B16E-ED73FB3C4E1B}" srcOrd="3" destOrd="0" parTransId="{404F459C-4796-E34A-9F44-606B01A93294}" sibTransId="{5B1F3B68-82B4-6D4F-A8DC-87F406AEC1E8}"/>
    <dgm:cxn modelId="{C10131A2-62A8-1140-88C5-96A403B56092}" srcId="{015BEFBB-0FB7-574F-9A2C-850AD7485D66}" destId="{E9EDF49E-6A29-F649-95C3-4A44F8C5D17A}" srcOrd="5" destOrd="0" parTransId="{156E9E1E-B294-0B44-B040-A3C6F72E38BB}" sibTransId="{3B2EED32-6F62-5E4D-A895-8D6D30B175B1}"/>
    <dgm:cxn modelId="{E18D0ACB-BEB3-5D43-801E-FD8199137722}" srcId="{015BEFBB-0FB7-574F-9A2C-850AD7485D66}" destId="{070D2575-879C-C645-BDCD-6A74F09D4419}" srcOrd="4" destOrd="0" parTransId="{35AC26D3-E4B9-8C4C-BCE4-58C8D0A32E93}" sibTransId="{2CAC7436-0227-FF47-956E-1C41F86A277E}"/>
    <dgm:cxn modelId="{2E0BE2CE-840F-D549-B8E8-699793A2A1DA}" type="presOf" srcId="{743C73EB-86E6-E54D-94D1-ECC41AD0091A}" destId="{E4B08408-3744-3C44-B656-6203846B3A0B}" srcOrd="0" destOrd="0" presId="urn:microsoft.com/office/officeart/2008/layout/VerticalCurvedList"/>
    <dgm:cxn modelId="{1255861C-73ED-D64C-B913-469F3F836916}" srcId="{015BEFBB-0FB7-574F-9A2C-850AD7485D66}" destId="{28845385-3B4F-6045-A9D9-0EA3201820B2}" srcOrd="1" destOrd="0" parTransId="{CC540DD6-8641-4940-AB55-5C64BB62FDC3}" sibTransId="{F2A84422-890E-2340-8D14-583681C13362}"/>
    <dgm:cxn modelId="{09C21AFD-DA14-DD4D-8054-C4F7E6A8653C}" type="presOf" srcId="{B33DA87F-928A-B14C-981F-E1459BF14D5B}" destId="{17EB1367-DCE7-2E45-8E11-E70EDF83EE42}" srcOrd="0" destOrd="0" presId="urn:microsoft.com/office/officeart/2008/layout/VerticalCurvedList"/>
    <dgm:cxn modelId="{041D546F-4473-C949-A743-421C92C0C21F}" srcId="{015BEFBB-0FB7-574F-9A2C-850AD7485D66}" destId="{743C73EB-86E6-E54D-94D1-ECC41AD0091A}" srcOrd="6" destOrd="0" parTransId="{22B8758F-3171-1541-91FE-5038DFFD7F67}" sibTransId="{59467C9B-1570-D34F-8D20-6CEB920D73C9}"/>
    <dgm:cxn modelId="{8A84434C-88E5-334F-8A0B-E526BEA8C2A6}" type="presOf" srcId="{36D73792-EB2D-0A48-8E55-0716463ED53C}" destId="{2972A148-B823-AC4D-A3C2-6782016AECB4}" srcOrd="0" destOrd="0" presId="urn:microsoft.com/office/officeart/2008/layout/VerticalCurvedList"/>
    <dgm:cxn modelId="{51772B0D-65AA-0A4B-B618-7B05BE58A32B}" type="presParOf" srcId="{2B524548-9179-254A-9AFE-8DD8CCCE0369}" destId="{C0E26C4C-F1B6-764F-83C8-5A774D31D8F5}" srcOrd="0" destOrd="0" presId="urn:microsoft.com/office/officeart/2008/layout/VerticalCurvedList"/>
    <dgm:cxn modelId="{6FA82F25-B8E9-F540-9C46-50CE9191ADF6}" type="presParOf" srcId="{C0E26C4C-F1B6-764F-83C8-5A774D31D8F5}" destId="{9D0A36FE-BE84-A04D-B0BC-FE9547A2BB1A}" srcOrd="0" destOrd="0" presId="urn:microsoft.com/office/officeart/2008/layout/VerticalCurvedList"/>
    <dgm:cxn modelId="{645C6734-A81B-8E45-B729-05D383CF1293}" type="presParOf" srcId="{9D0A36FE-BE84-A04D-B0BC-FE9547A2BB1A}" destId="{B5F6776C-104F-E54D-BCA7-24847181868D}" srcOrd="0" destOrd="0" presId="urn:microsoft.com/office/officeart/2008/layout/VerticalCurvedList"/>
    <dgm:cxn modelId="{B6E64069-2C3E-EA43-A393-5D007A700130}" type="presParOf" srcId="{9D0A36FE-BE84-A04D-B0BC-FE9547A2BB1A}" destId="{6D423AEC-AD91-9A47-B970-7E6642223C5D}" srcOrd="1" destOrd="0" presId="urn:microsoft.com/office/officeart/2008/layout/VerticalCurvedList"/>
    <dgm:cxn modelId="{8052D0FD-E8E4-D344-B9AE-A162F8BFEFEE}" type="presParOf" srcId="{9D0A36FE-BE84-A04D-B0BC-FE9547A2BB1A}" destId="{433D11F6-F2C6-8043-B786-22F15AEE7F1B}" srcOrd="2" destOrd="0" presId="urn:microsoft.com/office/officeart/2008/layout/VerticalCurvedList"/>
    <dgm:cxn modelId="{09F78D53-1604-4D46-971D-C4A840EBB930}" type="presParOf" srcId="{9D0A36FE-BE84-A04D-B0BC-FE9547A2BB1A}" destId="{E5C7C551-12C5-9A43-B448-ACAC820E3CF4}" srcOrd="3" destOrd="0" presId="urn:microsoft.com/office/officeart/2008/layout/VerticalCurvedList"/>
    <dgm:cxn modelId="{A7F342AF-2E35-2940-83C7-B033254A9CC4}" type="presParOf" srcId="{C0E26C4C-F1B6-764F-83C8-5A774D31D8F5}" destId="{2972A148-B823-AC4D-A3C2-6782016AECB4}" srcOrd="1" destOrd="0" presId="urn:microsoft.com/office/officeart/2008/layout/VerticalCurvedList"/>
    <dgm:cxn modelId="{0C05D474-7DC2-B148-B311-DE075D5360B6}" type="presParOf" srcId="{C0E26C4C-F1B6-764F-83C8-5A774D31D8F5}" destId="{41E99336-2B6F-4F42-9750-0DB1481DCA68}" srcOrd="2" destOrd="0" presId="urn:microsoft.com/office/officeart/2008/layout/VerticalCurvedList"/>
    <dgm:cxn modelId="{750816A2-2A94-264E-B24D-ED548AA37D13}" type="presParOf" srcId="{41E99336-2B6F-4F42-9750-0DB1481DCA68}" destId="{009C9E74-F0A4-F749-9493-786FFB88E242}" srcOrd="0" destOrd="0" presId="urn:microsoft.com/office/officeart/2008/layout/VerticalCurvedList"/>
    <dgm:cxn modelId="{8371BD0F-92F0-9147-9BBD-5E47DE8C2C51}" type="presParOf" srcId="{C0E26C4C-F1B6-764F-83C8-5A774D31D8F5}" destId="{C5BCDFB1-6507-E144-8269-CD5FC7E7DCB5}" srcOrd="3" destOrd="0" presId="urn:microsoft.com/office/officeart/2008/layout/VerticalCurvedList"/>
    <dgm:cxn modelId="{E67C4740-68E2-2545-97D6-EA4C495F55EC}" type="presParOf" srcId="{C0E26C4C-F1B6-764F-83C8-5A774D31D8F5}" destId="{56A7324F-306D-7545-9B96-431FD110840C}" srcOrd="4" destOrd="0" presId="urn:microsoft.com/office/officeart/2008/layout/VerticalCurvedList"/>
    <dgm:cxn modelId="{F071B052-1A6A-D243-8349-3FFE957DBDAE}" type="presParOf" srcId="{56A7324F-306D-7545-9B96-431FD110840C}" destId="{0FCA36B1-92CD-9D44-88B4-F9C1DBD44E6D}" srcOrd="0" destOrd="0" presId="urn:microsoft.com/office/officeart/2008/layout/VerticalCurvedList"/>
    <dgm:cxn modelId="{CBA85C02-9905-8740-B58B-6DCB5622C9C4}" type="presParOf" srcId="{C0E26C4C-F1B6-764F-83C8-5A774D31D8F5}" destId="{17EB1367-DCE7-2E45-8E11-E70EDF83EE42}" srcOrd="5" destOrd="0" presId="urn:microsoft.com/office/officeart/2008/layout/VerticalCurvedList"/>
    <dgm:cxn modelId="{9216062B-78B7-214A-84D9-878895E080E0}" type="presParOf" srcId="{C0E26C4C-F1B6-764F-83C8-5A774D31D8F5}" destId="{6A11D21C-C86D-A548-BA44-E46B6A6C6E2C}" srcOrd="6" destOrd="0" presId="urn:microsoft.com/office/officeart/2008/layout/VerticalCurvedList"/>
    <dgm:cxn modelId="{460D9B95-F351-7C45-A1EE-26B9D195A0A2}" type="presParOf" srcId="{6A11D21C-C86D-A548-BA44-E46B6A6C6E2C}" destId="{BDA6F6AC-9B59-154B-9B77-EFABF2A98645}" srcOrd="0" destOrd="0" presId="urn:microsoft.com/office/officeart/2008/layout/VerticalCurvedList"/>
    <dgm:cxn modelId="{BAC14128-7F11-194A-A943-626F28D55B4A}" type="presParOf" srcId="{C0E26C4C-F1B6-764F-83C8-5A774D31D8F5}" destId="{AD8876ED-8426-E94A-B5FB-02CECB3450FA}" srcOrd="7" destOrd="0" presId="urn:microsoft.com/office/officeart/2008/layout/VerticalCurvedList"/>
    <dgm:cxn modelId="{B66E4525-7BC6-8B4B-9A02-B967979E9A89}" type="presParOf" srcId="{C0E26C4C-F1B6-764F-83C8-5A774D31D8F5}" destId="{64230B32-4FC9-F642-AB99-A5DD005696F2}" srcOrd="8" destOrd="0" presId="urn:microsoft.com/office/officeart/2008/layout/VerticalCurvedList"/>
    <dgm:cxn modelId="{73FE02B1-21E3-DB44-A173-0751C9F2A16B}" type="presParOf" srcId="{64230B32-4FC9-F642-AB99-A5DD005696F2}" destId="{29BCC1E9-E211-EB46-988A-FD65FFC451AE}" srcOrd="0" destOrd="0" presId="urn:microsoft.com/office/officeart/2008/layout/VerticalCurvedList"/>
    <dgm:cxn modelId="{8C114D12-005D-3748-AA05-D00990322989}" type="presParOf" srcId="{C0E26C4C-F1B6-764F-83C8-5A774D31D8F5}" destId="{46BC43F7-B9B4-6F40-A603-94EB33210EB3}" srcOrd="9" destOrd="0" presId="urn:microsoft.com/office/officeart/2008/layout/VerticalCurvedList"/>
    <dgm:cxn modelId="{FE7DF617-5E78-3F49-8DE7-DD6AFABEE210}" type="presParOf" srcId="{C0E26C4C-F1B6-764F-83C8-5A774D31D8F5}" destId="{5F82D1DC-78BD-D84E-A573-163B394F76E4}" srcOrd="10" destOrd="0" presId="urn:microsoft.com/office/officeart/2008/layout/VerticalCurvedList"/>
    <dgm:cxn modelId="{0CDB83F1-36D9-7546-9CFD-FE2D4721771A}" type="presParOf" srcId="{5F82D1DC-78BD-D84E-A573-163B394F76E4}" destId="{723F276A-7967-4641-80F6-2E4024EF9358}" srcOrd="0" destOrd="0" presId="urn:microsoft.com/office/officeart/2008/layout/VerticalCurvedList"/>
    <dgm:cxn modelId="{377D6A5C-057E-6245-AC5E-96C4CF1A0A75}" type="presParOf" srcId="{C0E26C4C-F1B6-764F-83C8-5A774D31D8F5}" destId="{15A7A120-59B8-7946-82A9-31E54110D237}" srcOrd="11" destOrd="0" presId="urn:microsoft.com/office/officeart/2008/layout/VerticalCurvedList"/>
    <dgm:cxn modelId="{A25C1F92-CB56-D443-BE3B-6E2873004E47}" type="presParOf" srcId="{C0E26C4C-F1B6-764F-83C8-5A774D31D8F5}" destId="{24B74AE4-9F2E-0D46-A61D-5E816646C749}" srcOrd="12" destOrd="0" presId="urn:microsoft.com/office/officeart/2008/layout/VerticalCurvedList"/>
    <dgm:cxn modelId="{B44515BC-9F74-0A49-AEA3-AC0DE6DE7D25}" type="presParOf" srcId="{24B74AE4-9F2E-0D46-A61D-5E816646C749}" destId="{63FB382E-3534-9B44-9902-6C7EF1888A6B}" srcOrd="0" destOrd="0" presId="urn:microsoft.com/office/officeart/2008/layout/VerticalCurvedList"/>
    <dgm:cxn modelId="{08CAD904-5982-9749-AAE8-C2F403F8825F}" type="presParOf" srcId="{C0E26C4C-F1B6-764F-83C8-5A774D31D8F5}" destId="{E4B08408-3744-3C44-B656-6203846B3A0B}" srcOrd="13" destOrd="0" presId="urn:microsoft.com/office/officeart/2008/layout/VerticalCurvedList"/>
    <dgm:cxn modelId="{74A3333D-56AC-9B49-AE55-9A90E32815D1}" type="presParOf" srcId="{C0E26C4C-F1B6-764F-83C8-5A774D31D8F5}" destId="{B15CBF9B-EFDF-184C-9064-D49A81BFE283}" srcOrd="14" destOrd="0" presId="urn:microsoft.com/office/officeart/2008/layout/VerticalCurvedList"/>
    <dgm:cxn modelId="{1F170DA2-DD13-E64D-8C8F-11D867750314}" type="presParOf" srcId="{B15CBF9B-EFDF-184C-9064-D49A81BFE283}" destId="{50A84278-3AF7-C04E-A16F-C5D6138DF3A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F5AD1B-53A8-5546-AA7E-70444093E9AA}" type="doc">
      <dgm:prSet loTypeId="urn:microsoft.com/office/officeart/2005/8/layout/cycle8" loCatId="" qsTypeId="urn:microsoft.com/office/officeart/2005/8/quickstyle/simple5" qsCatId="simple" csTypeId="urn:microsoft.com/office/officeart/2005/8/colors/colorful2" csCatId="colorful" phldr="1"/>
      <dgm:spPr/>
    </dgm:pt>
    <dgm:pt modelId="{045276AB-8FD8-F344-BEDF-92DF39FF5DF1}">
      <dgm:prSet phldrT="[Text]" custT="1"/>
      <dgm:spPr/>
      <dgm:t>
        <a:bodyPr/>
        <a:lstStyle/>
        <a:p>
          <a:r>
            <a:rPr lang="en-US" sz="2200" dirty="0" smtClean="0"/>
            <a:t>Family Faith </a:t>
          </a:r>
          <a:br>
            <a:rPr lang="en-US" sz="2200" dirty="0" smtClean="0"/>
          </a:br>
          <a:r>
            <a:rPr lang="en-US" sz="2200" dirty="0" smtClean="0"/>
            <a:t>at Home </a:t>
          </a:r>
          <a:endParaRPr lang="en-US" sz="2200" dirty="0"/>
        </a:p>
      </dgm:t>
    </dgm:pt>
    <dgm:pt modelId="{9A3888D8-5475-CD44-B485-3E7A7D085675}" type="parTrans" cxnId="{0C68E5B8-B78D-C448-AC80-55EC36C9A92F}">
      <dgm:prSet/>
      <dgm:spPr/>
      <dgm:t>
        <a:bodyPr/>
        <a:lstStyle/>
        <a:p>
          <a:endParaRPr lang="en-US"/>
        </a:p>
      </dgm:t>
    </dgm:pt>
    <dgm:pt modelId="{169C9CDD-7042-F84D-8E8D-36B5A118ED1E}" type="sibTrans" cxnId="{0C68E5B8-B78D-C448-AC80-55EC36C9A92F}">
      <dgm:prSet/>
      <dgm:spPr/>
      <dgm:t>
        <a:bodyPr/>
        <a:lstStyle/>
        <a:p>
          <a:endParaRPr lang="en-US"/>
        </a:p>
      </dgm:t>
    </dgm:pt>
    <dgm:pt modelId="{CBAEAD36-0C27-6D49-9056-B615960E0EA7}">
      <dgm:prSet phldrT="[Text]" custT="1"/>
      <dgm:spPr/>
      <dgm:t>
        <a:bodyPr/>
        <a:lstStyle/>
        <a:p>
          <a:r>
            <a:rPr lang="en-US" sz="2200" dirty="0" smtClean="0"/>
            <a:t>Family Engagement in the Intergenerational Faith Community</a:t>
          </a:r>
          <a:endParaRPr lang="en-US" sz="2200" dirty="0"/>
        </a:p>
      </dgm:t>
    </dgm:pt>
    <dgm:pt modelId="{8B2ED7D5-32DB-444B-9E51-1986ECB58447}" type="parTrans" cxnId="{77753CD7-FB7A-9542-8385-824B437E31ED}">
      <dgm:prSet/>
      <dgm:spPr/>
      <dgm:t>
        <a:bodyPr/>
        <a:lstStyle/>
        <a:p>
          <a:endParaRPr lang="en-US"/>
        </a:p>
      </dgm:t>
    </dgm:pt>
    <dgm:pt modelId="{A2FD1143-E75E-5946-8612-0BB84C122CE2}" type="sibTrans" cxnId="{77753CD7-FB7A-9542-8385-824B437E31ED}">
      <dgm:prSet/>
      <dgm:spPr/>
      <dgm:t>
        <a:bodyPr/>
        <a:lstStyle/>
        <a:p>
          <a:endParaRPr lang="en-US"/>
        </a:p>
      </dgm:t>
    </dgm:pt>
    <dgm:pt modelId="{94D89DC4-ECAD-D24E-9C45-0CF167C192CA}">
      <dgm:prSet phldrT="[Text]" custT="1"/>
      <dgm:spPr/>
      <dgm:t>
        <a:bodyPr/>
        <a:lstStyle/>
        <a:p>
          <a:r>
            <a:rPr lang="en-US" sz="2200" dirty="0" smtClean="0"/>
            <a:t>Family Life </a:t>
          </a:r>
          <a:br>
            <a:rPr lang="en-US" sz="2200" dirty="0" smtClean="0"/>
          </a:br>
          <a:r>
            <a:rPr lang="en-US" sz="2200" dirty="0" smtClean="0"/>
            <a:t>&amp; Parent Formation</a:t>
          </a:r>
          <a:endParaRPr lang="en-US" sz="2200" dirty="0"/>
        </a:p>
      </dgm:t>
    </dgm:pt>
    <dgm:pt modelId="{DB88CBA2-3356-1C4A-8BFB-5A182BECCFE2}" type="parTrans" cxnId="{5AA3A1D5-43DC-6B41-B201-002515553D83}">
      <dgm:prSet/>
      <dgm:spPr/>
      <dgm:t>
        <a:bodyPr/>
        <a:lstStyle/>
        <a:p>
          <a:endParaRPr lang="en-US"/>
        </a:p>
      </dgm:t>
    </dgm:pt>
    <dgm:pt modelId="{02900280-2773-FA40-82CB-8F337CB935E3}" type="sibTrans" cxnId="{5AA3A1D5-43DC-6B41-B201-002515553D83}">
      <dgm:prSet/>
      <dgm:spPr/>
      <dgm:t>
        <a:bodyPr/>
        <a:lstStyle/>
        <a:p>
          <a:endParaRPr lang="en-US"/>
        </a:p>
      </dgm:t>
    </dgm:pt>
    <dgm:pt modelId="{30D54AD5-574B-E749-8A46-B855024339ED}" type="pres">
      <dgm:prSet presAssocID="{99F5AD1B-53A8-5546-AA7E-70444093E9AA}" presName="compositeShape" presStyleCnt="0">
        <dgm:presLayoutVars>
          <dgm:chMax val="7"/>
          <dgm:dir/>
          <dgm:resizeHandles val="exact"/>
        </dgm:presLayoutVars>
      </dgm:prSet>
      <dgm:spPr/>
    </dgm:pt>
    <dgm:pt modelId="{A4EDB3A7-41DA-A34C-B48E-963CA5BFF9DB}" type="pres">
      <dgm:prSet presAssocID="{99F5AD1B-53A8-5546-AA7E-70444093E9AA}" presName="wedge1" presStyleLbl="node1" presStyleIdx="0" presStyleCnt="3"/>
      <dgm:spPr/>
      <dgm:t>
        <a:bodyPr/>
        <a:lstStyle/>
        <a:p>
          <a:endParaRPr lang="en-US"/>
        </a:p>
      </dgm:t>
    </dgm:pt>
    <dgm:pt modelId="{85A6ADA6-B56C-E246-B438-9D01D7016CFF}" type="pres">
      <dgm:prSet presAssocID="{99F5AD1B-53A8-5546-AA7E-70444093E9AA}" presName="dummy1a" presStyleCnt="0"/>
      <dgm:spPr/>
    </dgm:pt>
    <dgm:pt modelId="{E20A8E64-F2F1-0E45-B384-B1FFB13A0180}" type="pres">
      <dgm:prSet presAssocID="{99F5AD1B-53A8-5546-AA7E-70444093E9AA}" presName="dummy1b" presStyleCnt="0"/>
      <dgm:spPr/>
    </dgm:pt>
    <dgm:pt modelId="{21AEB943-78A4-9148-AA32-99215E2D5166}" type="pres">
      <dgm:prSet presAssocID="{99F5AD1B-53A8-5546-AA7E-70444093E9AA}" presName="wedge1Tx" presStyleLbl="node1" presStyleIdx="0" presStyleCnt="3">
        <dgm:presLayoutVars>
          <dgm:chMax val="0"/>
          <dgm:chPref val="0"/>
          <dgm:bulletEnabled val="1"/>
        </dgm:presLayoutVars>
      </dgm:prSet>
      <dgm:spPr/>
      <dgm:t>
        <a:bodyPr/>
        <a:lstStyle/>
        <a:p>
          <a:endParaRPr lang="en-US"/>
        </a:p>
      </dgm:t>
    </dgm:pt>
    <dgm:pt modelId="{4061A072-689F-A440-84A9-E307D17BC703}" type="pres">
      <dgm:prSet presAssocID="{99F5AD1B-53A8-5546-AA7E-70444093E9AA}" presName="wedge2" presStyleLbl="node1" presStyleIdx="1" presStyleCnt="3"/>
      <dgm:spPr/>
      <dgm:t>
        <a:bodyPr/>
        <a:lstStyle/>
        <a:p>
          <a:endParaRPr lang="en-US"/>
        </a:p>
      </dgm:t>
    </dgm:pt>
    <dgm:pt modelId="{54B26C4C-1483-134E-A9CF-EF4CD9E25159}" type="pres">
      <dgm:prSet presAssocID="{99F5AD1B-53A8-5546-AA7E-70444093E9AA}" presName="dummy2a" presStyleCnt="0"/>
      <dgm:spPr/>
    </dgm:pt>
    <dgm:pt modelId="{33C13BE3-98D1-2047-8B15-0E0370F12FD4}" type="pres">
      <dgm:prSet presAssocID="{99F5AD1B-53A8-5546-AA7E-70444093E9AA}" presName="dummy2b" presStyleCnt="0"/>
      <dgm:spPr/>
    </dgm:pt>
    <dgm:pt modelId="{F5574F75-FEA0-014F-A894-1E3D415A2A94}" type="pres">
      <dgm:prSet presAssocID="{99F5AD1B-53A8-5546-AA7E-70444093E9AA}" presName="wedge2Tx" presStyleLbl="node1" presStyleIdx="1" presStyleCnt="3">
        <dgm:presLayoutVars>
          <dgm:chMax val="0"/>
          <dgm:chPref val="0"/>
          <dgm:bulletEnabled val="1"/>
        </dgm:presLayoutVars>
      </dgm:prSet>
      <dgm:spPr/>
      <dgm:t>
        <a:bodyPr/>
        <a:lstStyle/>
        <a:p>
          <a:endParaRPr lang="en-US"/>
        </a:p>
      </dgm:t>
    </dgm:pt>
    <dgm:pt modelId="{6FC002E1-6D53-FE42-9521-AC10A0BED703}" type="pres">
      <dgm:prSet presAssocID="{99F5AD1B-53A8-5546-AA7E-70444093E9AA}" presName="wedge3" presStyleLbl="node1" presStyleIdx="2" presStyleCnt="3"/>
      <dgm:spPr/>
      <dgm:t>
        <a:bodyPr/>
        <a:lstStyle/>
        <a:p>
          <a:endParaRPr lang="en-US"/>
        </a:p>
      </dgm:t>
    </dgm:pt>
    <dgm:pt modelId="{5B980076-4ED5-3944-B8CD-439FCF03F1CC}" type="pres">
      <dgm:prSet presAssocID="{99F5AD1B-53A8-5546-AA7E-70444093E9AA}" presName="dummy3a" presStyleCnt="0"/>
      <dgm:spPr/>
    </dgm:pt>
    <dgm:pt modelId="{0C655C1C-0820-9D4B-A878-198670CEF7FC}" type="pres">
      <dgm:prSet presAssocID="{99F5AD1B-53A8-5546-AA7E-70444093E9AA}" presName="dummy3b" presStyleCnt="0"/>
      <dgm:spPr/>
    </dgm:pt>
    <dgm:pt modelId="{D9C56520-4F32-2A49-80C3-9731B4780878}" type="pres">
      <dgm:prSet presAssocID="{99F5AD1B-53A8-5546-AA7E-70444093E9AA}" presName="wedge3Tx" presStyleLbl="node1" presStyleIdx="2" presStyleCnt="3">
        <dgm:presLayoutVars>
          <dgm:chMax val="0"/>
          <dgm:chPref val="0"/>
          <dgm:bulletEnabled val="1"/>
        </dgm:presLayoutVars>
      </dgm:prSet>
      <dgm:spPr/>
      <dgm:t>
        <a:bodyPr/>
        <a:lstStyle/>
        <a:p>
          <a:endParaRPr lang="en-US"/>
        </a:p>
      </dgm:t>
    </dgm:pt>
    <dgm:pt modelId="{46B837C8-897F-1349-95AF-F26A14831AE6}" type="pres">
      <dgm:prSet presAssocID="{169C9CDD-7042-F84D-8E8D-36B5A118ED1E}" presName="arrowWedge1" presStyleLbl="fgSibTrans2D1" presStyleIdx="0" presStyleCnt="3"/>
      <dgm:spPr/>
    </dgm:pt>
    <dgm:pt modelId="{01AE7613-27CB-084F-B57D-F4E8FB5DAB8A}" type="pres">
      <dgm:prSet presAssocID="{A2FD1143-E75E-5946-8612-0BB84C122CE2}" presName="arrowWedge2" presStyleLbl="fgSibTrans2D1" presStyleIdx="1" presStyleCnt="3"/>
      <dgm:spPr/>
    </dgm:pt>
    <dgm:pt modelId="{40E6D39D-D8A5-674F-82F0-9DCA011A5C54}" type="pres">
      <dgm:prSet presAssocID="{02900280-2773-FA40-82CB-8F337CB935E3}" presName="arrowWedge3" presStyleLbl="fgSibTrans2D1" presStyleIdx="2" presStyleCnt="3"/>
      <dgm:spPr/>
    </dgm:pt>
  </dgm:ptLst>
  <dgm:cxnLst>
    <dgm:cxn modelId="{863D2890-8A55-4346-9DEB-96D31EB30BE1}" type="presOf" srcId="{94D89DC4-ECAD-D24E-9C45-0CF167C192CA}" destId="{6FC002E1-6D53-FE42-9521-AC10A0BED703}" srcOrd="0" destOrd="0" presId="urn:microsoft.com/office/officeart/2005/8/layout/cycle8"/>
    <dgm:cxn modelId="{D8524269-E8C5-F14A-9B6B-7FC8D7696820}" type="presOf" srcId="{99F5AD1B-53A8-5546-AA7E-70444093E9AA}" destId="{30D54AD5-574B-E749-8A46-B855024339ED}" srcOrd="0" destOrd="0" presId="urn:microsoft.com/office/officeart/2005/8/layout/cycle8"/>
    <dgm:cxn modelId="{81FCE28F-8598-154E-BAE4-471FF6FCDE8E}" type="presOf" srcId="{CBAEAD36-0C27-6D49-9056-B615960E0EA7}" destId="{F5574F75-FEA0-014F-A894-1E3D415A2A94}" srcOrd="1" destOrd="0" presId="urn:microsoft.com/office/officeart/2005/8/layout/cycle8"/>
    <dgm:cxn modelId="{CC17DEFA-9168-954A-A165-1159B68877F5}" type="presOf" srcId="{94D89DC4-ECAD-D24E-9C45-0CF167C192CA}" destId="{D9C56520-4F32-2A49-80C3-9731B4780878}" srcOrd="1" destOrd="0" presId="urn:microsoft.com/office/officeart/2005/8/layout/cycle8"/>
    <dgm:cxn modelId="{9AF8C8C1-8A2A-0443-84D5-11BBBD7E95DF}" type="presOf" srcId="{045276AB-8FD8-F344-BEDF-92DF39FF5DF1}" destId="{A4EDB3A7-41DA-A34C-B48E-963CA5BFF9DB}" srcOrd="0" destOrd="0" presId="urn:microsoft.com/office/officeart/2005/8/layout/cycle8"/>
    <dgm:cxn modelId="{0C68E5B8-B78D-C448-AC80-55EC36C9A92F}" srcId="{99F5AD1B-53A8-5546-AA7E-70444093E9AA}" destId="{045276AB-8FD8-F344-BEDF-92DF39FF5DF1}" srcOrd="0" destOrd="0" parTransId="{9A3888D8-5475-CD44-B485-3E7A7D085675}" sibTransId="{169C9CDD-7042-F84D-8E8D-36B5A118ED1E}"/>
    <dgm:cxn modelId="{3419FC4D-542D-FD4E-AD9E-7386BC5CE93E}" type="presOf" srcId="{045276AB-8FD8-F344-BEDF-92DF39FF5DF1}" destId="{21AEB943-78A4-9148-AA32-99215E2D5166}" srcOrd="1" destOrd="0" presId="urn:microsoft.com/office/officeart/2005/8/layout/cycle8"/>
    <dgm:cxn modelId="{31533EB5-3FF7-A842-9235-A0CFC8D8738F}" type="presOf" srcId="{CBAEAD36-0C27-6D49-9056-B615960E0EA7}" destId="{4061A072-689F-A440-84A9-E307D17BC703}" srcOrd="0" destOrd="0" presId="urn:microsoft.com/office/officeart/2005/8/layout/cycle8"/>
    <dgm:cxn modelId="{77753CD7-FB7A-9542-8385-824B437E31ED}" srcId="{99F5AD1B-53A8-5546-AA7E-70444093E9AA}" destId="{CBAEAD36-0C27-6D49-9056-B615960E0EA7}" srcOrd="1" destOrd="0" parTransId="{8B2ED7D5-32DB-444B-9E51-1986ECB58447}" sibTransId="{A2FD1143-E75E-5946-8612-0BB84C122CE2}"/>
    <dgm:cxn modelId="{5AA3A1D5-43DC-6B41-B201-002515553D83}" srcId="{99F5AD1B-53A8-5546-AA7E-70444093E9AA}" destId="{94D89DC4-ECAD-D24E-9C45-0CF167C192CA}" srcOrd="2" destOrd="0" parTransId="{DB88CBA2-3356-1C4A-8BFB-5A182BECCFE2}" sibTransId="{02900280-2773-FA40-82CB-8F337CB935E3}"/>
    <dgm:cxn modelId="{65CE36BC-1ED9-1B4C-8D36-D25DB62AB0C0}" type="presParOf" srcId="{30D54AD5-574B-E749-8A46-B855024339ED}" destId="{A4EDB3A7-41DA-A34C-B48E-963CA5BFF9DB}" srcOrd="0" destOrd="0" presId="urn:microsoft.com/office/officeart/2005/8/layout/cycle8"/>
    <dgm:cxn modelId="{23DADEA7-A059-B548-9492-3EDDF2DA26CA}" type="presParOf" srcId="{30D54AD5-574B-E749-8A46-B855024339ED}" destId="{85A6ADA6-B56C-E246-B438-9D01D7016CFF}" srcOrd="1" destOrd="0" presId="urn:microsoft.com/office/officeart/2005/8/layout/cycle8"/>
    <dgm:cxn modelId="{E3B22924-AC7B-434D-8B20-C14FEF803A49}" type="presParOf" srcId="{30D54AD5-574B-E749-8A46-B855024339ED}" destId="{E20A8E64-F2F1-0E45-B384-B1FFB13A0180}" srcOrd="2" destOrd="0" presId="urn:microsoft.com/office/officeart/2005/8/layout/cycle8"/>
    <dgm:cxn modelId="{00B049B4-9786-D740-86DD-5500C336A23D}" type="presParOf" srcId="{30D54AD5-574B-E749-8A46-B855024339ED}" destId="{21AEB943-78A4-9148-AA32-99215E2D5166}" srcOrd="3" destOrd="0" presId="urn:microsoft.com/office/officeart/2005/8/layout/cycle8"/>
    <dgm:cxn modelId="{120B0520-0ADE-9146-9628-2CB45FC3418C}" type="presParOf" srcId="{30D54AD5-574B-E749-8A46-B855024339ED}" destId="{4061A072-689F-A440-84A9-E307D17BC703}" srcOrd="4" destOrd="0" presId="urn:microsoft.com/office/officeart/2005/8/layout/cycle8"/>
    <dgm:cxn modelId="{376AB52B-FD1E-414C-8AC9-D186550F47D6}" type="presParOf" srcId="{30D54AD5-574B-E749-8A46-B855024339ED}" destId="{54B26C4C-1483-134E-A9CF-EF4CD9E25159}" srcOrd="5" destOrd="0" presId="urn:microsoft.com/office/officeart/2005/8/layout/cycle8"/>
    <dgm:cxn modelId="{1651F6EC-3974-844A-BC97-5335E1D3724B}" type="presParOf" srcId="{30D54AD5-574B-E749-8A46-B855024339ED}" destId="{33C13BE3-98D1-2047-8B15-0E0370F12FD4}" srcOrd="6" destOrd="0" presId="urn:microsoft.com/office/officeart/2005/8/layout/cycle8"/>
    <dgm:cxn modelId="{D5A47EC1-F84C-B94D-91D5-5C0C5F796A8A}" type="presParOf" srcId="{30D54AD5-574B-E749-8A46-B855024339ED}" destId="{F5574F75-FEA0-014F-A894-1E3D415A2A94}" srcOrd="7" destOrd="0" presId="urn:microsoft.com/office/officeart/2005/8/layout/cycle8"/>
    <dgm:cxn modelId="{552C03E1-09C1-5B46-9D40-A25B0DA6671A}" type="presParOf" srcId="{30D54AD5-574B-E749-8A46-B855024339ED}" destId="{6FC002E1-6D53-FE42-9521-AC10A0BED703}" srcOrd="8" destOrd="0" presId="urn:microsoft.com/office/officeart/2005/8/layout/cycle8"/>
    <dgm:cxn modelId="{14F4B53A-93F1-864E-8D52-8269F9BF5242}" type="presParOf" srcId="{30D54AD5-574B-E749-8A46-B855024339ED}" destId="{5B980076-4ED5-3944-B8CD-439FCF03F1CC}" srcOrd="9" destOrd="0" presId="urn:microsoft.com/office/officeart/2005/8/layout/cycle8"/>
    <dgm:cxn modelId="{0583D168-B593-9742-9772-8706CD690F98}" type="presParOf" srcId="{30D54AD5-574B-E749-8A46-B855024339ED}" destId="{0C655C1C-0820-9D4B-A878-198670CEF7FC}" srcOrd="10" destOrd="0" presId="urn:microsoft.com/office/officeart/2005/8/layout/cycle8"/>
    <dgm:cxn modelId="{50923F0E-9EE3-4042-84F6-0F8BB42EE3C6}" type="presParOf" srcId="{30D54AD5-574B-E749-8A46-B855024339ED}" destId="{D9C56520-4F32-2A49-80C3-9731B4780878}" srcOrd="11" destOrd="0" presId="urn:microsoft.com/office/officeart/2005/8/layout/cycle8"/>
    <dgm:cxn modelId="{07DC685D-CCDC-E046-8F3F-8335D6978208}" type="presParOf" srcId="{30D54AD5-574B-E749-8A46-B855024339ED}" destId="{46B837C8-897F-1349-95AF-F26A14831AE6}" srcOrd="12" destOrd="0" presId="urn:microsoft.com/office/officeart/2005/8/layout/cycle8"/>
    <dgm:cxn modelId="{9658B121-10A5-2F4C-8E4B-AEBE2707C63F}" type="presParOf" srcId="{30D54AD5-574B-E749-8A46-B855024339ED}" destId="{01AE7613-27CB-084F-B57D-F4E8FB5DAB8A}" srcOrd="13" destOrd="0" presId="urn:microsoft.com/office/officeart/2005/8/layout/cycle8"/>
    <dgm:cxn modelId="{27AF2E7F-F682-9A4E-91F6-C8F098B22929}" type="presParOf" srcId="{30D54AD5-574B-E749-8A46-B855024339ED}" destId="{40E6D39D-D8A5-674F-82F0-9DCA011A5C54}"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8AA0276-F734-1648-A5C0-545665DCAD60}" type="doc">
      <dgm:prSet loTypeId="urn:microsoft.com/office/officeart/2005/8/layout/hProcess11" loCatId="" qsTypeId="urn:microsoft.com/office/officeart/2005/8/quickstyle/simple4" qsCatId="simple" csTypeId="urn:microsoft.com/office/officeart/2005/8/colors/colorful3" csCatId="colorful" phldr="1"/>
      <dgm:spPr/>
    </dgm:pt>
    <dgm:pt modelId="{0E082673-2139-BF45-A285-9ACCAF655F86}">
      <dgm:prSet phldrT="[Text]" custT="1"/>
      <dgm:spPr/>
      <dgm:t>
        <a:bodyPr/>
        <a:lstStyle/>
        <a:p>
          <a:r>
            <a:rPr lang="en-US" sz="2400" dirty="0" smtClean="0"/>
            <a:t> </a:t>
          </a:r>
          <a:endParaRPr lang="en-US" sz="2400" dirty="0"/>
        </a:p>
      </dgm:t>
    </dgm:pt>
    <dgm:pt modelId="{6FB3131B-179F-074B-90AC-6750BA8FFAED}" type="parTrans" cxnId="{07DDEC69-CFA1-F743-B89D-110C72DB9CC3}">
      <dgm:prSet/>
      <dgm:spPr/>
      <dgm:t>
        <a:bodyPr/>
        <a:lstStyle/>
        <a:p>
          <a:endParaRPr lang="en-US"/>
        </a:p>
      </dgm:t>
    </dgm:pt>
    <dgm:pt modelId="{94AEECAE-11E4-B04C-9EE1-201DB4DC5DDF}" type="sibTrans" cxnId="{07DDEC69-CFA1-F743-B89D-110C72DB9CC3}">
      <dgm:prSet/>
      <dgm:spPr/>
      <dgm:t>
        <a:bodyPr/>
        <a:lstStyle/>
        <a:p>
          <a:endParaRPr lang="en-US"/>
        </a:p>
      </dgm:t>
    </dgm:pt>
    <dgm:pt modelId="{4D8EBE8F-C63D-264F-AB94-B4F368E6955E}">
      <dgm:prSet phldrT="[Text]" custT="1"/>
      <dgm:spPr/>
      <dgm:t>
        <a:bodyPr/>
        <a:lstStyle/>
        <a:p>
          <a:r>
            <a:rPr lang="en-US" sz="2400" dirty="0" smtClean="0"/>
            <a:t>Developing New Strategies &amp; Initiatives </a:t>
          </a:r>
          <a:endParaRPr lang="en-US" sz="2400" dirty="0"/>
        </a:p>
      </dgm:t>
    </dgm:pt>
    <dgm:pt modelId="{9022F16D-E8B4-4C48-9E88-A8E2D34279EB}" type="parTrans" cxnId="{E9459E11-B09D-A44E-912F-8B3095E632D2}">
      <dgm:prSet/>
      <dgm:spPr/>
      <dgm:t>
        <a:bodyPr/>
        <a:lstStyle/>
        <a:p>
          <a:endParaRPr lang="en-US"/>
        </a:p>
      </dgm:t>
    </dgm:pt>
    <dgm:pt modelId="{CAED2666-39EA-8645-85C6-9F4D4E37515B}" type="sibTrans" cxnId="{E9459E11-B09D-A44E-912F-8B3095E632D2}">
      <dgm:prSet/>
      <dgm:spPr/>
      <dgm:t>
        <a:bodyPr/>
        <a:lstStyle/>
        <a:p>
          <a:endParaRPr lang="en-US"/>
        </a:p>
      </dgm:t>
    </dgm:pt>
    <dgm:pt modelId="{042D8D2C-6FD8-E34C-B9CC-75233D800868}">
      <dgm:prSet phldrT="[Text]" custT="1"/>
      <dgm:spPr/>
      <dgm:t>
        <a:bodyPr/>
        <a:lstStyle/>
        <a:p>
          <a:r>
            <a:rPr lang="en-US" sz="2400" dirty="0" smtClean="0"/>
            <a:t>Transforming  Current Programming to Engage Families </a:t>
          </a:r>
          <a:endParaRPr lang="en-US" sz="2400" dirty="0"/>
        </a:p>
      </dgm:t>
    </dgm:pt>
    <dgm:pt modelId="{3500A0D3-1210-E444-8B4E-E3F06711F4FB}" type="parTrans" cxnId="{530A5414-79D4-D94A-B0E0-3BD74E19AD84}">
      <dgm:prSet/>
      <dgm:spPr/>
      <dgm:t>
        <a:bodyPr/>
        <a:lstStyle/>
        <a:p>
          <a:endParaRPr lang="en-US"/>
        </a:p>
      </dgm:t>
    </dgm:pt>
    <dgm:pt modelId="{6C4F71F5-AF63-A04E-9897-B18145654540}" type="sibTrans" cxnId="{530A5414-79D4-D94A-B0E0-3BD74E19AD84}">
      <dgm:prSet/>
      <dgm:spPr/>
      <dgm:t>
        <a:bodyPr/>
        <a:lstStyle/>
        <a:p>
          <a:endParaRPr lang="en-US"/>
        </a:p>
      </dgm:t>
    </dgm:pt>
    <dgm:pt modelId="{880C27D6-5492-7646-97F5-BE3418446CF2}">
      <dgm:prSet phldrT="[Text]" custT="1"/>
      <dgm:spPr/>
      <dgm:t>
        <a:bodyPr/>
        <a:lstStyle/>
        <a:p>
          <a:endParaRPr lang="en-US" sz="2400" dirty="0"/>
        </a:p>
      </dgm:t>
    </dgm:pt>
    <dgm:pt modelId="{A65500B4-B544-624F-B2AE-6AAE15203BBE}" type="parTrans" cxnId="{646E9E2E-A41B-EC4B-AB43-3CB9C03627DB}">
      <dgm:prSet/>
      <dgm:spPr/>
      <dgm:t>
        <a:bodyPr/>
        <a:lstStyle/>
        <a:p>
          <a:endParaRPr lang="en-US"/>
        </a:p>
      </dgm:t>
    </dgm:pt>
    <dgm:pt modelId="{DB0B959A-9272-7243-AD86-E35651FB692F}" type="sibTrans" cxnId="{646E9E2E-A41B-EC4B-AB43-3CB9C03627DB}">
      <dgm:prSet/>
      <dgm:spPr/>
      <dgm:t>
        <a:bodyPr/>
        <a:lstStyle/>
        <a:p>
          <a:endParaRPr lang="en-US"/>
        </a:p>
      </dgm:t>
    </dgm:pt>
    <dgm:pt modelId="{D0FDAB62-0589-5044-AFBA-2159EE20E18A}" type="pres">
      <dgm:prSet presAssocID="{68AA0276-F734-1648-A5C0-545665DCAD60}" presName="Name0" presStyleCnt="0">
        <dgm:presLayoutVars>
          <dgm:dir/>
          <dgm:resizeHandles val="exact"/>
        </dgm:presLayoutVars>
      </dgm:prSet>
      <dgm:spPr/>
    </dgm:pt>
    <dgm:pt modelId="{328EBE2E-E253-BA4C-BC68-7618FE098CC5}" type="pres">
      <dgm:prSet presAssocID="{68AA0276-F734-1648-A5C0-545665DCAD60}" presName="arrow" presStyleLbl="bgShp" presStyleIdx="0" presStyleCnt="1"/>
      <dgm:spPr/>
    </dgm:pt>
    <dgm:pt modelId="{A1087218-B94D-6741-835C-394D461F2DA7}" type="pres">
      <dgm:prSet presAssocID="{68AA0276-F734-1648-A5C0-545665DCAD60}" presName="points" presStyleCnt="0"/>
      <dgm:spPr/>
    </dgm:pt>
    <dgm:pt modelId="{BED7B0C8-EA6D-F84E-8F3D-4B4C3D27E19F}" type="pres">
      <dgm:prSet presAssocID="{042D8D2C-6FD8-E34C-B9CC-75233D800868}" presName="compositeA" presStyleCnt="0"/>
      <dgm:spPr/>
    </dgm:pt>
    <dgm:pt modelId="{97C9388B-123A-BC4C-A7D6-CAA2C89C4F06}" type="pres">
      <dgm:prSet presAssocID="{042D8D2C-6FD8-E34C-B9CC-75233D800868}" presName="textA" presStyleLbl="revTx" presStyleIdx="0" presStyleCnt="4" custScaleX="235842">
        <dgm:presLayoutVars>
          <dgm:bulletEnabled val="1"/>
        </dgm:presLayoutVars>
      </dgm:prSet>
      <dgm:spPr/>
      <dgm:t>
        <a:bodyPr/>
        <a:lstStyle/>
        <a:p>
          <a:endParaRPr lang="en-US"/>
        </a:p>
      </dgm:t>
    </dgm:pt>
    <dgm:pt modelId="{7392B55B-855D-714F-A561-A8237E035008}" type="pres">
      <dgm:prSet presAssocID="{042D8D2C-6FD8-E34C-B9CC-75233D800868}" presName="circleA" presStyleLbl="node1" presStyleIdx="0" presStyleCnt="4"/>
      <dgm:spPr/>
    </dgm:pt>
    <dgm:pt modelId="{311A9EDB-EBB8-B748-B9CA-DAE18BE0D550}" type="pres">
      <dgm:prSet presAssocID="{042D8D2C-6FD8-E34C-B9CC-75233D800868}" presName="spaceA" presStyleCnt="0"/>
      <dgm:spPr/>
    </dgm:pt>
    <dgm:pt modelId="{DF863CE8-F2C6-BE49-97A6-A5929367DBE7}" type="pres">
      <dgm:prSet presAssocID="{6C4F71F5-AF63-A04E-9897-B18145654540}" presName="space" presStyleCnt="0"/>
      <dgm:spPr/>
    </dgm:pt>
    <dgm:pt modelId="{DE93E1BD-F20C-6A48-B25A-B1B2F955DBAC}" type="pres">
      <dgm:prSet presAssocID="{0E082673-2139-BF45-A285-9ACCAF655F86}" presName="compositeB" presStyleCnt="0"/>
      <dgm:spPr/>
    </dgm:pt>
    <dgm:pt modelId="{8C96649E-6A82-D441-A4DC-B2FBCA367112}" type="pres">
      <dgm:prSet presAssocID="{0E082673-2139-BF45-A285-9ACCAF655F86}" presName="textB" presStyleLbl="revTx" presStyleIdx="1" presStyleCnt="4" custScaleX="218207">
        <dgm:presLayoutVars>
          <dgm:bulletEnabled val="1"/>
        </dgm:presLayoutVars>
      </dgm:prSet>
      <dgm:spPr/>
      <dgm:t>
        <a:bodyPr/>
        <a:lstStyle/>
        <a:p>
          <a:endParaRPr lang="en-US"/>
        </a:p>
      </dgm:t>
    </dgm:pt>
    <dgm:pt modelId="{8A93425F-D1E9-A744-A436-64DEB48C1A54}" type="pres">
      <dgm:prSet presAssocID="{0E082673-2139-BF45-A285-9ACCAF655F86}" presName="circleB" presStyleLbl="node1" presStyleIdx="1" presStyleCnt="4"/>
      <dgm:spPr/>
    </dgm:pt>
    <dgm:pt modelId="{9D74EAD7-B0F1-CD4E-AE84-D6D27B557A9A}" type="pres">
      <dgm:prSet presAssocID="{0E082673-2139-BF45-A285-9ACCAF655F86}" presName="spaceB" presStyleCnt="0"/>
      <dgm:spPr/>
    </dgm:pt>
    <dgm:pt modelId="{BD831046-0267-A04F-8BE5-CA64AE30C123}" type="pres">
      <dgm:prSet presAssocID="{94AEECAE-11E4-B04C-9EE1-201DB4DC5DDF}" presName="space" presStyleCnt="0"/>
      <dgm:spPr/>
    </dgm:pt>
    <dgm:pt modelId="{59F04B77-B008-764D-9780-D09BB0E8C47F}" type="pres">
      <dgm:prSet presAssocID="{880C27D6-5492-7646-97F5-BE3418446CF2}" presName="compositeA" presStyleCnt="0"/>
      <dgm:spPr/>
    </dgm:pt>
    <dgm:pt modelId="{F88B67CA-8F64-4C4F-B2DA-CCB14F478712}" type="pres">
      <dgm:prSet presAssocID="{880C27D6-5492-7646-97F5-BE3418446CF2}" presName="textA" presStyleLbl="revTx" presStyleIdx="2" presStyleCnt="4" custScaleX="155540">
        <dgm:presLayoutVars>
          <dgm:bulletEnabled val="1"/>
        </dgm:presLayoutVars>
      </dgm:prSet>
      <dgm:spPr/>
      <dgm:t>
        <a:bodyPr/>
        <a:lstStyle/>
        <a:p>
          <a:endParaRPr lang="en-US"/>
        </a:p>
      </dgm:t>
    </dgm:pt>
    <dgm:pt modelId="{14E0FCD9-26D4-564F-AD99-42BCA1EB2171}" type="pres">
      <dgm:prSet presAssocID="{880C27D6-5492-7646-97F5-BE3418446CF2}" presName="circleA" presStyleLbl="node1" presStyleIdx="2" presStyleCnt="4"/>
      <dgm:spPr/>
    </dgm:pt>
    <dgm:pt modelId="{149F811E-D87C-AD44-A9A9-C06C2E143D31}" type="pres">
      <dgm:prSet presAssocID="{880C27D6-5492-7646-97F5-BE3418446CF2}" presName="spaceA" presStyleCnt="0"/>
      <dgm:spPr/>
    </dgm:pt>
    <dgm:pt modelId="{C1A186AA-CCA9-7D4F-AAAF-468C59D7051C}" type="pres">
      <dgm:prSet presAssocID="{DB0B959A-9272-7243-AD86-E35651FB692F}" presName="space" presStyleCnt="0"/>
      <dgm:spPr/>
    </dgm:pt>
    <dgm:pt modelId="{41245BE6-80D3-024B-939C-5A71C4706E6A}" type="pres">
      <dgm:prSet presAssocID="{4D8EBE8F-C63D-264F-AB94-B4F368E6955E}" presName="compositeB" presStyleCnt="0"/>
      <dgm:spPr/>
    </dgm:pt>
    <dgm:pt modelId="{2117C167-D7B5-8942-8FF4-1E49C33F0542}" type="pres">
      <dgm:prSet presAssocID="{4D8EBE8F-C63D-264F-AB94-B4F368E6955E}" presName="textB" presStyleLbl="revTx" presStyleIdx="3" presStyleCnt="4" custScaleX="188525" custLinFactNeighborX="-16245">
        <dgm:presLayoutVars>
          <dgm:bulletEnabled val="1"/>
        </dgm:presLayoutVars>
      </dgm:prSet>
      <dgm:spPr/>
      <dgm:t>
        <a:bodyPr/>
        <a:lstStyle/>
        <a:p>
          <a:endParaRPr lang="en-US"/>
        </a:p>
      </dgm:t>
    </dgm:pt>
    <dgm:pt modelId="{2071BD06-928E-CA42-A99B-7E05E101C94F}" type="pres">
      <dgm:prSet presAssocID="{4D8EBE8F-C63D-264F-AB94-B4F368E6955E}" presName="circleB" presStyleLbl="node1" presStyleIdx="3" presStyleCnt="4"/>
      <dgm:spPr/>
    </dgm:pt>
    <dgm:pt modelId="{455EEB7C-0F97-5F48-A143-AA364E20F0BD}" type="pres">
      <dgm:prSet presAssocID="{4D8EBE8F-C63D-264F-AB94-B4F368E6955E}" presName="spaceB" presStyleCnt="0"/>
      <dgm:spPr/>
    </dgm:pt>
  </dgm:ptLst>
  <dgm:cxnLst>
    <dgm:cxn modelId="{530A5414-79D4-D94A-B0E0-3BD74E19AD84}" srcId="{68AA0276-F734-1648-A5C0-545665DCAD60}" destId="{042D8D2C-6FD8-E34C-B9CC-75233D800868}" srcOrd="0" destOrd="0" parTransId="{3500A0D3-1210-E444-8B4E-E3F06711F4FB}" sibTransId="{6C4F71F5-AF63-A04E-9897-B18145654540}"/>
    <dgm:cxn modelId="{6C6B55B3-007D-7846-8971-91A7938860E1}" type="presOf" srcId="{0E082673-2139-BF45-A285-9ACCAF655F86}" destId="{8C96649E-6A82-D441-A4DC-B2FBCA367112}" srcOrd="0" destOrd="0" presId="urn:microsoft.com/office/officeart/2005/8/layout/hProcess11"/>
    <dgm:cxn modelId="{4E944252-16C9-0845-935E-758C92B49009}" type="presOf" srcId="{880C27D6-5492-7646-97F5-BE3418446CF2}" destId="{F88B67CA-8F64-4C4F-B2DA-CCB14F478712}" srcOrd="0" destOrd="0" presId="urn:microsoft.com/office/officeart/2005/8/layout/hProcess11"/>
    <dgm:cxn modelId="{E9459E11-B09D-A44E-912F-8B3095E632D2}" srcId="{68AA0276-F734-1648-A5C0-545665DCAD60}" destId="{4D8EBE8F-C63D-264F-AB94-B4F368E6955E}" srcOrd="3" destOrd="0" parTransId="{9022F16D-E8B4-4C48-9E88-A8E2D34279EB}" sibTransId="{CAED2666-39EA-8645-85C6-9F4D4E37515B}"/>
    <dgm:cxn modelId="{A3CEC59D-E381-B042-ABB1-F9F1CD3E9E84}" type="presOf" srcId="{042D8D2C-6FD8-E34C-B9CC-75233D800868}" destId="{97C9388B-123A-BC4C-A7D6-CAA2C89C4F06}" srcOrd="0" destOrd="0" presId="urn:microsoft.com/office/officeart/2005/8/layout/hProcess11"/>
    <dgm:cxn modelId="{646E9E2E-A41B-EC4B-AB43-3CB9C03627DB}" srcId="{68AA0276-F734-1648-A5C0-545665DCAD60}" destId="{880C27D6-5492-7646-97F5-BE3418446CF2}" srcOrd="2" destOrd="0" parTransId="{A65500B4-B544-624F-B2AE-6AAE15203BBE}" sibTransId="{DB0B959A-9272-7243-AD86-E35651FB692F}"/>
    <dgm:cxn modelId="{DAF4A859-1F22-3A41-9CCE-7086D8C60E54}" type="presOf" srcId="{4D8EBE8F-C63D-264F-AB94-B4F368E6955E}" destId="{2117C167-D7B5-8942-8FF4-1E49C33F0542}" srcOrd="0" destOrd="0" presId="urn:microsoft.com/office/officeart/2005/8/layout/hProcess11"/>
    <dgm:cxn modelId="{3FED27DA-D218-5B41-A0BD-85E4F508EB38}" type="presOf" srcId="{68AA0276-F734-1648-A5C0-545665DCAD60}" destId="{D0FDAB62-0589-5044-AFBA-2159EE20E18A}" srcOrd="0" destOrd="0" presId="urn:microsoft.com/office/officeart/2005/8/layout/hProcess11"/>
    <dgm:cxn modelId="{07DDEC69-CFA1-F743-B89D-110C72DB9CC3}" srcId="{68AA0276-F734-1648-A5C0-545665DCAD60}" destId="{0E082673-2139-BF45-A285-9ACCAF655F86}" srcOrd="1" destOrd="0" parTransId="{6FB3131B-179F-074B-90AC-6750BA8FFAED}" sibTransId="{94AEECAE-11E4-B04C-9EE1-201DB4DC5DDF}"/>
    <dgm:cxn modelId="{8D29CCD4-BC8A-F345-9DA3-D0DF67D3A6A2}" type="presParOf" srcId="{D0FDAB62-0589-5044-AFBA-2159EE20E18A}" destId="{328EBE2E-E253-BA4C-BC68-7618FE098CC5}" srcOrd="0" destOrd="0" presId="urn:microsoft.com/office/officeart/2005/8/layout/hProcess11"/>
    <dgm:cxn modelId="{DB06629E-D1E5-2C4D-ADA1-FCD2468BC874}" type="presParOf" srcId="{D0FDAB62-0589-5044-AFBA-2159EE20E18A}" destId="{A1087218-B94D-6741-835C-394D461F2DA7}" srcOrd="1" destOrd="0" presId="urn:microsoft.com/office/officeart/2005/8/layout/hProcess11"/>
    <dgm:cxn modelId="{3B442B7F-BC0E-D342-BC98-C2E59571AD8A}" type="presParOf" srcId="{A1087218-B94D-6741-835C-394D461F2DA7}" destId="{BED7B0C8-EA6D-F84E-8F3D-4B4C3D27E19F}" srcOrd="0" destOrd="0" presId="urn:microsoft.com/office/officeart/2005/8/layout/hProcess11"/>
    <dgm:cxn modelId="{F6EC7393-1AF4-9D45-94BD-5369D5A66CF9}" type="presParOf" srcId="{BED7B0C8-EA6D-F84E-8F3D-4B4C3D27E19F}" destId="{97C9388B-123A-BC4C-A7D6-CAA2C89C4F06}" srcOrd="0" destOrd="0" presId="urn:microsoft.com/office/officeart/2005/8/layout/hProcess11"/>
    <dgm:cxn modelId="{064DB3F8-256E-6D42-8BA0-66212FD4F050}" type="presParOf" srcId="{BED7B0C8-EA6D-F84E-8F3D-4B4C3D27E19F}" destId="{7392B55B-855D-714F-A561-A8237E035008}" srcOrd="1" destOrd="0" presId="urn:microsoft.com/office/officeart/2005/8/layout/hProcess11"/>
    <dgm:cxn modelId="{EC07E011-65D3-4C4B-97E3-98903AE115FF}" type="presParOf" srcId="{BED7B0C8-EA6D-F84E-8F3D-4B4C3D27E19F}" destId="{311A9EDB-EBB8-B748-B9CA-DAE18BE0D550}" srcOrd="2" destOrd="0" presId="urn:microsoft.com/office/officeart/2005/8/layout/hProcess11"/>
    <dgm:cxn modelId="{0545F95E-A3F7-5048-BE39-3D481029966B}" type="presParOf" srcId="{A1087218-B94D-6741-835C-394D461F2DA7}" destId="{DF863CE8-F2C6-BE49-97A6-A5929367DBE7}" srcOrd="1" destOrd="0" presId="urn:microsoft.com/office/officeart/2005/8/layout/hProcess11"/>
    <dgm:cxn modelId="{2700625A-9490-E34C-BE1B-895FC1B3CF7A}" type="presParOf" srcId="{A1087218-B94D-6741-835C-394D461F2DA7}" destId="{DE93E1BD-F20C-6A48-B25A-B1B2F955DBAC}" srcOrd="2" destOrd="0" presId="urn:microsoft.com/office/officeart/2005/8/layout/hProcess11"/>
    <dgm:cxn modelId="{F8E03458-4874-F44D-AE79-B77F3D3177E6}" type="presParOf" srcId="{DE93E1BD-F20C-6A48-B25A-B1B2F955DBAC}" destId="{8C96649E-6A82-D441-A4DC-B2FBCA367112}" srcOrd="0" destOrd="0" presId="urn:microsoft.com/office/officeart/2005/8/layout/hProcess11"/>
    <dgm:cxn modelId="{A97624CC-BC38-B449-948F-4064D13BE009}" type="presParOf" srcId="{DE93E1BD-F20C-6A48-B25A-B1B2F955DBAC}" destId="{8A93425F-D1E9-A744-A436-64DEB48C1A54}" srcOrd="1" destOrd="0" presId="urn:microsoft.com/office/officeart/2005/8/layout/hProcess11"/>
    <dgm:cxn modelId="{F9F7F089-9BA7-7641-9F0F-83CBA1A419F8}" type="presParOf" srcId="{DE93E1BD-F20C-6A48-B25A-B1B2F955DBAC}" destId="{9D74EAD7-B0F1-CD4E-AE84-D6D27B557A9A}" srcOrd="2" destOrd="0" presId="urn:microsoft.com/office/officeart/2005/8/layout/hProcess11"/>
    <dgm:cxn modelId="{5AF4E029-8D9B-094C-AF42-2CD50C7CAF88}" type="presParOf" srcId="{A1087218-B94D-6741-835C-394D461F2DA7}" destId="{BD831046-0267-A04F-8BE5-CA64AE30C123}" srcOrd="3" destOrd="0" presId="urn:microsoft.com/office/officeart/2005/8/layout/hProcess11"/>
    <dgm:cxn modelId="{A965CCA8-4C58-F14C-8499-6FD5C39540EE}" type="presParOf" srcId="{A1087218-B94D-6741-835C-394D461F2DA7}" destId="{59F04B77-B008-764D-9780-D09BB0E8C47F}" srcOrd="4" destOrd="0" presId="urn:microsoft.com/office/officeart/2005/8/layout/hProcess11"/>
    <dgm:cxn modelId="{021D26BE-9FE5-8E4A-888F-94033955B47F}" type="presParOf" srcId="{59F04B77-B008-764D-9780-D09BB0E8C47F}" destId="{F88B67CA-8F64-4C4F-B2DA-CCB14F478712}" srcOrd="0" destOrd="0" presId="urn:microsoft.com/office/officeart/2005/8/layout/hProcess11"/>
    <dgm:cxn modelId="{8AAAC50D-798E-E94A-A1EF-F89E8D632A7A}" type="presParOf" srcId="{59F04B77-B008-764D-9780-D09BB0E8C47F}" destId="{14E0FCD9-26D4-564F-AD99-42BCA1EB2171}" srcOrd="1" destOrd="0" presId="urn:microsoft.com/office/officeart/2005/8/layout/hProcess11"/>
    <dgm:cxn modelId="{1DCDD1C1-49C4-D24F-9B03-E522EE7C8A97}" type="presParOf" srcId="{59F04B77-B008-764D-9780-D09BB0E8C47F}" destId="{149F811E-D87C-AD44-A9A9-C06C2E143D31}" srcOrd="2" destOrd="0" presId="urn:microsoft.com/office/officeart/2005/8/layout/hProcess11"/>
    <dgm:cxn modelId="{7D497D6C-369A-C24D-ACE9-8B525E9F4CA8}" type="presParOf" srcId="{A1087218-B94D-6741-835C-394D461F2DA7}" destId="{C1A186AA-CCA9-7D4F-AAAF-468C59D7051C}" srcOrd="5" destOrd="0" presId="urn:microsoft.com/office/officeart/2005/8/layout/hProcess11"/>
    <dgm:cxn modelId="{D5C14E1F-C22F-2A43-9EAF-92BA077BCA4F}" type="presParOf" srcId="{A1087218-B94D-6741-835C-394D461F2DA7}" destId="{41245BE6-80D3-024B-939C-5A71C4706E6A}" srcOrd="6" destOrd="0" presId="urn:microsoft.com/office/officeart/2005/8/layout/hProcess11"/>
    <dgm:cxn modelId="{A13879E6-E615-C84B-9C67-6B7EE6A24D00}" type="presParOf" srcId="{41245BE6-80D3-024B-939C-5A71C4706E6A}" destId="{2117C167-D7B5-8942-8FF4-1E49C33F0542}" srcOrd="0" destOrd="0" presId="urn:microsoft.com/office/officeart/2005/8/layout/hProcess11"/>
    <dgm:cxn modelId="{BD11AECE-D1D3-A24A-AECD-D07F4B824CCB}" type="presParOf" srcId="{41245BE6-80D3-024B-939C-5A71C4706E6A}" destId="{2071BD06-928E-CA42-A99B-7E05E101C94F}" srcOrd="1" destOrd="0" presId="urn:microsoft.com/office/officeart/2005/8/layout/hProcess11"/>
    <dgm:cxn modelId="{A0D0ED86-13BA-C349-AB2F-77E10FF3D2AE}" type="presParOf" srcId="{41245BE6-80D3-024B-939C-5A71C4706E6A}" destId="{455EEB7C-0F97-5F48-A143-AA364E20F0BD}"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DB3A7-41DA-A34C-B48E-963CA5BFF9DB}">
      <dsp:nvSpPr>
        <dsp:cNvPr id="0" name=""/>
        <dsp:cNvSpPr/>
      </dsp:nvSpPr>
      <dsp:spPr>
        <a:xfrm>
          <a:off x="793322" y="342221"/>
          <a:ext cx="4422555" cy="4422555"/>
        </a:xfrm>
        <a:prstGeom prst="pie">
          <a:avLst>
            <a:gd name="adj1" fmla="val 16200000"/>
            <a:gd name="adj2" fmla="val 1800000"/>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2">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Family Faith </a:t>
          </a:r>
          <a:br>
            <a:rPr lang="en-US" sz="2200" kern="1200" dirty="0" smtClean="0"/>
          </a:br>
          <a:r>
            <a:rPr lang="en-US" sz="2200" kern="1200" dirty="0" smtClean="0"/>
            <a:t>at Home </a:t>
          </a:r>
          <a:endParaRPr lang="en-US" sz="2200" kern="1200" dirty="0"/>
        </a:p>
      </dsp:txBody>
      <dsp:txXfrm>
        <a:off x="3124114" y="1279382"/>
        <a:ext cx="1579484" cy="1316236"/>
      </dsp:txXfrm>
    </dsp:sp>
    <dsp:sp modelId="{4061A072-689F-A440-84A9-E307D17BC703}">
      <dsp:nvSpPr>
        <dsp:cNvPr id="0" name=""/>
        <dsp:cNvSpPr/>
      </dsp:nvSpPr>
      <dsp:spPr>
        <a:xfrm>
          <a:off x="702239" y="500169"/>
          <a:ext cx="4422555" cy="4422555"/>
        </a:xfrm>
        <a:prstGeom prst="pie">
          <a:avLst>
            <a:gd name="adj1" fmla="val 1800000"/>
            <a:gd name="adj2" fmla="val 9000000"/>
          </a:avLst>
        </a:prstGeom>
        <a:gradFill rotWithShape="0">
          <a:gsLst>
            <a:gs pos="0">
              <a:schemeClr val="accent2">
                <a:hueOff val="6130687"/>
                <a:satOff val="-5735"/>
                <a:lumOff val="6276"/>
                <a:alphaOff val="0"/>
                <a:shade val="70000"/>
                <a:satMod val="150000"/>
              </a:schemeClr>
            </a:gs>
            <a:gs pos="34000">
              <a:schemeClr val="accent2">
                <a:hueOff val="6130687"/>
                <a:satOff val="-5735"/>
                <a:lumOff val="6276"/>
                <a:alphaOff val="0"/>
                <a:shade val="70000"/>
                <a:satMod val="140000"/>
              </a:schemeClr>
            </a:gs>
            <a:gs pos="70000">
              <a:schemeClr val="accent2">
                <a:hueOff val="6130687"/>
                <a:satOff val="-5735"/>
                <a:lumOff val="6276"/>
                <a:alphaOff val="0"/>
                <a:tint val="100000"/>
                <a:shade val="90000"/>
                <a:satMod val="140000"/>
              </a:schemeClr>
            </a:gs>
            <a:gs pos="100000">
              <a:schemeClr val="accent2">
                <a:hueOff val="6130687"/>
                <a:satOff val="-5735"/>
                <a:lumOff val="6276"/>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2">
              <a:hueOff val="6130687"/>
              <a:satOff val="-5735"/>
              <a:lumOff val="6276"/>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Family Engagement in the Intergenerational Faith Community</a:t>
          </a:r>
          <a:endParaRPr lang="en-US" sz="2200" kern="1200" dirty="0"/>
        </a:p>
      </dsp:txBody>
      <dsp:txXfrm>
        <a:off x="1755228" y="3369566"/>
        <a:ext cx="2369226" cy="1158288"/>
      </dsp:txXfrm>
    </dsp:sp>
    <dsp:sp modelId="{6FC002E1-6D53-FE42-9521-AC10A0BED703}">
      <dsp:nvSpPr>
        <dsp:cNvPr id="0" name=""/>
        <dsp:cNvSpPr/>
      </dsp:nvSpPr>
      <dsp:spPr>
        <a:xfrm>
          <a:off x="611155" y="342221"/>
          <a:ext cx="4422555" cy="4422555"/>
        </a:xfrm>
        <a:prstGeom prst="pie">
          <a:avLst>
            <a:gd name="adj1" fmla="val 9000000"/>
            <a:gd name="adj2" fmla="val 16200000"/>
          </a:avLst>
        </a:prstGeom>
        <a:gradFill rotWithShape="0">
          <a:gsLst>
            <a:gs pos="0">
              <a:schemeClr val="accent2">
                <a:hueOff val="12261375"/>
                <a:satOff val="-11469"/>
                <a:lumOff val="12551"/>
                <a:alphaOff val="0"/>
                <a:shade val="70000"/>
                <a:satMod val="150000"/>
              </a:schemeClr>
            </a:gs>
            <a:gs pos="34000">
              <a:schemeClr val="accent2">
                <a:hueOff val="12261375"/>
                <a:satOff val="-11469"/>
                <a:lumOff val="12551"/>
                <a:alphaOff val="0"/>
                <a:shade val="70000"/>
                <a:satMod val="140000"/>
              </a:schemeClr>
            </a:gs>
            <a:gs pos="70000">
              <a:schemeClr val="accent2">
                <a:hueOff val="12261375"/>
                <a:satOff val="-11469"/>
                <a:lumOff val="12551"/>
                <a:alphaOff val="0"/>
                <a:tint val="100000"/>
                <a:shade val="90000"/>
                <a:satMod val="140000"/>
              </a:schemeClr>
            </a:gs>
            <a:gs pos="100000">
              <a:schemeClr val="accent2">
                <a:hueOff val="12261375"/>
                <a:satOff val="-11469"/>
                <a:lumOff val="12551"/>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2">
              <a:hueOff val="12261375"/>
              <a:satOff val="-11469"/>
              <a:lumOff val="12551"/>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Family Life </a:t>
          </a:r>
          <a:br>
            <a:rPr lang="en-US" sz="2200" kern="1200" dirty="0" smtClean="0"/>
          </a:br>
          <a:r>
            <a:rPr lang="en-US" sz="2200" kern="1200" dirty="0" smtClean="0"/>
            <a:t>&amp; Parent Formation</a:t>
          </a:r>
          <a:endParaRPr lang="en-US" sz="2200" kern="1200" dirty="0"/>
        </a:p>
      </dsp:txBody>
      <dsp:txXfrm>
        <a:off x="1123435" y="1279382"/>
        <a:ext cx="1579484" cy="1316236"/>
      </dsp:txXfrm>
    </dsp:sp>
    <dsp:sp modelId="{46B837C8-897F-1349-95AF-F26A14831AE6}">
      <dsp:nvSpPr>
        <dsp:cNvPr id="0" name=""/>
        <dsp:cNvSpPr/>
      </dsp:nvSpPr>
      <dsp:spPr>
        <a:xfrm>
          <a:off x="519910" y="68444"/>
          <a:ext cx="4970109" cy="4970109"/>
        </a:xfrm>
        <a:prstGeom prst="circularArrow">
          <a:avLst>
            <a:gd name="adj1" fmla="val 5085"/>
            <a:gd name="adj2" fmla="val 327528"/>
            <a:gd name="adj3" fmla="val 1472472"/>
            <a:gd name="adj4" fmla="val 16199432"/>
            <a:gd name="adj5" fmla="val 5932"/>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2">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sp>
    <dsp:sp modelId="{01AE7613-27CB-084F-B57D-F4E8FB5DAB8A}">
      <dsp:nvSpPr>
        <dsp:cNvPr id="0" name=""/>
        <dsp:cNvSpPr/>
      </dsp:nvSpPr>
      <dsp:spPr>
        <a:xfrm>
          <a:off x="428462" y="226113"/>
          <a:ext cx="4970109" cy="4970109"/>
        </a:xfrm>
        <a:prstGeom prst="circularArrow">
          <a:avLst>
            <a:gd name="adj1" fmla="val 5085"/>
            <a:gd name="adj2" fmla="val 327528"/>
            <a:gd name="adj3" fmla="val 8671970"/>
            <a:gd name="adj4" fmla="val 1800502"/>
            <a:gd name="adj5" fmla="val 5932"/>
          </a:avLst>
        </a:prstGeom>
        <a:gradFill rotWithShape="0">
          <a:gsLst>
            <a:gs pos="0">
              <a:schemeClr val="accent2">
                <a:hueOff val="6130687"/>
                <a:satOff val="-5735"/>
                <a:lumOff val="6276"/>
                <a:alphaOff val="0"/>
                <a:shade val="70000"/>
                <a:satMod val="150000"/>
              </a:schemeClr>
            </a:gs>
            <a:gs pos="34000">
              <a:schemeClr val="accent2">
                <a:hueOff val="6130687"/>
                <a:satOff val="-5735"/>
                <a:lumOff val="6276"/>
                <a:alphaOff val="0"/>
                <a:shade val="70000"/>
                <a:satMod val="140000"/>
              </a:schemeClr>
            </a:gs>
            <a:gs pos="70000">
              <a:schemeClr val="accent2">
                <a:hueOff val="6130687"/>
                <a:satOff val="-5735"/>
                <a:lumOff val="6276"/>
                <a:alphaOff val="0"/>
                <a:tint val="100000"/>
                <a:shade val="90000"/>
                <a:satMod val="140000"/>
              </a:schemeClr>
            </a:gs>
            <a:gs pos="100000">
              <a:schemeClr val="accent2">
                <a:hueOff val="6130687"/>
                <a:satOff val="-5735"/>
                <a:lumOff val="6276"/>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2">
              <a:hueOff val="6130687"/>
              <a:satOff val="-5735"/>
              <a:lumOff val="6276"/>
              <a:alphaOff val="0"/>
              <a:shade val="30000"/>
              <a:satMod val="130000"/>
            </a:schemeClr>
          </a:contourClr>
        </a:sp3d>
      </dsp:spPr>
      <dsp:style>
        <a:lnRef idx="0">
          <a:scrgbClr r="0" g="0" b="0"/>
        </a:lnRef>
        <a:fillRef idx="3">
          <a:scrgbClr r="0" g="0" b="0"/>
        </a:fillRef>
        <a:effectRef idx="3">
          <a:scrgbClr r="0" g="0" b="0"/>
        </a:effectRef>
        <a:fontRef idx="minor">
          <a:schemeClr val="lt1"/>
        </a:fontRef>
      </dsp:style>
    </dsp:sp>
    <dsp:sp modelId="{40E6D39D-D8A5-674F-82F0-9DCA011A5C54}">
      <dsp:nvSpPr>
        <dsp:cNvPr id="0" name=""/>
        <dsp:cNvSpPr/>
      </dsp:nvSpPr>
      <dsp:spPr>
        <a:xfrm>
          <a:off x="337013" y="68444"/>
          <a:ext cx="4970109" cy="4970109"/>
        </a:xfrm>
        <a:prstGeom prst="circularArrow">
          <a:avLst>
            <a:gd name="adj1" fmla="val 5085"/>
            <a:gd name="adj2" fmla="val 327528"/>
            <a:gd name="adj3" fmla="val 15873039"/>
            <a:gd name="adj4" fmla="val 9000000"/>
            <a:gd name="adj5" fmla="val 5932"/>
          </a:avLst>
        </a:prstGeom>
        <a:gradFill rotWithShape="0">
          <a:gsLst>
            <a:gs pos="0">
              <a:schemeClr val="accent2">
                <a:hueOff val="12261375"/>
                <a:satOff val="-11469"/>
                <a:lumOff val="12551"/>
                <a:alphaOff val="0"/>
                <a:shade val="70000"/>
                <a:satMod val="150000"/>
              </a:schemeClr>
            </a:gs>
            <a:gs pos="34000">
              <a:schemeClr val="accent2">
                <a:hueOff val="12261375"/>
                <a:satOff val="-11469"/>
                <a:lumOff val="12551"/>
                <a:alphaOff val="0"/>
                <a:shade val="70000"/>
                <a:satMod val="140000"/>
              </a:schemeClr>
            </a:gs>
            <a:gs pos="70000">
              <a:schemeClr val="accent2">
                <a:hueOff val="12261375"/>
                <a:satOff val="-11469"/>
                <a:lumOff val="12551"/>
                <a:alphaOff val="0"/>
                <a:tint val="100000"/>
                <a:shade val="90000"/>
                <a:satMod val="140000"/>
              </a:schemeClr>
            </a:gs>
            <a:gs pos="100000">
              <a:schemeClr val="accent2">
                <a:hueOff val="12261375"/>
                <a:satOff val="-11469"/>
                <a:lumOff val="12551"/>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2">
              <a:hueOff val="12261375"/>
              <a:satOff val="-11469"/>
              <a:lumOff val="12551"/>
              <a:alphaOff val="0"/>
              <a:shade val="30000"/>
              <a:satMod val="130000"/>
            </a:schemeClr>
          </a:contourClr>
        </a:sp3d>
      </dsp:spPr>
      <dsp:style>
        <a:lnRef idx="0">
          <a:scrgbClr r="0" g="0" b="0"/>
        </a:lnRef>
        <a:fillRef idx="3">
          <a:scrgbClr r="0" g="0" b="0"/>
        </a:fillRef>
        <a:effectRef idx="3">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DE1357-B9F9-2F4D-82B7-772E3415C35F}">
      <dsp:nvSpPr>
        <dsp:cNvPr id="0" name=""/>
        <dsp:cNvSpPr/>
      </dsp:nvSpPr>
      <dsp:spPr>
        <a:xfrm>
          <a:off x="460905" y="1046"/>
          <a:ext cx="3479899" cy="2087939"/>
        </a:xfrm>
        <a:prstGeom prst="rect">
          <a:avLst/>
        </a:prstGeom>
        <a:solidFill>
          <a:schemeClr val="accent2">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US" sz="5100" kern="1200" dirty="0" smtClean="0"/>
            <a:t>Home</a:t>
          </a:r>
          <a:endParaRPr lang="en-US" sz="5100" kern="1200" dirty="0"/>
        </a:p>
      </dsp:txBody>
      <dsp:txXfrm>
        <a:off x="460905" y="1046"/>
        <a:ext cx="3479899" cy="2087939"/>
      </dsp:txXfrm>
    </dsp:sp>
    <dsp:sp modelId="{8913BA20-BA21-E547-98E3-61631CA10082}">
      <dsp:nvSpPr>
        <dsp:cNvPr id="0" name=""/>
        <dsp:cNvSpPr/>
      </dsp:nvSpPr>
      <dsp:spPr>
        <a:xfrm>
          <a:off x="4288794" y="1046"/>
          <a:ext cx="3479899" cy="2087939"/>
        </a:xfrm>
        <a:prstGeom prst="rect">
          <a:avLst/>
        </a:prstGeom>
        <a:solidFill>
          <a:schemeClr val="accent2">
            <a:hueOff val="4087125"/>
            <a:satOff val="-3823"/>
            <a:lumOff val="4184"/>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US" sz="5100" kern="1200" dirty="0" smtClean="0"/>
            <a:t>Church</a:t>
          </a:r>
          <a:endParaRPr lang="en-US" sz="5100" kern="1200" dirty="0"/>
        </a:p>
      </dsp:txBody>
      <dsp:txXfrm>
        <a:off x="4288794" y="1046"/>
        <a:ext cx="3479899" cy="2087939"/>
      </dsp:txXfrm>
    </dsp:sp>
    <dsp:sp modelId="{8EEE901B-98B6-6D44-891E-723DBAE0195D}">
      <dsp:nvSpPr>
        <dsp:cNvPr id="0" name=""/>
        <dsp:cNvSpPr/>
      </dsp:nvSpPr>
      <dsp:spPr>
        <a:xfrm>
          <a:off x="460905" y="2436975"/>
          <a:ext cx="3479899" cy="2087939"/>
        </a:xfrm>
        <a:prstGeom prst="rect">
          <a:avLst/>
        </a:prstGeom>
        <a:solidFill>
          <a:schemeClr val="accent2">
            <a:hueOff val="8174250"/>
            <a:satOff val="-7646"/>
            <a:lumOff val="8367"/>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US" sz="5100" kern="1200" dirty="0" smtClean="0"/>
            <a:t>Community &amp; World </a:t>
          </a:r>
          <a:endParaRPr lang="en-US" sz="5100" kern="1200" dirty="0"/>
        </a:p>
      </dsp:txBody>
      <dsp:txXfrm>
        <a:off x="460905" y="2436975"/>
        <a:ext cx="3479899" cy="2087939"/>
      </dsp:txXfrm>
    </dsp:sp>
    <dsp:sp modelId="{1971D2F1-1685-F645-A720-714A413779A3}">
      <dsp:nvSpPr>
        <dsp:cNvPr id="0" name=""/>
        <dsp:cNvSpPr/>
      </dsp:nvSpPr>
      <dsp:spPr>
        <a:xfrm>
          <a:off x="4288794" y="2436975"/>
          <a:ext cx="3479899" cy="2087939"/>
        </a:xfrm>
        <a:prstGeom prst="rect">
          <a:avLst/>
        </a:prstGeom>
        <a:solidFill>
          <a:schemeClr val="accent2">
            <a:hueOff val="12261375"/>
            <a:satOff val="-11469"/>
            <a:lumOff val="12551"/>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US" sz="5100" kern="1200" dirty="0" smtClean="0"/>
            <a:t>Online</a:t>
          </a:r>
          <a:endParaRPr lang="en-US" sz="5100" kern="1200" dirty="0"/>
        </a:p>
      </dsp:txBody>
      <dsp:txXfrm>
        <a:off x="4288794" y="2436975"/>
        <a:ext cx="3479899" cy="20879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DD338-7D9D-084F-858F-211DB9C9C72D}">
      <dsp:nvSpPr>
        <dsp:cNvPr id="0" name=""/>
        <dsp:cNvSpPr/>
      </dsp:nvSpPr>
      <dsp:spPr>
        <a:xfrm>
          <a:off x="3153" y="58507"/>
          <a:ext cx="1581488" cy="790744"/>
        </a:xfrm>
        <a:prstGeom prst="roundRect">
          <a:avLst>
            <a:gd name="adj" fmla="val 10000"/>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Young Children</a:t>
          </a:r>
          <a:endParaRPr lang="en-US" sz="2400" kern="1200" dirty="0"/>
        </a:p>
      </dsp:txBody>
      <dsp:txXfrm>
        <a:off x="26313" y="81667"/>
        <a:ext cx="1535168" cy="744424"/>
      </dsp:txXfrm>
    </dsp:sp>
    <dsp:sp modelId="{EFAFE094-55B3-3C41-829A-4E5BDBF70DF9}">
      <dsp:nvSpPr>
        <dsp:cNvPr id="0" name=""/>
        <dsp:cNvSpPr/>
      </dsp:nvSpPr>
      <dsp:spPr>
        <a:xfrm>
          <a:off x="1584641" y="375481"/>
          <a:ext cx="632595" cy="156796"/>
        </a:xfrm>
        <a:custGeom>
          <a:avLst/>
          <a:gdLst/>
          <a:ahLst/>
          <a:cxnLst/>
          <a:rect l="0" t="0" r="0" b="0"/>
          <a:pathLst>
            <a:path>
              <a:moveTo>
                <a:pt x="0" y="78398"/>
              </a:moveTo>
              <a:lnTo>
                <a:pt x="632595" y="78398"/>
              </a:lnTo>
            </a:path>
          </a:pathLst>
        </a:custGeom>
        <a:noFill/>
        <a:ln w="26425" cap="flat" cmpd="sng" algn="ctr">
          <a:solidFill>
            <a:schemeClr val="dk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885124" y="438065"/>
        <a:ext cx="31629" cy="31629"/>
      </dsp:txXfrm>
    </dsp:sp>
    <dsp:sp modelId="{39B1E613-B5C2-1248-A311-322F8AC86764}">
      <dsp:nvSpPr>
        <dsp:cNvPr id="0" name=""/>
        <dsp:cNvSpPr/>
      </dsp:nvSpPr>
      <dsp:spPr>
        <a:xfrm>
          <a:off x="2217236" y="58507"/>
          <a:ext cx="1581488" cy="790744"/>
        </a:xfrm>
        <a:prstGeom prst="roundRect">
          <a:avLst>
            <a:gd name="adj" fmla="val 10000"/>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Older Children</a:t>
          </a:r>
          <a:endParaRPr lang="en-US" sz="2400" kern="1200" dirty="0"/>
        </a:p>
      </dsp:txBody>
      <dsp:txXfrm>
        <a:off x="2240396" y="81667"/>
        <a:ext cx="1535168" cy="744424"/>
      </dsp:txXfrm>
    </dsp:sp>
    <dsp:sp modelId="{150D39AB-3100-CA44-AF0D-2EC63C4C689D}">
      <dsp:nvSpPr>
        <dsp:cNvPr id="0" name=""/>
        <dsp:cNvSpPr/>
      </dsp:nvSpPr>
      <dsp:spPr>
        <a:xfrm>
          <a:off x="3798724" y="375481"/>
          <a:ext cx="632595" cy="156796"/>
        </a:xfrm>
        <a:custGeom>
          <a:avLst/>
          <a:gdLst/>
          <a:ahLst/>
          <a:cxnLst/>
          <a:rect l="0" t="0" r="0" b="0"/>
          <a:pathLst>
            <a:path>
              <a:moveTo>
                <a:pt x="0" y="78398"/>
              </a:moveTo>
              <a:lnTo>
                <a:pt x="632595" y="78398"/>
              </a:lnTo>
            </a:path>
          </a:pathLst>
        </a:custGeom>
        <a:noFill/>
        <a:ln w="26425" cap="flat" cmpd="sng" algn="ctr">
          <a:solidFill>
            <a:schemeClr val="dk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99207" y="438065"/>
        <a:ext cx="31629" cy="31629"/>
      </dsp:txXfrm>
    </dsp:sp>
    <dsp:sp modelId="{DD72FD3B-35F1-7847-988A-F164007925FD}">
      <dsp:nvSpPr>
        <dsp:cNvPr id="0" name=""/>
        <dsp:cNvSpPr/>
      </dsp:nvSpPr>
      <dsp:spPr>
        <a:xfrm>
          <a:off x="4431320" y="58507"/>
          <a:ext cx="1581488" cy="790744"/>
        </a:xfrm>
        <a:prstGeom prst="roundRect">
          <a:avLst>
            <a:gd name="adj" fmla="val 10000"/>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Young Adolescents</a:t>
          </a:r>
          <a:endParaRPr lang="en-US" sz="2400" kern="1200" dirty="0"/>
        </a:p>
      </dsp:txBody>
      <dsp:txXfrm>
        <a:off x="4454480" y="81667"/>
        <a:ext cx="1535168" cy="744424"/>
      </dsp:txXfrm>
    </dsp:sp>
    <dsp:sp modelId="{E0227A0D-A61D-C646-8E0B-1AE599A94352}">
      <dsp:nvSpPr>
        <dsp:cNvPr id="0" name=""/>
        <dsp:cNvSpPr/>
      </dsp:nvSpPr>
      <dsp:spPr>
        <a:xfrm>
          <a:off x="6012808" y="375481"/>
          <a:ext cx="632595" cy="156796"/>
        </a:xfrm>
        <a:custGeom>
          <a:avLst/>
          <a:gdLst/>
          <a:ahLst/>
          <a:cxnLst/>
          <a:rect l="0" t="0" r="0" b="0"/>
          <a:pathLst>
            <a:path>
              <a:moveTo>
                <a:pt x="0" y="78398"/>
              </a:moveTo>
              <a:lnTo>
                <a:pt x="632595" y="78398"/>
              </a:lnTo>
            </a:path>
          </a:pathLst>
        </a:custGeom>
        <a:noFill/>
        <a:ln w="26425" cap="flat" cmpd="sng" algn="ctr">
          <a:solidFill>
            <a:schemeClr val="dk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313290" y="438065"/>
        <a:ext cx="31629" cy="31629"/>
      </dsp:txXfrm>
    </dsp:sp>
    <dsp:sp modelId="{DE266291-777D-DC4A-BCF7-675126FA5D90}">
      <dsp:nvSpPr>
        <dsp:cNvPr id="0" name=""/>
        <dsp:cNvSpPr/>
      </dsp:nvSpPr>
      <dsp:spPr>
        <a:xfrm>
          <a:off x="6645403" y="58507"/>
          <a:ext cx="1581488" cy="790744"/>
        </a:xfrm>
        <a:prstGeom prst="roundRect">
          <a:avLst>
            <a:gd name="adj" fmla="val 10000"/>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Older Adolescents </a:t>
          </a:r>
          <a:endParaRPr lang="en-US" sz="2400" kern="1200" dirty="0"/>
        </a:p>
      </dsp:txBody>
      <dsp:txXfrm>
        <a:off x="6668563" y="81667"/>
        <a:ext cx="1535168" cy="7444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C2432-19E4-C446-A048-5E7134837109}">
      <dsp:nvSpPr>
        <dsp:cNvPr id="0" name=""/>
        <dsp:cNvSpPr/>
      </dsp:nvSpPr>
      <dsp:spPr>
        <a:xfrm>
          <a:off x="1680313" y="528423"/>
          <a:ext cx="3456883" cy="3456883"/>
        </a:xfrm>
        <a:prstGeom prst="blockArc">
          <a:avLst>
            <a:gd name="adj1" fmla="val 10800000"/>
            <a:gd name="adj2" fmla="val 16200000"/>
            <a:gd name="adj3" fmla="val 4640"/>
          </a:avLst>
        </a:prstGeom>
        <a:gradFill rotWithShape="0">
          <a:gsLst>
            <a:gs pos="0">
              <a:schemeClr val="accent2">
                <a:hueOff val="12261375"/>
                <a:satOff val="-11469"/>
                <a:lumOff val="12551"/>
                <a:alphaOff val="0"/>
                <a:shade val="70000"/>
                <a:satMod val="150000"/>
              </a:schemeClr>
            </a:gs>
            <a:gs pos="34000">
              <a:schemeClr val="accent2">
                <a:hueOff val="12261375"/>
                <a:satOff val="-11469"/>
                <a:lumOff val="12551"/>
                <a:alphaOff val="0"/>
                <a:shade val="70000"/>
                <a:satMod val="140000"/>
              </a:schemeClr>
            </a:gs>
            <a:gs pos="70000">
              <a:schemeClr val="accent2">
                <a:hueOff val="12261375"/>
                <a:satOff val="-11469"/>
                <a:lumOff val="12551"/>
                <a:alphaOff val="0"/>
                <a:tint val="100000"/>
                <a:shade val="90000"/>
                <a:satMod val="140000"/>
              </a:schemeClr>
            </a:gs>
            <a:gs pos="100000">
              <a:schemeClr val="accent2">
                <a:hueOff val="12261375"/>
                <a:satOff val="-11469"/>
                <a:lumOff val="12551"/>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CCF02EED-299B-2144-97F5-854042D36A9E}">
      <dsp:nvSpPr>
        <dsp:cNvPr id="0" name=""/>
        <dsp:cNvSpPr/>
      </dsp:nvSpPr>
      <dsp:spPr>
        <a:xfrm>
          <a:off x="1680313" y="528423"/>
          <a:ext cx="3456883" cy="3456883"/>
        </a:xfrm>
        <a:prstGeom prst="blockArc">
          <a:avLst>
            <a:gd name="adj1" fmla="val 5400000"/>
            <a:gd name="adj2" fmla="val 10800000"/>
            <a:gd name="adj3" fmla="val 4640"/>
          </a:avLst>
        </a:prstGeom>
        <a:gradFill rotWithShape="0">
          <a:gsLst>
            <a:gs pos="0">
              <a:schemeClr val="accent2">
                <a:hueOff val="8174250"/>
                <a:satOff val="-7646"/>
                <a:lumOff val="8367"/>
                <a:alphaOff val="0"/>
                <a:shade val="70000"/>
                <a:satMod val="150000"/>
              </a:schemeClr>
            </a:gs>
            <a:gs pos="34000">
              <a:schemeClr val="accent2">
                <a:hueOff val="8174250"/>
                <a:satOff val="-7646"/>
                <a:lumOff val="8367"/>
                <a:alphaOff val="0"/>
                <a:shade val="70000"/>
                <a:satMod val="140000"/>
              </a:schemeClr>
            </a:gs>
            <a:gs pos="70000">
              <a:schemeClr val="accent2">
                <a:hueOff val="8174250"/>
                <a:satOff val="-7646"/>
                <a:lumOff val="8367"/>
                <a:alphaOff val="0"/>
                <a:tint val="100000"/>
                <a:shade val="90000"/>
                <a:satMod val="140000"/>
              </a:schemeClr>
            </a:gs>
            <a:gs pos="100000">
              <a:schemeClr val="accent2">
                <a:hueOff val="8174250"/>
                <a:satOff val="-7646"/>
                <a:lumOff val="8367"/>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9418B18D-1745-6442-BC7F-616C10F0807B}">
      <dsp:nvSpPr>
        <dsp:cNvPr id="0" name=""/>
        <dsp:cNvSpPr/>
      </dsp:nvSpPr>
      <dsp:spPr>
        <a:xfrm>
          <a:off x="1680313" y="528423"/>
          <a:ext cx="3456883" cy="3456883"/>
        </a:xfrm>
        <a:prstGeom prst="blockArc">
          <a:avLst>
            <a:gd name="adj1" fmla="val 0"/>
            <a:gd name="adj2" fmla="val 5400000"/>
            <a:gd name="adj3" fmla="val 4640"/>
          </a:avLst>
        </a:prstGeom>
        <a:gradFill rotWithShape="0">
          <a:gsLst>
            <a:gs pos="0">
              <a:schemeClr val="accent2">
                <a:hueOff val="4087125"/>
                <a:satOff val="-3823"/>
                <a:lumOff val="4184"/>
                <a:alphaOff val="0"/>
                <a:shade val="70000"/>
                <a:satMod val="150000"/>
              </a:schemeClr>
            </a:gs>
            <a:gs pos="34000">
              <a:schemeClr val="accent2">
                <a:hueOff val="4087125"/>
                <a:satOff val="-3823"/>
                <a:lumOff val="4184"/>
                <a:alphaOff val="0"/>
                <a:shade val="70000"/>
                <a:satMod val="140000"/>
              </a:schemeClr>
            </a:gs>
            <a:gs pos="70000">
              <a:schemeClr val="accent2">
                <a:hueOff val="4087125"/>
                <a:satOff val="-3823"/>
                <a:lumOff val="4184"/>
                <a:alphaOff val="0"/>
                <a:tint val="100000"/>
                <a:shade val="90000"/>
                <a:satMod val="140000"/>
              </a:schemeClr>
            </a:gs>
            <a:gs pos="100000">
              <a:schemeClr val="accent2">
                <a:hueOff val="4087125"/>
                <a:satOff val="-3823"/>
                <a:lumOff val="4184"/>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2BEA4424-6324-C94C-8C6A-4427DDB2F2E4}">
      <dsp:nvSpPr>
        <dsp:cNvPr id="0" name=""/>
        <dsp:cNvSpPr/>
      </dsp:nvSpPr>
      <dsp:spPr>
        <a:xfrm>
          <a:off x="1680313" y="528423"/>
          <a:ext cx="3456883" cy="3456883"/>
        </a:xfrm>
        <a:prstGeom prst="blockArc">
          <a:avLst>
            <a:gd name="adj1" fmla="val 16200000"/>
            <a:gd name="adj2" fmla="val 0"/>
            <a:gd name="adj3" fmla="val 4640"/>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ED603BE3-EEDA-1748-B25D-5EECCE7949BF}">
      <dsp:nvSpPr>
        <dsp:cNvPr id="0" name=""/>
        <dsp:cNvSpPr/>
      </dsp:nvSpPr>
      <dsp:spPr>
        <a:xfrm>
          <a:off x="2613160" y="1461271"/>
          <a:ext cx="1591189" cy="1591189"/>
        </a:xfrm>
        <a:prstGeom prst="ellipse">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Faith Forming Ecology</a:t>
          </a:r>
          <a:endParaRPr lang="en-US" sz="2500" kern="1200" dirty="0"/>
        </a:p>
      </dsp:txBody>
      <dsp:txXfrm>
        <a:off x="2846184" y="1694295"/>
        <a:ext cx="1125141" cy="1125141"/>
      </dsp:txXfrm>
    </dsp:sp>
    <dsp:sp modelId="{B845428E-4566-554A-A7C6-2F7A9DD730A6}">
      <dsp:nvSpPr>
        <dsp:cNvPr id="0" name=""/>
        <dsp:cNvSpPr/>
      </dsp:nvSpPr>
      <dsp:spPr>
        <a:xfrm>
          <a:off x="2758165" y="-93089"/>
          <a:ext cx="1301179" cy="1323221"/>
        </a:xfrm>
        <a:prstGeom prst="ellipse">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Inter-genera-tional</a:t>
          </a:r>
          <a:endParaRPr lang="en-US" sz="1800" kern="1200" dirty="0"/>
        </a:p>
      </dsp:txBody>
      <dsp:txXfrm>
        <a:off x="2948718" y="100692"/>
        <a:ext cx="920073" cy="935659"/>
      </dsp:txXfrm>
    </dsp:sp>
    <dsp:sp modelId="{C53737FC-E5B0-B14B-9012-ACE324BE134E}">
      <dsp:nvSpPr>
        <dsp:cNvPr id="0" name=""/>
        <dsp:cNvSpPr/>
      </dsp:nvSpPr>
      <dsp:spPr>
        <a:xfrm>
          <a:off x="4408617" y="1609077"/>
          <a:ext cx="1376964" cy="1295576"/>
        </a:xfrm>
        <a:prstGeom prst="ellipse">
          <a:avLst/>
        </a:prstGeom>
        <a:gradFill rotWithShape="0">
          <a:gsLst>
            <a:gs pos="0">
              <a:schemeClr val="accent2">
                <a:hueOff val="4087125"/>
                <a:satOff val="-3823"/>
                <a:lumOff val="4184"/>
                <a:alphaOff val="0"/>
                <a:shade val="70000"/>
                <a:satMod val="150000"/>
              </a:schemeClr>
            </a:gs>
            <a:gs pos="34000">
              <a:schemeClr val="accent2">
                <a:hueOff val="4087125"/>
                <a:satOff val="-3823"/>
                <a:lumOff val="4184"/>
                <a:alphaOff val="0"/>
                <a:shade val="70000"/>
                <a:satMod val="140000"/>
              </a:schemeClr>
            </a:gs>
            <a:gs pos="70000">
              <a:schemeClr val="accent2">
                <a:hueOff val="4087125"/>
                <a:satOff val="-3823"/>
                <a:lumOff val="4184"/>
                <a:alphaOff val="0"/>
                <a:tint val="100000"/>
                <a:shade val="90000"/>
                <a:satMod val="140000"/>
              </a:schemeClr>
            </a:gs>
            <a:gs pos="100000">
              <a:schemeClr val="accent2">
                <a:hueOff val="4087125"/>
                <a:satOff val="-3823"/>
                <a:lumOff val="4184"/>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Family</a:t>
          </a:r>
          <a:endParaRPr lang="en-US" sz="1800" kern="1200" dirty="0"/>
        </a:p>
      </dsp:txBody>
      <dsp:txXfrm>
        <a:off x="4610269" y="1798810"/>
        <a:ext cx="973660" cy="916110"/>
      </dsp:txXfrm>
    </dsp:sp>
    <dsp:sp modelId="{A3EA3BE2-84DA-EC44-B91C-44EAAE549242}">
      <dsp:nvSpPr>
        <dsp:cNvPr id="0" name=""/>
        <dsp:cNvSpPr/>
      </dsp:nvSpPr>
      <dsp:spPr>
        <a:xfrm>
          <a:off x="2714224" y="3305502"/>
          <a:ext cx="1389060" cy="1279414"/>
        </a:xfrm>
        <a:prstGeom prst="ellipse">
          <a:avLst/>
        </a:prstGeom>
        <a:gradFill rotWithShape="0">
          <a:gsLst>
            <a:gs pos="0">
              <a:schemeClr val="accent2">
                <a:hueOff val="8174250"/>
                <a:satOff val="-7646"/>
                <a:lumOff val="8367"/>
                <a:alphaOff val="0"/>
                <a:shade val="70000"/>
                <a:satMod val="150000"/>
              </a:schemeClr>
            </a:gs>
            <a:gs pos="34000">
              <a:schemeClr val="accent2">
                <a:hueOff val="8174250"/>
                <a:satOff val="-7646"/>
                <a:lumOff val="8367"/>
                <a:alphaOff val="0"/>
                <a:shade val="70000"/>
                <a:satMod val="140000"/>
              </a:schemeClr>
            </a:gs>
            <a:gs pos="70000">
              <a:schemeClr val="accent2">
                <a:hueOff val="8174250"/>
                <a:satOff val="-7646"/>
                <a:lumOff val="8367"/>
                <a:alphaOff val="0"/>
                <a:tint val="100000"/>
                <a:shade val="90000"/>
                <a:satMod val="140000"/>
              </a:schemeClr>
            </a:gs>
            <a:gs pos="100000">
              <a:schemeClr val="accent2">
                <a:hueOff val="8174250"/>
                <a:satOff val="-7646"/>
                <a:lumOff val="8367"/>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Life Cycle</a:t>
          </a:r>
          <a:endParaRPr lang="en-US" sz="1800" kern="1200" dirty="0"/>
        </a:p>
      </dsp:txBody>
      <dsp:txXfrm>
        <a:off x="2917647" y="3492868"/>
        <a:ext cx="982214" cy="904682"/>
      </dsp:txXfrm>
    </dsp:sp>
    <dsp:sp modelId="{8B2AD8E2-CCBE-8B49-9BD3-ACEB7580E9F6}">
      <dsp:nvSpPr>
        <dsp:cNvPr id="0" name=""/>
        <dsp:cNvSpPr/>
      </dsp:nvSpPr>
      <dsp:spPr>
        <a:xfrm>
          <a:off x="1046191" y="1589958"/>
          <a:ext cx="1348439" cy="1333814"/>
        </a:xfrm>
        <a:prstGeom prst="ellipse">
          <a:avLst/>
        </a:prstGeom>
        <a:gradFill rotWithShape="0">
          <a:gsLst>
            <a:gs pos="0">
              <a:schemeClr val="accent2">
                <a:hueOff val="12261375"/>
                <a:satOff val="-11469"/>
                <a:lumOff val="12551"/>
                <a:alphaOff val="0"/>
                <a:shade val="70000"/>
                <a:satMod val="150000"/>
              </a:schemeClr>
            </a:gs>
            <a:gs pos="34000">
              <a:schemeClr val="accent2">
                <a:hueOff val="12261375"/>
                <a:satOff val="-11469"/>
                <a:lumOff val="12551"/>
                <a:alphaOff val="0"/>
                <a:shade val="70000"/>
                <a:satMod val="140000"/>
              </a:schemeClr>
            </a:gs>
            <a:gs pos="70000">
              <a:schemeClr val="accent2">
                <a:hueOff val="12261375"/>
                <a:satOff val="-11469"/>
                <a:lumOff val="12551"/>
                <a:alphaOff val="0"/>
                <a:tint val="100000"/>
                <a:shade val="90000"/>
                <a:satMod val="140000"/>
              </a:schemeClr>
            </a:gs>
            <a:gs pos="100000">
              <a:schemeClr val="accent2">
                <a:hueOff val="12261375"/>
                <a:satOff val="-11469"/>
                <a:lumOff val="12551"/>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Missional </a:t>
          </a:r>
          <a:endParaRPr lang="en-US" sz="1800" kern="1200" dirty="0"/>
        </a:p>
      </dsp:txBody>
      <dsp:txXfrm>
        <a:off x="1243665" y="1785291"/>
        <a:ext cx="953491" cy="9431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F0246-E7A3-C64F-96E5-438D0D0341DC}">
      <dsp:nvSpPr>
        <dsp:cNvPr id="0" name=""/>
        <dsp:cNvSpPr/>
      </dsp:nvSpPr>
      <dsp:spPr>
        <a:xfrm>
          <a:off x="1918" y="0"/>
          <a:ext cx="2011188" cy="4876800"/>
        </a:xfrm>
        <a:prstGeom prst="roundRect">
          <a:avLst>
            <a:gd name="adj" fmla="val 10000"/>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Unaffiliateds</a:t>
          </a:r>
          <a:endParaRPr lang="en-US" sz="2400" b="1" kern="1200" dirty="0"/>
        </a:p>
      </dsp:txBody>
      <dsp:txXfrm>
        <a:off x="1918" y="1950720"/>
        <a:ext cx="2011188" cy="1950720"/>
      </dsp:txXfrm>
    </dsp:sp>
    <dsp:sp modelId="{8A9EB826-7948-4F4C-88E9-2E150BEBDE25}">
      <dsp:nvSpPr>
        <dsp:cNvPr id="0" name=""/>
        <dsp:cNvSpPr/>
      </dsp:nvSpPr>
      <dsp:spPr>
        <a:xfrm>
          <a:off x="195526" y="292608"/>
          <a:ext cx="1623974" cy="1623974"/>
        </a:xfrm>
        <a:prstGeom prst="ellipse">
          <a:avLst/>
        </a:prstGeom>
        <a:solidFill>
          <a:schemeClr val="accent2">
            <a:tint val="5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820A0329-744D-C74A-B522-3516DAF851A3}">
      <dsp:nvSpPr>
        <dsp:cNvPr id="0" name=""/>
        <dsp:cNvSpPr/>
      </dsp:nvSpPr>
      <dsp:spPr>
        <a:xfrm>
          <a:off x="2073443" y="0"/>
          <a:ext cx="2011188" cy="4876800"/>
        </a:xfrm>
        <a:prstGeom prst="roundRect">
          <a:avLst>
            <a:gd name="adj" fmla="val 10000"/>
          </a:avLst>
        </a:prstGeom>
        <a:gradFill rotWithShape="0">
          <a:gsLst>
            <a:gs pos="0">
              <a:schemeClr val="accent2">
                <a:hueOff val="4087125"/>
                <a:satOff val="-3823"/>
                <a:lumOff val="4184"/>
                <a:alphaOff val="0"/>
                <a:shade val="70000"/>
                <a:satMod val="150000"/>
              </a:schemeClr>
            </a:gs>
            <a:gs pos="34000">
              <a:schemeClr val="accent2">
                <a:hueOff val="4087125"/>
                <a:satOff val="-3823"/>
                <a:lumOff val="4184"/>
                <a:alphaOff val="0"/>
                <a:shade val="70000"/>
                <a:satMod val="140000"/>
              </a:schemeClr>
            </a:gs>
            <a:gs pos="70000">
              <a:schemeClr val="accent2">
                <a:hueOff val="4087125"/>
                <a:satOff val="-3823"/>
                <a:lumOff val="4184"/>
                <a:alphaOff val="0"/>
                <a:tint val="100000"/>
                <a:shade val="90000"/>
                <a:satMod val="140000"/>
              </a:schemeClr>
            </a:gs>
            <a:gs pos="100000">
              <a:schemeClr val="accent2">
                <a:hueOff val="4087125"/>
                <a:satOff val="-3823"/>
                <a:lumOff val="4184"/>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b="1" kern="1200" dirty="0" smtClean="0"/>
            <a:t>Spirituals</a:t>
          </a:r>
          <a:r>
            <a:rPr lang="en-US" sz="2400" b="1" kern="1200" dirty="0" smtClean="0"/>
            <a:t/>
          </a:r>
          <a:br>
            <a:rPr lang="en-US" sz="2400" b="1" kern="1200" dirty="0" smtClean="0"/>
          </a:br>
          <a:r>
            <a:rPr lang="en-US" sz="2400" b="0" kern="1200" dirty="0" smtClean="0"/>
            <a:t>(Spiritual but Not Religious)</a:t>
          </a:r>
          <a:endParaRPr lang="en-US" sz="2400" b="0" kern="1200" dirty="0"/>
        </a:p>
      </dsp:txBody>
      <dsp:txXfrm>
        <a:off x="2073443" y="1950720"/>
        <a:ext cx="2011188" cy="1950720"/>
      </dsp:txXfrm>
    </dsp:sp>
    <dsp:sp modelId="{5AF2C04B-EF9F-BA43-81D4-8E4779A7D97E}">
      <dsp:nvSpPr>
        <dsp:cNvPr id="0" name=""/>
        <dsp:cNvSpPr/>
      </dsp:nvSpPr>
      <dsp:spPr>
        <a:xfrm>
          <a:off x="2267050" y="292608"/>
          <a:ext cx="1623974" cy="1623974"/>
        </a:xfrm>
        <a:prstGeom prst="ellipse">
          <a:avLst/>
        </a:prstGeom>
        <a:solidFill>
          <a:schemeClr val="accent2">
            <a:tint val="50000"/>
            <a:hueOff val="4479959"/>
            <a:satOff val="6577"/>
            <a:lumOff val="116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E631F2B0-23C3-0249-9E08-F3E6F17015C2}">
      <dsp:nvSpPr>
        <dsp:cNvPr id="0" name=""/>
        <dsp:cNvSpPr/>
      </dsp:nvSpPr>
      <dsp:spPr>
        <a:xfrm>
          <a:off x="4144967" y="0"/>
          <a:ext cx="2011188" cy="4876800"/>
        </a:xfrm>
        <a:prstGeom prst="roundRect">
          <a:avLst>
            <a:gd name="adj" fmla="val 10000"/>
          </a:avLst>
        </a:prstGeom>
        <a:gradFill rotWithShape="0">
          <a:gsLst>
            <a:gs pos="0">
              <a:schemeClr val="accent2">
                <a:hueOff val="8174250"/>
                <a:satOff val="-7646"/>
                <a:lumOff val="8367"/>
                <a:alphaOff val="0"/>
                <a:shade val="70000"/>
                <a:satMod val="150000"/>
              </a:schemeClr>
            </a:gs>
            <a:gs pos="34000">
              <a:schemeClr val="accent2">
                <a:hueOff val="8174250"/>
                <a:satOff val="-7646"/>
                <a:lumOff val="8367"/>
                <a:alphaOff val="0"/>
                <a:shade val="70000"/>
                <a:satMod val="140000"/>
              </a:schemeClr>
            </a:gs>
            <a:gs pos="70000">
              <a:schemeClr val="accent2">
                <a:hueOff val="8174250"/>
                <a:satOff val="-7646"/>
                <a:lumOff val="8367"/>
                <a:alphaOff val="0"/>
                <a:tint val="100000"/>
                <a:shade val="90000"/>
                <a:satMod val="140000"/>
              </a:schemeClr>
            </a:gs>
            <a:gs pos="100000">
              <a:schemeClr val="accent2">
                <a:hueOff val="8174250"/>
                <a:satOff val="-7646"/>
                <a:lumOff val="8367"/>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b="1" kern="1200" dirty="0" smtClean="0"/>
            <a:t>Occasionals</a:t>
          </a:r>
          <a:r>
            <a:rPr lang="en-US" sz="2200" b="1" kern="1200" dirty="0" smtClean="0"/>
            <a:t> </a:t>
          </a:r>
          <a:br>
            <a:rPr lang="en-US" sz="2200" b="1" kern="1200" dirty="0" smtClean="0"/>
          </a:br>
          <a:r>
            <a:rPr lang="en-US" sz="2200" b="0" kern="1200" dirty="0" smtClean="0"/>
            <a:t>(Minimal Engagement with Faith and Community)</a:t>
          </a:r>
          <a:endParaRPr lang="en-US" sz="2200" b="0" kern="1200" dirty="0"/>
        </a:p>
      </dsp:txBody>
      <dsp:txXfrm>
        <a:off x="4144967" y="1950720"/>
        <a:ext cx="2011188" cy="1950720"/>
      </dsp:txXfrm>
    </dsp:sp>
    <dsp:sp modelId="{18CF072A-30E2-844B-B81C-6D42C7C135E1}">
      <dsp:nvSpPr>
        <dsp:cNvPr id="0" name=""/>
        <dsp:cNvSpPr/>
      </dsp:nvSpPr>
      <dsp:spPr>
        <a:xfrm>
          <a:off x="4338575" y="292608"/>
          <a:ext cx="1623974" cy="1623974"/>
        </a:xfrm>
        <a:prstGeom prst="ellipse">
          <a:avLst/>
        </a:prstGeom>
        <a:solidFill>
          <a:schemeClr val="accent2">
            <a:tint val="50000"/>
            <a:hueOff val="8959917"/>
            <a:satOff val="13153"/>
            <a:lumOff val="2319"/>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16CE9CFA-DFBC-4843-AB12-7E5F2FE45973}">
      <dsp:nvSpPr>
        <dsp:cNvPr id="0" name=""/>
        <dsp:cNvSpPr/>
      </dsp:nvSpPr>
      <dsp:spPr>
        <a:xfrm>
          <a:off x="6216492" y="0"/>
          <a:ext cx="2011188" cy="4876800"/>
        </a:xfrm>
        <a:prstGeom prst="roundRect">
          <a:avLst>
            <a:gd name="adj" fmla="val 10000"/>
          </a:avLst>
        </a:prstGeom>
        <a:gradFill rotWithShape="0">
          <a:gsLst>
            <a:gs pos="0">
              <a:schemeClr val="accent2">
                <a:hueOff val="12261375"/>
                <a:satOff val="-11469"/>
                <a:lumOff val="12551"/>
                <a:alphaOff val="0"/>
                <a:shade val="70000"/>
                <a:satMod val="150000"/>
              </a:schemeClr>
            </a:gs>
            <a:gs pos="34000">
              <a:schemeClr val="accent2">
                <a:hueOff val="12261375"/>
                <a:satOff val="-11469"/>
                <a:lumOff val="12551"/>
                <a:alphaOff val="0"/>
                <a:shade val="70000"/>
                <a:satMod val="140000"/>
              </a:schemeClr>
            </a:gs>
            <a:gs pos="70000">
              <a:schemeClr val="accent2">
                <a:hueOff val="12261375"/>
                <a:satOff val="-11469"/>
                <a:lumOff val="12551"/>
                <a:alphaOff val="0"/>
                <a:tint val="100000"/>
                <a:shade val="90000"/>
                <a:satMod val="140000"/>
              </a:schemeClr>
            </a:gs>
            <a:gs pos="100000">
              <a:schemeClr val="accent2">
                <a:hueOff val="12261375"/>
                <a:satOff val="-11469"/>
                <a:lumOff val="12551"/>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b="1" kern="1200" dirty="0" smtClean="0"/>
            <a:t>Actives</a:t>
          </a:r>
          <a:r>
            <a:rPr lang="en-US" sz="2200" b="1" kern="1200" dirty="0" smtClean="0"/>
            <a:t/>
          </a:r>
          <a:br>
            <a:rPr lang="en-US" sz="2200" b="1" kern="1200" dirty="0" smtClean="0"/>
          </a:br>
          <a:r>
            <a:rPr lang="en-US" sz="2200" b="0" kern="1200" dirty="0" smtClean="0"/>
            <a:t>(Vibrant Faith</a:t>
          </a:r>
          <a:br>
            <a:rPr lang="en-US" sz="2200" b="0" kern="1200" dirty="0" smtClean="0"/>
          </a:br>
          <a:r>
            <a:rPr lang="en-US" sz="2200" b="0" kern="1200" dirty="0" smtClean="0"/>
            <a:t>&amp; Active Engagement)</a:t>
          </a:r>
          <a:endParaRPr lang="en-US" sz="2200" b="0" kern="1200" dirty="0"/>
        </a:p>
      </dsp:txBody>
      <dsp:txXfrm>
        <a:off x="6216492" y="1950720"/>
        <a:ext cx="2011188" cy="1950720"/>
      </dsp:txXfrm>
    </dsp:sp>
    <dsp:sp modelId="{7B3EDE6C-5A9B-E546-A206-34D675E7189A}">
      <dsp:nvSpPr>
        <dsp:cNvPr id="0" name=""/>
        <dsp:cNvSpPr/>
      </dsp:nvSpPr>
      <dsp:spPr>
        <a:xfrm>
          <a:off x="6410099" y="292608"/>
          <a:ext cx="1623974" cy="1623974"/>
        </a:xfrm>
        <a:prstGeom prst="ellipse">
          <a:avLst/>
        </a:prstGeom>
        <a:solidFill>
          <a:schemeClr val="accent2">
            <a:tint val="50000"/>
            <a:hueOff val="13439875"/>
            <a:satOff val="19730"/>
            <a:lumOff val="3479"/>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612614A4-A650-6343-B1C6-C89384F923E7}">
      <dsp:nvSpPr>
        <dsp:cNvPr id="0" name=""/>
        <dsp:cNvSpPr/>
      </dsp:nvSpPr>
      <dsp:spPr>
        <a:xfrm>
          <a:off x="329183" y="3901440"/>
          <a:ext cx="7571232" cy="731520"/>
        </a:xfrm>
        <a:prstGeom prst="leftRightArrow">
          <a:avLst/>
        </a:prstGeom>
        <a:gradFill rotWithShape="0">
          <a:gsLst>
            <a:gs pos="0">
              <a:schemeClr val="accent2">
                <a:tint val="40000"/>
                <a:hueOff val="0"/>
                <a:satOff val="0"/>
                <a:lumOff val="0"/>
                <a:alphaOff val="0"/>
                <a:shade val="70000"/>
                <a:satMod val="150000"/>
              </a:schemeClr>
            </a:gs>
            <a:gs pos="34000">
              <a:schemeClr val="accent2">
                <a:tint val="40000"/>
                <a:hueOff val="0"/>
                <a:satOff val="0"/>
                <a:lumOff val="0"/>
                <a:alphaOff val="0"/>
                <a:shade val="70000"/>
                <a:satMod val="140000"/>
              </a:schemeClr>
            </a:gs>
            <a:gs pos="70000">
              <a:schemeClr val="accent2">
                <a:tint val="40000"/>
                <a:hueOff val="0"/>
                <a:satOff val="0"/>
                <a:lumOff val="0"/>
                <a:alphaOff val="0"/>
                <a:tint val="100000"/>
                <a:shade val="90000"/>
                <a:satMod val="140000"/>
              </a:schemeClr>
            </a:gs>
            <a:gs pos="100000">
              <a:schemeClr val="accent2">
                <a:tint val="4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4CFD93-8F5A-5640-B905-2DAAEBC73FF8}">
      <dsp:nvSpPr>
        <dsp:cNvPr id="0" name=""/>
        <dsp:cNvSpPr/>
      </dsp:nvSpPr>
      <dsp:spPr>
        <a:xfrm>
          <a:off x="1423804" y="624004"/>
          <a:ext cx="4173138" cy="4173138"/>
        </a:xfrm>
        <a:prstGeom prst="blockArc">
          <a:avLst>
            <a:gd name="adj1" fmla="val 11880000"/>
            <a:gd name="adj2" fmla="val 16200000"/>
            <a:gd name="adj3" fmla="val 4637"/>
          </a:avLst>
        </a:prstGeom>
        <a:solidFill>
          <a:schemeClr val="accent2">
            <a:hueOff val="12261375"/>
            <a:satOff val="-11469"/>
            <a:lumOff val="1255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7BCAA6-C580-9545-BA98-B8D2FF099781}">
      <dsp:nvSpPr>
        <dsp:cNvPr id="0" name=""/>
        <dsp:cNvSpPr/>
      </dsp:nvSpPr>
      <dsp:spPr>
        <a:xfrm>
          <a:off x="1423804" y="624004"/>
          <a:ext cx="4173138" cy="4173138"/>
        </a:xfrm>
        <a:prstGeom prst="blockArc">
          <a:avLst>
            <a:gd name="adj1" fmla="val 7560000"/>
            <a:gd name="adj2" fmla="val 11880000"/>
            <a:gd name="adj3" fmla="val 4637"/>
          </a:avLst>
        </a:prstGeom>
        <a:solidFill>
          <a:schemeClr val="accent2">
            <a:hueOff val="9196031"/>
            <a:satOff val="-8602"/>
            <a:lumOff val="941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B570E6-A9DD-BC4E-A4C9-4C0FCB0BD5A1}">
      <dsp:nvSpPr>
        <dsp:cNvPr id="0" name=""/>
        <dsp:cNvSpPr/>
      </dsp:nvSpPr>
      <dsp:spPr>
        <a:xfrm>
          <a:off x="1423804" y="624004"/>
          <a:ext cx="4173138" cy="4173138"/>
        </a:xfrm>
        <a:prstGeom prst="blockArc">
          <a:avLst>
            <a:gd name="adj1" fmla="val 3240000"/>
            <a:gd name="adj2" fmla="val 7560000"/>
            <a:gd name="adj3" fmla="val 4637"/>
          </a:avLst>
        </a:prstGeom>
        <a:solidFill>
          <a:schemeClr val="accent2">
            <a:hueOff val="6130687"/>
            <a:satOff val="-5735"/>
            <a:lumOff val="62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A4FA20-C813-B840-AF92-59E8B9C7BE23}">
      <dsp:nvSpPr>
        <dsp:cNvPr id="0" name=""/>
        <dsp:cNvSpPr/>
      </dsp:nvSpPr>
      <dsp:spPr>
        <a:xfrm>
          <a:off x="1423804" y="624004"/>
          <a:ext cx="4173138" cy="4173138"/>
        </a:xfrm>
        <a:prstGeom prst="blockArc">
          <a:avLst>
            <a:gd name="adj1" fmla="val 20520000"/>
            <a:gd name="adj2" fmla="val 3240000"/>
            <a:gd name="adj3" fmla="val 4637"/>
          </a:avLst>
        </a:prstGeom>
        <a:solidFill>
          <a:schemeClr val="accent2">
            <a:hueOff val="3065344"/>
            <a:satOff val="-2867"/>
            <a:lumOff val="313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9A1C8A-10EA-CC46-BAF8-B94A308F3694}">
      <dsp:nvSpPr>
        <dsp:cNvPr id="0" name=""/>
        <dsp:cNvSpPr/>
      </dsp:nvSpPr>
      <dsp:spPr>
        <a:xfrm>
          <a:off x="1423804" y="624004"/>
          <a:ext cx="4173138" cy="4173138"/>
        </a:xfrm>
        <a:prstGeom prst="blockArc">
          <a:avLst>
            <a:gd name="adj1" fmla="val 16200000"/>
            <a:gd name="adj2" fmla="val 20520000"/>
            <a:gd name="adj3" fmla="val 4637"/>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8E0CEC-9573-F245-9668-0DA6DD3486C0}">
      <dsp:nvSpPr>
        <dsp:cNvPr id="0" name=""/>
        <dsp:cNvSpPr/>
      </dsp:nvSpPr>
      <dsp:spPr>
        <a:xfrm>
          <a:off x="2550506" y="1750705"/>
          <a:ext cx="1919735" cy="1919735"/>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926 Parents &amp; Grandparents</a:t>
          </a:r>
          <a:endParaRPr lang="en-US" sz="1800" kern="1200" dirty="0"/>
        </a:p>
      </dsp:txBody>
      <dsp:txXfrm>
        <a:off x="2831645" y="2031844"/>
        <a:ext cx="1357457" cy="1357457"/>
      </dsp:txXfrm>
    </dsp:sp>
    <dsp:sp modelId="{61D85475-2A3F-DE45-ADAC-76AB5A13EAD6}">
      <dsp:nvSpPr>
        <dsp:cNvPr id="0" name=""/>
        <dsp:cNvSpPr/>
      </dsp:nvSpPr>
      <dsp:spPr>
        <a:xfrm>
          <a:off x="2838466" y="474"/>
          <a:ext cx="1343815" cy="1343815"/>
        </a:xfrm>
        <a:prstGeom prst="ellipse">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74% Active @ church</a:t>
          </a:r>
          <a:endParaRPr lang="en-US" sz="1800" kern="1200" dirty="0"/>
        </a:p>
      </dsp:txBody>
      <dsp:txXfrm>
        <a:off x="3035263" y="197271"/>
        <a:ext cx="950221" cy="950221"/>
      </dsp:txXfrm>
    </dsp:sp>
    <dsp:sp modelId="{B1F6A317-A7EB-4B4F-A6E8-FD997F0B8F02}">
      <dsp:nvSpPr>
        <dsp:cNvPr id="0" name=""/>
        <dsp:cNvSpPr/>
      </dsp:nvSpPr>
      <dsp:spPr>
        <a:xfrm>
          <a:off x="4776902" y="1408829"/>
          <a:ext cx="1343815" cy="1343815"/>
        </a:xfrm>
        <a:prstGeom prst="ellipse">
          <a:avLst/>
        </a:prstGeom>
        <a:solidFill>
          <a:schemeClr val="accent2">
            <a:hueOff val="3065344"/>
            <a:satOff val="-2867"/>
            <a:lumOff val="3138"/>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35% Parenting children</a:t>
          </a:r>
          <a:endParaRPr lang="en-US" sz="1800" kern="1200" dirty="0"/>
        </a:p>
      </dsp:txBody>
      <dsp:txXfrm>
        <a:off x="4973699" y="1605626"/>
        <a:ext cx="950221" cy="950221"/>
      </dsp:txXfrm>
    </dsp:sp>
    <dsp:sp modelId="{B1288F78-02BA-6745-BE05-64A7B1CAE92D}">
      <dsp:nvSpPr>
        <dsp:cNvPr id="0" name=""/>
        <dsp:cNvSpPr/>
      </dsp:nvSpPr>
      <dsp:spPr>
        <a:xfrm>
          <a:off x="4036485" y="3687597"/>
          <a:ext cx="1343815" cy="1343815"/>
        </a:xfrm>
        <a:prstGeom prst="ellipse">
          <a:avLst/>
        </a:prstGeom>
        <a:solidFill>
          <a:schemeClr val="accent2">
            <a:hueOff val="6130687"/>
            <a:satOff val="-5735"/>
            <a:lumOff val="6276"/>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smtClean="0"/>
            <a:t>30% Parenting teens</a:t>
          </a:r>
          <a:endParaRPr lang="en-US" sz="1800" kern="1200" dirty="0"/>
        </a:p>
      </dsp:txBody>
      <dsp:txXfrm>
        <a:off x="4233282" y="3884394"/>
        <a:ext cx="950221" cy="950221"/>
      </dsp:txXfrm>
    </dsp:sp>
    <dsp:sp modelId="{28C9268E-0A6E-4D4F-A6D3-8C15F81D5EF3}">
      <dsp:nvSpPr>
        <dsp:cNvPr id="0" name=""/>
        <dsp:cNvSpPr/>
      </dsp:nvSpPr>
      <dsp:spPr>
        <a:xfrm>
          <a:off x="1640447" y="3687597"/>
          <a:ext cx="1343815" cy="1343815"/>
        </a:xfrm>
        <a:prstGeom prst="ellipse">
          <a:avLst/>
        </a:prstGeom>
        <a:solidFill>
          <a:schemeClr val="accent2">
            <a:hueOff val="9196031"/>
            <a:satOff val="-8602"/>
            <a:lumOff val="9413"/>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43% Parenting young adults</a:t>
          </a:r>
          <a:endParaRPr lang="en-US" sz="1600" kern="1200" dirty="0"/>
        </a:p>
      </dsp:txBody>
      <dsp:txXfrm>
        <a:off x="1837244" y="3884394"/>
        <a:ext cx="950221" cy="950221"/>
      </dsp:txXfrm>
    </dsp:sp>
    <dsp:sp modelId="{507E2D6D-17BE-5440-A39A-3F12153F255A}">
      <dsp:nvSpPr>
        <dsp:cNvPr id="0" name=""/>
        <dsp:cNvSpPr/>
      </dsp:nvSpPr>
      <dsp:spPr>
        <a:xfrm>
          <a:off x="900030" y="1408829"/>
          <a:ext cx="1343815" cy="1343815"/>
        </a:xfrm>
        <a:prstGeom prst="ellipse">
          <a:avLst/>
        </a:prstGeom>
        <a:solidFill>
          <a:schemeClr val="accent2">
            <a:hueOff val="12261375"/>
            <a:satOff val="-11469"/>
            <a:lumOff val="12551"/>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30% Grand-parents</a:t>
          </a:r>
          <a:endParaRPr lang="en-US" sz="1800" kern="1200" dirty="0"/>
        </a:p>
      </dsp:txBody>
      <dsp:txXfrm>
        <a:off x="1096827" y="1605626"/>
        <a:ext cx="950221" cy="9502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23AEC-AD91-9A47-B970-7E6642223C5D}">
      <dsp:nvSpPr>
        <dsp:cNvPr id="0" name=""/>
        <dsp:cNvSpPr/>
      </dsp:nvSpPr>
      <dsp:spPr>
        <a:xfrm>
          <a:off x="-5645418" y="-864688"/>
          <a:ext cx="6725239" cy="6725239"/>
        </a:xfrm>
        <a:prstGeom prst="blockArc">
          <a:avLst>
            <a:gd name="adj1" fmla="val 18900000"/>
            <a:gd name="adj2" fmla="val 2700000"/>
            <a:gd name="adj3" fmla="val 321"/>
          </a:avLst>
        </a:prstGeom>
        <a:noFill/>
        <a:ln w="2642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72A148-B823-AC4D-A3C2-6782016AECB4}">
      <dsp:nvSpPr>
        <dsp:cNvPr id="0" name=""/>
        <dsp:cNvSpPr/>
      </dsp:nvSpPr>
      <dsp:spPr>
        <a:xfrm>
          <a:off x="350459" y="227111"/>
          <a:ext cx="7101245" cy="454024"/>
        </a:xfrm>
        <a:prstGeom prst="rect">
          <a:avLst/>
        </a:prstGeom>
        <a:solidFill>
          <a:schemeClr val="accent2">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60382"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t>79% Pray</a:t>
          </a:r>
          <a:r>
            <a:rPr lang="en-US" sz="2300" kern="1200" baseline="0" dirty="0" smtClean="0"/>
            <a:t> together</a:t>
          </a:r>
          <a:endParaRPr lang="en-US" sz="2300" kern="1200" dirty="0"/>
        </a:p>
      </dsp:txBody>
      <dsp:txXfrm>
        <a:off x="350459" y="227111"/>
        <a:ext cx="7101245" cy="454024"/>
      </dsp:txXfrm>
    </dsp:sp>
    <dsp:sp modelId="{009C9E74-F0A4-F749-9493-786FFB88E242}">
      <dsp:nvSpPr>
        <dsp:cNvPr id="0" name=""/>
        <dsp:cNvSpPr/>
      </dsp:nvSpPr>
      <dsp:spPr>
        <a:xfrm>
          <a:off x="66694" y="170358"/>
          <a:ext cx="567530" cy="567530"/>
        </a:xfrm>
        <a:prstGeom prst="ellipse">
          <a:avLst/>
        </a:prstGeom>
        <a:solidFill>
          <a:schemeClr val="lt1">
            <a:hueOff val="0"/>
            <a:satOff val="0"/>
            <a:lumOff val="0"/>
            <a:alphaOff val="0"/>
          </a:schemeClr>
        </a:solidFill>
        <a:ln w="2642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BCDFB1-6507-E144-8269-CD5FC7E7DCB5}">
      <dsp:nvSpPr>
        <dsp:cNvPr id="0" name=""/>
        <dsp:cNvSpPr/>
      </dsp:nvSpPr>
      <dsp:spPr>
        <a:xfrm>
          <a:off x="761619" y="908547"/>
          <a:ext cx="6690085" cy="454024"/>
        </a:xfrm>
        <a:prstGeom prst="rect">
          <a:avLst/>
        </a:prstGeom>
        <a:solidFill>
          <a:schemeClr val="accent3">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60382"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t>77% Worship</a:t>
          </a:r>
          <a:r>
            <a:rPr lang="en-US" sz="2300" kern="1200" baseline="0" dirty="0" smtClean="0"/>
            <a:t> together</a:t>
          </a:r>
          <a:endParaRPr lang="en-US" sz="2300" kern="1200" dirty="0"/>
        </a:p>
      </dsp:txBody>
      <dsp:txXfrm>
        <a:off x="761619" y="908547"/>
        <a:ext cx="6690085" cy="454024"/>
      </dsp:txXfrm>
    </dsp:sp>
    <dsp:sp modelId="{0FCA36B1-92CD-9D44-88B4-F9C1DBD44E6D}">
      <dsp:nvSpPr>
        <dsp:cNvPr id="0" name=""/>
        <dsp:cNvSpPr/>
      </dsp:nvSpPr>
      <dsp:spPr>
        <a:xfrm>
          <a:off x="477854" y="851794"/>
          <a:ext cx="567530" cy="567530"/>
        </a:xfrm>
        <a:prstGeom prst="ellipse">
          <a:avLst/>
        </a:prstGeom>
        <a:solidFill>
          <a:schemeClr val="lt1">
            <a:hueOff val="0"/>
            <a:satOff val="0"/>
            <a:lumOff val="0"/>
            <a:alphaOff val="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EB1367-DCE7-2E45-8E11-E70EDF83EE42}">
      <dsp:nvSpPr>
        <dsp:cNvPr id="0" name=""/>
        <dsp:cNvSpPr/>
      </dsp:nvSpPr>
      <dsp:spPr>
        <a:xfrm>
          <a:off x="986932" y="1589483"/>
          <a:ext cx="6464772" cy="454024"/>
        </a:xfrm>
        <a:prstGeom prst="rect">
          <a:avLst/>
        </a:prstGeom>
        <a:solidFill>
          <a:schemeClr val="accent4">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60382"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t>76% Eat</a:t>
          </a:r>
          <a:r>
            <a:rPr lang="en-US" sz="2300" kern="1200" baseline="0" dirty="0" smtClean="0"/>
            <a:t> together</a:t>
          </a:r>
          <a:endParaRPr lang="en-US" sz="2300" kern="1200" dirty="0"/>
        </a:p>
      </dsp:txBody>
      <dsp:txXfrm>
        <a:off x="986932" y="1589483"/>
        <a:ext cx="6464772" cy="454024"/>
      </dsp:txXfrm>
    </dsp:sp>
    <dsp:sp modelId="{BDA6F6AC-9B59-154B-9B77-EFABF2A98645}">
      <dsp:nvSpPr>
        <dsp:cNvPr id="0" name=""/>
        <dsp:cNvSpPr/>
      </dsp:nvSpPr>
      <dsp:spPr>
        <a:xfrm>
          <a:off x="703167" y="1532730"/>
          <a:ext cx="567530" cy="567530"/>
        </a:xfrm>
        <a:prstGeom prst="ellipse">
          <a:avLst/>
        </a:prstGeom>
        <a:solidFill>
          <a:schemeClr val="lt1">
            <a:hueOff val="0"/>
            <a:satOff val="0"/>
            <a:lumOff val="0"/>
            <a:alphaOff val="0"/>
          </a:schemeClr>
        </a:solidFill>
        <a:ln w="2642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8876ED-8426-E94A-B5FB-02CECB3450FA}">
      <dsp:nvSpPr>
        <dsp:cNvPr id="0" name=""/>
        <dsp:cNvSpPr/>
      </dsp:nvSpPr>
      <dsp:spPr>
        <a:xfrm>
          <a:off x="1058873" y="2270919"/>
          <a:ext cx="6392832" cy="454024"/>
        </a:xfrm>
        <a:prstGeom prst="rect">
          <a:avLst/>
        </a:prstGeom>
        <a:solidFill>
          <a:schemeClr val="accent5">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60382"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t>71% Celebrate rituals &amp; holidays</a:t>
          </a:r>
          <a:endParaRPr lang="en-US" sz="2300" kern="1200" dirty="0"/>
        </a:p>
      </dsp:txBody>
      <dsp:txXfrm>
        <a:off x="1058873" y="2270919"/>
        <a:ext cx="6392832" cy="454024"/>
      </dsp:txXfrm>
    </dsp:sp>
    <dsp:sp modelId="{29BCC1E9-E211-EB46-988A-FD65FFC451AE}">
      <dsp:nvSpPr>
        <dsp:cNvPr id="0" name=""/>
        <dsp:cNvSpPr/>
      </dsp:nvSpPr>
      <dsp:spPr>
        <a:xfrm>
          <a:off x="775108" y="2214166"/>
          <a:ext cx="567530" cy="567530"/>
        </a:xfrm>
        <a:prstGeom prst="ellipse">
          <a:avLst/>
        </a:prstGeom>
        <a:solidFill>
          <a:schemeClr val="lt1">
            <a:hueOff val="0"/>
            <a:satOff val="0"/>
            <a:lumOff val="0"/>
            <a:alphaOff val="0"/>
          </a:schemeClr>
        </a:solidFill>
        <a:ln w="2642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BC43F7-B9B4-6F40-A603-94EB33210EB3}">
      <dsp:nvSpPr>
        <dsp:cNvPr id="0" name=""/>
        <dsp:cNvSpPr/>
      </dsp:nvSpPr>
      <dsp:spPr>
        <a:xfrm>
          <a:off x="986932" y="2952355"/>
          <a:ext cx="6464772" cy="454024"/>
        </a:xfrm>
        <a:prstGeom prst="rect">
          <a:avLst/>
        </a:prstGeom>
        <a:solidFill>
          <a:schemeClr val="accent6">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60382" tIns="58420" rIns="58420" bIns="58420" numCol="1" spcCol="1270" anchor="ctr" anchorCtr="0">
          <a:noAutofit/>
        </a:bodyPr>
        <a:lstStyle/>
        <a:p>
          <a:pPr lvl="0" algn="l" defTabSz="1022350">
            <a:lnSpc>
              <a:spcPct val="90000"/>
            </a:lnSpc>
            <a:spcBef>
              <a:spcPct val="0"/>
            </a:spcBef>
            <a:spcAft>
              <a:spcPct val="35000"/>
            </a:spcAft>
          </a:pPr>
          <a:r>
            <a:rPr lang="en-US" sz="2300" kern="1200" smtClean="0"/>
            <a:t>58% Serve those in need</a:t>
          </a:r>
          <a:endParaRPr lang="en-US" sz="2300" kern="1200" dirty="0"/>
        </a:p>
      </dsp:txBody>
      <dsp:txXfrm>
        <a:off x="986932" y="2952355"/>
        <a:ext cx="6464772" cy="454024"/>
      </dsp:txXfrm>
    </dsp:sp>
    <dsp:sp modelId="{723F276A-7967-4641-80F6-2E4024EF9358}">
      <dsp:nvSpPr>
        <dsp:cNvPr id="0" name=""/>
        <dsp:cNvSpPr/>
      </dsp:nvSpPr>
      <dsp:spPr>
        <a:xfrm>
          <a:off x="703167" y="2895602"/>
          <a:ext cx="567530" cy="567530"/>
        </a:xfrm>
        <a:prstGeom prst="ellipse">
          <a:avLst/>
        </a:prstGeom>
        <a:solidFill>
          <a:schemeClr val="lt1">
            <a:hueOff val="0"/>
            <a:satOff val="0"/>
            <a:lumOff val="0"/>
            <a:alphaOff val="0"/>
          </a:schemeClr>
        </a:solidFill>
        <a:ln w="2642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A7A120-59B8-7946-82A9-31E54110D237}">
      <dsp:nvSpPr>
        <dsp:cNvPr id="0" name=""/>
        <dsp:cNvSpPr/>
      </dsp:nvSpPr>
      <dsp:spPr>
        <a:xfrm>
          <a:off x="761619" y="3633291"/>
          <a:ext cx="6690085" cy="454024"/>
        </a:xfrm>
        <a:prstGeom prst="rect">
          <a:avLst/>
        </a:prstGeom>
        <a:solidFill>
          <a:schemeClr val="accent2">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60382"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t>55% Engage</a:t>
          </a:r>
          <a:r>
            <a:rPr lang="en-US" sz="2300" kern="1200" baseline="0" dirty="0" smtClean="0"/>
            <a:t> in f</a:t>
          </a:r>
          <a:r>
            <a:rPr lang="en-US" sz="2300" kern="1200" dirty="0" smtClean="0"/>
            <a:t>amily conversations</a:t>
          </a:r>
          <a:endParaRPr lang="en-US" sz="2300" kern="1200" dirty="0"/>
        </a:p>
      </dsp:txBody>
      <dsp:txXfrm>
        <a:off x="761619" y="3633291"/>
        <a:ext cx="6690085" cy="454024"/>
      </dsp:txXfrm>
    </dsp:sp>
    <dsp:sp modelId="{63FB382E-3534-9B44-9902-6C7EF1888A6B}">
      <dsp:nvSpPr>
        <dsp:cNvPr id="0" name=""/>
        <dsp:cNvSpPr/>
      </dsp:nvSpPr>
      <dsp:spPr>
        <a:xfrm>
          <a:off x="477854" y="3576538"/>
          <a:ext cx="567530" cy="567530"/>
        </a:xfrm>
        <a:prstGeom prst="ellipse">
          <a:avLst/>
        </a:prstGeom>
        <a:solidFill>
          <a:schemeClr val="lt1">
            <a:hueOff val="0"/>
            <a:satOff val="0"/>
            <a:lumOff val="0"/>
            <a:alphaOff val="0"/>
          </a:schemeClr>
        </a:solidFill>
        <a:ln w="2642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B08408-3744-3C44-B656-6203846B3A0B}">
      <dsp:nvSpPr>
        <dsp:cNvPr id="0" name=""/>
        <dsp:cNvSpPr/>
      </dsp:nvSpPr>
      <dsp:spPr>
        <a:xfrm>
          <a:off x="350459" y="4314727"/>
          <a:ext cx="7101245" cy="454024"/>
        </a:xfrm>
        <a:prstGeom prst="rect">
          <a:avLst/>
        </a:prstGeom>
        <a:solidFill>
          <a:schemeClr val="accent3">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60382"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t>51% Nurture my own faith as a parent</a:t>
          </a:r>
          <a:endParaRPr lang="en-US" sz="2300" kern="1200" dirty="0"/>
        </a:p>
      </dsp:txBody>
      <dsp:txXfrm>
        <a:off x="350459" y="4314727"/>
        <a:ext cx="7101245" cy="454024"/>
      </dsp:txXfrm>
    </dsp:sp>
    <dsp:sp modelId="{50A84278-3AF7-C04E-A16F-C5D6138DF3AA}">
      <dsp:nvSpPr>
        <dsp:cNvPr id="0" name=""/>
        <dsp:cNvSpPr/>
      </dsp:nvSpPr>
      <dsp:spPr>
        <a:xfrm>
          <a:off x="66694" y="4257974"/>
          <a:ext cx="567530" cy="567530"/>
        </a:xfrm>
        <a:prstGeom prst="ellipse">
          <a:avLst/>
        </a:prstGeom>
        <a:solidFill>
          <a:schemeClr val="lt1">
            <a:hueOff val="0"/>
            <a:satOff val="0"/>
            <a:lumOff val="0"/>
            <a:alphaOff val="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23AEC-AD91-9A47-B970-7E6642223C5D}">
      <dsp:nvSpPr>
        <dsp:cNvPr id="0" name=""/>
        <dsp:cNvSpPr/>
      </dsp:nvSpPr>
      <dsp:spPr>
        <a:xfrm>
          <a:off x="-6134685" y="-939230"/>
          <a:ext cx="7307712" cy="7307712"/>
        </a:xfrm>
        <a:prstGeom prst="blockArc">
          <a:avLst>
            <a:gd name="adj1" fmla="val 18900000"/>
            <a:gd name="adj2" fmla="val 2700000"/>
            <a:gd name="adj3" fmla="val 296"/>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972A148-B823-AC4D-A3C2-6782016AECB4}">
      <dsp:nvSpPr>
        <dsp:cNvPr id="0" name=""/>
        <dsp:cNvSpPr/>
      </dsp:nvSpPr>
      <dsp:spPr>
        <a:xfrm>
          <a:off x="380861" y="246813"/>
          <a:ext cx="7323819" cy="493410"/>
        </a:xfrm>
        <a:prstGeom prst="rect">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1644" tIns="63500" rIns="63500" bIns="63500" numCol="1" spcCol="1270" anchor="ctr" anchorCtr="0">
          <a:noAutofit/>
        </a:bodyPr>
        <a:lstStyle/>
        <a:p>
          <a:pPr lvl="0" algn="l" defTabSz="1111250">
            <a:lnSpc>
              <a:spcPct val="90000"/>
            </a:lnSpc>
            <a:spcBef>
              <a:spcPct val="0"/>
            </a:spcBef>
            <a:spcAft>
              <a:spcPct val="35000"/>
            </a:spcAft>
          </a:pPr>
          <a:r>
            <a:rPr lang="en-US" sz="2500" kern="1200" dirty="0" smtClean="0"/>
            <a:t>Raise awareness</a:t>
          </a:r>
          <a:endParaRPr lang="en-US" sz="2500" kern="1200" dirty="0"/>
        </a:p>
      </dsp:txBody>
      <dsp:txXfrm>
        <a:off x="380861" y="246813"/>
        <a:ext cx="7323819" cy="493410"/>
      </dsp:txXfrm>
    </dsp:sp>
    <dsp:sp modelId="{009C9E74-F0A4-F749-9493-786FFB88E242}">
      <dsp:nvSpPr>
        <dsp:cNvPr id="0" name=""/>
        <dsp:cNvSpPr/>
      </dsp:nvSpPr>
      <dsp:spPr>
        <a:xfrm>
          <a:off x="72480" y="185137"/>
          <a:ext cx="616762" cy="616762"/>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5BCDFB1-6507-E144-8269-CD5FC7E7DCB5}">
      <dsp:nvSpPr>
        <dsp:cNvPr id="0" name=""/>
        <dsp:cNvSpPr/>
      </dsp:nvSpPr>
      <dsp:spPr>
        <a:xfrm>
          <a:off x="827689" y="987363"/>
          <a:ext cx="6876992" cy="493410"/>
        </a:xfrm>
        <a:prstGeom prst="rect">
          <a:avLst/>
        </a:prstGeom>
        <a:gradFill rotWithShape="0">
          <a:gsLst>
            <a:gs pos="0">
              <a:schemeClr val="accent2">
                <a:hueOff val="2043563"/>
                <a:satOff val="-1912"/>
                <a:lumOff val="2092"/>
                <a:alphaOff val="0"/>
                <a:shade val="70000"/>
                <a:satMod val="150000"/>
              </a:schemeClr>
            </a:gs>
            <a:gs pos="34000">
              <a:schemeClr val="accent2">
                <a:hueOff val="2043563"/>
                <a:satOff val="-1912"/>
                <a:lumOff val="2092"/>
                <a:alphaOff val="0"/>
                <a:shade val="70000"/>
                <a:satMod val="140000"/>
              </a:schemeClr>
            </a:gs>
            <a:gs pos="70000">
              <a:schemeClr val="accent2">
                <a:hueOff val="2043563"/>
                <a:satOff val="-1912"/>
                <a:lumOff val="2092"/>
                <a:alphaOff val="0"/>
                <a:tint val="100000"/>
                <a:shade val="90000"/>
                <a:satMod val="140000"/>
              </a:schemeClr>
            </a:gs>
            <a:gs pos="100000">
              <a:schemeClr val="accent2">
                <a:hueOff val="2043563"/>
                <a:satOff val="-1912"/>
                <a:lumOff val="2092"/>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1644" tIns="63500" rIns="63500" bIns="63500" numCol="1" spcCol="1270" anchor="ctr" anchorCtr="0">
          <a:noAutofit/>
        </a:bodyPr>
        <a:lstStyle/>
        <a:p>
          <a:pPr lvl="0" algn="l" defTabSz="1111250">
            <a:lnSpc>
              <a:spcPct val="90000"/>
            </a:lnSpc>
            <a:spcBef>
              <a:spcPct val="0"/>
            </a:spcBef>
            <a:spcAft>
              <a:spcPct val="35000"/>
            </a:spcAft>
          </a:pPr>
          <a:r>
            <a:rPr lang="en-US" sz="2500" kern="1200" dirty="0" smtClean="0"/>
            <a:t>Be highly relational</a:t>
          </a:r>
          <a:endParaRPr lang="en-US" sz="2500" kern="1200" dirty="0"/>
        </a:p>
      </dsp:txBody>
      <dsp:txXfrm>
        <a:off x="827689" y="987363"/>
        <a:ext cx="6876992" cy="493410"/>
      </dsp:txXfrm>
    </dsp:sp>
    <dsp:sp modelId="{0FCA36B1-92CD-9D44-88B4-F9C1DBD44E6D}">
      <dsp:nvSpPr>
        <dsp:cNvPr id="0" name=""/>
        <dsp:cNvSpPr/>
      </dsp:nvSpPr>
      <dsp:spPr>
        <a:xfrm>
          <a:off x="519307" y="925687"/>
          <a:ext cx="616762" cy="616762"/>
        </a:xfrm>
        <a:prstGeom prst="ellipse">
          <a:avLst/>
        </a:prstGeom>
        <a:solidFill>
          <a:schemeClr val="lt1">
            <a:hueOff val="0"/>
            <a:satOff val="0"/>
            <a:lumOff val="0"/>
            <a:alphaOff val="0"/>
          </a:schemeClr>
        </a:solidFill>
        <a:ln w="9525" cap="flat" cmpd="sng" algn="ctr">
          <a:solidFill>
            <a:schemeClr val="accent2">
              <a:hueOff val="2043563"/>
              <a:satOff val="-1912"/>
              <a:lumOff val="2092"/>
              <a:alphaOff val="0"/>
            </a:schemeClr>
          </a:solidFill>
          <a:prstDash val="solid"/>
        </a:ln>
        <a:effectLst/>
      </dsp:spPr>
      <dsp:style>
        <a:lnRef idx="1">
          <a:scrgbClr r="0" g="0" b="0"/>
        </a:lnRef>
        <a:fillRef idx="1">
          <a:scrgbClr r="0" g="0" b="0"/>
        </a:fillRef>
        <a:effectRef idx="0">
          <a:scrgbClr r="0" g="0" b="0"/>
        </a:effectRef>
        <a:fontRef idx="minor"/>
      </dsp:style>
    </dsp:sp>
    <dsp:sp modelId="{17EB1367-DCE7-2E45-8E11-E70EDF83EE42}">
      <dsp:nvSpPr>
        <dsp:cNvPr id="0" name=""/>
        <dsp:cNvSpPr/>
      </dsp:nvSpPr>
      <dsp:spPr>
        <a:xfrm>
          <a:off x="1072548" y="1727370"/>
          <a:ext cx="6632133" cy="493410"/>
        </a:xfrm>
        <a:prstGeom prst="rect">
          <a:avLst/>
        </a:prstGeom>
        <a:gradFill rotWithShape="0">
          <a:gsLst>
            <a:gs pos="0">
              <a:schemeClr val="accent2">
                <a:hueOff val="4087125"/>
                <a:satOff val="-3823"/>
                <a:lumOff val="4184"/>
                <a:alphaOff val="0"/>
                <a:shade val="70000"/>
                <a:satMod val="150000"/>
              </a:schemeClr>
            </a:gs>
            <a:gs pos="34000">
              <a:schemeClr val="accent2">
                <a:hueOff val="4087125"/>
                <a:satOff val="-3823"/>
                <a:lumOff val="4184"/>
                <a:alphaOff val="0"/>
                <a:shade val="70000"/>
                <a:satMod val="140000"/>
              </a:schemeClr>
            </a:gs>
            <a:gs pos="70000">
              <a:schemeClr val="accent2">
                <a:hueOff val="4087125"/>
                <a:satOff val="-3823"/>
                <a:lumOff val="4184"/>
                <a:alphaOff val="0"/>
                <a:tint val="100000"/>
                <a:shade val="90000"/>
                <a:satMod val="140000"/>
              </a:schemeClr>
            </a:gs>
            <a:gs pos="100000">
              <a:schemeClr val="accent2">
                <a:hueOff val="4087125"/>
                <a:satOff val="-3823"/>
                <a:lumOff val="4184"/>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1644" tIns="63500" rIns="63500" bIns="63500" numCol="1" spcCol="1270" anchor="ctr" anchorCtr="0">
          <a:noAutofit/>
        </a:bodyPr>
        <a:lstStyle/>
        <a:p>
          <a:pPr lvl="0" algn="l" defTabSz="1111250">
            <a:lnSpc>
              <a:spcPct val="90000"/>
            </a:lnSpc>
            <a:spcBef>
              <a:spcPct val="0"/>
            </a:spcBef>
            <a:spcAft>
              <a:spcPct val="35000"/>
            </a:spcAft>
          </a:pPr>
          <a:r>
            <a:rPr lang="en-US" sz="2500" kern="1200" dirty="0" smtClean="0"/>
            <a:t>Facilitate like-to-like</a:t>
          </a:r>
          <a:endParaRPr lang="en-US" sz="2500" kern="1200" dirty="0"/>
        </a:p>
      </dsp:txBody>
      <dsp:txXfrm>
        <a:off x="1072548" y="1727370"/>
        <a:ext cx="6632133" cy="493410"/>
      </dsp:txXfrm>
    </dsp:sp>
    <dsp:sp modelId="{BDA6F6AC-9B59-154B-9B77-EFABF2A98645}">
      <dsp:nvSpPr>
        <dsp:cNvPr id="0" name=""/>
        <dsp:cNvSpPr/>
      </dsp:nvSpPr>
      <dsp:spPr>
        <a:xfrm>
          <a:off x="764166" y="1665693"/>
          <a:ext cx="616762" cy="616762"/>
        </a:xfrm>
        <a:prstGeom prst="ellipse">
          <a:avLst/>
        </a:prstGeom>
        <a:solidFill>
          <a:schemeClr val="lt1">
            <a:hueOff val="0"/>
            <a:satOff val="0"/>
            <a:lumOff val="0"/>
            <a:alphaOff val="0"/>
          </a:schemeClr>
        </a:solidFill>
        <a:ln w="9525" cap="flat" cmpd="sng" algn="ctr">
          <a:solidFill>
            <a:schemeClr val="accent2">
              <a:hueOff val="4087125"/>
              <a:satOff val="-3823"/>
              <a:lumOff val="4184"/>
              <a:alphaOff val="0"/>
            </a:schemeClr>
          </a:solidFill>
          <a:prstDash val="solid"/>
        </a:ln>
        <a:effectLst/>
      </dsp:spPr>
      <dsp:style>
        <a:lnRef idx="1">
          <a:scrgbClr r="0" g="0" b="0"/>
        </a:lnRef>
        <a:fillRef idx="1">
          <a:scrgbClr r="0" g="0" b="0"/>
        </a:fillRef>
        <a:effectRef idx="0">
          <a:scrgbClr r="0" g="0" b="0"/>
        </a:effectRef>
        <a:fontRef idx="minor"/>
      </dsp:style>
    </dsp:sp>
    <dsp:sp modelId="{AD8876ED-8426-E94A-B5FB-02CECB3450FA}">
      <dsp:nvSpPr>
        <dsp:cNvPr id="0" name=""/>
        <dsp:cNvSpPr/>
      </dsp:nvSpPr>
      <dsp:spPr>
        <a:xfrm>
          <a:off x="1150729" y="2467919"/>
          <a:ext cx="6553951" cy="493410"/>
        </a:xfrm>
        <a:prstGeom prst="rect">
          <a:avLst/>
        </a:prstGeom>
        <a:gradFill rotWithShape="0">
          <a:gsLst>
            <a:gs pos="0">
              <a:schemeClr val="accent2">
                <a:hueOff val="6130687"/>
                <a:satOff val="-5735"/>
                <a:lumOff val="6276"/>
                <a:alphaOff val="0"/>
                <a:shade val="70000"/>
                <a:satMod val="150000"/>
              </a:schemeClr>
            </a:gs>
            <a:gs pos="34000">
              <a:schemeClr val="accent2">
                <a:hueOff val="6130687"/>
                <a:satOff val="-5735"/>
                <a:lumOff val="6276"/>
                <a:alphaOff val="0"/>
                <a:shade val="70000"/>
                <a:satMod val="140000"/>
              </a:schemeClr>
            </a:gs>
            <a:gs pos="70000">
              <a:schemeClr val="accent2">
                <a:hueOff val="6130687"/>
                <a:satOff val="-5735"/>
                <a:lumOff val="6276"/>
                <a:alphaOff val="0"/>
                <a:tint val="100000"/>
                <a:shade val="90000"/>
                <a:satMod val="140000"/>
              </a:schemeClr>
            </a:gs>
            <a:gs pos="100000">
              <a:schemeClr val="accent2">
                <a:hueOff val="6130687"/>
                <a:satOff val="-5735"/>
                <a:lumOff val="6276"/>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1644" tIns="63500" rIns="63500" bIns="63500" numCol="1" spcCol="1270" anchor="ctr" anchorCtr="0">
          <a:noAutofit/>
        </a:bodyPr>
        <a:lstStyle/>
        <a:p>
          <a:pPr lvl="0" algn="l" defTabSz="1111250">
            <a:lnSpc>
              <a:spcPct val="90000"/>
            </a:lnSpc>
            <a:spcBef>
              <a:spcPct val="0"/>
            </a:spcBef>
            <a:spcAft>
              <a:spcPct val="35000"/>
            </a:spcAft>
          </a:pPr>
          <a:r>
            <a:rPr lang="en-US" sz="2500" kern="1200" dirty="0" smtClean="0"/>
            <a:t>Create support networks</a:t>
          </a:r>
          <a:endParaRPr lang="en-US" sz="2500" kern="1200" dirty="0"/>
        </a:p>
      </dsp:txBody>
      <dsp:txXfrm>
        <a:off x="1150729" y="2467919"/>
        <a:ext cx="6553951" cy="493410"/>
      </dsp:txXfrm>
    </dsp:sp>
    <dsp:sp modelId="{29BCC1E9-E211-EB46-988A-FD65FFC451AE}">
      <dsp:nvSpPr>
        <dsp:cNvPr id="0" name=""/>
        <dsp:cNvSpPr/>
      </dsp:nvSpPr>
      <dsp:spPr>
        <a:xfrm>
          <a:off x="842348" y="2406243"/>
          <a:ext cx="616762" cy="616762"/>
        </a:xfrm>
        <a:prstGeom prst="ellipse">
          <a:avLst/>
        </a:prstGeom>
        <a:solidFill>
          <a:schemeClr val="lt1">
            <a:hueOff val="0"/>
            <a:satOff val="0"/>
            <a:lumOff val="0"/>
            <a:alphaOff val="0"/>
          </a:schemeClr>
        </a:solidFill>
        <a:ln w="9525" cap="flat" cmpd="sng" algn="ctr">
          <a:solidFill>
            <a:schemeClr val="accent2">
              <a:hueOff val="6130687"/>
              <a:satOff val="-5735"/>
              <a:lumOff val="6276"/>
              <a:alphaOff val="0"/>
            </a:schemeClr>
          </a:solidFill>
          <a:prstDash val="solid"/>
        </a:ln>
        <a:effectLst/>
      </dsp:spPr>
      <dsp:style>
        <a:lnRef idx="1">
          <a:scrgbClr r="0" g="0" b="0"/>
        </a:lnRef>
        <a:fillRef idx="1">
          <a:scrgbClr r="0" g="0" b="0"/>
        </a:fillRef>
        <a:effectRef idx="0">
          <a:scrgbClr r="0" g="0" b="0"/>
        </a:effectRef>
        <a:fontRef idx="minor"/>
      </dsp:style>
    </dsp:sp>
    <dsp:sp modelId="{46BC43F7-B9B4-6F40-A603-94EB33210EB3}">
      <dsp:nvSpPr>
        <dsp:cNvPr id="0" name=""/>
        <dsp:cNvSpPr/>
      </dsp:nvSpPr>
      <dsp:spPr>
        <a:xfrm>
          <a:off x="1072548" y="3208469"/>
          <a:ext cx="6632133" cy="493410"/>
        </a:xfrm>
        <a:prstGeom prst="rect">
          <a:avLst/>
        </a:prstGeom>
        <a:gradFill rotWithShape="0">
          <a:gsLst>
            <a:gs pos="0">
              <a:schemeClr val="accent2">
                <a:hueOff val="8174250"/>
                <a:satOff val="-7646"/>
                <a:lumOff val="8367"/>
                <a:alphaOff val="0"/>
                <a:shade val="70000"/>
                <a:satMod val="150000"/>
              </a:schemeClr>
            </a:gs>
            <a:gs pos="34000">
              <a:schemeClr val="accent2">
                <a:hueOff val="8174250"/>
                <a:satOff val="-7646"/>
                <a:lumOff val="8367"/>
                <a:alphaOff val="0"/>
                <a:shade val="70000"/>
                <a:satMod val="140000"/>
              </a:schemeClr>
            </a:gs>
            <a:gs pos="70000">
              <a:schemeClr val="accent2">
                <a:hueOff val="8174250"/>
                <a:satOff val="-7646"/>
                <a:lumOff val="8367"/>
                <a:alphaOff val="0"/>
                <a:tint val="100000"/>
                <a:shade val="90000"/>
                <a:satMod val="140000"/>
              </a:schemeClr>
            </a:gs>
            <a:gs pos="100000">
              <a:schemeClr val="accent2">
                <a:hueOff val="8174250"/>
                <a:satOff val="-7646"/>
                <a:lumOff val="8367"/>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1644" tIns="63500" rIns="63500" bIns="63500" numCol="1" spcCol="1270" anchor="ctr" anchorCtr="0">
          <a:noAutofit/>
        </a:bodyPr>
        <a:lstStyle/>
        <a:p>
          <a:pPr lvl="0" algn="l" defTabSz="1111250">
            <a:lnSpc>
              <a:spcPct val="90000"/>
            </a:lnSpc>
            <a:spcBef>
              <a:spcPct val="0"/>
            </a:spcBef>
            <a:spcAft>
              <a:spcPct val="35000"/>
            </a:spcAft>
          </a:pPr>
          <a:r>
            <a:rPr lang="en-US" sz="2500" kern="1200" dirty="0" smtClean="0"/>
            <a:t>Curate good resources</a:t>
          </a:r>
          <a:endParaRPr lang="en-US" sz="2500" kern="1200" dirty="0"/>
        </a:p>
      </dsp:txBody>
      <dsp:txXfrm>
        <a:off x="1072548" y="3208469"/>
        <a:ext cx="6632133" cy="493410"/>
      </dsp:txXfrm>
    </dsp:sp>
    <dsp:sp modelId="{723F276A-7967-4641-80F6-2E4024EF9358}">
      <dsp:nvSpPr>
        <dsp:cNvPr id="0" name=""/>
        <dsp:cNvSpPr/>
      </dsp:nvSpPr>
      <dsp:spPr>
        <a:xfrm>
          <a:off x="764166" y="3146793"/>
          <a:ext cx="616762" cy="616762"/>
        </a:xfrm>
        <a:prstGeom prst="ellipse">
          <a:avLst/>
        </a:prstGeom>
        <a:solidFill>
          <a:schemeClr val="lt1">
            <a:hueOff val="0"/>
            <a:satOff val="0"/>
            <a:lumOff val="0"/>
            <a:alphaOff val="0"/>
          </a:schemeClr>
        </a:solidFill>
        <a:ln w="9525" cap="flat" cmpd="sng" algn="ctr">
          <a:solidFill>
            <a:schemeClr val="accent2">
              <a:hueOff val="8174250"/>
              <a:satOff val="-7646"/>
              <a:lumOff val="8367"/>
              <a:alphaOff val="0"/>
            </a:schemeClr>
          </a:solidFill>
          <a:prstDash val="solid"/>
        </a:ln>
        <a:effectLst/>
      </dsp:spPr>
      <dsp:style>
        <a:lnRef idx="1">
          <a:scrgbClr r="0" g="0" b="0"/>
        </a:lnRef>
        <a:fillRef idx="1">
          <a:scrgbClr r="0" g="0" b="0"/>
        </a:fillRef>
        <a:effectRef idx="0">
          <a:scrgbClr r="0" g="0" b="0"/>
        </a:effectRef>
        <a:fontRef idx="minor"/>
      </dsp:style>
    </dsp:sp>
    <dsp:sp modelId="{15A7A120-59B8-7946-82A9-31E54110D237}">
      <dsp:nvSpPr>
        <dsp:cNvPr id="0" name=""/>
        <dsp:cNvSpPr/>
      </dsp:nvSpPr>
      <dsp:spPr>
        <a:xfrm>
          <a:off x="827689" y="3948476"/>
          <a:ext cx="6876992" cy="493410"/>
        </a:xfrm>
        <a:prstGeom prst="rect">
          <a:avLst/>
        </a:prstGeom>
        <a:gradFill rotWithShape="0">
          <a:gsLst>
            <a:gs pos="0">
              <a:schemeClr val="accent2">
                <a:hueOff val="10217813"/>
                <a:satOff val="-9558"/>
                <a:lumOff val="10459"/>
                <a:alphaOff val="0"/>
                <a:shade val="70000"/>
                <a:satMod val="150000"/>
              </a:schemeClr>
            </a:gs>
            <a:gs pos="34000">
              <a:schemeClr val="accent2">
                <a:hueOff val="10217813"/>
                <a:satOff val="-9558"/>
                <a:lumOff val="10459"/>
                <a:alphaOff val="0"/>
                <a:shade val="70000"/>
                <a:satMod val="140000"/>
              </a:schemeClr>
            </a:gs>
            <a:gs pos="70000">
              <a:schemeClr val="accent2">
                <a:hueOff val="10217813"/>
                <a:satOff val="-9558"/>
                <a:lumOff val="10459"/>
                <a:alphaOff val="0"/>
                <a:tint val="100000"/>
                <a:shade val="90000"/>
                <a:satMod val="140000"/>
              </a:schemeClr>
            </a:gs>
            <a:gs pos="100000">
              <a:schemeClr val="accent2">
                <a:hueOff val="10217813"/>
                <a:satOff val="-9558"/>
                <a:lumOff val="10459"/>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1644" tIns="63500" rIns="63500" bIns="63500" numCol="1" spcCol="1270" anchor="ctr" anchorCtr="0">
          <a:noAutofit/>
        </a:bodyPr>
        <a:lstStyle/>
        <a:p>
          <a:pPr lvl="0" algn="l" defTabSz="1111250">
            <a:lnSpc>
              <a:spcPct val="90000"/>
            </a:lnSpc>
            <a:spcBef>
              <a:spcPct val="0"/>
            </a:spcBef>
            <a:spcAft>
              <a:spcPct val="35000"/>
            </a:spcAft>
          </a:pPr>
          <a:r>
            <a:rPr lang="en-US" sz="2500" kern="1200" dirty="0" smtClean="0"/>
            <a:t>Teach the basics of faith</a:t>
          </a:r>
          <a:endParaRPr lang="en-US" sz="2500" kern="1200" dirty="0"/>
        </a:p>
      </dsp:txBody>
      <dsp:txXfrm>
        <a:off x="827689" y="3948476"/>
        <a:ext cx="6876992" cy="493410"/>
      </dsp:txXfrm>
    </dsp:sp>
    <dsp:sp modelId="{63FB382E-3534-9B44-9902-6C7EF1888A6B}">
      <dsp:nvSpPr>
        <dsp:cNvPr id="0" name=""/>
        <dsp:cNvSpPr/>
      </dsp:nvSpPr>
      <dsp:spPr>
        <a:xfrm>
          <a:off x="519307" y="3886800"/>
          <a:ext cx="616762" cy="616762"/>
        </a:xfrm>
        <a:prstGeom prst="ellipse">
          <a:avLst/>
        </a:prstGeom>
        <a:solidFill>
          <a:schemeClr val="lt1">
            <a:hueOff val="0"/>
            <a:satOff val="0"/>
            <a:lumOff val="0"/>
            <a:alphaOff val="0"/>
          </a:schemeClr>
        </a:solidFill>
        <a:ln w="9525" cap="flat" cmpd="sng" algn="ctr">
          <a:solidFill>
            <a:schemeClr val="accent2">
              <a:hueOff val="10217813"/>
              <a:satOff val="-9558"/>
              <a:lumOff val="10459"/>
              <a:alphaOff val="0"/>
            </a:schemeClr>
          </a:solidFill>
          <a:prstDash val="solid"/>
        </a:ln>
        <a:effectLst/>
      </dsp:spPr>
      <dsp:style>
        <a:lnRef idx="1">
          <a:scrgbClr r="0" g="0" b="0"/>
        </a:lnRef>
        <a:fillRef idx="1">
          <a:scrgbClr r="0" g="0" b="0"/>
        </a:fillRef>
        <a:effectRef idx="0">
          <a:scrgbClr r="0" g="0" b="0"/>
        </a:effectRef>
        <a:fontRef idx="minor"/>
      </dsp:style>
    </dsp:sp>
    <dsp:sp modelId="{E4B08408-3744-3C44-B656-6203846B3A0B}">
      <dsp:nvSpPr>
        <dsp:cNvPr id="0" name=""/>
        <dsp:cNvSpPr/>
      </dsp:nvSpPr>
      <dsp:spPr>
        <a:xfrm>
          <a:off x="380861" y="4689026"/>
          <a:ext cx="7323819" cy="493410"/>
        </a:xfrm>
        <a:prstGeom prst="rect">
          <a:avLst/>
        </a:prstGeom>
        <a:gradFill rotWithShape="0">
          <a:gsLst>
            <a:gs pos="0">
              <a:schemeClr val="accent2">
                <a:hueOff val="12261375"/>
                <a:satOff val="-11469"/>
                <a:lumOff val="12551"/>
                <a:alphaOff val="0"/>
                <a:shade val="70000"/>
                <a:satMod val="150000"/>
              </a:schemeClr>
            </a:gs>
            <a:gs pos="34000">
              <a:schemeClr val="accent2">
                <a:hueOff val="12261375"/>
                <a:satOff val="-11469"/>
                <a:lumOff val="12551"/>
                <a:alphaOff val="0"/>
                <a:shade val="70000"/>
                <a:satMod val="140000"/>
              </a:schemeClr>
            </a:gs>
            <a:gs pos="70000">
              <a:schemeClr val="accent2">
                <a:hueOff val="12261375"/>
                <a:satOff val="-11469"/>
                <a:lumOff val="12551"/>
                <a:alphaOff val="0"/>
                <a:tint val="100000"/>
                <a:shade val="90000"/>
                <a:satMod val="140000"/>
              </a:schemeClr>
            </a:gs>
            <a:gs pos="100000">
              <a:schemeClr val="accent2">
                <a:hueOff val="12261375"/>
                <a:satOff val="-11469"/>
                <a:lumOff val="12551"/>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91644" tIns="63500" rIns="63500" bIns="63500" numCol="1" spcCol="1270" anchor="ctr" anchorCtr="0">
          <a:noAutofit/>
        </a:bodyPr>
        <a:lstStyle/>
        <a:p>
          <a:pPr lvl="0" algn="l" defTabSz="1111250">
            <a:lnSpc>
              <a:spcPct val="90000"/>
            </a:lnSpc>
            <a:spcBef>
              <a:spcPct val="0"/>
            </a:spcBef>
            <a:spcAft>
              <a:spcPct val="35000"/>
            </a:spcAft>
          </a:pPr>
          <a:r>
            <a:rPr lang="en-US" sz="2500" kern="1200" dirty="0" smtClean="0"/>
            <a:t>Leverage "gathered" =&gt; home practice</a:t>
          </a:r>
          <a:endParaRPr lang="en-US" sz="2500" kern="1200" dirty="0"/>
        </a:p>
      </dsp:txBody>
      <dsp:txXfrm>
        <a:off x="380861" y="4689026"/>
        <a:ext cx="7323819" cy="493410"/>
      </dsp:txXfrm>
    </dsp:sp>
    <dsp:sp modelId="{50A84278-3AF7-C04E-A16F-C5D6138DF3AA}">
      <dsp:nvSpPr>
        <dsp:cNvPr id="0" name=""/>
        <dsp:cNvSpPr/>
      </dsp:nvSpPr>
      <dsp:spPr>
        <a:xfrm>
          <a:off x="72480" y="4627349"/>
          <a:ext cx="616762" cy="616762"/>
        </a:xfrm>
        <a:prstGeom prst="ellipse">
          <a:avLst/>
        </a:prstGeom>
        <a:solidFill>
          <a:schemeClr val="lt1">
            <a:hueOff val="0"/>
            <a:satOff val="0"/>
            <a:lumOff val="0"/>
            <a:alphaOff val="0"/>
          </a:schemeClr>
        </a:solidFill>
        <a:ln w="9525" cap="flat" cmpd="sng" algn="ctr">
          <a:solidFill>
            <a:schemeClr val="accent2">
              <a:hueOff val="12261375"/>
              <a:satOff val="-11469"/>
              <a:lumOff val="12551"/>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DB3A7-41DA-A34C-B48E-963CA5BFF9DB}">
      <dsp:nvSpPr>
        <dsp:cNvPr id="0" name=""/>
        <dsp:cNvSpPr/>
      </dsp:nvSpPr>
      <dsp:spPr>
        <a:xfrm>
          <a:off x="1977576" y="342221"/>
          <a:ext cx="4422555" cy="4422555"/>
        </a:xfrm>
        <a:prstGeom prst="pie">
          <a:avLst>
            <a:gd name="adj1" fmla="val 16200000"/>
            <a:gd name="adj2" fmla="val 1800000"/>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2">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Family Faith </a:t>
          </a:r>
          <a:br>
            <a:rPr lang="en-US" sz="2200" kern="1200" dirty="0" smtClean="0"/>
          </a:br>
          <a:r>
            <a:rPr lang="en-US" sz="2200" kern="1200" dirty="0" smtClean="0"/>
            <a:t>at Home </a:t>
          </a:r>
          <a:endParaRPr lang="en-US" sz="2200" kern="1200" dirty="0"/>
        </a:p>
      </dsp:txBody>
      <dsp:txXfrm>
        <a:off x="4308368" y="1279382"/>
        <a:ext cx="1579484" cy="1316236"/>
      </dsp:txXfrm>
    </dsp:sp>
    <dsp:sp modelId="{4061A072-689F-A440-84A9-E307D17BC703}">
      <dsp:nvSpPr>
        <dsp:cNvPr id="0" name=""/>
        <dsp:cNvSpPr/>
      </dsp:nvSpPr>
      <dsp:spPr>
        <a:xfrm>
          <a:off x="1886493" y="500169"/>
          <a:ext cx="4422555" cy="4422555"/>
        </a:xfrm>
        <a:prstGeom prst="pie">
          <a:avLst>
            <a:gd name="adj1" fmla="val 1800000"/>
            <a:gd name="adj2" fmla="val 9000000"/>
          </a:avLst>
        </a:prstGeom>
        <a:gradFill rotWithShape="0">
          <a:gsLst>
            <a:gs pos="0">
              <a:schemeClr val="accent2">
                <a:hueOff val="6130687"/>
                <a:satOff val="-5735"/>
                <a:lumOff val="6276"/>
                <a:alphaOff val="0"/>
                <a:shade val="70000"/>
                <a:satMod val="150000"/>
              </a:schemeClr>
            </a:gs>
            <a:gs pos="34000">
              <a:schemeClr val="accent2">
                <a:hueOff val="6130687"/>
                <a:satOff val="-5735"/>
                <a:lumOff val="6276"/>
                <a:alphaOff val="0"/>
                <a:shade val="70000"/>
                <a:satMod val="140000"/>
              </a:schemeClr>
            </a:gs>
            <a:gs pos="70000">
              <a:schemeClr val="accent2">
                <a:hueOff val="6130687"/>
                <a:satOff val="-5735"/>
                <a:lumOff val="6276"/>
                <a:alphaOff val="0"/>
                <a:tint val="100000"/>
                <a:shade val="90000"/>
                <a:satMod val="140000"/>
              </a:schemeClr>
            </a:gs>
            <a:gs pos="100000">
              <a:schemeClr val="accent2">
                <a:hueOff val="6130687"/>
                <a:satOff val="-5735"/>
                <a:lumOff val="6276"/>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2">
              <a:hueOff val="6130687"/>
              <a:satOff val="-5735"/>
              <a:lumOff val="6276"/>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Family Engagement in the Intergenerational Faith Community</a:t>
          </a:r>
          <a:endParaRPr lang="en-US" sz="2200" kern="1200" dirty="0"/>
        </a:p>
      </dsp:txBody>
      <dsp:txXfrm>
        <a:off x="2939482" y="3369566"/>
        <a:ext cx="2369226" cy="1158288"/>
      </dsp:txXfrm>
    </dsp:sp>
    <dsp:sp modelId="{6FC002E1-6D53-FE42-9521-AC10A0BED703}">
      <dsp:nvSpPr>
        <dsp:cNvPr id="0" name=""/>
        <dsp:cNvSpPr/>
      </dsp:nvSpPr>
      <dsp:spPr>
        <a:xfrm>
          <a:off x="1795409" y="342221"/>
          <a:ext cx="4422555" cy="4422555"/>
        </a:xfrm>
        <a:prstGeom prst="pie">
          <a:avLst>
            <a:gd name="adj1" fmla="val 9000000"/>
            <a:gd name="adj2" fmla="val 16200000"/>
          </a:avLst>
        </a:prstGeom>
        <a:gradFill rotWithShape="0">
          <a:gsLst>
            <a:gs pos="0">
              <a:schemeClr val="accent2">
                <a:hueOff val="12261375"/>
                <a:satOff val="-11469"/>
                <a:lumOff val="12551"/>
                <a:alphaOff val="0"/>
                <a:shade val="70000"/>
                <a:satMod val="150000"/>
              </a:schemeClr>
            </a:gs>
            <a:gs pos="34000">
              <a:schemeClr val="accent2">
                <a:hueOff val="12261375"/>
                <a:satOff val="-11469"/>
                <a:lumOff val="12551"/>
                <a:alphaOff val="0"/>
                <a:shade val="70000"/>
                <a:satMod val="140000"/>
              </a:schemeClr>
            </a:gs>
            <a:gs pos="70000">
              <a:schemeClr val="accent2">
                <a:hueOff val="12261375"/>
                <a:satOff val="-11469"/>
                <a:lumOff val="12551"/>
                <a:alphaOff val="0"/>
                <a:tint val="100000"/>
                <a:shade val="90000"/>
                <a:satMod val="140000"/>
              </a:schemeClr>
            </a:gs>
            <a:gs pos="100000">
              <a:schemeClr val="accent2">
                <a:hueOff val="12261375"/>
                <a:satOff val="-11469"/>
                <a:lumOff val="12551"/>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2">
              <a:hueOff val="12261375"/>
              <a:satOff val="-11469"/>
              <a:lumOff val="12551"/>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Family Life </a:t>
          </a:r>
          <a:br>
            <a:rPr lang="en-US" sz="2200" kern="1200" dirty="0" smtClean="0"/>
          </a:br>
          <a:r>
            <a:rPr lang="en-US" sz="2200" kern="1200" dirty="0" smtClean="0"/>
            <a:t>&amp; Parent Formation</a:t>
          </a:r>
          <a:endParaRPr lang="en-US" sz="2200" kern="1200" dirty="0"/>
        </a:p>
      </dsp:txBody>
      <dsp:txXfrm>
        <a:off x="2307689" y="1279382"/>
        <a:ext cx="1579484" cy="1316236"/>
      </dsp:txXfrm>
    </dsp:sp>
    <dsp:sp modelId="{46B837C8-897F-1349-95AF-F26A14831AE6}">
      <dsp:nvSpPr>
        <dsp:cNvPr id="0" name=""/>
        <dsp:cNvSpPr/>
      </dsp:nvSpPr>
      <dsp:spPr>
        <a:xfrm>
          <a:off x="1704164" y="68444"/>
          <a:ext cx="4970109" cy="4970109"/>
        </a:xfrm>
        <a:prstGeom prst="circularArrow">
          <a:avLst>
            <a:gd name="adj1" fmla="val 5085"/>
            <a:gd name="adj2" fmla="val 327528"/>
            <a:gd name="adj3" fmla="val 1472472"/>
            <a:gd name="adj4" fmla="val 16199432"/>
            <a:gd name="adj5" fmla="val 5932"/>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2">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sp>
    <dsp:sp modelId="{01AE7613-27CB-084F-B57D-F4E8FB5DAB8A}">
      <dsp:nvSpPr>
        <dsp:cNvPr id="0" name=""/>
        <dsp:cNvSpPr/>
      </dsp:nvSpPr>
      <dsp:spPr>
        <a:xfrm>
          <a:off x="1612716" y="226113"/>
          <a:ext cx="4970109" cy="4970109"/>
        </a:xfrm>
        <a:prstGeom prst="circularArrow">
          <a:avLst>
            <a:gd name="adj1" fmla="val 5085"/>
            <a:gd name="adj2" fmla="val 327528"/>
            <a:gd name="adj3" fmla="val 8671970"/>
            <a:gd name="adj4" fmla="val 1800502"/>
            <a:gd name="adj5" fmla="val 5932"/>
          </a:avLst>
        </a:prstGeom>
        <a:gradFill rotWithShape="0">
          <a:gsLst>
            <a:gs pos="0">
              <a:schemeClr val="accent2">
                <a:hueOff val="6130687"/>
                <a:satOff val="-5735"/>
                <a:lumOff val="6276"/>
                <a:alphaOff val="0"/>
                <a:shade val="70000"/>
                <a:satMod val="150000"/>
              </a:schemeClr>
            </a:gs>
            <a:gs pos="34000">
              <a:schemeClr val="accent2">
                <a:hueOff val="6130687"/>
                <a:satOff val="-5735"/>
                <a:lumOff val="6276"/>
                <a:alphaOff val="0"/>
                <a:shade val="70000"/>
                <a:satMod val="140000"/>
              </a:schemeClr>
            </a:gs>
            <a:gs pos="70000">
              <a:schemeClr val="accent2">
                <a:hueOff val="6130687"/>
                <a:satOff val="-5735"/>
                <a:lumOff val="6276"/>
                <a:alphaOff val="0"/>
                <a:tint val="100000"/>
                <a:shade val="90000"/>
                <a:satMod val="140000"/>
              </a:schemeClr>
            </a:gs>
            <a:gs pos="100000">
              <a:schemeClr val="accent2">
                <a:hueOff val="6130687"/>
                <a:satOff val="-5735"/>
                <a:lumOff val="6276"/>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2">
              <a:hueOff val="6130687"/>
              <a:satOff val="-5735"/>
              <a:lumOff val="6276"/>
              <a:alphaOff val="0"/>
              <a:shade val="30000"/>
              <a:satMod val="130000"/>
            </a:schemeClr>
          </a:contourClr>
        </a:sp3d>
      </dsp:spPr>
      <dsp:style>
        <a:lnRef idx="0">
          <a:scrgbClr r="0" g="0" b="0"/>
        </a:lnRef>
        <a:fillRef idx="3">
          <a:scrgbClr r="0" g="0" b="0"/>
        </a:fillRef>
        <a:effectRef idx="3">
          <a:scrgbClr r="0" g="0" b="0"/>
        </a:effectRef>
        <a:fontRef idx="minor">
          <a:schemeClr val="lt1"/>
        </a:fontRef>
      </dsp:style>
    </dsp:sp>
    <dsp:sp modelId="{40E6D39D-D8A5-674F-82F0-9DCA011A5C54}">
      <dsp:nvSpPr>
        <dsp:cNvPr id="0" name=""/>
        <dsp:cNvSpPr/>
      </dsp:nvSpPr>
      <dsp:spPr>
        <a:xfrm>
          <a:off x="1521267" y="68444"/>
          <a:ext cx="4970109" cy="4970109"/>
        </a:xfrm>
        <a:prstGeom prst="circularArrow">
          <a:avLst>
            <a:gd name="adj1" fmla="val 5085"/>
            <a:gd name="adj2" fmla="val 327528"/>
            <a:gd name="adj3" fmla="val 15873039"/>
            <a:gd name="adj4" fmla="val 9000000"/>
            <a:gd name="adj5" fmla="val 5932"/>
          </a:avLst>
        </a:prstGeom>
        <a:gradFill rotWithShape="0">
          <a:gsLst>
            <a:gs pos="0">
              <a:schemeClr val="accent2">
                <a:hueOff val="12261375"/>
                <a:satOff val="-11469"/>
                <a:lumOff val="12551"/>
                <a:alphaOff val="0"/>
                <a:shade val="70000"/>
                <a:satMod val="150000"/>
              </a:schemeClr>
            </a:gs>
            <a:gs pos="34000">
              <a:schemeClr val="accent2">
                <a:hueOff val="12261375"/>
                <a:satOff val="-11469"/>
                <a:lumOff val="12551"/>
                <a:alphaOff val="0"/>
                <a:shade val="70000"/>
                <a:satMod val="140000"/>
              </a:schemeClr>
            </a:gs>
            <a:gs pos="70000">
              <a:schemeClr val="accent2">
                <a:hueOff val="12261375"/>
                <a:satOff val="-11469"/>
                <a:lumOff val="12551"/>
                <a:alphaOff val="0"/>
                <a:tint val="100000"/>
                <a:shade val="90000"/>
                <a:satMod val="140000"/>
              </a:schemeClr>
            </a:gs>
            <a:gs pos="100000">
              <a:schemeClr val="accent2">
                <a:hueOff val="12261375"/>
                <a:satOff val="-11469"/>
                <a:lumOff val="12551"/>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2">
              <a:hueOff val="12261375"/>
              <a:satOff val="-11469"/>
              <a:lumOff val="12551"/>
              <a:alphaOff val="0"/>
              <a:shade val="30000"/>
              <a:satMod val="130000"/>
            </a:schemeClr>
          </a:contourClr>
        </a:sp3d>
      </dsp:spPr>
      <dsp:style>
        <a:lnRef idx="0">
          <a:scrgbClr r="0" g="0" b="0"/>
        </a:lnRef>
        <a:fillRef idx="3">
          <a:scrgbClr r="0" g="0" b="0"/>
        </a:fillRef>
        <a:effectRef idx="3">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EBE2E-E253-BA4C-BC68-7618FE098CC5}">
      <dsp:nvSpPr>
        <dsp:cNvPr id="0" name=""/>
        <dsp:cNvSpPr/>
      </dsp:nvSpPr>
      <dsp:spPr>
        <a:xfrm>
          <a:off x="0" y="1595767"/>
          <a:ext cx="8411633" cy="2127689"/>
        </a:xfrm>
        <a:prstGeom prst="notchedRightArrow">
          <a:avLst/>
        </a:prstGeom>
        <a:solidFill>
          <a:schemeClr val="accent3">
            <a:tint val="4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97C9388B-123A-BC4C-A7D6-CAA2C89C4F06}">
      <dsp:nvSpPr>
        <dsp:cNvPr id="0" name=""/>
        <dsp:cNvSpPr/>
      </dsp:nvSpPr>
      <dsp:spPr>
        <a:xfrm>
          <a:off x="1821" y="0"/>
          <a:ext cx="2194742" cy="2127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lvl="0" algn="ctr" defTabSz="1066800">
            <a:lnSpc>
              <a:spcPct val="90000"/>
            </a:lnSpc>
            <a:spcBef>
              <a:spcPct val="0"/>
            </a:spcBef>
            <a:spcAft>
              <a:spcPct val="35000"/>
            </a:spcAft>
          </a:pPr>
          <a:r>
            <a:rPr lang="en-US" sz="2400" kern="1200" dirty="0" smtClean="0"/>
            <a:t>Transforming  Current Programming to Engage Families </a:t>
          </a:r>
          <a:endParaRPr lang="en-US" sz="2400" kern="1200" dirty="0"/>
        </a:p>
      </dsp:txBody>
      <dsp:txXfrm>
        <a:off x="1821" y="0"/>
        <a:ext cx="2194742" cy="2127689"/>
      </dsp:txXfrm>
    </dsp:sp>
    <dsp:sp modelId="{7392B55B-855D-714F-A561-A8237E035008}">
      <dsp:nvSpPr>
        <dsp:cNvPr id="0" name=""/>
        <dsp:cNvSpPr/>
      </dsp:nvSpPr>
      <dsp:spPr>
        <a:xfrm>
          <a:off x="833231" y="2393650"/>
          <a:ext cx="531922" cy="531922"/>
        </a:xfrm>
        <a:prstGeom prst="ellipse">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8C96649E-6A82-D441-A4DC-B2FBCA367112}">
      <dsp:nvSpPr>
        <dsp:cNvPr id="0" name=""/>
        <dsp:cNvSpPr/>
      </dsp:nvSpPr>
      <dsp:spPr>
        <a:xfrm>
          <a:off x="2243093" y="3191534"/>
          <a:ext cx="2030631" cy="2127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n-US" sz="2400" kern="1200" dirty="0" smtClean="0"/>
            <a:t> </a:t>
          </a:r>
          <a:endParaRPr lang="en-US" sz="2400" kern="1200" dirty="0"/>
        </a:p>
      </dsp:txBody>
      <dsp:txXfrm>
        <a:off x="2243093" y="3191534"/>
        <a:ext cx="2030631" cy="2127689"/>
      </dsp:txXfrm>
    </dsp:sp>
    <dsp:sp modelId="{8A93425F-D1E9-A744-A436-64DEB48C1A54}">
      <dsp:nvSpPr>
        <dsp:cNvPr id="0" name=""/>
        <dsp:cNvSpPr/>
      </dsp:nvSpPr>
      <dsp:spPr>
        <a:xfrm>
          <a:off x="2992447" y="2393650"/>
          <a:ext cx="531922" cy="531922"/>
        </a:xfrm>
        <a:prstGeom prst="ellipse">
          <a:avLst/>
        </a:prstGeom>
        <a:gradFill rotWithShape="0">
          <a:gsLst>
            <a:gs pos="0">
              <a:schemeClr val="accent3">
                <a:hueOff val="-6344005"/>
                <a:satOff val="30"/>
                <a:lumOff val="3528"/>
                <a:alphaOff val="0"/>
                <a:shade val="70000"/>
                <a:satMod val="150000"/>
              </a:schemeClr>
            </a:gs>
            <a:gs pos="34000">
              <a:schemeClr val="accent3">
                <a:hueOff val="-6344005"/>
                <a:satOff val="30"/>
                <a:lumOff val="3528"/>
                <a:alphaOff val="0"/>
                <a:shade val="70000"/>
                <a:satMod val="140000"/>
              </a:schemeClr>
            </a:gs>
            <a:gs pos="70000">
              <a:schemeClr val="accent3">
                <a:hueOff val="-6344005"/>
                <a:satOff val="30"/>
                <a:lumOff val="3528"/>
                <a:alphaOff val="0"/>
                <a:tint val="100000"/>
                <a:shade val="90000"/>
                <a:satMod val="140000"/>
              </a:schemeClr>
            </a:gs>
            <a:gs pos="100000">
              <a:schemeClr val="accent3">
                <a:hueOff val="-6344005"/>
                <a:satOff val="30"/>
                <a:lumOff val="3528"/>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F88B67CA-8F64-4C4F-B2DA-CCB14F478712}">
      <dsp:nvSpPr>
        <dsp:cNvPr id="0" name=""/>
        <dsp:cNvSpPr/>
      </dsp:nvSpPr>
      <dsp:spPr>
        <a:xfrm>
          <a:off x="4320254" y="0"/>
          <a:ext cx="1447452" cy="2127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lvl="0" algn="ctr" defTabSz="1066800">
            <a:lnSpc>
              <a:spcPct val="90000"/>
            </a:lnSpc>
            <a:spcBef>
              <a:spcPct val="0"/>
            </a:spcBef>
            <a:spcAft>
              <a:spcPct val="35000"/>
            </a:spcAft>
          </a:pPr>
          <a:endParaRPr lang="en-US" sz="2400" kern="1200" dirty="0"/>
        </a:p>
      </dsp:txBody>
      <dsp:txXfrm>
        <a:off x="4320254" y="0"/>
        <a:ext cx="1447452" cy="2127689"/>
      </dsp:txXfrm>
    </dsp:sp>
    <dsp:sp modelId="{14E0FCD9-26D4-564F-AD99-42BCA1EB2171}">
      <dsp:nvSpPr>
        <dsp:cNvPr id="0" name=""/>
        <dsp:cNvSpPr/>
      </dsp:nvSpPr>
      <dsp:spPr>
        <a:xfrm>
          <a:off x="4778019" y="2393650"/>
          <a:ext cx="531922" cy="531922"/>
        </a:xfrm>
        <a:prstGeom prst="ellipse">
          <a:avLst/>
        </a:prstGeom>
        <a:gradFill rotWithShape="0">
          <a:gsLst>
            <a:gs pos="0">
              <a:schemeClr val="accent3">
                <a:hueOff val="-12688011"/>
                <a:satOff val="60"/>
                <a:lumOff val="7057"/>
                <a:alphaOff val="0"/>
                <a:shade val="70000"/>
                <a:satMod val="150000"/>
              </a:schemeClr>
            </a:gs>
            <a:gs pos="34000">
              <a:schemeClr val="accent3">
                <a:hueOff val="-12688011"/>
                <a:satOff val="60"/>
                <a:lumOff val="7057"/>
                <a:alphaOff val="0"/>
                <a:shade val="70000"/>
                <a:satMod val="140000"/>
              </a:schemeClr>
            </a:gs>
            <a:gs pos="70000">
              <a:schemeClr val="accent3">
                <a:hueOff val="-12688011"/>
                <a:satOff val="60"/>
                <a:lumOff val="7057"/>
                <a:alphaOff val="0"/>
                <a:tint val="100000"/>
                <a:shade val="90000"/>
                <a:satMod val="140000"/>
              </a:schemeClr>
            </a:gs>
            <a:gs pos="100000">
              <a:schemeClr val="accent3">
                <a:hueOff val="-12688011"/>
                <a:satOff val="60"/>
                <a:lumOff val="7057"/>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2117C167-D7B5-8942-8FF4-1E49C33F0542}">
      <dsp:nvSpPr>
        <dsp:cNvPr id="0" name=""/>
        <dsp:cNvSpPr/>
      </dsp:nvSpPr>
      <dsp:spPr>
        <a:xfrm>
          <a:off x="5663061" y="3191534"/>
          <a:ext cx="1754410" cy="2127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n-US" sz="2400" kern="1200" dirty="0" smtClean="0"/>
            <a:t>Developing New Strategies &amp; Initiatives </a:t>
          </a:r>
          <a:endParaRPr lang="en-US" sz="2400" kern="1200" dirty="0"/>
        </a:p>
      </dsp:txBody>
      <dsp:txXfrm>
        <a:off x="5663061" y="3191534"/>
        <a:ext cx="1754410" cy="2127689"/>
      </dsp:txXfrm>
    </dsp:sp>
    <dsp:sp modelId="{2071BD06-928E-CA42-A99B-7E05E101C94F}">
      <dsp:nvSpPr>
        <dsp:cNvPr id="0" name=""/>
        <dsp:cNvSpPr/>
      </dsp:nvSpPr>
      <dsp:spPr>
        <a:xfrm>
          <a:off x="6425481" y="2393650"/>
          <a:ext cx="531922" cy="531922"/>
        </a:xfrm>
        <a:prstGeom prst="ellipse">
          <a:avLst/>
        </a:prstGeom>
        <a:gradFill rotWithShape="0">
          <a:gsLst>
            <a:gs pos="0">
              <a:schemeClr val="accent3">
                <a:hueOff val="-19032015"/>
                <a:satOff val="90"/>
                <a:lumOff val="10585"/>
                <a:alphaOff val="0"/>
                <a:shade val="70000"/>
                <a:satMod val="150000"/>
              </a:schemeClr>
            </a:gs>
            <a:gs pos="34000">
              <a:schemeClr val="accent3">
                <a:hueOff val="-19032015"/>
                <a:satOff val="90"/>
                <a:lumOff val="10585"/>
                <a:alphaOff val="0"/>
                <a:shade val="70000"/>
                <a:satMod val="140000"/>
              </a:schemeClr>
            </a:gs>
            <a:gs pos="70000">
              <a:schemeClr val="accent3">
                <a:hueOff val="-19032015"/>
                <a:satOff val="90"/>
                <a:lumOff val="10585"/>
                <a:alphaOff val="0"/>
                <a:tint val="100000"/>
                <a:shade val="90000"/>
                <a:satMod val="140000"/>
              </a:schemeClr>
            </a:gs>
            <a:gs pos="100000">
              <a:schemeClr val="accent3">
                <a:hueOff val="-19032015"/>
                <a:satOff val="90"/>
                <a:lumOff val="10585"/>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4A02F1-5EE7-CD4D-872E-04883EBF8C4D}" type="datetimeFigureOut">
              <a:rPr lang="en-US" smtClean="0"/>
              <a:t>8/15/17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5C6AF7-4F02-AE4F-A4BE-26C26735E2EC}" type="slidenum">
              <a:rPr lang="en-US" smtClean="0"/>
              <a:t>‹#›</a:t>
            </a:fld>
            <a:endParaRPr lang="en-US"/>
          </a:p>
        </p:txBody>
      </p:sp>
    </p:spTree>
    <p:extLst>
      <p:ext uri="{BB962C8B-B14F-4D97-AF65-F5344CB8AC3E}">
        <p14:creationId xmlns:p14="http://schemas.microsoft.com/office/powerpoint/2010/main" val="33380219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581868-445C-D24A-84CF-B3B9B6F5EAF2}" type="slidenum">
              <a:rPr lang="en-US" smtClean="0"/>
              <a:t>1</a:t>
            </a:fld>
            <a:endParaRPr lang="en-US"/>
          </a:p>
        </p:txBody>
      </p:sp>
    </p:spTree>
    <p:extLst>
      <p:ext uri="{BB962C8B-B14F-4D97-AF65-F5344CB8AC3E}">
        <p14:creationId xmlns:p14="http://schemas.microsoft.com/office/powerpoint/2010/main" val="1644196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CA4EF77-4302-1F4F-B725-8830342FB0B2}" type="datetimeFigureOut">
              <a:rPr lang="en-US" smtClean="0"/>
              <a:t>8/15/17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00090F-1F3C-9349-8E12-FC429B06825C}"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A4EF77-4302-1F4F-B725-8830342FB0B2}" type="datetimeFigureOut">
              <a:rPr lang="en-US" smtClean="0"/>
              <a:t>8/15/17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00090F-1F3C-9349-8E12-FC429B06825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A4EF77-4302-1F4F-B725-8830342FB0B2}" type="datetimeFigureOut">
              <a:rPr lang="en-US" smtClean="0"/>
              <a:t>8/15/17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00090F-1F3C-9349-8E12-FC429B06825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A4EF77-4302-1F4F-B725-8830342FB0B2}" type="datetimeFigureOut">
              <a:rPr lang="en-US" smtClean="0"/>
              <a:t>8/15/17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00090F-1F3C-9349-8E12-FC429B06825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A4EF77-4302-1F4F-B725-8830342FB0B2}" type="datetimeFigureOut">
              <a:rPr lang="en-US" smtClean="0"/>
              <a:t>8/15/17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00090F-1F3C-9349-8E12-FC429B06825C}"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CA4EF77-4302-1F4F-B725-8830342FB0B2}" type="datetimeFigureOut">
              <a:rPr lang="en-US" smtClean="0"/>
              <a:t>8/15/17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00090F-1F3C-9349-8E12-FC429B06825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CA4EF77-4302-1F4F-B725-8830342FB0B2}" type="datetimeFigureOut">
              <a:rPr lang="en-US" smtClean="0"/>
              <a:t>8/15/17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00090F-1F3C-9349-8E12-FC429B06825C}"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A4EF77-4302-1F4F-B725-8830342FB0B2}" type="datetimeFigureOut">
              <a:rPr lang="en-US" smtClean="0"/>
              <a:t>8/15/17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00090F-1F3C-9349-8E12-FC429B06825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A4EF77-4302-1F4F-B725-8830342FB0B2}" type="datetimeFigureOut">
              <a:rPr lang="en-US" smtClean="0"/>
              <a:t>8/15/17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00090F-1F3C-9349-8E12-FC429B06825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A4EF77-4302-1F4F-B725-8830342FB0B2}" type="datetimeFigureOut">
              <a:rPr lang="en-US" smtClean="0"/>
              <a:t>8/15/17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00090F-1F3C-9349-8E12-FC429B06825C}"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A4EF77-4302-1F4F-B725-8830342FB0B2}" type="datetimeFigureOut">
              <a:rPr lang="en-US" smtClean="0"/>
              <a:t>8/15/17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00090F-1F3C-9349-8E12-FC429B06825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9CA4EF77-4302-1F4F-B725-8830342FB0B2}" type="datetimeFigureOut">
              <a:rPr lang="en-US" smtClean="0"/>
              <a:t>8/15/17</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A800090F-1F3C-9349-8E12-FC429B06825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Century Gothic"/>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g"/><Relationship Id="rId5"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eg"/><Relationship Id="rId3" Type="http://schemas.openxmlformats.org/officeDocument/2006/relationships/image" Target="../media/image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 Id="rId3" Type="http://schemas.openxmlformats.org/officeDocument/2006/relationships/image" Target="../media/image1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6.xml"/><Relationship Id="rId2" Type="http://schemas.openxmlformats.org/officeDocument/2006/relationships/diagramData" Target="../diagrams/data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6.xml"/><Relationship Id="rId2" Type="http://schemas.openxmlformats.org/officeDocument/2006/relationships/diagramData" Target="../diagrams/data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6.xml"/><Relationship Id="rId2" Type="http://schemas.openxmlformats.org/officeDocument/2006/relationships/diagramData" Target="../diagrams/data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6.xml"/><Relationship Id="rId2" Type="http://schemas.openxmlformats.org/officeDocument/2006/relationships/diagramData" Target="../diagrams/data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6.xml"/><Relationship Id="rId2" Type="http://schemas.openxmlformats.org/officeDocument/2006/relationships/diagramData" Target="../diagrams/data9.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6.xml"/><Relationship Id="rId2" Type="http://schemas.openxmlformats.org/officeDocument/2006/relationships/diagramData" Target="../diagrams/data10.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jpeg"/><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6.xml"/><Relationship Id="rId2"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3346" y="21711"/>
            <a:ext cx="8271527" cy="1552345"/>
          </a:xfrm>
        </p:spPr>
        <p:txBody>
          <a:bodyPr>
            <a:noAutofit/>
          </a:bodyPr>
          <a:lstStyle/>
          <a:p>
            <a:pPr algn="ctr"/>
            <a:r>
              <a:rPr lang="en-US" sz="4000" dirty="0" smtClean="0">
                <a:solidFill>
                  <a:schemeClr val="tx1"/>
                </a:solidFill>
              </a:rPr>
              <a:t>Diocese of Buffalo</a:t>
            </a:r>
            <a:br>
              <a:rPr lang="en-US" sz="4000" dirty="0" smtClean="0">
                <a:solidFill>
                  <a:schemeClr val="tx1"/>
                </a:solidFill>
              </a:rPr>
            </a:br>
            <a:r>
              <a:rPr lang="en-US" sz="4000" i="1" dirty="0" smtClean="0">
                <a:solidFill>
                  <a:schemeClr val="tx1"/>
                </a:solidFill>
              </a:rPr>
              <a:t>Families at the center of Faith</a:t>
            </a:r>
            <a:endParaRPr lang="en-US" sz="4000" i="1" dirty="0">
              <a:solidFill>
                <a:schemeClr val="tx1"/>
              </a:solidFill>
            </a:endParaRPr>
          </a:p>
        </p:txBody>
      </p:sp>
      <p:sp>
        <p:nvSpPr>
          <p:cNvPr id="3" name="Subtitle 2"/>
          <p:cNvSpPr>
            <a:spLocks noGrp="1"/>
          </p:cNvSpPr>
          <p:nvPr>
            <p:ph type="body" idx="1"/>
          </p:nvPr>
        </p:nvSpPr>
        <p:spPr>
          <a:xfrm>
            <a:off x="722313" y="5594532"/>
            <a:ext cx="7772400" cy="1118719"/>
          </a:xfrm>
        </p:spPr>
        <p:txBody>
          <a:bodyPr>
            <a:normAutofit/>
          </a:bodyPr>
          <a:lstStyle/>
          <a:p>
            <a:pPr algn="ctr"/>
            <a:r>
              <a:rPr lang="en-US" dirty="0" smtClean="0">
                <a:solidFill>
                  <a:schemeClr val="tx1"/>
                </a:solidFill>
              </a:rPr>
              <a:t>Presenters </a:t>
            </a:r>
          </a:p>
          <a:p>
            <a:pPr algn="ctr"/>
            <a:r>
              <a:rPr lang="en-US" dirty="0" smtClean="0">
                <a:solidFill>
                  <a:schemeClr val="tx1"/>
                </a:solidFill>
              </a:rPr>
              <a:t>Leif Kehrwald &amp; John Roberto </a:t>
            </a:r>
          </a:p>
        </p:txBody>
      </p:sp>
      <p:pic>
        <p:nvPicPr>
          <p:cNvPr id="6" name="Picture 5" descr="parents 1.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2000" y="1654266"/>
            <a:ext cx="3810000" cy="3810000"/>
          </a:xfrm>
          <a:prstGeom prst="rect">
            <a:avLst/>
          </a:prstGeom>
        </p:spPr>
      </p:pic>
      <p:sp>
        <p:nvSpPr>
          <p:cNvPr id="4" name="TextBox 3"/>
          <p:cNvSpPr txBox="1"/>
          <p:nvPr/>
        </p:nvSpPr>
        <p:spPr>
          <a:xfrm>
            <a:off x="5553424" y="2610651"/>
            <a:ext cx="2418914" cy="1446550"/>
          </a:xfrm>
          <a:prstGeom prst="rect">
            <a:avLst/>
          </a:prstGeom>
          <a:noFill/>
        </p:spPr>
        <p:txBody>
          <a:bodyPr wrap="square" rtlCol="0">
            <a:spAutoFit/>
          </a:bodyPr>
          <a:lstStyle/>
          <a:p>
            <a:pPr algn="ctr"/>
            <a:r>
              <a:rPr lang="en-US" sz="4400" dirty="0" smtClean="0"/>
              <a:t>Session One</a:t>
            </a:r>
            <a:endParaRPr lang="en-US" sz="4400" dirty="0"/>
          </a:p>
        </p:txBody>
      </p:sp>
    </p:spTree>
    <p:extLst>
      <p:ext uri="{BB962C8B-B14F-4D97-AF65-F5344CB8AC3E}">
        <p14:creationId xmlns:p14="http://schemas.microsoft.com/office/powerpoint/2010/main" val="301347340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Believing. . . .</a:t>
            </a:r>
            <a:endParaRPr lang="en-US" dirty="0"/>
          </a:p>
        </p:txBody>
      </p:sp>
      <p:sp>
        <p:nvSpPr>
          <p:cNvPr id="3" name="Content Placeholder 2"/>
          <p:cNvSpPr>
            <a:spLocks noGrp="1"/>
          </p:cNvSpPr>
          <p:nvPr>
            <p:ph idx="1"/>
          </p:nvPr>
        </p:nvSpPr>
        <p:spPr>
          <a:xfrm>
            <a:off x="457200" y="1422400"/>
            <a:ext cx="8229600" cy="5321300"/>
          </a:xfrm>
        </p:spPr>
        <p:txBody>
          <a:bodyPr>
            <a:normAutofit fontScale="85000" lnSpcReduction="20000"/>
          </a:bodyPr>
          <a:lstStyle/>
          <a:p>
            <a:pPr marL="457200" lvl="0" indent="-457200" hangingPunct="0">
              <a:lnSpc>
                <a:spcPct val="120000"/>
              </a:lnSpc>
              <a:spcBef>
                <a:spcPts val="600"/>
              </a:spcBef>
              <a:buFont typeface="Wingdings" charset="2"/>
              <a:buChar char=""/>
            </a:pPr>
            <a:r>
              <a:rPr lang="en-US" sz="2800" i="1" dirty="0" smtClean="0">
                <a:latin typeface="Century Gothic"/>
                <a:cs typeface="Century Gothic"/>
              </a:rPr>
              <a:t>God </a:t>
            </a:r>
            <a:r>
              <a:rPr lang="en-US" sz="2800" i="1" dirty="0">
                <a:latin typeface="Century Gothic"/>
                <a:cs typeface="Century Gothic"/>
              </a:rPr>
              <a:t>is actively present in family life</a:t>
            </a:r>
            <a:r>
              <a:rPr lang="en-US" sz="2800" i="1" dirty="0" smtClean="0">
                <a:latin typeface="Century Gothic"/>
                <a:cs typeface="Century Gothic"/>
              </a:rPr>
              <a:t>.</a:t>
            </a:r>
          </a:p>
          <a:p>
            <a:pPr marL="457200" indent="-457200" hangingPunct="0">
              <a:lnSpc>
                <a:spcPct val="120000"/>
              </a:lnSpc>
              <a:spcBef>
                <a:spcPts val="600"/>
              </a:spcBef>
              <a:buFont typeface="Wingdings" charset="2"/>
              <a:buChar char=""/>
            </a:pPr>
            <a:r>
              <a:rPr lang="en-US" sz="2800" i="1" dirty="0">
                <a:latin typeface="Century Gothic"/>
                <a:cs typeface="Century Gothic"/>
              </a:rPr>
              <a:t>Parents and the family are the most important religious influence on religious transmission. </a:t>
            </a:r>
          </a:p>
          <a:p>
            <a:pPr marL="457200" indent="-457200" hangingPunct="0">
              <a:lnSpc>
                <a:spcPct val="120000"/>
              </a:lnSpc>
              <a:spcBef>
                <a:spcPts val="600"/>
              </a:spcBef>
              <a:buFont typeface="Wingdings" charset="2"/>
              <a:buChar char=""/>
            </a:pPr>
            <a:r>
              <a:rPr lang="en-US" sz="2800" i="1" dirty="0" smtClean="0">
                <a:latin typeface="Century Gothic"/>
                <a:cs typeface="Century Gothic"/>
              </a:rPr>
              <a:t>Faith is formed through the </a:t>
            </a:r>
            <a:r>
              <a:rPr lang="en-US" sz="2800" i="1" dirty="0">
                <a:latin typeface="Century Gothic"/>
                <a:cs typeface="Century Gothic"/>
              </a:rPr>
              <a:t>day-to-day religious practices of the family and the ways parents model their faith and share </a:t>
            </a:r>
            <a:r>
              <a:rPr lang="en-US" sz="2800" i="1" dirty="0" smtClean="0">
                <a:latin typeface="Century Gothic"/>
                <a:cs typeface="Century Gothic"/>
              </a:rPr>
              <a:t>it.</a:t>
            </a:r>
          </a:p>
          <a:p>
            <a:pPr marL="457200" lvl="0" indent="-457200" hangingPunct="0">
              <a:lnSpc>
                <a:spcPct val="120000"/>
              </a:lnSpc>
              <a:spcBef>
                <a:spcPts val="600"/>
              </a:spcBef>
              <a:buFont typeface="Wingdings" charset="2"/>
              <a:buChar char=""/>
            </a:pPr>
            <a:r>
              <a:rPr lang="en-US" sz="2800" i="1" dirty="0">
                <a:latin typeface="Century Gothic"/>
                <a:cs typeface="Century Gothic"/>
              </a:rPr>
              <a:t>Faith is formed when there is a substantial investment of thought, time, and intimacy by parents in faith transmission</a:t>
            </a:r>
            <a:r>
              <a:rPr lang="en-US" sz="2800" i="1" dirty="0" smtClean="0"/>
              <a:t>.</a:t>
            </a:r>
            <a:endParaRPr lang="en-US" sz="2800" i="1" dirty="0">
              <a:latin typeface="Century Gothic"/>
              <a:cs typeface="Century Gothic"/>
            </a:endParaRPr>
          </a:p>
          <a:p>
            <a:pPr marL="457200" lvl="0" indent="-457200" hangingPunct="0">
              <a:lnSpc>
                <a:spcPct val="120000"/>
              </a:lnSpc>
              <a:spcBef>
                <a:spcPts val="600"/>
              </a:spcBef>
              <a:buFont typeface="Wingdings" charset="2"/>
              <a:buChar char=""/>
            </a:pPr>
            <a:r>
              <a:rPr lang="en-US" sz="2800" i="1" dirty="0" smtClean="0">
                <a:latin typeface="Century Gothic"/>
                <a:cs typeface="Century Gothic"/>
              </a:rPr>
              <a:t>Faith is formed in relationships </a:t>
            </a:r>
            <a:r>
              <a:rPr lang="mr-IN" sz="2800" i="1" dirty="0" smtClean="0">
                <a:latin typeface="Century Gothic"/>
                <a:cs typeface="Century Gothic"/>
              </a:rPr>
              <a:t>–</a:t>
            </a:r>
            <a:r>
              <a:rPr lang="en-US" sz="2800" i="1" dirty="0" smtClean="0">
                <a:latin typeface="Century Gothic"/>
                <a:cs typeface="Century Gothic"/>
              </a:rPr>
              <a:t> at home and in the intergenerational </a:t>
            </a:r>
            <a:r>
              <a:rPr lang="en-US" sz="2800" i="1" dirty="0">
                <a:latin typeface="Century Gothic"/>
                <a:cs typeface="Century Gothic"/>
              </a:rPr>
              <a:t>faith </a:t>
            </a:r>
            <a:r>
              <a:rPr lang="en-US" sz="2800" i="1" dirty="0" smtClean="0">
                <a:latin typeface="Century Gothic"/>
                <a:cs typeface="Century Gothic"/>
              </a:rPr>
              <a:t>community.  </a:t>
            </a:r>
            <a:endParaRPr lang="en-US" sz="2800" i="1" dirty="0">
              <a:latin typeface="Century Gothic"/>
              <a:cs typeface="Century Gothic"/>
            </a:endParaRPr>
          </a:p>
          <a:p>
            <a:pPr marL="457200" lvl="0" indent="-457200" hangingPunct="0">
              <a:lnSpc>
                <a:spcPct val="120000"/>
              </a:lnSpc>
              <a:spcBef>
                <a:spcPts val="600"/>
              </a:spcBef>
              <a:buFont typeface="Wingdings" charset="2"/>
              <a:buChar char=""/>
            </a:pPr>
            <a:r>
              <a:rPr lang="en-US" sz="2800" i="1" dirty="0">
                <a:latin typeface="Century Gothic"/>
                <a:cs typeface="Century Gothic"/>
              </a:rPr>
              <a:t>Faith is formed in developmentally-appropriate </a:t>
            </a:r>
            <a:r>
              <a:rPr lang="en-US" sz="2800" i="1" dirty="0" smtClean="0">
                <a:latin typeface="Century Gothic"/>
                <a:cs typeface="Century Gothic"/>
              </a:rPr>
              <a:t>ways</a:t>
            </a:r>
            <a:r>
              <a:rPr lang="en-US" sz="2800" i="1" dirty="0">
                <a:latin typeface="Century Gothic"/>
                <a:cs typeface="Century Gothic"/>
              </a:rPr>
              <a:t> </a:t>
            </a:r>
            <a:r>
              <a:rPr lang="en-US" sz="2800" i="1" dirty="0" smtClean="0">
                <a:latin typeface="Century Gothic"/>
                <a:cs typeface="Century Gothic"/>
              </a:rPr>
              <a:t>over time. </a:t>
            </a:r>
          </a:p>
        </p:txBody>
      </p:sp>
    </p:spTree>
    <p:extLst>
      <p:ext uri="{BB962C8B-B14F-4D97-AF65-F5344CB8AC3E}">
        <p14:creationId xmlns:p14="http://schemas.microsoft.com/office/powerpoint/2010/main" val="278067121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383859" y="564362"/>
            <a:ext cx="6718300" cy="1773708"/>
          </a:xfrm>
        </p:spPr>
        <p:txBody>
          <a:bodyPr>
            <a:normAutofit/>
          </a:bodyPr>
          <a:lstStyle/>
          <a:p>
            <a:pPr algn="ctr"/>
            <a:r>
              <a:rPr lang="en-US" sz="4400" dirty="0" smtClean="0">
                <a:solidFill>
                  <a:schemeClr val="tx1"/>
                </a:solidFill>
              </a:rPr>
              <a:t>Part 1 </a:t>
            </a:r>
            <a:br>
              <a:rPr lang="en-US" sz="4400" dirty="0" smtClean="0">
                <a:solidFill>
                  <a:schemeClr val="tx1"/>
                </a:solidFill>
              </a:rPr>
            </a:br>
            <a:r>
              <a:rPr lang="en-US" sz="4400" dirty="0" smtClean="0">
                <a:solidFill>
                  <a:schemeClr val="tx1"/>
                </a:solidFill>
              </a:rPr>
              <a:t>What’s Changing</a:t>
            </a:r>
            <a:endParaRPr lang="en-US" sz="4400" dirty="0">
              <a:solidFill>
                <a:schemeClr val="tx1"/>
              </a:solidFill>
            </a:endParaRPr>
          </a:p>
        </p:txBody>
      </p:sp>
      <p:pic>
        <p:nvPicPr>
          <p:cNvPr id="3" name="Picture 2" descr="shutterstock_218927596.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19416" y="2665106"/>
            <a:ext cx="7829284" cy="2614981"/>
          </a:xfrm>
          <a:prstGeom prst="rect">
            <a:avLst/>
          </a:prstGeom>
        </p:spPr>
      </p:pic>
    </p:spTree>
    <p:extLst>
      <p:ext uri="{BB962C8B-B14F-4D97-AF65-F5344CB8AC3E}">
        <p14:creationId xmlns:p14="http://schemas.microsoft.com/office/powerpoint/2010/main" val="17192554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 . . </a:t>
            </a:r>
            <a:endParaRPr lang="en-US" dirty="0"/>
          </a:p>
        </p:txBody>
      </p:sp>
      <p:sp>
        <p:nvSpPr>
          <p:cNvPr id="3" name="Content Placeholder 2"/>
          <p:cNvSpPr>
            <a:spLocks noGrp="1"/>
          </p:cNvSpPr>
          <p:nvPr>
            <p:ph idx="1"/>
          </p:nvPr>
        </p:nvSpPr>
        <p:spPr>
          <a:xfrm>
            <a:off x="457200" y="1600199"/>
            <a:ext cx="8432800" cy="5017911"/>
          </a:xfrm>
        </p:spPr>
        <p:txBody>
          <a:bodyPr>
            <a:normAutofit fontScale="70000" lnSpcReduction="20000"/>
          </a:bodyPr>
          <a:lstStyle/>
          <a:p>
            <a:pPr marL="457200" indent="-457200">
              <a:lnSpc>
                <a:spcPct val="120000"/>
              </a:lnSpc>
              <a:spcBef>
                <a:spcPts val="1848"/>
              </a:spcBef>
              <a:buFont typeface="Wingdings" charset="2"/>
              <a:buChar char="ü"/>
            </a:pPr>
            <a:r>
              <a:rPr lang="en-US" sz="3900" i="1" dirty="0" smtClean="0">
                <a:latin typeface="Century Gothic"/>
                <a:cs typeface="Century Gothic"/>
              </a:rPr>
              <a:t>Family structure, variety of living arrangements</a:t>
            </a:r>
          </a:p>
          <a:p>
            <a:pPr marL="457200" indent="-457200">
              <a:lnSpc>
                <a:spcPct val="120000"/>
              </a:lnSpc>
              <a:spcBef>
                <a:spcPts val="1848"/>
              </a:spcBef>
              <a:buFont typeface="Wingdings" charset="2"/>
              <a:buChar char="ü"/>
            </a:pPr>
            <a:r>
              <a:rPr lang="en-US" sz="3900" i="1" dirty="0" smtClean="0">
                <a:latin typeface="Century Gothic"/>
                <a:cs typeface="Century Gothic"/>
              </a:rPr>
              <a:t>Work &amp; $ </a:t>
            </a:r>
            <a:r>
              <a:rPr lang="mr-IN" sz="3900" i="1" dirty="0" smtClean="0">
                <a:latin typeface="Century Gothic"/>
                <a:cs typeface="Century Gothic"/>
              </a:rPr>
              <a:t>–</a:t>
            </a:r>
            <a:r>
              <a:rPr lang="en-US" sz="3900" i="1" dirty="0" smtClean="0">
                <a:latin typeface="Century Gothic"/>
                <a:cs typeface="Century Gothic"/>
              </a:rPr>
              <a:t> 70% of mothers work outside home</a:t>
            </a:r>
          </a:p>
          <a:p>
            <a:pPr marL="457200" indent="-457200">
              <a:lnSpc>
                <a:spcPct val="120000"/>
              </a:lnSpc>
              <a:spcBef>
                <a:spcPts val="1848"/>
              </a:spcBef>
              <a:buFont typeface="Wingdings" charset="2"/>
              <a:buChar char="ü"/>
            </a:pPr>
            <a:r>
              <a:rPr lang="en-US" sz="3900" i="1" dirty="0" smtClean="0">
                <a:latin typeface="Century Gothic"/>
                <a:cs typeface="Century Gothic"/>
              </a:rPr>
              <a:t>Complexity of family life, managing/balancing time and commitments</a:t>
            </a:r>
          </a:p>
          <a:p>
            <a:pPr marL="457200" indent="-457200">
              <a:lnSpc>
                <a:spcPct val="120000"/>
              </a:lnSpc>
              <a:spcBef>
                <a:spcPts val="1848"/>
              </a:spcBef>
              <a:buFont typeface="Wingdings" charset="2"/>
              <a:buChar char="ü"/>
            </a:pPr>
            <a:r>
              <a:rPr lang="en-US" sz="3900" i="1" dirty="0" smtClean="0">
                <a:latin typeface="Century Gothic"/>
                <a:cs typeface="Century Gothic"/>
              </a:rPr>
              <a:t>Generations at home: Gen Xer &amp; Millennial parents, iGen (Gen Z) children and teens</a:t>
            </a:r>
          </a:p>
          <a:p>
            <a:pPr marL="457200" indent="-457200">
              <a:lnSpc>
                <a:spcPct val="120000"/>
              </a:lnSpc>
              <a:spcBef>
                <a:spcPts val="1848"/>
              </a:spcBef>
              <a:buFont typeface="Wingdings" charset="2"/>
              <a:buChar char="ü"/>
            </a:pPr>
            <a:r>
              <a:rPr lang="en-US" sz="3900" i="1" dirty="0" smtClean="0">
                <a:latin typeface="Century Gothic"/>
                <a:cs typeface="Century Gothic"/>
              </a:rPr>
              <a:t>Religious practice, participation, &amp; affiliation</a:t>
            </a:r>
          </a:p>
          <a:p>
            <a:pPr marL="457200" indent="-457200">
              <a:lnSpc>
                <a:spcPct val="120000"/>
              </a:lnSpc>
              <a:spcBef>
                <a:spcPts val="1848"/>
              </a:spcBef>
              <a:buFont typeface="Wingdings" charset="2"/>
              <a:buChar char="ü"/>
            </a:pPr>
            <a:r>
              <a:rPr lang="en-US" sz="3900" i="1" dirty="0" smtClean="0">
                <a:latin typeface="Century Gothic"/>
                <a:cs typeface="Century Gothic"/>
              </a:rPr>
              <a:t>Faith transmission and practice at home </a:t>
            </a:r>
          </a:p>
        </p:txBody>
      </p:sp>
    </p:spTree>
    <p:extLst>
      <p:ext uri="{BB962C8B-B14F-4D97-AF65-F5344CB8AC3E}">
        <p14:creationId xmlns:p14="http://schemas.microsoft.com/office/powerpoint/2010/main" val="125407114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Changing? </a:t>
            </a:r>
            <a:endParaRPr lang="en-US" dirty="0"/>
          </a:p>
        </p:txBody>
      </p:sp>
      <p:sp>
        <p:nvSpPr>
          <p:cNvPr id="3" name="Content Placeholder 2"/>
          <p:cNvSpPr>
            <a:spLocks noGrp="1"/>
          </p:cNvSpPr>
          <p:nvPr>
            <p:ph idx="1"/>
          </p:nvPr>
        </p:nvSpPr>
        <p:spPr/>
        <p:txBody>
          <a:bodyPr>
            <a:normAutofit/>
          </a:bodyPr>
          <a:lstStyle/>
          <a:p>
            <a:pPr marL="0" indent="0">
              <a:lnSpc>
                <a:spcPct val="110000"/>
              </a:lnSpc>
              <a:spcBef>
                <a:spcPts val="0"/>
              </a:spcBef>
              <a:buNone/>
            </a:pPr>
            <a:r>
              <a:rPr lang="en-US" sz="3200" b="1" dirty="0" smtClean="0">
                <a:solidFill>
                  <a:schemeClr val="accent1"/>
                </a:solidFill>
              </a:rPr>
              <a:t>Diversity of Family Forms</a:t>
            </a:r>
            <a:endParaRPr lang="en-US" sz="3200" dirty="0">
              <a:solidFill>
                <a:srgbClr val="000000"/>
              </a:solidFill>
            </a:endParaRPr>
          </a:p>
          <a:p>
            <a:pPr marL="0" indent="0">
              <a:lnSpc>
                <a:spcPct val="110000"/>
              </a:lnSpc>
              <a:spcBef>
                <a:spcPts val="0"/>
              </a:spcBef>
              <a:buNone/>
            </a:pPr>
            <a:r>
              <a:rPr lang="en-US" sz="2800" dirty="0" smtClean="0">
                <a:solidFill>
                  <a:srgbClr val="000000"/>
                </a:solidFill>
              </a:rPr>
              <a:t>No single family arrangement encompasses the majority of children today. </a:t>
            </a:r>
          </a:p>
          <a:p>
            <a:pPr marL="914400" lvl="4" indent="-457200">
              <a:lnSpc>
                <a:spcPct val="110000"/>
              </a:lnSpc>
              <a:spcBef>
                <a:spcPts val="0"/>
              </a:spcBef>
              <a:buFont typeface="Wingdings" charset="2"/>
              <a:buChar char="ü"/>
            </a:pPr>
            <a:r>
              <a:rPr lang="en-US" sz="2800" dirty="0" smtClean="0">
                <a:solidFill>
                  <a:srgbClr val="000000"/>
                </a:solidFill>
              </a:rPr>
              <a:t>Two-parent, married couple households are on the decline. </a:t>
            </a:r>
          </a:p>
          <a:p>
            <a:pPr marL="914400" lvl="4" indent="-457200">
              <a:lnSpc>
                <a:spcPct val="110000"/>
              </a:lnSpc>
              <a:spcBef>
                <a:spcPts val="0"/>
              </a:spcBef>
              <a:buFont typeface="Wingdings" charset="2"/>
              <a:buChar char="ü"/>
            </a:pPr>
            <a:r>
              <a:rPr lang="en-US" sz="2800" dirty="0" smtClean="0">
                <a:solidFill>
                  <a:srgbClr val="000000"/>
                </a:solidFill>
              </a:rPr>
              <a:t>Children and adolescents live in a variety of family arrangements that change and evolve over the course of a child’s life. </a:t>
            </a:r>
          </a:p>
        </p:txBody>
      </p:sp>
    </p:spTree>
    <p:extLst>
      <p:ext uri="{BB962C8B-B14F-4D97-AF65-F5344CB8AC3E}">
        <p14:creationId xmlns:p14="http://schemas.microsoft.com/office/powerpoint/2010/main" val="247930157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What’s Changing?</a:t>
            </a:r>
            <a:endParaRPr lang="en-US" dirty="0"/>
          </a:p>
        </p:txBody>
      </p:sp>
      <p:sp>
        <p:nvSpPr>
          <p:cNvPr id="3" name="Content Placeholder 2"/>
          <p:cNvSpPr>
            <a:spLocks noGrp="1"/>
          </p:cNvSpPr>
          <p:nvPr>
            <p:ph idx="1"/>
          </p:nvPr>
        </p:nvSpPr>
        <p:spPr/>
        <p:txBody>
          <a:bodyPr>
            <a:normAutofit/>
          </a:bodyPr>
          <a:lstStyle/>
          <a:p>
            <a:pPr marL="0" lvl="0" indent="0">
              <a:lnSpc>
                <a:spcPct val="120000"/>
              </a:lnSpc>
              <a:spcBef>
                <a:spcPts val="0"/>
              </a:spcBef>
              <a:buNone/>
            </a:pPr>
            <a:r>
              <a:rPr lang="en-US" sz="3200" b="1" dirty="0" smtClean="0">
                <a:solidFill>
                  <a:schemeClr val="accent1"/>
                </a:solidFill>
              </a:rPr>
              <a:t>Mothers Working Outside the Home</a:t>
            </a:r>
          </a:p>
          <a:p>
            <a:pPr marL="457200" indent="-457200">
              <a:spcBef>
                <a:spcPts val="0"/>
              </a:spcBef>
              <a:buFont typeface="Wingdings" charset="2"/>
              <a:buChar char="ü"/>
            </a:pPr>
            <a:r>
              <a:rPr lang="en-US" sz="2800" dirty="0" smtClean="0">
                <a:solidFill>
                  <a:srgbClr val="000000"/>
                </a:solidFill>
              </a:rPr>
              <a:t>70% of all mothers of children younger than 18 and 64% of mothers with preschool-aged children work outside of the home</a:t>
            </a:r>
          </a:p>
          <a:p>
            <a:pPr marL="457200" indent="-457200">
              <a:spcBef>
                <a:spcPts val="0"/>
              </a:spcBef>
              <a:buFont typeface="Wingdings" charset="2"/>
              <a:buChar char="ü"/>
            </a:pPr>
            <a:r>
              <a:rPr lang="en-US" sz="2800" dirty="0" smtClean="0">
                <a:solidFill>
                  <a:srgbClr val="000000"/>
                </a:solidFill>
              </a:rPr>
              <a:t>About three-fourths of all employed moms are working full time. </a:t>
            </a:r>
          </a:p>
          <a:p>
            <a:pPr marL="457200" indent="-457200">
              <a:spcBef>
                <a:spcPts val="0"/>
              </a:spcBef>
              <a:buFont typeface="Wingdings" charset="2"/>
              <a:buChar char="ü"/>
            </a:pPr>
            <a:r>
              <a:rPr lang="en-US" sz="2800" dirty="0" smtClean="0">
                <a:solidFill>
                  <a:srgbClr val="000000"/>
                </a:solidFill>
              </a:rPr>
              <a:t>About thirty percent of mothers living with children younger than 18 are at home with the children. </a:t>
            </a:r>
            <a:endParaRPr lang="en-US" sz="2800" dirty="0">
              <a:solidFill>
                <a:srgbClr val="000000"/>
              </a:solidFill>
            </a:endParaRPr>
          </a:p>
        </p:txBody>
      </p:sp>
    </p:spTree>
    <p:extLst>
      <p:ext uri="{BB962C8B-B14F-4D97-AF65-F5344CB8AC3E}">
        <p14:creationId xmlns:p14="http://schemas.microsoft.com/office/powerpoint/2010/main" val="66288025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What’s Changing?</a:t>
            </a:r>
            <a:endParaRPr lang="en-US" dirty="0"/>
          </a:p>
        </p:txBody>
      </p:sp>
      <p:sp>
        <p:nvSpPr>
          <p:cNvPr id="3" name="Content Placeholder 2"/>
          <p:cNvSpPr>
            <a:spLocks noGrp="1"/>
          </p:cNvSpPr>
          <p:nvPr>
            <p:ph idx="1"/>
          </p:nvPr>
        </p:nvSpPr>
        <p:spPr/>
        <p:txBody>
          <a:bodyPr>
            <a:normAutofit/>
          </a:bodyPr>
          <a:lstStyle/>
          <a:p>
            <a:pPr marL="0" lvl="0" indent="0">
              <a:spcBef>
                <a:spcPts val="0"/>
              </a:spcBef>
              <a:buNone/>
            </a:pPr>
            <a:r>
              <a:rPr lang="en-US" sz="3200" b="1" dirty="0" smtClean="0">
                <a:solidFill>
                  <a:srgbClr val="9B0101"/>
                </a:solidFill>
              </a:rPr>
              <a:t>Family Life is Complex</a:t>
            </a:r>
          </a:p>
          <a:p>
            <a:pPr marL="0" indent="0">
              <a:spcBef>
                <a:spcPts val="0"/>
              </a:spcBef>
              <a:buNone/>
            </a:pPr>
            <a:r>
              <a:rPr lang="en-US" sz="3200" dirty="0"/>
              <a:t>Parents are busier than even—and often “overwhelmed”—managing and balancing work, education, family life, young people’s activities, and their own personal lives. Today’s family is far more complex than in prior decades as parents deal with constant and accelerating change. </a:t>
            </a:r>
          </a:p>
        </p:txBody>
      </p:sp>
    </p:spTree>
    <p:extLst>
      <p:ext uri="{BB962C8B-B14F-4D97-AF65-F5344CB8AC3E}">
        <p14:creationId xmlns:p14="http://schemas.microsoft.com/office/powerpoint/2010/main" val="420796413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a:t>
            </a:r>
            <a:r>
              <a:rPr lang="mr-IN" dirty="0" smtClean="0"/>
              <a:t>’</a:t>
            </a:r>
            <a:r>
              <a:rPr lang="en-US" dirty="0" smtClean="0"/>
              <a:t>s Changing? </a:t>
            </a:r>
            <a:endParaRPr lang="en-US" dirty="0"/>
          </a:p>
        </p:txBody>
      </p:sp>
      <p:sp>
        <p:nvSpPr>
          <p:cNvPr id="3" name="Content Placeholder 2"/>
          <p:cNvSpPr>
            <a:spLocks noGrp="1"/>
          </p:cNvSpPr>
          <p:nvPr>
            <p:ph idx="1"/>
          </p:nvPr>
        </p:nvSpPr>
        <p:spPr/>
        <p:txBody>
          <a:bodyPr>
            <a:normAutofit/>
          </a:bodyPr>
          <a:lstStyle/>
          <a:p>
            <a:pPr marL="0" lvl="0" indent="0">
              <a:spcBef>
                <a:spcPts val="0"/>
              </a:spcBef>
              <a:buNone/>
            </a:pPr>
            <a:r>
              <a:rPr lang="en-US" sz="3200" b="1" dirty="0" smtClean="0">
                <a:solidFill>
                  <a:srgbClr val="9B0101"/>
                </a:solidFill>
              </a:rPr>
              <a:t>Parents Want Honest, Ethical, Caring Children</a:t>
            </a:r>
          </a:p>
          <a:p>
            <a:pPr marL="457200" indent="-457200">
              <a:spcBef>
                <a:spcPts val="0"/>
              </a:spcBef>
              <a:buFont typeface="Wingdings" charset="2"/>
              <a:buChar char="ü"/>
            </a:pPr>
            <a:r>
              <a:rPr lang="en-US" sz="2800" dirty="0" smtClean="0">
                <a:solidFill>
                  <a:srgbClr val="000000"/>
                </a:solidFill>
              </a:rPr>
              <a:t>Parents </a:t>
            </a:r>
            <a:r>
              <a:rPr lang="en-US" sz="2800" dirty="0">
                <a:solidFill>
                  <a:srgbClr val="000000"/>
                </a:solidFill>
              </a:rPr>
              <a:t>want their children to be honest and ethical as adults, caring and compassionate, and hardworking. </a:t>
            </a:r>
            <a:endParaRPr lang="en-US" sz="2800" dirty="0" smtClean="0">
              <a:solidFill>
                <a:srgbClr val="000000"/>
              </a:solidFill>
            </a:endParaRPr>
          </a:p>
          <a:p>
            <a:pPr marL="457200" indent="-457200">
              <a:spcBef>
                <a:spcPts val="0"/>
              </a:spcBef>
              <a:buFont typeface="Wingdings" charset="2"/>
              <a:buChar char="ü"/>
            </a:pPr>
            <a:r>
              <a:rPr lang="en-US" sz="2800" dirty="0" smtClean="0">
                <a:solidFill>
                  <a:srgbClr val="000000"/>
                </a:solidFill>
              </a:rPr>
              <a:t>The </a:t>
            </a:r>
            <a:r>
              <a:rPr lang="en-US" sz="2800" dirty="0">
                <a:solidFill>
                  <a:srgbClr val="000000"/>
                </a:solidFill>
              </a:rPr>
              <a:t>top values that are important for them to teach include (in order)</a:t>
            </a:r>
            <a:r>
              <a:rPr lang="en-US" sz="2800" dirty="0" smtClean="0">
                <a:solidFill>
                  <a:srgbClr val="000000"/>
                </a:solidFill>
              </a:rPr>
              <a:t>: </a:t>
            </a:r>
            <a:endParaRPr lang="en-US" sz="2800" dirty="0">
              <a:solidFill>
                <a:srgbClr val="000000"/>
              </a:solidFill>
            </a:endParaRPr>
          </a:p>
          <a:p>
            <a:pPr marL="822960" lvl="3" indent="0">
              <a:spcBef>
                <a:spcPts val="0"/>
              </a:spcBef>
              <a:buNone/>
            </a:pPr>
            <a:r>
              <a:rPr lang="en-US" sz="2800" dirty="0" smtClean="0">
                <a:solidFill>
                  <a:srgbClr val="000000"/>
                </a:solidFill>
              </a:rPr>
              <a:t>1) being responsible, 2) hard work, </a:t>
            </a:r>
            <a:br>
              <a:rPr lang="en-US" sz="2800" dirty="0" smtClean="0">
                <a:solidFill>
                  <a:srgbClr val="000000"/>
                </a:solidFill>
              </a:rPr>
            </a:br>
            <a:r>
              <a:rPr lang="en-US" sz="2800" dirty="0" smtClean="0">
                <a:solidFill>
                  <a:srgbClr val="000000"/>
                </a:solidFill>
              </a:rPr>
              <a:t>3) religious faith, 4) helping others, 5) being </a:t>
            </a:r>
            <a:r>
              <a:rPr lang="en-US" sz="2800" dirty="0">
                <a:solidFill>
                  <a:srgbClr val="000000"/>
                </a:solidFill>
              </a:rPr>
              <a:t>well </a:t>
            </a:r>
            <a:r>
              <a:rPr lang="en-US" sz="2800" dirty="0" smtClean="0">
                <a:solidFill>
                  <a:srgbClr val="000000"/>
                </a:solidFill>
              </a:rPr>
              <a:t>mannered, 6) independence, 7) empathy, </a:t>
            </a:r>
            <a:br>
              <a:rPr lang="en-US" sz="2800" dirty="0" smtClean="0">
                <a:solidFill>
                  <a:srgbClr val="000000"/>
                </a:solidFill>
              </a:rPr>
            </a:br>
            <a:r>
              <a:rPr lang="en-US" sz="2800" dirty="0" smtClean="0">
                <a:solidFill>
                  <a:srgbClr val="000000"/>
                </a:solidFill>
              </a:rPr>
              <a:t>8) obedience, 9) persistence</a:t>
            </a:r>
            <a:r>
              <a:rPr lang="en-US" sz="2800" dirty="0">
                <a:solidFill>
                  <a:srgbClr val="000000"/>
                </a:solidFill>
              </a:rPr>
              <a:t>, </a:t>
            </a:r>
            <a:r>
              <a:rPr lang="en-US" sz="2800" dirty="0" smtClean="0">
                <a:solidFill>
                  <a:srgbClr val="000000"/>
                </a:solidFill>
              </a:rPr>
              <a:t>10) creativity</a:t>
            </a:r>
            <a:r>
              <a:rPr lang="en-US" sz="2800" dirty="0">
                <a:solidFill>
                  <a:srgbClr val="000000"/>
                </a:solidFill>
              </a:rPr>
              <a:t>, </a:t>
            </a:r>
            <a:r>
              <a:rPr lang="en-US" sz="2800" dirty="0" smtClean="0">
                <a:solidFill>
                  <a:srgbClr val="000000"/>
                </a:solidFill>
              </a:rPr>
              <a:t/>
            </a:r>
            <a:br>
              <a:rPr lang="en-US" sz="2800" dirty="0" smtClean="0">
                <a:solidFill>
                  <a:srgbClr val="000000"/>
                </a:solidFill>
              </a:rPr>
            </a:br>
            <a:r>
              <a:rPr lang="en-US" sz="2800" dirty="0" smtClean="0">
                <a:solidFill>
                  <a:srgbClr val="000000"/>
                </a:solidFill>
              </a:rPr>
              <a:t>11) tolerance</a:t>
            </a:r>
            <a:r>
              <a:rPr lang="en-US" sz="2800" dirty="0">
                <a:solidFill>
                  <a:srgbClr val="000000"/>
                </a:solidFill>
              </a:rPr>
              <a:t>, and </a:t>
            </a:r>
            <a:r>
              <a:rPr lang="en-US" sz="2800" dirty="0" smtClean="0">
                <a:solidFill>
                  <a:srgbClr val="000000"/>
                </a:solidFill>
              </a:rPr>
              <a:t>12) curiosity</a:t>
            </a:r>
            <a:endParaRPr lang="en-US" sz="2800" dirty="0">
              <a:solidFill>
                <a:srgbClr val="000000"/>
              </a:solidFill>
            </a:endParaRPr>
          </a:p>
          <a:p>
            <a:pPr marL="457200" lvl="0" indent="-457200">
              <a:spcBef>
                <a:spcPts val="0"/>
              </a:spcBef>
              <a:buFont typeface="Wingdings" charset="2"/>
              <a:buChar char="Ø"/>
            </a:pPr>
            <a:endParaRPr lang="en-US" sz="2800" dirty="0" smtClean="0">
              <a:solidFill>
                <a:srgbClr val="000000"/>
              </a:solidFill>
            </a:endParaRPr>
          </a:p>
          <a:p>
            <a:pPr marL="457200" indent="-457200">
              <a:spcBef>
                <a:spcPts val="0"/>
              </a:spcBef>
              <a:buFont typeface="Wingdings" charset="2"/>
              <a:buChar char="Ø"/>
            </a:pPr>
            <a:endParaRPr lang="en-US" sz="2800" dirty="0" smtClean="0">
              <a:solidFill>
                <a:srgbClr val="000000"/>
              </a:solidFill>
            </a:endParaRPr>
          </a:p>
        </p:txBody>
      </p:sp>
    </p:spTree>
    <p:extLst>
      <p:ext uri="{BB962C8B-B14F-4D97-AF65-F5344CB8AC3E}">
        <p14:creationId xmlns:p14="http://schemas.microsoft.com/office/powerpoint/2010/main" val="248815903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What’s Changing?</a:t>
            </a:r>
            <a:endParaRPr lang="en-US" dirty="0"/>
          </a:p>
        </p:txBody>
      </p:sp>
      <p:sp>
        <p:nvSpPr>
          <p:cNvPr id="3" name="Content Placeholder 2"/>
          <p:cNvSpPr>
            <a:spLocks noGrp="1"/>
          </p:cNvSpPr>
          <p:nvPr>
            <p:ph idx="1"/>
          </p:nvPr>
        </p:nvSpPr>
        <p:spPr/>
        <p:txBody>
          <a:bodyPr>
            <a:normAutofit fontScale="92500"/>
          </a:bodyPr>
          <a:lstStyle/>
          <a:p>
            <a:pPr marL="0" lvl="0" indent="0">
              <a:spcBef>
                <a:spcPts val="0"/>
              </a:spcBef>
              <a:buNone/>
            </a:pPr>
            <a:r>
              <a:rPr lang="en-US" sz="3200" b="1" dirty="0" smtClean="0">
                <a:solidFill>
                  <a:srgbClr val="9B0101"/>
                </a:solidFill>
              </a:rPr>
              <a:t>Parents Have Different Approaches to Digital World</a:t>
            </a:r>
          </a:p>
          <a:p>
            <a:pPr marL="457200" indent="-457200">
              <a:spcBef>
                <a:spcPts val="0"/>
              </a:spcBef>
              <a:buFont typeface="Wingdings" charset="2"/>
              <a:buChar char="Ø"/>
            </a:pPr>
            <a:r>
              <a:rPr lang="en-US" sz="2800" dirty="0" smtClean="0">
                <a:solidFill>
                  <a:srgbClr val="000000"/>
                </a:solidFill>
              </a:rPr>
              <a:t>There </a:t>
            </a:r>
            <a:r>
              <a:rPr lang="en-US" sz="2800" dirty="0">
                <a:solidFill>
                  <a:srgbClr val="000000"/>
                </a:solidFill>
              </a:rPr>
              <a:t>is a widespread adoption of new digital technologies and mobile devices that are transforming the way parents and children relate, communicate, work, and learn</a:t>
            </a:r>
            <a:r>
              <a:rPr lang="en-US" sz="2800" dirty="0" smtClean="0">
                <a:solidFill>
                  <a:srgbClr val="000000"/>
                </a:solidFill>
              </a:rPr>
              <a:t>.</a:t>
            </a:r>
          </a:p>
          <a:p>
            <a:pPr marL="457200" indent="-457200">
              <a:spcBef>
                <a:spcPts val="0"/>
              </a:spcBef>
              <a:buFont typeface="Wingdings" charset="2"/>
              <a:buChar char="Ø"/>
            </a:pPr>
            <a:r>
              <a:rPr lang="en-US" sz="2800" dirty="0" smtClean="0">
                <a:solidFill>
                  <a:srgbClr val="000000"/>
                </a:solidFill>
              </a:rPr>
              <a:t>Parents </a:t>
            </a:r>
            <a:r>
              <a:rPr lang="en-US" sz="2800" dirty="0">
                <a:solidFill>
                  <a:srgbClr val="000000"/>
                </a:solidFill>
              </a:rPr>
              <a:t>can be divided into three groups based on how they limit or guide their children’s screen time with each group representing about one-third of all parents: </a:t>
            </a:r>
            <a:endParaRPr lang="en-US" sz="2800" dirty="0" smtClean="0">
              <a:solidFill>
                <a:srgbClr val="000000"/>
              </a:solidFill>
            </a:endParaRPr>
          </a:p>
          <a:p>
            <a:pPr marL="914400" lvl="2" indent="-457200">
              <a:spcBef>
                <a:spcPts val="0"/>
              </a:spcBef>
              <a:buFont typeface="Wingdings" charset="2"/>
              <a:buChar char="Ø"/>
            </a:pPr>
            <a:r>
              <a:rPr lang="en-US" sz="2600" i="1" dirty="0" smtClean="0">
                <a:solidFill>
                  <a:srgbClr val="000000"/>
                </a:solidFill>
              </a:rPr>
              <a:t>digital limiters</a:t>
            </a:r>
            <a:endParaRPr lang="en-US" sz="2600" dirty="0">
              <a:solidFill>
                <a:srgbClr val="000000"/>
              </a:solidFill>
            </a:endParaRPr>
          </a:p>
          <a:p>
            <a:pPr marL="914400" lvl="2" indent="-457200">
              <a:spcBef>
                <a:spcPts val="0"/>
              </a:spcBef>
              <a:buFont typeface="Wingdings" charset="2"/>
              <a:buChar char="Ø"/>
            </a:pPr>
            <a:r>
              <a:rPr lang="en-US" sz="2600" i="1" dirty="0" smtClean="0">
                <a:solidFill>
                  <a:srgbClr val="000000"/>
                </a:solidFill>
              </a:rPr>
              <a:t>digital enablers</a:t>
            </a:r>
          </a:p>
          <a:p>
            <a:pPr marL="914400" lvl="2" indent="-457200">
              <a:spcBef>
                <a:spcPts val="0"/>
              </a:spcBef>
              <a:buFont typeface="Wingdings" charset="2"/>
              <a:buChar char="Ø"/>
            </a:pPr>
            <a:r>
              <a:rPr lang="en-US" sz="2600" i="1" dirty="0" smtClean="0">
                <a:solidFill>
                  <a:srgbClr val="000000"/>
                </a:solidFill>
              </a:rPr>
              <a:t>digital mentors</a:t>
            </a:r>
            <a:endParaRPr lang="en-US" sz="2600" dirty="0" smtClean="0">
              <a:solidFill>
                <a:srgbClr val="000000"/>
              </a:solidFill>
            </a:endParaRPr>
          </a:p>
          <a:p>
            <a:pPr marL="457200" indent="-457200">
              <a:spcBef>
                <a:spcPts val="0"/>
              </a:spcBef>
              <a:buFont typeface="Wingdings" charset="2"/>
              <a:buChar char="Ø"/>
            </a:pPr>
            <a:endParaRPr lang="en-US" sz="2800" dirty="0" smtClean="0">
              <a:solidFill>
                <a:srgbClr val="000000"/>
              </a:solidFill>
            </a:endParaRPr>
          </a:p>
        </p:txBody>
      </p:sp>
    </p:spTree>
    <p:extLst>
      <p:ext uri="{BB962C8B-B14F-4D97-AF65-F5344CB8AC3E}">
        <p14:creationId xmlns:p14="http://schemas.microsoft.com/office/powerpoint/2010/main" val="369927062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Changing? </a:t>
            </a:r>
            <a:endParaRPr lang="en-US" dirty="0"/>
          </a:p>
        </p:txBody>
      </p:sp>
      <p:sp>
        <p:nvSpPr>
          <p:cNvPr id="3" name="Content Placeholder 2"/>
          <p:cNvSpPr>
            <a:spLocks noGrp="1"/>
          </p:cNvSpPr>
          <p:nvPr>
            <p:ph idx="1"/>
          </p:nvPr>
        </p:nvSpPr>
        <p:spPr/>
        <p:txBody>
          <a:bodyPr>
            <a:normAutofit fontScale="92500" lnSpcReduction="20000"/>
          </a:bodyPr>
          <a:lstStyle/>
          <a:p>
            <a:pPr marL="0" indent="0">
              <a:lnSpc>
                <a:spcPct val="110000"/>
              </a:lnSpc>
              <a:spcBef>
                <a:spcPts val="0"/>
              </a:spcBef>
              <a:buNone/>
            </a:pPr>
            <a:r>
              <a:rPr lang="en-US" sz="3500" b="1" dirty="0" smtClean="0">
                <a:solidFill>
                  <a:srgbClr val="9B0101"/>
                </a:solidFill>
              </a:rPr>
              <a:t>Generational Diversity</a:t>
            </a:r>
          </a:p>
          <a:p>
            <a:pPr marL="0" indent="0">
              <a:lnSpc>
                <a:spcPct val="110000"/>
              </a:lnSpc>
              <a:spcBef>
                <a:spcPts val="0"/>
              </a:spcBef>
              <a:buNone/>
            </a:pPr>
            <a:r>
              <a:rPr lang="en-US" sz="2800" dirty="0" smtClean="0">
                <a:solidFill>
                  <a:srgbClr val="000000"/>
                </a:solidFill>
              </a:rPr>
              <a:t>Gen X Parents (mid 30s-mid 50s</a:t>
            </a:r>
            <a:r>
              <a:rPr lang="en-US" sz="2800" dirty="0">
                <a:solidFill>
                  <a:srgbClr val="000000"/>
                </a:solidFill>
              </a:rPr>
              <a:t>) </a:t>
            </a:r>
            <a:endParaRPr lang="en-US" sz="2800" dirty="0" smtClean="0">
              <a:solidFill>
                <a:srgbClr val="000000"/>
              </a:solidFill>
            </a:endParaRPr>
          </a:p>
          <a:p>
            <a:pPr marL="0" indent="0">
              <a:lnSpc>
                <a:spcPct val="110000"/>
              </a:lnSpc>
              <a:spcBef>
                <a:spcPts val="0"/>
              </a:spcBef>
              <a:buNone/>
            </a:pPr>
            <a:r>
              <a:rPr lang="en-US" sz="2800" dirty="0" smtClean="0">
                <a:solidFill>
                  <a:srgbClr val="000000"/>
                </a:solidFill>
              </a:rPr>
              <a:t>Millennial </a:t>
            </a:r>
            <a:r>
              <a:rPr lang="en-US" sz="2800" dirty="0">
                <a:solidFill>
                  <a:srgbClr val="000000"/>
                </a:solidFill>
              </a:rPr>
              <a:t>Parents (20s-mid 30s</a:t>
            </a:r>
            <a:r>
              <a:rPr lang="en-US" sz="2800" dirty="0" smtClean="0">
                <a:solidFill>
                  <a:srgbClr val="000000"/>
                </a:solidFill>
              </a:rPr>
              <a:t>)</a:t>
            </a:r>
          </a:p>
          <a:p>
            <a:pPr marL="731520" lvl="1" indent="-457200">
              <a:spcBef>
                <a:spcPts val="0"/>
              </a:spcBef>
              <a:buFont typeface="Wingdings" charset="2"/>
              <a:buChar char="Ø"/>
            </a:pPr>
            <a:r>
              <a:rPr lang="en-US" sz="2400" dirty="0" smtClean="0">
                <a:solidFill>
                  <a:srgbClr val="000000"/>
                </a:solidFill>
              </a:rPr>
              <a:t>Generational approaches to parenting and family life </a:t>
            </a:r>
          </a:p>
          <a:p>
            <a:pPr marL="731520" lvl="1" indent="-457200">
              <a:spcBef>
                <a:spcPts val="0"/>
              </a:spcBef>
              <a:buFont typeface="Wingdings" charset="2"/>
              <a:buChar char="Ø"/>
            </a:pPr>
            <a:r>
              <a:rPr lang="en-US" sz="2400" dirty="0" smtClean="0">
                <a:solidFill>
                  <a:srgbClr val="000000"/>
                </a:solidFill>
              </a:rPr>
              <a:t>Gen </a:t>
            </a:r>
            <a:r>
              <a:rPr lang="en-US" sz="2400" dirty="0">
                <a:solidFill>
                  <a:srgbClr val="000000"/>
                </a:solidFill>
              </a:rPr>
              <a:t>X parents approach child-rearing as a set of tangible practices that will keep their children safe, reasonably happy, well-behaved, and ready to take on life’s challenges. They practice </a:t>
            </a:r>
            <a:r>
              <a:rPr lang="en-US" sz="2400" i="1" dirty="0">
                <a:solidFill>
                  <a:srgbClr val="000000"/>
                </a:solidFill>
              </a:rPr>
              <a:t>protective parenting</a:t>
            </a:r>
            <a:r>
              <a:rPr lang="en-US" sz="2400" dirty="0">
                <a:solidFill>
                  <a:srgbClr val="000000"/>
                </a:solidFill>
              </a:rPr>
              <a:t>. </a:t>
            </a:r>
          </a:p>
          <a:p>
            <a:pPr marL="731520" lvl="1" indent="-457200">
              <a:spcBef>
                <a:spcPts val="0"/>
              </a:spcBef>
              <a:buFont typeface="Wingdings" charset="2"/>
              <a:buChar char="Ø"/>
            </a:pPr>
            <a:r>
              <a:rPr lang="en-US" sz="2400" dirty="0" smtClean="0">
                <a:solidFill>
                  <a:srgbClr val="000000"/>
                </a:solidFill>
              </a:rPr>
              <a:t>Millennial </a:t>
            </a:r>
            <a:r>
              <a:rPr lang="en-US" sz="2400" dirty="0">
                <a:solidFill>
                  <a:srgbClr val="000000"/>
                </a:solidFill>
              </a:rPr>
              <a:t>parents, reflecting their values of individuality and self-expression, focus more on a democratic approach to family management, encouraging their children to be open-minded, empathetic, and questioning—and teaching them to be themselves and try new things. They are moving away from the overscheduled days of their youth, preferring a more responsive, less directorial approach to activities. (</a:t>
            </a:r>
            <a:r>
              <a:rPr lang="en-US" sz="2400" i="1" dirty="0">
                <a:solidFill>
                  <a:srgbClr val="000000"/>
                </a:solidFill>
              </a:rPr>
              <a:t>Responsive Parenting</a:t>
            </a:r>
            <a:r>
              <a:rPr lang="en-US" sz="2400" dirty="0" smtClean="0">
                <a:solidFill>
                  <a:srgbClr val="000000"/>
                </a:solidFill>
              </a:rPr>
              <a:t>)</a:t>
            </a:r>
            <a:endParaRPr lang="en-US" sz="2400" dirty="0">
              <a:solidFill>
                <a:srgbClr val="000000"/>
              </a:solidFill>
            </a:endParaRPr>
          </a:p>
        </p:txBody>
      </p:sp>
    </p:spTree>
    <p:extLst>
      <p:ext uri="{BB962C8B-B14F-4D97-AF65-F5344CB8AC3E}">
        <p14:creationId xmlns:p14="http://schemas.microsoft.com/office/powerpoint/2010/main" val="253098609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651" y="274638"/>
            <a:ext cx="8586323" cy="1143000"/>
          </a:xfrm>
        </p:spPr>
        <p:txBody>
          <a:bodyPr>
            <a:normAutofit/>
          </a:bodyPr>
          <a:lstStyle/>
          <a:p>
            <a:r>
              <a:rPr lang="en-US" dirty="0" smtClean="0"/>
              <a:t>What’s Changing?</a:t>
            </a:r>
            <a:endParaRPr lang="en-US" dirty="0"/>
          </a:p>
        </p:txBody>
      </p:sp>
      <p:pic>
        <p:nvPicPr>
          <p:cNvPr id="4" name="Picture 3" descr="shutterstock_470079.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919" y="1344650"/>
            <a:ext cx="3215154" cy="2144508"/>
          </a:xfrm>
          <a:prstGeom prst="rect">
            <a:avLst/>
          </a:prstGeom>
        </p:spPr>
      </p:pic>
      <p:pic>
        <p:nvPicPr>
          <p:cNvPr id="5" name="Picture 4" descr="shutterstock_1054679.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27073" y="1344650"/>
            <a:ext cx="3048000" cy="2144508"/>
          </a:xfrm>
          <a:prstGeom prst="rect">
            <a:avLst/>
          </a:prstGeom>
        </p:spPr>
      </p:pic>
      <p:pic>
        <p:nvPicPr>
          <p:cNvPr id="6" name="Picture 5" descr="1-sunday-service-full.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3489158"/>
            <a:ext cx="9144000" cy="3368842"/>
          </a:xfrm>
          <a:prstGeom prst="rect">
            <a:avLst/>
          </a:prstGeom>
        </p:spPr>
      </p:pic>
      <p:pic>
        <p:nvPicPr>
          <p:cNvPr id="7" name="Picture 6" descr="photo_1_499x373.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75073" y="1344650"/>
            <a:ext cx="2868927" cy="2144508"/>
          </a:xfrm>
          <a:prstGeom prst="rect">
            <a:avLst/>
          </a:prstGeom>
        </p:spPr>
      </p:pic>
    </p:spTree>
    <p:extLst>
      <p:ext uri="{BB962C8B-B14F-4D97-AF65-F5344CB8AC3E}">
        <p14:creationId xmlns:p14="http://schemas.microsoft.com/office/powerpoint/2010/main" val="299873971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eimagining Cover final 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1023" y="1996841"/>
            <a:ext cx="2162717" cy="3268227"/>
          </a:xfrm>
          <a:prstGeom prst="rect">
            <a:avLst/>
          </a:prstGeom>
          <a:ln>
            <a:noFill/>
          </a:ln>
          <a:effectLst>
            <a:outerShdw blurRad="292100" dist="139700" dir="2700000" algn="tl" rotWithShape="0">
              <a:srgbClr val="333333">
                <a:alpha val="65000"/>
              </a:srgbClr>
            </a:outerShdw>
          </a:effectLst>
        </p:spPr>
      </p:pic>
      <p:sp>
        <p:nvSpPr>
          <p:cNvPr id="10" name="Title 9"/>
          <p:cNvSpPr>
            <a:spLocks noGrp="1"/>
          </p:cNvSpPr>
          <p:nvPr>
            <p:ph type="title"/>
          </p:nvPr>
        </p:nvSpPr>
        <p:spPr>
          <a:xfrm>
            <a:off x="457200" y="381421"/>
            <a:ext cx="8229600" cy="1514623"/>
          </a:xfrm>
        </p:spPr>
        <p:txBody>
          <a:bodyPr>
            <a:normAutofit/>
          </a:bodyPr>
          <a:lstStyle/>
          <a:p>
            <a:pPr algn="ctr"/>
            <a:r>
              <a:rPr lang="en-US" dirty="0" smtClean="0"/>
              <a:t>Lifelong Faith Books </a:t>
            </a:r>
            <a:r>
              <a:rPr lang="en-US" dirty="0" err="1" smtClean="0"/>
              <a:t>www.LifelongFaith.com</a:t>
            </a:r>
            <a:r>
              <a:rPr lang="en-US" dirty="0" smtClean="0"/>
              <a:t> </a:t>
            </a:r>
            <a:endParaRPr lang="en-US" dirty="0"/>
          </a:p>
        </p:txBody>
      </p:sp>
      <p:pic>
        <p:nvPicPr>
          <p:cNvPr id="2" name="Picture 1" descr="AFF Cove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51333" y="2131324"/>
            <a:ext cx="2021964" cy="3032947"/>
          </a:xfrm>
          <a:prstGeom prst="rect">
            <a:avLst/>
          </a:prstGeom>
          <a:ln>
            <a:noFill/>
          </a:ln>
          <a:effectLst>
            <a:outerShdw blurRad="292100" dist="139700" dir="2700000" algn="tl" rotWithShape="0">
              <a:srgbClr val="333333">
                <a:alpha val="65000"/>
              </a:srgbClr>
            </a:outerShdw>
          </a:effectLst>
        </p:spPr>
      </p:pic>
      <p:pic>
        <p:nvPicPr>
          <p:cNvPr id="3" name="Picture 2" descr="FamiliesCenterCover.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82935" y="3382400"/>
            <a:ext cx="2086072" cy="3129109"/>
          </a:xfrm>
          <a:prstGeom prst="rect">
            <a:avLst/>
          </a:prstGeom>
          <a:ln>
            <a:noFill/>
          </a:ln>
          <a:effectLst>
            <a:outerShdw blurRad="292100" dist="139700" dir="2700000" algn="tl" rotWithShape="0">
              <a:srgbClr val="333333">
                <a:alpha val="65000"/>
              </a:srgbClr>
            </a:outerShdw>
          </a:effectLst>
        </p:spPr>
      </p:pic>
      <p:pic>
        <p:nvPicPr>
          <p:cNvPr id="4" name="Picture 3" descr="Generations Cover 2.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24539" y="3576160"/>
            <a:ext cx="2011447" cy="30553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6736854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Changing? </a:t>
            </a:r>
            <a:endParaRPr lang="en-US" dirty="0"/>
          </a:p>
        </p:txBody>
      </p:sp>
      <p:sp>
        <p:nvSpPr>
          <p:cNvPr id="3" name="Content Placeholder 2"/>
          <p:cNvSpPr>
            <a:spLocks noGrp="1"/>
          </p:cNvSpPr>
          <p:nvPr>
            <p:ph idx="1"/>
          </p:nvPr>
        </p:nvSpPr>
        <p:spPr>
          <a:xfrm>
            <a:off x="457200" y="1388533"/>
            <a:ext cx="8483600" cy="5232399"/>
          </a:xfrm>
        </p:spPr>
        <p:txBody>
          <a:bodyPr>
            <a:normAutofit/>
          </a:bodyPr>
          <a:lstStyle/>
          <a:p>
            <a:pPr marL="0" indent="0">
              <a:lnSpc>
                <a:spcPct val="110000"/>
              </a:lnSpc>
              <a:spcBef>
                <a:spcPts val="0"/>
              </a:spcBef>
              <a:buNone/>
            </a:pPr>
            <a:r>
              <a:rPr lang="en-US" sz="3200" b="1" dirty="0" smtClean="0">
                <a:solidFill>
                  <a:srgbClr val="9B0101"/>
                </a:solidFill>
              </a:rPr>
              <a:t>Spiritual-Religious Diversity</a:t>
            </a:r>
          </a:p>
          <a:p>
            <a:pPr marL="0" indent="0">
              <a:lnSpc>
                <a:spcPct val="110000"/>
              </a:lnSpc>
              <a:spcBef>
                <a:spcPts val="0"/>
              </a:spcBef>
              <a:buNone/>
            </a:pPr>
            <a:r>
              <a:rPr lang="en-US" sz="2800" dirty="0" smtClean="0">
                <a:solidFill>
                  <a:srgbClr val="000000"/>
                </a:solidFill>
              </a:rPr>
              <a:t>Parents and families reflect </a:t>
            </a:r>
            <a:r>
              <a:rPr lang="en-US" sz="2800" dirty="0">
                <a:solidFill>
                  <a:srgbClr val="000000"/>
                </a:solidFill>
              </a:rPr>
              <a:t>an increasing diversity in religious beliefs, practices, and affiliation. </a:t>
            </a:r>
          </a:p>
          <a:p>
            <a:pPr lvl="1" indent="-457200">
              <a:spcBef>
                <a:spcPts val="0"/>
              </a:spcBef>
              <a:buFont typeface="Wingdings" charset="2"/>
              <a:buChar char="ü"/>
            </a:pPr>
            <a:r>
              <a:rPr lang="en-US" sz="2800" dirty="0">
                <a:solidFill>
                  <a:srgbClr val="000000"/>
                </a:solidFill>
              </a:rPr>
              <a:t>23% of Generation Xers and over 34% of Millennials are not religious affiliated and the number of unaffiliated Millennials is growing.</a:t>
            </a:r>
          </a:p>
          <a:p>
            <a:pPr lvl="1" indent="-457200">
              <a:spcBef>
                <a:spcPts val="0"/>
              </a:spcBef>
              <a:buFont typeface="Wingdings" charset="2"/>
              <a:buChar char="ü"/>
            </a:pPr>
            <a:r>
              <a:rPr lang="en-US" sz="2800" dirty="0">
                <a:solidFill>
                  <a:srgbClr val="000000"/>
                </a:solidFill>
              </a:rPr>
              <a:t>Families of Generation X and Millennial parents are participating less in church life and Sunday worship. Religion and spirituality may be important to families today, but for many it is not usually expressed by participation in churches</a:t>
            </a:r>
            <a:endParaRPr lang="en-US" sz="2800" dirty="0" smtClean="0">
              <a:solidFill>
                <a:srgbClr val="000000"/>
              </a:solidFill>
            </a:endParaRPr>
          </a:p>
        </p:txBody>
      </p:sp>
    </p:spTree>
    <p:extLst>
      <p:ext uri="{BB962C8B-B14F-4D97-AF65-F5344CB8AC3E}">
        <p14:creationId xmlns:p14="http://schemas.microsoft.com/office/powerpoint/2010/main" val="144169234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What’s </a:t>
            </a:r>
            <a:r>
              <a:rPr lang="en-US" dirty="0" err="1" smtClean="0"/>
              <a:t>Chaning</a:t>
            </a:r>
            <a:r>
              <a:rPr lang="en-US" dirty="0" smtClean="0"/>
              <a:t> </a:t>
            </a:r>
            <a:endParaRPr lang="en-US" dirty="0"/>
          </a:p>
        </p:txBody>
      </p:sp>
      <p:pic>
        <p:nvPicPr>
          <p:cNvPr id="4" name="Picture 3" descr="web-1772415.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0666" y="1573393"/>
            <a:ext cx="6813268" cy="5115273"/>
          </a:xfrm>
          <a:prstGeom prst="rect">
            <a:avLst/>
          </a:prstGeom>
        </p:spPr>
      </p:pic>
    </p:spTree>
    <p:extLst>
      <p:ext uri="{BB962C8B-B14F-4D97-AF65-F5344CB8AC3E}">
        <p14:creationId xmlns:p14="http://schemas.microsoft.com/office/powerpoint/2010/main" val="360902790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What’s Changing </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80186933"/>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735030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Changing? </a:t>
            </a:r>
            <a:endParaRPr lang="en-US" dirty="0"/>
          </a:p>
        </p:txBody>
      </p:sp>
      <p:sp>
        <p:nvSpPr>
          <p:cNvPr id="3" name="Content Placeholder 2"/>
          <p:cNvSpPr>
            <a:spLocks noGrp="1"/>
          </p:cNvSpPr>
          <p:nvPr>
            <p:ph idx="1"/>
          </p:nvPr>
        </p:nvSpPr>
        <p:spPr>
          <a:xfrm>
            <a:off x="498476" y="1600200"/>
            <a:ext cx="7556313" cy="5029199"/>
          </a:xfrm>
        </p:spPr>
        <p:txBody>
          <a:bodyPr>
            <a:normAutofit/>
          </a:bodyPr>
          <a:lstStyle/>
          <a:p>
            <a:pPr marL="457200" lvl="0" indent="-457200">
              <a:spcBef>
                <a:spcPts val="0"/>
              </a:spcBef>
              <a:buFont typeface="Wingdings" charset="2"/>
              <a:buChar char="Ø"/>
            </a:pPr>
            <a:r>
              <a:rPr lang="en-US" sz="2800" dirty="0" smtClean="0">
                <a:solidFill>
                  <a:srgbClr val="000000"/>
                </a:solidFill>
              </a:rPr>
              <a:t>Significant </a:t>
            </a:r>
            <a:r>
              <a:rPr lang="en-US" sz="2800" dirty="0">
                <a:solidFill>
                  <a:srgbClr val="000000"/>
                </a:solidFill>
              </a:rPr>
              <a:t>indicators, such as religious identification as a Christian, worship attendance, marriages and baptisms in the church, and changing generational patterns, point to a decline in family religious socialization across all denominations. </a:t>
            </a:r>
            <a:endParaRPr lang="en-US" sz="2800" dirty="0" smtClean="0">
              <a:solidFill>
                <a:srgbClr val="000000"/>
              </a:solidFill>
            </a:endParaRPr>
          </a:p>
          <a:p>
            <a:pPr marL="457200" lvl="0" indent="-457200">
              <a:spcBef>
                <a:spcPts val="0"/>
              </a:spcBef>
              <a:buFont typeface="Wingdings" charset="2"/>
              <a:buChar char="Ø"/>
            </a:pPr>
            <a:r>
              <a:rPr lang="en-US" sz="2800" dirty="0" smtClean="0">
                <a:solidFill>
                  <a:srgbClr val="000000"/>
                </a:solidFill>
              </a:rPr>
              <a:t>There </a:t>
            </a:r>
            <a:r>
              <a:rPr lang="en-US" sz="2800" dirty="0">
                <a:solidFill>
                  <a:srgbClr val="000000"/>
                </a:solidFill>
              </a:rPr>
              <a:t>is also a decline in religious traditions and practices at home. Gen X and Millennial parents often lack the religious literacy and religious experiences necessary for faith transmission. </a:t>
            </a:r>
            <a:endParaRPr lang="en-US" sz="2800" dirty="0" smtClean="0">
              <a:solidFill>
                <a:srgbClr val="000000"/>
              </a:solidFill>
            </a:endParaRPr>
          </a:p>
        </p:txBody>
      </p:sp>
    </p:spTree>
    <p:extLst>
      <p:ext uri="{BB962C8B-B14F-4D97-AF65-F5344CB8AC3E}">
        <p14:creationId xmlns:p14="http://schemas.microsoft.com/office/powerpoint/2010/main" val="170896424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CFM_Infographic_C.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07212" y="434222"/>
            <a:ext cx="6936361" cy="6331248"/>
          </a:xfrm>
          <a:prstGeom prst="rect">
            <a:avLst/>
          </a:prstGeom>
        </p:spPr>
      </p:pic>
    </p:spTree>
    <p:extLst>
      <p:ext uri="{BB962C8B-B14F-4D97-AF65-F5344CB8AC3E}">
        <p14:creationId xmlns:p14="http://schemas.microsoft.com/office/powerpoint/2010/main" val="26442093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CFM_Infographic_B.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76147" y="439530"/>
            <a:ext cx="7638802" cy="6084662"/>
          </a:xfrm>
          <a:prstGeom prst="rect">
            <a:avLst/>
          </a:prstGeom>
        </p:spPr>
      </p:pic>
    </p:spTree>
    <p:extLst>
      <p:ext uri="{BB962C8B-B14F-4D97-AF65-F5344CB8AC3E}">
        <p14:creationId xmlns:p14="http://schemas.microsoft.com/office/powerpoint/2010/main" val="398432115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819416" y="564362"/>
            <a:ext cx="7829283" cy="2419240"/>
          </a:xfrm>
        </p:spPr>
        <p:txBody>
          <a:bodyPr>
            <a:normAutofit/>
          </a:bodyPr>
          <a:lstStyle/>
          <a:p>
            <a:pPr algn="ctr"/>
            <a:r>
              <a:rPr lang="en-US" sz="4400" dirty="0" smtClean="0">
                <a:solidFill>
                  <a:srgbClr val="FFFFFF"/>
                </a:solidFill>
              </a:rPr>
              <a:t>Part 2</a:t>
            </a:r>
            <a:br>
              <a:rPr lang="en-US" sz="4400" dirty="0" smtClean="0">
                <a:solidFill>
                  <a:srgbClr val="FFFFFF"/>
                </a:solidFill>
              </a:rPr>
            </a:br>
            <a:r>
              <a:rPr lang="en-US" sz="4400" dirty="0" smtClean="0">
                <a:solidFill>
                  <a:srgbClr val="FFFFFF"/>
                </a:solidFill>
              </a:rPr>
              <a:t>What Makes a Difference in Faith Growth</a:t>
            </a:r>
            <a:endParaRPr lang="en-US" sz="4400" dirty="0">
              <a:solidFill>
                <a:srgbClr val="FFFFFF"/>
              </a:solidFill>
            </a:endParaRPr>
          </a:p>
        </p:txBody>
      </p:sp>
      <p:pic>
        <p:nvPicPr>
          <p:cNvPr id="3" name="Picture 2" descr="shutterstock_218927596.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19415" y="3683159"/>
            <a:ext cx="7829284" cy="2614981"/>
          </a:xfrm>
          <a:prstGeom prst="rect">
            <a:avLst/>
          </a:prstGeom>
        </p:spPr>
      </p:pic>
    </p:spTree>
    <p:extLst>
      <p:ext uri="{BB962C8B-B14F-4D97-AF65-F5344CB8AC3E}">
        <p14:creationId xmlns:p14="http://schemas.microsoft.com/office/powerpoint/2010/main" val="309983531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a:t>
            </a:r>
            <a:r>
              <a:rPr lang="en-US" dirty="0" smtClean="0"/>
              <a:t>Makes </a:t>
            </a:r>
            <a:r>
              <a:rPr lang="en-US" dirty="0"/>
              <a:t>a </a:t>
            </a:r>
            <a:r>
              <a:rPr lang="en-US" dirty="0" smtClean="0"/>
              <a:t>Difference?</a:t>
            </a:r>
            <a:endParaRPr lang="en-US" dirty="0"/>
          </a:p>
        </p:txBody>
      </p:sp>
      <p:sp>
        <p:nvSpPr>
          <p:cNvPr id="3" name="Content Placeholder 2"/>
          <p:cNvSpPr>
            <a:spLocks noGrp="1"/>
          </p:cNvSpPr>
          <p:nvPr>
            <p:ph idx="4294967295"/>
          </p:nvPr>
        </p:nvSpPr>
        <p:spPr>
          <a:xfrm>
            <a:off x="5508757" y="1741318"/>
            <a:ext cx="3027362" cy="4876800"/>
          </a:xfrm>
        </p:spPr>
        <p:txBody>
          <a:bodyPr>
            <a:normAutofit/>
          </a:bodyPr>
          <a:lstStyle/>
          <a:p>
            <a:pPr marL="457200" indent="-457200">
              <a:spcBef>
                <a:spcPts val="0"/>
              </a:spcBef>
              <a:buFont typeface="Wingdings" charset="2"/>
              <a:buChar char=""/>
            </a:pPr>
            <a:r>
              <a:rPr lang="en-US" sz="2800" dirty="0" smtClean="0">
                <a:solidFill>
                  <a:srgbClr val="000000"/>
                </a:solidFill>
              </a:rPr>
              <a:t>Primary Influence: Parents and the Family</a:t>
            </a:r>
          </a:p>
          <a:p>
            <a:pPr marL="0" indent="0">
              <a:spcBef>
                <a:spcPts val="0"/>
              </a:spcBef>
              <a:buNone/>
            </a:pPr>
            <a:endParaRPr lang="en-US" sz="2800" dirty="0">
              <a:solidFill>
                <a:srgbClr val="000000"/>
              </a:solidFill>
            </a:endParaRPr>
          </a:p>
          <a:p>
            <a:pPr marL="457200" indent="-457200">
              <a:spcBef>
                <a:spcPts val="0"/>
              </a:spcBef>
              <a:buFont typeface="Wingdings" charset="2"/>
              <a:buChar char=""/>
            </a:pPr>
            <a:r>
              <a:rPr lang="en-US" sz="2800" dirty="0" smtClean="0">
                <a:solidFill>
                  <a:srgbClr val="000000"/>
                </a:solidFill>
              </a:rPr>
              <a:t>Secondary Influence: The Congregation and Significant Adults </a:t>
            </a:r>
            <a:endParaRPr lang="en-US" sz="2800" dirty="0">
              <a:solidFill>
                <a:srgbClr val="000000"/>
              </a:solidFill>
            </a:endParaRPr>
          </a:p>
        </p:txBody>
      </p:sp>
      <p:pic>
        <p:nvPicPr>
          <p:cNvPr id="4" name="Picture 3" descr="marquand_worship_07.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3768569"/>
            <a:ext cx="4681886" cy="2926179"/>
          </a:xfrm>
          <a:prstGeom prst="rect">
            <a:avLst/>
          </a:prstGeom>
        </p:spPr>
      </p:pic>
      <p:pic>
        <p:nvPicPr>
          <p:cNvPr id="6" name="Picture 5" descr="shutterstock_218927596.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9666" y="1802099"/>
            <a:ext cx="5115564" cy="1708599"/>
          </a:xfrm>
          <a:prstGeom prst="rect">
            <a:avLst/>
          </a:prstGeom>
        </p:spPr>
      </p:pic>
    </p:spTree>
    <p:extLst>
      <p:ext uri="{BB962C8B-B14F-4D97-AF65-F5344CB8AC3E}">
        <p14:creationId xmlns:p14="http://schemas.microsoft.com/office/powerpoint/2010/main" val="3640755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Makes a Difference?</a:t>
            </a:r>
            <a:endParaRPr lang="en-US" dirty="0"/>
          </a:p>
        </p:txBody>
      </p:sp>
      <p:sp>
        <p:nvSpPr>
          <p:cNvPr id="3" name="Content Placeholder 2"/>
          <p:cNvSpPr>
            <a:spLocks noGrp="1"/>
          </p:cNvSpPr>
          <p:nvPr>
            <p:ph idx="1"/>
          </p:nvPr>
        </p:nvSpPr>
        <p:spPr>
          <a:xfrm>
            <a:off x="2844016" y="1600200"/>
            <a:ext cx="5842784" cy="5108536"/>
          </a:xfrm>
        </p:spPr>
        <p:txBody>
          <a:bodyPr>
            <a:normAutofit/>
          </a:bodyPr>
          <a:lstStyle/>
          <a:p>
            <a:pPr marL="0" indent="0" algn="ctr">
              <a:spcBef>
                <a:spcPts val="0"/>
              </a:spcBef>
              <a:buNone/>
            </a:pPr>
            <a:r>
              <a:rPr lang="en-US" sz="2800" i="1" dirty="0" smtClean="0"/>
              <a:t>The </a:t>
            </a:r>
            <a:r>
              <a:rPr lang="en-US" sz="2800" i="1" dirty="0"/>
              <a:t>primary mechanisms by which Catholic identity becomes rooted in children’s lives are not Catholic schooling or sacramental preparation, but rather the day-to-day religious practices of the family and the ways parents model their faith and share it in conversation, collaboration, and exposure to outside religious opportunities. </a:t>
            </a:r>
            <a:endParaRPr lang="en-US" sz="2800" dirty="0">
              <a:solidFill>
                <a:srgbClr val="000000"/>
              </a:solidFill>
            </a:endParaRPr>
          </a:p>
          <a:p>
            <a:pPr marL="0" indent="0" algn="ctr">
              <a:spcBef>
                <a:spcPts val="0"/>
              </a:spcBef>
              <a:buNone/>
            </a:pPr>
            <a:r>
              <a:rPr lang="en-US" dirty="0" smtClean="0">
                <a:solidFill>
                  <a:srgbClr val="000000"/>
                </a:solidFill>
              </a:rPr>
              <a:t>(</a:t>
            </a:r>
            <a:r>
              <a:rPr lang="en-US" dirty="0" err="1" smtClean="0">
                <a:solidFill>
                  <a:srgbClr val="000000"/>
                </a:solidFill>
              </a:rPr>
              <a:t>Burtkus</a:t>
            </a:r>
            <a:r>
              <a:rPr lang="en-US" dirty="0" smtClean="0">
                <a:solidFill>
                  <a:srgbClr val="000000"/>
                </a:solidFill>
              </a:rPr>
              <a:t> and Smith)</a:t>
            </a:r>
            <a:endParaRPr lang="en-US" dirty="0">
              <a:solidFill>
                <a:srgbClr val="000000"/>
              </a:solidFill>
            </a:endParaRPr>
          </a:p>
        </p:txBody>
      </p:sp>
      <p:pic>
        <p:nvPicPr>
          <p:cNvPr id="4" name="Picture 3" descr="Catholic-Parenting-Report (Cove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5656" y="2222197"/>
            <a:ext cx="2323207" cy="300650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44814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Makes a Difference?</a:t>
            </a:r>
            <a:endParaRPr lang="en-US" dirty="0"/>
          </a:p>
        </p:txBody>
      </p:sp>
      <p:sp>
        <p:nvSpPr>
          <p:cNvPr id="3" name="Content Placeholder 2"/>
          <p:cNvSpPr>
            <a:spLocks noGrp="1"/>
          </p:cNvSpPr>
          <p:nvPr>
            <p:ph idx="1"/>
          </p:nvPr>
        </p:nvSpPr>
        <p:spPr>
          <a:xfrm>
            <a:off x="2952566" y="1600200"/>
            <a:ext cx="5734234" cy="4876800"/>
          </a:xfrm>
        </p:spPr>
        <p:txBody>
          <a:bodyPr>
            <a:normAutofit/>
          </a:bodyPr>
          <a:lstStyle/>
          <a:p>
            <a:pPr marL="0" indent="0" algn="ctr">
              <a:spcBef>
                <a:spcPts val="0"/>
              </a:spcBef>
              <a:buNone/>
            </a:pPr>
            <a:r>
              <a:rPr lang="en-US" sz="2800" i="1" dirty="0" smtClean="0"/>
              <a:t>This </a:t>
            </a:r>
            <a:r>
              <a:rPr lang="en-US" sz="2800" i="1" dirty="0"/>
              <a:t>is all to say that the definitive causal agents in the religious and spiritual outcomes of American youth are neither clergy nor youth ministers, neither educators nor the voices of popular culture and media, but parents. </a:t>
            </a:r>
            <a:endParaRPr lang="en-US" sz="2800" i="1" dirty="0" smtClean="0"/>
          </a:p>
          <a:p>
            <a:pPr marL="0" indent="0" algn="ctr">
              <a:spcBef>
                <a:spcPts val="0"/>
              </a:spcBef>
              <a:buNone/>
            </a:pPr>
            <a:r>
              <a:rPr lang="en-US" dirty="0">
                <a:solidFill>
                  <a:srgbClr val="000000"/>
                </a:solidFill>
              </a:rPr>
              <a:t>(</a:t>
            </a:r>
            <a:r>
              <a:rPr lang="en-US" dirty="0" err="1">
                <a:solidFill>
                  <a:srgbClr val="000000"/>
                </a:solidFill>
              </a:rPr>
              <a:t>Burtkus</a:t>
            </a:r>
            <a:r>
              <a:rPr lang="en-US" dirty="0">
                <a:solidFill>
                  <a:srgbClr val="000000"/>
                </a:solidFill>
              </a:rPr>
              <a:t> and Smith</a:t>
            </a:r>
            <a:r>
              <a:rPr lang="en-US" dirty="0" smtClean="0">
                <a:solidFill>
                  <a:srgbClr val="000000"/>
                </a:solidFill>
              </a:rPr>
              <a:t>)</a:t>
            </a:r>
            <a:endParaRPr lang="en-US" dirty="0">
              <a:solidFill>
                <a:srgbClr val="000000"/>
              </a:solidFill>
            </a:endParaRPr>
          </a:p>
        </p:txBody>
      </p:sp>
      <p:pic>
        <p:nvPicPr>
          <p:cNvPr id="5" name="Picture 4" descr="Catholic-Parenting-Report (Cove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2496" y="2222197"/>
            <a:ext cx="2323207" cy="300650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34295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Program: Wednesday</a:t>
            </a:r>
            <a:endParaRPr lang="en-US" dirty="0"/>
          </a:p>
        </p:txBody>
      </p:sp>
      <p:sp>
        <p:nvSpPr>
          <p:cNvPr id="5" name="Content Placeholder 4"/>
          <p:cNvSpPr>
            <a:spLocks noGrp="1"/>
          </p:cNvSpPr>
          <p:nvPr>
            <p:ph sz="half" idx="1"/>
          </p:nvPr>
        </p:nvSpPr>
        <p:spPr>
          <a:xfrm>
            <a:off x="457200" y="1673352"/>
            <a:ext cx="4356100" cy="4718304"/>
          </a:xfrm>
        </p:spPr>
        <p:txBody>
          <a:bodyPr>
            <a:normAutofit fontScale="70000" lnSpcReduction="20000"/>
          </a:bodyPr>
          <a:lstStyle/>
          <a:p>
            <a:pPr marL="0" indent="0">
              <a:buNone/>
            </a:pPr>
            <a:r>
              <a:rPr lang="en-US" b="1" dirty="0" smtClean="0"/>
              <a:t>Topic </a:t>
            </a:r>
            <a:r>
              <a:rPr lang="en-US" b="1" dirty="0"/>
              <a:t>1. Families in the 21</a:t>
            </a:r>
            <a:r>
              <a:rPr lang="en-US" b="1" baseline="30000" dirty="0"/>
              <a:t>st</a:t>
            </a:r>
            <a:r>
              <a:rPr lang="en-US" b="1" dirty="0"/>
              <a:t> Century </a:t>
            </a:r>
            <a:endParaRPr lang="en-US" dirty="0"/>
          </a:p>
          <a:p>
            <a:pPr lvl="0"/>
            <a:r>
              <a:rPr lang="en-US" dirty="0" smtClean="0"/>
              <a:t>A </a:t>
            </a:r>
            <a:r>
              <a:rPr lang="en-US" dirty="0"/>
              <a:t>Profile of 21</a:t>
            </a:r>
            <a:r>
              <a:rPr lang="en-US" baseline="30000" dirty="0"/>
              <a:t>st</a:t>
            </a:r>
            <a:r>
              <a:rPr lang="en-US" dirty="0"/>
              <a:t> Century Families </a:t>
            </a:r>
          </a:p>
          <a:p>
            <a:pPr lvl="0"/>
            <a:r>
              <a:rPr lang="en-US" dirty="0"/>
              <a:t>The Role of Families in Faith Forming </a:t>
            </a:r>
          </a:p>
          <a:p>
            <a:pPr lvl="0"/>
            <a:r>
              <a:rPr lang="en-US" dirty="0"/>
              <a:t>Transforming our Approach</a:t>
            </a:r>
          </a:p>
          <a:p>
            <a:pPr marL="0" indent="0">
              <a:buNone/>
            </a:pPr>
            <a:endParaRPr lang="en-US" dirty="0" smtClean="0"/>
          </a:p>
          <a:p>
            <a:pPr marL="0" indent="0">
              <a:buNone/>
            </a:pPr>
            <a:r>
              <a:rPr lang="en-US" b="1" dirty="0"/>
              <a:t>Topic 2. Strategies for Developing Ministry with 21</a:t>
            </a:r>
            <a:r>
              <a:rPr lang="en-US" b="1" baseline="30000" dirty="0"/>
              <a:t>st</a:t>
            </a:r>
            <a:r>
              <a:rPr lang="en-US" b="1" dirty="0"/>
              <a:t> Century Families: Presentation </a:t>
            </a:r>
            <a:r>
              <a:rPr lang="en-US" b="1" dirty="0" smtClean="0"/>
              <a:t>&amp; Application </a:t>
            </a:r>
            <a:r>
              <a:rPr lang="en-US" b="1" dirty="0"/>
              <a:t>to Parish Life </a:t>
            </a:r>
            <a:endParaRPr lang="en-US" b="1" dirty="0" smtClean="0"/>
          </a:p>
          <a:p>
            <a:pPr marL="0" indent="0">
              <a:buNone/>
            </a:pPr>
            <a:endParaRPr lang="en-US" dirty="0"/>
          </a:p>
          <a:p>
            <a:pPr marL="0" lvl="0" indent="0">
              <a:buNone/>
            </a:pPr>
            <a:r>
              <a:rPr lang="en-US" b="1" dirty="0" smtClean="0"/>
              <a:t>Part </a:t>
            </a:r>
            <a:r>
              <a:rPr lang="en-US" b="1" dirty="0"/>
              <a:t>1. Family Faith at Home</a:t>
            </a:r>
            <a:endParaRPr lang="en-US" dirty="0"/>
          </a:p>
          <a:p>
            <a:pPr lvl="0"/>
            <a:r>
              <a:rPr lang="en-US" dirty="0"/>
              <a:t>Discovering God in everyday life</a:t>
            </a:r>
          </a:p>
          <a:p>
            <a:pPr lvl="0"/>
            <a:r>
              <a:rPr lang="en-US" dirty="0"/>
              <a:t>Forming faith at home through the life cycle</a:t>
            </a:r>
          </a:p>
          <a:p>
            <a:pPr lvl="0"/>
            <a:r>
              <a:rPr lang="en-US" dirty="0"/>
              <a:t>Forming faith through </a:t>
            </a:r>
            <a:r>
              <a:rPr lang="en-US" dirty="0" smtClean="0"/>
              <a:t>milestones</a:t>
            </a:r>
            <a:r>
              <a:rPr lang="en-US" dirty="0"/>
              <a:t> </a:t>
            </a:r>
          </a:p>
          <a:p>
            <a:pPr marL="0" indent="0">
              <a:buNone/>
            </a:pPr>
            <a:endParaRPr lang="en-US" dirty="0"/>
          </a:p>
        </p:txBody>
      </p:sp>
      <p:sp>
        <p:nvSpPr>
          <p:cNvPr id="6" name="Content Placeholder 5"/>
          <p:cNvSpPr>
            <a:spLocks noGrp="1"/>
          </p:cNvSpPr>
          <p:nvPr>
            <p:ph sz="half" idx="2"/>
          </p:nvPr>
        </p:nvSpPr>
        <p:spPr>
          <a:xfrm>
            <a:off x="5003800" y="1673352"/>
            <a:ext cx="3886200" cy="4718304"/>
          </a:xfrm>
        </p:spPr>
        <p:txBody>
          <a:bodyPr>
            <a:normAutofit fontScale="70000" lnSpcReduction="20000"/>
          </a:bodyPr>
          <a:lstStyle/>
          <a:p>
            <a:pPr marL="0" indent="0">
              <a:buNone/>
            </a:pPr>
            <a:r>
              <a:rPr lang="en-US" b="1" dirty="0"/>
              <a:t>Part 2. Family Life and Parent Formation </a:t>
            </a:r>
            <a:endParaRPr lang="en-US" dirty="0"/>
          </a:p>
          <a:p>
            <a:pPr lvl="0"/>
            <a:r>
              <a:rPr lang="en-US" dirty="0"/>
              <a:t>Developing a strong family life</a:t>
            </a:r>
          </a:p>
          <a:p>
            <a:pPr lvl="0"/>
            <a:r>
              <a:rPr lang="en-US" dirty="0"/>
              <a:t>Empowering parents and grandparents as faith formers</a:t>
            </a:r>
            <a:r>
              <a:rPr lang="en-US" b="1" dirty="0"/>
              <a:t> </a:t>
            </a:r>
            <a:endParaRPr lang="en-US" b="1" dirty="0" smtClean="0"/>
          </a:p>
          <a:p>
            <a:pPr marL="0" lvl="0" indent="0">
              <a:buNone/>
            </a:pPr>
            <a:endParaRPr lang="en-US" dirty="0"/>
          </a:p>
          <a:p>
            <a:pPr marL="0" indent="0">
              <a:buNone/>
            </a:pPr>
            <a:r>
              <a:rPr lang="en-US" b="1" dirty="0"/>
              <a:t>Part 3. Families in the Parish Community</a:t>
            </a:r>
            <a:endParaRPr lang="en-US" dirty="0"/>
          </a:p>
          <a:p>
            <a:pPr lvl="0"/>
            <a:r>
              <a:rPr lang="en-US" dirty="0"/>
              <a:t>Celebrating seasonal events through the year</a:t>
            </a:r>
          </a:p>
          <a:p>
            <a:pPr lvl="0"/>
            <a:r>
              <a:rPr lang="en-US" dirty="0"/>
              <a:t>Encountering God in the Bible through the year </a:t>
            </a:r>
          </a:p>
          <a:p>
            <a:pPr lvl="0"/>
            <a:r>
              <a:rPr lang="en-US" dirty="0"/>
              <a:t>Connecting families intergenerationally</a:t>
            </a:r>
          </a:p>
          <a:p>
            <a:endParaRPr lang="en-US" dirty="0"/>
          </a:p>
        </p:txBody>
      </p:sp>
      <p:cxnSp>
        <p:nvCxnSpPr>
          <p:cNvPr id="7" name="Straight Connector 6"/>
          <p:cNvCxnSpPr/>
          <p:nvPr/>
        </p:nvCxnSpPr>
        <p:spPr>
          <a:xfrm>
            <a:off x="4800600" y="1524000"/>
            <a:ext cx="63500" cy="4867656"/>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5148580" y="2418080"/>
            <a:ext cx="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99466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Makes a Difference?</a:t>
            </a:r>
            <a:endParaRPr lang="en-US" dirty="0"/>
          </a:p>
        </p:txBody>
      </p:sp>
      <p:sp>
        <p:nvSpPr>
          <p:cNvPr id="3" name="Content Placeholder 2"/>
          <p:cNvSpPr>
            <a:spLocks noGrp="1"/>
          </p:cNvSpPr>
          <p:nvPr>
            <p:ph idx="1"/>
          </p:nvPr>
        </p:nvSpPr>
        <p:spPr>
          <a:xfrm>
            <a:off x="457200" y="1600199"/>
            <a:ext cx="8229600" cy="5075969"/>
          </a:xfrm>
        </p:spPr>
        <p:txBody>
          <a:bodyPr>
            <a:noAutofit/>
          </a:bodyPr>
          <a:lstStyle/>
          <a:p>
            <a:pPr marL="457200" indent="-457200">
              <a:lnSpc>
                <a:spcPct val="110000"/>
              </a:lnSpc>
              <a:spcBef>
                <a:spcPts val="0"/>
              </a:spcBef>
              <a:buFont typeface="Wingdings" charset="2"/>
              <a:buChar char=""/>
            </a:pPr>
            <a:r>
              <a:rPr lang="en-US" sz="2800" b="1" dirty="0" smtClean="0"/>
              <a:t>Sponsor </a:t>
            </a:r>
            <a:r>
              <a:rPr lang="en-US" sz="2800" b="1" dirty="0"/>
              <a:t>of the Catholic </a:t>
            </a:r>
            <a:r>
              <a:rPr lang="en-US" sz="2800" b="1" dirty="0" smtClean="0"/>
              <a:t>Faith </a:t>
            </a:r>
            <a:r>
              <a:rPr lang="en-US" sz="2800" dirty="0" smtClean="0"/>
              <a:t> </a:t>
            </a:r>
          </a:p>
          <a:p>
            <a:pPr marL="457200" indent="-457200">
              <a:lnSpc>
                <a:spcPct val="110000"/>
              </a:lnSpc>
              <a:spcBef>
                <a:spcPts val="0"/>
              </a:spcBef>
              <a:buFont typeface="Wingdings" charset="2"/>
              <a:buChar char=""/>
            </a:pPr>
            <a:r>
              <a:rPr lang="en-US" sz="2800" b="1" dirty="0" smtClean="0"/>
              <a:t>Gatekeeper of the Catholic Faith</a:t>
            </a:r>
            <a:endParaRPr lang="en-US" sz="2800" b="1" dirty="0"/>
          </a:p>
          <a:p>
            <a:pPr marL="457200" indent="-457200">
              <a:lnSpc>
                <a:spcPct val="110000"/>
              </a:lnSpc>
              <a:spcBef>
                <a:spcPts val="0"/>
              </a:spcBef>
              <a:buFont typeface="Wingdings" charset="2"/>
              <a:buChar char=""/>
            </a:pPr>
            <a:r>
              <a:rPr lang="en-US" sz="2800" b="1" dirty="0" smtClean="0"/>
              <a:t>Interpreter of the Catholic Faith</a:t>
            </a:r>
          </a:p>
          <a:p>
            <a:pPr marL="0" indent="0">
              <a:lnSpc>
                <a:spcPct val="110000"/>
              </a:lnSpc>
              <a:spcBef>
                <a:spcPts val="0"/>
              </a:spcBef>
              <a:buNone/>
            </a:pPr>
            <a:endParaRPr lang="en-US" sz="1200" dirty="0"/>
          </a:p>
          <a:p>
            <a:pPr marL="0" indent="0" algn="ctr">
              <a:buNone/>
            </a:pPr>
            <a:r>
              <a:rPr lang="en-US" sz="2800" i="1" dirty="0"/>
              <a:t>As “sponsors,” “gatekeepers,” and “interpreters” of the Catholic faith for their children, parents </a:t>
            </a:r>
            <a:r>
              <a:rPr lang="en-US" sz="2800" i="1" dirty="0" smtClean="0"/>
              <a:t>give children </a:t>
            </a:r>
            <a:r>
              <a:rPr lang="en-US" sz="2800" i="1" dirty="0"/>
              <a:t>a glimpse of what Catholicism seems to be all about and whether or not it can meaningfully inform </a:t>
            </a:r>
            <a:r>
              <a:rPr lang="en-US" sz="2800" i="1" dirty="0" smtClean="0"/>
              <a:t/>
            </a:r>
            <a:br>
              <a:rPr lang="en-US" sz="2800" i="1" dirty="0" smtClean="0"/>
            </a:br>
            <a:r>
              <a:rPr lang="en-US" sz="2800" i="1" dirty="0" smtClean="0"/>
              <a:t>one’s </a:t>
            </a:r>
            <a:r>
              <a:rPr lang="en-US" sz="2800" i="1" dirty="0"/>
              <a:t>day-to-day life. </a:t>
            </a:r>
            <a:endParaRPr lang="en-US" sz="2800" i="1" dirty="0" smtClean="0"/>
          </a:p>
          <a:p>
            <a:pPr marL="0" indent="0" algn="ctr">
              <a:buNone/>
            </a:pPr>
            <a:r>
              <a:rPr lang="en-US" sz="2000" dirty="0">
                <a:solidFill>
                  <a:srgbClr val="000000"/>
                </a:solidFill>
              </a:rPr>
              <a:t>(</a:t>
            </a:r>
            <a:r>
              <a:rPr lang="en-US" sz="2000" i="1" dirty="0">
                <a:solidFill>
                  <a:srgbClr val="000000"/>
                </a:solidFill>
              </a:rPr>
              <a:t>American Catholic Religious Parenting</a:t>
            </a:r>
            <a:r>
              <a:rPr lang="en-US" sz="2000" dirty="0">
                <a:solidFill>
                  <a:srgbClr val="000000"/>
                </a:solidFill>
              </a:rPr>
              <a:t>, Burtkus and Smith</a:t>
            </a:r>
            <a:r>
              <a:rPr lang="en-US" sz="2000" dirty="0" smtClean="0">
                <a:solidFill>
                  <a:srgbClr val="000000"/>
                </a:solidFill>
              </a:rPr>
              <a:t>)</a:t>
            </a:r>
            <a:endParaRPr lang="en-US" sz="2000" dirty="0"/>
          </a:p>
        </p:txBody>
      </p:sp>
    </p:spTree>
    <p:extLst>
      <p:ext uri="{BB962C8B-B14F-4D97-AF65-F5344CB8AC3E}">
        <p14:creationId xmlns:p14="http://schemas.microsoft.com/office/powerpoint/2010/main" val="3365824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Makes a </a:t>
            </a:r>
            <a:r>
              <a:rPr lang="en-US" dirty="0" smtClean="0"/>
              <a:t>Difference?</a:t>
            </a:r>
            <a:endParaRPr lang="en-US" dirty="0"/>
          </a:p>
        </p:txBody>
      </p:sp>
      <p:sp>
        <p:nvSpPr>
          <p:cNvPr id="3" name="Content Placeholder 2"/>
          <p:cNvSpPr>
            <a:spLocks noGrp="1"/>
          </p:cNvSpPr>
          <p:nvPr>
            <p:ph idx="1"/>
          </p:nvPr>
        </p:nvSpPr>
        <p:spPr/>
        <p:txBody>
          <a:bodyPr>
            <a:normAutofit/>
          </a:bodyPr>
          <a:lstStyle/>
          <a:p>
            <a:pPr marL="457200" indent="-457200">
              <a:spcBef>
                <a:spcPts val="0"/>
              </a:spcBef>
              <a:buFont typeface="Wingdings" charset="2"/>
              <a:buChar char=""/>
            </a:pPr>
            <a:r>
              <a:rPr lang="en-US" sz="2800" dirty="0"/>
              <a:t>Parents by the power of their personality, practices, and way of being, </a:t>
            </a:r>
            <a:r>
              <a:rPr lang="en-US" sz="2800" dirty="0" smtClean="0"/>
              <a:t>model </a:t>
            </a:r>
            <a:r>
              <a:rPr lang="en-US" sz="2800" dirty="0"/>
              <a:t>and generate the culture of the household (both explicitly and implicitly</a:t>
            </a:r>
            <a:r>
              <a:rPr lang="en-US" sz="2800" dirty="0" smtClean="0"/>
              <a:t>).</a:t>
            </a:r>
            <a:endParaRPr lang="en-US" sz="2800" dirty="0"/>
          </a:p>
          <a:p>
            <a:pPr marL="457200" indent="-457200">
              <a:spcBef>
                <a:spcPts val="0"/>
              </a:spcBef>
              <a:buFont typeface="Wingdings" charset="2"/>
              <a:buChar char=""/>
            </a:pPr>
            <a:r>
              <a:rPr lang="en-US" sz="2800" dirty="0"/>
              <a:t>Parents produce, induce, and interpret the household’s experiences of Christian </a:t>
            </a:r>
            <a:r>
              <a:rPr lang="en-US" sz="2800" dirty="0" smtClean="0"/>
              <a:t>faith.</a:t>
            </a:r>
            <a:endParaRPr lang="en-US" sz="2800" dirty="0"/>
          </a:p>
          <a:p>
            <a:pPr marL="457200" indent="-457200">
              <a:spcBef>
                <a:spcPts val="0"/>
              </a:spcBef>
              <a:buFont typeface="Wingdings" charset="2"/>
              <a:buChar char=""/>
            </a:pPr>
            <a:r>
              <a:rPr lang="en-US" sz="2800" dirty="0"/>
              <a:t>Parents are one influence among </a:t>
            </a:r>
            <a:r>
              <a:rPr lang="en-US" sz="2800" dirty="0" smtClean="0"/>
              <a:t>others</a:t>
            </a:r>
            <a:r>
              <a:rPr lang="en-US" sz="2800" dirty="0"/>
              <a:t> </a:t>
            </a:r>
            <a:r>
              <a:rPr lang="en-US" sz="2800" dirty="0" smtClean="0"/>
              <a:t>- they </a:t>
            </a:r>
            <a:r>
              <a:rPr lang="en-US" sz="2800" dirty="0"/>
              <a:t>are nevertheless the dominant influence which orders and shapes the way children experience other influences, i.e. they constellate children’s experiences of various  cultural currents, including religion. </a:t>
            </a:r>
          </a:p>
        </p:txBody>
      </p:sp>
    </p:spTree>
    <p:extLst>
      <p:ext uri="{BB962C8B-B14F-4D97-AF65-F5344CB8AC3E}">
        <p14:creationId xmlns:p14="http://schemas.microsoft.com/office/powerpoint/2010/main" val="190867853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90155"/>
            <a:ext cx="8229600" cy="5482059"/>
          </a:xfrm>
        </p:spPr>
        <p:txBody>
          <a:bodyPr>
            <a:noAutofit/>
          </a:bodyPr>
          <a:lstStyle/>
          <a:p>
            <a:pPr marL="0" indent="0" algn="ctr">
              <a:spcBef>
                <a:spcPts val="0"/>
              </a:spcBef>
              <a:buNone/>
            </a:pPr>
            <a:r>
              <a:rPr lang="en-US" sz="2700" i="1" dirty="0" smtClean="0">
                <a:latin typeface="Century Gothic"/>
                <a:cs typeface="Century Gothic"/>
              </a:rPr>
              <a:t>One of the most basic suggestions of our findings is that young adults arrive at a sense of their fundamental identity and worldview not by weighing all possible intellectual arguments for and against a proposed way of life, but rather by roughly adopting the worldview of those mentors who left the deepest impression upon them—and who loved them and cared for them the most. It should come as no surprise, then, that the emergence of the new generation of dedicated young Catholics will rise and fall with the choices of their parents.</a:t>
            </a:r>
          </a:p>
          <a:p>
            <a:pPr marL="0" indent="0" algn="ctr">
              <a:spcBef>
                <a:spcPts val="0"/>
              </a:spcBef>
              <a:buNone/>
            </a:pPr>
            <a:r>
              <a:rPr lang="en-US" sz="2000" dirty="0">
                <a:solidFill>
                  <a:srgbClr val="000000"/>
                </a:solidFill>
              </a:rPr>
              <a:t>(</a:t>
            </a:r>
            <a:r>
              <a:rPr lang="en-US" sz="2000" i="1" dirty="0">
                <a:solidFill>
                  <a:srgbClr val="000000"/>
                </a:solidFill>
              </a:rPr>
              <a:t>American Catholic Religious Parenting</a:t>
            </a:r>
            <a:r>
              <a:rPr lang="en-US" sz="2000" dirty="0">
                <a:solidFill>
                  <a:srgbClr val="000000"/>
                </a:solidFill>
              </a:rPr>
              <a:t>, Burtkus and Smith</a:t>
            </a:r>
            <a:r>
              <a:rPr lang="en-US" sz="2000" dirty="0" smtClean="0">
                <a:solidFill>
                  <a:srgbClr val="000000"/>
                </a:solidFill>
              </a:rPr>
              <a:t>)</a:t>
            </a:r>
            <a:endParaRPr lang="en-US" sz="2000" dirty="0"/>
          </a:p>
        </p:txBody>
      </p:sp>
    </p:spTree>
    <p:extLst>
      <p:ext uri="{BB962C8B-B14F-4D97-AF65-F5344CB8AC3E}">
        <p14:creationId xmlns:p14="http://schemas.microsoft.com/office/powerpoint/2010/main" val="151842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Pope Francis, </a:t>
            </a:r>
            <a:r>
              <a:rPr lang="en-US" i="1" dirty="0" smtClean="0"/>
              <a:t>Joy of the Gospel </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sz="2800" i="1" dirty="0" smtClean="0">
                <a:latin typeface="Century Gothic"/>
              </a:rPr>
              <a:t>The </a:t>
            </a:r>
            <a:r>
              <a:rPr lang="en-US" sz="2800" i="1" dirty="0">
                <a:latin typeface="Century Gothic"/>
              </a:rPr>
              <a:t>family is the primary setting for socialization, since it is where we first learn to relate to others, to listen and share, to be patient and show respect, to help one another and live as one. The task of education is to make us sense that the world and society are also our home; </a:t>
            </a:r>
            <a:r>
              <a:rPr lang="en-US" sz="2800" i="1" dirty="0" smtClean="0">
                <a:latin typeface="Century Gothic"/>
              </a:rPr>
              <a:t>it </a:t>
            </a:r>
            <a:r>
              <a:rPr lang="en-US" sz="2800" i="1" dirty="0">
                <a:latin typeface="Century Gothic"/>
              </a:rPr>
              <a:t>trains us how to live together in this greater home. In the family, we learn closeness, care and respect for </a:t>
            </a:r>
            <a:r>
              <a:rPr lang="en-US" sz="2800" i="1" dirty="0" smtClean="0">
                <a:latin typeface="Century Gothic"/>
              </a:rPr>
              <a:t>others. . . . Every </a:t>
            </a:r>
            <a:r>
              <a:rPr lang="en-US" sz="2800" i="1" dirty="0">
                <a:latin typeface="Century Gothic"/>
              </a:rPr>
              <a:t>day the family has to come up with new ways of appreciating and acknowledging its </a:t>
            </a:r>
            <a:r>
              <a:rPr lang="en-US" sz="2800" i="1" dirty="0" smtClean="0">
                <a:latin typeface="Century Gothic"/>
              </a:rPr>
              <a:t>members </a:t>
            </a:r>
            <a:r>
              <a:rPr lang="en-US" sz="2800" dirty="0" smtClean="0">
                <a:latin typeface="Century Gothic"/>
              </a:rPr>
              <a:t>(276)</a:t>
            </a:r>
            <a:endParaRPr lang="en-US" sz="2800" dirty="0">
              <a:latin typeface="Century Gothic"/>
            </a:endParaRPr>
          </a:p>
          <a:p>
            <a:pPr marL="0" indent="0">
              <a:buNone/>
            </a:pPr>
            <a:endParaRPr lang="en-US" sz="2800" dirty="0">
              <a:latin typeface="Century Gothic"/>
            </a:endParaRPr>
          </a:p>
        </p:txBody>
      </p:sp>
    </p:spTree>
    <p:extLst>
      <p:ext uri="{BB962C8B-B14F-4D97-AF65-F5344CB8AC3E}">
        <p14:creationId xmlns:p14="http://schemas.microsoft.com/office/powerpoint/2010/main" val="23182447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Makes a Difference?</a:t>
            </a:r>
            <a:endParaRPr lang="en-US" dirty="0"/>
          </a:p>
        </p:txBody>
      </p:sp>
      <p:pic>
        <p:nvPicPr>
          <p:cNvPr id="3" name="Picture 2" descr="Page193.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92300" y="1611393"/>
            <a:ext cx="6883400" cy="4763761"/>
          </a:xfrm>
          <a:prstGeom prst="rect">
            <a:avLst/>
          </a:prstGeom>
        </p:spPr>
      </p:pic>
      <p:pic>
        <p:nvPicPr>
          <p:cNvPr id="4" name="Picture 3" descr="94865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5369" y="2875390"/>
            <a:ext cx="1474717" cy="2260103"/>
          </a:xfrm>
          <a:prstGeom prst="rect">
            <a:avLst/>
          </a:prstGeom>
        </p:spPr>
      </p:pic>
    </p:spTree>
    <p:extLst>
      <p:ext uri="{BB962C8B-B14F-4D97-AF65-F5344CB8AC3E}">
        <p14:creationId xmlns:p14="http://schemas.microsoft.com/office/powerpoint/2010/main" val="386510346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a:t>
            </a:r>
            <a:r>
              <a:rPr lang="en-US" dirty="0" smtClean="0"/>
              <a:t>Makes </a:t>
            </a:r>
            <a:r>
              <a:rPr lang="en-US" dirty="0"/>
              <a:t>a </a:t>
            </a:r>
            <a:r>
              <a:rPr lang="en-US" dirty="0" smtClean="0"/>
              <a:t>Difference?</a:t>
            </a:r>
            <a:endParaRPr lang="en-US" dirty="0"/>
          </a:p>
        </p:txBody>
      </p:sp>
      <p:sp>
        <p:nvSpPr>
          <p:cNvPr id="3" name="Content Placeholder 2"/>
          <p:cNvSpPr>
            <a:spLocks noGrp="1"/>
          </p:cNvSpPr>
          <p:nvPr>
            <p:ph idx="1"/>
          </p:nvPr>
        </p:nvSpPr>
        <p:spPr/>
        <p:txBody>
          <a:bodyPr>
            <a:normAutofit/>
          </a:bodyPr>
          <a:lstStyle/>
          <a:p>
            <a:pPr marL="514350" indent="-514350">
              <a:spcBef>
                <a:spcPts val="0"/>
              </a:spcBef>
              <a:buFont typeface="+mj-lt"/>
              <a:buAutoNum type="arabicPeriod"/>
            </a:pPr>
            <a:r>
              <a:rPr lang="en-US" sz="2800" dirty="0" smtClean="0">
                <a:solidFill>
                  <a:srgbClr val="000000"/>
                </a:solidFill>
              </a:rPr>
              <a:t>Parents’ personal faith and practice</a:t>
            </a:r>
          </a:p>
          <a:p>
            <a:pPr marL="514350" indent="-514350">
              <a:spcBef>
                <a:spcPts val="0"/>
              </a:spcBef>
              <a:buFont typeface="+mj-lt"/>
              <a:buAutoNum type="arabicPeriod"/>
            </a:pPr>
            <a:r>
              <a:rPr lang="en-US" sz="2800" dirty="0">
                <a:solidFill>
                  <a:srgbClr val="000000"/>
                </a:solidFill>
              </a:rPr>
              <a:t>Parent-child relationship: close, warm</a:t>
            </a:r>
          </a:p>
          <a:p>
            <a:pPr marL="514350" indent="-514350">
              <a:spcBef>
                <a:spcPts val="0"/>
              </a:spcBef>
              <a:buFont typeface="+mj-lt"/>
              <a:buAutoNum type="arabicPeriod"/>
            </a:pPr>
            <a:r>
              <a:rPr lang="en-US" sz="2800" dirty="0" smtClean="0">
                <a:solidFill>
                  <a:srgbClr val="000000"/>
                </a:solidFill>
              </a:rPr>
              <a:t>Parents’ modeling and teaching a religious faith</a:t>
            </a:r>
          </a:p>
          <a:p>
            <a:pPr marL="514350" indent="-514350">
              <a:spcBef>
                <a:spcPts val="0"/>
              </a:spcBef>
              <a:buFont typeface="+mj-lt"/>
              <a:buAutoNum type="arabicPeriod"/>
            </a:pPr>
            <a:r>
              <a:rPr lang="en-US" sz="2800" dirty="0" smtClean="0">
                <a:solidFill>
                  <a:srgbClr val="000000"/>
                </a:solidFill>
              </a:rPr>
              <a:t>Parents’ involvement in church life and Sunday worship</a:t>
            </a:r>
          </a:p>
          <a:p>
            <a:pPr marL="514350" indent="-514350">
              <a:spcBef>
                <a:spcPts val="0"/>
              </a:spcBef>
              <a:buFont typeface="+mj-lt"/>
              <a:buAutoNum type="arabicPeriod"/>
            </a:pPr>
            <a:r>
              <a:rPr lang="en-US" sz="2800" dirty="0" smtClean="0">
                <a:solidFill>
                  <a:srgbClr val="000000"/>
                </a:solidFill>
              </a:rPr>
              <a:t>Grandparents’ religious influence &amp; relationship</a:t>
            </a:r>
          </a:p>
          <a:p>
            <a:pPr marL="514350" indent="-514350">
              <a:spcBef>
                <a:spcPts val="0"/>
              </a:spcBef>
              <a:buFont typeface="+mj-lt"/>
              <a:buAutoNum type="arabicPeriod"/>
            </a:pPr>
            <a:r>
              <a:rPr lang="en-US" sz="2800" dirty="0" smtClean="0">
                <a:solidFill>
                  <a:srgbClr val="000000"/>
                </a:solidFill>
              </a:rPr>
              <a:t>Religious tradition a child is born into</a:t>
            </a:r>
          </a:p>
          <a:p>
            <a:pPr marL="514350" indent="-514350">
              <a:spcBef>
                <a:spcPts val="0"/>
              </a:spcBef>
              <a:buFont typeface="+mj-lt"/>
              <a:buAutoNum type="arabicPeriod"/>
            </a:pPr>
            <a:r>
              <a:rPr lang="en-US" sz="2800" dirty="0" smtClean="0">
                <a:solidFill>
                  <a:srgbClr val="000000"/>
                </a:solidFill>
              </a:rPr>
              <a:t>Parents of the same faith</a:t>
            </a:r>
          </a:p>
          <a:p>
            <a:pPr marL="514350" indent="-514350">
              <a:spcBef>
                <a:spcPts val="0"/>
              </a:spcBef>
              <a:buFont typeface="+mj-lt"/>
              <a:buAutoNum type="arabicPeriod"/>
            </a:pPr>
            <a:r>
              <a:rPr lang="en-US" sz="2800" dirty="0">
                <a:solidFill>
                  <a:srgbClr val="000000"/>
                </a:solidFill>
              </a:rPr>
              <a:t>Family conversations about faith</a:t>
            </a:r>
          </a:p>
          <a:p>
            <a:pPr marL="514350" indent="-514350">
              <a:spcBef>
                <a:spcPts val="0"/>
              </a:spcBef>
              <a:buFont typeface="+mj-lt"/>
              <a:buAutoNum type="arabicPeriod"/>
            </a:pPr>
            <a:r>
              <a:rPr lang="en-US" sz="2800" dirty="0" smtClean="0">
                <a:solidFill>
                  <a:srgbClr val="000000"/>
                </a:solidFill>
              </a:rPr>
              <a:t>Family religious practices: prayer, reading the Bible, service to others, celebrating holidays/rituals</a:t>
            </a:r>
            <a:endParaRPr lang="en-US" sz="2800" dirty="0">
              <a:solidFill>
                <a:srgbClr val="000000"/>
              </a:solidFill>
            </a:endParaRPr>
          </a:p>
        </p:txBody>
      </p:sp>
    </p:spTree>
    <p:extLst>
      <p:ext uri="{BB962C8B-B14F-4D97-AF65-F5344CB8AC3E}">
        <p14:creationId xmlns:p14="http://schemas.microsoft.com/office/powerpoint/2010/main" val="1253062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4223"/>
            <a:ext cx="8229600" cy="1356944"/>
          </a:xfrm>
        </p:spPr>
        <p:txBody>
          <a:bodyPr>
            <a:normAutofit/>
          </a:bodyPr>
          <a:lstStyle/>
          <a:p>
            <a:pPr algn="ctr"/>
            <a:r>
              <a:rPr lang="en-US" dirty="0" smtClean="0"/>
              <a:t>Practices </a:t>
            </a:r>
            <a:r>
              <a:rPr lang="en-US" dirty="0"/>
              <a:t>that </a:t>
            </a:r>
            <a:r>
              <a:rPr lang="en-US" dirty="0" smtClean="0"/>
              <a:t>Make </a:t>
            </a:r>
            <a:r>
              <a:rPr lang="en-US" dirty="0"/>
              <a:t>a </a:t>
            </a:r>
            <a:r>
              <a:rPr lang="en-US" dirty="0" smtClean="0"/>
              <a:t>Di</a:t>
            </a:r>
            <a:r>
              <a:rPr lang="en-US" dirty="0" smtClean="0"/>
              <a:t>fference </a:t>
            </a:r>
            <a:r>
              <a:rPr lang="en-US" i="1" dirty="0" smtClean="0"/>
              <a:t>Survey</a:t>
            </a:r>
            <a:endParaRPr lang="en-US" i="1"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064280528"/>
              </p:ext>
            </p:extLst>
          </p:nvPr>
        </p:nvGraphicFramePr>
        <p:xfrm>
          <a:off x="1174794" y="1791167"/>
          <a:ext cx="7020748" cy="50668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879591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Practices that Make a Difference</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955470212"/>
              </p:ext>
            </p:extLst>
          </p:nvPr>
        </p:nvGraphicFramePr>
        <p:xfrm>
          <a:off x="876604" y="1599935"/>
          <a:ext cx="7518400" cy="4995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73221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graphicEl>
                                              <a:dgm id="{6D423AEC-AD91-9A47-B970-7E6642223C5D}"/>
                                            </p:graphicEl>
                                          </p:spTgt>
                                        </p:tgtEl>
                                        <p:attrNameLst>
                                          <p:attrName>style.visibility</p:attrName>
                                        </p:attrNameLst>
                                      </p:cBhvr>
                                      <p:to>
                                        <p:strVal val="visible"/>
                                      </p:to>
                                    </p:set>
                                    <p:animEffect transition="in" filter="dissolve">
                                      <p:cBhvr>
                                        <p:cTn id="7" dur="500"/>
                                        <p:tgtEl>
                                          <p:spTgt spid="4">
                                            <p:graphicEl>
                                              <a:dgm id="{6D423AEC-AD91-9A47-B970-7E6642223C5D}"/>
                                            </p:graphic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graphicEl>
                                              <a:dgm id="{009C9E74-F0A4-F749-9493-786FFB88E242}"/>
                                            </p:graphicEl>
                                          </p:spTgt>
                                        </p:tgtEl>
                                        <p:attrNameLst>
                                          <p:attrName>style.visibility</p:attrName>
                                        </p:attrNameLst>
                                      </p:cBhvr>
                                      <p:to>
                                        <p:strVal val="visible"/>
                                      </p:to>
                                    </p:set>
                                    <p:animEffect transition="in" filter="dissolve">
                                      <p:cBhvr>
                                        <p:cTn id="10" dur="500"/>
                                        <p:tgtEl>
                                          <p:spTgt spid="4">
                                            <p:graphicEl>
                                              <a:dgm id="{009C9E74-F0A4-F749-9493-786FFB88E242}"/>
                                            </p:graphic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graphicEl>
                                              <a:dgm id="{2972A148-B823-AC4D-A3C2-6782016AECB4}"/>
                                            </p:graphicEl>
                                          </p:spTgt>
                                        </p:tgtEl>
                                        <p:attrNameLst>
                                          <p:attrName>style.visibility</p:attrName>
                                        </p:attrNameLst>
                                      </p:cBhvr>
                                      <p:to>
                                        <p:strVal val="visible"/>
                                      </p:to>
                                    </p:set>
                                    <p:animEffect transition="in" filter="dissolve">
                                      <p:cBhvr>
                                        <p:cTn id="13" dur="500"/>
                                        <p:tgtEl>
                                          <p:spTgt spid="4">
                                            <p:graphicEl>
                                              <a:dgm id="{2972A148-B823-AC4D-A3C2-6782016AECB4}"/>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
                                            <p:graphicEl>
                                              <a:dgm id="{0FCA36B1-92CD-9D44-88B4-F9C1DBD44E6D}"/>
                                            </p:graphicEl>
                                          </p:spTgt>
                                        </p:tgtEl>
                                        <p:attrNameLst>
                                          <p:attrName>style.visibility</p:attrName>
                                        </p:attrNameLst>
                                      </p:cBhvr>
                                      <p:to>
                                        <p:strVal val="visible"/>
                                      </p:to>
                                    </p:set>
                                    <p:animEffect transition="in" filter="dissolve">
                                      <p:cBhvr>
                                        <p:cTn id="18" dur="500"/>
                                        <p:tgtEl>
                                          <p:spTgt spid="4">
                                            <p:graphicEl>
                                              <a:dgm id="{0FCA36B1-92CD-9D44-88B4-F9C1DBD44E6D}"/>
                                            </p:graphic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4">
                                            <p:graphicEl>
                                              <a:dgm id="{C5BCDFB1-6507-E144-8269-CD5FC7E7DCB5}"/>
                                            </p:graphicEl>
                                          </p:spTgt>
                                        </p:tgtEl>
                                        <p:attrNameLst>
                                          <p:attrName>style.visibility</p:attrName>
                                        </p:attrNameLst>
                                      </p:cBhvr>
                                      <p:to>
                                        <p:strVal val="visible"/>
                                      </p:to>
                                    </p:set>
                                    <p:animEffect transition="in" filter="dissolve">
                                      <p:cBhvr>
                                        <p:cTn id="21" dur="500"/>
                                        <p:tgtEl>
                                          <p:spTgt spid="4">
                                            <p:graphicEl>
                                              <a:dgm id="{C5BCDFB1-6507-E144-8269-CD5FC7E7DCB5}"/>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4">
                                            <p:graphicEl>
                                              <a:dgm id="{BDA6F6AC-9B59-154B-9B77-EFABF2A98645}"/>
                                            </p:graphicEl>
                                          </p:spTgt>
                                        </p:tgtEl>
                                        <p:attrNameLst>
                                          <p:attrName>style.visibility</p:attrName>
                                        </p:attrNameLst>
                                      </p:cBhvr>
                                      <p:to>
                                        <p:strVal val="visible"/>
                                      </p:to>
                                    </p:set>
                                    <p:animEffect transition="in" filter="dissolve">
                                      <p:cBhvr>
                                        <p:cTn id="26" dur="500"/>
                                        <p:tgtEl>
                                          <p:spTgt spid="4">
                                            <p:graphicEl>
                                              <a:dgm id="{BDA6F6AC-9B59-154B-9B77-EFABF2A98645}"/>
                                            </p:graphic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4">
                                            <p:graphicEl>
                                              <a:dgm id="{17EB1367-DCE7-2E45-8E11-E70EDF83EE42}"/>
                                            </p:graphicEl>
                                          </p:spTgt>
                                        </p:tgtEl>
                                        <p:attrNameLst>
                                          <p:attrName>style.visibility</p:attrName>
                                        </p:attrNameLst>
                                      </p:cBhvr>
                                      <p:to>
                                        <p:strVal val="visible"/>
                                      </p:to>
                                    </p:set>
                                    <p:animEffect transition="in" filter="dissolve">
                                      <p:cBhvr>
                                        <p:cTn id="29" dur="500"/>
                                        <p:tgtEl>
                                          <p:spTgt spid="4">
                                            <p:graphicEl>
                                              <a:dgm id="{17EB1367-DCE7-2E45-8E11-E70EDF83EE42}"/>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4">
                                            <p:graphicEl>
                                              <a:dgm id="{29BCC1E9-E211-EB46-988A-FD65FFC451AE}"/>
                                            </p:graphicEl>
                                          </p:spTgt>
                                        </p:tgtEl>
                                        <p:attrNameLst>
                                          <p:attrName>style.visibility</p:attrName>
                                        </p:attrNameLst>
                                      </p:cBhvr>
                                      <p:to>
                                        <p:strVal val="visible"/>
                                      </p:to>
                                    </p:set>
                                    <p:animEffect transition="in" filter="dissolve">
                                      <p:cBhvr>
                                        <p:cTn id="34" dur="500"/>
                                        <p:tgtEl>
                                          <p:spTgt spid="4">
                                            <p:graphicEl>
                                              <a:dgm id="{29BCC1E9-E211-EB46-988A-FD65FFC451AE}"/>
                                            </p:graphic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4">
                                            <p:graphicEl>
                                              <a:dgm id="{AD8876ED-8426-E94A-B5FB-02CECB3450FA}"/>
                                            </p:graphicEl>
                                          </p:spTgt>
                                        </p:tgtEl>
                                        <p:attrNameLst>
                                          <p:attrName>style.visibility</p:attrName>
                                        </p:attrNameLst>
                                      </p:cBhvr>
                                      <p:to>
                                        <p:strVal val="visible"/>
                                      </p:to>
                                    </p:set>
                                    <p:animEffect transition="in" filter="dissolve">
                                      <p:cBhvr>
                                        <p:cTn id="37" dur="500"/>
                                        <p:tgtEl>
                                          <p:spTgt spid="4">
                                            <p:graphicEl>
                                              <a:dgm id="{AD8876ED-8426-E94A-B5FB-02CECB3450FA}"/>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
                                            <p:graphicEl>
                                              <a:dgm id="{723F276A-7967-4641-80F6-2E4024EF9358}"/>
                                            </p:graphicEl>
                                          </p:spTgt>
                                        </p:tgtEl>
                                        <p:attrNameLst>
                                          <p:attrName>style.visibility</p:attrName>
                                        </p:attrNameLst>
                                      </p:cBhvr>
                                      <p:to>
                                        <p:strVal val="visible"/>
                                      </p:to>
                                    </p:set>
                                    <p:animEffect transition="in" filter="dissolve">
                                      <p:cBhvr>
                                        <p:cTn id="42" dur="500"/>
                                        <p:tgtEl>
                                          <p:spTgt spid="4">
                                            <p:graphicEl>
                                              <a:dgm id="{723F276A-7967-4641-80F6-2E4024EF9358}"/>
                                            </p:graphicEl>
                                          </p:spTgt>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4">
                                            <p:graphicEl>
                                              <a:dgm id="{46BC43F7-B9B4-6F40-A603-94EB33210EB3}"/>
                                            </p:graphicEl>
                                          </p:spTgt>
                                        </p:tgtEl>
                                        <p:attrNameLst>
                                          <p:attrName>style.visibility</p:attrName>
                                        </p:attrNameLst>
                                      </p:cBhvr>
                                      <p:to>
                                        <p:strVal val="visible"/>
                                      </p:to>
                                    </p:set>
                                    <p:animEffect transition="in" filter="dissolve">
                                      <p:cBhvr>
                                        <p:cTn id="45" dur="500"/>
                                        <p:tgtEl>
                                          <p:spTgt spid="4">
                                            <p:graphicEl>
                                              <a:dgm id="{46BC43F7-B9B4-6F40-A603-94EB33210EB3}"/>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4">
                                            <p:graphicEl>
                                              <a:dgm id="{63FB382E-3534-9B44-9902-6C7EF1888A6B}"/>
                                            </p:graphicEl>
                                          </p:spTgt>
                                        </p:tgtEl>
                                        <p:attrNameLst>
                                          <p:attrName>style.visibility</p:attrName>
                                        </p:attrNameLst>
                                      </p:cBhvr>
                                      <p:to>
                                        <p:strVal val="visible"/>
                                      </p:to>
                                    </p:set>
                                    <p:animEffect transition="in" filter="dissolve">
                                      <p:cBhvr>
                                        <p:cTn id="50" dur="500"/>
                                        <p:tgtEl>
                                          <p:spTgt spid="4">
                                            <p:graphicEl>
                                              <a:dgm id="{63FB382E-3534-9B44-9902-6C7EF1888A6B}"/>
                                            </p:graphicEl>
                                          </p:spTgt>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4">
                                            <p:graphicEl>
                                              <a:dgm id="{15A7A120-59B8-7946-82A9-31E54110D237}"/>
                                            </p:graphicEl>
                                          </p:spTgt>
                                        </p:tgtEl>
                                        <p:attrNameLst>
                                          <p:attrName>style.visibility</p:attrName>
                                        </p:attrNameLst>
                                      </p:cBhvr>
                                      <p:to>
                                        <p:strVal val="visible"/>
                                      </p:to>
                                    </p:set>
                                    <p:animEffect transition="in" filter="dissolve">
                                      <p:cBhvr>
                                        <p:cTn id="53" dur="500"/>
                                        <p:tgtEl>
                                          <p:spTgt spid="4">
                                            <p:graphicEl>
                                              <a:dgm id="{15A7A120-59B8-7946-82A9-31E54110D237}"/>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graphicEl>
                                              <a:dgm id="{50A84278-3AF7-C04E-A16F-C5D6138DF3AA}"/>
                                            </p:graphicEl>
                                          </p:spTgt>
                                        </p:tgtEl>
                                        <p:attrNameLst>
                                          <p:attrName>style.visibility</p:attrName>
                                        </p:attrNameLst>
                                      </p:cBhvr>
                                      <p:to>
                                        <p:strVal val="visible"/>
                                      </p:to>
                                    </p:set>
                                    <p:animEffect transition="in" filter="dissolve">
                                      <p:cBhvr>
                                        <p:cTn id="58" dur="500"/>
                                        <p:tgtEl>
                                          <p:spTgt spid="4">
                                            <p:graphicEl>
                                              <a:dgm id="{50A84278-3AF7-C04E-A16F-C5D6138DF3AA}"/>
                                            </p:graphicEl>
                                          </p:spTgt>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4">
                                            <p:graphicEl>
                                              <a:dgm id="{E4B08408-3744-3C44-B656-6203846B3A0B}"/>
                                            </p:graphicEl>
                                          </p:spTgt>
                                        </p:tgtEl>
                                        <p:attrNameLst>
                                          <p:attrName>style.visibility</p:attrName>
                                        </p:attrNameLst>
                                      </p:cBhvr>
                                      <p:to>
                                        <p:strVal val="visible"/>
                                      </p:to>
                                    </p:set>
                                    <p:animEffect transition="in" filter="dissolve">
                                      <p:cBhvr>
                                        <p:cTn id="61" dur="500"/>
                                        <p:tgtEl>
                                          <p:spTgt spid="4">
                                            <p:graphicEl>
                                              <a:dgm id="{E4B08408-3744-3C44-B656-6203846B3A0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Practices </a:t>
            </a:r>
            <a:r>
              <a:rPr lang="en-US" dirty="0"/>
              <a:t>that </a:t>
            </a:r>
            <a:r>
              <a:rPr lang="en-US" dirty="0" smtClean="0"/>
              <a:t>Make </a:t>
            </a:r>
            <a:r>
              <a:rPr lang="en-US" dirty="0"/>
              <a:t>a </a:t>
            </a:r>
            <a:r>
              <a:rPr lang="en-US" dirty="0" smtClean="0"/>
              <a:t>Difference</a:t>
            </a:r>
            <a:endParaRPr lang="en-US" dirty="0"/>
          </a:p>
        </p:txBody>
      </p:sp>
      <p:sp>
        <p:nvSpPr>
          <p:cNvPr id="4" name="Text Placeholder 3"/>
          <p:cNvSpPr>
            <a:spLocks noGrp="1"/>
          </p:cNvSpPr>
          <p:nvPr>
            <p:ph type="body" idx="1"/>
          </p:nvPr>
        </p:nvSpPr>
        <p:spPr>
          <a:solidFill>
            <a:srgbClr val="000090"/>
          </a:solidFill>
        </p:spPr>
        <p:txBody>
          <a:bodyPr/>
          <a:lstStyle/>
          <a:p>
            <a:r>
              <a:rPr lang="en-US" sz="2800" dirty="0" smtClean="0">
                <a:solidFill>
                  <a:schemeClr val="bg1"/>
                </a:solidFill>
              </a:rPr>
              <a:t>Top Four Practices</a:t>
            </a:r>
            <a:endParaRPr lang="en-US" sz="2800" dirty="0">
              <a:solidFill>
                <a:schemeClr val="bg1"/>
              </a:solidFill>
            </a:endParaRPr>
          </a:p>
        </p:txBody>
      </p:sp>
      <p:sp>
        <p:nvSpPr>
          <p:cNvPr id="3" name="Content Placeholder 2"/>
          <p:cNvSpPr>
            <a:spLocks noGrp="1"/>
          </p:cNvSpPr>
          <p:nvPr>
            <p:ph sz="half" idx="2"/>
          </p:nvPr>
        </p:nvSpPr>
        <p:spPr/>
        <p:txBody>
          <a:bodyPr>
            <a:normAutofit/>
          </a:bodyPr>
          <a:lstStyle/>
          <a:p>
            <a:pPr marL="0" indent="0">
              <a:spcBef>
                <a:spcPts val="1200"/>
              </a:spcBef>
              <a:buNone/>
            </a:pPr>
            <a:r>
              <a:rPr lang="en-US" sz="2400" dirty="0" smtClean="0">
                <a:solidFill>
                  <a:srgbClr val="000000"/>
                </a:solidFill>
              </a:rPr>
              <a:t>79% - Praying </a:t>
            </a:r>
            <a:r>
              <a:rPr lang="en-US" sz="2400" dirty="0">
                <a:solidFill>
                  <a:srgbClr val="000000"/>
                </a:solidFill>
              </a:rPr>
              <a:t>as a family</a:t>
            </a:r>
          </a:p>
          <a:p>
            <a:pPr marL="0" indent="0">
              <a:spcBef>
                <a:spcPts val="1200"/>
              </a:spcBef>
              <a:buNone/>
            </a:pPr>
            <a:r>
              <a:rPr lang="en-US" sz="2400" dirty="0">
                <a:solidFill>
                  <a:srgbClr val="000000"/>
                </a:solidFill>
              </a:rPr>
              <a:t>77% </a:t>
            </a:r>
            <a:r>
              <a:rPr lang="en-US" sz="2400" dirty="0" smtClean="0">
                <a:solidFill>
                  <a:srgbClr val="000000"/>
                </a:solidFill>
              </a:rPr>
              <a:t>- Participating </a:t>
            </a:r>
            <a:r>
              <a:rPr lang="en-US" sz="2400" dirty="0">
                <a:solidFill>
                  <a:srgbClr val="000000"/>
                </a:solidFill>
              </a:rPr>
              <a:t>in Sunday worship as a family</a:t>
            </a:r>
          </a:p>
          <a:p>
            <a:pPr marL="0" indent="0">
              <a:spcBef>
                <a:spcPts val="1200"/>
              </a:spcBef>
              <a:buNone/>
            </a:pPr>
            <a:r>
              <a:rPr lang="en-US" sz="2400" dirty="0">
                <a:solidFill>
                  <a:srgbClr val="000000"/>
                </a:solidFill>
              </a:rPr>
              <a:t>76</a:t>
            </a:r>
            <a:r>
              <a:rPr lang="en-US" sz="2400" dirty="0" smtClean="0">
                <a:solidFill>
                  <a:srgbClr val="000000"/>
                </a:solidFill>
              </a:rPr>
              <a:t>% - Eating </a:t>
            </a:r>
            <a:r>
              <a:rPr lang="en-US" sz="2400" dirty="0">
                <a:solidFill>
                  <a:srgbClr val="000000"/>
                </a:solidFill>
              </a:rPr>
              <a:t>together </a:t>
            </a:r>
            <a:r>
              <a:rPr lang="en-US" sz="2400" dirty="0" smtClean="0">
                <a:solidFill>
                  <a:srgbClr val="000000"/>
                </a:solidFill>
              </a:rPr>
              <a:t/>
            </a:r>
            <a:br>
              <a:rPr lang="en-US" sz="2400" dirty="0" smtClean="0">
                <a:solidFill>
                  <a:srgbClr val="000000"/>
                </a:solidFill>
              </a:rPr>
            </a:br>
            <a:r>
              <a:rPr lang="en-US" sz="2400" dirty="0" smtClean="0">
                <a:solidFill>
                  <a:srgbClr val="000000"/>
                </a:solidFill>
              </a:rPr>
              <a:t>as </a:t>
            </a:r>
            <a:r>
              <a:rPr lang="en-US" sz="2400" dirty="0">
                <a:solidFill>
                  <a:srgbClr val="000000"/>
                </a:solidFill>
              </a:rPr>
              <a:t>a family </a:t>
            </a:r>
          </a:p>
          <a:p>
            <a:pPr marL="0" indent="0">
              <a:spcBef>
                <a:spcPts val="1200"/>
              </a:spcBef>
              <a:buNone/>
            </a:pPr>
            <a:r>
              <a:rPr lang="en-US" sz="2400" dirty="0">
                <a:solidFill>
                  <a:srgbClr val="000000"/>
                </a:solidFill>
              </a:rPr>
              <a:t>71</a:t>
            </a:r>
            <a:r>
              <a:rPr lang="en-US" sz="2400" dirty="0" smtClean="0">
                <a:solidFill>
                  <a:srgbClr val="000000"/>
                </a:solidFill>
              </a:rPr>
              <a:t>% - Celebrating </a:t>
            </a:r>
            <a:r>
              <a:rPr lang="en-US" sz="2400" dirty="0">
                <a:solidFill>
                  <a:srgbClr val="000000"/>
                </a:solidFill>
              </a:rPr>
              <a:t>rituals and holidays at home</a:t>
            </a:r>
          </a:p>
          <a:p>
            <a:pPr marL="0" indent="0">
              <a:spcBef>
                <a:spcPts val="1200"/>
              </a:spcBef>
              <a:buNone/>
            </a:pPr>
            <a:endParaRPr lang="en-US" sz="2400" dirty="0">
              <a:solidFill>
                <a:srgbClr val="000000"/>
              </a:solidFill>
            </a:endParaRPr>
          </a:p>
        </p:txBody>
      </p:sp>
      <p:sp>
        <p:nvSpPr>
          <p:cNvPr id="5" name="Text Placeholder 4"/>
          <p:cNvSpPr>
            <a:spLocks noGrp="1"/>
          </p:cNvSpPr>
          <p:nvPr>
            <p:ph type="body" sz="quarter" idx="3"/>
          </p:nvPr>
        </p:nvSpPr>
        <p:spPr>
          <a:solidFill>
            <a:schemeClr val="accent1"/>
          </a:solidFill>
        </p:spPr>
        <p:txBody>
          <a:bodyPr/>
          <a:lstStyle/>
          <a:p>
            <a:r>
              <a:rPr lang="en-US" sz="2800" dirty="0" smtClean="0">
                <a:solidFill>
                  <a:srgbClr val="FFFFFF"/>
                </a:solidFill>
              </a:rPr>
              <a:t>Frequency</a:t>
            </a:r>
            <a:endParaRPr lang="en-US" sz="2800" dirty="0">
              <a:solidFill>
                <a:srgbClr val="FFFFFF"/>
              </a:solidFill>
            </a:endParaRPr>
          </a:p>
        </p:txBody>
      </p:sp>
      <p:sp>
        <p:nvSpPr>
          <p:cNvPr id="6" name="Content Placeholder 5"/>
          <p:cNvSpPr>
            <a:spLocks noGrp="1"/>
          </p:cNvSpPr>
          <p:nvPr>
            <p:ph sz="quarter" idx="4"/>
          </p:nvPr>
        </p:nvSpPr>
        <p:spPr/>
        <p:txBody>
          <a:bodyPr>
            <a:noAutofit/>
          </a:bodyPr>
          <a:lstStyle/>
          <a:p>
            <a:pPr marL="0" indent="0">
              <a:spcBef>
                <a:spcPts val="0"/>
              </a:spcBef>
              <a:buNone/>
            </a:pPr>
            <a:r>
              <a:rPr lang="en-US" sz="2400" dirty="0" smtClean="0">
                <a:solidFill>
                  <a:srgbClr val="000000"/>
                </a:solidFill>
              </a:rPr>
              <a:t>Engage </a:t>
            </a:r>
            <a:r>
              <a:rPr lang="en-US" sz="2400" dirty="0">
                <a:solidFill>
                  <a:srgbClr val="000000"/>
                </a:solidFill>
              </a:rPr>
              <a:t>in the practice </a:t>
            </a:r>
            <a:r>
              <a:rPr lang="en-US" sz="2400" i="1" dirty="0">
                <a:solidFill>
                  <a:srgbClr val="000000"/>
                </a:solidFill>
              </a:rPr>
              <a:t>at least once a week or more</a:t>
            </a:r>
            <a:r>
              <a:rPr lang="en-US" sz="2400" dirty="0" smtClean="0">
                <a:solidFill>
                  <a:srgbClr val="000000"/>
                </a:solidFill>
              </a:rPr>
              <a:t>.</a:t>
            </a:r>
          </a:p>
          <a:p>
            <a:pPr marL="0" indent="0">
              <a:spcBef>
                <a:spcPts val="0"/>
              </a:spcBef>
              <a:buNone/>
            </a:pPr>
            <a:endParaRPr lang="en-US" sz="2400" dirty="0">
              <a:solidFill>
                <a:srgbClr val="000000"/>
              </a:solidFill>
            </a:endParaRPr>
          </a:p>
          <a:p>
            <a:pPr marL="0" indent="0">
              <a:spcBef>
                <a:spcPts val="0"/>
              </a:spcBef>
              <a:buNone/>
            </a:pPr>
            <a:r>
              <a:rPr lang="en-US" sz="2400" dirty="0">
                <a:solidFill>
                  <a:srgbClr val="000000"/>
                </a:solidFill>
              </a:rPr>
              <a:t>80</a:t>
            </a:r>
            <a:r>
              <a:rPr lang="en-US" sz="2400" dirty="0" smtClean="0">
                <a:solidFill>
                  <a:srgbClr val="000000"/>
                </a:solidFill>
              </a:rPr>
              <a:t>% - Praying</a:t>
            </a:r>
            <a:endParaRPr lang="en-US" sz="2400" dirty="0">
              <a:solidFill>
                <a:srgbClr val="000000"/>
              </a:solidFill>
            </a:endParaRPr>
          </a:p>
          <a:p>
            <a:pPr marL="0" indent="0">
              <a:spcBef>
                <a:spcPts val="0"/>
              </a:spcBef>
              <a:buNone/>
            </a:pPr>
            <a:r>
              <a:rPr lang="en-US" sz="2400" dirty="0">
                <a:solidFill>
                  <a:srgbClr val="000000"/>
                </a:solidFill>
              </a:rPr>
              <a:t>80% </a:t>
            </a:r>
            <a:r>
              <a:rPr lang="en-US" sz="2400" dirty="0" smtClean="0">
                <a:solidFill>
                  <a:srgbClr val="000000"/>
                </a:solidFill>
              </a:rPr>
              <a:t>- Sunday worship</a:t>
            </a:r>
            <a:endParaRPr lang="en-US" sz="2400" dirty="0">
              <a:solidFill>
                <a:srgbClr val="000000"/>
              </a:solidFill>
            </a:endParaRPr>
          </a:p>
          <a:p>
            <a:pPr marL="0" indent="0">
              <a:spcBef>
                <a:spcPts val="0"/>
              </a:spcBef>
              <a:buNone/>
            </a:pPr>
            <a:r>
              <a:rPr lang="en-US" sz="2400" dirty="0">
                <a:solidFill>
                  <a:srgbClr val="000000"/>
                </a:solidFill>
              </a:rPr>
              <a:t>91</a:t>
            </a:r>
            <a:r>
              <a:rPr lang="en-US" sz="2400" dirty="0" smtClean="0">
                <a:solidFill>
                  <a:srgbClr val="000000"/>
                </a:solidFill>
              </a:rPr>
              <a:t>% - Eating together </a:t>
            </a:r>
            <a:endParaRPr lang="en-US" sz="2400" dirty="0">
              <a:solidFill>
                <a:srgbClr val="000000"/>
              </a:solidFill>
            </a:endParaRPr>
          </a:p>
          <a:p>
            <a:pPr marL="0" indent="0">
              <a:spcBef>
                <a:spcPts val="0"/>
              </a:spcBef>
              <a:buNone/>
            </a:pPr>
            <a:r>
              <a:rPr lang="en-US" sz="2400" dirty="0">
                <a:solidFill>
                  <a:srgbClr val="000000"/>
                </a:solidFill>
              </a:rPr>
              <a:t>74</a:t>
            </a:r>
            <a:r>
              <a:rPr lang="en-US" sz="2400" dirty="0" smtClean="0">
                <a:solidFill>
                  <a:srgbClr val="000000"/>
                </a:solidFill>
              </a:rPr>
              <a:t>% -</a:t>
            </a:r>
            <a:r>
              <a:rPr lang="en-US" sz="2400" dirty="0">
                <a:solidFill>
                  <a:srgbClr val="000000"/>
                </a:solidFill>
              </a:rPr>
              <a:t> </a:t>
            </a:r>
            <a:r>
              <a:rPr lang="en-US" sz="2400" dirty="0" smtClean="0">
                <a:solidFill>
                  <a:srgbClr val="000000"/>
                </a:solidFill>
              </a:rPr>
              <a:t>Celebrating </a:t>
            </a:r>
            <a:r>
              <a:rPr lang="en-US" sz="2400" dirty="0">
                <a:solidFill>
                  <a:srgbClr val="000000"/>
                </a:solidFill>
              </a:rPr>
              <a:t>rituals </a:t>
            </a:r>
          </a:p>
        </p:txBody>
      </p:sp>
    </p:spTree>
    <p:extLst>
      <p:ext uri="{BB962C8B-B14F-4D97-AF65-F5344CB8AC3E}">
        <p14:creationId xmlns:p14="http://schemas.microsoft.com/office/powerpoint/2010/main" val="305826174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Practices </a:t>
            </a:r>
            <a:r>
              <a:rPr lang="en-US" dirty="0"/>
              <a:t>that M</a:t>
            </a:r>
            <a:r>
              <a:rPr lang="en-US" dirty="0" smtClean="0"/>
              <a:t>ake </a:t>
            </a:r>
            <a:r>
              <a:rPr lang="en-US" dirty="0"/>
              <a:t>a </a:t>
            </a:r>
            <a:r>
              <a:rPr lang="en-US" dirty="0" smtClean="0"/>
              <a:t>difference</a:t>
            </a:r>
            <a:endParaRPr lang="en-US" dirty="0"/>
          </a:p>
        </p:txBody>
      </p:sp>
      <p:sp>
        <p:nvSpPr>
          <p:cNvPr id="3" name="Content Placeholder 2"/>
          <p:cNvSpPr>
            <a:spLocks noGrp="1"/>
          </p:cNvSpPr>
          <p:nvPr>
            <p:ph idx="1"/>
          </p:nvPr>
        </p:nvSpPr>
        <p:spPr/>
        <p:txBody>
          <a:bodyPr>
            <a:noAutofit/>
          </a:bodyPr>
          <a:lstStyle/>
          <a:p>
            <a:pPr marL="0" indent="0">
              <a:spcBef>
                <a:spcPts val="0"/>
              </a:spcBef>
              <a:buNone/>
            </a:pPr>
            <a:r>
              <a:rPr lang="en-US" sz="2800" b="1" dirty="0" smtClean="0">
                <a:solidFill>
                  <a:schemeClr val="accent1"/>
                </a:solidFill>
              </a:rPr>
              <a:t>Next Highest </a:t>
            </a:r>
            <a:r>
              <a:rPr lang="en-US" sz="2800" dirty="0">
                <a:solidFill>
                  <a:srgbClr val="000000"/>
                </a:solidFill>
              </a:rPr>
              <a:t> </a:t>
            </a:r>
          </a:p>
          <a:p>
            <a:pPr marL="457200" indent="-457200">
              <a:spcBef>
                <a:spcPts val="0"/>
              </a:spcBef>
              <a:buFont typeface="Wingdings" charset="2"/>
              <a:buChar char=""/>
            </a:pPr>
            <a:r>
              <a:rPr lang="en-US" sz="2800" dirty="0">
                <a:solidFill>
                  <a:srgbClr val="000000"/>
                </a:solidFill>
              </a:rPr>
              <a:t>58</a:t>
            </a:r>
            <a:r>
              <a:rPr lang="en-US" sz="2800" dirty="0" smtClean="0">
                <a:solidFill>
                  <a:srgbClr val="000000"/>
                </a:solidFill>
              </a:rPr>
              <a:t>% - Serving </a:t>
            </a:r>
            <a:r>
              <a:rPr lang="en-US" sz="2800" dirty="0">
                <a:solidFill>
                  <a:srgbClr val="000000"/>
                </a:solidFill>
              </a:rPr>
              <a:t>people in need as a family (23% once a </a:t>
            </a:r>
            <a:r>
              <a:rPr lang="en-US" sz="2800" dirty="0" smtClean="0">
                <a:solidFill>
                  <a:srgbClr val="000000"/>
                </a:solidFill>
              </a:rPr>
              <a:t>week+)</a:t>
            </a:r>
            <a:endParaRPr lang="en-US" sz="2800" dirty="0">
              <a:solidFill>
                <a:srgbClr val="000000"/>
              </a:solidFill>
            </a:endParaRPr>
          </a:p>
          <a:p>
            <a:pPr marL="457200" indent="-457200">
              <a:spcBef>
                <a:spcPts val="0"/>
              </a:spcBef>
              <a:buFont typeface="Wingdings" charset="2"/>
              <a:buChar char=""/>
            </a:pPr>
            <a:r>
              <a:rPr lang="en-US" sz="2800" dirty="0">
                <a:solidFill>
                  <a:srgbClr val="000000"/>
                </a:solidFill>
              </a:rPr>
              <a:t>55</a:t>
            </a:r>
            <a:r>
              <a:rPr lang="en-US" sz="2800" dirty="0" smtClean="0">
                <a:solidFill>
                  <a:srgbClr val="000000"/>
                </a:solidFill>
              </a:rPr>
              <a:t>% - Having </a:t>
            </a:r>
            <a:r>
              <a:rPr lang="en-US" sz="2800" dirty="0">
                <a:solidFill>
                  <a:srgbClr val="000000"/>
                </a:solidFill>
              </a:rPr>
              <a:t>family conversations (77% once a </a:t>
            </a:r>
            <a:r>
              <a:rPr lang="en-US" sz="2800" dirty="0" smtClean="0">
                <a:solidFill>
                  <a:srgbClr val="000000"/>
                </a:solidFill>
              </a:rPr>
              <a:t>week+)</a:t>
            </a:r>
            <a:endParaRPr lang="en-US" sz="2800" dirty="0">
              <a:solidFill>
                <a:srgbClr val="000000"/>
              </a:solidFill>
            </a:endParaRPr>
          </a:p>
          <a:p>
            <a:pPr marL="457200" indent="-457200">
              <a:spcBef>
                <a:spcPts val="0"/>
              </a:spcBef>
              <a:buFont typeface="Wingdings" charset="2"/>
              <a:buChar char=""/>
            </a:pPr>
            <a:r>
              <a:rPr lang="en-US" sz="2800" dirty="0">
                <a:solidFill>
                  <a:srgbClr val="000000"/>
                </a:solidFill>
              </a:rPr>
              <a:t>51</a:t>
            </a:r>
            <a:r>
              <a:rPr lang="en-US" sz="2800" dirty="0" smtClean="0">
                <a:solidFill>
                  <a:srgbClr val="000000"/>
                </a:solidFill>
              </a:rPr>
              <a:t>% - </a:t>
            </a:r>
            <a:r>
              <a:rPr lang="en-US" sz="2800" dirty="0">
                <a:solidFill>
                  <a:srgbClr val="000000"/>
                </a:solidFill>
              </a:rPr>
              <a:t>T</a:t>
            </a:r>
            <a:r>
              <a:rPr lang="en-US" sz="2800" dirty="0" smtClean="0">
                <a:solidFill>
                  <a:srgbClr val="000000"/>
                </a:solidFill>
              </a:rPr>
              <a:t>aking </a:t>
            </a:r>
            <a:r>
              <a:rPr lang="en-US" sz="2800" dirty="0">
                <a:solidFill>
                  <a:srgbClr val="000000"/>
                </a:solidFill>
              </a:rPr>
              <a:t>time to grow in your own faith as a parent (74% once a </a:t>
            </a:r>
            <a:r>
              <a:rPr lang="en-US" sz="2800" dirty="0" smtClean="0">
                <a:solidFill>
                  <a:srgbClr val="000000"/>
                </a:solidFill>
              </a:rPr>
              <a:t>week+)</a:t>
            </a:r>
            <a:endParaRPr lang="en-US" sz="2800" dirty="0">
              <a:solidFill>
                <a:srgbClr val="000000"/>
              </a:solidFill>
            </a:endParaRPr>
          </a:p>
        </p:txBody>
      </p:sp>
    </p:spTree>
    <p:extLst>
      <p:ext uri="{BB962C8B-B14F-4D97-AF65-F5344CB8AC3E}">
        <p14:creationId xmlns:p14="http://schemas.microsoft.com/office/powerpoint/2010/main" val="42507082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Program: Thursday</a:t>
            </a:r>
            <a:endParaRPr lang="en-US" dirty="0"/>
          </a:p>
        </p:txBody>
      </p:sp>
      <p:sp>
        <p:nvSpPr>
          <p:cNvPr id="3" name="Content Placeholder 2"/>
          <p:cNvSpPr>
            <a:spLocks noGrp="1"/>
          </p:cNvSpPr>
          <p:nvPr>
            <p:ph sz="half" idx="1"/>
          </p:nvPr>
        </p:nvSpPr>
        <p:spPr/>
        <p:txBody>
          <a:bodyPr>
            <a:normAutofit/>
          </a:bodyPr>
          <a:lstStyle/>
          <a:p>
            <a:pPr marL="0" indent="0">
              <a:buNone/>
            </a:pPr>
            <a:r>
              <a:rPr lang="en-US" sz="2400" b="1" dirty="0" smtClean="0"/>
              <a:t>Topic </a:t>
            </a:r>
            <a:r>
              <a:rPr lang="en-US" sz="2400" b="1" dirty="0"/>
              <a:t>3. Designing a Plan for Parish Ministry with Families </a:t>
            </a:r>
            <a:endParaRPr lang="en-US" sz="2400" dirty="0"/>
          </a:p>
          <a:p>
            <a:pPr marL="0" indent="0">
              <a:buNone/>
            </a:pPr>
            <a:endParaRPr lang="en-US" sz="2400" dirty="0"/>
          </a:p>
          <a:p>
            <a:r>
              <a:rPr lang="en-US" sz="2400" dirty="0"/>
              <a:t>Part 1. Digitally Enabled and Connected Approaches, Methods, and Media for Ministry with Families: Presentation and Application</a:t>
            </a:r>
          </a:p>
          <a:p>
            <a:pPr marL="0" indent="0">
              <a:buNone/>
            </a:pPr>
            <a:endParaRPr lang="en-US" sz="2400" dirty="0"/>
          </a:p>
          <a:p>
            <a:r>
              <a:rPr lang="en-US" sz="2400" dirty="0"/>
              <a:t>Part 2. A Parish Plan for Ministry with Families </a:t>
            </a:r>
          </a:p>
          <a:p>
            <a:pPr marL="0" indent="0">
              <a:buNone/>
            </a:pPr>
            <a:endParaRPr lang="en-US" sz="2400" dirty="0"/>
          </a:p>
        </p:txBody>
      </p:sp>
      <p:sp>
        <p:nvSpPr>
          <p:cNvPr id="4" name="Content Placeholder 3"/>
          <p:cNvSpPr>
            <a:spLocks noGrp="1"/>
          </p:cNvSpPr>
          <p:nvPr>
            <p:ph sz="half" idx="2"/>
          </p:nvPr>
        </p:nvSpPr>
        <p:spPr/>
        <p:txBody>
          <a:bodyPr>
            <a:normAutofit/>
          </a:bodyPr>
          <a:lstStyle/>
          <a:p>
            <a:pPr marL="0" indent="0">
              <a:buNone/>
            </a:pPr>
            <a:r>
              <a:rPr lang="en-US" sz="2400" b="1" dirty="0"/>
              <a:t>Topic 4. Preparing to Launch a Parish Plan and New Initiatives with Families </a:t>
            </a:r>
            <a:endParaRPr lang="en-US" sz="2400" dirty="0"/>
          </a:p>
          <a:p>
            <a:pPr marL="0" indent="0">
              <a:buNone/>
            </a:pPr>
            <a:endParaRPr lang="en-US" sz="2400" dirty="0"/>
          </a:p>
          <a:p>
            <a:pPr lvl="0"/>
            <a:r>
              <a:rPr lang="en-US" sz="2400" dirty="0"/>
              <a:t>Processes and tools to introduce new family initiatives and manage change in the parish community</a:t>
            </a:r>
          </a:p>
          <a:p>
            <a:pPr lvl="0"/>
            <a:r>
              <a:rPr lang="en-US" sz="2400" dirty="0"/>
              <a:t>Curating resources</a:t>
            </a:r>
          </a:p>
          <a:p>
            <a:pPr lvl="0"/>
            <a:r>
              <a:rPr lang="en-US" sz="2400" dirty="0"/>
              <a:t>Developing a digital platform </a:t>
            </a:r>
          </a:p>
          <a:p>
            <a:endParaRPr lang="en-US" sz="2400" dirty="0"/>
          </a:p>
        </p:txBody>
      </p:sp>
      <p:cxnSp>
        <p:nvCxnSpPr>
          <p:cNvPr id="5" name="Straight Connector 4"/>
          <p:cNvCxnSpPr/>
          <p:nvPr/>
        </p:nvCxnSpPr>
        <p:spPr>
          <a:xfrm>
            <a:off x="4546600" y="1524000"/>
            <a:ext cx="63500" cy="4867656"/>
          </a:xfrm>
          <a:prstGeom prst="line">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0103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Congregation Response</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846788915"/>
              </p:ext>
            </p:extLst>
          </p:nvPr>
        </p:nvGraphicFramePr>
        <p:xfrm>
          <a:off x="791522" y="1353366"/>
          <a:ext cx="7777162" cy="5429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15353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graphicEl>
                                              <a:dgm id="{6D423AEC-AD91-9A47-B970-7E6642223C5D}"/>
                                            </p:graphicEl>
                                          </p:spTgt>
                                        </p:tgtEl>
                                        <p:attrNameLst>
                                          <p:attrName>style.visibility</p:attrName>
                                        </p:attrNameLst>
                                      </p:cBhvr>
                                      <p:to>
                                        <p:strVal val="visible"/>
                                      </p:to>
                                    </p:set>
                                    <p:animEffect transition="in" filter="dissolve">
                                      <p:cBhvr>
                                        <p:cTn id="7" dur="500"/>
                                        <p:tgtEl>
                                          <p:spTgt spid="4">
                                            <p:graphicEl>
                                              <a:dgm id="{6D423AEC-AD91-9A47-B970-7E6642223C5D}"/>
                                            </p:graphic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graphicEl>
                                              <a:dgm id="{009C9E74-F0A4-F749-9493-786FFB88E242}"/>
                                            </p:graphicEl>
                                          </p:spTgt>
                                        </p:tgtEl>
                                        <p:attrNameLst>
                                          <p:attrName>style.visibility</p:attrName>
                                        </p:attrNameLst>
                                      </p:cBhvr>
                                      <p:to>
                                        <p:strVal val="visible"/>
                                      </p:to>
                                    </p:set>
                                    <p:animEffect transition="in" filter="dissolve">
                                      <p:cBhvr>
                                        <p:cTn id="10" dur="500"/>
                                        <p:tgtEl>
                                          <p:spTgt spid="4">
                                            <p:graphicEl>
                                              <a:dgm id="{009C9E74-F0A4-F749-9493-786FFB88E242}"/>
                                            </p:graphic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graphicEl>
                                              <a:dgm id="{2972A148-B823-AC4D-A3C2-6782016AECB4}"/>
                                            </p:graphicEl>
                                          </p:spTgt>
                                        </p:tgtEl>
                                        <p:attrNameLst>
                                          <p:attrName>style.visibility</p:attrName>
                                        </p:attrNameLst>
                                      </p:cBhvr>
                                      <p:to>
                                        <p:strVal val="visible"/>
                                      </p:to>
                                    </p:set>
                                    <p:animEffect transition="in" filter="dissolve">
                                      <p:cBhvr>
                                        <p:cTn id="13" dur="500"/>
                                        <p:tgtEl>
                                          <p:spTgt spid="4">
                                            <p:graphicEl>
                                              <a:dgm id="{2972A148-B823-AC4D-A3C2-6782016AECB4}"/>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
                                            <p:graphicEl>
                                              <a:dgm id="{0FCA36B1-92CD-9D44-88B4-F9C1DBD44E6D}"/>
                                            </p:graphicEl>
                                          </p:spTgt>
                                        </p:tgtEl>
                                        <p:attrNameLst>
                                          <p:attrName>style.visibility</p:attrName>
                                        </p:attrNameLst>
                                      </p:cBhvr>
                                      <p:to>
                                        <p:strVal val="visible"/>
                                      </p:to>
                                    </p:set>
                                    <p:animEffect transition="in" filter="dissolve">
                                      <p:cBhvr>
                                        <p:cTn id="18" dur="500"/>
                                        <p:tgtEl>
                                          <p:spTgt spid="4">
                                            <p:graphicEl>
                                              <a:dgm id="{0FCA36B1-92CD-9D44-88B4-F9C1DBD44E6D}"/>
                                            </p:graphic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4">
                                            <p:graphicEl>
                                              <a:dgm id="{C5BCDFB1-6507-E144-8269-CD5FC7E7DCB5}"/>
                                            </p:graphicEl>
                                          </p:spTgt>
                                        </p:tgtEl>
                                        <p:attrNameLst>
                                          <p:attrName>style.visibility</p:attrName>
                                        </p:attrNameLst>
                                      </p:cBhvr>
                                      <p:to>
                                        <p:strVal val="visible"/>
                                      </p:to>
                                    </p:set>
                                    <p:animEffect transition="in" filter="dissolve">
                                      <p:cBhvr>
                                        <p:cTn id="21" dur="500"/>
                                        <p:tgtEl>
                                          <p:spTgt spid="4">
                                            <p:graphicEl>
                                              <a:dgm id="{C5BCDFB1-6507-E144-8269-CD5FC7E7DCB5}"/>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4">
                                            <p:graphicEl>
                                              <a:dgm id="{BDA6F6AC-9B59-154B-9B77-EFABF2A98645}"/>
                                            </p:graphicEl>
                                          </p:spTgt>
                                        </p:tgtEl>
                                        <p:attrNameLst>
                                          <p:attrName>style.visibility</p:attrName>
                                        </p:attrNameLst>
                                      </p:cBhvr>
                                      <p:to>
                                        <p:strVal val="visible"/>
                                      </p:to>
                                    </p:set>
                                    <p:animEffect transition="in" filter="dissolve">
                                      <p:cBhvr>
                                        <p:cTn id="26" dur="500"/>
                                        <p:tgtEl>
                                          <p:spTgt spid="4">
                                            <p:graphicEl>
                                              <a:dgm id="{BDA6F6AC-9B59-154B-9B77-EFABF2A98645}"/>
                                            </p:graphic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4">
                                            <p:graphicEl>
                                              <a:dgm id="{17EB1367-DCE7-2E45-8E11-E70EDF83EE42}"/>
                                            </p:graphicEl>
                                          </p:spTgt>
                                        </p:tgtEl>
                                        <p:attrNameLst>
                                          <p:attrName>style.visibility</p:attrName>
                                        </p:attrNameLst>
                                      </p:cBhvr>
                                      <p:to>
                                        <p:strVal val="visible"/>
                                      </p:to>
                                    </p:set>
                                    <p:animEffect transition="in" filter="dissolve">
                                      <p:cBhvr>
                                        <p:cTn id="29" dur="500"/>
                                        <p:tgtEl>
                                          <p:spTgt spid="4">
                                            <p:graphicEl>
                                              <a:dgm id="{17EB1367-DCE7-2E45-8E11-E70EDF83EE42}"/>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4">
                                            <p:graphicEl>
                                              <a:dgm id="{29BCC1E9-E211-EB46-988A-FD65FFC451AE}"/>
                                            </p:graphicEl>
                                          </p:spTgt>
                                        </p:tgtEl>
                                        <p:attrNameLst>
                                          <p:attrName>style.visibility</p:attrName>
                                        </p:attrNameLst>
                                      </p:cBhvr>
                                      <p:to>
                                        <p:strVal val="visible"/>
                                      </p:to>
                                    </p:set>
                                    <p:animEffect transition="in" filter="dissolve">
                                      <p:cBhvr>
                                        <p:cTn id="34" dur="500"/>
                                        <p:tgtEl>
                                          <p:spTgt spid="4">
                                            <p:graphicEl>
                                              <a:dgm id="{29BCC1E9-E211-EB46-988A-FD65FFC451AE}"/>
                                            </p:graphic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4">
                                            <p:graphicEl>
                                              <a:dgm id="{AD8876ED-8426-E94A-B5FB-02CECB3450FA}"/>
                                            </p:graphicEl>
                                          </p:spTgt>
                                        </p:tgtEl>
                                        <p:attrNameLst>
                                          <p:attrName>style.visibility</p:attrName>
                                        </p:attrNameLst>
                                      </p:cBhvr>
                                      <p:to>
                                        <p:strVal val="visible"/>
                                      </p:to>
                                    </p:set>
                                    <p:animEffect transition="in" filter="dissolve">
                                      <p:cBhvr>
                                        <p:cTn id="37" dur="500"/>
                                        <p:tgtEl>
                                          <p:spTgt spid="4">
                                            <p:graphicEl>
                                              <a:dgm id="{AD8876ED-8426-E94A-B5FB-02CECB3450FA}"/>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
                                            <p:graphicEl>
                                              <a:dgm id="{723F276A-7967-4641-80F6-2E4024EF9358}"/>
                                            </p:graphicEl>
                                          </p:spTgt>
                                        </p:tgtEl>
                                        <p:attrNameLst>
                                          <p:attrName>style.visibility</p:attrName>
                                        </p:attrNameLst>
                                      </p:cBhvr>
                                      <p:to>
                                        <p:strVal val="visible"/>
                                      </p:to>
                                    </p:set>
                                    <p:animEffect transition="in" filter="dissolve">
                                      <p:cBhvr>
                                        <p:cTn id="42" dur="500"/>
                                        <p:tgtEl>
                                          <p:spTgt spid="4">
                                            <p:graphicEl>
                                              <a:dgm id="{723F276A-7967-4641-80F6-2E4024EF9358}"/>
                                            </p:graphicEl>
                                          </p:spTgt>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4">
                                            <p:graphicEl>
                                              <a:dgm id="{46BC43F7-B9B4-6F40-A603-94EB33210EB3}"/>
                                            </p:graphicEl>
                                          </p:spTgt>
                                        </p:tgtEl>
                                        <p:attrNameLst>
                                          <p:attrName>style.visibility</p:attrName>
                                        </p:attrNameLst>
                                      </p:cBhvr>
                                      <p:to>
                                        <p:strVal val="visible"/>
                                      </p:to>
                                    </p:set>
                                    <p:animEffect transition="in" filter="dissolve">
                                      <p:cBhvr>
                                        <p:cTn id="45" dur="500"/>
                                        <p:tgtEl>
                                          <p:spTgt spid="4">
                                            <p:graphicEl>
                                              <a:dgm id="{46BC43F7-B9B4-6F40-A603-94EB33210EB3}"/>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4">
                                            <p:graphicEl>
                                              <a:dgm id="{63FB382E-3534-9B44-9902-6C7EF1888A6B}"/>
                                            </p:graphicEl>
                                          </p:spTgt>
                                        </p:tgtEl>
                                        <p:attrNameLst>
                                          <p:attrName>style.visibility</p:attrName>
                                        </p:attrNameLst>
                                      </p:cBhvr>
                                      <p:to>
                                        <p:strVal val="visible"/>
                                      </p:to>
                                    </p:set>
                                    <p:animEffect transition="in" filter="dissolve">
                                      <p:cBhvr>
                                        <p:cTn id="50" dur="500"/>
                                        <p:tgtEl>
                                          <p:spTgt spid="4">
                                            <p:graphicEl>
                                              <a:dgm id="{63FB382E-3534-9B44-9902-6C7EF1888A6B}"/>
                                            </p:graphicEl>
                                          </p:spTgt>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4">
                                            <p:graphicEl>
                                              <a:dgm id="{15A7A120-59B8-7946-82A9-31E54110D237}"/>
                                            </p:graphicEl>
                                          </p:spTgt>
                                        </p:tgtEl>
                                        <p:attrNameLst>
                                          <p:attrName>style.visibility</p:attrName>
                                        </p:attrNameLst>
                                      </p:cBhvr>
                                      <p:to>
                                        <p:strVal val="visible"/>
                                      </p:to>
                                    </p:set>
                                    <p:animEffect transition="in" filter="dissolve">
                                      <p:cBhvr>
                                        <p:cTn id="53" dur="500"/>
                                        <p:tgtEl>
                                          <p:spTgt spid="4">
                                            <p:graphicEl>
                                              <a:dgm id="{15A7A120-59B8-7946-82A9-31E54110D237}"/>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graphicEl>
                                              <a:dgm id="{50A84278-3AF7-C04E-A16F-C5D6138DF3AA}"/>
                                            </p:graphicEl>
                                          </p:spTgt>
                                        </p:tgtEl>
                                        <p:attrNameLst>
                                          <p:attrName>style.visibility</p:attrName>
                                        </p:attrNameLst>
                                      </p:cBhvr>
                                      <p:to>
                                        <p:strVal val="visible"/>
                                      </p:to>
                                    </p:set>
                                    <p:animEffect transition="in" filter="dissolve">
                                      <p:cBhvr>
                                        <p:cTn id="58" dur="500"/>
                                        <p:tgtEl>
                                          <p:spTgt spid="4">
                                            <p:graphicEl>
                                              <a:dgm id="{50A84278-3AF7-C04E-A16F-C5D6138DF3AA}"/>
                                            </p:graphicEl>
                                          </p:spTgt>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4">
                                            <p:graphicEl>
                                              <a:dgm id="{E4B08408-3744-3C44-B656-6203846B3A0B}"/>
                                            </p:graphicEl>
                                          </p:spTgt>
                                        </p:tgtEl>
                                        <p:attrNameLst>
                                          <p:attrName>style.visibility</p:attrName>
                                        </p:attrNameLst>
                                      </p:cBhvr>
                                      <p:to>
                                        <p:strVal val="visible"/>
                                      </p:to>
                                    </p:set>
                                    <p:animEffect transition="in" filter="dissolve">
                                      <p:cBhvr>
                                        <p:cTn id="61" dur="500"/>
                                        <p:tgtEl>
                                          <p:spTgt spid="4">
                                            <p:graphicEl>
                                              <a:dgm id="{E4B08408-3744-3C44-B656-6203846B3A0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730516" y="564362"/>
            <a:ext cx="7829284" cy="2100744"/>
          </a:xfrm>
        </p:spPr>
        <p:txBody>
          <a:bodyPr>
            <a:noAutofit/>
          </a:bodyPr>
          <a:lstStyle/>
          <a:p>
            <a:pPr algn="ctr"/>
            <a:r>
              <a:rPr lang="en-US" sz="4400" dirty="0" smtClean="0">
                <a:solidFill>
                  <a:srgbClr val="FFFFFF"/>
                </a:solidFill>
              </a:rPr>
              <a:t>Part 3</a:t>
            </a:r>
            <a:br>
              <a:rPr lang="en-US" sz="4400" dirty="0" smtClean="0">
                <a:solidFill>
                  <a:srgbClr val="FFFFFF"/>
                </a:solidFill>
              </a:rPr>
            </a:br>
            <a:r>
              <a:rPr lang="en-US" sz="4400" dirty="0" smtClean="0">
                <a:solidFill>
                  <a:srgbClr val="FFFFFF"/>
                </a:solidFill>
              </a:rPr>
              <a:t>Transforming Our narrative</a:t>
            </a:r>
            <a:endParaRPr lang="en-US" sz="4400" dirty="0">
              <a:solidFill>
                <a:srgbClr val="FFFFFF"/>
              </a:solidFill>
            </a:endParaRPr>
          </a:p>
        </p:txBody>
      </p:sp>
      <p:pic>
        <p:nvPicPr>
          <p:cNvPr id="3" name="Picture 2" descr="shutterstock_218927596.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0516" y="3173106"/>
            <a:ext cx="7829284" cy="2614981"/>
          </a:xfrm>
          <a:prstGeom prst="rect">
            <a:avLst/>
          </a:prstGeom>
        </p:spPr>
      </p:pic>
    </p:spTree>
    <p:extLst>
      <p:ext uri="{BB962C8B-B14F-4D97-AF65-F5344CB8AC3E}">
        <p14:creationId xmlns:p14="http://schemas.microsoft.com/office/powerpoint/2010/main" val="116604761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Transforming Our Narrative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97688361"/>
              </p:ext>
            </p:extLst>
          </p:nvPr>
        </p:nvGraphicFramePr>
        <p:xfrm>
          <a:off x="457200" y="1600200"/>
          <a:ext cx="8229600" cy="4907280"/>
        </p:xfrm>
        <a:graphic>
          <a:graphicData uri="http://schemas.openxmlformats.org/drawingml/2006/table">
            <a:tbl>
              <a:tblPr firstRow="1" bandRow="1">
                <a:tableStyleId>{EB344D84-9AFB-497E-A393-DC336BA19D2E}</a:tableStyleId>
              </a:tblPr>
              <a:tblGrid>
                <a:gridCol w="4114800"/>
                <a:gridCol w="4114800"/>
              </a:tblGrid>
              <a:tr h="370840">
                <a:tc>
                  <a:txBody>
                    <a:bodyPr/>
                    <a:lstStyle/>
                    <a:p>
                      <a:r>
                        <a:rPr lang="en-US" sz="2200" dirty="0" smtClean="0"/>
                        <a:t>From a primary focus on. . . . </a:t>
                      </a:r>
                      <a:endParaRPr lang="en-US" sz="2200" dirty="0">
                        <a:latin typeface="Century Gothic"/>
                        <a:cs typeface="Century Gothic"/>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r>
                        <a:rPr lang="en-US" sz="2200" dirty="0" smtClean="0"/>
                        <a:t>Toward an emphasis</a:t>
                      </a:r>
                      <a:r>
                        <a:rPr lang="en-US" sz="2200" baseline="0" dirty="0" smtClean="0"/>
                        <a:t> on. . . . </a:t>
                      </a:r>
                      <a:endParaRPr lang="en-US" sz="2200" dirty="0">
                        <a:latin typeface="Century Gothic"/>
                        <a:cs typeface="Century Gothic"/>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370840">
                <a:tc>
                  <a:txBody>
                    <a:bodyPr/>
                    <a:lstStyle/>
                    <a:p>
                      <a:r>
                        <a:rPr lang="en-US" sz="2200" dirty="0" smtClean="0"/>
                        <a:t>Viewing the parish as the center of faith forming</a:t>
                      </a:r>
                      <a:endParaRPr lang="en-US" sz="2200" dirty="0"/>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r>
                        <a:rPr lang="en-US" sz="2200" dirty="0" smtClean="0"/>
                        <a:t>Recognizing</a:t>
                      </a:r>
                      <a:r>
                        <a:rPr lang="en-US" sz="2200" baseline="0" dirty="0" smtClean="0"/>
                        <a:t> and</a:t>
                      </a:r>
                      <a:r>
                        <a:rPr lang="en-US" sz="2200" dirty="0" smtClean="0"/>
                        <a:t> equipping</a:t>
                      </a:r>
                      <a:r>
                        <a:rPr lang="en-US" sz="2200" baseline="0" dirty="0" smtClean="0"/>
                        <a:t> the family as the center of faith forming</a:t>
                      </a:r>
                      <a:endParaRPr lang="en-US" sz="2200" dirty="0"/>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370840">
                <a:tc>
                  <a:txBody>
                    <a:bodyPr/>
                    <a:lstStyle/>
                    <a:p>
                      <a:r>
                        <a:rPr lang="en-US" sz="2200" dirty="0" smtClean="0"/>
                        <a:t>Forming the faith of individuals</a:t>
                      </a:r>
                      <a:endParaRPr lang="en-US" sz="2200" dirty="0"/>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r>
                        <a:rPr lang="en-US" sz="2200" dirty="0" smtClean="0"/>
                        <a:t>Forming the faith of the whole family</a:t>
                      </a:r>
                      <a:endParaRPr lang="en-US" sz="2200" dirty="0"/>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370840">
                <a:tc>
                  <a:txBody>
                    <a:bodyPr/>
                    <a:lstStyle/>
                    <a:p>
                      <a:r>
                        <a:rPr lang="en-US" sz="2200" dirty="0" smtClean="0"/>
                        <a:t>Engaging individuals in church life</a:t>
                      </a:r>
                      <a:endParaRPr lang="en-US" sz="2200" dirty="0"/>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r>
                        <a:rPr lang="en-US" sz="2200" dirty="0" smtClean="0"/>
                        <a:t>Engaging</a:t>
                      </a:r>
                      <a:r>
                        <a:rPr lang="en-US" sz="2200" baseline="0" dirty="0" smtClean="0"/>
                        <a:t> the whole family in church life </a:t>
                      </a:r>
                      <a:endParaRPr lang="en-US" sz="2200" dirty="0"/>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370840">
                <a:tc>
                  <a:txBody>
                    <a:bodyPr/>
                    <a:lstStyle/>
                    <a:p>
                      <a:r>
                        <a:rPr lang="en-US" sz="2200" dirty="0" smtClean="0"/>
                        <a:t>Prescribing programs and activities for the family and its members</a:t>
                      </a:r>
                      <a:endParaRPr lang="en-US" sz="2200" dirty="0"/>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r>
                        <a:rPr lang="en-US" sz="2200" dirty="0" smtClean="0"/>
                        <a:t>Building faith formation around the lives and needs of families</a:t>
                      </a:r>
                      <a:r>
                        <a:rPr lang="en-US" sz="2200" baseline="0" dirty="0" smtClean="0"/>
                        <a:t> and parents</a:t>
                      </a:r>
                      <a:endParaRPr lang="en-US" sz="2200" dirty="0"/>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370840">
                <a:tc>
                  <a:txBody>
                    <a:bodyPr/>
                    <a:lstStyle/>
                    <a:p>
                      <a:r>
                        <a:rPr lang="en-US" sz="2200" dirty="0" smtClean="0"/>
                        <a:t>Doing things “to” of “for” families</a:t>
                      </a:r>
                      <a:endParaRPr lang="en-US" sz="2200" dirty="0"/>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r>
                        <a:rPr lang="en-US" sz="2200" dirty="0" smtClean="0"/>
                        <a:t>Sharing power with families and treating them as partners</a:t>
                      </a:r>
                      <a:endParaRPr lang="en-US" sz="2200" dirty="0"/>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017142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Transforming Our Narrative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20944496"/>
              </p:ext>
            </p:extLst>
          </p:nvPr>
        </p:nvGraphicFramePr>
        <p:xfrm>
          <a:off x="457200" y="1600200"/>
          <a:ext cx="8229600" cy="4907280"/>
        </p:xfrm>
        <a:graphic>
          <a:graphicData uri="http://schemas.openxmlformats.org/drawingml/2006/table">
            <a:tbl>
              <a:tblPr firstRow="1" bandRow="1">
                <a:tableStyleId>{6E25E649-3F16-4E02-A733-19D2CDBF48F0}</a:tableStyleId>
              </a:tblPr>
              <a:tblGrid>
                <a:gridCol w="4114800"/>
                <a:gridCol w="4114800"/>
              </a:tblGrid>
              <a:tr h="370840">
                <a:tc>
                  <a:txBody>
                    <a:bodyPr/>
                    <a:lstStyle/>
                    <a:p>
                      <a:r>
                        <a:rPr lang="en-US" sz="2200" dirty="0" smtClean="0"/>
                        <a:t>From a primary focus on. . . . </a:t>
                      </a:r>
                      <a:endParaRPr lang="en-US" sz="2200" dirty="0">
                        <a:latin typeface="Century Gothic"/>
                        <a:cs typeface="Century Gothic"/>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r>
                        <a:rPr lang="en-US" sz="2200" dirty="0" smtClean="0"/>
                        <a:t>Toward an emphasis</a:t>
                      </a:r>
                      <a:r>
                        <a:rPr lang="en-US" sz="2200" baseline="0" dirty="0" smtClean="0"/>
                        <a:t> on. . . . </a:t>
                      </a:r>
                      <a:endParaRPr lang="en-US" sz="2200" dirty="0">
                        <a:latin typeface="Century Gothic"/>
                        <a:cs typeface="Century Gothic"/>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370840">
                <a:tc>
                  <a:txBody>
                    <a:bodyPr/>
                    <a:lstStyle/>
                    <a:p>
                      <a:r>
                        <a:rPr lang="en-US" sz="2200" dirty="0" smtClean="0"/>
                        <a:t>Starting with messaging</a:t>
                      </a:r>
                      <a:r>
                        <a:rPr lang="en-US" sz="2200" baseline="0" dirty="0" smtClean="0"/>
                        <a:t> to families</a:t>
                      </a:r>
                      <a:endParaRPr lang="en-US" sz="2200" dirty="0"/>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r>
                        <a:rPr lang="en-US" sz="2200" dirty="0" smtClean="0"/>
                        <a:t>Start</a:t>
                      </a:r>
                      <a:r>
                        <a:rPr lang="en-US" sz="2200" baseline="0" dirty="0" smtClean="0"/>
                        <a:t> with listening to families</a:t>
                      </a: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370840">
                <a:tc>
                  <a:txBody>
                    <a:bodyPr/>
                    <a:lstStyle/>
                    <a:p>
                      <a:r>
                        <a:rPr lang="en-US" sz="2200" dirty="0" smtClean="0"/>
                        <a:t>Buying</a:t>
                      </a:r>
                      <a:r>
                        <a:rPr lang="en-US" sz="2200" baseline="0" dirty="0" smtClean="0"/>
                        <a:t> into negative stereotypes of families </a:t>
                      </a:r>
                      <a:endParaRPr lang="en-US" sz="2200" dirty="0"/>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r>
                        <a:rPr lang="en-US" sz="2200" dirty="0" smtClean="0"/>
                        <a:t>Highlight families’ strengths and resilience</a:t>
                      </a:r>
                      <a:endParaRPr lang="en-US" sz="2200" dirty="0"/>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370840">
                <a:tc>
                  <a:txBody>
                    <a:bodyPr/>
                    <a:lstStyle/>
                    <a:p>
                      <a:r>
                        <a:rPr lang="en-US" sz="2200" dirty="0" smtClean="0"/>
                        <a:t>Giving families</a:t>
                      </a:r>
                      <a:r>
                        <a:rPr lang="en-US" sz="2200" baseline="0" dirty="0" smtClean="0"/>
                        <a:t> expert advice about what to do</a:t>
                      </a:r>
                      <a:endParaRPr lang="en-US" sz="2200" dirty="0"/>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r>
                        <a:rPr lang="en-US" sz="2200" dirty="0" smtClean="0"/>
                        <a:t>Encouraging</a:t>
                      </a:r>
                      <a:r>
                        <a:rPr lang="en-US" sz="2200" baseline="0" dirty="0" smtClean="0"/>
                        <a:t> families to experiment with new practices</a:t>
                      </a:r>
                      <a:endParaRPr lang="en-US" sz="2200" dirty="0"/>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370840">
                <a:tc>
                  <a:txBody>
                    <a:bodyPr/>
                    <a:lstStyle/>
                    <a:p>
                      <a:r>
                        <a:rPr lang="en-US" sz="2200" dirty="0" smtClean="0"/>
                        <a:t>Focusing</a:t>
                      </a:r>
                      <a:r>
                        <a:rPr lang="en-US" sz="2200" baseline="0" dirty="0" smtClean="0"/>
                        <a:t> on parenting as a set of techniques</a:t>
                      </a:r>
                      <a:endParaRPr lang="en-US" sz="2200" dirty="0"/>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r>
                        <a:rPr lang="en-US" sz="2200" dirty="0" smtClean="0"/>
                        <a:t>Emphasizing</a:t>
                      </a:r>
                      <a:r>
                        <a:rPr lang="en-US" sz="2200" baseline="0" dirty="0" smtClean="0"/>
                        <a:t> parenting as a relationship</a:t>
                      </a:r>
                      <a:endParaRPr lang="en-US" sz="2200" dirty="0"/>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370840">
                <a:tc>
                  <a:txBody>
                    <a:bodyPr/>
                    <a:lstStyle/>
                    <a:p>
                      <a:r>
                        <a:rPr lang="en-US" sz="2200" dirty="0" smtClean="0"/>
                        <a:t>Intimidating</a:t>
                      </a:r>
                      <a:r>
                        <a:rPr lang="en-US" sz="2200" baseline="0" dirty="0" smtClean="0"/>
                        <a:t> parents with policies and requirements </a:t>
                      </a:r>
                      <a:endParaRPr lang="en-US" sz="2200" dirty="0"/>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r>
                        <a:rPr lang="en-US" sz="2200" dirty="0" smtClean="0"/>
                        <a:t>Informing parents of their role and empowering them to fulfill their role as</a:t>
                      </a:r>
                      <a:r>
                        <a:rPr lang="en-US" sz="2200" baseline="0" dirty="0" smtClean="0"/>
                        <a:t> faith formers of children and teens</a:t>
                      </a:r>
                      <a:endParaRPr lang="en-US" sz="2200" dirty="0"/>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731206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We Need Adaptive Change</a:t>
            </a:r>
          </a:p>
        </p:txBody>
      </p:sp>
      <p:sp>
        <p:nvSpPr>
          <p:cNvPr id="3" name="Content Placeholder 2"/>
          <p:cNvSpPr>
            <a:spLocks noGrp="1"/>
          </p:cNvSpPr>
          <p:nvPr>
            <p:ph idx="1"/>
          </p:nvPr>
        </p:nvSpPr>
        <p:spPr/>
        <p:txBody>
          <a:bodyPr>
            <a:normAutofit lnSpcReduction="10000"/>
          </a:bodyPr>
          <a:lstStyle/>
          <a:p>
            <a:pPr marL="457200" indent="-457200">
              <a:spcBef>
                <a:spcPts val="600"/>
              </a:spcBef>
              <a:buFont typeface="Wingdings" charset="2"/>
              <a:buChar char="u"/>
            </a:pPr>
            <a:r>
              <a:rPr lang="en-US" sz="2800" b="1" i="1" dirty="0">
                <a:solidFill>
                  <a:schemeClr val="accent1"/>
                </a:solidFill>
              </a:rPr>
              <a:t>Adaptive challenges </a:t>
            </a:r>
            <a:r>
              <a:rPr lang="en-US" sz="2800" dirty="0">
                <a:solidFill>
                  <a:srgbClr val="000000"/>
                </a:solidFill>
              </a:rPr>
              <a:t>are situations for which solutions lie outside the current way </a:t>
            </a:r>
            <a:r>
              <a:rPr lang="en-US" sz="2800" dirty="0" smtClean="0">
                <a:solidFill>
                  <a:srgbClr val="000000"/>
                </a:solidFill>
              </a:rPr>
              <a:t>of operating. </a:t>
            </a:r>
          </a:p>
          <a:p>
            <a:pPr marL="457200" indent="-457200">
              <a:spcBef>
                <a:spcPts val="600"/>
              </a:spcBef>
              <a:buFont typeface="Wingdings" charset="2"/>
              <a:buChar char="u"/>
            </a:pPr>
            <a:r>
              <a:rPr lang="en-US" sz="2800" b="1" i="1" dirty="0" smtClean="0">
                <a:solidFill>
                  <a:srgbClr val="9B0101"/>
                </a:solidFill>
              </a:rPr>
              <a:t>Adaptive change </a:t>
            </a:r>
            <a:r>
              <a:rPr lang="en-US" sz="2800" dirty="0" smtClean="0">
                <a:solidFill>
                  <a:srgbClr val="000000"/>
                </a:solidFill>
              </a:rPr>
              <a:t>requires </a:t>
            </a:r>
            <a:r>
              <a:rPr lang="en-US" sz="2800" b="1" i="1" dirty="0" smtClean="0">
                <a:solidFill>
                  <a:srgbClr val="9B0101"/>
                </a:solidFill>
              </a:rPr>
              <a:t>learning</a:t>
            </a:r>
            <a:r>
              <a:rPr lang="en-US" sz="2800" dirty="0" smtClean="0">
                <a:solidFill>
                  <a:srgbClr val="000000"/>
                </a:solidFill>
              </a:rPr>
              <a:t> - experiments</a:t>
            </a:r>
            <a:r>
              <a:rPr lang="en-US" sz="2800" dirty="0">
                <a:solidFill>
                  <a:srgbClr val="000000"/>
                </a:solidFill>
              </a:rPr>
              <a:t>, new discoveries, and adjustments from numerous places in the organization. </a:t>
            </a:r>
          </a:p>
          <a:p>
            <a:pPr lvl="2">
              <a:spcBef>
                <a:spcPts val="600"/>
              </a:spcBef>
            </a:pPr>
            <a:r>
              <a:rPr lang="en-US" sz="2600" dirty="0" smtClean="0">
                <a:solidFill>
                  <a:srgbClr val="000000"/>
                </a:solidFill>
              </a:rPr>
              <a:t>Without learning new ways—changing attitudes, values, and deep-seated behaviors—people cannot make the adaptive leap necessary to thrive in the new environment.</a:t>
            </a:r>
          </a:p>
          <a:p>
            <a:pPr lvl="2">
              <a:spcBef>
                <a:spcPts val="600"/>
              </a:spcBef>
            </a:pPr>
            <a:r>
              <a:rPr lang="en-US" sz="2600" dirty="0" smtClean="0">
                <a:solidFill>
                  <a:srgbClr val="000000"/>
                </a:solidFill>
              </a:rPr>
              <a:t>Calls for changes of heart and mind—the transformation of long-standing habits and deeply held assumptions and values.</a:t>
            </a:r>
          </a:p>
        </p:txBody>
      </p:sp>
    </p:spTree>
    <p:extLst>
      <p:ext uri="{BB962C8B-B14F-4D97-AF65-F5344CB8AC3E}">
        <p14:creationId xmlns:p14="http://schemas.microsoft.com/office/powerpoint/2010/main" val="1361710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55600" y="496089"/>
            <a:ext cx="8483600" cy="1231110"/>
          </a:xfrm>
        </p:spPr>
        <p:txBody>
          <a:bodyPr>
            <a:noAutofit/>
          </a:bodyPr>
          <a:lstStyle/>
          <a:p>
            <a:r>
              <a:rPr lang="en-US" dirty="0" smtClean="0"/>
              <a:t>We Need Adaptive Change Because. . .  </a:t>
            </a:r>
            <a:endParaRPr lang="en-US" dirty="0"/>
          </a:p>
        </p:txBody>
      </p:sp>
      <p:sp>
        <p:nvSpPr>
          <p:cNvPr id="7" name="Content Placeholder 6"/>
          <p:cNvSpPr>
            <a:spLocks noGrp="1"/>
          </p:cNvSpPr>
          <p:nvPr>
            <p:ph idx="1"/>
          </p:nvPr>
        </p:nvSpPr>
        <p:spPr>
          <a:xfrm>
            <a:off x="342900" y="1955800"/>
            <a:ext cx="8597900" cy="4838700"/>
          </a:xfrm>
        </p:spPr>
        <p:txBody>
          <a:bodyPr>
            <a:normAutofit/>
          </a:bodyPr>
          <a:lstStyle/>
          <a:p>
            <a:pPr marL="457200" indent="-457200">
              <a:spcBef>
                <a:spcPts val="0"/>
              </a:spcBef>
              <a:buFont typeface="Wingdings" charset="2"/>
              <a:buChar char="ü"/>
            </a:pPr>
            <a:r>
              <a:rPr lang="en-US" sz="2600" dirty="0" smtClean="0"/>
              <a:t>the </a:t>
            </a:r>
            <a:r>
              <a:rPr lang="en-US" sz="2600" dirty="0"/>
              <a:t>solution requires operating in a different way than you do </a:t>
            </a:r>
            <a:r>
              <a:rPr lang="en-US" sz="2600" dirty="0" smtClean="0"/>
              <a:t>now. . . </a:t>
            </a:r>
          </a:p>
          <a:p>
            <a:pPr marL="457200" indent="-457200">
              <a:spcBef>
                <a:spcPts val="0"/>
              </a:spcBef>
              <a:buFont typeface="Wingdings" charset="2"/>
              <a:buChar char="ü"/>
            </a:pPr>
            <a:r>
              <a:rPr lang="en-US" sz="2600" dirty="0" smtClean="0"/>
              <a:t>the </a:t>
            </a:r>
            <a:r>
              <a:rPr lang="en-US" sz="2600" dirty="0"/>
              <a:t>problem AND the solution require </a:t>
            </a:r>
            <a:r>
              <a:rPr lang="en-US" sz="2600" dirty="0" smtClean="0"/>
              <a:t>learning. . . </a:t>
            </a:r>
            <a:endParaRPr lang="en-US" sz="2600" dirty="0"/>
          </a:p>
          <a:p>
            <a:pPr marL="457200" lvl="0" indent="-457200">
              <a:spcBef>
                <a:spcPts val="0"/>
              </a:spcBef>
              <a:buFont typeface="Wingdings" charset="2"/>
              <a:buChar char="ü"/>
            </a:pPr>
            <a:r>
              <a:rPr lang="en-US" sz="2600" dirty="0" smtClean="0"/>
              <a:t>the </a:t>
            </a:r>
            <a:r>
              <a:rPr lang="en-US" sz="2600" dirty="0"/>
              <a:t>solution requires shifting the authority and responsibility to the people who are actually </a:t>
            </a:r>
            <a:r>
              <a:rPr lang="en-US" sz="2600" dirty="0" smtClean="0"/>
              <a:t>affected. . . </a:t>
            </a:r>
            <a:endParaRPr lang="en-US" sz="2600" dirty="0"/>
          </a:p>
          <a:p>
            <a:pPr marL="457200" lvl="0" indent="-457200">
              <a:spcBef>
                <a:spcPts val="0"/>
              </a:spcBef>
              <a:buFont typeface="Wingdings" charset="2"/>
              <a:buChar char="ü"/>
            </a:pPr>
            <a:r>
              <a:rPr lang="en-US" sz="2600" dirty="0" smtClean="0"/>
              <a:t>the </a:t>
            </a:r>
            <a:r>
              <a:rPr lang="en-US" sz="2600" dirty="0"/>
              <a:t>solution requires some sacrifice of your past ways of working or living. . </a:t>
            </a:r>
            <a:r>
              <a:rPr lang="en-US" sz="2600" dirty="0" smtClean="0"/>
              <a:t>.</a:t>
            </a:r>
            <a:endParaRPr lang="en-US" sz="2600" dirty="0"/>
          </a:p>
          <a:p>
            <a:pPr marL="457200" lvl="0" indent="-457200">
              <a:spcBef>
                <a:spcPts val="0"/>
              </a:spcBef>
              <a:buFont typeface="Wingdings" charset="2"/>
              <a:buChar char="ü"/>
            </a:pPr>
            <a:r>
              <a:rPr lang="en-US" sz="2600" dirty="0" smtClean="0"/>
              <a:t>the </a:t>
            </a:r>
            <a:r>
              <a:rPr lang="en-US" sz="2600" dirty="0"/>
              <a:t>solution requires experimenting before you’re sure of the answer. . </a:t>
            </a:r>
            <a:r>
              <a:rPr lang="en-US" sz="2600" dirty="0" smtClean="0"/>
              <a:t>.</a:t>
            </a:r>
            <a:endParaRPr lang="en-US" sz="2600" dirty="0"/>
          </a:p>
          <a:p>
            <a:pPr marL="457200" lvl="0" indent="-457200">
              <a:spcBef>
                <a:spcPts val="0"/>
              </a:spcBef>
              <a:buFont typeface="Wingdings" charset="2"/>
              <a:buChar char="ü"/>
            </a:pPr>
            <a:r>
              <a:rPr lang="en-US" sz="2600" dirty="0" smtClean="0"/>
              <a:t>the </a:t>
            </a:r>
            <a:r>
              <a:rPr lang="en-US" sz="2600" dirty="0"/>
              <a:t>solution will take a long time. . . </a:t>
            </a:r>
          </a:p>
          <a:p>
            <a:pPr marL="457200" lvl="0" indent="-457200">
              <a:spcBef>
                <a:spcPts val="0"/>
              </a:spcBef>
              <a:buFont typeface="Wingdings" charset="2"/>
              <a:buChar char="ü"/>
            </a:pPr>
            <a:r>
              <a:rPr lang="en-US" sz="2600" dirty="0" smtClean="0"/>
              <a:t>the </a:t>
            </a:r>
            <a:r>
              <a:rPr lang="en-US" sz="2600" dirty="0"/>
              <a:t>challenge connects to people’s deeply held values. . </a:t>
            </a:r>
            <a:r>
              <a:rPr lang="en-US" sz="2600" dirty="0" smtClean="0"/>
              <a:t>.</a:t>
            </a:r>
            <a:endParaRPr lang="en-US" sz="2600" dirty="0"/>
          </a:p>
        </p:txBody>
      </p:sp>
    </p:spTree>
    <p:extLst>
      <p:ext uri="{BB962C8B-B14F-4D97-AF65-F5344CB8AC3E}">
        <p14:creationId xmlns:p14="http://schemas.microsoft.com/office/powerpoint/2010/main" val="24509617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017797546"/>
              </p:ext>
            </p:extLst>
          </p:nvPr>
        </p:nvGraphicFramePr>
        <p:xfrm>
          <a:off x="141116" y="1400367"/>
          <a:ext cx="8195542" cy="52649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p:txBody>
          <a:bodyPr/>
          <a:lstStyle/>
          <a:p>
            <a:pPr algn="ctr"/>
            <a:r>
              <a:rPr lang="en-US" dirty="0" smtClean="0"/>
              <a:t>Transforming Our Practice</a:t>
            </a:r>
            <a:endParaRPr lang="en-US" dirty="0"/>
          </a:p>
        </p:txBody>
      </p:sp>
    </p:spTree>
    <p:extLst>
      <p:ext uri="{BB962C8B-B14F-4D97-AF65-F5344CB8AC3E}">
        <p14:creationId xmlns:p14="http://schemas.microsoft.com/office/powerpoint/2010/main" val="123263557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Transforming Our Practice: Strategies </a:t>
            </a:r>
            <a:endParaRPr lang="en-US" dirty="0"/>
          </a:p>
        </p:txBody>
      </p:sp>
      <p:sp>
        <p:nvSpPr>
          <p:cNvPr id="3" name="Content Placeholder 2"/>
          <p:cNvSpPr>
            <a:spLocks noGrp="1"/>
          </p:cNvSpPr>
          <p:nvPr>
            <p:ph idx="1"/>
          </p:nvPr>
        </p:nvSpPr>
        <p:spPr>
          <a:xfrm>
            <a:off x="4293574" y="1451483"/>
            <a:ext cx="4607546" cy="5137842"/>
          </a:xfrm>
        </p:spPr>
        <p:txBody>
          <a:bodyPr>
            <a:normAutofit/>
          </a:bodyPr>
          <a:lstStyle/>
          <a:p>
            <a:pPr marL="0" indent="0">
              <a:spcBef>
                <a:spcPts val="0"/>
              </a:spcBef>
              <a:buNone/>
            </a:pPr>
            <a:r>
              <a:rPr lang="en-US" sz="2800" b="1" dirty="0" smtClean="0">
                <a:solidFill>
                  <a:schemeClr val="accent1"/>
                </a:solidFill>
              </a:rPr>
              <a:t>Family Faith @ Home</a:t>
            </a:r>
          </a:p>
          <a:p>
            <a:pPr marL="0" indent="-457200">
              <a:spcBef>
                <a:spcPts val="0"/>
              </a:spcBef>
              <a:buFont typeface="Wingdings" charset="2"/>
              <a:buChar char="ü"/>
            </a:pPr>
            <a:r>
              <a:rPr lang="en-US" dirty="0" smtClean="0"/>
              <a:t>God in Everyday Life</a:t>
            </a:r>
          </a:p>
          <a:p>
            <a:pPr marL="0" indent="-457200">
              <a:spcBef>
                <a:spcPts val="0"/>
              </a:spcBef>
              <a:buFont typeface="Wingdings" charset="2"/>
              <a:buChar char="ü"/>
            </a:pPr>
            <a:r>
              <a:rPr lang="en-US" dirty="0" smtClean="0"/>
              <a:t>Faith Practices</a:t>
            </a:r>
          </a:p>
          <a:p>
            <a:pPr marL="0" indent="-457200">
              <a:spcBef>
                <a:spcPts val="0"/>
              </a:spcBef>
              <a:buFont typeface="Wingdings" charset="2"/>
              <a:buChar char="ü"/>
            </a:pPr>
            <a:r>
              <a:rPr lang="en-US" dirty="0" smtClean="0"/>
              <a:t>Milestones</a:t>
            </a:r>
          </a:p>
          <a:p>
            <a:pPr marL="0" indent="0">
              <a:spcBef>
                <a:spcPts val="0"/>
              </a:spcBef>
              <a:buNone/>
            </a:pPr>
            <a:r>
              <a:rPr lang="en-US" sz="2800" b="1" dirty="0" smtClean="0">
                <a:solidFill>
                  <a:srgbClr val="9B0101"/>
                </a:solidFill>
              </a:rPr>
              <a:t>Faith Community</a:t>
            </a:r>
          </a:p>
          <a:p>
            <a:pPr marL="457200" indent="-457200">
              <a:spcBef>
                <a:spcPts val="0"/>
              </a:spcBef>
              <a:buFont typeface="Wingdings" charset="2"/>
              <a:buChar char="ü"/>
            </a:pPr>
            <a:r>
              <a:rPr lang="en-US" dirty="0"/>
              <a:t>Seasonal Events</a:t>
            </a:r>
          </a:p>
          <a:p>
            <a:pPr marL="457200" indent="-457200">
              <a:spcBef>
                <a:spcPts val="0"/>
              </a:spcBef>
              <a:buFont typeface="Wingdings" charset="2"/>
              <a:buChar char="ü"/>
            </a:pPr>
            <a:r>
              <a:rPr lang="en-US" dirty="0"/>
              <a:t>Bible through the Year</a:t>
            </a:r>
          </a:p>
          <a:p>
            <a:pPr marL="457200" indent="-457200">
              <a:spcBef>
                <a:spcPts val="0"/>
              </a:spcBef>
              <a:buFont typeface="Wingdings" charset="2"/>
              <a:buChar char="ü"/>
            </a:pPr>
            <a:r>
              <a:rPr lang="en-US" dirty="0"/>
              <a:t>Intergenerational Connection</a:t>
            </a:r>
          </a:p>
          <a:p>
            <a:pPr marL="0" indent="0">
              <a:spcBef>
                <a:spcPts val="0"/>
              </a:spcBef>
              <a:buNone/>
            </a:pPr>
            <a:r>
              <a:rPr lang="en-US" sz="2800" b="1" dirty="0" smtClean="0">
                <a:solidFill>
                  <a:srgbClr val="9B0101"/>
                </a:solidFill>
              </a:rPr>
              <a:t>Family Life &amp; Parents</a:t>
            </a:r>
          </a:p>
          <a:p>
            <a:pPr marL="0" indent="-457200">
              <a:spcBef>
                <a:spcPts val="0"/>
              </a:spcBef>
              <a:buFont typeface="Wingdings" charset="2"/>
              <a:buChar char="ü"/>
            </a:pPr>
            <a:r>
              <a:rPr lang="en-US" dirty="0"/>
              <a:t>Strong Family Life</a:t>
            </a:r>
          </a:p>
          <a:p>
            <a:pPr marL="457200" indent="-457200">
              <a:spcBef>
                <a:spcPts val="0"/>
              </a:spcBef>
              <a:buFont typeface="Wingdings" charset="2"/>
              <a:buChar char="ü"/>
            </a:pPr>
            <a:r>
              <a:rPr lang="en-US" dirty="0"/>
              <a:t>Parents &amp; Grandparents as Faith </a:t>
            </a:r>
            <a:r>
              <a:rPr lang="en-US" dirty="0" smtClean="0"/>
              <a:t>Formers</a:t>
            </a:r>
          </a:p>
          <a:p>
            <a:pPr marL="0" indent="0" algn="ctr">
              <a:spcBef>
                <a:spcPts val="0"/>
              </a:spcBef>
              <a:buNone/>
            </a:pPr>
            <a:endParaRPr lang="en-US" dirty="0"/>
          </a:p>
        </p:txBody>
      </p:sp>
      <p:pic>
        <p:nvPicPr>
          <p:cNvPr id="5" name="Picture 4" descr="parent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5781" y="1845749"/>
            <a:ext cx="3810000" cy="3810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9923028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085859155"/>
              </p:ext>
            </p:extLst>
          </p:nvPr>
        </p:nvGraphicFramePr>
        <p:xfrm>
          <a:off x="275167" y="1411223"/>
          <a:ext cx="8411633" cy="5319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pPr algn="ctr"/>
            <a:r>
              <a:rPr lang="en-US" dirty="0" smtClean="0"/>
              <a:t>Transforming Our Practice</a:t>
            </a:r>
            <a:endParaRPr lang="en-US" dirty="0"/>
          </a:p>
        </p:txBody>
      </p:sp>
    </p:spTree>
    <p:extLst>
      <p:ext uri="{BB962C8B-B14F-4D97-AF65-F5344CB8AC3E}">
        <p14:creationId xmlns:p14="http://schemas.microsoft.com/office/powerpoint/2010/main" val="29898670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399"/>
            <a:ext cx="8229600" cy="1355467"/>
          </a:xfrm>
        </p:spPr>
        <p:txBody>
          <a:bodyPr>
            <a:normAutofit/>
          </a:bodyPr>
          <a:lstStyle/>
          <a:p>
            <a:pPr algn="ctr"/>
            <a:r>
              <a:rPr lang="en-US" dirty="0" smtClean="0"/>
              <a:t>Transforming Our Practice: Immersive Environments</a:t>
            </a:r>
            <a:endParaRPr lang="en-US" dirty="0"/>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1567206088"/>
              </p:ext>
            </p:extLst>
          </p:nvPr>
        </p:nvGraphicFramePr>
        <p:xfrm>
          <a:off x="662156" y="2132527"/>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395922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833889030"/>
              </p:ext>
            </p:extLst>
          </p:nvPr>
        </p:nvGraphicFramePr>
        <p:xfrm>
          <a:off x="3032240" y="1641154"/>
          <a:ext cx="5827034" cy="52649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457200" y="533400"/>
            <a:ext cx="8229600" cy="1203490"/>
          </a:xfrm>
        </p:spPr>
        <p:txBody>
          <a:bodyPr>
            <a:normAutofit/>
          </a:bodyPr>
          <a:lstStyle/>
          <a:p>
            <a:pPr algn="ctr"/>
            <a:r>
              <a:rPr lang="en-US" dirty="0" smtClean="0"/>
              <a:t>Comprehensive Family Pla</a:t>
            </a:r>
            <a:r>
              <a:rPr lang="en-US" dirty="0" smtClean="0"/>
              <a:t>n</a:t>
            </a:r>
            <a:br>
              <a:rPr lang="en-US" dirty="0" smtClean="0"/>
            </a:br>
            <a:r>
              <a:rPr lang="en-US" sz="3100" i="1" dirty="0" smtClean="0"/>
              <a:t>Children/Teens + Parents + Grandparents</a:t>
            </a:r>
            <a:endParaRPr lang="en-US" sz="3100" i="1" dirty="0"/>
          </a:p>
        </p:txBody>
      </p:sp>
      <p:sp>
        <p:nvSpPr>
          <p:cNvPr id="2" name="TextBox 1"/>
          <p:cNvSpPr txBox="1"/>
          <p:nvPr/>
        </p:nvSpPr>
        <p:spPr>
          <a:xfrm>
            <a:off x="457200" y="2515303"/>
            <a:ext cx="2953091" cy="1569660"/>
          </a:xfrm>
          <a:prstGeom prst="rect">
            <a:avLst/>
          </a:prstGeom>
          <a:noFill/>
        </p:spPr>
        <p:txBody>
          <a:bodyPr wrap="square" rtlCol="0">
            <a:spAutoFit/>
          </a:bodyPr>
          <a:lstStyle/>
          <a:p>
            <a:pPr algn="ctr"/>
            <a:r>
              <a:rPr lang="en-US" sz="3200" dirty="0" smtClean="0">
                <a:latin typeface="Century Gothic"/>
                <a:cs typeface="Century Gothic"/>
              </a:rPr>
              <a:t>Three Elements of a Family Plan</a:t>
            </a:r>
            <a:endParaRPr lang="en-US" sz="3200" dirty="0">
              <a:latin typeface="Century Gothic"/>
              <a:cs typeface="Century Gothic"/>
            </a:endParaRPr>
          </a:p>
        </p:txBody>
      </p:sp>
    </p:spTree>
    <p:extLst>
      <p:ext uri="{BB962C8B-B14F-4D97-AF65-F5344CB8AC3E}">
        <p14:creationId xmlns:p14="http://schemas.microsoft.com/office/powerpoint/2010/main" val="363993503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399"/>
            <a:ext cx="8229600" cy="1355467"/>
          </a:xfrm>
        </p:spPr>
        <p:txBody>
          <a:bodyPr>
            <a:normAutofit/>
          </a:bodyPr>
          <a:lstStyle/>
          <a:p>
            <a:r>
              <a:rPr lang="en-US" dirty="0" smtClean="0"/>
              <a:t>Transforming our Practice: Abundance of Resources</a:t>
            </a:r>
            <a:endParaRPr lang="en-US" dirty="0"/>
          </a:p>
        </p:txBody>
      </p:sp>
      <p:sp>
        <p:nvSpPr>
          <p:cNvPr id="5" name="Content Placeholder 4"/>
          <p:cNvSpPr>
            <a:spLocks noGrp="1"/>
          </p:cNvSpPr>
          <p:nvPr>
            <p:ph idx="1"/>
          </p:nvPr>
        </p:nvSpPr>
        <p:spPr>
          <a:xfrm>
            <a:off x="457200" y="2051701"/>
            <a:ext cx="8229600" cy="4545766"/>
          </a:xfrm>
        </p:spPr>
        <p:txBody>
          <a:bodyPr>
            <a:normAutofit/>
          </a:bodyPr>
          <a:lstStyle/>
          <a:p>
            <a:pPr marL="457200" indent="-457200">
              <a:buFont typeface="Wingdings" charset="2"/>
              <a:buChar char=""/>
            </a:pPr>
            <a:r>
              <a:rPr lang="en-US" sz="2800" dirty="0" smtClean="0"/>
              <a:t>Faith Forming Programming</a:t>
            </a:r>
          </a:p>
          <a:p>
            <a:pPr marL="457200" indent="-457200">
              <a:buFont typeface="Wingdings" charset="2"/>
              <a:buChar char=""/>
            </a:pPr>
            <a:r>
              <a:rPr lang="en-US" sz="2800" dirty="0" smtClean="0"/>
              <a:t>Faith Forming Resources</a:t>
            </a:r>
          </a:p>
          <a:p>
            <a:pPr marL="731520" lvl="1" indent="-457200">
              <a:buFont typeface="Wingdings" charset="2"/>
              <a:buChar char=""/>
            </a:pPr>
            <a:r>
              <a:rPr lang="en-US" sz="2800" dirty="0" smtClean="0"/>
              <a:t>Print</a:t>
            </a:r>
          </a:p>
          <a:p>
            <a:pPr marL="731520" lvl="1" indent="-457200">
              <a:buFont typeface="Wingdings" charset="2"/>
              <a:buChar char=""/>
            </a:pPr>
            <a:r>
              <a:rPr lang="en-US" sz="2800" dirty="0" smtClean="0"/>
              <a:t>Audio</a:t>
            </a:r>
          </a:p>
          <a:p>
            <a:pPr marL="731520" lvl="1" indent="-457200">
              <a:buFont typeface="Wingdings" charset="2"/>
              <a:buChar char=""/>
            </a:pPr>
            <a:r>
              <a:rPr lang="en-US" sz="2800" dirty="0" smtClean="0"/>
              <a:t>Video</a:t>
            </a:r>
          </a:p>
          <a:p>
            <a:pPr marL="731520" lvl="1" indent="-457200">
              <a:buFont typeface="Wingdings" charset="2"/>
              <a:buChar char=""/>
            </a:pPr>
            <a:r>
              <a:rPr lang="en-US" sz="2800" dirty="0" smtClean="0"/>
              <a:t>Online</a:t>
            </a:r>
          </a:p>
          <a:p>
            <a:pPr marL="457200" indent="-457200">
              <a:buFont typeface="Wingdings" charset="2"/>
              <a:buChar char=""/>
            </a:pPr>
            <a:r>
              <a:rPr lang="en-US" sz="2800" dirty="0" smtClean="0"/>
              <a:t>Digital Technologies and Tools </a:t>
            </a:r>
          </a:p>
        </p:txBody>
      </p:sp>
    </p:spTree>
    <p:extLst>
      <p:ext uri="{BB962C8B-B14F-4D97-AF65-F5344CB8AC3E}">
        <p14:creationId xmlns:p14="http://schemas.microsoft.com/office/powerpoint/2010/main" val="10200431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52039" y="4435309"/>
            <a:ext cx="3662909" cy="2058494"/>
          </a:xfrm>
          <a:prstGeom prst="rect">
            <a:avLst/>
          </a:prstGeom>
        </p:spPr>
      </p:pic>
      <p:pic>
        <p:nvPicPr>
          <p:cNvPr id="5" name="Picture 4" descr="e995d5b6-d023-4909-be29-af0c57f5f359.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26947" y="3162959"/>
            <a:ext cx="2906093" cy="1637591"/>
          </a:xfrm>
          <a:prstGeom prst="rect">
            <a:avLst/>
          </a:prstGeom>
        </p:spPr>
      </p:pic>
      <p:pic>
        <p:nvPicPr>
          <p:cNvPr id="3" name="Picture 2" descr="images.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62825" y="1840830"/>
            <a:ext cx="2958276" cy="2237200"/>
          </a:xfrm>
          <a:prstGeom prst="rect">
            <a:avLst/>
          </a:prstGeom>
        </p:spPr>
      </p:pic>
      <p:pic>
        <p:nvPicPr>
          <p:cNvPr id="6" name="Picture 5" descr="VR-1.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18868" y="4912766"/>
            <a:ext cx="3008079" cy="1581037"/>
          </a:xfrm>
          <a:prstGeom prst="rect">
            <a:avLst/>
          </a:prstGeom>
        </p:spPr>
      </p:pic>
      <p:pic>
        <p:nvPicPr>
          <p:cNvPr id="10" name="Picture 9" descr="big-screen-swivel-on-tv.jp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995716" y="1524000"/>
            <a:ext cx="2860540" cy="2008251"/>
          </a:xfrm>
          <a:prstGeom prst="rect">
            <a:avLst/>
          </a:prstGeom>
        </p:spPr>
      </p:pic>
      <p:sp>
        <p:nvSpPr>
          <p:cNvPr id="13" name="Title 12"/>
          <p:cNvSpPr>
            <a:spLocks noGrp="1"/>
          </p:cNvSpPr>
          <p:nvPr>
            <p:ph type="title"/>
          </p:nvPr>
        </p:nvSpPr>
        <p:spPr/>
        <p:txBody>
          <a:bodyPr/>
          <a:lstStyle/>
          <a:p>
            <a:pPr algn="ctr"/>
            <a:r>
              <a:rPr lang="en-US" dirty="0" smtClean="0"/>
              <a:t>Transforming Our Practice</a:t>
            </a:r>
            <a:endParaRPr lang="en-US" dirty="0"/>
          </a:p>
        </p:txBody>
      </p:sp>
    </p:spTree>
    <p:extLst>
      <p:ext uri="{BB962C8B-B14F-4D97-AF65-F5344CB8AC3E}">
        <p14:creationId xmlns:p14="http://schemas.microsoft.com/office/powerpoint/2010/main" val="28710223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creen Shot 2017-08-09 at 3.13.52 P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340152" y="5214053"/>
            <a:ext cx="2643399" cy="1444009"/>
          </a:xfrm>
          <a:prstGeom prst="rect">
            <a:avLst/>
          </a:prstGeom>
          <a:ln>
            <a:noFill/>
          </a:ln>
          <a:effectLst>
            <a:outerShdw blurRad="190500" algn="tl" rotWithShape="0">
              <a:srgbClr val="000000">
                <a:alpha val="70000"/>
              </a:srgbClr>
            </a:outerShdw>
          </a:effectLst>
        </p:spPr>
      </p:pic>
      <p:pic>
        <p:nvPicPr>
          <p:cNvPr id="4" name="Picture 3" descr="Screen Shot 2017-08-09 at 3.13.21 P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8881" y="4449335"/>
            <a:ext cx="3255771" cy="2208727"/>
          </a:xfrm>
          <a:prstGeom prst="rect">
            <a:avLst/>
          </a:prstGeom>
          <a:ln>
            <a:noFill/>
          </a:ln>
          <a:effectLst>
            <a:outerShdw blurRad="190500" algn="tl" rotWithShape="0">
              <a:srgbClr val="000000">
                <a:alpha val="70000"/>
              </a:srgbClr>
            </a:outerShdw>
          </a:effectLst>
        </p:spPr>
      </p:pic>
      <p:pic>
        <p:nvPicPr>
          <p:cNvPr id="5" name="Picture 4" descr="Screen Shot 2017-08-09 at 3.12.59 PM.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8881" y="1691098"/>
            <a:ext cx="3122407" cy="249934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descr="Screen Shot 2017-08-09 at 3.11.07 PM.pn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632408" y="5214053"/>
            <a:ext cx="2550822" cy="1444009"/>
          </a:xfrm>
          <a:prstGeom prst="rect">
            <a:avLst/>
          </a:prstGeom>
        </p:spPr>
      </p:pic>
      <p:sp>
        <p:nvSpPr>
          <p:cNvPr id="8" name="Title 7"/>
          <p:cNvSpPr>
            <a:spLocks noGrp="1"/>
          </p:cNvSpPr>
          <p:nvPr>
            <p:ph type="title"/>
          </p:nvPr>
        </p:nvSpPr>
        <p:spPr/>
        <p:txBody>
          <a:bodyPr>
            <a:normAutofit/>
          </a:bodyPr>
          <a:lstStyle/>
          <a:p>
            <a:pPr algn="ctr"/>
            <a:r>
              <a:rPr lang="en-US" dirty="0" smtClean="0">
                <a:solidFill>
                  <a:srgbClr val="FFFFFF"/>
                </a:solidFill>
              </a:rPr>
              <a:t>Catholic Faith on Amazon Echo</a:t>
            </a:r>
            <a:endParaRPr lang="en-US" dirty="0">
              <a:solidFill>
                <a:srgbClr val="FFFFFF"/>
              </a:solidFill>
            </a:endParaRPr>
          </a:p>
        </p:txBody>
      </p:sp>
    </p:spTree>
    <p:extLst>
      <p:ext uri="{BB962C8B-B14F-4D97-AF65-F5344CB8AC3E}">
        <p14:creationId xmlns:p14="http://schemas.microsoft.com/office/powerpoint/2010/main" val="196855247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Screen Shot 2016-09-14 at 9.59.17 A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49934" y="521070"/>
            <a:ext cx="7594738" cy="62732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5492387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creen Shot 2016-09-14 at 10.00.27 A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0800" y="1756922"/>
            <a:ext cx="9013938" cy="4735915"/>
          </a:xfrm>
          <a:prstGeom prst="rect">
            <a:avLst/>
          </a:prstGeom>
          <a:ln>
            <a:noFill/>
          </a:ln>
          <a:effectLst>
            <a:outerShdw blurRad="292100" dist="139700" dir="2700000" algn="tl" rotWithShape="0">
              <a:srgbClr val="333333">
                <a:alpha val="65000"/>
              </a:srgbClr>
            </a:outerShdw>
          </a:effectLst>
        </p:spPr>
      </p:pic>
      <p:sp>
        <p:nvSpPr>
          <p:cNvPr id="5" name="Title 4"/>
          <p:cNvSpPr>
            <a:spLocks noGrp="1"/>
          </p:cNvSpPr>
          <p:nvPr>
            <p:ph type="title"/>
          </p:nvPr>
        </p:nvSpPr>
        <p:spPr/>
        <p:txBody>
          <a:bodyPr>
            <a:normAutofit/>
          </a:bodyPr>
          <a:lstStyle/>
          <a:p>
            <a:pPr algn="ctr"/>
            <a:r>
              <a:rPr lang="en-US" dirty="0" smtClean="0">
                <a:solidFill>
                  <a:schemeClr val="bg1"/>
                </a:solidFill>
              </a:rPr>
              <a:t>Family Faith Formation Online</a:t>
            </a:r>
            <a:endParaRPr lang="en-US" dirty="0">
              <a:solidFill>
                <a:schemeClr val="bg1"/>
              </a:solidFill>
            </a:endParaRPr>
          </a:p>
        </p:txBody>
      </p:sp>
    </p:spTree>
    <p:extLst>
      <p:ext uri="{BB962C8B-B14F-4D97-AF65-F5344CB8AC3E}">
        <p14:creationId xmlns:p14="http://schemas.microsoft.com/office/powerpoint/2010/main" val="70683083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creen Shot 2016-09-14 at 10.13.27 A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74276" y="547547"/>
            <a:ext cx="5863720" cy="62757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95109449"/>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creen Shot 2016-09-14 at 10.13.33 A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24793" y="551704"/>
            <a:ext cx="6261100" cy="61748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62845991"/>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smtClean="0"/>
              <a:t>Transforming Our Role </a:t>
            </a:r>
            <a:endParaRPr lang="en-US" dirty="0"/>
          </a:p>
        </p:txBody>
      </p:sp>
      <p:sp>
        <p:nvSpPr>
          <p:cNvPr id="2" name="Text Placeholder 1"/>
          <p:cNvSpPr>
            <a:spLocks noGrp="1"/>
          </p:cNvSpPr>
          <p:nvPr>
            <p:ph type="body" idx="1"/>
          </p:nvPr>
        </p:nvSpPr>
        <p:spPr>
          <a:solidFill>
            <a:srgbClr val="0000FF"/>
          </a:solidFill>
        </p:spPr>
        <p:txBody>
          <a:bodyPr>
            <a:normAutofit/>
          </a:bodyPr>
          <a:lstStyle/>
          <a:p>
            <a:pPr algn="ctr"/>
            <a:r>
              <a:rPr lang="en-US" sz="3200" b="1" dirty="0" smtClean="0">
                <a:solidFill>
                  <a:srgbClr val="FFFFFF"/>
                </a:solidFill>
              </a:rPr>
              <a:t>Current Roles</a:t>
            </a:r>
            <a:endParaRPr lang="en-US" sz="3200" b="1" dirty="0">
              <a:solidFill>
                <a:srgbClr val="FFFFFF"/>
              </a:solidFill>
            </a:endParaRPr>
          </a:p>
        </p:txBody>
      </p:sp>
      <p:sp>
        <p:nvSpPr>
          <p:cNvPr id="3" name="Content Placeholder 2"/>
          <p:cNvSpPr>
            <a:spLocks noGrp="1"/>
          </p:cNvSpPr>
          <p:nvPr>
            <p:ph sz="half" idx="2"/>
          </p:nvPr>
        </p:nvSpPr>
        <p:spPr>
          <a:prstGeom prst="rect">
            <a:avLst/>
          </a:prstGeom>
        </p:spPr>
        <p:txBody>
          <a:bodyPr>
            <a:normAutofit/>
          </a:bodyPr>
          <a:lstStyle/>
          <a:p>
            <a:pPr marL="457200" indent="-457200">
              <a:buClr>
                <a:schemeClr val="accent3"/>
              </a:buClr>
              <a:buSzPct val="80000"/>
            </a:pPr>
            <a:r>
              <a:rPr lang="en-US" sz="2800" b="1" dirty="0" smtClean="0">
                <a:solidFill>
                  <a:schemeClr val="tx1"/>
                </a:solidFill>
              </a:rPr>
              <a:t>Developing</a:t>
            </a:r>
            <a:r>
              <a:rPr lang="en-US" sz="2800" dirty="0" smtClean="0">
                <a:solidFill>
                  <a:schemeClr val="tx1"/>
                </a:solidFill>
              </a:rPr>
              <a:t> religious content</a:t>
            </a:r>
          </a:p>
          <a:p>
            <a:pPr marL="457200" indent="-457200">
              <a:buClr>
                <a:schemeClr val="accent3"/>
              </a:buClr>
              <a:buSzPct val="80000"/>
            </a:pPr>
            <a:r>
              <a:rPr lang="en-US" sz="2800" b="1" dirty="0" smtClean="0">
                <a:solidFill>
                  <a:schemeClr val="tx1"/>
                </a:solidFill>
              </a:rPr>
              <a:t>Designing</a:t>
            </a:r>
            <a:r>
              <a:rPr lang="en-US" sz="2800" dirty="0" smtClean="0">
                <a:solidFill>
                  <a:schemeClr val="tx1"/>
                </a:solidFill>
              </a:rPr>
              <a:t> programming </a:t>
            </a:r>
            <a:endParaRPr lang="en-US" sz="2800" dirty="0">
              <a:solidFill>
                <a:schemeClr val="tx1"/>
              </a:solidFill>
            </a:endParaRPr>
          </a:p>
          <a:p>
            <a:pPr marL="457200" indent="-457200">
              <a:buClr>
                <a:schemeClr val="accent3"/>
              </a:buClr>
              <a:buSzPct val="80000"/>
            </a:pPr>
            <a:r>
              <a:rPr lang="en-US" sz="2800" b="1" dirty="0" smtClean="0">
                <a:solidFill>
                  <a:schemeClr val="tx1"/>
                </a:solidFill>
              </a:rPr>
              <a:t>Managing </a:t>
            </a:r>
            <a:r>
              <a:rPr lang="en-US" sz="2800" dirty="0" smtClean="0">
                <a:solidFill>
                  <a:schemeClr val="tx1"/>
                </a:solidFill>
              </a:rPr>
              <a:t>programming</a:t>
            </a:r>
          </a:p>
          <a:p>
            <a:pPr marL="457200" indent="-457200">
              <a:buClr>
                <a:schemeClr val="accent3"/>
              </a:buClr>
              <a:buSzPct val="80000"/>
            </a:pPr>
            <a:r>
              <a:rPr lang="en-US" sz="2800" b="1" dirty="0" smtClean="0">
                <a:solidFill>
                  <a:schemeClr val="tx1"/>
                </a:solidFill>
              </a:rPr>
              <a:t>Teaching/Facilitating</a:t>
            </a:r>
            <a:r>
              <a:rPr lang="en-US" sz="2800" dirty="0" smtClean="0">
                <a:solidFill>
                  <a:schemeClr val="tx1"/>
                </a:solidFill>
              </a:rPr>
              <a:t> programming </a:t>
            </a:r>
          </a:p>
          <a:p>
            <a:pPr marL="114300" indent="0">
              <a:buNone/>
            </a:pPr>
            <a:endParaRPr lang="en-US" sz="2800" dirty="0" smtClean="0">
              <a:solidFill>
                <a:schemeClr val="tx1"/>
              </a:solidFill>
            </a:endParaRPr>
          </a:p>
        </p:txBody>
      </p:sp>
      <p:sp>
        <p:nvSpPr>
          <p:cNvPr id="8" name="Text Placeholder 7"/>
          <p:cNvSpPr>
            <a:spLocks noGrp="1"/>
          </p:cNvSpPr>
          <p:nvPr>
            <p:ph type="body" sz="quarter" idx="3"/>
          </p:nvPr>
        </p:nvSpPr>
        <p:spPr>
          <a:solidFill>
            <a:schemeClr val="accent1"/>
          </a:solidFill>
        </p:spPr>
        <p:txBody>
          <a:bodyPr>
            <a:normAutofit/>
          </a:bodyPr>
          <a:lstStyle/>
          <a:p>
            <a:pPr algn="ctr"/>
            <a:r>
              <a:rPr lang="en-US" sz="3200" b="1" dirty="0" smtClean="0">
                <a:solidFill>
                  <a:srgbClr val="FFFFFF"/>
                </a:solidFill>
              </a:rPr>
              <a:t>Emerging Roles</a:t>
            </a:r>
            <a:endParaRPr lang="en-US" sz="3200" b="1" dirty="0">
              <a:solidFill>
                <a:srgbClr val="FFFFFF"/>
              </a:solidFill>
            </a:endParaRPr>
          </a:p>
        </p:txBody>
      </p:sp>
      <p:sp>
        <p:nvSpPr>
          <p:cNvPr id="6" name="Content Placeholder 5"/>
          <p:cNvSpPr>
            <a:spLocks noGrp="1"/>
          </p:cNvSpPr>
          <p:nvPr>
            <p:ph sz="quarter" idx="4"/>
          </p:nvPr>
        </p:nvSpPr>
        <p:spPr>
          <a:prstGeom prst="rect">
            <a:avLst/>
          </a:prstGeom>
        </p:spPr>
        <p:txBody>
          <a:bodyPr>
            <a:normAutofit lnSpcReduction="10000"/>
          </a:bodyPr>
          <a:lstStyle/>
          <a:p>
            <a:pPr marL="457200" indent="-457200">
              <a:buClr>
                <a:schemeClr val="accent3"/>
              </a:buClr>
              <a:buSzPct val="80000"/>
            </a:pPr>
            <a:r>
              <a:rPr lang="en-US" sz="2800" b="1" i="1" dirty="0" smtClean="0">
                <a:solidFill>
                  <a:srgbClr val="000000"/>
                </a:solidFill>
              </a:rPr>
              <a:t>Designing</a:t>
            </a:r>
            <a:r>
              <a:rPr lang="en-US" sz="2800" dirty="0" smtClean="0">
                <a:solidFill>
                  <a:srgbClr val="000000"/>
                </a:solidFill>
              </a:rPr>
              <a:t> faith forming </a:t>
            </a:r>
            <a:r>
              <a:rPr lang="en-US" sz="2800" dirty="0">
                <a:solidFill>
                  <a:srgbClr val="000000"/>
                </a:solidFill>
              </a:rPr>
              <a:t>environments—</a:t>
            </a:r>
            <a:r>
              <a:rPr lang="en-US" sz="2800" b="1" i="1" dirty="0">
                <a:solidFill>
                  <a:srgbClr val="000000"/>
                </a:solidFill>
              </a:rPr>
              <a:t>architecture</a:t>
            </a:r>
            <a:r>
              <a:rPr lang="en-US" sz="2800" dirty="0">
                <a:solidFill>
                  <a:srgbClr val="000000"/>
                </a:solidFill>
              </a:rPr>
              <a:t> </a:t>
            </a:r>
          </a:p>
          <a:p>
            <a:pPr marL="457200" indent="-457200">
              <a:buClr>
                <a:schemeClr val="accent3"/>
              </a:buClr>
              <a:buSzPct val="80000"/>
            </a:pPr>
            <a:r>
              <a:rPr lang="en-US" sz="2800" b="1" i="1" dirty="0" smtClean="0">
                <a:solidFill>
                  <a:srgbClr val="000000"/>
                </a:solidFill>
              </a:rPr>
              <a:t>Designing Digital Platforms</a:t>
            </a:r>
            <a:r>
              <a:rPr lang="en-US" sz="2800" dirty="0" smtClean="0">
                <a:solidFill>
                  <a:srgbClr val="000000"/>
                </a:solidFill>
              </a:rPr>
              <a:t> for faith forming content</a:t>
            </a:r>
            <a:endParaRPr lang="en-US" sz="2800" b="1" dirty="0" smtClean="0">
              <a:solidFill>
                <a:srgbClr val="000000"/>
              </a:solidFill>
            </a:endParaRPr>
          </a:p>
          <a:p>
            <a:pPr marL="457200" indent="-457200">
              <a:buClr>
                <a:schemeClr val="accent3"/>
              </a:buClr>
              <a:buSzPct val="80000"/>
            </a:pPr>
            <a:r>
              <a:rPr lang="en-US" sz="2800" b="1" i="1" dirty="0" smtClean="0">
                <a:solidFill>
                  <a:srgbClr val="000000"/>
                </a:solidFill>
              </a:rPr>
              <a:t>Curating</a:t>
            </a:r>
            <a:r>
              <a:rPr lang="en-US" sz="2800" dirty="0" smtClean="0">
                <a:solidFill>
                  <a:srgbClr val="000000"/>
                </a:solidFill>
              </a:rPr>
              <a:t> faith forming </a:t>
            </a:r>
            <a:r>
              <a:rPr lang="en-US" sz="2800" dirty="0">
                <a:solidFill>
                  <a:srgbClr val="000000"/>
                </a:solidFill>
              </a:rPr>
              <a:t>content </a:t>
            </a:r>
            <a:r>
              <a:rPr lang="en-US" sz="2800" dirty="0" smtClean="0">
                <a:solidFill>
                  <a:srgbClr val="000000"/>
                </a:solidFill>
              </a:rPr>
              <a:t>&amp;  experiences</a:t>
            </a:r>
            <a:endParaRPr lang="en-US" sz="3200" dirty="0">
              <a:solidFill>
                <a:srgbClr val="000000"/>
              </a:solidFill>
            </a:endParaRPr>
          </a:p>
        </p:txBody>
      </p:sp>
    </p:spTree>
    <p:extLst>
      <p:ext uri="{BB962C8B-B14F-4D97-AF65-F5344CB8AC3E}">
        <p14:creationId xmlns:p14="http://schemas.microsoft.com/office/powerpoint/2010/main" val="720601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Comprehensive Family </a:t>
            </a:r>
            <a:r>
              <a:rPr lang="en-US" dirty="0" smtClean="0"/>
              <a:t>Plan</a:t>
            </a:r>
            <a:endParaRPr lang="en-US" dirty="0"/>
          </a:p>
        </p:txBody>
      </p:sp>
      <p:sp>
        <p:nvSpPr>
          <p:cNvPr id="6" name="Content Placeholder 5"/>
          <p:cNvSpPr>
            <a:spLocks noGrp="1"/>
          </p:cNvSpPr>
          <p:nvPr>
            <p:ph idx="1"/>
          </p:nvPr>
        </p:nvSpPr>
        <p:spPr>
          <a:xfrm>
            <a:off x="457200" y="2648758"/>
            <a:ext cx="8229600" cy="4125112"/>
          </a:xfrm>
        </p:spPr>
        <p:txBody>
          <a:bodyPr>
            <a:normAutofit fontScale="92500" lnSpcReduction="10000"/>
          </a:bodyPr>
          <a:lstStyle/>
          <a:p>
            <a:pPr marL="0" indent="0" algn="ctr">
              <a:spcBef>
                <a:spcPts val="0"/>
              </a:spcBef>
              <a:buNone/>
            </a:pPr>
            <a:r>
              <a:rPr lang="en-US" sz="2800" b="1" dirty="0">
                <a:solidFill>
                  <a:schemeClr val="accent1"/>
                </a:solidFill>
              </a:rPr>
              <a:t>Family Faith @ Home</a:t>
            </a:r>
          </a:p>
          <a:p>
            <a:pPr marL="0" indent="-457200" algn="ctr">
              <a:spcBef>
                <a:spcPts val="0"/>
              </a:spcBef>
              <a:buFont typeface="Wingdings" charset="2"/>
              <a:buChar char="ü"/>
            </a:pPr>
            <a:r>
              <a:rPr lang="en-US" dirty="0"/>
              <a:t>God in Everyday Life</a:t>
            </a:r>
          </a:p>
          <a:p>
            <a:pPr marL="0" indent="-457200" algn="ctr">
              <a:spcBef>
                <a:spcPts val="0"/>
              </a:spcBef>
              <a:buFont typeface="Wingdings" charset="2"/>
              <a:buChar char="ü"/>
            </a:pPr>
            <a:r>
              <a:rPr lang="en-US" dirty="0"/>
              <a:t>Faith Practices</a:t>
            </a:r>
          </a:p>
          <a:p>
            <a:pPr marL="0" indent="-457200" algn="ctr">
              <a:spcBef>
                <a:spcPts val="0"/>
              </a:spcBef>
              <a:buFont typeface="Wingdings" charset="2"/>
              <a:buChar char="ü"/>
            </a:pPr>
            <a:r>
              <a:rPr lang="en-US" dirty="0" smtClean="0"/>
              <a:t>Milestones</a:t>
            </a:r>
          </a:p>
          <a:p>
            <a:pPr marL="0" indent="0" algn="ctr">
              <a:spcBef>
                <a:spcPts val="0"/>
              </a:spcBef>
              <a:buNone/>
            </a:pPr>
            <a:endParaRPr lang="en-US" sz="1100" dirty="0"/>
          </a:p>
          <a:p>
            <a:pPr marL="0" indent="0" algn="ctr">
              <a:spcBef>
                <a:spcPts val="0"/>
              </a:spcBef>
              <a:buNone/>
            </a:pPr>
            <a:r>
              <a:rPr lang="en-US" sz="2800" b="1" dirty="0" smtClean="0">
                <a:solidFill>
                  <a:srgbClr val="9B0101"/>
                </a:solidFill>
              </a:rPr>
              <a:t>Intergenerational Faith </a:t>
            </a:r>
            <a:r>
              <a:rPr lang="en-US" sz="2800" b="1" dirty="0">
                <a:solidFill>
                  <a:srgbClr val="9B0101"/>
                </a:solidFill>
              </a:rPr>
              <a:t>Community</a:t>
            </a:r>
          </a:p>
          <a:p>
            <a:pPr marL="457200" indent="-457200" algn="ctr">
              <a:spcBef>
                <a:spcPts val="0"/>
              </a:spcBef>
              <a:buFont typeface="Wingdings" charset="2"/>
              <a:buChar char="ü"/>
            </a:pPr>
            <a:r>
              <a:rPr lang="en-US" dirty="0"/>
              <a:t>Seasonal Events</a:t>
            </a:r>
          </a:p>
          <a:p>
            <a:pPr marL="457200" indent="-457200" algn="ctr">
              <a:spcBef>
                <a:spcPts val="0"/>
              </a:spcBef>
              <a:buFont typeface="Wingdings" charset="2"/>
              <a:buChar char="ü"/>
            </a:pPr>
            <a:r>
              <a:rPr lang="en-US" dirty="0"/>
              <a:t>Bible through the Year</a:t>
            </a:r>
          </a:p>
          <a:p>
            <a:pPr marL="457200" indent="-457200" algn="ctr">
              <a:spcBef>
                <a:spcPts val="0"/>
              </a:spcBef>
              <a:buFont typeface="Wingdings" charset="2"/>
              <a:buChar char="ü"/>
            </a:pPr>
            <a:r>
              <a:rPr lang="en-US" dirty="0"/>
              <a:t>Intergenerational </a:t>
            </a:r>
            <a:r>
              <a:rPr lang="en-US" dirty="0" smtClean="0"/>
              <a:t>Connections &amp; Experiences</a:t>
            </a:r>
          </a:p>
          <a:p>
            <a:pPr marL="0" indent="0" algn="ctr">
              <a:spcBef>
                <a:spcPts val="0"/>
              </a:spcBef>
              <a:buNone/>
            </a:pPr>
            <a:endParaRPr lang="en-US" sz="1100" dirty="0"/>
          </a:p>
          <a:p>
            <a:pPr marL="0" indent="0" algn="ctr">
              <a:spcBef>
                <a:spcPts val="0"/>
              </a:spcBef>
              <a:buNone/>
            </a:pPr>
            <a:r>
              <a:rPr lang="en-US" sz="2800" b="1" dirty="0">
                <a:solidFill>
                  <a:srgbClr val="9B0101"/>
                </a:solidFill>
              </a:rPr>
              <a:t>Family Life &amp; </a:t>
            </a:r>
            <a:r>
              <a:rPr lang="en-US" sz="2800" b="1" dirty="0" smtClean="0">
                <a:solidFill>
                  <a:srgbClr val="9B0101"/>
                </a:solidFill>
              </a:rPr>
              <a:t>Parent/Grandparent Formation </a:t>
            </a:r>
            <a:endParaRPr lang="en-US" sz="2800" b="1" dirty="0">
              <a:solidFill>
                <a:srgbClr val="9B0101"/>
              </a:solidFill>
            </a:endParaRPr>
          </a:p>
          <a:p>
            <a:pPr marL="0" indent="-457200" algn="ctr">
              <a:spcBef>
                <a:spcPts val="0"/>
              </a:spcBef>
              <a:buFont typeface="Wingdings" charset="2"/>
              <a:buChar char="ü"/>
            </a:pPr>
            <a:r>
              <a:rPr lang="en-US" dirty="0"/>
              <a:t>Strong Family Life</a:t>
            </a:r>
          </a:p>
          <a:p>
            <a:pPr marL="457200" indent="-457200" algn="ctr">
              <a:spcBef>
                <a:spcPts val="0"/>
              </a:spcBef>
              <a:buFont typeface="Wingdings" charset="2"/>
              <a:buChar char="ü"/>
            </a:pPr>
            <a:r>
              <a:rPr lang="en-US" dirty="0"/>
              <a:t>Parents &amp; Grandparents as Faith Formers</a:t>
            </a:r>
          </a:p>
          <a:p>
            <a:pPr marL="0" indent="0" algn="ctr">
              <a:buNone/>
            </a:pPr>
            <a:endParaRPr lang="en-US" dirty="0"/>
          </a:p>
        </p:txBody>
      </p:sp>
      <p:graphicFrame>
        <p:nvGraphicFramePr>
          <p:cNvPr id="5" name="Diagram 4"/>
          <p:cNvGraphicFramePr/>
          <p:nvPr>
            <p:extLst>
              <p:ext uri="{D42A27DB-BD31-4B8C-83A1-F6EECF244321}">
                <p14:modId xmlns:p14="http://schemas.microsoft.com/office/powerpoint/2010/main" val="2145245477"/>
              </p:ext>
            </p:extLst>
          </p:nvPr>
        </p:nvGraphicFramePr>
        <p:xfrm>
          <a:off x="467609" y="1656467"/>
          <a:ext cx="8230045" cy="90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332813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30880" y="5678936"/>
            <a:ext cx="8229600" cy="990600"/>
          </a:xfrm>
        </p:spPr>
        <p:txBody>
          <a:bodyPr>
            <a:normAutofit/>
          </a:bodyPr>
          <a:lstStyle/>
          <a:p>
            <a:pPr algn="ctr"/>
            <a:r>
              <a:rPr lang="en-US" sz="4400" dirty="0" smtClean="0">
                <a:solidFill>
                  <a:srgbClr val="E8950E"/>
                </a:solidFill>
              </a:rPr>
              <a:t>What are our priorities?</a:t>
            </a:r>
            <a:endParaRPr lang="en-US" sz="4400" dirty="0">
              <a:solidFill>
                <a:srgbClr val="E8950E"/>
              </a:solidFill>
            </a:endParaRPr>
          </a:p>
        </p:txBody>
      </p:sp>
      <p:sp>
        <p:nvSpPr>
          <p:cNvPr id="5" name="Content Placeholder 4"/>
          <p:cNvSpPr>
            <a:spLocks noGrp="1"/>
          </p:cNvSpPr>
          <p:nvPr>
            <p:ph idx="1"/>
          </p:nvPr>
        </p:nvSpPr>
        <p:spPr>
          <a:xfrm>
            <a:off x="457200" y="536354"/>
            <a:ext cx="8229600" cy="5142581"/>
          </a:xfrm>
        </p:spPr>
        <p:txBody>
          <a:bodyPr>
            <a:noAutofit/>
          </a:bodyPr>
          <a:lstStyle/>
          <a:p>
            <a:pPr marL="0" indent="0" algn="ctr">
              <a:buNone/>
            </a:pPr>
            <a:r>
              <a:rPr lang="en-US" sz="4000" dirty="0" smtClean="0">
                <a:solidFill>
                  <a:srgbClr val="FFFFFF"/>
                </a:solidFill>
                <a:latin typeface="Century Gothic"/>
                <a:cs typeface="Century Gothic"/>
              </a:rPr>
              <a:t>We </a:t>
            </a:r>
            <a:r>
              <a:rPr lang="en-US" sz="4000" dirty="0">
                <a:solidFill>
                  <a:srgbClr val="FFFFFF"/>
                </a:solidFill>
                <a:latin typeface="Century Gothic"/>
                <a:cs typeface="Century Gothic"/>
              </a:rPr>
              <a:t>are underinvesting in </a:t>
            </a:r>
            <a:r>
              <a:rPr lang="en-US" sz="4000" dirty="0" smtClean="0">
                <a:solidFill>
                  <a:srgbClr val="FFFFFF"/>
                </a:solidFill>
                <a:latin typeface="Century Gothic"/>
                <a:cs typeface="Century Gothic"/>
              </a:rPr>
              <a:t>our families </a:t>
            </a:r>
            <a:r>
              <a:rPr lang="en-US" sz="4000" dirty="0">
                <a:solidFill>
                  <a:srgbClr val="FFFFFF"/>
                </a:solidFill>
                <a:latin typeface="Century Gothic"/>
                <a:cs typeface="Century Gothic"/>
              </a:rPr>
              <a:t>and </a:t>
            </a:r>
            <a:r>
              <a:rPr lang="en-US" sz="4000" dirty="0" smtClean="0">
                <a:solidFill>
                  <a:srgbClr val="FFFFFF"/>
                </a:solidFill>
                <a:latin typeface="Century Gothic"/>
                <a:cs typeface="Century Gothic"/>
              </a:rPr>
              <a:t>therefore </a:t>
            </a:r>
            <a:r>
              <a:rPr lang="en-US" sz="4000" dirty="0">
                <a:solidFill>
                  <a:srgbClr val="FFFFFF"/>
                </a:solidFill>
                <a:latin typeface="Century Gothic"/>
                <a:cs typeface="Century Gothic"/>
              </a:rPr>
              <a:t>unable to support, empower, and equip families </a:t>
            </a:r>
            <a:r>
              <a:rPr lang="en-US" sz="4000" dirty="0" smtClean="0">
                <a:solidFill>
                  <a:srgbClr val="FFFFFF"/>
                </a:solidFill>
                <a:latin typeface="Century Gothic"/>
                <a:cs typeface="Century Gothic"/>
              </a:rPr>
              <a:t>so that they can invest time</a:t>
            </a:r>
            <a:r>
              <a:rPr lang="en-US" sz="4000" dirty="0">
                <a:solidFill>
                  <a:srgbClr val="FFFFFF"/>
                </a:solidFill>
                <a:latin typeface="Century Gothic"/>
                <a:cs typeface="Century Gothic"/>
              </a:rPr>
              <a:t>, energy, </a:t>
            </a:r>
            <a:r>
              <a:rPr lang="en-US" sz="4000" dirty="0" smtClean="0">
                <a:solidFill>
                  <a:srgbClr val="FFFFFF"/>
                </a:solidFill>
                <a:latin typeface="Century Gothic"/>
                <a:cs typeface="Century Gothic"/>
              </a:rPr>
              <a:t>and relational intimacy in forming the faith of </a:t>
            </a:r>
            <a:r>
              <a:rPr lang="en-US" sz="4000" dirty="0">
                <a:solidFill>
                  <a:srgbClr val="FFFFFF"/>
                </a:solidFill>
                <a:latin typeface="Century Gothic"/>
                <a:cs typeface="Century Gothic"/>
              </a:rPr>
              <a:t>children and teens at home and in daily life.  </a:t>
            </a:r>
          </a:p>
        </p:txBody>
      </p:sp>
    </p:spTree>
    <p:extLst>
      <p:ext uri="{BB962C8B-B14F-4D97-AF65-F5344CB8AC3E}">
        <p14:creationId xmlns:p14="http://schemas.microsoft.com/office/powerpoint/2010/main" val="135662940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072" y="484188"/>
            <a:ext cx="9049928" cy="1116012"/>
          </a:xfrm>
        </p:spPr>
        <p:txBody>
          <a:bodyPr/>
          <a:lstStyle/>
          <a:p>
            <a:pPr algn="ctr"/>
            <a:r>
              <a:rPr lang="en-US" dirty="0" smtClean="0">
                <a:solidFill>
                  <a:schemeClr val="bg1"/>
                </a:solidFill>
              </a:rPr>
              <a:t>The Big Picture: Faith </a:t>
            </a:r>
            <a:r>
              <a:rPr lang="en-US" dirty="0">
                <a:solidFill>
                  <a:schemeClr val="bg1"/>
                </a:solidFill>
              </a:rPr>
              <a:t>Forming Ecology</a:t>
            </a:r>
            <a:endParaRPr lang="en-US" b="1" dirty="0">
              <a:solidFill>
                <a:schemeClr val="bg1"/>
              </a:solidFill>
            </a:endParaRPr>
          </a:p>
        </p:txBody>
      </p:sp>
      <p:graphicFrame>
        <p:nvGraphicFramePr>
          <p:cNvPr id="3" name="Diagram 2"/>
          <p:cNvGraphicFramePr/>
          <p:nvPr>
            <p:extLst>
              <p:ext uri="{D42A27DB-BD31-4B8C-83A1-F6EECF244321}">
                <p14:modId xmlns:p14="http://schemas.microsoft.com/office/powerpoint/2010/main" val="3039859958"/>
              </p:ext>
            </p:extLst>
          </p:nvPr>
        </p:nvGraphicFramePr>
        <p:xfrm>
          <a:off x="1245473" y="1877714"/>
          <a:ext cx="6831773" cy="4491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Straight Arrow Connector 4"/>
          <p:cNvCxnSpPr/>
          <p:nvPr/>
        </p:nvCxnSpPr>
        <p:spPr>
          <a:xfrm flipH="1">
            <a:off x="6838327" y="2757312"/>
            <a:ext cx="923014" cy="8438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2175659" y="2008279"/>
            <a:ext cx="1689380" cy="3636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1362065" y="4712176"/>
            <a:ext cx="1091821" cy="6238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flipV="1">
            <a:off x="5394626" y="5990786"/>
            <a:ext cx="1509169" cy="1534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7435431" y="1756437"/>
            <a:ext cx="1403769" cy="1200329"/>
          </a:xfrm>
          <a:prstGeom prst="rect">
            <a:avLst/>
          </a:prstGeom>
          <a:noFill/>
        </p:spPr>
        <p:txBody>
          <a:bodyPr wrap="square" rtlCol="0">
            <a:spAutoFit/>
          </a:bodyPr>
          <a:lstStyle/>
          <a:p>
            <a:r>
              <a:rPr lang="en-US" dirty="0" smtClean="0">
                <a:solidFill>
                  <a:srgbClr val="FFFFFF"/>
                </a:solidFill>
              </a:rPr>
              <a:t>Digitally Enabled and Connected </a:t>
            </a:r>
            <a:endParaRPr lang="en-US" dirty="0">
              <a:solidFill>
                <a:srgbClr val="FFFFFF"/>
              </a:solidFill>
            </a:endParaRPr>
          </a:p>
        </p:txBody>
      </p:sp>
      <p:sp>
        <p:nvSpPr>
          <p:cNvPr id="18" name="TextBox 17"/>
          <p:cNvSpPr txBox="1"/>
          <p:nvPr/>
        </p:nvSpPr>
        <p:spPr>
          <a:xfrm>
            <a:off x="7012085" y="5544082"/>
            <a:ext cx="1403769" cy="1200329"/>
          </a:xfrm>
          <a:prstGeom prst="rect">
            <a:avLst/>
          </a:prstGeom>
          <a:noFill/>
        </p:spPr>
        <p:txBody>
          <a:bodyPr wrap="square" rtlCol="0">
            <a:spAutoFit/>
          </a:bodyPr>
          <a:lstStyle/>
          <a:p>
            <a:r>
              <a:rPr lang="en-US" dirty="0" smtClean="0">
                <a:solidFill>
                  <a:srgbClr val="FFFFFF"/>
                </a:solidFill>
              </a:rPr>
              <a:t>Digitally Enabled and Connected </a:t>
            </a:r>
            <a:endParaRPr lang="en-US" dirty="0">
              <a:solidFill>
                <a:srgbClr val="FFFFFF"/>
              </a:solidFill>
            </a:endParaRPr>
          </a:p>
        </p:txBody>
      </p:sp>
      <p:sp>
        <p:nvSpPr>
          <p:cNvPr id="19" name="TextBox 18"/>
          <p:cNvSpPr txBox="1"/>
          <p:nvPr/>
        </p:nvSpPr>
        <p:spPr>
          <a:xfrm>
            <a:off x="771890" y="1474571"/>
            <a:ext cx="1403769" cy="1200329"/>
          </a:xfrm>
          <a:prstGeom prst="rect">
            <a:avLst/>
          </a:prstGeom>
          <a:noFill/>
        </p:spPr>
        <p:txBody>
          <a:bodyPr wrap="square" rtlCol="0">
            <a:spAutoFit/>
          </a:bodyPr>
          <a:lstStyle/>
          <a:p>
            <a:r>
              <a:rPr lang="en-US" dirty="0" smtClean="0">
                <a:solidFill>
                  <a:srgbClr val="FFFFFF"/>
                </a:solidFill>
              </a:rPr>
              <a:t>Digitally Enabled and Connected </a:t>
            </a:r>
            <a:endParaRPr lang="en-US" dirty="0">
              <a:solidFill>
                <a:srgbClr val="FFFFFF"/>
              </a:solidFill>
            </a:endParaRPr>
          </a:p>
        </p:txBody>
      </p:sp>
      <p:sp>
        <p:nvSpPr>
          <p:cNvPr id="20" name="TextBox 19"/>
          <p:cNvSpPr txBox="1"/>
          <p:nvPr/>
        </p:nvSpPr>
        <p:spPr>
          <a:xfrm>
            <a:off x="543588" y="5390621"/>
            <a:ext cx="1403769" cy="1200329"/>
          </a:xfrm>
          <a:prstGeom prst="rect">
            <a:avLst/>
          </a:prstGeom>
          <a:noFill/>
        </p:spPr>
        <p:txBody>
          <a:bodyPr wrap="square" rtlCol="0">
            <a:spAutoFit/>
          </a:bodyPr>
          <a:lstStyle/>
          <a:p>
            <a:r>
              <a:rPr lang="en-US" dirty="0" smtClean="0">
                <a:solidFill>
                  <a:srgbClr val="FFFFFF"/>
                </a:solidFill>
              </a:rPr>
              <a:t>Digitally Enabled and Connected </a:t>
            </a:r>
            <a:endParaRPr lang="en-US" dirty="0">
              <a:solidFill>
                <a:srgbClr val="FFFFFF"/>
              </a:solidFill>
            </a:endParaRPr>
          </a:p>
        </p:txBody>
      </p:sp>
    </p:spTree>
    <p:extLst>
      <p:ext uri="{BB962C8B-B14F-4D97-AF65-F5344CB8AC3E}">
        <p14:creationId xmlns:p14="http://schemas.microsoft.com/office/powerpoint/2010/main" val="87049633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Wondering. . . . </a:t>
            </a:r>
            <a:endParaRPr lang="en-US" dirty="0"/>
          </a:p>
        </p:txBody>
      </p:sp>
      <p:sp>
        <p:nvSpPr>
          <p:cNvPr id="8" name="Content Placeholder 7"/>
          <p:cNvSpPr>
            <a:spLocks noGrp="1"/>
          </p:cNvSpPr>
          <p:nvPr>
            <p:ph idx="1"/>
          </p:nvPr>
        </p:nvSpPr>
        <p:spPr>
          <a:xfrm>
            <a:off x="498476" y="1600200"/>
            <a:ext cx="7556313" cy="5037667"/>
          </a:xfrm>
        </p:spPr>
        <p:txBody>
          <a:bodyPr>
            <a:normAutofit/>
          </a:bodyPr>
          <a:lstStyle/>
          <a:p>
            <a:pPr marL="457200" indent="-457200">
              <a:buFont typeface="Wingdings" charset="2"/>
              <a:buChar char=""/>
            </a:pPr>
            <a:r>
              <a:rPr lang="en-US" sz="2800" i="1" dirty="0">
                <a:solidFill>
                  <a:srgbClr val="000000"/>
                </a:solidFill>
                <a:latin typeface="Century Gothic"/>
                <a:cs typeface="Century Gothic"/>
              </a:rPr>
              <a:t>What does a </a:t>
            </a:r>
            <a:r>
              <a:rPr lang="en-US" sz="2800" i="1" dirty="0" smtClean="0">
                <a:solidFill>
                  <a:srgbClr val="000000"/>
                </a:solidFill>
                <a:latin typeface="Century Gothic"/>
                <a:cs typeface="Century Gothic"/>
              </a:rPr>
              <a:t>vibrant and vital </a:t>
            </a:r>
            <a:r>
              <a:rPr lang="en-US" sz="2800" i="1" dirty="0">
                <a:solidFill>
                  <a:srgbClr val="000000"/>
                </a:solidFill>
                <a:latin typeface="Century Gothic"/>
                <a:cs typeface="Century Gothic"/>
              </a:rPr>
              <a:t>family faith look </a:t>
            </a:r>
            <a:r>
              <a:rPr lang="en-US" sz="2800" i="1" dirty="0" smtClean="0">
                <a:solidFill>
                  <a:srgbClr val="000000"/>
                </a:solidFill>
                <a:latin typeface="Century Gothic"/>
                <a:cs typeface="Century Gothic"/>
              </a:rPr>
              <a:t>like in a 21</a:t>
            </a:r>
            <a:r>
              <a:rPr lang="en-US" sz="2800" i="1" baseline="30000" dirty="0" smtClean="0">
                <a:solidFill>
                  <a:srgbClr val="000000"/>
                </a:solidFill>
                <a:latin typeface="Century Gothic"/>
                <a:cs typeface="Century Gothic"/>
              </a:rPr>
              <a:t>st</a:t>
            </a:r>
            <a:r>
              <a:rPr lang="en-US" sz="2800" i="1" dirty="0" smtClean="0">
                <a:solidFill>
                  <a:srgbClr val="000000"/>
                </a:solidFill>
                <a:latin typeface="Century Gothic"/>
                <a:cs typeface="Century Gothic"/>
              </a:rPr>
              <a:t> century world? </a:t>
            </a:r>
            <a:endParaRPr lang="en-US" sz="2800" i="1" dirty="0">
              <a:solidFill>
                <a:srgbClr val="000000"/>
              </a:solidFill>
              <a:latin typeface="Century Gothic"/>
              <a:cs typeface="Century Gothic"/>
            </a:endParaRPr>
          </a:p>
          <a:p>
            <a:pPr marL="457200" indent="-457200">
              <a:buFont typeface="Wingdings" charset="2"/>
              <a:buChar char=""/>
            </a:pPr>
            <a:r>
              <a:rPr lang="en-US" sz="2800" i="1" dirty="0" smtClean="0">
                <a:solidFill>
                  <a:srgbClr val="000000"/>
                </a:solidFill>
                <a:latin typeface="Century Gothic"/>
                <a:cs typeface="Century Gothic"/>
              </a:rPr>
              <a:t>How do we meaningfully engage/connect with today’s families?</a:t>
            </a:r>
          </a:p>
          <a:p>
            <a:pPr marL="457200" indent="-457200">
              <a:buFont typeface="Wingdings" charset="2"/>
              <a:buChar char=""/>
            </a:pPr>
            <a:r>
              <a:rPr lang="en-US" sz="2800" i="1" dirty="0">
                <a:solidFill>
                  <a:srgbClr val="000000"/>
                </a:solidFill>
                <a:latin typeface="Century Gothic"/>
                <a:cs typeface="Century Gothic"/>
              </a:rPr>
              <a:t>How do we </a:t>
            </a:r>
            <a:r>
              <a:rPr lang="en-US" sz="2800" i="1" dirty="0" smtClean="0">
                <a:solidFill>
                  <a:srgbClr val="000000"/>
                </a:solidFill>
                <a:latin typeface="Century Gothic"/>
                <a:cs typeface="Century Gothic"/>
              </a:rPr>
              <a:t>empower/equip/resource </a:t>
            </a:r>
            <a:r>
              <a:rPr lang="en-US" sz="2800" i="1" dirty="0">
                <a:solidFill>
                  <a:srgbClr val="000000"/>
                </a:solidFill>
                <a:latin typeface="Century Gothic"/>
                <a:cs typeface="Century Gothic"/>
              </a:rPr>
              <a:t>families to transmit faith at </a:t>
            </a:r>
            <a:r>
              <a:rPr lang="en-US" sz="2800" i="1" dirty="0" smtClean="0">
                <a:solidFill>
                  <a:srgbClr val="000000"/>
                </a:solidFill>
                <a:latin typeface="Century Gothic"/>
                <a:cs typeface="Century Gothic"/>
              </a:rPr>
              <a:t>home -  to practice a vital and vibrant faith?</a:t>
            </a:r>
          </a:p>
          <a:p>
            <a:pPr marL="457200" indent="-457200">
              <a:buFont typeface="Wingdings" charset="2"/>
              <a:buChar char=""/>
            </a:pPr>
            <a:r>
              <a:rPr lang="en-US" sz="2800" i="1" dirty="0" smtClean="0">
                <a:solidFill>
                  <a:srgbClr val="000000"/>
                </a:solidFill>
                <a:latin typeface="Century Gothic"/>
                <a:cs typeface="Century Gothic"/>
              </a:rPr>
              <a:t>How do we reach families who are not involved in a faith community or feel religion is not important? </a:t>
            </a:r>
            <a:endParaRPr lang="en-US" sz="2800" i="1" dirty="0">
              <a:solidFill>
                <a:srgbClr val="000000"/>
              </a:solidFill>
              <a:latin typeface="Century Gothic"/>
              <a:cs typeface="Century Gothic"/>
            </a:endParaRPr>
          </a:p>
        </p:txBody>
      </p:sp>
    </p:spTree>
    <p:extLst>
      <p:ext uri="{BB962C8B-B14F-4D97-AF65-F5344CB8AC3E}">
        <p14:creationId xmlns:p14="http://schemas.microsoft.com/office/powerpoint/2010/main" val="205100684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42">
      <a:dk1>
        <a:sysClr val="windowText" lastClr="000000"/>
      </a:dk1>
      <a:lt1>
        <a:sysClr val="window" lastClr="FFFFFF"/>
      </a:lt1>
      <a:dk2>
        <a:srgbClr val="212121"/>
      </a:dk2>
      <a:lt2>
        <a:srgbClr val="CDD4D7"/>
      </a:lt2>
      <a:accent1>
        <a:srgbClr val="9B0101"/>
      </a:accent1>
      <a:accent2>
        <a:srgbClr val="008040"/>
      </a:accent2>
      <a:accent3>
        <a:srgbClr val="B50B1B"/>
      </a:accent3>
      <a:accent4>
        <a:srgbClr val="E8950E"/>
      </a:accent4>
      <a:accent5>
        <a:srgbClr val="55992B"/>
      </a:accent5>
      <a:accent6>
        <a:srgbClr val="2C9C89"/>
      </a:accent6>
      <a:hlink>
        <a:srgbClr val="EC4D4D"/>
      </a:hlink>
      <a:folHlink>
        <a:srgbClr val="F8CE8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11681</TotalTime>
  <Words>2518</Words>
  <Application>Microsoft Macintosh PowerPoint</Application>
  <PresentationFormat>On-screen Show (4:3)</PresentationFormat>
  <Paragraphs>303</Paragraphs>
  <Slides>57</Slides>
  <Notes>1</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Clarity</vt:lpstr>
      <vt:lpstr>Diocese of Buffalo Families at the center of Faith</vt:lpstr>
      <vt:lpstr>Lifelong Faith Books www.LifelongFaith.com </vt:lpstr>
      <vt:lpstr>The Program: Wednesday</vt:lpstr>
      <vt:lpstr>The Program: Thursday</vt:lpstr>
      <vt:lpstr>Comprehensive Family Plan Children/Teens + Parents + Grandparents</vt:lpstr>
      <vt:lpstr>Comprehensive Family Plan</vt:lpstr>
      <vt:lpstr>What are our priorities?</vt:lpstr>
      <vt:lpstr>The Big Picture: Faith Forming Ecology</vt:lpstr>
      <vt:lpstr>Wondering. . . . </vt:lpstr>
      <vt:lpstr>Believing. . . .</vt:lpstr>
      <vt:lpstr>Part 1  What’s Changing</vt:lpstr>
      <vt:lpstr>Changing. . . . </vt:lpstr>
      <vt:lpstr>What’s Changing? </vt:lpstr>
      <vt:lpstr>What’s Changing?</vt:lpstr>
      <vt:lpstr>What’s Changing?</vt:lpstr>
      <vt:lpstr>What’s Changing? </vt:lpstr>
      <vt:lpstr>What’s Changing?</vt:lpstr>
      <vt:lpstr>What’s Changing? </vt:lpstr>
      <vt:lpstr>What’s Changing?</vt:lpstr>
      <vt:lpstr>What’s Changing? </vt:lpstr>
      <vt:lpstr>What’s Chaning </vt:lpstr>
      <vt:lpstr>What’s Changing </vt:lpstr>
      <vt:lpstr>What’s Changing? </vt:lpstr>
      <vt:lpstr>PowerPoint Presentation</vt:lpstr>
      <vt:lpstr>PowerPoint Presentation</vt:lpstr>
      <vt:lpstr>Part 2 What Makes a Difference in Faith Growth</vt:lpstr>
      <vt:lpstr>What Makes a Difference?</vt:lpstr>
      <vt:lpstr>What Makes a Difference?</vt:lpstr>
      <vt:lpstr>What Makes a Difference?</vt:lpstr>
      <vt:lpstr>What Makes a Difference?</vt:lpstr>
      <vt:lpstr>What Makes a Difference?</vt:lpstr>
      <vt:lpstr>PowerPoint Presentation</vt:lpstr>
      <vt:lpstr>Pope Francis, Joy of the Gospel </vt:lpstr>
      <vt:lpstr>What Makes a Difference?</vt:lpstr>
      <vt:lpstr>What Makes a Difference?</vt:lpstr>
      <vt:lpstr>Practices that Make a Difference Survey</vt:lpstr>
      <vt:lpstr>Practices that Make a Difference</vt:lpstr>
      <vt:lpstr>Practices that Make a Difference</vt:lpstr>
      <vt:lpstr>Practices that Make a difference</vt:lpstr>
      <vt:lpstr>Congregation Response</vt:lpstr>
      <vt:lpstr>Part 3 Transforming Our narrative</vt:lpstr>
      <vt:lpstr>Transforming Our Narrative</vt:lpstr>
      <vt:lpstr>Transforming Our Narrative</vt:lpstr>
      <vt:lpstr>We Need Adaptive Change</vt:lpstr>
      <vt:lpstr>We Need Adaptive Change Because. . .  </vt:lpstr>
      <vt:lpstr>Transforming Our Practice</vt:lpstr>
      <vt:lpstr>Transforming Our Practice: Strategies </vt:lpstr>
      <vt:lpstr>Transforming Our Practice</vt:lpstr>
      <vt:lpstr>Transforming Our Practice: Immersive Environments</vt:lpstr>
      <vt:lpstr>Transforming our Practice: Abundance of Resources</vt:lpstr>
      <vt:lpstr>Transforming Our Practice</vt:lpstr>
      <vt:lpstr>Catholic Faith on Amazon Echo</vt:lpstr>
      <vt:lpstr>PowerPoint Presentation</vt:lpstr>
      <vt:lpstr>Family Faith Formation Online</vt:lpstr>
      <vt:lpstr>PowerPoint Presentation</vt:lpstr>
      <vt:lpstr>PowerPoint Presentation</vt:lpstr>
      <vt:lpstr>Transforming Our Role </vt:lpstr>
    </vt:vector>
  </TitlesOfParts>
  <Company>Lifelong Faith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Faith Formation</dc:title>
  <dc:creator>John Roberto</dc:creator>
  <cp:lastModifiedBy>John Roberto</cp:lastModifiedBy>
  <cp:revision>344</cp:revision>
  <dcterms:created xsi:type="dcterms:W3CDTF">2016-10-31T12:44:03Z</dcterms:created>
  <dcterms:modified xsi:type="dcterms:W3CDTF">2017-08-16T00:33:01Z</dcterms:modified>
</cp:coreProperties>
</file>