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34"/>
  </p:notesMasterIdLst>
  <p:sldIdLst>
    <p:sldId id="256" r:id="rId2"/>
    <p:sldId id="410" r:id="rId3"/>
    <p:sldId id="358" r:id="rId4"/>
    <p:sldId id="260" r:id="rId5"/>
    <p:sldId id="359" r:id="rId6"/>
    <p:sldId id="263" r:id="rId7"/>
    <p:sldId id="360" r:id="rId8"/>
    <p:sldId id="353" r:id="rId9"/>
    <p:sldId id="404" r:id="rId10"/>
    <p:sldId id="405" r:id="rId11"/>
    <p:sldId id="383" r:id="rId12"/>
    <p:sldId id="426" r:id="rId13"/>
    <p:sldId id="427" r:id="rId14"/>
    <p:sldId id="429" r:id="rId15"/>
    <p:sldId id="430" r:id="rId16"/>
    <p:sldId id="431" r:id="rId17"/>
    <p:sldId id="411" r:id="rId18"/>
    <p:sldId id="412" r:id="rId19"/>
    <p:sldId id="413" r:id="rId20"/>
    <p:sldId id="414" r:id="rId21"/>
    <p:sldId id="432" r:id="rId22"/>
    <p:sldId id="406" r:id="rId23"/>
    <p:sldId id="389" r:id="rId24"/>
    <p:sldId id="418" r:id="rId25"/>
    <p:sldId id="419" r:id="rId26"/>
    <p:sldId id="420" r:id="rId27"/>
    <p:sldId id="415" r:id="rId28"/>
    <p:sldId id="422" r:id="rId29"/>
    <p:sldId id="416" r:id="rId30"/>
    <p:sldId id="425" r:id="rId31"/>
    <p:sldId id="407" r:id="rId32"/>
    <p:sldId id="42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538" autoAdjust="0"/>
    <p:restoredTop sz="99848" autoAdjust="0"/>
  </p:normalViewPr>
  <p:slideViewPr>
    <p:cSldViewPr snapToGrid="0" snapToObjects="1">
      <p:cViewPr>
        <p:scale>
          <a:sx n="100" d="100"/>
          <a:sy n="100" d="100"/>
        </p:scale>
        <p:origin x="-928" y="-46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8D0374-4180-6744-8AFD-C89896A47EB5}" type="doc">
      <dgm:prSet loTypeId="urn:microsoft.com/office/officeart/2005/8/layout/hProcess9" loCatId="" qsTypeId="urn:microsoft.com/office/officeart/2005/8/quickstyle/simple4" qsCatId="simple" csTypeId="urn:microsoft.com/office/officeart/2005/8/colors/colorful1" csCatId="colorful" phldr="1"/>
      <dgm:spPr/>
    </dgm:pt>
    <dgm:pt modelId="{B06F55B4-138B-034E-A7BB-6A57D6246732}">
      <dgm:prSet phldrT="[Text]"/>
      <dgm:spPr/>
      <dgm:t>
        <a:bodyPr/>
        <a:lstStyle/>
        <a:p>
          <a:r>
            <a:rPr lang="en-US" b="1" i="0" dirty="0" smtClean="0">
              <a:solidFill>
                <a:srgbClr val="000000"/>
              </a:solidFill>
            </a:rPr>
            <a:t>Identifying Driving Forces</a:t>
          </a:r>
          <a:endParaRPr lang="en-US" b="1" i="0" dirty="0">
            <a:solidFill>
              <a:srgbClr val="000000"/>
            </a:solidFill>
          </a:endParaRPr>
        </a:p>
      </dgm:t>
    </dgm:pt>
    <dgm:pt modelId="{47FAFE1B-B23C-C347-BCEB-CEE3A93A2500}" type="parTrans" cxnId="{6546C45D-453D-1749-AC1D-EA9C5B5C783D}">
      <dgm:prSet/>
      <dgm:spPr/>
      <dgm:t>
        <a:bodyPr/>
        <a:lstStyle/>
        <a:p>
          <a:endParaRPr lang="en-US"/>
        </a:p>
      </dgm:t>
    </dgm:pt>
    <dgm:pt modelId="{E0DFED34-23F8-EE42-AEDE-3AA53ECD6D5A}" type="sibTrans" cxnId="{6546C45D-453D-1749-AC1D-EA9C5B5C783D}">
      <dgm:prSet/>
      <dgm:spPr/>
      <dgm:t>
        <a:bodyPr/>
        <a:lstStyle/>
        <a:p>
          <a:endParaRPr lang="en-US"/>
        </a:p>
      </dgm:t>
    </dgm:pt>
    <dgm:pt modelId="{7CB2DC8C-8616-E94F-9314-FAD3BCBC6BD8}">
      <dgm:prSet phldrT="[Text]"/>
      <dgm:spPr/>
      <dgm:t>
        <a:bodyPr/>
        <a:lstStyle/>
        <a:p>
          <a:r>
            <a:rPr lang="en-US" b="1" i="0" dirty="0" smtClean="0">
              <a:solidFill>
                <a:srgbClr val="000000"/>
              </a:solidFill>
            </a:rPr>
            <a:t>Determining </a:t>
          </a:r>
          <a:br>
            <a:rPr lang="en-US" b="1" i="0" dirty="0" smtClean="0">
              <a:solidFill>
                <a:srgbClr val="000000"/>
              </a:solidFill>
            </a:rPr>
          </a:br>
          <a:r>
            <a:rPr lang="en-US" b="1" i="0" dirty="0" smtClean="0">
              <a:solidFill>
                <a:srgbClr val="000000"/>
              </a:solidFill>
            </a:rPr>
            <a:t>2 Critical Uncertainties</a:t>
          </a:r>
          <a:endParaRPr lang="en-US" b="1" i="0" dirty="0">
            <a:solidFill>
              <a:srgbClr val="000000"/>
            </a:solidFill>
          </a:endParaRPr>
        </a:p>
      </dgm:t>
    </dgm:pt>
    <dgm:pt modelId="{21FBB869-1195-594B-A818-5287E216C270}" type="parTrans" cxnId="{724E99E3-6366-8543-A58E-5C2E396E6C9E}">
      <dgm:prSet/>
      <dgm:spPr/>
      <dgm:t>
        <a:bodyPr/>
        <a:lstStyle/>
        <a:p>
          <a:endParaRPr lang="en-US"/>
        </a:p>
      </dgm:t>
    </dgm:pt>
    <dgm:pt modelId="{CF3E4D1B-19E4-6545-B4EA-5CEB5FD59F99}" type="sibTrans" cxnId="{724E99E3-6366-8543-A58E-5C2E396E6C9E}">
      <dgm:prSet/>
      <dgm:spPr/>
      <dgm:t>
        <a:bodyPr/>
        <a:lstStyle/>
        <a:p>
          <a:endParaRPr lang="en-US"/>
        </a:p>
      </dgm:t>
    </dgm:pt>
    <dgm:pt modelId="{39AC42CD-2356-4640-8487-5A92E4D43CF2}">
      <dgm:prSet phldrT="[Text]"/>
      <dgm:spPr/>
      <dgm:t>
        <a:bodyPr/>
        <a:lstStyle/>
        <a:p>
          <a:r>
            <a:rPr lang="en-US" b="1" i="0" dirty="0" smtClean="0">
              <a:solidFill>
                <a:srgbClr val="000000"/>
              </a:solidFill>
            </a:rPr>
            <a:t>Constructing a Scenario Framework &amp; Writing Narratives</a:t>
          </a:r>
          <a:endParaRPr lang="en-US" b="1" i="0" dirty="0">
            <a:solidFill>
              <a:srgbClr val="000000"/>
            </a:solidFill>
          </a:endParaRPr>
        </a:p>
      </dgm:t>
    </dgm:pt>
    <dgm:pt modelId="{3471266C-14CB-844E-9351-EA2141AD749A}" type="parTrans" cxnId="{4FA1DA5B-1D2F-AE49-9614-2787ADD5672B}">
      <dgm:prSet/>
      <dgm:spPr/>
      <dgm:t>
        <a:bodyPr/>
        <a:lstStyle/>
        <a:p>
          <a:endParaRPr lang="en-US"/>
        </a:p>
      </dgm:t>
    </dgm:pt>
    <dgm:pt modelId="{2E7DF33E-AEDD-1344-81FA-92355DF150E0}" type="sibTrans" cxnId="{4FA1DA5B-1D2F-AE49-9614-2787ADD5672B}">
      <dgm:prSet/>
      <dgm:spPr/>
      <dgm:t>
        <a:bodyPr/>
        <a:lstStyle/>
        <a:p>
          <a:endParaRPr lang="en-US"/>
        </a:p>
      </dgm:t>
    </dgm:pt>
    <dgm:pt modelId="{BD1DC3CB-7031-EC46-86C0-27B991E19F92}">
      <dgm:prSet phldrT="[Text]"/>
      <dgm:spPr/>
      <dgm:t>
        <a:bodyPr/>
        <a:lstStyle/>
        <a:p>
          <a:r>
            <a:rPr lang="en-US" b="1" i="0" dirty="0" smtClean="0">
              <a:solidFill>
                <a:srgbClr val="000000"/>
              </a:solidFill>
            </a:rPr>
            <a:t>Developing Action Implications &amp; Strategies</a:t>
          </a:r>
          <a:endParaRPr lang="en-US" b="1" i="0" dirty="0">
            <a:solidFill>
              <a:srgbClr val="000000"/>
            </a:solidFill>
          </a:endParaRPr>
        </a:p>
      </dgm:t>
    </dgm:pt>
    <dgm:pt modelId="{8E252C2C-99FF-1648-A32B-0E0649329C7A}" type="parTrans" cxnId="{42F3252C-3DA2-5D48-AF4B-DAC33F580D04}">
      <dgm:prSet/>
      <dgm:spPr/>
      <dgm:t>
        <a:bodyPr/>
        <a:lstStyle/>
        <a:p>
          <a:endParaRPr lang="en-US"/>
        </a:p>
      </dgm:t>
    </dgm:pt>
    <dgm:pt modelId="{2A0BB625-B43E-5E4B-A529-2C68F1956586}" type="sibTrans" cxnId="{42F3252C-3DA2-5D48-AF4B-DAC33F580D04}">
      <dgm:prSet/>
      <dgm:spPr/>
      <dgm:t>
        <a:bodyPr/>
        <a:lstStyle/>
        <a:p>
          <a:endParaRPr lang="en-US"/>
        </a:p>
      </dgm:t>
    </dgm:pt>
    <dgm:pt modelId="{AD344ABB-023E-E042-9EAD-605720CA0044}" type="pres">
      <dgm:prSet presAssocID="{538D0374-4180-6744-8AFD-C89896A47EB5}" presName="CompostProcess" presStyleCnt="0">
        <dgm:presLayoutVars>
          <dgm:dir/>
          <dgm:resizeHandles val="exact"/>
        </dgm:presLayoutVars>
      </dgm:prSet>
      <dgm:spPr/>
    </dgm:pt>
    <dgm:pt modelId="{7E4B529E-39A9-8D49-BB28-BA96E482436B}" type="pres">
      <dgm:prSet presAssocID="{538D0374-4180-6744-8AFD-C89896A47EB5}" presName="arrow" presStyleLbl="bgShp" presStyleIdx="0" presStyleCnt="1" custLinFactNeighborX="-305" custLinFactNeighborY="6033"/>
      <dgm:spPr/>
    </dgm:pt>
    <dgm:pt modelId="{FA585BE9-2140-0B43-85F7-291F3AF74356}" type="pres">
      <dgm:prSet presAssocID="{538D0374-4180-6744-8AFD-C89896A47EB5}" presName="linearProcess" presStyleCnt="0"/>
      <dgm:spPr/>
    </dgm:pt>
    <dgm:pt modelId="{2D680C70-0B9C-994C-B00A-18AB5882FB06}" type="pres">
      <dgm:prSet presAssocID="{B06F55B4-138B-034E-A7BB-6A57D6246732}" presName="textNode" presStyleLbl="node1" presStyleIdx="0" presStyleCnt="4">
        <dgm:presLayoutVars>
          <dgm:bulletEnabled val="1"/>
        </dgm:presLayoutVars>
      </dgm:prSet>
      <dgm:spPr/>
      <dgm:t>
        <a:bodyPr/>
        <a:lstStyle/>
        <a:p>
          <a:endParaRPr lang="en-US"/>
        </a:p>
      </dgm:t>
    </dgm:pt>
    <dgm:pt modelId="{EB46BF43-0A93-AE42-9DC1-5E8E0E1B8853}" type="pres">
      <dgm:prSet presAssocID="{E0DFED34-23F8-EE42-AEDE-3AA53ECD6D5A}" presName="sibTrans" presStyleCnt="0"/>
      <dgm:spPr/>
    </dgm:pt>
    <dgm:pt modelId="{18B912A3-C476-9245-94E6-1ABBE3F45765}" type="pres">
      <dgm:prSet presAssocID="{7CB2DC8C-8616-E94F-9314-FAD3BCBC6BD8}" presName="textNode" presStyleLbl="node1" presStyleIdx="1" presStyleCnt="4">
        <dgm:presLayoutVars>
          <dgm:bulletEnabled val="1"/>
        </dgm:presLayoutVars>
      </dgm:prSet>
      <dgm:spPr/>
      <dgm:t>
        <a:bodyPr/>
        <a:lstStyle/>
        <a:p>
          <a:endParaRPr lang="en-US"/>
        </a:p>
      </dgm:t>
    </dgm:pt>
    <dgm:pt modelId="{78B7383A-6DA1-E548-A8AA-AAF86A134DAD}" type="pres">
      <dgm:prSet presAssocID="{CF3E4D1B-19E4-6545-B4EA-5CEB5FD59F99}" presName="sibTrans" presStyleCnt="0"/>
      <dgm:spPr/>
    </dgm:pt>
    <dgm:pt modelId="{0173077B-4935-6F4E-B110-939B7A2BDF47}" type="pres">
      <dgm:prSet presAssocID="{39AC42CD-2356-4640-8487-5A92E4D43CF2}" presName="textNode" presStyleLbl="node1" presStyleIdx="2" presStyleCnt="4">
        <dgm:presLayoutVars>
          <dgm:bulletEnabled val="1"/>
        </dgm:presLayoutVars>
      </dgm:prSet>
      <dgm:spPr/>
      <dgm:t>
        <a:bodyPr/>
        <a:lstStyle/>
        <a:p>
          <a:endParaRPr lang="en-US"/>
        </a:p>
      </dgm:t>
    </dgm:pt>
    <dgm:pt modelId="{B4999F2C-C64A-724B-98FE-BAB90AEC6B7B}" type="pres">
      <dgm:prSet presAssocID="{2E7DF33E-AEDD-1344-81FA-92355DF150E0}" presName="sibTrans" presStyleCnt="0"/>
      <dgm:spPr/>
    </dgm:pt>
    <dgm:pt modelId="{1CC81DC2-C463-9647-84C4-FEC62EE7CC8B}" type="pres">
      <dgm:prSet presAssocID="{BD1DC3CB-7031-EC46-86C0-27B991E19F92}" presName="textNode" presStyleLbl="node1" presStyleIdx="3" presStyleCnt="4">
        <dgm:presLayoutVars>
          <dgm:bulletEnabled val="1"/>
        </dgm:presLayoutVars>
      </dgm:prSet>
      <dgm:spPr/>
      <dgm:t>
        <a:bodyPr/>
        <a:lstStyle/>
        <a:p>
          <a:endParaRPr lang="en-US"/>
        </a:p>
      </dgm:t>
    </dgm:pt>
  </dgm:ptLst>
  <dgm:cxnLst>
    <dgm:cxn modelId="{6FACC24B-CDD7-BB4E-834D-6087F8941D96}" type="presOf" srcId="{B06F55B4-138B-034E-A7BB-6A57D6246732}" destId="{2D680C70-0B9C-994C-B00A-18AB5882FB06}" srcOrd="0" destOrd="0" presId="urn:microsoft.com/office/officeart/2005/8/layout/hProcess9"/>
    <dgm:cxn modelId="{69FCC209-65F6-F14E-8299-A636C6B3A877}" type="presOf" srcId="{39AC42CD-2356-4640-8487-5A92E4D43CF2}" destId="{0173077B-4935-6F4E-B110-939B7A2BDF47}" srcOrd="0" destOrd="0" presId="urn:microsoft.com/office/officeart/2005/8/layout/hProcess9"/>
    <dgm:cxn modelId="{724E99E3-6366-8543-A58E-5C2E396E6C9E}" srcId="{538D0374-4180-6744-8AFD-C89896A47EB5}" destId="{7CB2DC8C-8616-E94F-9314-FAD3BCBC6BD8}" srcOrd="1" destOrd="0" parTransId="{21FBB869-1195-594B-A818-5287E216C270}" sibTransId="{CF3E4D1B-19E4-6545-B4EA-5CEB5FD59F99}"/>
    <dgm:cxn modelId="{4FA1DA5B-1D2F-AE49-9614-2787ADD5672B}" srcId="{538D0374-4180-6744-8AFD-C89896A47EB5}" destId="{39AC42CD-2356-4640-8487-5A92E4D43CF2}" srcOrd="2" destOrd="0" parTransId="{3471266C-14CB-844E-9351-EA2141AD749A}" sibTransId="{2E7DF33E-AEDD-1344-81FA-92355DF150E0}"/>
    <dgm:cxn modelId="{D03CFA60-CC7D-BF44-897D-E7659E5B5037}" type="presOf" srcId="{BD1DC3CB-7031-EC46-86C0-27B991E19F92}" destId="{1CC81DC2-C463-9647-84C4-FEC62EE7CC8B}" srcOrd="0" destOrd="0" presId="urn:microsoft.com/office/officeart/2005/8/layout/hProcess9"/>
    <dgm:cxn modelId="{75020131-FC3F-FD42-9010-B555EF610F84}" type="presOf" srcId="{538D0374-4180-6744-8AFD-C89896A47EB5}" destId="{AD344ABB-023E-E042-9EAD-605720CA0044}" srcOrd="0" destOrd="0" presId="urn:microsoft.com/office/officeart/2005/8/layout/hProcess9"/>
    <dgm:cxn modelId="{42F3252C-3DA2-5D48-AF4B-DAC33F580D04}" srcId="{538D0374-4180-6744-8AFD-C89896A47EB5}" destId="{BD1DC3CB-7031-EC46-86C0-27B991E19F92}" srcOrd="3" destOrd="0" parTransId="{8E252C2C-99FF-1648-A32B-0E0649329C7A}" sibTransId="{2A0BB625-B43E-5E4B-A529-2C68F1956586}"/>
    <dgm:cxn modelId="{6546C45D-453D-1749-AC1D-EA9C5B5C783D}" srcId="{538D0374-4180-6744-8AFD-C89896A47EB5}" destId="{B06F55B4-138B-034E-A7BB-6A57D6246732}" srcOrd="0" destOrd="0" parTransId="{47FAFE1B-B23C-C347-BCEB-CEE3A93A2500}" sibTransId="{E0DFED34-23F8-EE42-AEDE-3AA53ECD6D5A}"/>
    <dgm:cxn modelId="{3F545DDF-1ABD-FB40-AB8F-071DA136006F}" type="presOf" srcId="{7CB2DC8C-8616-E94F-9314-FAD3BCBC6BD8}" destId="{18B912A3-C476-9245-94E6-1ABBE3F45765}" srcOrd="0" destOrd="0" presId="urn:microsoft.com/office/officeart/2005/8/layout/hProcess9"/>
    <dgm:cxn modelId="{BCD89A05-BEED-2D4B-BBF5-D510339B3F62}" type="presParOf" srcId="{AD344ABB-023E-E042-9EAD-605720CA0044}" destId="{7E4B529E-39A9-8D49-BB28-BA96E482436B}" srcOrd="0" destOrd="0" presId="urn:microsoft.com/office/officeart/2005/8/layout/hProcess9"/>
    <dgm:cxn modelId="{4E999270-38C9-8747-86FF-1FEF36EB329B}" type="presParOf" srcId="{AD344ABB-023E-E042-9EAD-605720CA0044}" destId="{FA585BE9-2140-0B43-85F7-291F3AF74356}" srcOrd="1" destOrd="0" presId="urn:microsoft.com/office/officeart/2005/8/layout/hProcess9"/>
    <dgm:cxn modelId="{F2B6A47E-E2B2-394B-90CF-4CEFA80494A5}" type="presParOf" srcId="{FA585BE9-2140-0B43-85F7-291F3AF74356}" destId="{2D680C70-0B9C-994C-B00A-18AB5882FB06}" srcOrd="0" destOrd="0" presId="urn:microsoft.com/office/officeart/2005/8/layout/hProcess9"/>
    <dgm:cxn modelId="{AA302729-C841-6E4E-9BD8-0821A6DC8993}" type="presParOf" srcId="{FA585BE9-2140-0B43-85F7-291F3AF74356}" destId="{EB46BF43-0A93-AE42-9DC1-5E8E0E1B8853}" srcOrd="1" destOrd="0" presId="urn:microsoft.com/office/officeart/2005/8/layout/hProcess9"/>
    <dgm:cxn modelId="{5B1F6C71-0D83-6741-9E4F-DC9100B130EC}" type="presParOf" srcId="{FA585BE9-2140-0B43-85F7-291F3AF74356}" destId="{18B912A3-C476-9245-94E6-1ABBE3F45765}" srcOrd="2" destOrd="0" presId="urn:microsoft.com/office/officeart/2005/8/layout/hProcess9"/>
    <dgm:cxn modelId="{B4AC4EAC-7A39-B344-B5D4-8614E377A234}" type="presParOf" srcId="{FA585BE9-2140-0B43-85F7-291F3AF74356}" destId="{78B7383A-6DA1-E548-A8AA-AAF86A134DAD}" srcOrd="3" destOrd="0" presId="urn:microsoft.com/office/officeart/2005/8/layout/hProcess9"/>
    <dgm:cxn modelId="{FBE1B451-83AE-FA42-92EA-E3321F42ADFC}" type="presParOf" srcId="{FA585BE9-2140-0B43-85F7-291F3AF74356}" destId="{0173077B-4935-6F4E-B110-939B7A2BDF47}" srcOrd="4" destOrd="0" presId="urn:microsoft.com/office/officeart/2005/8/layout/hProcess9"/>
    <dgm:cxn modelId="{026B6E4B-44EF-E64F-99C0-6A074A349BAC}" type="presParOf" srcId="{FA585BE9-2140-0B43-85F7-291F3AF74356}" destId="{B4999F2C-C64A-724B-98FE-BAB90AEC6B7B}" srcOrd="5" destOrd="0" presId="urn:microsoft.com/office/officeart/2005/8/layout/hProcess9"/>
    <dgm:cxn modelId="{1F92A284-0AA9-6E4A-B4F0-E2E0C4F17CC7}" type="presParOf" srcId="{FA585BE9-2140-0B43-85F7-291F3AF74356}" destId="{1CC81DC2-C463-9647-84C4-FEC62EE7CC8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727FAB-44CB-FB4D-8A68-CC82BF236224}" type="doc">
      <dgm:prSet loTypeId="urn:microsoft.com/office/officeart/2005/8/layout/radial3" loCatId="" qsTypeId="urn:microsoft.com/office/officeart/2005/8/quickstyle/simple2" qsCatId="simple" csTypeId="urn:microsoft.com/office/officeart/2005/8/colors/accent3_2" csCatId="accent3" phldr="1"/>
      <dgm:spPr/>
      <dgm:t>
        <a:bodyPr/>
        <a:lstStyle/>
        <a:p>
          <a:endParaRPr lang="en-US"/>
        </a:p>
      </dgm:t>
    </dgm:pt>
    <dgm:pt modelId="{008635BA-2C22-764C-B68F-FB9F4973D6B8}">
      <dgm:prSet phldrT="[Text]"/>
      <dgm:spPr/>
      <dgm:t>
        <a:bodyPr/>
        <a:lstStyle/>
        <a:p>
          <a:r>
            <a:rPr lang="en-US" b="1" dirty="0" smtClean="0"/>
            <a:t>Context</a:t>
          </a:r>
          <a:endParaRPr lang="en-US" b="1" dirty="0"/>
        </a:p>
      </dgm:t>
    </dgm:pt>
    <dgm:pt modelId="{3EEAFB38-D175-BF47-A61A-8A21801F6C97}" type="parTrans" cxnId="{58DF5476-7EDD-164A-A794-54FD82346665}">
      <dgm:prSet/>
      <dgm:spPr/>
      <dgm:t>
        <a:bodyPr/>
        <a:lstStyle/>
        <a:p>
          <a:endParaRPr lang="en-US"/>
        </a:p>
      </dgm:t>
    </dgm:pt>
    <dgm:pt modelId="{048EB86A-B86A-4449-AF49-06B1CA6F7F80}" type="sibTrans" cxnId="{58DF5476-7EDD-164A-A794-54FD82346665}">
      <dgm:prSet/>
      <dgm:spPr/>
      <dgm:t>
        <a:bodyPr/>
        <a:lstStyle/>
        <a:p>
          <a:endParaRPr lang="en-US"/>
        </a:p>
      </dgm:t>
    </dgm:pt>
    <dgm:pt modelId="{658D9476-0988-1041-8959-AC2074399FC8}">
      <dgm:prSet phldrT="[Text]" custT="1"/>
      <dgm:spPr/>
      <dgm:t>
        <a:bodyPr/>
        <a:lstStyle/>
        <a:p>
          <a:r>
            <a:rPr lang="en-US" sz="1500" b="1" dirty="0" smtClean="0"/>
            <a:t>Religious</a:t>
          </a:r>
          <a:endParaRPr lang="en-US" sz="1500" b="1" dirty="0"/>
        </a:p>
      </dgm:t>
    </dgm:pt>
    <dgm:pt modelId="{D42EC305-91F1-C041-8E64-5407FBB21840}" type="parTrans" cxnId="{22726551-9413-934A-B9CF-AE343C103103}">
      <dgm:prSet/>
      <dgm:spPr/>
      <dgm:t>
        <a:bodyPr/>
        <a:lstStyle/>
        <a:p>
          <a:endParaRPr lang="en-US"/>
        </a:p>
      </dgm:t>
    </dgm:pt>
    <dgm:pt modelId="{AA7AD529-1F98-E64B-AE55-6EF2C2FBC0AA}" type="sibTrans" cxnId="{22726551-9413-934A-B9CF-AE343C103103}">
      <dgm:prSet/>
      <dgm:spPr/>
      <dgm:t>
        <a:bodyPr/>
        <a:lstStyle/>
        <a:p>
          <a:endParaRPr lang="en-US"/>
        </a:p>
      </dgm:t>
    </dgm:pt>
    <dgm:pt modelId="{CAC7D44E-BA4E-D44B-922A-2BE4DCFAA271}">
      <dgm:prSet phldrT="[Text]" custT="1"/>
      <dgm:spPr/>
      <dgm:t>
        <a:bodyPr/>
        <a:lstStyle/>
        <a:p>
          <a:r>
            <a:rPr lang="en-US" sz="1500" b="1" dirty="0" smtClean="0"/>
            <a:t>Generational</a:t>
          </a:r>
          <a:endParaRPr lang="en-US" sz="1500" b="1" dirty="0"/>
        </a:p>
      </dgm:t>
    </dgm:pt>
    <dgm:pt modelId="{109408FD-E21D-134C-8F9F-E1BA2E1B072B}" type="parTrans" cxnId="{37B510A1-6278-A64F-8783-03164D5D9CFA}">
      <dgm:prSet/>
      <dgm:spPr/>
      <dgm:t>
        <a:bodyPr/>
        <a:lstStyle/>
        <a:p>
          <a:endParaRPr lang="en-US"/>
        </a:p>
      </dgm:t>
    </dgm:pt>
    <dgm:pt modelId="{BFFB37F1-D4B1-EB4A-ABE2-7C2AAB63CDE2}" type="sibTrans" cxnId="{37B510A1-6278-A64F-8783-03164D5D9CFA}">
      <dgm:prSet/>
      <dgm:spPr/>
      <dgm:t>
        <a:bodyPr/>
        <a:lstStyle/>
        <a:p>
          <a:endParaRPr lang="en-US"/>
        </a:p>
      </dgm:t>
    </dgm:pt>
    <dgm:pt modelId="{97FB5500-9586-C54D-BA6B-96B5A4152537}">
      <dgm:prSet phldrT="[Text]" custT="1"/>
      <dgm:spPr/>
      <dgm:t>
        <a:bodyPr/>
        <a:lstStyle/>
        <a:p>
          <a:r>
            <a:rPr lang="en-US" sz="1500" b="1" dirty="0" smtClean="0"/>
            <a:t>Technological</a:t>
          </a:r>
          <a:endParaRPr lang="en-US" sz="1500" b="1" dirty="0"/>
        </a:p>
      </dgm:t>
    </dgm:pt>
    <dgm:pt modelId="{FCD42005-FF1A-F640-BAF4-8B690FCDE385}" type="parTrans" cxnId="{302A1A89-F345-3C4C-B0FC-FBB0C4B8157A}">
      <dgm:prSet/>
      <dgm:spPr/>
      <dgm:t>
        <a:bodyPr/>
        <a:lstStyle/>
        <a:p>
          <a:endParaRPr lang="en-US"/>
        </a:p>
      </dgm:t>
    </dgm:pt>
    <dgm:pt modelId="{1F310C7B-C7C8-6E46-B2C3-3BC815096864}" type="sibTrans" cxnId="{302A1A89-F345-3C4C-B0FC-FBB0C4B8157A}">
      <dgm:prSet/>
      <dgm:spPr/>
      <dgm:t>
        <a:bodyPr/>
        <a:lstStyle/>
        <a:p>
          <a:endParaRPr lang="en-US"/>
        </a:p>
      </dgm:t>
    </dgm:pt>
    <dgm:pt modelId="{D6F6DDF1-D58D-8345-9821-D3496B252803}">
      <dgm:prSet phldrT="[Text]" custT="1"/>
      <dgm:spPr/>
      <dgm:t>
        <a:bodyPr/>
        <a:lstStyle/>
        <a:p>
          <a:r>
            <a:rPr lang="en-US" sz="1500" b="1" dirty="0" smtClean="0"/>
            <a:t>Economic</a:t>
          </a:r>
          <a:endParaRPr lang="en-US" sz="1500" b="1" dirty="0"/>
        </a:p>
      </dgm:t>
    </dgm:pt>
    <dgm:pt modelId="{4651F91F-D9AE-1F4F-A2D9-39C147C53D6F}" type="parTrans" cxnId="{D8B42D2D-3877-5744-B79C-D6DF3C3E636C}">
      <dgm:prSet/>
      <dgm:spPr/>
      <dgm:t>
        <a:bodyPr/>
        <a:lstStyle/>
        <a:p>
          <a:endParaRPr lang="en-US"/>
        </a:p>
      </dgm:t>
    </dgm:pt>
    <dgm:pt modelId="{CE765711-3C57-434A-A8DB-B6939E8BBE96}" type="sibTrans" cxnId="{D8B42D2D-3877-5744-B79C-D6DF3C3E636C}">
      <dgm:prSet/>
      <dgm:spPr/>
      <dgm:t>
        <a:bodyPr/>
        <a:lstStyle/>
        <a:p>
          <a:endParaRPr lang="en-US"/>
        </a:p>
      </dgm:t>
    </dgm:pt>
    <dgm:pt modelId="{430F536C-4F96-EB48-800D-9AD4AD02E0ED}">
      <dgm:prSet phldrT="[Text]" custT="1"/>
      <dgm:spPr/>
      <dgm:t>
        <a:bodyPr/>
        <a:lstStyle/>
        <a:p>
          <a:r>
            <a:rPr lang="en-US" sz="1500" b="1" dirty="0" smtClean="0"/>
            <a:t>Ethnic-Cultural</a:t>
          </a:r>
          <a:endParaRPr lang="en-US" sz="1500" b="1" dirty="0"/>
        </a:p>
      </dgm:t>
    </dgm:pt>
    <dgm:pt modelId="{10176A95-5EA3-6647-A1F1-9FF69EE043E6}" type="parTrans" cxnId="{3C170DDB-8EC3-7644-8AF9-14D4BF8584CC}">
      <dgm:prSet/>
      <dgm:spPr/>
      <dgm:t>
        <a:bodyPr/>
        <a:lstStyle/>
        <a:p>
          <a:endParaRPr lang="en-US"/>
        </a:p>
      </dgm:t>
    </dgm:pt>
    <dgm:pt modelId="{0B377FC4-16F1-034B-9C2A-2E1861FD0A92}" type="sibTrans" cxnId="{3C170DDB-8EC3-7644-8AF9-14D4BF8584CC}">
      <dgm:prSet/>
      <dgm:spPr/>
      <dgm:t>
        <a:bodyPr/>
        <a:lstStyle/>
        <a:p>
          <a:endParaRPr lang="en-US"/>
        </a:p>
      </dgm:t>
    </dgm:pt>
    <dgm:pt modelId="{99AA8531-3AAA-5643-B86D-62C7778116A6}">
      <dgm:prSet phldrT="[Text]" custT="1"/>
      <dgm:spPr/>
      <dgm:t>
        <a:bodyPr/>
        <a:lstStyle/>
        <a:p>
          <a:r>
            <a:rPr lang="en-US" sz="1500" b="1" dirty="0" smtClean="0"/>
            <a:t>Political</a:t>
          </a:r>
          <a:endParaRPr lang="en-US" sz="1500" b="1" dirty="0"/>
        </a:p>
      </dgm:t>
    </dgm:pt>
    <dgm:pt modelId="{CEE5ACFD-5231-2B4D-B41D-874CE735ED3D}" type="parTrans" cxnId="{DE12E9A3-8BD6-1245-B1B7-6F728ABED449}">
      <dgm:prSet/>
      <dgm:spPr/>
      <dgm:t>
        <a:bodyPr/>
        <a:lstStyle/>
        <a:p>
          <a:endParaRPr lang="en-US"/>
        </a:p>
      </dgm:t>
    </dgm:pt>
    <dgm:pt modelId="{C0DA6745-E87D-1847-8497-AAD1C0D90E03}" type="sibTrans" cxnId="{DE12E9A3-8BD6-1245-B1B7-6F728ABED449}">
      <dgm:prSet/>
      <dgm:spPr/>
      <dgm:t>
        <a:bodyPr/>
        <a:lstStyle/>
        <a:p>
          <a:endParaRPr lang="en-US"/>
        </a:p>
      </dgm:t>
    </dgm:pt>
    <dgm:pt modelId="{3B4204F2-5270-7242-913B-98ADF4F97549}" type="pres">
      <dgm:prSet presAssocID="{36727FAB-44CB-FB4D-8A68-CC82BF236224}" presName="composite" presStyleCnt="0">
        <dgm:presLayoutVars>
          <dgm:chMax val="1"/>
          <dgm:dir/>
          <dgm:resizeHandles val="exact"/>
        </dgm:presLayoutVars>
      </dgm:prSet>
      <dgm:spPr/>
      <dgm:t>
        <a:bodyPr/>
        <a:lstStyle/>
        <a:p>
          <a:endParaRPr lang="en-US"/>
        </a:p>
      </dgm:t>
    </dgm:pt>
    <dgm:pt modelId="{95BD5D05-2DC5-4C48-B97C-3BC3C9FAFADA}" type="pres">
      <dgm:prSet presAssocID="{36727FAB-44CB-FB4D-8A68-CC82BF236224}" presName="radial" presStyleCnt="0">
        <dgm:presLayoutVars>
          <dgm:animLvl val="ctr"/>
        </dgm:presLayoutVars>
      </dgm:prSet>
      <dgm:spPr/>
      <dgm:t>
        <a:bodyPr/>
        <a:lstStyle/>
        <a:p>
          <a:endParaRPr lang="en-US"/>
        </a:p>
      </dgm:t>
    </dgm:pt>
    <dgm:pt modelId="{53366FE7-08BC-CC41-BF9D-885ED5D4E805}" type="pres">
      <dgm:prSet presAssocID="{008635BA-2C22-764C-B68F-FB9F4973D6B8}" presName="centerShape" presStyleLbl="vennNode1" presStyleIdx="0" presStyleCnt="7"/>
      <dgm:spPr/>
      <dgm:t>
        <a:bodyPr/>
        <a:lstStyle/>
        <a:p>
          <a:endParaRPr lang="en-US"/>
        </a:p>
      </dgm:t>
    </dgm:pt>
    <dgm:pt modelId="{6424D657-AAFC-5143-A3A6-53575F73EBA3}" type="pres">
      <dgm:prSet presAssocID="{658D9476-0988-1041-8959-AC2074399FC8}" presName="node" presStyleLbl="vennNode1" presStyleIdx="1" presStyleCnt="7" custScaleX="118871" custScaleY="101525">
        <dgm:presLayoutVars>
          <dgm:bulletEnabled val="1"/>
        </dgm:presLayoutVars>
      </dgm:prSet>
      <dgm:spPr/>
      <dgm:t>
        <a:bodyPr/>
        <a:lstStyle/>
        <a:p>
          <a:endParaRPr lang="en-US"/>
        </a:p>
      </dgm:t>
    </dgm:pt>
    <dgm:pt modelId="{72AFD5A0-9CD5-4C41-8F49-587A4BCD14A2}" type="pres">
      <dgm:prSet presAssocID="{CAC7D44E-BA4E-D44B-922A-2BE4DCFAA271}" presName="node" presStyleLbl="vennNode1" presStyleIdx="2" presStyleCnt="7" custScaleX="118871" custScaleY="101525" custRadScaleRad="105349" custRadScaleInc="2777">
        <dgm:presLayoutVars>
          <dgm:bulletEnabled val="1"/>
        </dgm:presLayoutVars>
      </dgm:prSet>
      <dgm:spPr/>
      <dgm:t>
        <a:bodyPr/>
        <a:lstStyle/>
        <a:p>
          <a:endParaRPr lang="en-US"/>
        </a:p>
      </dgm:t>
    </dgm:pt>
    <dgm:pt modelId="{EEBAF43E-A869-274B-92A4-C4EDDDA4CA86}" type="pres">
      <dgm:prSet presAssocID="{97FB5500-9586-C54D-BA6B-96B5A4152537}" presName="node" presStyleLbl="vennNode1" presStyleIdx="3" presStyleCnt="7" custScaleX="130035" custScaleY="101525" custRadScaleRad="108597" custRadScaleInc="-4310">
        <dgm:presLayoutVars>
          <dgm:bulletEnabled val="1"/>
        </dgm:presLayoutVars>
      </dgm:prSet>
      <dgm:spPr/>
      <dgm:t>
        <a:bodyPr/>
        <a:lstStyle/>
        <a:p>
          <a:endParaRPr lang="en-US"/>
        </a:p>
      </dgm:t>
    </dgm:pt>
    <dgm:pt modelId="{8855F14C-DFF0-724D-A24F-68FF8C42C592}" type="pres">
      <dgm:prSet presAssocID="{D6F6DDF1-D58D-8345-9821-D3496B252803}" presName="node" presStyleLbl="vennNode1" presStyleIdx="4" presStyleCnt="7" custScaleX="118871" custScaleY="101525">
        <dgm:presLayoutVars>
          <dgm:bulletEnabled val="1"/>
        </dgm:presLayoutVars>
      </dgm:prSet>
      <dgm:spPr/>
      <dgm:t>
        <a:bodyPr/>
        <a:lstStyle/>
        <a:p>
          <a:endParaRPr lang="en-US"/>
        </a:p>
      </dgm:t>
    </dgm:pt>
    <dgm:pt modelId="{71253490-9753-4C4B-A8F8-73E81D894482}" type="pres">
      <dgm:prSet presAssocID="{430F536C-4F96-EB48-800D-9AD4AD02E0ED}" presName="node" presStyleLbl="vennNode1" presStyleIdx="5" presStyleCnt="7" custScaleX="118871" custScaleY="101525" custRadScaleRad="104272" custRadScaleInc="2244">
        <dgm:presLayoutVars>
          <dgm:bulletEnabled val="1"/>
        </dgm:presLayoutVars>
      </dgm:prSet>
      <dgm:spPr/>
      <dgm:t>
        <a:bodyPr/>
        <a:lstStyle/>
        <a:p>
          <a:endParaRPr lang="en-US"/>
        </a:p>
      </dgm:t>
    </dgm:pt>
    <dgm:pt modelId="{61DD39B1-E452-6747-9FF0-86AA96F6FFC3}" type="pres">
      <dgm:prSet presAssocID="{99AA8531-3AAA-5643-B86D-62C7778116A6}" presName="node" presStyleLbl="vennNode1" presStyleIdx="6" presStyleCnt="7" custScaleX="118871" custScaleY="101525" custRadScaleRad="103199" custRadScaleInc="-1701">
        <dgm:presLayoutVars>
          <dgm:bulletEnabled val="1"/>
        </dgm:presLayoutVars>
      </dgm:prSet>
      <dgm:spPr/>
      <dgm:t>
        <a:bodyPr/>
        <a:lstStyle/>
        <a:p>
          <a:endParaRPr lang="en-US"/>
        </a:p>
      </dgm:t>
    </dgm:pt>
  </dgm:ptLst>
  <dgm:cxnLst>
    <dgm:cxn modelId="{FF8E08F1-3D56-D649-9877-F5500A73BE5C}" type="presOf" srcId="{008635BA-2C22-764C-B68F-FB9F4973D6B8}" destId="{53366FE7-08BC-CC41-BF9D-885ED5D4E805}" srcOrd="0" destOrd="0" presId="urn:microsoft.com/office/officeart/2005/8/layout/radial3"/>
    <dgm:cxn modelId="{D3806EC6-29F6-1D41-ACDA-FD8456BEEF35}" type="presOf" srcId="{99AA8531-3AAA-5643-B86D-62C7778116A6}" destId="{61DD39B1-E452-6747-9FF0-86AA96F6FFC3}" srcOrd="0" destOrd="0" presId="urn:microsoft.com/office/officeart/2005/8/layout/radial3"/>
    <dgm:cxn modelId="{910C858C-F098-F743-B55C-72C4EBC416D3}" type="presOf" srcId="{97FB5500-9586-C54D-BA6B-96B5A4152537}" destId="{EEBAF43E-A869-274B-92A4-C4EDDDA4CA86}" srcOrd="0" destOrd="0" presId="urn:microsoft.com/office/officeart/2005/8/layout/radial3"/>
    <dgm:cxn modelId="{58DF5476-7EDD-164A-A794-54FD82346665}" srcId="{36727FAB-44CB-FB4D-8A68-CC82BF236224}" destId="{008635BA-2C22-764C-B68F-FB9F4973D6B8}" srcOrd="0" destOrd="0" parTransId="{3EEAFB38-D175-BF47-A61A-8A21801F6C97}" sibTransId="{048EB86A-B86A-4449-AF49-06B1CA6F7F80}"/>
    <dgm:cxn modelId="{DE12E9A3-8BD6-1245-B1B7-6F728ABED449}" srcId="{008635BA-2C22-764C-B68F-FB9F4973D6B8}" destId="{99AA8531-3AAA-5643-B86D-62C7778116A6}" srcOrd="5" destOrd="0" parTransId="{CEE5ACFD-5231-2B4D-B41D-874CE735ED3D}" sibTransId="{C0DA6745-E87D-1847-8497-AAD1C0D90E03}"/>
    <dgm:cxn modelId="{22726551-9413-934A-B9CF-AE343C103103}" srcId="{008635BA-2C22-764C-B68F-FB9F4973D6B8}" destId="{658D9476-0988-1041-8959-AC2074399FC8}" srcOrd="0" destOrd="0" parTransId="{D42EC305-91F1-C041-8E64-5407FBB21840}" sibTransId="{AA7AD529-1F98-E64B-AE55-6EF2C2FBC0AA}"/>
    <dgm:cxn modelId="{3C170DDB-8EC3-7644-8AF9-14D4BF8584CC}" srcId="{008635BA-2C22-764C-B68F-FB9F4973D6B8}" destId="{430F536C-4F96-EB48-800D-9AD4AD02E0ED}" srcOrd="4" destOrd="0" parTransId="{10176A95-5EA3-6647-A1F1-9FF69EE043E6}" sibTransId="{0B377FC4-16F1-034B-9C2A-2E1861FD0A92}"/>
    <dgm:cxn modelId="{5D35E69A-CF7D-8445-B193-18D5992549CA}" type="presOf" srcId="{36727FAB-44CB-FB4D-8A68-CC82BF236224}" destId="{3B4204F2-5270-7242-913B-98ADF4F97549}" srcOrd="0" destOrd="0" presId="urn:microsoft.com/office/officeart/2005/8/layout/radial3"/>
    <dgm:cxn modelId="{D8B42D2D-3877-5744-B79C-D6DF3C3E636C}" srcId="{008635BA-2C22-764C-B68F-FB9F4973D6B8}" destId="{D6F6DDF1-D58D-8345-9821-D3496B252803}" srcOrd="3" destOrd="0" parTransId="{4651F91F-D9AE-1F4F-A2D9-39C147C53D6F}" sibTransId="{CE765711-3C57-434A-A8DB-B6939E8BBE96}"/>
    <dgm:cxn modelId="{7C760148-C628-844B-A250-F1A91B7153B6}" type="presOf" srcId="{430F536C-4F96-EB48-800D-9AD4AD02E0ED}" destId="{71253490-9753-4C4B-A8F8-73E81D894482}" srcOrd="0" destOrd="0" presId="urn:microsoft.com/office/officeart/2005/8/layout/radial3"/>
    <dgm:cxn modelId="{37B510A1-6278-A64F-8783-03164D5D9CFA}" srcId="{008635BA-2C22-764C-B68F-FB9F4973D6B8}" destId="{CAC7D44E-BA4E-D44B-922A-2BE4DCFAA271}" srcOrd="1" destOrd="0" parTransId="{109408FD-E21D-134C-8F9F-E1BA2E1B072B}" sibTransId="{BFFB37F1-D4B1-EB4A-ABE2-7C2AAB63CDE2}"/>
    <dgm:cxn modelId="{982C2CA5-5BA9-F045-A373-A43141FD49F5}" type="presOf" srcId="{D6F6DDF1-D58D-8345-9821-D3496B252803}" destId="{8855F14C-DFF0-724D-A24F-68FF8C42C592}" srcOrd="0" destOrd="0" presId="urn:microsoft.com/office/officeart/2005/8/layout/radial3"/>
    <dgm:cxn modelId="{8FA6B4E3-A3A0-1A4B-B472-783C9A8B93EF}" type="presOf" srcId="{CAC7D44E-BA4E-D44B-922A-2BE4DCFAA271}" destId="{72AFD5A0-9CD5-4C41-8F49-587A4BCD14A2}" srcOrd="0" destOrd="0" presId="urn:microsoft.com/office/officeart/2005/8/layout/radial3"/>
    <dgm:cxn modelId="{7DB9C024-470E-004D-9200-91C5F99B816C}" type="presOf" srcId="{658D9476-0988-1041-8959-AC2074399FC8}" destId="{6424D657-AAFC-5143-A3A6-53575F73EBA3}" srcOrd="0" destOrd="0" presId="urn:microsoft.com/office/officeart/2005/8/layout/radial3"/>
    <dgm:cxn modelId="{302A1A89-F345-3C4C-B0FC-FBB0C4B8157A}" srcId="{008635BA-2C22-764C-B68F-FB9F4973D6B8}" destId="{97FB5500-9586-C54D-BA6B-96B5A4152537}" srcOrd="2" destOrd="0" parTransId="{FCD42005-FF1A-F640-BAF4-8B690FCDE385}" sibTransId="{1F310C7B-C7C8-6E46-B2C3-3BC815096864}"/>
    <dgm:cxn modelId="{48B98908-CFA8-BF48-807D-5C3E0B618789}" type="presParOf" srcId="{3B4204F2-5270-7242-913B-98ADF4F97549}" destId="{95BD5D05-2DC5-4C48-B97C-3BC3C9FAFADA}" srcOrd="0" destOrd="0" presId="urn:microsoft.com/office/officeart/2005/8/layout/radial3"/>
    <dgm:cxn modelId="{5A7D2222-5116-FC49-9481-5F6E86B1A8A1}" type="presParOf" srcId="{95BD5D05-2DC5-4C48-B97C-3BC3C9FAFADA}" destId="{53366FE7-08BC-CC41-BF9D-885ED5D4E805}" srcOrd="0" destOrd="0" presId="urn:microsoft.com/office/officeart/2005/8/layout/radial3"/>
    <dgm:cxn modelId="{66067334-DD66-CE4E-BBBE-7BA08D0F3FBF}" type="presParOf" srcId="{95BD5D05-2DC5-4C48-B97C-3BC3C9FAFADA}" destId="{6424D657-AAFC-5143-A3A6-53575F73EBA3}" srcOrd="1" destOrd="0" presId="urn:microsoft.com/office/officeart/2005/8/layout/radial3"/>
    <dgm:cxn modelId="{96A887E2-BD3F-2F44-ACDD-9AD32734FF2D}" type="presParOf" srcId="{95BD5D05-2DC5-4C48-B97C-3BC3C9FAFADA}" destId="{72AFD5A0-9CD5-4C41-8F49-587A4BCD14A2}" srcOrd="2" destOrd="0" presId="urn:microsoft.com/office/officeart/2005/8/layout/radial3"/>
    <dgm:cxn modelId="{CC2CD95C-B89B-7742-8BDA-791095F2B053}" type="presParOf" srcId="{95BD5D05-2DC5-4C48-B97C-3BC3C9FAFADA}" destId="{EEBAF43E-A869-274B-92A4-C4EDDDA4CA86}" srcOrd="3" destOrd="0" presId="urn:microsoft.com/office/officeart/2005/8/layout/radial3"/>
    <dgm:cxn modelId="{2D053BB0-DD60-2446-B0A1-9D832B5CDB56}" type="presParOf" srcId="{95BD5D05-2DC5-4C48-B97C-3BC3C9FAFADA}" destId="{8855F14C-DFF0-724D-A24F-68FF8C42C592}" srcOrd="4" destOrd="0" presId="urn:microsoft.com/office/officeart/2005/8/layout/radial3"/>
    <dgm:cxn modelId="{23D45BBD-2C8C-6148-98FA-C481A2D863C5}" type="presParOf" srcId="{95BD5D05-2DC5-4C48-B97C-3BC3C9FAFADA}" destId="{71253490-9753-4C4B-A8F8-73E81D894482}" srcOrd="5" destOrd="0" presId="urn:microsoft.com/office/officeart/2005/8/layout/radial3"/>
    <dgm:cxn modelId="{7C2DE67A-BBBF-7C48-836C-6600295ED0B8}" type="presParOf" srcId="{95BD5D05-2DC5-4C48-B97C-3BC3C9FAFADA}" destId="{61DD39B1-E452-6747-9FF0-86AA96F6FFC3}"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B2E4C9-6739-0940-BFE0-6E1FBF8066B7}" type="doc">
      <dgm:prSet loTypeId="urn:microsoft.com/office/officeart/2005/8/layout/radial5" loCatId="" qsTypeId="urn:microsoft.com/office/officeart/2005/8/quickstyle/simple4" qsCatId="simple" csTypeId="urn:microsoft.com/office/officeart/2005/8/colors/colorful1" csCatId="colorful" phldr="1"/>
      <dgm:spPr/>
      <dgm:t>
        <a:bodyPr/>
        <a:lstStyle/>
        <a:p>
          <a:endParaRPr lang="en-US"/>
        </a:p>
      </dgm:t>
    </dgm:pt>
    <dgm:pt modelId="{225E5DA0-6ECA-5845-A3C1-730172FCAABF}">
      <dgm:prSet phldrT="[Text]" custT="1"/>
      <dgm:spPr/>
      <dgm:t>
        <a:bodyPr/>
        <a:lstStyle/>
        <a:p>
          <a:r>
            <a:rPr lang="en-US" sz="1600" b="1" dirty="0" smtClean="0">
              <a:solidFill>
                <a:schemeClr val="tx1"/>
              </a:solidFill>
            </a:rPr>
            <a:t>Faith Enrichment</a:t>
          </a:r>
          <a:endParaRPr lang="en-US" sz="1600" b="1" dirty="0">
            <a:solidFill>
              <a:schemeClr val="tx1"/>
            </a:solidFill>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9B651A59-0684-C64A-8AAF-45B682A48F36}">
      <dgm:prSet phldrT="[Text]" custT="1"/>
      <dgm:spPr/>
      <dgm:t>
        <a:bodyPr/>
        <a:lstStyle/>
        <a:p>
          <a:r>
            <a:rPr lang="en-US" sz="1600" b="1" dirty="0" smtClean="0">
              <a:solidFill>
                <a:schemeClr val="tx1"/>
              </a:solidFill>
            </a:rPr>
            <a:t>Sunday Worship</a:t>
          </a:r>
          <a:endParaRPr lang="en-US" sz="1600" b="1" dirty="0">
            <a:solidFill>
              <a:schemeClr val="tx1"/>
            </a:solidFill>
          </a:endParaRPr>
        </a:p>
      </dgm:t>
    </dgm:pt>
    <dgm:pt modelId="{7C2F16BB-6538-8842-9CA2-71C8213DDDF2}" type="parTrans" cxnId="{CFE06D2F-91F5-AF4A-A903-1AABFD89F0C6}">
      <dgm:prSet/>
      <dgm:spPr/>
      <dgm:t>
        <a:bodyPr/>
        <a:lstStyle/>
        <a:p>
          <a:endParaRPr lang="en-US" dirty="0"/>
        </a:p>
      </dgm:t>
    </dgm:pt>
    <dgm:pt modelId="{7CC44F90-221C-674A-B4A5-4EBA23FE7657}" type="sibTrans" cxnId="{CFE06D2F-91F5-AF4A-A903-1AABFD89F0C6}">
      <dgm:prSet/>
      <dgm:spPr/>
      <dgm:t>
        <a:bodyPr/>
        <a:lstStyle/>
        <a:p>
          <a:endParaRPr lang="en-US"/>
        </a:p>
      </dgm:t>
    </dgm:pt>
    <dgm:pt modelId="{4090E13C-FA55-8644-AA81-AAD46FD2B792}">
      <dgm:prSet phldrT="[Text]" custT="1"/>
      <dgm:spPr/>
      <dgm:t>
        <a:bodyPr/>
        <a:lstStyle/>
        <a:p>
          <a:r>
            <a:rPr lang="en-US" sz="2000" b="1" dirty="0" smtClean="0">
              <a:solidFill>
                <a:schemeClr val="tx1"/>
              </a:solidFill>
            </a:rPr>
            <a:t>Adult Faith Formation Network</a:t>
          </a:r>
          <a:endParaRPr lang="en-US" sz="2000" b="1" dirty="0">
            <a:solidFill>
              <a:schemeClr val="tx1"/>
            </a:solidFill>
          </a:endParaRPr>
        </a:p>
      </dgm:t>
    </dgm:pt>
    <dgm:pt modelId="{4EE8D82B-F843-9B4B-8B59-AD17BC70C0E5}" type="sibTrans" cxnId="{7A6D2285-42F1-564F-84B6-A23EF106771F}">
      <dgm:prSet/>
      <dgm:spPr/>
      <dgm:t>
        <a:bodyPr/>
        <a:lstStyle/>
        <a:p>
          <a:endParaRPr lang="en-US"/>
        </a:p>
      </dgm:t>
    </dgm:pt>
    <dgm:pt modelId="{5E790D68-E624-D643-B2EF-0D05DA187D31}" type="parTrans" cxnId="{7A6D2285-42F1-564F-84B6-A23EF106771F}">
      <dgm:prSet/>
      <dgm:spPr/>
      <dgm:t>
        <a:bodyPr/>
        <a:lstStyle/>
        <a:p>
          <a:endParaRPr lang="en-US"/>
        </a:p>
      </dgm:t>
    </dgm:pt>
    <dgm:pt modelId="{F7856D9E-90FF-F24F-B0DA-78F9F28C81B9}">
      <dgm:prSet phldrT="[Text]" custT="1"/>
      <dgm:spPr/>
      <dgm:t>
        <a:bodyPr/>
        <a:lstStyle/>
        <a:p>
          <a:r>
            <a:rPr lang="en-US" sz="1600" b="1" dirty="0" smtClean="0">
              <a:solidFill>
                <a:schemeClr val="tx1"/>
              </a:solidFill>
            </a:rPr>
            <a:t>Grand-parents</a:t>
          </a:r>
          <a:endParaRPr lang="en-US" sz="1600" b="1" dirty="0">
            <a:solidFill>
              <a:schemeClr val="tx1"/>
            </a:solidFill>
          </a:endParaRPr>
        </a:p>
      </dgm:t>
    </dgm:pt>
    <dgm:pt modelId="{B47AF1B3-5211-4342-9949-253C6B632665}" type="parTrans" cxnId="{A2932E48-C00C-F245-9231-CCC0A62F7B8B}">
      <dgm:prSet/>
      <dgm:spPr/>
      <dgm:t>
        <a:bodyPr/>
        <a:lstStyle/>
        <a:p>
          <a:endParaRPr lang="en-US" dirty="0"/>
        </a:p>
      </dgm:t>
    </dgm:pt>
    <dgm:pt modelId="{3BA8F435-C135-0641-934E-4BA74D47FEDB}" type="sibTrans" cxnId="{A2932E48-C00C-F245-9231-CCC0A62F7B8B}">
      <dgm:prSet/>
      <dgm:spPr/>
      <dgm:t>
        <a:bodyPr/>
        <a:lstStyle/>
        <a:p>
          <a:endParaRPr lang="en-US"/>
        </a:p>
      </dgm:t>
    </dgm:pt>
    <dgm:pt modelId="{55A163D1-1D26-D14D-9E87-8410E3DB6204}">
      <dgm:prSet phldrT="[Text]" custT="1"/>
      <dgm:spPr/>
      <dgm:t>
        <a:bodyPr/>
        <a:lstStyle/>
        <a:p>
          <a:r>
            <a:rPr lang="en-US" sz="1600" b="1" dirty="0" smtClean="0">
              <a:solidFill>
                <a:schemeClr val="tx1"/>
              </a:solidFill>
            </a:rPr>
            <a:t>Spiritual Enrichment</a:t>
          </a:r>
          <a:endParaRPr lang="en-US" sz="1600" b="1" dirty="0">
            <a:solidFill>
              <a:schemeClr val="tx1"/>
            </a:solidFill>
          </a:endParaRPr>
        </a:p>
      </dgm:t>
    </dgm:pt>
    <dgm:pt modelId="{5E15C1BE-BD0B-074C-8F37-B327D3DC4989}" type="parTrans" cxnId="{4365CDF1-0EC8-BF4C-B57F-764C04945E06}">
      <dgm:prSet/>
      <dgm:spPr/>
      <dgm:t>
        <a:bodyPr/>
        <a:lstStyle/>
        <a:p>
          <a:endParaRPr lang="en-US" dirty="0"/>
        </a:p>
      </dgm:t>
    </dgm:pt>
    <dgm:pt modelId="{D2000CB0-ADFF-7349-B91F-D941410D986D}" type="sibTrans" cxnId="{4365CDF1-0EC8-BF4C-B57F-764C04945E06}">
      <dgm:prSet/>
      <dgm:spPr/>
      <dgm:t>
        <a:bodyPr/>
        <a:lstStyle/>
        <a:p>
          <a:endParaRPr lang="en-US"/>
        </a:p>
      </dgm:t>
    </dgm:pt>
    <dgm:pt modelId="{69E678C5-3929-AE4D-BEF4-2A03616F54A5}">
      <dgm:prSet phldrT="[Text]" custT="1"/>
      <dgm:spPr/>
      <dgm:t>
        <a:bodyPr/>
        <a:lstStyle/>
        <a:p>
          <a:r>
            <a:rPr lang="en-US" sz="1600" b="1" dirty="0" smtClean="0">
              <a:solidFill>
                <a:schemeClr val="tx1"/>
              </a:solidFill>
            </a:rPr>
            <a:t>Life Issues &amp; Milestones</a:t>
          </a:r>
          <a:endParaRPr lang="en-US" sz="1600" b="1" dirty="0">
            <a:solidFill>
              <a:schemeClr val="tx1"/>
            </a:solidFill>
          </a:endParaRPr>
        </a:p>
      </dgm:t>
    </dgm:pt>
    <dgm:pt modelId="{21926AC9-8F0F-ED4A-BBE8-100B95B3163B}" type="parTrans" cxnId="{9DAF9105-BFFC-094E-84C8-503E3578F4B4}">
      <dgm:prSet/>
      <dgm:spPr/>
      <dgm:t>
        <a:bodyPr/>
        <a:lstStyle/>
        <a:p>
          <a:endParaRPr lang="en-US" dirty="0"/>
        </a:p>
      </dgm:t>
    </dgm:pt>
    <dgm:pt modelId="{4E8C46CA-D259-B048-A260-B48CFF79AA3D}" type="sibTrans" cxnId="{9DAF9105-BFFC-094E-84C8-503E3578F4B4}">
      <dgm:prSet/>
      <dgm:spPr/>
      <dgm:t>
        <a:bodyPr/>
        <a:lstStyle/>
        <a:p>
          <a:endParaRPr lang="en-US"/>
        </a:p>
      </dgm:t>
    </dgm:pt>
    <dgm:pt modelId="{5357587B-3AF0-2C46-ACE7-3AACF13EE3F5}">
      <dgm:prSet phldrT="[Text]" custT="1"/>
      <dgm:spPr/>
      <dgm:t>
        <a:bodyPr/>
        <a:lstStyle/>
        <a:p>
          <a:r>
            <a:rPr lang="en-US" sz="1600" b="1" dirty="0" smtClean="0">
              <a:solidFill>
                <a:schemeClr val="tx1"/>
              </a:solidFill>
            </a:rPr>
            <a:t>Scripture Enrichment</a:t>
          </a:r>
          <a:endParaRPr lang="en-US" sz="1600" b="1" dirty="0">
            <a:solidFill>
              <a:schemeClr val="tx1"/>
            </a:solidFill>
          </a:endParaRPr>
        </a:p>
      </dgm:t>
    </dgm:pt>
    <dgm:pt modelId="{F095FF1F-364F-0C42-96B6-ED4E2E0C54B7}" type="parTrans" cxnId="{0340BF53-3474-924D-B9F3-F515773E1F60}">
      <dgm:prSet/>
      <dgm:spPr/>
      <dgm:t>
        <a:bodyPr/>
        <a:lstStyle/>
        <a:p>
          <a:endParaRPr lang="en-US" dirty="0"/>
        </a:p>
      </dgm:t>
    </dgm:pt>
    <dgm:pt modelId="{FECAA648-8604-C84B-B34D-88A09FD3567D}" type="sibTrans" cxnId="{0340BF53-3474-924D-B9F3-F515773E1F60}">
      <dgm:prSet/>
      <dgm:spPr/>
      <dgm:t>
        <a:bodyPr/>
        <a:lstStyle/>
        <a:p>
          <a:endParaRPr lang="en-US"/>
        </a:p>
      </dgm:t>
    </dgm:pt>
    <dgm:pt modelId="{81D46D3F-CE68-4F41-9A0D-1C66C1408C66}">
      <dgm:prSet phldrT="[Text]" custT="1"/>
      <dgm:spPr/>
      <dgm:t>
        <a:bodyPr/>
        <a:lstStyle/>
        <a:p>
          <a:r>
            <a:rPr lang="en-US" sz="1600" b="1" dirty="0" smtClean="0">
              <a:solidFill>
                <a:schemeClr val="tx1"/>
              </a:solidFill>
            </a:rPr>
            <a:t>Liturgical Seasons</a:t>
          </a:r>
          <a:endParaRPr lang="en-US" sz="1600" b="1" dirty="0">
            <a:solidFill>
              <a:schemeClr val="tx1"/>
            </a:solidFill>
          </a:endParaRPr>
        </a:p>
      </dgm:t>
    </dgm:pt>
    <dgm:pt modelId="{978F2F9E-2428-5D44-AC39-F352C6DB18B6}" type="parTrans" cxnId="{2FF14E62-213E-0F45-B56F-3498440A348E}">
      <dgm:prSet/>
      <dgm:spPr/>
      <dgm:t>
        <a:bodyPr/>
        <a:lstStyle/>
        <a:p>
          <a:endParaRPr lang="en-US" dirty="0"/>
        </a:p>
      </dgm:t>
    </dgm:pt>
    <dgm:pt modelId="{9381B292-E52C-7E45-B2D4-095D8ADB6B8D}" type="sibTrans" cxnId="{2FF14E62-213E-0F45-B56F-3498440A348E}">
      <dgm:prSet/>
      <dgm:spPr/>
      <dgm:t>
        <a:bodyPr/>
        <a:lstStyle/>
        <a:p>
          <a:endParaRPr lang="en-US"/>
        </a:p>
      </dgm:t>
    </dgm:pt>
    <dgm:pt modelId="{D4B152D0-3A6E-3D42-B062-F553DCDFE76C}">
      <dgm:prSet phldrT="[Text]" custT="1"/>
      <dgm:spPr/>
      <dgm:t>
        <a:bodyPr/>
        <a:lstStyle/>
        <a:p>
          <a:r>
            <a:rPr lang="en-US" sz="1600" b="1" dirty="0" smtClean="0">
              <a:solidFill>
                <a:schemeClr val="tx1"/>
              </a:solidFill>
            </a:rPr>
            <a:t>Service &amp; Mission</a:t>
          </a:r>
          <a:endParaRPr lang="en-US" sz="1600" b="1" dirty="0">
            <a:solidFill>
              <a:schemeClr val="tx1"/>
            </a:solidFill>
          </a:endParaRPr>
        </a:p>
      </dgm:t>
    </dgm:pt>
    <dgm:pt modelId="{0FD7ECDA-6A85-0D47-AA9E-9419B88FDA33}" type="parTrans" cxnId="{418C3B08-2F13-0044-B841-B6A8962C9ED0}">
      <dgm:prSet/>
      <dgm:spPr/>
      <dgm:t>
        <a:bodyPr/>
        <a:lstStyle/>
        <a:p>
          <a:endParaRPr lang="en-US" dirty="0"/>
        </a:p>
      </dgm:t>
    </dgm:pt>
    <dgm:pt modelId="{9C436E8F-B7D1-8C47-8EA3-F49C300DF620}" type="sibTrans" cxnId="{418C3B08-2F13-0044-B841-B6A8962C9ED0}">
      <dgm:prSet/>
      <dgm:spPr/>
      <dgm:t>
        <a:bodyPr/>
        <a:lstStyle/>
        <a:p>
          <a:endParaRPr lang="en-US"/>
        </a:p>
      </dgm:t>
    </dgm:pt>
    <dgm:pt modelId="{B3AFD3B6-4170-4E44-B1EE-B07B968DD101}">
      <dgm:prSet phldrT="[Text]" custT="1"/>
      <dgm:spPr/>
      <dgm:t>
        <a:bodyPr/>
        <a:lstStyle/>
        <a:p>
          <a:r>
            <a:rPr lang="en-US" sz="1600" b="1" dirty="0" smtClean="0">
              <a:solidFill>
                <a:schemeClr val="tx1"/>
              </a:solidFill>
            </a:rPr>
            <a:t>Discovering Faith</a:t>
          </a:r>
          <a:endParaRPr lang="en-US" sz="1600" b="1" dirty="0">
            <a:solidFill>
              <a:schemeClr val="tx1"/>
            </a:solidFill>
          </a:endParaRPr>
        </a:p>
      </dgm:t>
    </dgm:pt>
    <dgm:pt modelId="{C88E13B7-D070-164E-80EF-188D9732C36D}" type="parTrans" cxnId="{FD379816-40E0-2F48-806E-CE7DAA56D9DE}">
      <dgm:prSet/>
      <dgm:spPr/>
      <dgm:t>
        <a:bodyPr/>
        <a:lstStyle/>
        <a:p>
          <a:endParaRPr lang="en-US" dirty="0"/>
        </a:p>
      </dgm:t>
    </dgm:pt>
    <dgm:pt modelId="{B32B23ED-3C30-2A48-AF16-DD37250FBD19}" type="sibTrans" cxnId="{FD379816-40E0-2F48-806E-CE7DAA56D9DE}">
      <dgm:prSet/>
      <dgm:spPr/>
      <dgm:t>
        <a:bodyPr/>
        <a:lstStyle/>
        <a:p>
          <a:endParaRPr lang="en-US"/>
        </a:p>
      </dgm:t>
    </dgm:pt>
    <dgm:pt modelId="{2C7D58E8-6B9A-D446-9A55-EEFAD0B8FC18}" type="pres">
      <dgm:prSet presAssocID="{83B2E4C9-6739-0940-BFE0-6E1FBF8066B7}" presName="Name0" presStyleCnt="0">
        <dgm:presLayoutVars>
          <dgm:chMax val="1"/>
          <dgm:dir/>
          <dgm:animLvl val="ctr"/>
          <dgm:resizeHandles val="exact"/>
        </dgm:presLayoutVars>
      </dgm:prSet>
      <dgm:spPr/>
      <dgm:t>
        <a:bodyPr/>
        <a:lstStyle/>
        <a:p>
          <a:endParaRPr lang="en-US"/>
        </a:p>
      </dgm:t>
    </dgm:pt>
    <dgm:pt modelId="{B1ED66D3-0014-1F49-8D3B-8F66F3B949DC}" type="pres">
      <dgm:prSet presAssocID="{4090E13C-FA55-8644-AA81-AAD46FD2B792}" presName="centerShape" presStyleLbl="node0" presStyleIdx="0" presStyleCnt="1" custScaleX="142354" custScaleY="128171"/>
      <dgm:spPr/>
      <dgm:t>
        <a:bodyPr/>
        <a:lstStyle/>
        <a:p>
          <a:endParaRPr lang="en-US"/>
        </a:p>
      </dgm:t>
    </dgm:pt>
    <dgm:pt modelId="{FE337F2C-758E-2B47-8E78-DF968AA9F243}" type="pres">
      <dgm:prSet presAssocID="{7C2F16BB-6538-8842-9CA2-71C8213DDDF2}" presName="parTrans" presStyleLbl="sibTrans2D1" presStyleIdx="0" presStyleCnt="9"/>
      <dgm:spPr/>
      <dgm:t>
        <a:bodyPr/>
        <a:lstStyle/>
        <a:p>
          <a:endParaRPr lang="en-US"/>
        </a:p>
      </dgm:t>
    </dgm:pt>
    <dgm:pt modelId="{D721F667-C1BC-E04E-A575-138B2DE10788}" type="pres">
      <dgm:prSet presAssocID="{7C2F16BB-6538-8842-9CA2-71C8213DDDF2}" presName="connectorText" presStyleLbl="sibTrans2D1" presStyleIdx="0" presStyleCnt="9"/>
      <dgm:spPr/>
      <dgm:t>
        <a:bodyPr/>
        <a:lstStyle/>
        <a:p>
          <a:endParaRPr lang="en-US"/>
        </a:p>
      </dgm:t>
    </dgm:pt>
    <dgm:pt modelId="{74988C43-5554-9A4F-865E-E873DEC65AD9}" type="pres">
      <dgm:prSet presAssocID="{9B651A59-0684-C64A-8AAF-45B682A48F36}" presName="node" presStyleLbl="node1" presStyleIdx="0" presStyleCnt="9" custScaleX="115397">
        <dgm:presLayoutVars>
          <dgm:bulletEnabled val="1"/>
        </dgm:presLayoutVars>
      </dgm:prSet>
      <dgm:spPr/>
      <dgm:t>
        <a:bodyPr/>
        <a:lstStyle/>
        <a:p>
          <a:endParaRPr lang="en-US"/>
        </a:p>
      </dgm:t>
    </dgm:pt>
    <dgm:pt modelId="{83CDD2A0-3137-574D-842F-39C74B6F60D7}" type="pres">
      <dgm:prSet presAssocID="{978F2F9E-2428-5D44-AC39-F352C6DB18B6}" presName="parTrans" presStyleLbl="sibTrans2D1" presStyleIdx="1" presStyleCnt="9"/>
      <dgm:spPr/>
      <dgm:t>
        <a:bodyPr/>
        <a:lstStyle/>
        <a:p>
          <a:endParaRPr lang="en-US"/>
        </a:p>
      </dgm:t>
    </dgm:pt>
    <dgm:pt modelId="{53515CAB-3828-7047-8A48-41DD6CACF95A}" type="pres">
      <dgm:prSet presAssocID="{978F2F9E-2428-5D44-AC39-F352C6DB18B6}" presName="connectorText" presStyleLbl="sibTrans2D1" presStyleIdx="1" presStyleCnt="9"/>
      <dgm:spPr/>
      <dgm:t>
        <a:bodyPr/>
        <a:lstStyle/>
        <a:p>
          <a:endParaRPr lang="en-US"/>
        </a:p>
      </dgm:t>
    </dgm:pt>
    <dgm:pt modelId="{8AB503FF-6323-2943-B720-371E443FACAB}" type="pres">
      <dgm:prSet presAssocID="{81D46D3F-CE68-4F41-9A0D-1C66C1408C66}" presName="node" presStyleLbl="node1" presStyleIdx="1" presStyleCnt="9" custScaleX="115397">
        <dgm:presLayoutVars>
          <dgm:bulletEnabled val="1"/>
        </dgm:presLayoutVars>
      </dgm:prSet>
      <dgm:spPr/>
      <dgm:t>
        <a:bodyPr/>
        <a:lstStyle/>
        <a:p>
          <a:endParaRPr lang="en-US"/>
        </a:p>
      </dgm:t>
    </dgm:pt>
    <dgm:pt modelId="{D13C083D-8152-1246-B35A-0C30D37ACE3F}" type="pres">
      <dgm:prSet presAssocID="{F095FF1F-364F-0C42-96B6-ED4E2E0C54B7}" presName="parTrans" presStyleLbl="sibTrans2D1" presStyleIdx="2" presStyleCnt="9"/>
      <dgm:spPr/>
      <dgm:t>
        <a:bodyPr/>
        <a:lstStyle/>
        <a:p>
          <a:endParaRPr lang="en-US"/>
        </a:p>
      </dgm:t>
    </dgm:pt>
    <dgm:pt modelId="{1B951DA8-7C81-1243-BFCF-9A55CE142B46}" type="pres">
      <dgm:prSet presAssocID="{F095FF1F-364F-0C42-96B6-ED4E2E0C54B7}" presName="connectorText" presStyleLbl="sibTrans2D1" presStyleIdx="2" presStyleCnt="9"/>
      <dgm:spPr/>
      <dgm:t>
        <a:bodyPr/>
        <a:lstStyle/>
        <a:p>
          <a:endParaRPr lang="en-US"/>
        </a:p>
      </dgm:t>
    </dgm:pt>
    <dgm:pt modelId="{B3456C09-2241-B944-AB06-4320430C6299}" type="pres">
      <dgm:prSet presAssocID="{5357587B-3AF0-2C46-ACE7-3AACF13EE3F5}" presName="node" presStyleLbl="node1" presStyleIdx="2" presStyleCnt="9" custScaleX="115397">
        <dgm:presLayoutVars>
          <dgm:bulletEnabled val="1"/>
        </dgm:presLayoutVars>
      </dgm:prSet>
      <dgm:spPr/>
      <dgm:t>
        <a:bodyPr/>
        <a:lstStyle/>
        <a:p>
          <a:endParaRPr lang="en-US"/>
        </a:p>
      </dgm:t>
    </dgm:pt>
    <dgm:pt modelId="{6A3BDF5C-EE67-3D41-A156-9004B238E81B}" type="pres">
      <dgm:prSet presAssocID="{5E15C1BE-BD0B-074C-8F37-B327D3DC4989}" presName="parTrans" presStyleLbl="sibTrans2D1" presStyleIdx="3" presStyleCnt="9"/>
      <dgm:spPr/>
      <dgm:t>
        <a:bodyPr/>
        <a:lstStyle/>
        <a:p>
          <a:endParaRPr lang="en-US"/>
        </a:p>
      </dgm:t>
    </dgm:pt>
    <dgm:pt modelId="{CBEB05DB-26EA-E847-A194-B24068357870}" type="pres">
      <dgm:prSet presAssocID="{5E15C1BE-BD0B-074C-8F37-B327D3DC4989}" presName="connectorText" presStyleLbl="sibTrans2D1" presStyleIdx="3" presStyleCnt="9"/>
      <dgm:spPr/>
      <dgm:t>
        <a:bodyPr/>
        <a:lstStyle/>
        <a:p>
          <a:endParaRPr lang="en-US"/>
        </a:p>
      </dgm:t>
    </dgm:pt>
    <dgm:pt modelId="{04419C79-9E89-F444-805A-D4E10B2A3357}" type="pres">
      <dgm:prSet presAssocID="{55A163D1-1D26-D14D-9E87-8410E3DB6204}" presName="node" presStyleLbl="node1" presStyleIdx="3" presStyleCnt="9" custScaleX="115397">
        <dgm:presLayoutVars>
          <dgm:bulletEnabled val="1"/>
        </dgm:presLayoutVars>
      </dgm:prSet>
      <dgm:spPr/>
      <dgm:t>
        <a:bodyPr/>
        <a:lstStyle/>
        <a:p>
          <a:endParaRPr lang="en-US"/>
        </a:p>
      </dgm:t>
    </dgm:pt>
    <dgm:pt modelId="{9DB0D456-C792-DC48-ABA7-6A315478FF51}" type="pres">
      <dgm:prSet presAssocID="{93B20F67-1E67-794E-9682-CA2E507F8A7F}" presName="parTrans" presStyleLbl="sibTrans2D1" presStyleIdx="4" presStyleCnt="9"/>
      <dgm:spPr/>
      <dgm:t>
        <a:bodyPr/>
        <a:lstStyle/>
        <a:p>
          <a:endParaRPr lang="en-US"/>
        </a:p>
      </dgm:t>
    </dgm:pt>
    <dgm:pt modelId="{B824D876-7394-FA4E-A792-530F50E9319D}" type="pres">
      <dgm:prSet presAssocID="{93B20F67-1E67-794E-9682-CA2E507F8A7F}" presName="connectorText" presStyleLbl="sibTrans2D1" presStyleIdx="4" presStyleCnt="9"/>
      <dgm:spPr/>
      <dgm:t>
        <a:bodyPr/>
        <a:lstStyle/>
        <a:p>
          <a:endParaRPr lang="en-US"/>
        </a:p>
      </dgm:t>
    </dgm:pt>
    <dgm:pt modelId="{13407B7D-2485-B44E-8A9F-AC9F586C5389}" type="pres">
      <dgm:prSet presAssocID="{225E5DA0-6ECA-5845-A3C1-730172FCAABF}" presName="node" presStyleLbl="node1" presStyleIdx="4" presStyleCnt="9" custScaleX="115397">
        <dgm:presLayoutVars>
          <dgm:bulletEnabled val="1"/>
        </dgm:presLayoutVars>
      </dgm:prSet>
      <dgm:spPr/>
      <dgm:t>
        <a:bodyPr/>
        <a:lstStyle/>
        <a:p>
          <a:endParaRPr lang="en-US"/>
        </a:p>
      </dgm:t>
    </dgm:pt>
    <dgm:pt modelId="{81DE3D08-F8D3-5F45-93C6-A17BEDE21289}" type="pres">
      <dgm:prSet presAssocID="{0FD7ECDA-6A85-0D47-AA9E-9419B88FDA33}" presName="parTrans" presStyleLbl="sibTrans2D1" presStyleIdx="5" presStyleCnt="9"/>
      <dgm:spPr/>
      <dgm:t>
        <a:bodyPr/>
        <a:lstStyle/>
        <a:p>
          <a:endParaRPr lang="en-US"/>
        </a:p>
      </dgm:t>
    </dgm:pt>
    <dgm:pt modelId="{A7B30FBB-E1F3-2B4B-98E2-D85EC98CF351}" type="pres">
      <dgm:prSet presAssocID="{0FD7ECDA-6A85-0D47-AA9E-9419B88FDA33}" presName="connectorText" presStyleLbl="sibTrans2D1" presStyleIdx="5" presStyleCnt="9"/>
      <dgm:spPr/>
      <dgm:t>
        <a:bodyPr/>
        <a:lstStyle/>
        <a:p>
          <a:endParaRPr lang="en-US"/>
        </a:p>
      </dgm:t>
    </dgm:pt>
    <dgm:pt modelId="{17C7512F-81B4-DF4D-9901-CF01DB61D35D}" type="pres">
      <dgm:prSet presAssocID="{D4B152D0-3A6E-3D42-B062-F553DCDFE76C}" presName="node" presStyleLbl="node1" presStyleIdx="5" presStyleCnt="9" custScaleX="115397">
        <dgm:presLayoutVars>
          <dgm:bulletEnabled val="1"/>
        </dgm:presLayoutVars>
      </dgm:prSet>
      <dgm:spPr/>
      <dgm:t>
        <a:bodyPr/>
        <a:lstStyle/>
        <a:p>
          <a:endParaRPr lang="en-US"/>
        </a:p>
      </dgm:t>
    </dgm:pt>
    <dgm:pt modelId="{255F4CE6-34A8-6640-80F7-D980E7613C11}" type="pres">
      <dgm:prSet presAssocID="{21926AC9-8F0F-ED4A-BBE8-100B95B3163B}" presName="parTrans" presStyleLbl="sibTrans2D1" presStyleIdx="6" presStyleCnt="9"/>
      <dgm:spPr/>
      <dgm:t>
        <a:bodyPr/>
        <a:lstStyle/>
        <a:p>
          <a:endParaRPr lang="en-US"/>
        </a:p>
      </dgm:t>
    </dgm:pt>
    <dgm:pt modelId="{2A2B54E6-A615-144C-8400-0076762951D8}" type="pres">
      <dgm:prSet presAssocID="{21926AC9-8F0F-ED4A-BBE8-100B95B3163B}" presName="connectorText" presStyleLbl="sibTrans2D1" presStyleIdx="6" presStyleCnt="9"/>
      <dgm:spPr/>
      <dgm:t>
        <a:bodyPr/>
        <a:lstStyle/>
        <a:p>
          <a:endParaRPr lang="en-US"/>
        </a:p>
      </dgm:t>
    </dgm:pt>
    <dgm:pt modelId="{01F89D4B-EA4A-F14C-966E-A95D3D461582}" type="pres">
      <dgm:prSet presAssocID="{69E678C5-3929-AE4D-BEF4-2A03616F54A5}" presName="node" presStyleLbl="node1" presStyleIdx="6" presStyleCnt="9" custScaleX="115397">
        <dgm:presLayoutVars>
          <dgm:bulletEnabled val="1"/>
        </dgm:presLayoutVars>
      </dgm:prSet>
      <dgm:spPr/>
      <dgm:t>
        <a:bodyPr/>
        <a:lstStyle/>
        <a:p>
          <a:endParaRPr lang="en-US"/>
        </a:p>
      </dgm:t>
    </dgm:pt>
    <dgm:pt modelId="{2FD506B1-0E5D-234D-9502-ADE13864ED69}" type="pres">
      <dgm:prSet presAssocID="{B47AF1B3-5211-4342-9949-253C6B632665}" presName="parTrans" presStyleLbl="sibTrans2D1" presStyleIdx="7" presStyleCnt="9"/>
      <dgm:spPr/>
      <dgm:t>
        <a:bodyPr/>
        <a:lstStyle/>
        <a:p>
          <a:endParaRPr lang="en-US"/>
        </a:p>
      </dgm:t>
    </dgm:pt>
    <dgm:pt modelId="{CAAA2196-6740-0A4A-B519-09CA857C8B3B}" type="pres">
      <dgm:prSet presAssocID="{B47AF1B3-5211-4342-9949-253C6B632665}" presName="connectorText" presStyleLbl="sibTrans2D1" presStyleIdx="7" presStyleCnt="9"/>
      <dgm:spPr/>
      <dgm:t>
        <a:bodyPr/>
        <a:lstStyle/>
        <a:p>
          <a:endParaRPr lang="en-US"/>
        </a:p>
      </dgm:t>
    </dgm:pt>
    <dgm:pt modelId="{2A6197E3-D097-3F41-9FD1-239C0CBC0563}" type="pres">
      <dgm:prSet presAssocID="{F7856D9E-90FF-F24F-B0DA-78F9F28C81B9}" presName="node" presStyleLbl="node1" presStyleIdx="7" presStyleCnt="9" custScaleX="115397">
        <dgm:presLayoutVars>
          <dgm:bulletEnabled val="1"/>
        </dgm:presLayoutVars>
      </dgm:prSet>
      <dgm:spPr/>
      <dgm:t>
        <a:bodyPr/>
        <a:lstStyle/>
        <a:p>
          <a:endParaRPr lang="en-US"/>
        </a:p>
      </dgm:t>
    </dgm:pt>
    <dgm:pt modelId="{288E3E3C-0349-8449-9219-F1E4F66E71F5}" type="pres">
      <dgm:prSet presAssocID="{C88E13B7-D070-164E-80EF-188D9732C36D}" presName="parTrans" presStyleLbl="sibTrans2D1" presStyleIdx="8" presStyleCnt="9"/>
      <dgm:spPr/>
      <dgm:t>
        <a:bodyPr/>
        <a:lstStyle/>
        <a:p>
          <a:endParaRPr lang="en-US"/>
        </a:p>
      </dgm:t>
    </dgm:pt>
    <dgm:pt modelId="{6CA5D427-6002-E744-AC28-BE96E7D29C89}" type="pres">
      <dgm:prSet presAssocID="{C88E13B7-D070-164E-80EF-188D9732C36D}" presName="connectorText" presStyleLbl="sibTrans2D1" presStyleIdx="8" presStyleCnt="9"/>
      <dgm:spPr/>
      <dgm:t>
        <a:bodyPr/>
        <a:lstStyle/>
        <a:p>
          <a:endParaRPr lang="en-US"/>
        </a:p>
      </dgm:t>
    </dgm:pt>
    <dgm:pt modelId="{04527FDB-58F0-9944-8102-94564E7194B3}" type="pres">
      <dgm:prSet presAssocID="{B3AFD3B6-4170-4E44-B1EE-B07B968DD101}" presName="node" presStyleLbl="node1" presStyleIdx="8" presStyleCnt="9" custScaleX="115397">
        <dgm:presLayoutVars>
          <dgm:bulletEnabled val="1"/>
        </dgm:presLayoutVars>
      </dgm:prSet>
      <dgm:spPr/>
      <dgm:t>
        <a:bodyPr/>
        <a:lstStyle/>
        <a:p>
          <a:endParaRPr lang="en-US"/>
        </a:p>
      </dgm:t>
    </dgm:pt>
  </dgm:ptLst>
  <dgm:cxnLst>
    <dgm:cxn modelId="{0340BF53-3474-924D-B9F3-F515773E1F60}" srcId="{4090E13C-FA55-8644-AA81-AAD46FD2B792}" destId="{5357587B-3AF0-2C46-ACE7-3AACF13EE3F5}" srcOrd="2" destOrd="0" parTransId="{F095FF1F-364F-0C42-96B6-ED4E2E0C54B7}" sibTransId="{FECAA648-8604-C84B-B34D-88A09FD3567D}"/>
    <dgm:cxn modelId="{0A10A43D-F9F7-6548-9A38-DF9E10027D49}" type="presOf" srcId="{978F2F9E-2428-5D44-AC39-F352C6DB18B6}" destId="{83CDD2A0-3137-574D-842F-39C74B6F60D7}" srcOrd="0" destOrd="0" presId="urn:microsoft.com/office/officeart/2005/8/layout/radial5"/>
    <dgm:cxn modelId="{E9BE26BD-AC13-E645-9EA6-B28FBA6990D2}" type="presOf" srcId="{21926AC9-8F0F-ED4A-BBE8-100B95B3163B}" destId="{255F4CE6-34A8-6640-80F7-D980E7613C11}" srcOrd="0" destOrd="0" presId="urn:microsoft.com/office/officeart/2005/8/layout/radial5"/>
    <dgm:cxn modelId="{A4999D6F-1FD3-4447-BD98-93E7B3230371}" type="presOf" srcId="{83B2E4C9-6739-0940-BFE0-6E1FBF8066B7}" destId="{2C7D58E8-6B9A-D446-9A55-EEFAD0B8FC18}" srcOrd="0" destOrd="0" presId="urn:microsoft.com/office/officeart/2005/8/layout/radial5"/>
    <dgm:cxn modelId="{D263421D-15E0-484F-B7CF-3D6DD408414E}" type="presOf" srcId="{F7856D9E-90FF-F24F-B0DA-78F9F28C81B9}" destId="{2A6197E3-D097-3F41-9FD1-239C0CBC0563}" srcOrd="0" destOrd="0" presId="urn:microsoft.com/office/officeart/2005/8/layout/radial5"/>
    <dgm:cxn modelId="{19D8788B-208B-4F4B-B303-8EE06F1C6454}" type="presOf" srcId="{4090E13C-FA55-8644-AA81-AAD46FD2B792}" destId="{B1ED66D3-0014-1F49-8D3B-8F66F3B949DC}" srcOrd="0" destOrd="0" presId="urn:microsoft.com/office/officeart/2005/8/layout/radial5"/>
    <dgm:cxn modelId="{2FF14E62-213E-0F45-B56F-3498440A348E}" srcId="{4090E13C-FA55-8644-AA81-AAD46FD2B792}" destId="{81D46D3F-CE68-4F41-9A0D-1C66C1408C66}" srcOrd="1" destOrd="0" parTransId="{978F2F9E-2428-5D44-AC39-F352C6DB18B6}" sibTransId="{9381B292-E52C-7E45-B2D4-095D8ADB6B8D}"/>
    <dgm:cxn modelId="{011B9548-0D31-304B-B29C-0227574FCBA6}" type="presOf" srcId="{F095FF1F-364F-0C42-96B6-ED4E2E0C54B7}" destId="{1B951DA8-7C81-1243-BFCF-9A55CE142B46}" srcOrd="1" destOrd="0" presId="urn:microsoft.com/office/officeart/2005/8/layout/radial5"/>
    <dgm:cxn modelId="{01E67D47-2CFD-F640-92E1-3BD46506948E}" type="presOf" srcId="{69E678C5-3929-AE4D-BEF4-2A03616F54A5}" destId="{01F89D4B-EA4A-F14C-966E-A95D3D461582}" srcOrd="0" destOrd="0" presId="urn:microsoft.com/office/officeart/2005/8/layout/radial5"/>
    <dgm:cxn modelId="{973185E8-51C4-4C47-8A49-5DE067C9EE69}" type="presOf" srcId="{81D46D3F-CE68-4F41-9A0D-1C66C1408C66}" destId="{8AB503FF-6323-2943-B720-371E443FACAB}" srcOrd="0" destOrd="0" presId="urn:microsoft.com/office/officeart/2005/8/layout/radial5"/>
    <dgm:cxn modelId="{CFE06D2F-91F5-AF4A-A903-1AABFD89F0C6}" srcId="{4090E13C-FA55-8644-AA81-AAD46FD2B792}" destId="{9B651A59-0684-C64A-8AAF-45B682A48F36}" srcOrd="0" destOrd="0" parTransId="{7C2F16BB-6538-8842-9CA2-71C8213DDDF2}" sibTransId="{7CC44F90-221C-674A-B4A5-4EBA23FE7657}"/>
    <dgm:cxn modelId="{C318829D-887A-1C4C-8109-825488FFC960}" type="presOf" srcId="{D4B152D0-3A6E-3D42-B062-F553DCDFE76C}" destId="{17C7512F-81B4-DF4D-9901-CF01DB61D35D}" srcOrd="0" destOrd="0" presId="urn:microsoft.com/office/officeart/2005/8/layout/radial5"/>
    <dgm:cxn modelId="{8680FA8D-D764-1347-9684-DB5209307487}" type="presOf" srcId="{0FD7ECDA-6A85-0D47-AA9E-9419B88FDA33}" destId="{81DE3D08-F8D3-5F45-93C6-A17BEDE21289}" srcOrd="0" destOrd="0" presId="urn:microsoft.com/office/officeart/2005/8/layout/radial5"/>
    <dgm:cxn modelId="{FD379816-40E0-2F48-806E-CE7DAA56D9DE}" srcId="{4090E13C-FA55-8644-AA81-AAD46FD2B792}" destId="{B3AFD3B6-4170-4E44-B1EE-B07B968DD101}" srcOrd="8" destOrd="0" parTransId="{C88E13B7-D070-164E-80EF-188D9732C36D}" sibTransId="{B32B23ED-3C30-2A48-AF16-DD37250FBD19}"/>
    <dgm:cxn modelId="{A2932E48-C00C-F245-9231-CCC0A62F7B8B}" srcId="{4090E13C-FA55-8644-AA81-AAD46FD2B792}" destId="{F7856D9E-90FF-F24F-B0DA-78F9F28C81B9}" srcOrd="7" destOrd="0" parTransId="{B47AF1B3-5211-4342-9949-253C6B632665}" sibTransId="{3BA8F435-C135-0641-934E-4BA74D47FEDB}"/>
    <dgm:cxn modelId="{6557F278-125B-964C-8F6E-F6F97A98E697}" type="presOf" srcId="{93B20F67-1E67-794E-9682-CA2E507F8A7F}" destId="{9DB0D456-C792-DC48-ABA7-6A315478FF51}" srcOrd="0" destOrd="0" presId="urn:microsoft.com/office/officeart/2005/8/layout/radial5"/>
    <dgm:cxn modelId="{51C45EDA-B0EC-8248-964C-80D7628CEAC4}" srcId="{4090E13C-FA55-8644-AA81-AAD46FD2B792}" destId="{225E5DA0-6ECA-5845-A3C1-730172FCAABF}" srcOrd="4" destOrd="0" parTransId="{93B20F67-1E67-794E-9682-CA2E507F8A7F}" sibTransId="{57D301EC-B287-254C-8E82-6299E2BB7719}"/>
    <dgm:cxn modelId="{E407428A-AE08-3C44-BA7B-012182474D6C}" type="presOf" srcId="{55A163D1-1D26-D14D-9E87-8410E3DB6204}" destId="{04419C79-9E89-F444-805A-D4E10B2A3357}" srcOrd="0" destOrd="0" presId="urn:microsoft.com/office/officeart/2005/8/layout/radial5"/>
    <dgm:cxn modelId="{B0D101A2-71E9-E74E-836C-E9A5590F53A5}" type="presOf" srcId="{93B20F67-1E67-794E-9682-CA2E507F8A7F}" destId="{B824D876-7394-FA4E-A792-530F50E9319D}" srcOrd="1" destOrd="0" presId="urn:microsoft.com/office/officeart/2005/8/layout/radial5"/>
    <dgm:cxn modelId="{A0E4677F-2451-1F49-8E1F-C5E79262B685}" type="presOf" srcId="{B47AF1B3-5211-4342-9949-253C6B632665}" destId="{CAAA2196-6740-0A4A-B519-09CA857C8B3B}" srcOrd="1" destOrd="0" presId="urn:microsoft.com/office/officeart/2005/8/layout/radial5"/>
    <dgm:cxn modelId="{CD5463B5-D00D-6F4B-88F4-0D3BBDCECE31}" type="presOf" srcId="{7C2F16BB-6538-8842-9CA2-71C8213DDDF2}" destId="{D721F667-C1BC-E04E-A575-138B2DE10788}" srcOrd="1" destOrd="0" presId="urn:microsoft.com/office/officeart/2005/8/layout/radial5"/>
    <dgm:cxn modelId="{9DAF9105-BFFC-094E-84C8-503E3578F4B4}" srcId="{4090E13C-FA55-8644-AA81-AAD46FD2B792}" destId="{69E678C5-3929-AE4D-BEF4-2A03616F54A5}" srcOrd="6" destOrd="0" parTransId="{21926AC9-8F0F-ED4A-BBE8-100B95B3163B}" sibTransId="{4E8C46CA-D259-B048-A260-B48CFF79AA3D}"/>
    <dgm:cxn modelId="{4365CDF1-0EC8-BF4C-B57F-764C04945E06}" srcId="{4090E13C-FA55-8644-AA81-AAD46FD2B792}" destId="{55A163D1-1D26-D14D-9E87-8410E3DB6204}" srcOrd="3" destOrd="0" parTransId="{5E15C1BE-BD0B-074C-8F37-B327D3DC4989}" sibTransId="{D2000CB0-ADFF-7349-B91F-D941410D986D}"/>
    <dgm:cxn modelId="{791D962E-9EB7-FF4C-A470-E61F4B1270A9}" type="presOf" srcId="{5E15C1BE-BD0B-074C-8F37-B327D3DC4989}" destId="{6A3BDF5C-EE67-3D41-A156-9004B238E81B}" srcOrd="0" destOrd="0" presId="urn:microsoft.com/office/officeart/2005/8/layout/radial5"/>
    <dgm:cxn modelId="{DFE06E16-93AE-3747-A84A-551C1FA9CABF}" type="presOf" srcId="{F095FF1F-364F-0C42-96B6-ED4E2E0C54B7}" destId="{D13C083D-8152-1246-B35A-0C30D37ACE3F}" srcOrd="0" destOrd="0" presId="urn:microsoft.com/office/officeart/2005/8/layout/radial5"/>
    <dgm:cxn modelId="{20BAE2C1-2579-B34D-A910-B2BE6EE9D87D}" type="presOf" srcId="{0FD7ECDA-6A85-0D47-AA9E-9419B88FDA33}" destId="{A7B30FBB-E1F3-2B4B-98E2-D85EC98CF351}" srcOrd="1" destOrd="0" presId="urn:microsoft.com/office/officeart/2005/8/layout/radial5"/>
    <dgm:cxn modelId="{5A9EFA01-236D-7A4B-BF19-EC576721E392}" type="presOf" srcId="{978F2F9E-2428-5D44-AC39-F352C6DB18B6}" destId="{53515CAB-3828-7047-8A48-41DD6CACF95A}" srcOrd="1" destOrd="0" presId="urn:microsoft.com/office/officeart/2005/8/layout/radial5"/>
    <dgm:cxn modelId="{67A7E1E2-88FD-864B-9ADD-29D491668B91}" type="presOf" srcId="{5357587B-3AF0-2C46-ACE7-3AACF13EE3F5}" destId="{B3456C09-2241-B944-AB06-4320430C6299}" srcOrd="0" destOrd="0" presId="urn:microsoft.com/office/officeart/2005/8/layout/radial5"/>
    <dgm:cxn modelId="{B809E369-E80A-E94D-A80A-ED83DE2F668A}" type="presOf" srcId="{5E15C1BE-BD0B-074C-8F37-B327D3DC4989}" destId="{CBEB05DB-26EA-E847-A194-B24068357870}" srcOrd="1" destOrd="0" presId="urn:microsoft.com/office/officeart/2005/8/layout/radial5"/>
    <dgm:cxn modelId="{055A3B93-F8EA-AD47-A1A5-307177A5BF1F}" type="presOf" srcId="{B3AFD3B6-4170-4E44-B1EE-B07B968DD101}" destId="{04527FDB-58F0-9944-8102-94564E7194B3}" srcOrd="0" destOrd="0" presId="urn:microsoft.com/office/officeart/2005/8/layout/radial5"/>
    <dgm:cxn modelId="{0D0F655C-9E63-EE49-A4CA-121EA706A65F}" type="presOf" srcId="{B47AF1B3-5211-4342-9949-253C6B632665}" destId="{2FD506B1-0E5D-234D-9502-ADE13864ED69}" srcOrd="0" destOrd="0" presId="urn:microsoft.com/office/officeart/2005/8/layout/radial5"/>
    <dgm:cxn modelId="{7A6D2285-42F1-564F-84B6-A23EF106771F}" srcId="{83B2E4C9-6739-0940-BFE0-6E1FBF8066B7}" destId="{4090E13C-FA55-8644-AA81-AAD46FD2B792}" srcOrd="0" destOrd="0" parTransId="{5E790D68-E624-D643-B2EF-0D05DA187D31}" sibTransId="{4EE8D82B-F843-9B4B-8B59-AD17BC70C0E5}"/>
    <dgm:cxn modelId="{B62AB577-9319-5E4A-B704-2B424014C5AD}" type="presOf" srcId="{C88E13B7-D070-164E-80EF-188D9732C36D}" destId="{288E3E3C-0349-8449-9219-F1E4F66E71F5}" srcOrd="0" destOrd="0" presId="urn:microsoft.com/office/officeart/2005/8/layout/radial5"/>
    <dgm:cxn modelId="{418C3B08-2F13-0044-B841-B6A8962C9ED0}" srcId="{4090E13C-FA55-8644-AA81-AAD46FD2B792}" destId="{D4B152D0-3A6E-3D42-B062-F553DCDFE76C}" srcOrd="5" destOrd="0" parTransId="{0FD7ECDA-6A85-0D47-AA9E-9419B88FDA33}" sibTransId="{9C436E8F-B7D1-8C47-8EA3-F49C300DF620}"/>
    <dgm:cxn modelId="{C9463410-CD9B-544C-B870-6D1BF0FABC16}" type="presOf" srcId="{225E5DA0-6ECA-5845-A3C1-730172FCAABF}" destId="{13407B7D-2485-B44E-8A9F-AC9F586C5389}" srcOrd="0" destOrd="0" presId="urn:microsoft.com/office/officeart/2005/8/layout/radial5"/>
    <dgm:cxn modelId="{F9E44096-AF1C-5044-A56A-4472C672D767}" type="presOf" srcId="{9B651A59-0684-C64A-8AAF-45B682A48F36}" destId="{74988C43-5554-9A4F-865E-E873DEC65AD9}" srcOrd="0" destOrd="0" presId="urn:microsoft.com/office/officeart/2005/8/layout/radial5"/>
    <dgm:cxn modelId="{D43C89E6-4A4B-164A-BF0C-99809AA4667B}" type="presOf" srcId="{21926AC9-8F0F-ED4A-BBE8-100B95B3163B}" destId="{2A2B54E6-A615-144C-8400-0076762951D8}" srcOrd="1" destOrd="0" presId="urn:microsoft.com/office/officeart/2005/8/layout/radial5"/>
    <dgm:cxn modelId="{3C8054BD-648D-5144-B7EA-D91541867DE0}" type="presOf" srcId="{C88E13B7-D070-164E-80EF-188D9732C36D}" destId="{6CA5D427-6002-E744-AC28-BE96E7D29C89}" srcOrd="1" destOrd="0" presId="urn:microsoft.com/office/officeart/2005/8/layout/radial5"/>
    <dgm:cxn modelId="{3E829A28-8C6E-E34C-8480-CA87ADC755A8}" type="presOf" srcId="{7C2F16BB-6538-8842-9CA2-71C8213DDDF2}" destId="{FE337F2C-758E-2B47-8E78-DF968AA9F243}" srcOrd="0" destOrd="0" presId="urn:microsoft.com/office/officeart/2005/8/layout/radial5"/>
    <dgm:cxn modelId="{8DD827E7-2FCB-9A43-B595-C511F4949622}" type="presParOf" srcId="{2C7D58E8-6B9A-D446-9A55-EEFAD0B8FC18}" destId="{B1ED66D3-0014-1F49-8D3B-8F66F3B949DC}" srcOrd="0" destOrd="0" presId="urn:microsoft.com/office/officeart/2005/8/layout/radial5"/>
    <dgm:cxn modelId="{2CD3837D-80E3-F240-80EE-BF888BC88A1F}" type="presParOf" srcId="{2C7D58E8-6B9A-D446-9A55-EEFAD0B8FC18}" destId="{FE337F2C-758E-2B47-8E78-DF968AA9F243}" srcOrd="1" destOrd="0" presId="urn:microsoft.com/office/officeart/2005/8/layout/radial5"/>
    <dgm:cxn modelId="{FD7E4765-8D63-F04E-B659-2434F84AA835}" type="presParOf" srcId="{FE337F2C-758E-2B47-8E78-DF968AA9F243}" destId="{D721F667-C1BC-E04E-A575-138B2DE10788}" srcOrd="0" destOrd="0" presId="urn:microsoft.com/office/officeart/2005/8/layout/radial5"/>
    <dgm:cxn modelId="{D0557D2E-8834-4D4F-B11B-FCDAD9C53B6B}" type="presParOf" srcId="{2C7D58E8-6B9A-D446-9A55-EEFAD0B8FC18}" destId="{74988C43-5554-9A4F-865E-E873DEC65AD9}" srcOrd="2" destOrd="0" presId="urn:microsoft.com/office/officeart/2005/8/layout/radial5"/>
    <dgm:cxn modelId="{6F8878CF-6660-5144-93D2-438077B08E25}" type="presParOf" srcId="{2C7D58E8-6B9A-D446-9A55-EEFAD0B8FC18}" destId="{83CDD2A0-3137-574D-842F-39C74B6F60D7}" srcOrd="3" destOrd="0" presId="urn:microsoft.com/office/officeart/2005/8/layout/radial5"/>
    <dgm:cxn modelId="{1D92423B-F68F-0C42-8F5B-5825FED7DE7B}" type="presParOf" srcId="{83CDD2A0-3137-574D-842F-39C74B6F60D7}" destId="{53515CAB-3828-7047-8A48-41DD6CACF95A}" srcOrd="0" destOrd="0" presId="urn:microsoft.com/office/officeart/2005/8/layout/radial5"/>
    <dgm:cxn modelId="{97A5C45A-FE15-A343-A939-66ED149643A9}" type="presParOf" srcId="{2C7D58E8-6B9A-D446-9A55-EEFAD0B8FC18}" destId="{8AB503FF-6323-2943-B720-371E443FACAB}" srcOrd="4" destOrd="0" presId="urn:microsoft.com/office/officeart/2005/8/layout/radial5"/>
    <dgm:cxn modelId="{0253B61C-B49F-B842-9AEC-39FD7F59A1AE}" type="presParOf" srcId="{2C7D58E8-6B9A-D446-9A55-EEFAD0B8FC18}" destId="{D13C083D-8152-1246-B35A-0C30D37ACE3F}" srcOrd="5" destOrd="0" presId="urn:microsoft.com/office/officeart/2005/8/layout/radial5"/>
    <dgm:cxn modelId="{0DB82D47-3994-1644-9636-023035A5755A}" type="presParOf" srcId="{D13C083D-8152-1246-B35A-0C30D37ACE3F}" destId="{1B951DA8-7C81-1243-BFCF-9A55CE142B46}" srcOrd="0" destOrd="0" presId="urn:microsoft.com/office/officeart/2005/8/layout/radial5"/>
    <dgm:cxn modelId="{0BAF1CAF-9BE8-8A43-AAA7-053C8785C108}" type="presParOf" srcId="{2C7D58E8-6B9A-D446-9A55-EEFAD0B8FC18}" destId="{B3456C09-2241-B944-AB06-4320430C6299}" srcOrd="6" destOrd="0" presId="urn:microsoft.com/office/officeart/2005/8/layout/radial5"/>
    <dgm:cxn modelId="{468088FE-BD7F-4C4B-B41E-9FD7CD7A644B}" type="presParOf" srcId="{2C7D58E8-6B9A-D446-9A55-EEFAD0B8FC18}" destId="{6A3BDF5C-EE67-3D41-A156-9004B238E81B}" srcOrd="7" destOrd="0" presId="urn:microsoft.com/office/officeart/2005/8/layout/radial5"/>
    <dgm:cxn modelId="{D7CA7160-F23F-EA4C-81F6-317E8BF7E9BB}" type="presParOf" srcId="{6A3BDF5C-EE67-3D41-A156-9004B238E81B}" destId="{CBEB05DB-26EA-E847-A194-B24068357870}" srcOrd="0" destOrd="0" presId="urn:microsoft.com/office/officeart/2005/8/layout/radial5"/>
    <dgm:cxn modelId="{06C51042-5C0C-694E-86E1-624EA7CE0175}" type="presParOf" srcId="{2C7D58E8-6B9A-D446-9A55-EEFAD0B8FC18}" destId="{04419C79-9E89-F444-805A-D4E10B2A3357}" srcOrd="8" destOrd="0" presId="urn:microsoft.com/office/officeart/2005/8/layout/radial5"/>
    <dgm:cxn modelId="{5CEAFFB9-0BB9-4848-9304-7B72E68D78AA}" type="presParOf" srcId="{2C7D58E8-6B9A-D446-9A55-EEFAD0B8FC18}" destId="{9DB0D456-C792-DC48-ABA7-6A315478FF51}" srcOrd="9" destOrd="0" presId="urn:microsoft.com/office/officeart/2005/8/layout/radial5"/>
    <dgm:cxn modelId="{73D2AF67-BBEC-BC4E-B7B8-4566E305E725}" type="presParOf" srcId="{9DB0D456-C792-DC48-ABA7-6A315478FF51}" destId="{B824D876-7394-FA4E-A792-530F50E9319D}" srcOrd="0" destOrd="0" presId="urn:microsoft.com/office/officeart/2005/8/layout/radial5"/>
    <dgm:cxn modelId="{EA1C07FA-DE1D-2549-B17E-34CC8BCD6378}" type="presParOf" srcId="{2C7D58E8-6B9A-D446-9A55-EEFAD0B8FC18}" destId="{13407B7D-2485-B44E-8A9F-AC9F586C5389}" srcOrd="10" destOrd="0" presId="urn:microsoft.com/office/officeart/2005/8/layout/radial5"/>
    <dgm:cxn modelId="{818623CD-BC60-D247-A76A-0E08D964E4DD}" type="presParOf" srcId="{2C7D58E8-6B9A-D446-9A55-EEFAD0B8FC18}" destId="{81DE3D08-F8D3-5F45-93C6-A17BEDE21289}" srcOrd="11" destOrd="0" presId="urn:microsoft.com/office/officeart/2005/8/layout/radial5"/>
    <dgm:cxn modelId="{50A91E69-82F2-5243-95CA-42159562E33B}" type="presParOf" srcId="{81DE3D08-F8D3-5F45-93C6-A17BEDE21289}" destId="{A7B30FBB-E1F3-2B4B-98E2-D85EC98CF351}" srcOrd="0" destOrd="0" presId="urn:microsoft.com/office/officeart/2005/8/layout/radial5"/>
    <dgm:cxn modelId="{9AD864F6-B727-3940-8C8A-BFFDD0FEC992}" type="presParOf" srcId="{2C7D58E8-6B9A-D446-9A55-EEFAD0B8FC18}" destId="{17C7512F-81B4-DF4D-9901-CF01DB61D35D}" srcOrd="12" destOrd="0" presId="urn:microsoft.com/office/officeart/2005/8/layout/radial5"/>
    <dgm:cxn modelId="{B470405E-627C-4344-84A7-6A6B587CB8DB}" type="presParOf" srcId="{2C7D58E8-6B9A-D446-9A55-EEFAD0B8FC18}" destId="{255F4CE6-34A8-6640-80F7-D980E7613C11}" srcOrd="13" destOrd="0" presId="urn:microsoft.com/office/officeart/2005/8/layout/radial5"/>
    <dgm:cxn modelId="{48ABC65A-0FEA-744A-BD49-575AAD8C484F}" type="presParOf" srcId="{255F4CE6-34A8-6640-80F7-D980E7613C11}" destId="{2A2B54E6-A615-144C-8400-0076762951D8}" srcOrd="0" destOrd="0" presId="urn:microsoft.com/office/officeart/2005/8/layout/radial5"/>
    <dgm:cxn modelId="{B6C0ABF8-4754-5748-A977-2B3BDE972460}" type="presParOf" srcId="{2C7D58E8-6B9A-D446-9A55-EEFAD0B8FC18}" destId="{01F89D4B-EA4A-F14C-966E-A95D3D461582}" srcOrd="14" destOrd="0" presId="urn:microsoft.com/office/officeart/2005/8/layout/radial5"/>
    <dgm:cxn modelId="{C25A8F2C-0609-AC44-9C2E-F3CD3E9B3878}" type="presParOf" srcId="{2C7D58E8-6B9A-D446-9A55-EEFAD0B8FC18}" destId="{2FD506B1-0E5D-234D-9502-ADE13864ED69}" srcOrd="15" destOrd="0" presId="urn:microsoft.com/office/officeart/2005/8/layout/radial5"/>
    <dgm:cxn modelId="{DD875264-DDB1-CE4D-803A-3E7E1308DCBA}" type="presParOf" srcId="{2FD506B1-0E5D-234D-9502-ADE13864ED69}" destId="{CAAA2196-6740-0A4A-B519-09CA857C8B3B}" srcOrd="0" destOrd="0" presId="urn:microsoft.com/office/officeart/2005/8/layout/radial5"/>
    <dgm:cxn modelId="{5D27B78C-2C6C-BC40-A160-BD8D146186A6}" type="presParOf" srcId="{2C7D58E8-6B9A-D446-9A55-EEFAD0B8FC18}" destId="{2A6197E3-D097-3F41-9FD1-239C0CBC0563}" srcOrd="16" destOrd="0" presId="urn:microsoft.com/office/officeart/2005/8/layout/radial5"/>
    <dgm:cxn modelId="{5185ABEC-39B5-2E4B-A82E-BD5362617114}" type="presParOf" srcId="{2C7D58E8-6B9A-D446-9A55-EEFAD0B8FC18}" destId="{288E3E3C-0349-8449-9219-F1E4F66E71F5}" srcOrd="17" destOrd="0" presId="urn:microsoft.com/office/officeart/2005/8/layout/radial5"/>
    <dgm:cxn modelId="{14280656-8403-BF4B-AD16-B3B15DB8963F}" type="presParOf" srcId="{288E3E3C-0349-8449-9219-F1E4F66E71F5}" destId="{6CA5D427-6002-E744-AC28-BE96E7D29C89}" srcOrd="0" destOrd="0" presId="urn:microsoft.com/office/officeart/2005/8/layout/radial5"/>
    <dgm:cxn modelId="{7607E6E2-64AF-9244-92E7-6FF901487E27}" type="presParOf" srcId="{2C7D58E8-6B9A-D446-9A55-EEFAD0B8FC18}" destId="{04527FDB-58F0-9944-8102-94564E7194B3}" srcOrd="1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B529E-39A9-8D49-BB28-BA96E482436B}">
      <dsp:nvSpPr>
        <dsp:cNvPr id="0" name=""/>
        <dsp:cNvSpPr/>
      </dsp:nvSpPr>
      <dsp:spPr>
        <a:xfrm>
          <a:off x="546227" y="0"/>
          <a:ext cx="6412230" cy="4073525"/>
        </a:xfrm>
        <a:prstGeom prst="rightArrow">
          <a:avLst/>
        </a:prstGeom>
        <a:solidFill>
          <a:schemeClr val="accent2">
            <a:tint val="40000"/>
            <a:hueOff val="0"/>
            <a:satOff val="0"/>
            <a:lumOff val="0"/>
            <a:alphaOff val="0"/>
          </a:schemeClr>
        </a:solidFill>
        <a:ln>
          <a:noFill/>
        </a:ln>
        <a:effectLst>
          <a:outerShdw blurRad="50800" dist="41909" dir="5400000" rotWithShape="0">
            <a:srgbClr val="000000">
              <a:alpha val="40000"/>
            </a:srgbClr>
          </a:outerShdw>
        </a:effectLst>
      </dsp:spPr>
      <dsp:style>
        <a:lnRef idx="0">
          <a:scrgbClr r="0" g="0" b="0"/>
        </a:lnRef>
        <a:fillRef idx="1">
          <a:scrgbClr r="0" g="0" b="0"/>
        </a:fillRef>
        <a:effectRef idx="2">
          <a:scrgbClr r="0" g="0" b="0"/>
        </a:effectRef>
        <a:fontRef idx="minor"/>
      </dsp:style>
    </dsp:sp>
    <dsp:sp modelId="{2D680C70-0B9C-994C-B00A-18AB5882FB06}">
      <dsp:nvSpPr>
        <dsp:cNvPr id="0" name=""/>
        <dsp:cNvSpPr/>
      </dsp:nvSpPr>
      <dsp:spPr>
        <a:xfrm>
          <a:off x="3775" y="1222057"/>
          <a:ext cx="1815963" cy="1629410"/>
        </a:xfrm>
        <a:prstGeom prst="roundRect">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i="0" kern="1200" dirty="0" smtClean="0">
              <a:solidFill>
                <a:srgbClr val="000000"/>
              </a:solidFill>
            </a:rPr>
            <a:t>Identifying Driving Forces</a:t>
          </a:r>
          <a:endParaRPr lang="en-US" sz="1900" b="1" i="0" kern="1200" dirty="0">
            <a:solidFill>
              <a:srgbClr val="000000"/>
            </a:solidFill>
          </a:endParaRPr>
        </a:p>
      </dsp:txBody>
      <dsp:txXfrm>
        <a:off x="83316" y="1301598"/>
        <a:ext cx="1656881" cy="1470328"/>
      </dsp:txXfrm>
    </dsp:sp>
    <dsp:sp modelId="{18B912A3-C476-9245-94E6-1ABBE3F45765}">
      <dsp:nvSpPr>
        <dsp:cNvPr id="0" name=""/>
        <dsp:cNvSpPr/>
      </dsp:nvSpPr>
      <dsp:spPr>
        <a:xfrm>
          <a:off x="1910537" y="1222057"/>
          <a:ext cx="1815963" cy="1629410"/>
        </a:xfrm>
        <a:prstGeom prst="roundRect">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i="0" kern="1200" dirty="0" smtClean="0">
              <a:solidFill>
                <a:srgbClr val="000000"/>
              </a:solidFill>
            </a:rPr>
            <a:t>Determining </a:t>
          </a:r>
          <a:br>
            <a:rPr lang="en-US" sz="1900" b="1" i="0" kern="1200" dirty="0" smtClean="0">
              <a:solidFill>
                <a:srgbClr val="000000"/>
              </a:solidFill>
            </a:rPr>
          </a:br>
          <a:r>
            <a:rPr lang="en-US" sz="1900" b="1" i="0" kern="1200" dirty="0" smtClean="0">
              <a:solidFill>
                <a:srgbClr val="000000"/>
              </a:solidFill>
            </a:rPr>
            <a:t>2 Critical Uncertainties</a:t>
          </a:r>
          <a:endParaRPr lang="en-US" sz="1900" b="1" i="0" kern="1200" dirty="0">
            <a:solidFill>
              <a:srgbClr val="000000"/>
            </a:solidFill>
          </a:endParaRPr>
        </a:p>
      </dsp:txBody>
      <dsp:txXfrm>
        <a:off x="1990078" y="1301598"/>
        <a:ext cx="1656881" cy="1470328"/>
      </dsp:txXfrm>
    </dsp:sp>
    <dsp:sp modelId="{0173077B-4935-6F4E-B110-939B7A2BDF47}">
      <dsp:nvSpPr>
        <dsp:cNvPr id="0" name=""/>
        <dsp:cNvSpPr/>
      </dsp:nvSpPr>
      <dsp:spPr>
        <a:xfrm>
          <a:off x="3817299" y="1222057"/>
          <a:ext cx="1815963" cy="1629410"/>
        </a:xfrm>
        <a:prstGeom prst="roundRect">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i="0" kern="1200" dirty="0" smtClean="0">
              <a:solidFill>
                <a:srgbClr val="000000"/>
              </a:solidFill>
            </a:rPr>
            <a:t>Constructing a Scenario Framework &amp; Writing Narratives</a:t>
          </a:r>
          <a:endParaRPr lang="en-US" sz="1900" b="1" i="0" kern="1200" dirty="0">
            <a:solidFill>
              <a:srgbClr val="000000"/>
            </a:solidFill>
          </a:endParaRPr>
        </a:p>
      </dsp:txBody>
      <dsp:txXfrm>
        <a:off x="3896840" y="1301598"/>
        <a:ext cx="1656881" cy="1470328"/>
      </dsp:txXfrm>
    </dsp:sp>
    <dsp:sp modelId="{1CC81DC2-C463-9647-84C4-FEC62EE7CC8B}">
      <dsp:nvSpPr>
        <dsp:cNvPr id="0" name=""/>
        <dsp:cNvSpPr/>
      </dsp:nvSpPr>
      <dsp:spPr>
        <a:xfrm>
          <a:off x="5724060" y="1222057"/>
          <a:ext cx="1815963" cy="1629410"/>
        </a:xfrm>
        <a:prstGeom prst="roundRect">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i="0" kern="1200" dirty="0" smtClean="0">
              <a:solidFill>
                <a:srgbClr val="000000"/>
              </a:solidFill>
            </a:rPr>
            <a:t>Developing Action Implications &amp; Strategies</a:t>
          </a:r>
          <a:endParaRPr lang="en-US" sz="1900" b="1" i="0" kern="1200" dirty="0">
            <a:solidFill>
              <a:srgbClr val="000000"/>
            </a:solidFill>
          </a:endParaRPr>
        </a:p>
      </dsp:txBody>
      <dsp:txXfrm>
        <a:off x="5803601" y="1301598"/>
        <a:ext cx="1656881" cy="1470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366FE7-08BC-CC41-BF9D-885ED5D4E805}">
      <dsp:nvSpPr>
        <dsp:cNvPr id="0" name=""/>
        <dsp:cNvSpPr/>
      </dsp:nvSpPr>
      <dsp:spPr>
        <a:xfrm>
          <a:off x="2948476" y="1054744"/>
          <a:ext cx="2627610" cy="2627610"/>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en-US" sz="4200" b="1" kern="1200" dirty="0" smtClean="0"/>
            <a:t>Context</a:t>
          </a:r>
          <a:endParaRPr lang="en-US" sz="4200" b="1" kern="1200" dirty="0"/>
        </a:p>
      </dsp:txBody>
      <dsp:txXfrm>
        <a:off x="3333281" y="1439549"/>
        <a:ext cx="1858000" cy="1858000"/>
      </dsp:txXfrm>
    </dsp:sp>
    <dsp:sp modelId="{6424D657-AAFC-5143-A3A6-53575F73EBA3}">
      <dsp:nvSpPr>
        <dsp:cNvPr id="0" name=""/>
        <dsp:cNvSpPr/>
      </dsp:nvSpPr>
      <dsp:spPr>
        <a:xfrm>
          <a:off x="3481415" y="-9548"/>
          <a:ext cx="1561733" cy="1333840"/>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Religious</a:t>
          </a:r>
          <a:endParaRPr lang="en-US" sz="1500" b="1" kern="1200" dirty="0"/>
        </a:p>
      </dsp:txBody>
      <dsp:txXfrm>
        <a:off x="3710126" y="185788"/>
        <a:ext cx="1104311" cy="943168"/>
      </dsp:txXfrm>
    </dsp:sp>
    <dsp:sp modelId="{72AFD5A0-9CD5-4C41-8F49-587A4BCD14A2}">
      <dsp:nvSpPr>
        <dsp:cNvPr id="0" name=""/>
        <dsp:cNvSpPr/>
      </dsp:nvSpPr>
      <dsp:spPr>
        <a:xfrm>
          <a:off x="5068155" y="846050"/>
          <a:ext cx="1561733" cy="1333840"/>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Generational</a:t>
          </a:r>
          <a:endParaRPr lang="en-US" sz="1500" b="1" kern="1200" dirty="0"/>
        </a:p>
      </dsp:txBody>
      <dsp:txXfrm>
        <a:off x="5296866" y="1041386"/>
        <a:ext cx="1104311" cy="943168"/>
      </dsp:txXfrm>
    </dsp:sp>
    <dsp:sp modelId="{EEBAF43E-A869-274B-92A4-C4EDDDA4CA86}">
      <dsp:nvSpPr>
        <dsp:cNvPr id="0" name=""/>
        <dsp:cNvSpPr/>
      </dsp:nvSpPr>
      <dsp:spPr>
        <a:xfrm>
          <a:off x="5057686" y="2557216"/>
          <a:ext cx="1708406" cy="1333840"/>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Technological</a:t>
          </a:r>
          <a:endParaRPr lang="en-US" sz="1500" b="1" kern="1200" dirty="0"/>
        </a:p>
      </dsp:txBody>
      <dsp:txXfrm>
        <a:off x="5307876" y="2752552"/>
        <a:ext cx="1208026" cy="943168"/>
      </dsp:txXfrm>
    </dsp:sp>
    <dsp:sp modelId="{8855F14C-DFF0-724D-A24F-68FF8C42C592}">
      <dsp:nvSpPr>
        <dsp:cNvPr id="0" name=""/>
        <dsp:cNvSpPr/>
      </dsp:nvSpPr>
      <dsp:spPr>
        <a:xfrm>
          <a:off x="3481415" y="3412808"/>
          <a:ext cx="1561733" cy="1333840"/>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Economic</a:t>
          </a:r>
          <a:endParaRPr lang="en-US" sz="1500" b="1" kern="1200" dirty="0"/>
        </a:p>
      </dsp:txBody>
      <dsp:txXfrm>
        <a:off x="3710126" y="3608144"/>
        <a:ext cx="1104311" cy="943168"/>
      </dsp:txXfrm>
    </dsp:sp>
    <dsp:sp modelId="{71253490-9753-4C4B-A8F8-73E81D894482}">
      <dsp:nvSpPr>
        <dsp:cNvPr id="0" name=""/>
        <dsp:cNvSpPr/>
      </dsp:nvSpPr>
      <dsp:spPr>
        <a:xfrm>
          <a:off x="1915647" y="2557215"/>
          <a:ext cx="1561733" cy="1333840"/>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Ethnic-Cultural</a:t>
          </a:r>
          <a:endParaRPr lang="en-US" sz="1500" b="1" kern="1200" dirty="0"/>
        </a:p>
      </dsp:txBody>
      <dsp:txXfrm>
        <a:off x="2144358" y="2752551"/>
        <a:ext cx="1104311" cy="943168"/>
      </dsp:txXfrm>
    </dsp:sp>
    <dsp:sp modelId="{61DD39B1-E452-6747-9FF0-86AA96F6FFC3}">
      <dsp:nvSpPr>
        <dsp:cNvPr id="0" name=""/>
        <dsp:cNvSpPr/>
      </dsp:nvSpPr>
      <dsp:spPr>
        <a:xfrm>
          <a:off x="1936599" y="846050"/>
          <a:ext cx="1561733" cy="1333840"/>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t>Political</a:t>
          </a:r>
          <a:endParaRPr lang="en-US" sz="1500" b="1" kern="1200" dirty="0"/>
        </a:p>
      </dsp:txBody>
      <dsp:txXfrm>
        <a:off x="2165310" y="1041386"/>
        <a:ext cx="1104311" cy="9431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D66D3-0014-1F49-8D3B-8F66F3B949DC}">
      <dsp:nvSpPr>
        <dsp:cNvPr id="0" name=""/>
        <dsp:cNvSpPr/>
      </dsp:nvSpPr>
      <dsp:spPr>
        <a:xfrm>
          <a:off x="2750387" y="2519400"/>
          <a:ext cx="1623924" cy="1462129"/>
        </a:xfrm>
        <a:prstGeom prst="ellipse">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Adult Faith Formation Network</a:t>
          </a:r>
          <a:endParaRPr lang="en-US" sz="2000" b="1" kern="1200" dirty="0">
            <a:solidFill>
              <a:schemeClr val="tx1"/>
            </a:solidFill>
          </a:endParaRPr>
        </a:p>
      </dsp:txBody>
      <dsp:txXfrm>
        <a:off x="2988205" y="2733524"/>
        <a:ext cx="1148288" cy="1033881"/>
      </dsp:txXfrm>
    </dsp:sp>
    <dsp:sp modelId="{FE337F2C-758E-2B47-8E78-DF968AA9F243}">
      <dsp:nvSpPr>
        <dsp:cNvPr id="0" name=""/>
        <dsp:cNvSpPr/>
      </dsp:nvSpPr>
      <dsp:spPr>
        <a:xfrm rot="16200000">
          <a:off x="3256732" y="1674885"/>
          <a:ext cx="611234" cy="570355"/>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342285" y="1874509"/>
        <a:ext cx="440128" cy="342213"/>
      </dsp:txXfrm>
    </dsp:sp>
    <dsp:sp modelId="{74988C43-5554-9A4F-865E-E873DEC65AD9}">
      <dsp:nvSpPr>
        <dsp:cNvPr id="0" name=""/>
        <dsp:cNvSpPr/>
      </dsp:nvSpPr>
      <dsp:spPr>
        <a:xfrm>
          <a:off x="2788028" y="24115"/>
          <a:ext cx="1548642" cy="1342012"/>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Sunday Worship</a:t>
          </a:r>
          <a:endParaRPr lang="en-US" sz="1600" b="1" kern="1200" dirty="0">
            <a:solidFill>
              <a:schemeClr val="tx1"/>
            </a:solidFill>
          </a:endParaRPr>
        </a:p>
      </dsp:txBody>
      <dsp:txXfrm>
        <a:off x="3014821" y="220648"/>
        <a:ext cx="1095056" cy="948946"/>
      </dsp:txXfrm>
    </dsp:sp>
    <dsp:sp modelId="{83CDD2A0-3137-574D-842F-39C74B6F60D7}">
      <dsp:nvSpPr>
        <dsp:cNvPr id="0" name=""/>
        <dsp:cNvSpPr/>
      </dsp:nvSpPr>
      <dsp:spPr>
        <a:xfrm rot="18600000">
          <a:off x="4102550" y="1978703"/>
          <a:ext cx="575284" cy="570355"/>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133111" y="2158311"/>
        <a:ext cx="404178" cy="342213"/>
      </dsp:txXfrm>
    </dsp:sp>
    <dsp:sp modelId="{8AB503FF-6323-2943-B720-371E443FACAB}">
      <dsp:nvSpPr>
        <dsp:cNvPr id="0" name=""/>
        <dsp:cNvSpPr/>
      </dsp:nvSpPr>
      <dsp:spPr>
        <a:xfrm>
          <a:off x="4430571" y="621952"/>
          <a:ext cx="1548642" cy="1342012"/>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Liturgical Seasons</a:t>
          </a:r>
          <a:endParaRPr lang="en-US" sz="1600" b="1" kern="1200" dirty="0">
            <a:solidFill>
              <a:schemeClr val="tx1"/>
            </a:solidFill>
          </a:endParaRPr>
        </a:p>
      </dsp:txBody>
      <dsp:txXfrm>
        <a:off x="4657364" y="818485"/>
        <a:ext cx="1095056" cy="948946"/>
      </dsp:txXfrm>
    </dsp:sp>
    <dsp:sp modelId="{D13C083D-8152-1246-B35A-0C30D37ACE3F}">
      <dsp:nvSpPr>
        <dsp:cNvPr id="0" name=""/>
        <dsp:cNvSpPr/>
      </dsp:nvSpPr>
      <dsp:spPr>
        <a:xfrm rot="21000000">
          <a:off x="4566650" y="2742609"/>
          <a:ext cx="517145" cy="570355"/>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567828" y="2870150"/>
        <a:ext cx="362002" cy="342213"/>
      </dsp:txXfrm>
    </dsp:sp>
    <dsp:sp modelId="{B3456C09-2241-B944-AB06-4320430C6299}">
      <dsp:nvSpPr>
        <dsp:cNvPr id="0" name=""/>
        <dsp:cNvSpPr/>
      </dsp:nvSpPr>
      <dsp:spPr>
        <a:xfrm>
          <a:off x="5304550" y="2135728"/>
          <a:ext cx="1548642" cy="1342012"/>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Scripture Enrichment</a:t>
          </a:r>
          <a:endParaRPr lang="en-US" sz="1600" b="1" kern="1200" dirty="0">
            <a:solidFill>
              <a:schemeClr val="tx1"/>
            </a:solidFill>
          </a:endParaRPr>
        </a:p>
      </dsp:txBody>
      <dsp:txXfrm>
        <a:off x="5531343" y="2332261"/>
        <a:ext cx="1095056" cy="948946"/>
      </dsp:txXfrm>
    </dsp:sp>
    <dsp:sp modelId="{6A3BDF5C-EE67-3D41-A156-9004B238E81B}">
      <dsp:nvSpPr>
        <dsp:cNvPr id="0" name=""/>
        <dsp:cNvSpPr/>
      </dsp:nvSpPr>
      <dsp:spPr>
        <a:xfrm rot="1800000">
          <a:off x="4404292" y="3607748"/>
          <a:ext cx="541664" cy="570355"/>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4415177" y="3681194"/>
        <a:ext cx="379165" cy="342213"/>
      </dsp:txXfrm>
    </dsp:sp>
    <dsp:sp modelId="{04419C79-9E89-F444-805A-D4E10B2A3357}">
      <dsp:nvSpPr>
        <dsp:cNvPr id="0" name=""/>
        <dsp:cNvSpPr/>
      </dsp:nvSpPr>
      <dsp:spPr>
        <a:xfrm>
          <a:off x="5001021" y="3857130"/>
          <a:ext cx="1548642" cy="1342012"/>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Spiritual Enrichment</a:t>
          </a:r>
          <a:endParaRPr lang="en-US" sz="1600" b="1" kern="1200" dirty="0">
            <a:solidFill>
              <a:schemeClr val="tx1"/>
            </a:solidFill>
          </a:endParaRPr>
        </a:p>
      </dsp:txBody>
      <dsp:txXfrm>
        <a:off x="5227814" y="4053663"/>
        <a:ext cx="1095056" cy="948946"/>
      </dsp:txXfrm>
    </dsp:sp>
    <dsp:sp modelId="{9DB0D456-C792-DC48-ABA7-6A315478FF51}">
      <dsp:nvSpPr>
        <dsp:cNvPr id="0" name=""/>
        <dsp:cNvSpPr/>
      </dsp:nvSpPr>
      <dsp:spPr>
        <a:xfrm rot="4200000">
          <a:off x="3702698" y="4177298"/>
          <a:ext cx="601574" cy="570355"/>
        </a:xfrm>
        <a:prstGeom prst="rightArrow">
          <a:avLst>
            <a:gd name="adj1" fmla="val 60000"/>
            <a:gd name="adj2" fmla="val 50000"/>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a:off x="3758990" y="4210975"/>
        <a:ext cx="430468" cy="342213"/>
      </dsp:txXfrm>
    </dsp:sp>
    <dsp:sp modelId="{13407B7D-2485-B44E-8A9F-AC9F586C5389}">
      <dsp:nvSpPr>
        <dsp:cNvPr id="0" name=""/>
        <dsp:cNvSpPr/>
      </dsp:nvSpPr>
      <dsp:spPr>
        <a:xfrm>
          <a:off x="3662007" y="4980696"/>
          <a:ext cx="1548642" cy="1342012"/>
        </a:xfrm>
        <a:prstGeom prst="ellipse">
          <a:avLst/>
        </a:prstGeom>
        <a:gradFill rotWithShape="0">
          <a:gsLst>
            <a:gs pos="0">
              <a:schemeClr val="accent6">
                <a:hueOff val="0"/>
                <a:satOff val="0"/>
                <a:lumOff val="0"/>
                <a:alphaOff val="0"/>
                <a:shade val="63000"/>
              </a:schemeClr>
            </a:gs>
            <a:gs pos="30000">
              <a:schemeClr val="accent6">
                <a:hueOff val="0"/>
                <a:satOff val="0"/>
                <a:lumOff val="0"/>
                <a:alphaOff val="0"/>
                <a:shade val="90000"/>
                <a:satMod val="110000"/>
              </a:schemeClr>
            </a:gs>
            <a:gs pos="45000">
              <a:schemeClr val="accent6">
                <a:hueOff val="0"/>
                <a:satOff val="0"/>
                <a:lumOff val="0"/>
                <a:alphaOff val="0"/>
                <a:shade val="100000"/>
                <a:satMod val="118000"/>
              </a:schemeClr>
            </a:gs>
            <a:gs pos="55000">
              <a:schemeClr val="accent6">
                <a:hueOff val="0"/>
                <a:satOff val="0"/>
                <a:lumOff val="0"/>
                <a:alphaOff val="0"/>
                <a:shade val="100000"/>
                <a:satMod val="118000"/>
              </a:schemeClr>
            </a:gs>
            <a:gs pos="73000">
              <a:schemeClr val="accent6">
                <a:hueOff val="0"/>
                <a:satOff val="0"/>
                <a:lumOff val="0"/>
                <a:alphaOff val="0"/>
                <a:shade val="90000"/>
                <a:satMod val="110000"/>
              </a:schemeClr>
            </a:gs>
            <a:gs pos="100000">
              <a:schemeClr val="accent6">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Faith Enrichment</a:t>
          </a:r>
          <a:endParaRPr lang="en-US" sz="1600" b="1" kern="1200" dirty="0">
            <a:solidFill>
              <a:schemeClr val="tx1"/>
            </a:solidFill>
          </a:endParaRPr>
        </a:p>
      </dsp:txBody>
      <dsp:txXfrm>
        <a:off x="3888800" y="5177229"/>
        <a:ext cx="1095056" cy="948946"/>
      </dsp:txXfrm>
    </dsp:sp>
    <dsp:sp modelId="{81DE3D08-F8D3-5F45-93C6-A17BEDE21289}">
      <dsp:nvSpPr>
        <dsp:cNvPr id="0" name=""/>
        <dsp:cNvSpPr/>
      </dsp:nvSpPr>
      <dsp:spPr>
        <a:xfrm rot="6600000">
          <a:off x="2820426" y="4177298"/>
          <a:ext cx="601574" cy="570355"/>
        </a:xfrm>
        <a:prstGeom prst="rightArrow">
          <a:avLst>
            <a:gd name="adj1" fmla="val 60000"/>
            <a:gd name="adj2" fmla="val 5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935240" y="4210975"/>
        <a:ext cx="430468" cy="342213"/>
      </dsp:txXfrm>
    </dsp:sp>
    <dsp:sp modelId="{17C7512F-81B4-DF4D-9901-CF01DB61D35D}">
      <dsp:nvSpPr>
        <dsp:cNvPr id="0" name=""/>
        <dsp:cNvSpPr/>
      </dsp:nvSpPr>
      <dsp:spPr>
        <a:xfrm>
          <a:off x="1914049" y="4980696"/>
          <a:ext cx="1548642" cy="1342012"/>
        </a:xfrm>
        <a:prstGeom prst="ellipse">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Service &amp; Mission</a:t>
          </a:r>
          <a:endParaRPr lang="en-US" sz="1600" b="1" kern="1200" dirty="0">
            <a:solidFill>
              <a:schemeClr val="tx1"/>
            </a:solidFill>
          </a:endParaRPr>
        </a:p>
      </dsp:txBody>
      <dsp:txXfrm>
        <a:off x="2140842" y="5177229"/>
        <a:ext cx="1095056" cy="948946"/>
      </dsp:txXfrm>
    </dsp:sp>
    <dsp:sp modelId="{255F4CE6-34A8-6640-80F7-D980E7613C11}">
      <dsp:nvSpPr>
        <dsp:cNvPr id="0" name=""/>
        <dsp:cNvSpPr/>
      </dsp:nvSpPr>
      <dsp:spPr>
        <a:xfrm rot="9000000">
          <a:off x="2178743" y="3607748"/>
          <a:ext cx="541664" cy="570355"/>
        </a:xfrm>
        <a:prstGeom prst="rightArrow">
          <a:avLst>
            <a:gd name="adj1" fmla="val 60000"/>
            <a:gd name="adj2" fmla="val 50000"/>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330357" y="3681194"/>
        <a:ext cx="379165" cy="342213"/>
      </dsp:txXfrm>
    </dsp:sp>
    <dsp:sp modelId="{01F89D4B-EA4A-F14C-966E-A95D3D461582}">
      <dsp:nvSpPr>
        <dsp:cNvPr id="0" name=""/>
        <dsp:cNvSpPr/>
      </dsp:nvSpPr>
      <dsp:spPr>
        <a:xfrm>
          <a:off x="575036" y="3857130"/>
          <a:ext cx="1548642" cy="1342012"/>
        </a:xfrm>
        <a:prstGeom prst="ellipse">
          <a:avLst/>
        </a:prstGeom>
        <a:gradFill rotWithShape="0">
          <a:gsLst>
            <a:gs pos="0">
              <a:schemeClr val="accent3">
                <a:hueOff val="0"/>
                <a:satOff val="0"/>
                <a:lumOff val="0"/>
                <a:alphaOff val="0"/>
                <a:shade val="63000"/>
              </a:schemeClr>
            </a:gs>
            <a:gs pos="30000">
              <a:schemeClr val="accent3">
                <a:hueOff val="0"/>
                <a:satOff val="0"/>
                <a:lumOff val="0"/>
                <a:alphaOff val="0"/>
                <a:shade val="90000"/>
                <a:satMod val="110000"/>
              </a:schemeClr>
            </a:gs>
            <a:gs pos="45000">
              <a:schemeClr val="accent3">
                <a:hueOff val="0"/>
                <a:satOff val="0"/>
                <a:lumOff val="0"/>
                <a:alphaOff val="0"/>
                <a:shade val="100000"/>
                <a:satMod val="118000"/>
              </a:schemeClr>
            </a:gs>
            <a:gs pos="55000">
              <a:schemeClr val="accent3">
                <a:hueOff val="0"/>
                <a:satOff val="0"/>
                <a:lumOff val="0"/>
                <a:alphaOff val="0"/>
                <a:shade val="100000"/>
                <a:satMod val="118000"/>
              </a:schemeClr>
            </a:gs>
            <a:gs pos="73000">
              <a:schemeClr val="accent3">
                <a:hueOff val="0"/>
                <a:satOff val="0"/>
                <a:lumOff val="0"/>
                <a:alphaOff val="0"/>
                <a:shade val="90000"/>
                <a:satMod val="110000"/>
              </a:schemeClr>
            </a:gs>
            <a:gs pos="100000">
              <a:schemeClr val="accent3">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Life Issues &amp; Milestones</a:t>
          </a:r>
          <a:endParaRPr lang="en-US" sz="1600" b="1" kern="1200" dirty="0">
            <a:solidFill>
              <a:schemeClr val="tx1"/>
            </a:solidFill>
          </a:endParaRPr>
        </a:p>
      </dsp:txBody>
      <dsp:txXfrm>
        <a:off x="801829" y="4053663"/>
        <a:ext cx="1095056" cy="948946"/>
      </dsp:txXfrm>
    </dsp:sp>
    <dsp:sp modelId="{2FD506B1-0E5D-234D-9502-ADE13864ED69}">
      <dsp:nvSpPr>
        <dsp:cNvPr id="0" name=""/>
        <dsp:cNvSpPr/>
      </dsp:nvSpPr>
      <dsp:spPr>
        <a:xfrm rot="11400000">
          <a:off x="2040903" y="2742609"/>
          <a:ext cx="517145" cy="570355"/>
        </a:xfrm>
        <a:prstGeom prst="rightArrow">
          <a:avLst>
            <a:gd name="adj1" fmla="val 60000"/>
            <a:gd name="adj2" fmla="val 5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194868" y="2870150"/>
        <a:ext cx="362002" cy="342213"/>
      </dsp:txXfrm>
    </dsp:sp>
    <dsp:sp modelId="{2A6197E3-D097-3F41-9FD1-239C0CBC0563}">
      <dsp:nvSpPr>
        <dsp:cNvPr id="0" name=""/>
        <dsp:cNvSpPr/>
      </dsp:nvSpPr>
      <dsp:spPr>
        <a:xfrm>
          <a:off x="271506" y="2135728"/>
          <a:ext cx="1548642" cy="1342012"/>
        </a:xfrm>
        <a:prstGeom prst="ellipse">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Grand-parents</a:t>
          </a:r>
          <a:endParaRPr lang="en-US" sz="1600" b="1" kern="1200" dirty="0">
            <a:solidFill>
              <a:schemeClr val="tx1"/>
            </a:solidFill>
          </a:endParaRPr>
        </a:p>
      </dsp:txBody>
      <dsp:txXfrm>
        <a:off x="498299" y="2332261"/>
        <a:ext cx="1095056" cy="948946"/>
      </dsp:txXfrm>
    </dsp:sp>
    <dsp:sp modelId="{288E3E3C-0349-8449-9219-F1E4F66E71F5}">
      <dsp:nvSpPr>
        <dsp:cNvPr id="0" name=""/>
        <dsp:cNvSpPr/>
      </dsp:nvSpPr>
      <dsp:spPr>
        <a:xfrm rot="13800000">
          <a:off x="2446864" y="1978703"/>
          <a:ext cx="575284" cy="570355"/>
        </a:xfrm>
        <a:prstGeom prst="rightArrow">
          <a:avLst>
            <a:gd name="adj1" fmla="val 60000"/>
            <a:gd name="adj2" fmla="val 50000"/>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US" sz="2400" kern="1200" dirty="0"/>
        </a:p>
      </dsp:txBody>
      <dsp:txXfrm rot="10800000">
        <a:off x="2587409" y="2158311"/>
        <a:ext cx="404178" cy="342213"/>
      </dsp:txXfrm>
    </dsp:sp>
    <dsp:sp modelId="{04527FDB-58F0-9944-8102-94564E7194B3}">
      <dsp:nvSpPr>
        <dsp:cNvPr id="0" name=""/>
        <dsp:cNvSpPr/>
      </dsp:nvSpPr>
      <dsp:spPr>
        <a:xfrm>
          <a:off x="1145485" y="621952"/>
          <a:ext cx="1548642" cy="1342012"/>
        </a:xfrm>
        <a:prstGeom prst="ellipse">
          <a:avLst/>
        </a:prstGeom>
        <a:gradFill rotWithShape="0">
          <a:gsLst>
            <a:gs pos="0">
              <a:schemeClr val="accent5">
                <a:hueOff val="0"/>
                <a:satOff val="0"/>
                <a:lumOff val="0"/>
                <a:alphaOff val="0"/>
                <a:shade val="63000"/>
              </a:schemeClr>
            </a:gs>
            <a:gs pos="30000">
              <a:schemeClr val="accent5">
                <a:hueOff val="0"/>
                <a:satOff val="0"/>
                <a:lumOff val="0"/>
                <a:alphaOff val="0"/>
                <a:shade val="90000"/>
                <a:satMod val="110000"/>
              </a:schemeClr>
            </a:gs>
            <a:gs pos="45000">
              <a:schemeClr val="accent5">
                <a:hueOff val="0"/>
                <a:satOff val="0"/>
                <a:lumOff val="0"/>
                <a:alphaOff val="0"/>
                <a:shade val="100000"/>
                <a:satMod val="118000"/>
              </a:schemeClr>
            </a:gs>
            <a:gs pos="55000">
              <a:schemeClr val="accent5">
                <a:hueOff val="0"/>
                <a:satOff val="0"/>
                <a:lumOff val="0"/>
                <a:alphaOff val="0"/>
                <a:shade val="100000"/>
                <a:satMod val="118000"/>
              </a:schemeClr>
            </a:gs>
            <a:gs pos="73000">
              <a:schemeClr val="accent5">
                <a:hueOff val="0"/>
                <a:satOff val="0"/>
                <a:lumOff val="0"/>
                <a:alphaOff val="0"/>
                <a:shade val="90000"/>
                <a:satMod val="110000"/>
              </a:schemeClr>
            </a:gs>
            <a:gs pos="100000">
              <a:schemeClr val="accent5">
                <a:hueOff val="0"/>
                <a:satOff val="0"/>
                <a:lumOff val="0"/>
                <a:alphaOff val="0"/>
                <a:shade val="63000"/>
              </a:schemeClr>
            </a:gs>
          </a:gsLst>
          <a:lin ang="950000" scaled="1"/>
        </a:gradFill>
        <a:ln>
          <a:noFill/>
        </a:ln>
        <a:effectLst>
          <a:outerShdw blurRad="50800" dist="41909" dir="5400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rPr>
            <a:t>Discovering Faith</a:t>
          </a:r>
          <a:endParaRPr lang="en-US" sz="1600" b="1" kern="1200" dirty="0">
            <a:solidFill>
              <a:schemeClr val="tx1"/>
            </a:solidFill>
          </a:endParaRPr>
        </a:p>
      </dsp:txBody>
      <dsp:txXfrm>
        <a:off x="1372278" y="818485"/>
        <a:ext cx="1095056" cy="9489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B5B49318-532F-874E-BF03-A88D6AE317B0}" type="datetimeFigureOut">
              <a:rPr lang="en-US" smtClean="0"/>
              <a:pPr/>
              <a:t>4/30/16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8D7603E9-FD56-AF42-8F28-E9C2B86E08BA}" type="slidenum">
              <a:rPr lang="en-US" smtClean="0"/>
              <a:pPr/>
              <a:t>‹#›</a:t>
            </a:fld>
            <a:endParaRPr lang="en-US" dirty="0"/>
          </a:p>
        </p:txBody>
      </p:sp>
    </p:spTree>
    <p:extLst>
      <p:ext uri="{BB962C8B-B14F-4D97-AF65-F5344CB8AC3E}">
        <p14:creationId xmlns:p14="http://schemas.microsoft.com/office/powerpoint/2010/main" val="41069137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1C266E-59AD-DC4D-B833-77F115B57CF2}"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Arial"/>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Arial"/>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dirty="0">
              <a:latin typeface="Arial"/>
            </a:endParaRPr>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4" name="Date Placeholder 3"/>
          <p:cNvSpPr>
            <a:spLocks noGrp="1"/>
          </p:cNvSpPr>
          <p:nvPr>
            <p:ph type="dt" sz="half" idx="10"/>
          </p:nvPr>
        </p:nvSpPr>
        <p:spPr/>
        <p:txBody>
          <a:bodyPr/>
          <a:lstStyle/>
          <a:p>
            <a:fld id="{06BA10B9-43A3-6846-97DD-A4FE9797FB74}" type="datetimeFigureOut">
              <a:rPr lang="en-US" smtClean="0"/>
              <a:t>4/30/16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normAutofit/>
          </a:bodyPr>
          <a:lstStyle/>
          <a:p>
            <a:fld id="{07DF350B-19DD-3140-879E-F3B12CCF6D20}"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A10B9-43A3-6846-97DD-A4FE9797FB74}" type="datetimeFigureOut">
              <a:rPr lang="en-US" smtClean="0"/>
              <a:t>4/30/16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F350B-19DD-3140-879E-F3B12CCF6D2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A10B9-43A3-6846-97DD-A4FE9797FB74}" type="datetimeFigureOut">
              <a:rPr lang="en-US" smtClean="0"/>
              <a:t>4/30/16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F350B-19DD-3140-879E-F3B12CCF6D2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4" name="Date Placeholder 3"/>
          <p:cNvSpPr>
            <a:spLocks noGrp="1"/>
          </p:cNvSpPr>
          <p:nvPr>
            <p:ph type="dt" sz="half" idx="10"/>
          </p:nvPr>
        </p:nvSpPr>
        <p:spPr/>
        <p:txBody>
          <a:bodyPr/>
          <a:lstStyle/>
          <a:p>
            <a:fld id="{06BA10B9-43A3-6846-97DD-A4FE9797FB74}" type="datetimeFigureOut">
              <a:rPr lang="en-US" smtClean="0"/>
              <a:t>4/30/16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F350B-19DD-3140-879E-F3B12CCF6D20}"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Arial"/>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Arial"/>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Arial"/>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4" name="Date Placeholder 3"/>
          <p:cNvSpPr>
            <a:spLocks noGrp="1"/>
          </p:cNvSpPr>
          <p:nvPr>
            <p:ph type="dt" sz="half" idx="10"/>
          </p:nvPr>
        </p:nvSpPr>
        <p:spPr/>
        <p:txBody>
          <a:bodyPr/>
          <a:lstStyle/>
          <a:p>
            <a:fld id="{06BA10B9-43A3-6846-97DD-A4FE9797FB74}" type="datetimeFigureOut">
              <a:rPr lang="en-US" smtClean="0"/>
              <a:t>4/30/16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F350B-19DD-3140-879E-F3B12CCF6D20}"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Arial"/>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5" name="Date Placeholder 4"/>
          <p:cNvSpPr>
            <a:spLocks noGrp="1"/>
          </p:cNvSpPr>
          <p:nvPr>
            <p:ph type="dt" sz="half" idx="10"/>
          </p:nvPr>
        </p:nvSpPr>
        <p:spPr/>
        <p:txBody>
          <a:bodyPr/>
          <a:lstStyle/>
          <a:p>
            <a:fld id="{06BA10B9-43A3-6846-97DD-A4FE9797FB74}" type="datetimeFigureOut">
              <a:rPr lang="en-US" smtClean="0"/>
              <a:t>4/30/16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DF350B-19DD-3140-879E-F3B12CCF6D20}" type="slidenum">
              <a:rPr lang="en-US" smtClean="0"/>
              <a:t>‹#›</a:t>
            </a:fld>
            <a:endParaRPr lang="en-US" dirty="0"/>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Arial"/>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Arial"/>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7" name="Date Placeholder 6"/>
          <p:cNvSpPr>
            <a:spLocks noGrp="1"/>
          </p:cNvSpPr>
          <p:nvPr>
            <p:ph type="dt" sz="half" idx="10"/>
          </p:nvPr>
        </p:nvSpPr>
        <p:spPr/>
        <p:txBody>
          <a:bodyPr/>
          <a:lstStyle/>
          <a:p>
            <a:fld id="{06BA10B9-43A3-6846-97DD-A4FE9797FB74}" type="datetimeFigureOut">
              <a:rPr lang="en-US" smtClean="0"/>
              <a:t>4/30/16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DF350B-19DD-3140-879E-F3B12CCF6D20}" type="slidenum">
              <a:rPr lang="en-US" smtClean="0"/>
              <a:t>‹#›</a:t>
            </a:fld>
            <a:endParaRPr lang="en-US" dirty="0"/>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Arial"/>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3" name="Date Placeholder 2"/>
          <p:cNvSpPr>
            <a:spLocks noGrp="1"/>
          </p:cNvSpPr>
          <p:nvPr>
            <p:ph type="dt" sz="half" idx="10"/>
          </p:nvPr>
        </p:nvSpPr>
        <p:spPr/>
        <p:txBody>
          <a:bodyPr/>
          <a:lstStyle/>
          <a:p>
            <a:fld id="{06BA10B9-43A3-6846-97DD-A4FE9797FB74}" type="datetimeFigureOut">
              <a:rPr lang="en-US" smtClean="0"/>
              <a:t>4/30/16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DF350B-19DD-3140-879E-F3B12CCF6D2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Arial"/>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 name="Date Placeholder 1"/>
          <p:cNvSpPr>
            <a:spLocks noGrp="1"/>
          </p:cNvSpPr>
          <p:nvPr>
            <p:ph type="dt" sz="half" idx="10"/>
          </p:nvPr>
        </p:nvSpPr>
        <p:spPr/>
        <p:txBody>
          <a:bodyPr/>
          <a:lstStyle/>
          <a:p>
            <a:fld id="{06BA10B9-43A3-6846-97DD-A4FE9797FB74}" type="datetimeFigureOut">
              <a:rPr lang="en-US" smtClean="0"/>
              <a:t>4/30/16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DF350B-19DD-3140-879E-F3B12CCF6D2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Arial"/>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5" name="Date Placeholder 4"/>
          <p:cNvSpPr>
            <a:spLocks noGrp="1"/>
          </p:cNvSpPr>
          <p:nvPr>
            <p:ph type="dt" sz="half" idx="10"/>
          </p:nvPr>
        </p:nvSpPr>
        <p:spPr/>
        <p:txBody>
          <a:bodyPr/>
          <a:lstStyle/>
          <a:p>
            <a:fld id="{06BA10B9-43A3-6846-97DD-A4FE9797FB74}" type="datetimeFigureOut">
              <a:rPr lang="en-US" smtClean="0"/>
              <a:t>4/30/16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DF350B-19DD-3140-879E-F3B12CCF6D20}" type="slidenum">
              <a:rPr lang="en-US" smtClean="0"/>
              <a:t>‹#›</a:t>
            </a:fld>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Arial"/>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Arial"/>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5" name="Date Placeholder 4"/>
          <p:cNvSpPr>
            <a:spLocks noGrp="1"/>
          </p:cNvSpPr>
          <p:nvPr>
            <p:ph type="dt" sz="half" idx="10"/>
          </p:nvPr>
        </p:nvSpPr>
        <p:spPr/>
        <p:txBody>
          <a:bodyPr/>
          <a:lstStyle/>
          <a:p>
            <a:fld id="{06BA10B9-43A3-6846-97DD-A4FE9797FB74}" type="datetimeFigureOut">
              <a:rPr lang="en-US" smtClean="0"/>
              <a:t>4/30/16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DF350B-19DD-3140-879E-F3B12CCF6D20}" type="slidenum">
              <a:rPr lang="en-US" smtClean="0"/>
              <a:t>‹#›</a:t>
            </a:fld>
            <a:endParaRPr lang="en-US"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a:endParaRPr>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Arial"/>
                <a:ea typeface="+mn-ea"/>
                <a:cs typeface="+mn-cs"/>
              </a:defRPr>
            </a:lvl1pPr>
          </a:lstStyle>
          <a:p>
            <a:fld id="{06BA10B9-43A3-6846-97DD-A4FE9797FB74}" type="datetimeFigureOut">
              <a:rPr lang="bg-BG" smtClean="0"/>
              <a:pPr/>
              <a:t>4/30/16</a:t>
            </a:fld>
            <a:endParaRPr lang="bg-BG" dirty="0"/>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latin typeface="Arial"/>
              </a:defRPr>
            </a:lvl1pPr>
          </a:lstStyle>
          <a:p>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latin typeface="Arial"/>
              </a:defRPr>
            </a:lvl1pPr>
          </a:lstStyle>
          <a:p>
            <a:fld id="{07DF350B-19DD-3140-879E-F3B12CCF6D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spcBef>
          <a:spcPct val="0"/>
        </a:spcBef>
        <a:buNone/>
        <a:defRPr sz="3600" kern="1200" cap="all" baseline="0">
          <a:solidFill>
            <a:schemeClr val="tx1"/>
          </a:solidFill>
          <a:latin typeface="Georgia"/>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Arial"/>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Arial"/>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Arial"/>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Arial"/>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Arial"/>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457700"/>
            <a:ext cx="9144000" cy="1701800"/>
          </a:xfrm>
        </p:spPr>
        <p:txBody>
          <a:bodyPr>
            <a:normAutofit fontScale="90000"/>
          </a:bodyPr>
          <a:lstStyle/>
          <a:p>
            <a:pPr algn="ctr"/>
            <a:r>
              <a:rPr lang="en-US" sz="3600" dirty="0" smtClean="0"/>
              <a:t>The Future of Adult Faith Formation Scenarios &amp; Strategies</a:t>
            </a:r>
            <a:br>
              <a:rPr lang="en-US" sz="3600" dirty="0" smtClean="0"/>
            </a:br>
            <a:r>
              <a:rPr lang="en-US" sz="3600" dirty="0" smtClean="0"/>
              <a:t>2015 Symposium</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2338"/>
            <a:ext cx="7843964" cy="4521562"/>
          </a:xfrm>
          <a:prstGeom prst="rect">
            <a:avLst/>
          </a:prstGeom>
        </p:spPr>
      </p:pic>
    </p:spTree>
    <p:extLst>
      <p:ext uri="{BB962C8B-B14F-4D97-AF65-F5344CB8AC3E}">
        <p14:creationId xmlns:p14="http://schemas.microsoft.com/office/powerpoint/2010/main" val="33646650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Adult</a:t>
            </a:r>
            <a:endParaRPr lang="en-US" dirty="0"/>
          </a:p>
        </p:txBody>
      </p:sp>
      <p:sp>
        <p:nvSpPr>
          <p:cNvPr id="3" name="Content Placeholder 2"/>
          <p:cNvSpPr>
            <a:spLocks noGrp="1"/>
          </p:cNvSpPr>
          <p:nvPr>
            <p:ph idx="1"/>
          </p:nvPr>
        </p:nvSpPr>
        <p:spPr>
          <a:xfrm>
            <a:off x="685800" y="1765300"/>
            <a:ext cx="7772400" cy="3835399"/>
          </a:xfrm>
        </p:spPr>
        <p:txBody>
          <a:bodyPr>
            <a:normAutofit/>
          </a:bodyPr>
          <a:lstStyle/>
          <a:p>
            <a:pPr marL="0" indent="0" algn="ctr">
              <a:buNone/>
            </a:pPr>
            <a:r>
              <a:rPr lang="en-US" b="1" dirty="0" smtClean="0"/>
              <a:t>Adult desire/interest for developing their spiritual life</a:t>
            </a:r>
          </a:p>
          <a:p>
            <a:pPr marL="0" indent="0" algn="ctr">
              <a:buNone/>
            </a:pPr>
            <a:r>
              <a:rPr lang="en-US" dirty="0" smtClean="0"/>
              <a:t>Decreasing---------------------------------------------Increasing</a:t>
            </a:r>
          </a:p>
          <a:p>
            <a:pPr marL="0" indent="0" algn="ctr">
              <a:buNone/>
            </a:pPr>
            <a:endParaRPr lang="en-US" dirty="0" smtClean="0"/>
          </a:p>
          <a:p>
            <a:pPr marL="0" indent="0" algn="ctr">
              <a:buNone/>
            </a:pPr>
            <a:r>
              <a:rPr lang="en-US" b="1" dirty="0" smtClean="0"/>
              <a:t>Adult openness to belonging/participating in a faith community </a:t>
            </a:r>
          </a:p>
          <a:p>
            <a:pPr marL="0" indent="0" algn="ctr">
              <a:buNone/>
            </a:pPr>
            <a:r>
              <a:rPr lang="en-US" dirty="0" smtClean="0"/>
              <a:t>Decreasing---------------------------------------------Increasing</a:t>
            </a:r>
          </a:p>
          <a:p>
            <a:pPr marL="0" indent="0" algn="ctr">
              <a:buNone/>
            </a:pPr>
            <a:endParaRPr lang="en-US" dirty="0" smtClean="0"/>
          </a:p>
          <a:p>
            <a:pPr marL="0" indent="0" algn="ctr">
              <a:buNone/>
            </a:pPr>
            <a:r>
              <a:rPr lang="en-US" b="1" dirty="0" smtClean="0"/>
              <a:t>Adult desire/interest/hunger in being engaged in adult faith formation in a faith community</a:t>
            </a:r>
          </a:p>
          <a:p>
            <a:pPr marL="0" indent="0" algn="ctr">
              <a:buNone/>
            </a:pPr>
            <a:r>
              <a:rPr lang="en-US" dirty="0" smtClean="0"/>
              <a:t>Decreasing--------------------------------------------Increasing</a:t>
            </a:r>
          </a:p>
        </p:txBody>
      </p:sp>
    </p:spTree>
    <p:extLst>
      <p:ext uri="{BB962C8B-B14F-4D97-AF65-F5344CB8AC3E}">
        <p14:creationId xmlns:p14="http://schemas.microsoft.com/office/powerpoint/2010/main" val="16918171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Scenario Matrix</a:t>
            </a:r>
            <a:endParaRPr lang="en-US" dirty="0"/>
          </a:p>
        </p:txBody>
      </p:sp>
      <p:sp>
        <p:nvSpPr>
          <p:cNvPr id="3" name="Content Placeholder 2"/>
          <p:cNvSpPr>
            <a:spLocks noGrp="1"/>
          </p:cNvSpPr>
          <p:nvPr>
            <p:ph idx="1"/>
          </p:nvPr>
        </p:nvSpPr>
        <p:spPr>
          <a:xfrm>
            <a:off x="241300" y="1417638"/>
            <a:ext cx="8674100" cy="4513261"/>
          </a:xfrm>
        </p:spPr>
        <p:txBody>
          <a:bodyPr>
            <a:normAutofit/>
          </a:bodyPr>
          <a:lstStyle/>
          <a:p>
            <a:pPr marL="0" indent="0" algn="ctr">
              <a:buNone/>
            </a:pPr>
            <a:r>
              <a:rPr lang="en-US" b="1" dirty="0">
                <a:solidFill>
                  <a:schemeClr val="tx2"/>
                </a:solidFill>
              </a:rPr>
              <a:t>Diversity in </a:t>
            </a:r>
            <a:r>
              <a:rPr lang="en-US" b="1" dirty="0" smtClean="0">
                <a:solidFill>
                  <a:schemeClr val="tx2"/>
                </a:solidFill>
              </a:rPr>
              <a:t>Society</a:t>
            </a:r>
            <a:r>
              <a:rPr lang="en-US" dirty="0" smtClean="0">
                <a:solidFill>
                  <a:schemeClr val="tx2"/>
                </a:solidFill>
              </a:rPr>
              <a:t> </a:t>
            </a:r>
            <a:endParaRPr lang="en-US" dirty="0">
              <a:solidFill>
                <a:schemeClr val="tx2"/>
              </a:solidFill>
            </a:endParaRPr>
          </a:p>
          <a:p>
            <a:pPr marL="633222" indent="-514350" algn="ctr">
              <a:buNone/>
            </a:pPr>
            <a:r>
              <a:rPr lang="en-US" b="1" i="1" dirty="0" smtClean="0">
                <a:solidFill>
                  <a:srgbClr val="000000"/>
                </a:solidFill>
              </a:rPr>
              <a:t>Faith Communities Embracing Diversity</a:t>
            </a:r>
          </a:p>
          <a:p>
            <a:pPr marL="633222" indent="-514350" algn="ctr">
              <a:buNone/>
            </a:pPr>
            <a:r>
              <a:rPr lang="en-US" b="1" i="1" dirty="0" smtClean="0">
                <a:solidFill>
                  <a:srgbClr val="000000"/>
                </a:solidFill>
              </a:rPr>
              <a:t> </a:t>
            </a:r>
          </a:p>
          <a:p>
            <a:pPr marL="633222" indent="-514350">
              <a:buNone/>
            </a:pPr>
            <a:endParaRPr lang="en-US" b="1" dirty="0" smtClean="0">
              <a:solidFill>
                <a:srgbClr val="000000"/>
              </a:solidFill>
            </a:endParaRPr>
          </a:p>
          <a:p>
            <a:pPr marL="633222" indent="-514350">
              <a:buNone/>
            </a:pPr>
            <a:endParaRPr lang="en-US" b="1" dirty="0">
              <a:solidFill>
                <a:srgbClr val="000000"/>
              </a:solidFill>
            </a:endParaRPr>
          </a:p>
          <a:p>
            <a:pPr marL="633222" indent="-514350">
              <a:buNone/>
            </a:pPr>
            <a:r>
              <a:rPr lang="en-US" b="1" i="1" dirty="0" smtClean="0">
                <a:solidFill>
                  <a:srgbClr val="000000"/>
                </a:solidFill>
              </a:rPr>
              <a:t>Decreasing       </a:t>
            </a:r>
            <a:r>
              <a:rPr lang="en-US" b="1" dirty="0" smtClean="0">
                <a:solidFill>
                  <a:schemeClr val="tx2"/>
                </a:solidFill>
              </a:rPr>
              <a:t>Adult Desire and    Interest in Spiritual Life   </a:t>
            </a:r>
            <a:r>
              <a:rPr lang="en-US" b="1" i="1" dirty="0" smtClean="0">
                <a:solidFill>
                  <a:srgbClr val="000000"/>
                </a:solidFill>
              </a:rPr>
              <a:t>Increasing</a:t>
            </a:r>
          </a:p>
          <a:p>
            <a:pPr marL="633222" indent="-514350" algn="ctr">
              <a:buNone/>
            </a:pPr>
            <a:endParaRPr lang="en-US" b="1" i="1" dirty="0">
              <a:solidFill>
                <a:srgbClr val="000000"/>
              </a:solidFill>
            </a:endParaRPr>
          </a:p>
          <a:p>
            <a:pPr marL="633222" indent="-514350" algn="ctr">
              <a:buNone/>
            </a:pPr>
            <a:endParaRPr lang="en-US" b="1" i="1" dirty="0" smtClean="0">
              <a:solidFill>
                <a:srgbClr val="000000"/>
              </a:solidFill>
            </a:endParaRPr>
          </a:p>
          <a:p>
            <a:pPr marL="633222" indent="-514350" algn="ctr">
              <a:buNone/>
            </a:pPr>
            <a:endParaRPr lang="en-US" b="1" i="1" dirty="0" smtClean="0">
              <a:solidFill>
                <a:srgbClr val="000000"/>
              </a:solidFill>
            </a:endParaRPr>
          </a:p>
          <a:p>
            <a:pPr marL="633222" indent="-514350" algn="ctr">
              <a:buNone/>
            </a:pPr>
            <a:endParaRPr lang="en-US" b="1" i="1" dirty="0">
              <a:solidFill>
                <a:srgbClr val="000000"/>
              </a:solidFill>
            </a:endParaRPr>
          </a:p>
          <a:p>
            <a:pPr marL="633222" indent="-514350" algn="ctr">
              <a:buNone/>
            </a:pPr>
            <a:r>
              <a:rPr lang="en-US" b="1" i="1" dirty="0" smtClean="0">
                <a:solidFill>
                  <a:srgbClr val="000000"/>
                </a:solidFill>
              </a:rPr>
              <a:t>Faith </a:t>
            </a:r>
            <a:r>
              <a:rPr lang="en-US" b="1" i="1" dirty="0">
                <a:solidFill>
                  <a:srgbClr val="000000"/>
                </a:solidFill>
              </a:rPr>
              <a:t>Communities </a:t>
            </a:r>
            <a:r>
              <a:rPr lang="en-US" b="1" i="1" dirty="0" smtClean="0">
                <a:solidFill>
                  <a:srgbClr val="000000"/>
                </a:solidFill>
              </a:rPr>
              <a:t>Resisting Diversity </a:t>
            </a:r>
            <a:endParaRPr lang="en-US" b="1" i="1" dirty="0">
              <a:solidFill>
                <a:srgbClr val="000000"/>
              </a:solidFill>
            </a:endParaRPr>
          </a:p>
        </p:txBody>
      </p:sp>
      <p:cxnSp>
        <p:nvCxnSpPr>
          <p:cNvPr id="5" name="Straight Connector 4"/>
          <p:cNvCxnSpPr/>
          <p:nvPr/>
        </p:nvCxnSpPr>
        <p:spPr>
          <a:xfrm>
            <a:off x="2311397" y="3864198"/>
            <a:ext cx="4381503" cy="0"/>
          </a:xfrm>
          <a:prstGeom prst="line">
            <a:avLst/>
          </a:prstGeom>
          <a:ln w="101600">
            <a:solidFill>
              <a:schemeClr val="accent3"/>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4381166" y="2264904"/>
            <a:ext cx="1589" cy="3121044"/>
          </a:xfrm>
          <a:prstGeom prst="line">
            <a:avLst/>
          </a:prstGeom>
          <a:ln w="101600" cap="flat">
            <a:solidFill>
              <a:schemeClr val="accent3"/>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0564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738"/>
            <a:ext cx="7772400" cy="1143000"/>
          </a:xfrm>
        </p:spPr>
        <p:txBody>
          <a:bodyPr/>
          <a:lstStyle/>
          <a:p>
            <a:r>
              <a:rPr lang="en-US" dirty="0" smtClean="0"/>
              <a:t>Future of AFF Scenarios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59119579"/>
              </p:ext>
            </p:extLst>
          </p:nvPr>
        </p:nvGraphicFramePr>
        <p:xfrm>
          <a:off x="76200" y="1812786"/>
          <a:ext cx="9017000" cy="3508513"/>
        </p:xfrm>
        <a:graphic>
          <a:graphicData uri="http://schemas.openxmlformats.org/drawingml/2006/table">
            <a:tbl>
              <a:tblPr firstRow="1" bandRow="1">
                <a:tableStyleId>{2D5ABB26-0587-4C30-8999-92F81FD0307C}</a:tableStyleId>
              </a:tblPr>
              <a:tblGrid>
                <a:gridCol w="4508500"/>
                <a:gridCol w="4508500"/>
              </a:tblGrid>
              <a:tr h="1734308">
                <a:tc>
                  <a:txBody>
                    <a:bodyPr/>
                    <a:lstStyle/>
                    <a:p>
                      <a:pPr algn="ctr"/>
                      <a:r>
                        <a:rPr lang="en-US" sz="1800" b="1" dirty="0" smtClean="0">
                          <a:solidFill>
                            <a:srgbClr val="FF6600"/>
                          </a:solidFill>
                          <a:latin typeface="Arial"/>
                          <a:cs typeface="Arial"/>
                        </a:rPr>
                        <a:t>Faith</a:t>
                      </a:r>
                      <a:r>
                        <a:rPr lang="en-US" sz="1800" b="1" baseline="0" dirty="0" smtClean="0">
                          <a:solidFill>
                            <a:srgbClr val="FF6600"/>
                          </a:solidFill>
                          <a:latin typeface="Arial"/>
                          <a:cs typeface="Arial"/>
                        </a:rPr>
                        <a:t> Communities Embracing Diversity</a:t>
                      </a:r>
                    </a:p>
                    <a:p>
                      <a:pPr algn="ctr"/>
                      <a:r>
                        <a:rPr lang="en-US" sz="1800" b="1" baseline="0" dirty="0" smtClean="0">
                          <a:solidFill>
                            <a:srgbClr val="FF6600"/>
                          </a:solidFill>
                          <a:latin typeface="Arial"/>
                          <a:cs typeface="Arial"/>
                        </a:rPr>
                        <a:t>&amp;</a:t>
                      </a:r>
                    </a:p>
                    <a:p>
                      <a:pPr algn="ctr"/>
                      <a:r>
                        <a:rPr lang="en-US" sz="1800" b="1" baseline="0" dirty="0" smtClean="0">
                          <a:solidFill>
                            <a:srgbClr val="FF6600"/>
                          </a:solidFill>
                          <a:latin typeface="Arial"/>
                          <a:cs typeface="Arial"/>
                        </a:rPr>
                        <a:t>Adult Desire &amp; Interest in the Spiritual Life Decreasing</a:t>
                      </a:r>
                      <a:endParaRPr lang="en-US" sz="1800" b="1" dirty="0" smtClean="0">
                        <a:solidFill>
                          <a:srgbClr val="FF6600"/>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tx2"/>
                          </a:solidFill>
                          <a:latin typeface="Arial"/>
                          <a:cs typeface="Arial"/>
                        </a:rPr>
                        <a:t>Faith</a:t>
                      </a:r>
                      <a:r>
                        <a:rPr lang="en-US" sz="1800" b="1" baseline="0" dirty="0" smtClean="0">
                          <a:solidFill>
                            <a:schemeClr val="tx2"/>
                          </a:solidFill>
                          <a:latin typeface="Arial"/>
                          <a:cs typeface="Arial"/>
                        </a:rPr>
                        <a:t> Communities Embracing Diversity</a:t>
                      </a:r>
                    </a:p>
                    <a:p>
                      <a:pPr algn="ctr"/>
                      <a:r>
                        <a:rPr lang="en-US" sz="1800" b="1" baseline="0" dirty="0" smtClean="0">
                          <a:solidFill>
                            <a:schemeClr val="tx2"/>
                          </a:solidFill>
                          <a:latin typeface="Arial"/>
                          <a:cs typeface="Arial"/>
                        </a:rPr>
                        <a:t>&amp;</a:t>
                      </a:r>
                    </a:p>
                    <a:p>
                      <a:pPr algn="ctr"/>
                      <a:r>
                        <a:rPr lang="en-US" sz="1800" b="1" baseline="0" dirty="0" smtClean="0">
                          <a:solidFill>
                            <a:schemeClr val="tx2"/>
                          </a:solidFill>
                          <a:latin typeface="Arial"/>
                          <a:cs typeface="Arial"/>
                        </a:rPr>
                        <a:t>Adult Desire &amp; Interest in the Spiritual Life Increasing</a:t>
                      </a:r>
                      <a:endParaRPr lang="en-US" sz="1800" b="1" dirty="0">
                        <a:solidFill>
                          <a:schemeClr val="tx2"/>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460">
                <a:tc>
                  <a:txBody>
                    <a:bodyPr/>
                    <a:lstStyle/>
                    <a:p>
                      <a:r>
                        <a:rPr lang="en-US" sz="1800" b="1" i="1" dirty="0" smtClean="0">
                          <a:latin typeface="Arial"/>
                          <a:cs typeface="Arial"/>
                        </a:rPr>
                        <a:t>Decreasing</a:t>
                      </a:r>
                      <a:r>
                        <a:rPr lang="en-US" sz="1800" b="1" dirty="0" smtClean="0">
                          <a:latin typeface="Arial"/>
                          <a:cs typeface="Arial"/>
                        </a:rPr>
                        <a:t>        </a:t>
                      </a:r>
                      <a:r>
                        <a:rPr lang="en-US" sz="1800" b="1" dirty="0" smtClean="0">
                          <a:solidFill>
                            <a:srgbClr val="526DB0"/>
                          </a:solidFill>
                          <a:latin typeface="Arial"/>
                          <a:cs typeface="Arial"/>
                        </a:rPr>
                        <a:t>Adults Desire &amp; Interest</a:t>
                      </a:r>
                      <a:endParaRPr lang="en-US" sz="1800" b="1" dirty="0">
                        <a:solidFill>
                          <a:srgbClr val="526DB0"/>
                        </a:solidFill>
                        <a:latin typeface="Arial"/>
                        <a:cs typeface="Arial"/>
                      </a:endParaRPr>
                    </a:p>
                  </a:txBody>
                  <a:tcPr>
                    <a:lnL w="381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800" b="1" dirty="0" smtClean="0">
                          <a:solidFill>
                            <a:srgbClr val="526DB0"/>
                          </a:solidFill>
                          <a:latin typeface="Arial"/>
                          <a:cs typeface="Arial"/>
                        </a:rPr>
                        <a:t>in the Spiritual Life</a:t>
                      </a:r>
                      <a:r>
                        <a:rPr lang="en-US" sz="1800" b="1" dirty="0" smtClean="0">
                          <a:latin typeface="Arial"/>
                          <a:cs typeface="Arial"/>
                        </a:rPr>
                        <a:t>                 </a:t>
                      </a:r>
                      <a:r>
                        <a:rPr lang="en-US" sz="1800" b="1" i="1" dirty="0" smtClean="0">
                          <a:latin typeface="Arial"/>
                          <a:cs typeface="Arial"/>
                        </a:rPr>
                        <a:t>Increasing</a:t>
                      </a:r>
                      <a:endParaRPr lang="en-US" sz="1800" b="1" i="1" dirty="0">
                        <a:latin typeface="Arial"/>
                        <a:cs typeface="Arial"/>
                      </a:endParaRPr>
                    </a:p>
                  </a:txBody>
                  <a:tcPr>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56745">
                <a:tc>
                  <a:txBody>
                    <a:bodyPr/>
                    <a:lstStyle/>
                    <a:p>
                      <a:pPr algn="ctr"/>
                      <a:r>
                        <a:rPr lang="en-US" sz="1800" b="1" dirty="0" smtClean="0">
                          <a:solidFill>
                            <a:srgbClr val="008000"/>
                          </a:solidFill>
                          <a:latin typeface="Arial"/>
                          <a:cs typeface="Arial"/>
                        </a:rPr>
                        <a:t>Faith Communities Resisting Diversity</a:t>
                      </a:r>
                    </a:p>
                    <a:p>
                      <a:pPr algn="ctr"/>
                      <a:r>
                        <a:rPr lang="en-US" sz="1800" b="1" dirty="0" smtClean="0">
                          <a:solidFill>
                            <a:srgbClr val="008000"/>
                          </a:solidFill>
                          <a:latin typeface="Arial"/>
                          <a:cs typeface="Arial"/>
                        </a:rPr>
                        <a:t>&amp;</a:t>
                      </a:r>
                    </a:p>
                    <a:p>
                      <a:pPr algn="ctr"/>
                      <a:r>
                        <a:rPr lang="en-US" sz="1800" b="1" dirty="0" smtClean="0">
                          <a:solidFill>
                            <a:srgbClr val="008000"/>
                          </a:solidFill>
                          <a:latin typeface="Arial"/>
                          <a:cs typeface="Arial"/>
                        </a:rPr>
                        <a:t>Adults Desire &amp; Interest</a:t>
                      </a:r>
                      <a:r>
                        <a:rPr lang="en-US" sz="1800" b="1" baseline="0" dirty="0" smtClean="0">
                          <a:solidFill>
                            <a:srgbClr val="008000"/>
                          </a:solidFill>
                          <a:latin typeface="Arial"/>
                          <a:cs typeface="Arial"/>
                        </a:rPr>
                        <a:t> in the </a:t>
                      </a:r>
                    </a:p>
                    <a:p>
                      <a:pPr algn="ctr"/>
                      <a:r>
                        <a:rPr lang="en-US" sz="1800" b="1" baseline="0" dirty="0" smtClean="0">
                          <a:solidFill>
                            <a:srgbClr val="008000"/>
                          </a:solidFill>
                          <a:latin typeface="Arial"/>
                          <a:cs typeface="Arial"/>
                        </a:rPr>
                        <a:t>Spiritual Life Decreasing</a:t>
                      </a:r>
                      <a:endParaRPr lang="en-US" sz="1800" b="1" dirty="0" smtClean="0">
                        <a:solidFill>
                          <a:srgbClr val="008000"/>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accent2">
                              <a:lumMod val="75000"/>
                            </a:schemeClr>
                          </a:solidFill>
                          <a:latin typeface="Arial"/>
                          <a:cs typeface="Arial"/>
                        </a:rPr>
                        <a:t>Faith Communities Resisting Diversity</a:t>
                      </a:r>
                    </a:p>
                    <a:p>
                      <a:pPr algn="ctr"/>
                      <a:r>
                        <a:rPr lang="en-US" sz="1800" b="1" dirty="0" smtClean="0">
                          <a:solidFill>
                            <a:schemeClr val="accent2">
                              <a:lumMod val="75000"/>
                            </a:schemeClr>
                          </a:solidFill>
                          <a:latin typeface="Arial"/>
                          <a:cs typeface="Arial"/>
                        </a:rPr>
                        <a:t>&amp;</a:t>
                      </a:r>
                    </a:p>
                    <a:p>
                      <a:pPr algn="ctr"/>
                      <a:r>
                        <a:rPr lang="en-US" sz="1800" b="1" dirty="0" smtClean="0">
                          <a:solidFill>
                            <a:schemeClr val="accent2">
                              <a:lumMod val="75000"/>
                            </a:schemeClr>
                          </a:solidFill>
                          <a:latin typeface="Arial"/>
                          <a:cs typeface="Arial"/>
                        </a:rPr>
                        <a:t>Adults Desire &amp; Interest</a:t>
                      </a:r>
                      <a:r>
                        <a:rPr lang="en-US" sz="1800" b="1" baseline="0" dirty="0" smtClean="0">
                          <a:solidFill>
                            <a:schemeClr val="accent2">
                              <a:lumMod val="75000"/>
                            </a:schemeClr>
                          </a:solidFill>
                          <a:latin typeface="Arial"/>
                          <a:cs typeface="Arial"/>
                        </a:rPr>
                        <a:t> in the </a:t>
                      </a:r>
                    </a:p>
                    <a:p>
                      <a:pPr algn="ctr"/>
                      <a:r>
                        <a:rPr lang="en-US" sz="1800" b="1" baseline="0" dirty="0" smtClean="0">
                          <a:solidFill>
                            <a:schemeClr val="accent2">
                              <a:lumMod val="75000"/>
                            </a:schemeClr>
                          </a:solidFill>
                          <a:latin typeface="Arial"/>
                          <a:cs typeface="Arial"/>
                        </a:rPr>
                        <a:t>Spiritual Life Increasing</a:t>
                      </a:r>
                      <a:endParaRPr lang="en-US" sz="1800" b="1" dirty="0">
                        <a:solidFill>
                          <a:schemeClr val="accent2">
                            <a:lumMod val="75000"/>
                          </a:schemeClr>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85800" y="1028700"/>
            <a:ext cx="8089900" cy="707886"/>
          </a:xfrm>
          <a:prstGeom prst="rect">
            <a:avLst/>
          </a:prstGeom>
          <a:noFill/>
        </p:spPr>
        <p:txBody>
          <a:bodyPr wrap="square" rtlCol="0">
            <a:spAutoFit/>
          </a:bodyPr>
          <a:lstStyle/>
          <a:p>
            <a:pPr algn="ctr"/>
            <a:r>
              <a:rPr lang="en-US" sz="2000" b="1" dirty="0" smtClean="0">
                <a:solidFill>
                  <a:schemeClr val="accent3"/>
                </a:solidFill>
                <a:latin typeface="Arial"/>
                <a:cs typeface="Arial"/>
              </a:rPr>
              <a:t>Diversity in Society</a:t>
            </a:r>
          </a:p>
          <a:p>
            <a:pPr algn="ctr"/>
            <a:r>
              <a:rPr lang="en-US" sz="2000" b="1" dirty="0" smtClean="0">
                <a:latin typeface="Arial"/>
                <a:cs typeface="Arial"/>
              </a:rPr>
              <a:t>Faith Communities Embracing Diversity</a:t>
            </a:r>
            <a:endParaRPr lang="en-US" sz="2000" b="1" dirty="0">
              <a:latin typeface="Arial"/>
              <a:cs typeface="Arial"/>
            </a:endParaRPr>
          </a:p>
        </p:txBody>
      </p:sp>
      <p:sp>
        <p:nvSpPr>
          <p:cNvPr id="6" name="TextBox 5"/>
          <p:cNvSpPr txBox="1"/>
          <p:nvPr/>
        </p:nvSpPr>
        <p:spPr>
          <a:xfrm>
            <a:off x="584200" y="5328809"/>
            <a:ext cx="8089900" cy="400110"/>
          </a:xfrm>
          <a:prstGeom prst="rect">
            <a:avLst/>
          </a:prstGeom>
          <a:noFill/>
        </p:spPr>
        <p:txBody>
          <a:bodyPr wrap="square" rtlCol="0">
            <a:spAutoFit/>
          </a:bodyPr>
          <a:lstStyle/>
          <a:p>
            <a:pPr algn="ctr"/>
            <a:r>
              <a:rPr lang="en-US" sz="2000" b="1" dirty="0" smtClean="0">
                <a:latin typeface="Arial"/>
                <a:cs typeface="Arial"/>
              </a:rPr>
              <a:t>Faith Communities Resisting Diversity</a:t>
            </a:r>
            <a:endParaRPr lang="en-US" sz="2000" b="1" dirty="0">
              <a:latin typeface="Arial"/>
              <a:cs typeface="Arial"/>
            </a:endParaRPr>
          </a:p>
        </p:txBody>
      </p:sp>
    </p:spTree>
    <p:extLst>
      <p:ext uri="{BB962C8B-B14F-4D97-AF65-F5344CB8AC3E}">
        <p14:creationId xmlns:p14="http://schemas.microsoft.com/office/powerpoint/2010/main" val="423210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738"/>
            <a:ext cx="7772400" cy="1143000"/>
          </a:xfrm>
        </p:spPr>
        <p:txBody>
          <a:bodyPr/>
          <a:lstStyle/>
          <a:p>
            <a:r>
              <a:rPr lang="en-US" dirty="0" smtClean="0"/>
              <a:t>Example #1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9987240"/>
              </p:ext>
            </p:extLst>
          </p:nvPr>
        </p:nvGraphicFramePr>
        <p:xfrm>
          <a:off x="76200" y="1812786"/>
          <a:ext cx="9017000" cy="3508513"/>
        </p:xfrm>
        <a:graphic>
          <a:graphicData uri="http://schemas.openxmlformats.org/drawingml/2006/table">
            <a:tbl>
              <a:tblPr firstRow="1" bandRow="1">
                <a:tableStyleId>{2D5ABB26-0587-4C30-8999-92F81FD0307C}</a:tableStyleId>
              </a:tblPr>
              <a:tblGrid>
                <a:gridCol w="4508500"/>
                <a:gridCol w="4508500"/>
              </a:tblGrid>
              <a:tr h="1734308">
                <a:tc>
                  <a:txBody>
                    <a:bodyPr/>
                    <a:lstStyle/>
                    <a:p>
                      <a:pPr algn="ctr"/>
                      <a:r>
                        <a:rPr lang="en-US" sz="1800" b="1" dirty="0" smtClean="0">
                          <a:solidFill>
                            <a:schemeClr val="tx2"/>
                          </a:solidFill>
                          <a:latin typeface="Arial"/>
                          <a:cs typeface="Arial"/>
                        </a:rPr>
                        <a:t>Faith</a:t>
                      </a:r>
                      <a:r>
                        <a:rPr lang="en-US" sz="1800" b="1" baseline="0" dirty="0" smtClean="0">
                          <a:solidFill>
                            <a:schemeClr val="tx2"/>
                          </a:solidFill>
                          <a:latin typeface="Arial"/>
                          <a:cs typeface="Arial"/>
                        </a:rPr>
                        <a:t> Communities Embracing Diversity</a:t>
                      </a:r>
                    </a:p>
                    <a:p>
                      <a:pPr algn="ctr"/>
                      <a:r>
                        <a:rPr lang="en-US" sz="1800" b="1" baseline="0" dirty="0" smtClean="0">
                          <a:solidFill>
                            <a:schemeClr val="tx2"/>
                          </a:solidFill>
                          <a:latin typeface="Arial"/>
                          <a:cs typeface="Arial"/>
                        </a:rPr>
                        <a:t>&amp;</a:t>
                      </a:r>
                    </a:p>
                    <a:p>
                      <a:pPr algn="ctr"/>
                      <a:r>
                        <a:rPr lang="en-US" sz="1800" b="1" baseline="0" dirty="0" smtClean="0">
                          <a:solidFill>
                            <a:schemeClr val="tx2"/>
                          </a:solidFill>
                          <a:latin typeface="Arial"/>
                          <a:cs typeface="Arial"/>
                        </a:rPr>
                        <a:t>Adult Desire &amp; Interest in the Spiritual Life Decreasing</a:t>
                      </a:r>
                      <a:endParaRPr lang="en-US" sz="1800" b="1" dirty="0" smtClean="0">
                        <a:solidFill>
                          <a:schemeClr val="tx2"/>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tx2"/>
                          </a:solidFill>
                          <a:latin typeface="Arial"/>
                          <a:cs typeface="Arial"/>
                        </a:rPr>
                        <a:t>Faith</a:t>
                      </a:r>
                      <a:r>
                        <a:rPr lang="en-US" sz="1800" b="1" baseline="0" dirty="0" smtClean="0">
                          <a:solidFill>
                            <a:schemeClr val="tx2"/>
                          </a:solidFill>
                          <a:latin typeface="Arial"/>
                          <a:cs typeface="Arial"/>
                        </a:rPr>
                        <a:t> Communities Embracing Diversity</a:t>
                      </a:r>
                    </a:p>
                    <a:p>
                      <a:pPr algn="ctr"/>
                      <a:r>
                        <a:rPr lang="en-US" sz="1800" b="1" baseline="0" dirty="0" smtClean="0">
                          <a:solidFill>
                            <a:schemeClr val="tx2"/>
                          </a:solidFill>
                          <a:latin typeface="Arial"/>
                          <a:cs typeface="Arial"/>
                        </a:rPr>
                        <a:t>&amp;</a:t>
                      </a:r>
                    </a:p>
                    <a:p>
                      <a:pPr algn="ctr"/>
                      <a:r>
                        <a:rPr lang="en-US" sz="1800" b="1" baseline="0" dirty="0" smtClean="0">
                          <a:solidFill>
                            <a:schemeClr val="tx2"/>
                          </a:solidFill>
                          <a:latin typeface="Arial"/>
                          <a:cs typeface="Arial"/>
                        </a:rPr>
                        <a:t>Adult Desire &amp; Interest in the Spiritual Life Increasing</a:t>
                      </a:r>
                      <a:endParaRPr lang="en-US" sz="1800" b="1" dirty="0">
                        <a:solidFill>
                          <a:schemeClr val="tx2"/>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460">
                <a:tc>
                  <a:txBody>
                    <a:bodyPr/>
                    <a:lstStyle/>
                    <a:p>
                      <a:r>
                        <a:rPr lang="en-US" sz="1800" b="1" i="1" dirty="0" smtClean="0">
                          <a:latin typeface="Arial"/>
                          <a:cs typeface="Arial"/>
                        </a:rPr>
                        <a:t>Decreasing</a:t>
                      </a:r>
                      <a:r>
                        <a:rPr lang="en-US" sz="1800" b="1" dirty="0" smtClean="0">
                          <a:latin typeface="Arial"/>
                          <a:cs typeface="Arial"/>
                        </a:rPr>
                        <a:t>        </a:t>
                      </a:r>
                      <a:r>
                        <a:rPr lang="en-US" sz="1800" b="1" dirty="0" smtClean="0">
                          <a:solidFill>
                            <a:srgbClr val="526DB0"/>
                          </a:solidFill>
                          <a:latin typeface="Arial"/>
                          <a:cs typeface="Arial"/>
                        </a:rPr>
                        <a:t>Adults Desire &amp; Interest</a:t>
                      </a:r>
                      <a:endParaRPr lang="en-US" sz="1800" b="1" dirty="0">
                        <a:solidFill>
                          <a:srgbClr val="526DB0"/>
                        </a:solidFill>
                        <a:latin typeface="Arial"/>
                        <a:cs typeface="Arial"/>
                      </a:endParaRPr>
                    </a:p>
                  </a:txBody>
                  <a:tcPr>
                    <a:lnL w="381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800" b="1" dirty="0" smtClean="0">
                          <a:solidFill>
                            <a:srgbClr val="526DB0"/>
                          </a:solidFill>
                          <a:latin typeface="Arial"/>
                          <a:cs typeface="Arial"/>
                        </a:rPr>
                        <a:t>in the Spiritual Life</a:t>
                      </a:r>
                      <a:r>
                        <a:rPr lang="en-US" sz="1800" b="1" dirty="0" smtClean="0">
                          <a:latin typeface="Arial"/>
                          <a:cs typeface="Arial"/>
                        </a:rPr>
                        <a:t>                 </a:t>
                      </a:r>
                      <a:r>
                        <a:rPr lang="en-US" sz="1800" b="1" i="1" dirty="0" smtClean="0">
                          <a:latin typeface="Arial"/>
                          <a:cs typeface="Arial"/>
                        </a:rPr>
                        <a:t>Increasing</a:t>
                      </a:r>
                      <a:endParaRPr lang="en-US" sz="1800" b="1" i="1" dirty="0">
                        <a:latin typeface="Arial"/>
                        <a:cs typeface="Arial"/>
                      </a:endParaRPr>
                    </a:p>
                  </a:txBody>
                  <a:tcPr>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56745">
                <a:tc>
                  <a:txBody>
                    <a:bodyPr/>
                    <a:lstStyle/>
                    <a:p>
                      <a:pPr algn="ctr"/>
                      <a:r>
                        <a:rPr lang="en-US" sz="1800" b="1" dirty="0" smtClean="0">
                          <a:solidFill>
                            <a:schemeClr val="tx1"/>
                          </a:solidFill>
                          <a:latin typeface="Arial"/>
                          <a:cs typeface="Arial"/>
                        </a:rPr>
                        <a:t>Faith Communities Resisting Diversity</a:t>
                      </a:r>
                    </a:p>
                    <a:p>
                      <a:pPr algn="ctr"/>
                      <a:r>
                        <a:rPr lang="en-US" sz="1800" b="1" dirty="0" smtClean="0">
                          <a:solidFill>
                            <a:schemeClr val="tx1"/>
                          </a:solidFill>
                          <a:latin typeface="Arial"/>
                          <a:cs typeface="Arial"/>
                        </a:rPr>
                        <a:t>&amp;</a:t>
                      </a:r>
                    </a:p>
                    <a:p>
                      <a:pPr algn="ctr"/>
                      <a:r>
                        <a:rPr lang="en-US" sz="1800" b="1" dirty="0" smtClean="0">
                          <a:solidFill>
                            <a:schemeClr val="tx1"/>
                          </a:solidFill>
                          <a:latin typeface="Arial"/>
                          <a:cs typeface="Arial"/>
                        </a:rPr>
                        <a:t>Adults Desire &amp; Interest</a:t>
                      </a:r>
                      <a:r>
                        <a:rPr lang="en-US" sz="1800" b="1" baseline="0" dirty="0" smtClean="0">
                          <a:solidFill>
                            <a:schemeClr val="tx1"/>
                          </a:solidFill>
                          <a:latin typeface="Arial"/>
                          <a:cs typeface="Arial"/>
                        </a:rPr>
                        <a:t> in the </a:t>
                      </a:r>
                    </a:p>
                    <a:p>
                      <a:pPr algn="ctr"/>
                      <a:r>
                        <a:rPr lang="en-US" sz="1800" b="1" baseline="0" dirty="0" smtClean="0">
                          <a:solidFill>
                            <a:schemeClr val="tx1"/>
                          </a:solidFill>
                          <a:latin typeface="Arial"/>
                          <a:cs typeface="Arial"/>
                        </a:rPr>
                        <a:t>Spiritual Life Decreasing</a:t>
                      </a:r>
                      <a:endParaRPr lang="en-US" sz="1800" b="1" dirty="0" smtClean="0">
                        <a:solidFill>
                          <a:schemeClr val="tx1"/>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tx1"/>
                          </a:solidFill>
                          <a:latin typeface="Arial"/>
                          <a:cs typeface="Arial"/>
                        </a:rPr>
                        <a:t>Faith Communities Resisting Diversity</a:t>
                      </a:r>
                    </a:p>
                    <a:p>
                      <a:pPr algn="ctr"/>
                      <a:r>
                        <a:rPr lang="en-US" sz="1800" b="1" dirty="0" smtClean="0">
                          <a:solidFill>
                            <a:schemeClr val="tx1"/>
                          </a:solidFill>
                          <a:latin typeface="Arial"/>
                          <a:cs typeface="Arial"/>
                        </a:rPr>
                        <a:t>&amp;</a:t>
                      </a:r>
                    </a:p>
                    <a:p>
                      <a:pPr algn="ctr"/>
                      <a:r>
                        <a:rPr lang="en-US" sz="1800" b="1" dirty="0" smtClean="0">
                          <a:solidFill>
                            <a:schemeClr val="tx1"/>
                          </a:solidFill>
                          <a:latin typeface="Arial"/>
                          <a:cs typeface="Arial"/>
                        </a:rPr>
                        <a:t>Adults Desire &amp; Interest</a:t>
                      </a:r>
                      <a:r>
                        <a:rPr lang="en-US" sz="1800" b="1" baseline="0" dirty="0" smtClean="0">
                          <a:solidFill>
                            <a:schemeClr val="tx1"/>
                          </a:solidFill>
                          <a:latin typeface="Arial"/>
                          <a:cs typeface="Arial"/>
                        </a:rPr>
                        <a:t> in the </a:t>
                      </a:r>
                    </a:p>
                    <a:p>
                      <a:pPr algn="ctr"/>
                      <a:r>
                        <a:rPr lang="en-US" sz="1800" b="1" baseline="0" dirty="0" smtClean="0">
                          <a:solidFill>
                            <a:schemeClr val="tx1"/>
                          </a:solidFill>
                          <a:latin typeface="Arial"/>
                          <a:cs typeface="Arial"/>
                        </a:rPr>
                        <a:t>Spiritual Life Increasing</a:t>
                      </a:r>
                      <a:endParaRPr lang="en-US" sz="1800" b="1" dirty="0">
                        <a:solidFill>
                          <a:schemeClr val="tx1"/>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85800" y="1028700"/>
            <a:ext cx="8089900" cy="707886"/>
          </a:xfrm>
          <a:prstGeom prst="rect">
            <a:avLst/>
          </a:prstGeom>
          <a:noFill/>
        </p:spPr>
        <p:txBody>
          <a:bodyPr wrap="square" rtlCol="0">
            <a:spAutoFit/>
          </a:bodyPr>
          <a:lstStyle/>
          <a:p>
            <a:pPr algn="ctr"/>
            <a:r>
              <a:rPr lang="en-US" sz="2000" b="1" dirty="0" smtClean="0">
                <a:solidFill>
                  <a:schemeClr val="accent3"/>
                </a:solidFill>
                <a:latin typeface="Arial"/>
                <a:cs typeface="Arial"/>
              </a:rPr>
              <a:t>Diversity in Society</a:t>
            </a:r>
          </a:p>
          <a:p>
            <a:pPr algn="ctr"/>
            <a:r>
              <a:rPr lang="en-US" sz="2000" b="1" dirty="0" smtClean="0">
                <a:latin typeface="Arial"/>
                <a:cs typeface="Arial"/>
              </a:rPr>
              <a:t>Faith Communities Embracing Diversity</a:t>
            </a:r>
            <a:endParaRPr lang="en-US" sz="2000" b="1" dirty="0">
              <a:latin typeface="Arial"/>
              <a:cs typeface="Arial"/>
            </a:endParaRPr>
          </a:p>
        </p:txBody>
      </p:sp>
      <p:sp>
        <p:nvSpPr>
          <p:cNvPr id="6" name="TextBox 5"/>
          <p:cNvSpPr txBox="1"/>
          <p:nvPr/>
        </p:nvSpPr>
        <p:spPr>
          <a:xfrm>
            <a:off x="584200" y="5328809"/>
            <a:ext cx="8089900" cy="400110"/>
          </a:xfrm>
          <a:prstGeom prst="rect">
            <a:avLst/>
          </a:prstGeom>
          <a:noFill/>
        </p:spPr>
        <p:txBody>
          <a:bodyPr wrap="square" rtlCol="0">
            <a:spAutoFit/>
          </a:bodyPr>
          <a:lstStyle/>
          <a:p>
            <a:pPr algn="ctr"/>
            <a:r>
              <a:rPr lang="en-US" sz="2000" b="1" dirty="0" smtClean="0">
                <a:latin typeface="Arial"/>
                <a:cs typeface="Arial"/>
              </a:rPr>
              <a:t>Faith Communities Resisting Diversity</a:t>
            </a:r>
            <a:endParaRPr lang="en-US" sz="2000" b="1" dirty="0">
              <a:latin typeface="Arial"/>
              <a:cs typeface="Arial"/>
            </a:endParaRPr>
          </a:p>
        </p:txBody>
      </p:sp>
    </p:spTree>
    <p:extLst>
      <p:ext uri="{BB962C8B-B14F-4D97-AF65-F5344CB8AC3E}">
        <p14:creationId xmlns:p14="http://schemas.microsoft.com/office/powerpoint/2010/main" val="1537462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738"/>
            <a:ext cx="7772400" cy="1143000"/>
          </a:xfrm>
        </p:spPr>
        <p:txBody>
          <a:bodyPr/>
          <a:lstStyle/>
          <a:p>
            <a:r>
              <a:rPr lang="en-US" dirty="0" smtClean="0"/>
              <a:t>Example #2</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4207843"/>
              </p:ext>
            </p:extLst>
          </p:nvPr>
        </p:nvGraphicFramePr>
        <p:xfrm>
          <a:off x="76200" y="1812786"/>
          <a:ext cx="9017000" cy="3508513"/>
        </p:xfrm>
        <a:graphic>
          <a:graphicData uri="http://schemas.openxmlformats.org/drawingml/2006/table">
            <a:tbl>
              <a:tblPr firstRow="1" bandRow="1">
                <a:tableStyleId>{2D5ABB26-0587-4C30-8999-92F81FD0307C}</a:tableStyleId>
              </a:tblPr>
              <a:tblGrid>
                <a:gridCol w="4508500"/>
                <a:gridCol w="4508500"/>
              </a:tblGrid>
              <a:tr h="1734308">
                <a:tc>
                  <a:txBody>
                    <a:bodyPr/>
                    <a:lstStyle/>
                    <a:p>
                      <a:pPr algn="ctr"/>
                      <a:r>
                        <a:rPr lang="en-US" sz="1800" b="1" dirty="0" smtClean="0">
                          <a:solidFill>
                            <a:srgbClr val="000000"/>
                          </a:solidFill>
                          <a:latin typeface="Arial"/>
                          <a:cs typeface="Arial"/>
                        </a:rPr>
                        <a:t>Faith</a:t>
                      </a:r>
                      <a:r>
                        <a:rPr lang="en-US" sz="1800" b="1" baseline="0" dirty="0" smtClean="0">
                          <a:solidFill>
                            <a:srgbClr val="000000"/>
                          </a:solidFill>
                          <a:latin typeface="Arial"/>
                          <a:cs typeface="Arial"/>
                        </a:rPr>
                        <a:t> Communities Embracing Diversity</a:t>
                      </a:r>
                    </a:p>
                    <a:p>
                      <a:pPr algn="ctr"/>
                      <a:r>
                        <a:rPr lang="en-US" sz="1800" b="1" baseline="0" dirty="0" smtClean="0">
                          <a:solidFill>
                            <a:srgbClr val="000000"/>
                          </a:solidFill>
                          <a:latin typeface="Arial"/>
                          <a:cs typeface="Arial"/>
                        </a:rPr>
                        <a:t>&amp;</a:t>
                      </a:r>
                    </a:p>
                    <a:p>
                      <a:pPr algn="ctr"/>
                      <a:r>
                        <a:rPr lang="en-US" sz="1800" b="1" baseline="0" dirty="0" smtClean="0">
                          <a:solidFill>
                            <a:srgbClr val="000000"/>
                          </a:solidFill>
                          <a:latin typeface="Arial"/>
                          <a:cs typeface="Arial"/>
                        </a:rPr>
                        <a:t>Adult Desire &amp; Interest in the Spiritual Life Decreasing</a:t>
                      </a:r>
                      <a:endParaRPr lang="en-US" sz="1800" b="1" dirty="0" smtClean="0">
                        <a:solidFill>
                          <a:srgbClr val="000000"/>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tx2"/>
                          </a:solidFill>
                          <a:latin typeface="Arial"/>
                          <a:cs typeface="Arial"/>
                        </a:rPr>
                        <a:t>Faith</a:t>
                      </a:r>
                      <a:r>
                        <a:rPr lang="en-US" sz="1800" b="1" baseline="0" dirty="0" smtClean="0">
                          <a:solidFill>
                            <a:schemeClr val="tx2"/>
                          </a:solidFill>
                          <a:latin typeface="Arial"/>
                          <a:cs typeface="Arial"/>
                        </a:rPr>
                        <a:t> Communities Embracing Diversity</a:t>
                      </a:r>
                    </a:p>
                    <a:p>
                      <a:pPr algn="ctr"/>
                      <a:r>
                        <a:rPr lang="en-US" sz="1800" b="1" baseline="0" dirty="0" smtClean="0">
                          <a:solidFill>
                            <a:schemeClr val="tx2"/>
                          </a:solidFill>
                          <a:latin typeface="Arial"/>
                          <a:cs typeface="Arial"/>
                        </a:rPr>
                        <a:t>&amp;</a:t>
                      </a:r>
                    </a:p>
                    <a:p>
                      <a:pPr algn="ctr"/>
                      <a:r>
                        <a:rPr lang="en-US" sz="1800" b="1" baseline="0" dirty="0" smtClean="0">
                          <a:solidFill>
                            <a:schemeClr val="tx2"/>
                          </a:solidFill>
                          <a:latin typeface="Arial"/>
                          <a:cs typeface="Arial"/>
                        </a:rPr>
                        <a:t>Adult Desire &amp; Interest in the Spiritual Life Increasing</a:t>
                      </a:r>
                      <a:endParaRPr lang="en-US" sz="1800" b="1" dirty="0">
                        <a:solidFill>
                          <a:schemeClr val="tx2"/>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460">
                <a:tc>
                  <a:txBody>
                    <a:bodyPr/>
                    <a:lstStyle/>
                    <a:p>
                      <a:r>
                        <a:rPr lang="en-US" sz="1800" b="1" i="1" dirty="0" smtClean="0">
                          <a:latin typeface="Arial"/>
                          <a:cs typeface="Arial"/>
                        </a:rPr>
                        <a:t>Decreasing</a:t>
                      </a:r>
                      <a:r>
                        <a:rPr lang="en-US" sz="1800" b="1" dirty="0" smtClean="0">
                          <a:latin typeface="Arial"/>
                          <a:cs typeface="Arial"/>
                        </a:rPr>
                        <a:t>        </a:t>
                      </a:r>
                      <a:r>
                        <a:rPr lang="en-US" sz="1800" b="1" dirty="0" smtClean="0">
                          <a:solidFill>
                            <a:srgbClr val="526DB0"/>
                          </a:solidFill>
                          <a:latin typeface="Arial"/>
                          <a:cs typeface="Arial"/>
                        </a:rPr>
                        <a:t>Adults Desire &amp; Interest</a:t>
                      </a:r>
                      <a:endParaRPr lang="en-US" sz="1800" b="1" dirty="0">
                        <a:solidFill>
                          <a:srgbClr val="526DB0"/>
                        </a:solidFill>
                        <a:latin typeface="Arial"/>
                        <a:cs typeface="Arial"/>
                      </a:endParaRPr>
                    </a:p>
                  </a:txBody>
                  <a:tcPr>
                    <a:lnL w="381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800" b="1" dirty="0" smtClean="0">
                          <a:solidFill>
                            <a:srgbClr val="526DB0"/>
                          </a:solidFill>
                          <a:latin typeface="Arial"/>
                          <a:cs typeface="Arial"/>
                        </a:rPr>
                        <a:t>in the Spiritual Life</a:t>
                      </a:r>
                      <a:r>
                        <a:rPr lang="en-US" sz="1800" b="1" dirty="0" smtClean="0">
                          <a:latin typeface="Arial"/>
                          <a:cs typeface="Arial"/>
                        </a:rPr>
                        <a:t>                 </a:t>
                      </a:r>
                      <a:r>
                        <a:rPr lang="en-US" sz="1800" b="1" i="1" dirty="0" smtClean="0">
                          <a:latin typeface="Arial"/>
                          <a:cs typeface="Arial"/>
                        </a:rPr>
                        <a:t>Increasing</a:t>
                      </a:r>
                      <a:endParaRPr lang="en-US" sz="1800" b="1" i="1" dirty="0">
                        <a:latin typeface="Arial"/>
                        <a:cs typeface="Arial"/>
                      </a:endParaRPr>
                    </a:p>
                  </a:txBody>
                  <a:tcPr>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56745">
                <a:tc>
                  <a:txBody>
                    <a:bodyPr/>
                    <a:lstStyle/>
                    <a:p>
                      <a:pPr algn="ctr"/>
                      <a:r>
                        <a:rPr lang="en-US" sz="1800" b="1" dirty="0" smtClean="0">
                          <a:solidFill>
                            <a:schemeClr val="tx1"/>
                          </a:solidFill>
                          <a:latin typeface="Arial"/>
                          <a:cs typeface="Arial"/>
                        </a:rPr>
                        <a:t>Faith Communities Resisting Diversity</a:t>
                      </a:r>
                    </a:p>
                    <a:p>
                      <a:pPr algn="ctr"/>
                      <a:r>
                        <a:rPr lang="en-US" sz="1800" b="1" dirty="0" smtClean="0">
                          <a:solidFill>
                            <a:schemeClr val="tx1"/>
                          </a:solidFill>
                          <a:latin typeface="Arial"/>
                          <a:cs typeface="Arial"/>
                        </a:rPr>
                        <a:t>&amp;</a:t>
                      </a:r>
                    </a:p>
                    <a:p>
                      <a:pPr algn="ctr"/>
                      <a:r>
                        <a:rPr lang="en-US" sz="1800" b="1" dirty="0" smtClean="0">
                          <a:solidFill>
                            <a:schemeClr val="tx1"/>
                          </a:solidFill>
                          <a:latin typeface="Arial"/>
                          <a:cs typeface="Arial"/>
                        </a:rPr>
                        <a:t>Adults Desire &amp; Interest</a:t>
                      </a:r>
                      <a:r>
                        <a:rPr lang="en-US" sz="1800" b="1" baseline="0" dirty="0" smtClean="0">
                          <a:solidFill>
                            <a:schemeClr val="tx1"/>
                          </a:solidFill>
                          <a:latin typeface="Arial"/>
                          <a:cs typeface="Arial"/>
                        </a:rPr>
                        <a:t> in the </a:t>
                      </a:r>
                    </a:p>
                    <a:p>
                      <a:pPr algn="ctr"/>
                      <a:r>
                        <a:rPr lang="en-US" sz="1800" b="1" baseline="0" dirty="0" smtClean="0">
                          <a:solidFill>
                            <a:schemeClr val="tx1"/>
                          </a:solidFill>
                          <a:latin typeface="Arial"/>
                          <a:cs typeface="Arial"/>
                        </a:rPr>
                        <a:t>Spiritual Life Decreasing</a:t>
                      </a:r>
                      <a:endParaRPr lang="en-US" sz="1800" b="1" dirty="0" smtClean="0">
                        <a:solidFill>
                          <a:schemeClr val="tx1"/>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800" b="1" dirty="0" smtClean="0">
                          <a:solidFill>
                            <a:srgbClr val="D1282E"/>
                          </a:solidFill>
                          <a:latin typeface="Arial"/>
                          <a:cs typeface="Arial"/>
                        </a:rPr>
                        <a:t>Faith Communities Resisting Diversity</a:t>
                      </a:r>
                    </a:p>
                    <a:p>
                      <a:pPr algn="ctr"/>
                      <a:r>
                        <a:rPr lang="en-US" sz="1800" b="1" dirty="0" smtClean="0">
                          <a:solidFill>
                            <a:schemeClr val="tx2"/>
                          </a:solidFill>
                          <a:latin typeface="Arial"/>
                          <a:cs typeface="Arial"/>
                        </a:rPr>
                        <a:t>&amp;</a:t>
                      </a:r>
                    </a:p>
                    <a:p>
                      <a:pPr algn="ctr"/>
                      <a:r>
                        <a:rPr lang="en-US" sz="1800" b="1" dirty="0" smtClean="0">
                          <a:solidFill>
                            <a:schemeClr val="tx2"/>
                          </a:solidFill>
                          <a:latin typeface="Arial"/>
                          <a:cs typeface="Arial"/>
                        </a:rPr>
                        <a:t>Adults Desire &amp; Interest</a:t>
                      </a:r>
                      <a:r>
                        <a:rPr lang="en-US" sz="1800" b="1" baseline="0" dirty="0" smtClean="0">
                          <a:solidFill>
                            <a:schemeClr val="tx2"/>
                          </a:solidFill>
                          <a:latin typeface="Arial"/>
                          <a:cs typeface="Arial"/>
                        </a:rPr>
                        <a:t> in the </a:t>
                      </a:r>
                    </a:p>
                    <a:p>
                      <a:pPr algn="ctr"/>
                      <a:r>
                        <a:rPr lang="en-US" sz="1800" b="1" baseline="0" dirty="0" smtClean="0">
                          <a:solidFill>
                            <a:schemeClr val="tx2"/>
                          </a:solidFill>
                          <a:latin typeface="Arial"/>
                          <a:cs typeface="Arial"/>
                        </a:rPr>
                        <a:t>Spiritual Life Increasing</a:t>
                      </a:r>
                      <a:endParaRPr lang="en-US" sz="1800" b="1" dirty="0">
                        <a:solidFill>
                          <a:schemeClr val="tx2"/>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85800" y="1028700"/>
            <a:ext cx="8089900" cy="707886"/>
          </a:xfrm>
          <a:prstGeom prst="rect">
            <a:avLst/>
          </a:prstGeom>
          <a:noFill/>
        </p:spPr>
        <p:txBody>
          <a:bodyPr wrap="square" rtlCol="0">
            <a:spAutoFit/>
          </a:bodyPr>
          <a:lstStyle/>
          <a:p>
            <a:pPr algn="ctr"/>
            <a:r>
              <a:rPr lang="en-US" sz="2000" b="1" dirty="0" smtClean="0">
                <a:solidFill>
                  <a:schemeClr val="accent3"/>
                </a:solidFill>
                <a:latin typeface="Arial"/>
                <a:cs typeface="Arial"/>
              </a:rPr>
              <a:t>Diversity in Society</a:t>
            </a:r>
          </a:p>
          <a:p>
            <a:pPr algn="ctr"/>
            <a:r>
              <a:rPr lang="en-US" sz="2000" b="1" dirty="0" smtClean="0">
                <a:latin typeface="Arial"/>
                <a:cs typeface="Arial"/>
              </a:rPr>
              <a:t>Faith Communities Embracing Diversity</a:t>
            </a:r>
            <a:endParaRPr lang="en-US" sz="2000" b="1" dirty="0">
              <a:latin typeface="Arial"/>
              <a:cs typeface="Arial"/>
            </a:endParaRPr>
          </a:p>
        </p:txBody>
      </p:sp>
      <p:sp>
        <p:nvSpPr>
          <p:cNvPr id="6" name="TextBox 5"/>
          <p:cNvSpPr txBox="1"/>
          <p:nvPr/>
        </p:nvSpPr>
        <p:spPr>
          <a:xfrm>
            <a:off x="584200" y="5328809"/>
            <a:ext cx="8089900" cy="400110"/>
          </a:xfrm>
          <a:prstGeom prst="rect">
            <a:avLst/>
          </a:prstGeom>
          <a:noFill/>
        </p:spPr>
        <p:txBody>
          <a:bodyPr wrap="square" rtlCol="0">
            <a:spAutoFit/>
          </a:bodyPr>
          <a:lstStyle/>
          <a:p>
            <a:pPr algn="ctr"/>
            <a:r>
              <a:rPr lang="en-US" sz="2000" b="1" dirty="0" smtClean="0">
                <a:latin typeface="Arial"/>
                <a:cs typeface="Arial"/>
              </a:rPr>
              <a:t>Faith Communities Resisting Diversity</a:t>
            </a:r>
            <a:endParaRPr lang="en-US" sz="2000" b="1" dirty="0">
              <a:latin typeface="Arial"/>
              <a:cs typeface="Arial"/>
            </a:endParaRPr>
          </a:p>
        </p:txBody>
      </p:sp>
    </p:spTree>
    <p:extLst>
      <p:ext uri="{BB962C8B-B14F-4D97-AF65-F5344CB8AC3E}">
        <p14:creationId xmlns:p14="http://schemas.microsoft.com/office/powerpoint/2010/main" val="3723680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738"/>
            <a:ext cx="7772400" cy="1143000"/>
          </a:xfrm>
        </p:spPr>
        <p:txBody>
          <a:bodyPr/>
          <a:lstStyle/>
          <a:p>
            <a:r>
              <a:rPr lang="en-US" dirty="0" smtClean="0"/>
              <a:t>Example #3</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3256785"/>
              </p:ext>
            </p:extLst>
          </p:nvPr>
        </p:nvGraphicFramePr>
        <p:xfrm>
          <a:off x="76200" y="1812786"/>
          <a:ext cx="9017000" cy="3508513"/>
        </p:xfrm>
        <a:graphic>
          <a:graphicData uri="http://schemas.openxmlformats.org/drawingml/2006/table">
            <a:tbl>
              <a:tblPr firstRow="1" bandRow="1">
                <a:tableStyleId>{2D5ABB26-0587-4C30-8999-92F81FD0307C}</a:tableStyleId>
              </a:tblPr>
              <a:tblGrid>
                <a:gridCol w="4508500"/>
                <a:gridCol w="4508500"/>
              </a:tblGrid>
              <a:tr h="1734308">
                <a:tc>
                  <a:txBody>
                    <a:bodyPr/>
                    <a:lstStyle/>
                    <a:p>
                      <a:pPr algn="ctr"/>
                      <a:r>
                        <a:rPr lang="en-US" sz="1800" b="1" dirty="0" smtClean="0">
                          <a:solidFill>
                            <a:schemeClr val="tx1"/>
                          </a:solidFill>
                          <a:latin typeface="Arial"/>
                          <a:cs typeface="Arial"/>
                        </a:rPr>
                        <a:t>Faith</a:t>
                      </a:r>
                      <a:r>
                        <a:rPr lang="en-US" sz="1800" b="1" baseline="0" dirty="0" smtClean="0">
                          <a:solidFill>
                            <a:schemeClr val="tx1"/>
                          </a:solidFill>
                          <a:latin typeface="Arial"/>
                          <a:cs typeface="Arial"/>
                        </a:rPr>
                        <a:t> Communities Embracing Diversity</a:t>
                      </a:r>
                    </a:p>
                    <a:p>
                      <a:pPr algn="ctr"/>
                      <a:r>
                        <a:rPr lang="en-US" sz="1800" b="1" baseline="0" dirty="0" smtClean="0">
                          <a:solidFill>
                            <a:schemeClr val="tx1"/>
                          </a:solidFill>
                          <a:latin typeface="Arial"/>
                          <a:cs typeface="Arial"/>
                        </a:rPr>
                        <a:t>&amp;</a:t>
                      </a:r>
                    </a:p>
                    <a:p>
                      <a:pPr algn="ctr"/>
                      <a:r>
                        <a:rPr lang="en-US" sz="1800" b="1" baseline="0" dirty="0" smtClean="0">
                          <a:solidFill>
                            <a:schemeClr val="tx1"/>
                          </a:solidFill>
                          <a:latin typeface="Arial"/>
                          <a:cs typeface="Arial"/>
                        </a:rPr>
                        <a:t>Adult Desire &amp; Interest in the Spiritual Life Decreasing</a:t>
                      </a:r>
                      <a:endParaRPr lang="en-US" sz="1800" b="1" dirty="0" smtClean="0">
                        <a:solidFill>
                          <a:schemeClr val="tx1"/>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tx1"/>
                          </a:solidFill>
                          <a:latin typeface="Arial"/>
                          <a:cs typeface="Arial"/>
                        </a:rPr>
                        <a:t>Faith</a:t>
                      </a:r>
                      <a:r>
                        <a:rPr lang="en-US" sz="1800" b="1" baseline="0" dirty="0" smtClean="0">
                          <a:solidFill>
                            <a:schemeClr val="tx1"/>
                          </a:solidFill>
                          <a:latin typeface="Arial"/>
                          <a:cs typeface="Arial"/>
                        </a:rPr>
                        <a:t> Communities Embracing Diversity</a:t>
                      </a:r>
                    </a:p>
                    <a:p>
                      <a:pPr algn="ctr"/>
                      <a:r>
                        <a:rPr lang="en-US" sz="1800" b="1" baseline="0" dirty="0" smtClean="0">
                          <a:solidFill>
                            <a:schemeClr val="tx1"/>
                          </a:solidFill>
                          <a:latin typeface="Arial"/>
                          <a:cs typeface="Arial"/>
                        </a:rPr>
                        <a:t>&amp;</a:t>
                      </a:r>
                    </a:p>
                    <a:p>
                      <a:pPr algn="ctr"/>
                      <a:r>
                        <a:rPr lang="en-US" sz="1800" b="1" baseline="0" dirty="0" smtClean="0">
                          <a:solidFill>
                            <a:schemeClr val="tx1"/>
                          </a:solidFill>
                          <a:latin typeface="Arial"/>
                          <a:cs typeface="Arial"/>
                        </a:rPr>
                        <a:t>Adult Desire &amp; Interest in the Spiritual Life Increasing</a:t>
                      </a:r>
                      <a:endParaRPr lang="en-US" sz="1800" b="1" dirty="0">
                        <a:solidFill>
                          <a:schemeClr val="tx1"/>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460">
                <a:tc>
                  <a:txBody>
                    <a:bodyPr/>
                    <a:lstStyle/>
                    <a:p>
                      <a:r>
                        <a:rPr lang="en-US" sz="1800" b="1" i="1" dirty="0" smtClean="0">
                          <a:latin typeface="Arial"/>
                          <a:cs typeface="Arial"/>
                        </a:rPr>
                        <a:t>Decreasing</a:t>
                      </a:r>
                      <a:r>
                        <a:rPr lang="en-US" sz="1800" b="1" dirty="0" smtClean="0">
                          <a:latin typeface="Arial"/>
                          <a:cs typeface="Arial"/>
                        </a:rPr>
                        <a:t>        </a:t>
                      </a:r>
                      <a:r>
                        <a:rPr lang="en-US" sz="1800" b="1" dirty="0" smtClean="0">
                          <a:solidFill>
                            <a:srgbClr val="526DB0"/>
                          </a:solidFill>
                          <a:latin typeface="Arial"/>
                          <a:cs typeface="Arial"/>
                        </a:rPr>
                        <a:t>Adults Desire &amp; Interest</a:t>
                      </a:r>
                      <a:endParaRPr lang="en-US" sz="1800" b="1" dirty="0">
                        <a:solidFill>
                          <a:srgbClr val="526DB0"/>
                        </a:solidFill>
                        <a:latin typeface="Arial"/>
                        <a:cs typeface="Arial"/>
                      </a:endParaRPr>
                    </a:p>
                  </a:txBody>
                  <a:tcPr>
                    <a:lnL w="381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800" b="1" dirty="0" smtClean="0">
                          <a:solidFill>
                            <a:srgbClr val="526DB0"/>
                          </a:solidFill>
                          <a:latin typeface="Arial"/>
                          <a:cs typeface="Arial"/>
                        </a:rPr>
                        <a:t>in the Spiritual Life</a:t>
                      </a:r>
                      <a:r>
                        <a:rPr lang="en-US" sz="1800" b="1" dirty="0" smtClean="0">
                          <a:latin typeface="Arial"/>
                          <a:cs typeface="Arial"/>
                        </a:rPr>
                        <a:t>                 </a:t>
                      </a:r>
                      <a:r>
                        <a:rPr lang="en-US" sz="1800" b="1" i="1" dirty="0" smtClean="0">
                          <a:latin typeface="Arial"/>
                          <a:cs typeface="Arial"/>
                        </a:rPr>
                        <a:t>Increasing</a:t>
                      </a:r>
                      <a:endParaRPr lang="en-US" sz="1800" b="1" i="1" dirty="0">
                        <a:latin typeface="Arial"/>
                        <a:cs typeface="Arial"/>
                      </a:endParaRPr>
                    </a:p>
                  </a:txBody>
                  <a:tcPr>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56745">
                <a:tc>
                  <a:txBody>
                    <a:bodyPr/>
                    <a:lstStyle/>
                    <a:p>
                      <a:pPr algn="ctr"/>
                      <a:r>
                        <a:rPr lang="en-US" sz="1800" b="1" dirty="0" smtClean="0">
                          <a:solidFill>
                            <a:srgbClr val="D1282E"/>
                          </a:solidFill>
                          <a:latin typeface="Arial"/>
                          <a:cs typeface="Arial"/>
                        </a:rPr>
                        <a:t>Faith Communities Resisting Diversity</a:t>
                      </a:r>
                    </a:p>
                    <a:p>
                      <a:pPr algn="ctr"/>
                      <a:r>
                        <a:rPr lang="en-US" sz="1800" b="1" dirty="0" smtClean="0">
                          <a:solidFill>
                            <a:srgbClr val="D1282E"/>
                          </a:solidFill>
                          <a:latin typeface="Arial"/>
                          <a:cs typeface="Arial"/>
                        </a:rPr>
                        <a:t>&amp;</a:t>
                      </a:r>
                    </a:p>
                    <a:p>
                      <a:pPr algn="ctr"/>
                      <a:r>
                        <a:rPr lang="en-US" sz="1800" b="1" dirty="0" smtClean="0">
                          <a:solidFill>
                            <a:srgbClr val="D1282E"/>
                          </a:solidFill>
                          <a:latin typeface="Arial"/>
                          <a:cs typeface="Arial"/>
                        </a:rPr>
                        <a:t>Adults Desire &amp; Interest</a:t>
                      </a:r>
                      <a:r>
                        <a:rPr lang="en-US" sz="1800" b="1" baseline="0" dirty="0" smtClean="0">
                          <a:solidFill>
                            <a:srgbClr val="D1282E"/>
                          </a:solidFill>
                          <a:latin typeface="Arial"/>
                          <a:cs typeface="Arial"/>
                        </a:rPr>
                        <a:t> in the </a:t>
                      </a:r>
                    </a:p>
                    <a:p>
                      <a:pPr algn="ctr"/>
                      <a:r>
                        <a:rPr lang="en-US" sz="1800" b="1" baseline="0" dirty="0" smtClean="0">
                          <a:solidFill>
                            <a:srgbClr val="D1282E"/>
                          </a:solidFill>
                          <a:latin typeface="Arial"/>
                          <a:cs typeface="Arial"/>
                        </a:rPr>
                        <a:t>Spiritual Life Decreasing</a:t>
                      </a:r>
                      <a:endParaRPr lang="en-US" sz="1800" b="1" dirty="0" smtClean="0">
                        <a:solidFill>
                          <a:srgbClr val="D1282E"/>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800" b="1" dirty="0" smtClean="0">
                          <a:solidFill>
                            <a:srgbClr val="D1282E"/>
                          </a:solidFill>
                          <a:latin typeface="Arial"/>
                          <a:cs typeface="Arial"/>
                        </a:rPr>
                        <a:t>Faith Communities Resisting Diversity</a:t>
                      </a:r>
                    </a:p>
                    <a:p>
                      <a:pPr algn="ctr"/>
                      <a:r>
                        <a:rPr lang="en-US" sz="1800" b="1" dirty="0" smtClean="0">
                          <a:solidFill>
                            <a:srgbClr val="D1282E"/>
                          </a:solidFill>
                          <a:latin typeface="Arial"/>
                          <a:cs typeface="Arial"/>
                        </a:rPr>
                        <a:t>&amp;</a:t>
                      </a:r>
                    </a:p>
                    <a:p>
                      <a:pPr algn="ctr"/>
                      <a:r>
                        <a:rPr lang="en-US" sz="1800" b="1" dirty="0" smtClean="0">
                          <a:solidFill>
                            <a:srgbClr val="D1282E"/>
                          </a:solidFill>
                          <a:latin typeface="Arial"/>
                          <a:cs typeface="Arial"/>
                        </a:rPr>
                        <a:t>Adults Desire &amp; Interest</a:t>
                      </a:r>
                      <a:r>
                        <a:rPr lang="en-US" sz="1800" b="1" baseline="0" dirty="0" smtClean="0">
                          <a:solidFill>
                            <a:srgbClr val="D1282E"/>
                          </a:solidFill>
                          <a:latin typeface="Arial"/>
                          <a:cs typeface="Arial"/>
                        </a:rPr>
                        <a:t> in the </a:t>
                      </a:r>
                    </a:p>
                    <a:p>
                      <a:pPr algn="ctr"/>
                      <a:r>
                        <a:rPr lang="en-US" sz="1800" b="1" baseline="0" dirty="0" smtClean="0">
                          <a:solidFill>
                            <a:srgbClr val="D1282E"/>
                          </a:solidFill>
                          <a:latin typeface="Arial"/>
                          <a:cs typeface="Arial"/>
                        </a:rPr>
                        <a:t>Spiritual Life Increasing</a:t>
                      </a:r>
                      <a:endParaRPr lang="en-US" sz="1800" b="1" dirty="0">
                        <a:solidFill>
                          <a:srgbClr val="D1282E"/>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85800" y="1028700"/>
            <a:ext cx="8089900" cy="707886"/>
          </a:xfrm>
          <a:prstGeom prst="rect">
            <a:avLst/>
          </a:prstGeom>
          <a:noFill/>
        </p:spPr>
        <p:txBody>
          <a:bodyPr wrap="square" rtlCol="0">
            <a:spAutoFit/>
          </a:bodyPr>
          <a:lstStyle/>
          <a:p>
            <a:pPr algn="ctr"/>
            <a:r>
              <a:rPr lang="en-US" sz="2000" b="1" dirty="0" smtClean="0">
                <a:solidFill>
                  <a:schemeClr val="accent3"/>
                </a:solidFill>
                <a:latin typeface="Arial"/>
                <a:cs typeface="Arial"/>
              </a:rPr>
              <a:t>Diversity in Society</a:t>
            </a:r>
          </a:p>
          <a:p>
            <a:pPr algn="ctr"/>
            <a:r>
              <a:rPr lang="en-US" sz="2000" b="1" dirty="0" smtClean="0">
                <a:latin typeface="Arial"/>
                <a:cs typeface="Arial"/>
              </a:rPr>
              <a:t>Faith Communities Embracing Diversity</a:t>
            </a:r>
            <a:endParaRPr lang="en-US" sz="2000" b="1" dirty="0">
              <a:latin typeface="Arial"/>
              <a:cs typeface="Arial"/>
            </a:endParaRPr>
          </a:p>
        </p:txBody>
      </p:sp>
      <p:sp>
        <p:nvSpPr>
          <p:cNvPr id="6" name="TextBox 5"/>
          <p:cNvSpPr txBox="1"/>
          <p:nvPr/>
        </p:nvSpPr>
        <p:spPr>
          <a:xfrm>
            <a:off x="584200" y="5328809"/>
            <a:ext cx="8089900" cy="400110"/>
          </a:xfrm>
          <a:prstGeom prst="rect">
            <a:avLst/>
          </a:prstGeom>
          <a:noFill/>
        </p:spPr>
        <p:txBody>
          <a:bodyPr wrap="square" rtlCol="0">
            <a:spAutoFit/>
          </a:bodyPr>
          <a:lstStyle/>
          <a:p>
            <a:pPr algn="ctr"/>
            <a:r>
              <a:rPr lang="en-US" sz="2000" b="1" dirty="0" smtClean="0">
                <a:latin typeface="Arial"/>
                <a:cs typeface="Arial"/>
              </a:rPr>
              <a:t>Faith Communities Resisting Diversity</a:t>
            </a:r>
            <a:endParaRPr lang="en-US" sz="2000" b="1" dirty="0">
              <a:latin typeface="Arial"/>
              <a:cs typeface="Arial"/>
            </a:endParaRPr>
          </a:p>
        </p:txBody>
      </p:sp>
    </p:spTree>
    <p:extLst>
      <p:ext uri="{BB962C8B-B14F-4D97-AF65-F5344CB8AC3E}">
        <p14:creationId xmlns:p14="http://schemas.microsoft.com/office/powerpoint/2010/main" val="303611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738"/>
            <a:ext cx="7772400" cy="1143000"/>
          </a:xfrm>
        </p:spPr>
        <p:txBody>
          <a:bodyPr/>
          <a:lstStyle/>
          <a:p>
            <a:r>
              <a:rPr lang="en-US" dirty="0" smtClean="0"/>
              <a:t>Example #4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4376655"/>
              </p:ext>
            </p:extLst>
          </p:nvPr>
        </p:nvGraphicFramePr>
        <p:xfrm>
          <a:off x="76200" y="1812786"/>
          <a:ext cx="9017000" cy="3508513"/>
        </p:xfrm>
        <a:graphic>
          <a:graphicData uri="http://schemas.openxmlformats.org/drawingml/2006/table">
            <a:tbl>
              <a:tblPr firstRow="1" bandRow="1">
                <a:tableStyleId>{2D5ABB26-0587-4C30-8999-92F81FD0307C}</a:tableStyleId>
              </a:tblPr>
              <a:tblGrid>
                <a:gridCol w="4508500"/>
                <a:gridCol w="4508500"/>
              </a:tblGrid>
              <a:tr h="1734308">
                <a:tc>
                  <a:txBody>
                    <a:bodyPr/>
                    <a:lstStyle/>
                    <a:p>
                      <a:pPr algn="ctr"/>
                      <a:r>
                        <a:rPr lang="en-US" sz="1800" b="1" dirty="0" smtClean="0">
                          <a:solidFill>
                            <a:schemeClr val="tx2"/>
                          </a:solidFill>
                          <a:latin typeface="Arial"/>
                          <a:cs typeface="Arial"/>
                        </a:rPr>
                        <a:t>Faith</a:t>
                      </a:r>
                      <a:r>
                        <a:rPr lang="en-US" sz="1800" b="1" baseline="0" dirty="0" smtClean="0">
                          <a:solidFill>
                            <a:schemeClr val="tx2"/>
                          </a:solidFill>
                          <a:latin typeface="Arial"/>
                          <a:cs typeface="Arial"/>
                        </a:rPr>
                        <a:t> Communities Embracing Diversity</a:t>
                      </a:r>
                    </a:p>
                    <a:p>
                      <a:pPr algn="ctr"/>
                      <a:r>
                        <a:rPr lang="en-US" sz="1800" b="1" baseline="0" dirty="0" smtClean="0">
                          <a:solidFill>
                            <a:schemeClr val="tx2"/>
                          </a:solidFill>
                          <a:latin typeface="Arial"/>
                          <a:cs typeface="Arial"/>
                        </a:rPr>
                        <a:t>&amp;</a:t>
                      </a:r>
                    </a:p>
                    <a:p>
                      <a:pPr algn="ctr"/>
                      <a:r>
                        <a:rPr lang="en-US" sz="1800" b="1" baseline="0" dirty="0" smtClean="0">
                          <a:solidFill>
                            <a:schemeClr val="tx2"/>
                          </a:solidFill>
                          <a:latin typeface="Arial"/>
                          <a:cs typeface="Arial"/>
                        </a:rPr>
                        <a:t>Adult Desire &amp; Interest in the Spiritual Life Decreasing</a:t>
                      </a:r>
                      <a:endParaRPr lang="en-US" sz="1800" b="1" dirty="0" smtClean="0">
                        <a:solidFill>
                          <a:schemeClr val="tx2"/>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tx1"/>
                          </a:solidFill>
                          <a:latin typeface="Arial"/>
                          <a:cs typeface="Arial"/>
                        </a:rPr>
                        <a:t>Faith</a:t>
                      </a:r>
                      <a:r>
                        <a:rPr lang="en-US" sz="1800" b="1" baseline="0" dirty="0" smtClean="0">
                          <a:solidFill>
                            <a:schemeClr val="tx1"/>
                          </a:solidFill>
                          <a:latin typeface="Arial"/>
                          <a:cs typeface="Arial"/>
                        </a:rPr>
                        <a:t> Communities Embracing Diversity</a:t>
                      </a:r>
                    </a:p>
                    <a:p>
                      <a:pPr algn="ctr"/>
                      <a:r>
                        <a:rPr lang="en-US" sz="1800" b="1" baseline="0" dirty="0" smtClean="0">
                          <a:solidFill>
                            <a:schemeClr val="tx1"/>
                          </a:solidFill>
                          <a:latin typeface="Arial"/>
                          <a:cs typeface="Arial"/>
                        </a:rPr>
                        <a:t>&amp;</a:t>
                      </a:r>
                    </a:p>
                    <a:p>
                      <a:pPr algn="ctr"/>
                      <a:r>
                        <a:rPr lang="en-US" sz="1800" b="1" baseline="0" dirty="0" smtClean="0">
                          <a:solidFill>
                            <a:schemeClr val="tx1"/>
                          </a:solidFill>
                          <a:latin typeface="Arial"/>
                          <a:cs typeface="Arial"/>
                        </a:rPr>
                        <a:t>Adult Desire &amp; Interest in the Spiritual Life Increasing</a:t>
                      </a:r>
                      <a:endParaRPr lang="en-US" sz="1800" b="1" dirty="0">
                        <a:solidFill>
                          <a:schemeClr val="tx1"/>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460">
                <a:tc>
                  <a:txBody>
                    <a:bodyPr/>
                    <a:lstStyle/>
                    <a:p>
                      <a:r>
                        <a:rPr lang="en-US" sz="1800" b="1" i="1" dirty="0" smtClean="0">
                          <a:latin typeface="Arial"/>
                          <a:cs typeface="Arial"/>
                        </a:rPr>
                        <a:t>Decreasing</a:t>
                      </a:r>
                      <a:r>
                        <a:rPr lang="en-US" sz="1800" b="1" dirty="0" smtClean="0">
                          <a:latin typeface="Arial"/>
                          <a:cs typeface="Arial"/>
                        </a:rPr>
                        <a:t>        </a:t>
                      </a:r>
                      <a:r>
                        <a:rPr lang="en-US" sz="1800" b="1" dirty="0" smtClean="0">
                          <a:solidFill>
                            <a:srgbClr val="526DB0"/>
                          </a:solidFill>
                          <a:latin typeface="Arial"/>
                          <a:cs typeface="Arial"/>
                        </a:rPr>
                        <a:t>Adults Desire &amp; Interest</a:t>
                      </a:r>
                      <a:endParaRPr lang="en-US" sz="1800" b="1" dirty="0">
                        <a:solidFill>
                          <a:srgbClr val="526DB0"/>
                        </a:solidFill>
                        <a:latin typeface="Arial"/>
                        <a:cs typeface="Arial"/>
                      </a:endParaRPr>
                    </a:p>
                  </a:txBody>
                  <a:tcPr>
                    <a:lnL w="381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800" b="1" dirty="0" smtClean="0">
                          <a:solidFill>
                            <a:srgbClr val="526DB0"/>
                          </a:solidFill>
                          <a:latin typeface="Arial"/>
                          <a:cs typeface="Arial"/>
                        </a:rPr>
                        <a:t>in the Spiritual Life</a:t>
                      </a:r>
                      <a:r>
                        <a:rPr lang="en-US" sz="1800" b="1" dirty="0" smtClean="0">
                          <a:latin typeface="Arial"/>
                          <a:cs typeface="Arial"/>
                        </a:rPr>
                        <a:t>                 </a:t>
                      </a:r>
                      <a:r>
                        <a:rPr lang="en-US" sz="1800" b="1" i="1" dirty="0" smtClean="0">
                          <a:latin typeface="Arial"/>
                          <a:cs typeface="Arial"/>
                        </a:rPr>
                        <a:t>Increasing</a:t>
                      </a:r>
                      <a:endParaRPr lang="en-US" sz="1800" b="1" i="1" dirty="0">
                        <a:latin typeface="Arial"/>
                        <a:cs typeface="Arial"/>
                      </a:endParaRPr>
                    </a:p>
                  </a:txBody>
                  <a:tcPr>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56745">
                <a:tc>
                  <a:txBody>
                    <a:bodyPr/>
                    <a:lstStyle/>
                    <a:p>
                      <a:pPr algn="ctr"/>
                      <a:r>
                        <a:rPr lang="en-US" sz="1800" b="1" dirty="0" smtClean="0">
                          <a:solidFill>
                            <a:srgbClr val="D1282E"/>
                          </a:solidFill>
                          <a:latin typeface="Arial"/>
                          <a:cs typeface="Arial"/>
                        </a:rPr>
                        <a:t>Faith Communities Resisting Diversity</a:t>
                      </a:r>
                    </a:p>
                    <a:p>
                      <a:pPr algn="ctr"/>
                      <a:r>
                        <a:rPr lang="en-US" sz="1800" b="1" dirty="0" smtClean="0">
                          <a:solidFill>
                            <a:srgbClr val="D1282E"/>
                          </a:solidFill>
                          <a:latin typeface="Arial"/>
                          <a:cs typeface="Arial"/>
                        </a:rPr>
                        <a:t>&amp;</a:t>
                      </a:r>
                    </a:p>
                    <a:p>
                      <a:pPr algn="ctr"/>
                      <a:r>
                        <a:rPr lang="en-US" sz="1800" b="1" dirty="0" smtClean="0">
                          <a:solidFill>
                            <a:srgbClr val="D1282E"/>
                          </a:solidFill>
                          <a:latin typeface="Arial"/>
                          <a:cs typeface="Arial"/>
                        </a:rPr>
                        <a:t>Adults Desire &amp; Interest</a:t>
                      </a:r>
                      <a:r>
                        <a:rPr lang="en-US" sz="1800" b="1" baseline="0" dirty="0" smtClean="0">
                          <a:solidFill>
                            <a:srgbClr val="D1282E"/>
                          </a:solidFill>
                          <a:latin typeface="Arial"/>
                          <a:cs typeface="Arial"/>
                        </a:rPr>
                        <a:t> in the </a:t>
                      </a:r>
                    </a:p>
                    <a:p>
                      <a:pPr algn="ctr"/>
                      <a:r>
                        <a:rPr lang="en-US" sz="1800" b="1" baseline="0" dirty="0" smtClean="0">
                          <a:solidFill>
                            <a:srgbClr val="D1282E"/>
                          </a:solidFill>
                          <a:latin typeface="Arial"/>
                          <a:cs typeface="Arial"/>
                        </a:rPr>
                        <a:t>Spiritual Life Decreasing</a:t>
                      </a:r>
                      <a:endParaRPr lang="en-US" sz="1800" b="1" dirty="0" smtClean="0">
                        <a:solidFill>
                          <a:srgbClr val="D1282E"/>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tx1"/>
                          </a:solidFill>
                          <a:latin typeface="Arial"/>
                          <a:cs typeface="Arial"/>
                        </a:rPr>
                        <a:t>Faith Communities Resisting Diversity</a:t>
                      </a:r>
                    </a:p>
                    <a:p>
                      <a:pPr algn="ctr"/>
                      <a:r>
                        <a:rPr lang="en-US" sz="1800" b="1" dirty="0" smtClean="0">
                          <a:solidFill>
                            <a:schemeClr val="tx1"/>
                          </a:solidFill>
                          <a:latin typeface="Arial"/>
                          <a:cs typeface="Arial"/>
                        </a:rPr>
                        <a:t>&amp;</a:t>
                      </a:r>
                    </a:p>
                    <a:p>
                      <a:pPr algn="ctr"/>
                      <a:r>
                        <a:rPr lang="en-US" sz="1800" b="1" dirty="0" smtClean="0">
                          <a:solidFill>
                            <a:schemeClr val="tx1"/>
                          </a:solidFill>
                          <a:latin typeface="Arial"/>
                          <a:cs typeface="Arial"/>
                        </a:rPr>
                        <a:t>Adults Desire &amp; Interest</a:t>
                      </a:r>
                      <a:r>
                        <a:rPr lang="en-US" sz="1800" b="1" baseline="0" dirty="0" smtClean="0">
                          <a:solidFill>
                            <a:schemeClr val="tx1"/>
                          </a:solidFill>
                          <a:latin typeface="Arial"/>
                          <a:cs typeface="Arial"/>
                        </a:rPr>
                        <a:t> in the </a:t>
                      </a:r>
                    </a:p>
                    <a:p>
                      <a:pPr algn="ctr"/>
                      <a:r>
                        <a:rPr lang="en-US" sz="1800" b="1" baseline="0" dirty="0" smtClean="0">
                          <a:solidFill>
                            <a:schemeClr val="tx1"/>
                          </a:solidFill>
                          <a:latin typeface="Arial"/>
                          <a:cs typeface="Arial"/>
                        </a:rPr>
                        <a:t>Spiritual Life Increasing</a:t>
                      </a:r>
                      <a:endParaRPr lang="en-US" sz="1800" b="1" dirty="0">
                        <a:solidFill>
                          <a:schemeClr val="tx1"/>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85800" y="1028700"/>
            <a:ext cx="8089900" cy="707886"/>
          </a:xfrm>
          <a:prstGeom prst="rect">
            <a:avLst/>
          </a:prstGeom>
          <a:noFill/>
        </p:spPr>
        <p:txBody>
          <a:bodyPr wrap="square" rtlCol="0">
            <a:spAutoFit/>
          </a:bodyPr>
          <a:lstStyle/>
          <a:p>
            <a:pPr algn="ctr"/>
            <a:r>
              <a:rPr lang="en-US" sz="2000" b="1" dirty="0" smtClean="0">
                <a:solidFill>
                  <a:schemeClr val="accent3"/>
                </a:solidFill>
                <a:latin typeface="Arial"/>
                <a:cs typeface="Arial"/>
              </a:rPr>
              <a:t>Diversity in Society</a:t>
            </a:r>
          </a:p>
          <a:p>
            <a:pPr algn="ctr"/>
            <a:r>
              <a:rPr lang="en-US" sz="2000" b="1" dirty="0" smtClean="0">
                <a:latin typeface="Arial"/>
                <a:cs typeface="Arial"/>
              </a:rPr>
              <a:t>Faith Communities Embracing Diversity</a:t>
            </a:r>
            <a:endParaRPr lang="en-US" sz="2000" b="1" dirty="0">
              <a:latin typeface="Arial"/>
              <a:cs typeface="Arial"/>
            </a:endParaRPr>
          </a:p>
        </p:txBody>
      </p:sp>
      <p:sp>
        <p:nvSpPr>
          <p:cNvPr id="6" name="TextBox 5"/>
          <p:cNvSpPr txBox="1"/>
          <p:nvPr/>
        </p:nvSpPr>
        <p:spPr>
          <a:xfrm>
            <a:off x="584200" y="5328809"/>
            <a:ext cx="8089900" cy="400110"/>
          </a:xfrm>
          <a:prstGeom prst="rect">
            <a:avLst/>
          </a:prstGeom>
          <a:noFill/>
        </p:spPr>
        <p:txBody>
          <a:bodyPr wrap="square" rtlCol="0">
            <a:spAutoFit/>
          </a:bodyPr>
          <a:lstStyle/>
          <a:p>
            <a:pPr algn="ctr"/>
            <a:r>
              <a:rPr lang="en-US" sz="2000" b="1" dirty="0" smtClean="0">
                <a:latin typeface="Arial"/>
                <a:cs typeface="Arial"/>
              </a:rPr>
              <a:t>Faith Communities Resisting Diversity</a:t>
            </a:r>
            <a:endParaRPr lang="en-US" sz="2000" b="1" dirty="0">
              <a:latin typeface="Arial"/>
              <a:cs typeface="Arial"/>
            </a:endParaRPr>
          </a:p>
        </p:txBody>
      </p:sp>
    </p:spTree>
    <p:extLst>
      <p:ext uri="{BB962C8B-B14F-4D97-AF65-F5344CB8AC3E}">
        <p14:creationId xmlns:p14="http://schemas.microsoft.com/office/powerpoint/2010/main" val="4163984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 </a:t>
            </a:r>
            <a:endParaRPr lang="en-US" dirty="0"/>
          </a:p>
        </p:txBody>
      </p:sp>
      <p:sp>
        <p:nvSpPr>
          <p:cNvPr id="3" name="Content Placeholder 2"/>
          <p:cNvSpPr>
            <a:spLocks noGrp="1"/>
          </p:cNvSpPr>
          <p:nvPr>
            <p:ph idx="1"/>
          </p:nvPr>
        </p:nvSpPr>
        <p:spPr/>
        <p:txBody>
          <a:bodyPr>
            <a:normAutofit/>
          </a:bodyPr>
          <a:lstStyle/>
          <a:p>
            <a:pPr marL="0" indent="0">
              <a:buNone/>
            </a:pPr>
            <a:r>
              <a:rPr lang="en-US" sz="2600" dirty="0" smtClean="0"/>
              <a:t>The </a:t>
            </a:r>
            <a:r>
              <a:rPr lang="en-US" sz="2600" dirty="0"/>
              <a:t>first scenario describes a world in which adults have a desire and interest in developing their spiritual life </a:t>
            </a:r>
            <a:r>
              <a:rPr lang="en-US" sz="2600" u="sng" dirty="0"/>
              <a:t>and</a:t>
            </a:r>
            <a:r>
              <a:rPr lang="en-US" sz="2600" dirty="0"/>
              <a:t> faith communities are embracing the diversity in the adult population—including </a:t>
            </a:r>
            <a:r>
              <a:rPr lang="en-US" sz="2600" dirty="0" smtClean="0"/>
              <a:t>ethnic</a:t>
            </a:r>
            <a:r>
              <a:rPr lang="en-US" sz="2600" dirty="0"/>
              <a:t>/cultural, sexual/gender, socio-economic, family styles, and religiosity. In this world faith communities are developing approaches, strategies, and programming that respond to diversity and engage adults in growing spiritually. </a:t>
            </a:r>
          </a:p>
        </p:txBody>
      </p:sp>
    </p:spTree>
    <p:extLst>
      <p:ext uri="{BB962C8B-B14F-4D97-AF65-F5344CB8AC3E}">
        <p14:creationId xmlns:p14="http://schemas.microsoft.com/office/powerpoint/2010/main" val="310252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a:t>
            </a:r>
            <a:endParaRPr lang="en-US" dirty="0"/>
          </a:p>
        </p:txBody>
      </p:sp>
      <p:sp>
        <p:nvSpPr>
          <p:cNvPr id="3" name="Content Placeholder 2"/>
          <p:cNvSpPr>
            <a:spLocks noGrp="1"/>
          </p:cNvSpPr>
          <p:nvPr>
            <p:ph idx="1"/>
          </p:nvPr>
        </p:nvSpPr>
        <p:spPr>
          <a:xfrm>
            <a:off x="685800" y="1417638"/>
            <a:ext cx="7772400" cy="4208462"/>
          </a:xfrm>
        </p:spPr>
        <p:txBody>
          <a:bodyPr>
            <a:noAutofit/>
          </a:bodyPr>
          <a:lstStyle/>
          <a:p>
            <a:pPr marL="0" indent="0">
              <a:buNone/>
            </a:pPr>
            <a:r>
              <a:rPr lang="en-US" sz="2400" dirty="0" smtClean="0"/>
              <a:t>The </a:t>
            </a:r>
            <a:r>
              <a:rPr lang="en-US" sz="2400" dirty="0"/>
              <a:t>second scenario describes a world in which adults have a desire and interest in developing their spiritual life </a:t>
            </a:r>
            <a:r>
              <a:rPr lang="en-US" sz="2400" u="sng" dirty="0"/>
              <a:t>and</a:t>
            </a:r>
            <a:r>
              <a:rPr lang="en-US" sz="2400" dirty="0"/>
              <a:t> faith communities are not embracing the diversity in the adult </a:t>
            </a:r>
            <a:r>
              <a:rPr lang="en-US" sz="2400" dirty="0" smtClean="0"/>
              <a:t>population. </a:t>
            </a:r>
            <a:r>
              <a:rPr lang="en-US" sz="2400" dirty="0"/>
              <a:t>In this world faith communities may recognize the desire and interest of adults in the spiritual life, but provide little or no adult faith formation for any adults </a:t>
            </a:r>
            <a:r>
              <a:rPr lang="en-US" sz="2400" u="sng" dirty="0"/>
              <a:t>or</a:t>
            </a:r>
            <a:r>
              <a:rPr lang="en-US" sz="2400" dirty="0"/>
              <a:t> provide faith formation that is focused on a particular adult population, such as active adult members of the faith community or parents or older adults. There is little recognition of the diversity of the adult population or of the uniqueness of each season of </a:t>
            </a:r>
            <a:r>
              <a:rPr lang="en-US" sz="2400" dirty="0" smtClean="0"/>
              <a:t>adulthood. </a:t>
            </a:r>
            <a:endParaRPr lang="en-US" sz="2400" dirty="0"/>
          </a:p>
          <a:p>
            <a:pPr marL="0" indent="0">
              <a:buNone/>
            </a:pPr>
            <a:endParaRPr lang="en-US" sz="2400" dirty="0"/>
          </a:p>
        </p:txBody>
      </p:sp>
    </p:spTree>
    <p:extLst>
      <p:ext uri="{BB962C8B-B14F-4D97-AF65-F5344CB8AC3E}">
        <p14:creationId xmlns:p14="http://schemas.microsoft.com/office/powerpoint/2010/main" val="3471817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3</a:t>
            </a:r>
            <a:endParaRPr lang="en-US" dirty="0"/>
          </a:p>
        </p:txBody>
      </p:sp>
      <p:sp>
        <p:nvSpPr>
          <p:cNvPr id="3" name="Content Placeholder 2"/>
          <p:cNvSpPr>
            <a:spLocks noGrp="1"/>
          </p:cNvSpPr>
          <p:nvPr>
            <p:ph idx="1"/>
          </p:nvPr>
        </p:nvSpPr>
        <p:spPr>
          <a:xfrm>
            <a:off x="685800" y="1417638"/>
            <a:ext cx="7772400" cy="4170362"/>
          </a:xfrm>
        </p:spPr>
        <p:txBody>
          <a:bodyPr>
            <a:noAutofit/>
          </a:bodyPr>
          <a:lstStyle/>
          <a:p>
            <a:pPr marL="0" indent="0">
              <a:buNone/>
            </a:pPr>
            <a:r>
              <a:rPr lang="en-US" sz="2400" dirty="0"/>
              <a:t>The third scenario describes a world in which adults are uninterested in developing their spiritual life </a:t>
            </a:r>
            <a:r>
              <a:rPr lang="en-US" sz="2400" u="sng" dirty="0"/>
              <a:t>and</a:t>
            </a:r>
            <a:r>
              <a:rPr lang="en-US" sz="2400" dirty="0"/>
              <a:t> faith communities are not embracing the diversity in the adult </a:t>
            </a:r>
            <a:r>
              <a:rPr lang="en-US" sz="2400" dirty="0" smtClean="0"/>
              <a:t>population. </a:t>
            </a:r>
            <a:r>
              <a:rPr lang="en-US" sz="2400" dirty="0"/>
              <a:t>In this world adults experience little need for God and the spiritual life and are typically not affiliated with organized </a:t>
            </a:r>
            <a:r>
              <a:rPr lang="en-US" sz="2400" dirty="0" smtClean="0"/>
              <a:t>religion or established </a:t>
            </a:r>
            <a:r>
              <a:rPr lang="en-US" sz="2400" dirty="0"/>
              <a:t>churches. </a:t>
            </a:r>
            <a:r>
              <a:rPr lang="en-US" sz="2400" dirty="0" smtClean="0"/>
              <a:t>Many </a:t>
            </a:r>
            <a:r>
              <a:rPr lang="en-US" sz="2400" dirty="0"/>
              <a:t>of these faith communities have “given-up” on adult faith formation. They provide little or no adult faith formation for any adults, besides occasional opportunities directed to the active adult members of the faith community or parents with children in educational programming. </a:t>
            </a:r>
          </a:p>
        </p:txBody>
      </p:sp>
    </p:spTree>
    <p:extLst>
      <p:ext uri="{BB962C8B-B14F-4D97-AF65-F5344CB8AC3E}">
        <p14:creationId xmlns:p14="http://schemas.microsoft.com/office/powerpoint/2010/main" val="727144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FF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241300"/>
            <a:ext cx="2679700" cy="4019550"/>
          </a:xfrm>
          <a:prstGeom prst="rect">
            <a:avLst/>
          </a:prstGeom>
          <a:ln>
            <a:noFill/>
          </a:ln>
          <a:effectLst>
            <a:outerShdw blurRad="292100" dist="139700" dir="2700000" algn="tl" rotWithShape="0">
              <a:srgbClr val="333333">
                <a:alpha val="65000"/>
              </a:srgbClr>
            </a:outerShdw>
          </a:effectLst>
        </p:spPr>
      </p:pic>
      <p:pic>
        <p:nvPicPr>
          <p:cNvPr id="5" name="Picture 4" descr="Future of AFF Scenarios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637" y="241300"/>
            <a:ext cx="3184526" cy="41211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06763" y="4636869"/>
            <a:ext cx="7023100" cy="1077218"/>
          </a:xfrm>
          <a:prstGeom prst="rect">
            <a:avLst/>
          </a:prstGeom>
          <a:noFill/>
        </p:spPr>
        <p:txBody>
          <a:bodyPr wrap="square" rtlCol="0">
            <a:spAutoFit/>
          </a:bodyPr>
          <a:lstStyle/>
          <a:p>
            <a:pPr algn="ctr"/>
            <a:r>
              <a:rPr lang="en-US" sz="3200" dirty="0" err="1">
                <a:solidFill>
                  <a:srgbClr val="000000"/>
                </a:solidFill>
              </a:rPr>
              <a:t>LifelongFaith.com</a:t>
            </a:r>
            <a:r>
              <a:rPr lang="en-US" sz="3200" dirty="0">
                <a:solidFill>
                  <a:srgbClr val="000000"/>
                </a:solidFill>
              </a:rPr>
              <a:t> (Symposium)</a:t>
            </a:r>
            <a:br>
              <a:rPr lang="en-US" sz="3200" dirty="0">
                <a:solidFill>
                  <a:srgbClr val="000000"/>
                </a:solidFill>
              </a:rPr>
            </a:br>
            <a:r>
              <a:rPr lang="en-US" sz="3200" dirty="0" err="1">
                <a:solidFill>
                  <a:srgbClr val="000000"/>
                </a:solidFill>
              </a:rPr>
              <a:t>ReimagineFaithFormation.com</a:t>
            </a:r>
            <a:r>
              <a:rPr lang="en-US" sz="3200" dirty="0">
                <a:solidFill>
                  <a:srgbClr val="000000"/>
                </a:solidFill>
              </a:rPr>
              <a:t> (Adults)</a:t>
            </a:r>
            <a:endParaRPr lang="en-US" sz="3200" dirty="0"/>
          </a:p>
        </p:txBody>
      </p:sp>
    </p:spTree>
    <p:extLst>
      <p:ext uri="{BB962C8B-B14F-4D97-AF65-F5344CB8AC3E}">
        <p14:creationId xmlns:p14="http://schemas.microsoft.com/office/powerpoint/2010/main" val="1849126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4</a:t>
            </a:r>
            <a:endParaRPr lang="en-US" dirty="0"/>
          </a:p>
        </p:txBody>
      </p:sp>
      <p:sp>
        <p:nvSpPr>
          <p:cNvPr id="3" name="Content Placeholder 2"/>
          <p:cNvSpPr>
            <a:spLocks noGrp="1"/>
          </p:cNvSpPr>
          <p:nvPr>
            <p:ph idx="1"/>
          </p:nvPr>
        </p:nvSpPr>
        <p:spPr/>
        <p:txBody>
          <a:bodyPr>
            <a:noAutofit/>
          </a:bodyPr>
          <a:lstStyle/>
          <a:p>
            <a:pPr marL="0" indent="0">
              <a:buNone/>
            </a:pPr>
            <a:r>
              <a:rPr lang="en-US" sz="2600" dirty="0"/>
              <a:t>The fourth scenario describes a world in which adults are uninterested in developing their spiritual life </a:t>
            </a:r>
            <a:r>
              <a:rPr lang="en-US" sz="2600" u="sng" dirty="0"/>
              <a:t>and</a:t>
            </a:r>
            <a:r>
              <a:rPr lang="en-US" sz="2600" dirty="0"/>
              <a:t> faith communities are embracing the diversity in the adult </a:t>
            </a:r>
            <a:r>
              <a:rPr lang="en-US" sz="2600" dirty="0" smtClean="0"/>
              <a:t>population. </a:t>
            </a:r>
            <a:r>
              <a:rPr lang="en-US" sz="2600" dirty="0"/>
              <a:t>In this world faith communities are working to develop approaches, strategies, and programming that address diversity and respond to lives of adults who are uninterested in faith and spirituality and uninvolved in the faith community. </a:t>
            </a:r>
          </a:p>
        </p:txBody>
      </p:sp>
    </p:spTree>
    <p:extLst>
      <p:ext uri="{BB962C8B-B14F-4D97-AF65-F5344CB8AC3E}">
        <p14:creationId xmlns:p14="http://schemas.microsoft.com/office/powerpoint/2010/main" val="1553564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738"/>
            <a:ext cx="7772400" cy="1143000"/>
          </a:xfrm>
        </p:spPr>
        <p:txBody>
          <a:bodyPr/>
          <a:lstStyle/>
          <a:p>
            <a:r>
              <a:rPr lang="en-US" dirty="0" smtClean="0"/>
              <a:t>Future of AFF Scenarios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5030796"/>
              </p:ext>
            </p:extLst>
          </p:nvPr>
        </p:nvGraphicFramePr>
        <p:xfrm>
          <a:off x="76200" y="1812786"/>
          <a:ext cx="9017000" cy="3508513"/>
        </p:xfrm>
        <a:graphic>
          <a:graphicData uri="http://schemas.openxmlformats.org/drawingml/2006/table">
            <a:tbl>
              <a:tblPr firstRow="1" bandRow="1">
                <a:tableStyleId>{2D5ABB26-0587-4C30-8999-92F81FD0307C}</a:tableStyleId>
              </a:tblPr>
              <a:tblGrid>
                <a:gridCol w="4508500"/>
                <a:gridCol w="4508500"/>
              </a:tblGrid>
              <a:tr h="1734308">
                <a:tc>
                  <a:txBody>
                    <a:bodyPr/>
                    <a:lstStyle/>
                    <a:p>
                      <a:pPr algn="ctr"/>
                      <a:r>
                        <a:rPr lang="en-US" sz="1800" b="1" dirty="0" smtClean="0">
                          <a:solidFill>
                            <a:srgbClr val="FF6600"/>
                          </a:solidFill>
                          <a:latin typeface="Arial"/>
                          <a:cs typeface="Arial"/>
                        </a:rPr>
                        <a:t>Faith</a:t>
                      </a:r>
                      <a:r>
                        <a:rPr lang="en-US" sz="1800" b="1" baseline="0" dirty="0" smtClean="0">
                          <a:solidFill>
                            <a:srgbClr val="FF6600"/>
                          </a:solidFill>
                          <a:latin typeface="Arial"/>
                          <a:cs typeface="Arial"/>
                        </a:rPr>
                        <a:t> Communities Embracing Diversity</a:t>
                      </a:r>
                    </a:p>
                    <a:p>
                      <a:pPr algn="ctr"/>
                      <a:r>
                        <a:rPr lang="en-US" sz="1800" b="1" baseline="0" dirty="0" smtClean="0">
                          <a:solidFill>
                            <a:srgbClr val="FF6600"/>
                          </a:solidFill>
                          <a:latin typeface="Arial"/>
                          <a:cs typeface="Arial"/>
                        </a:rPr>
                        <a:t>&amp;</a:t>
                      </a:r>
                    </a:p>
                    <a:p>
                      <a:pPr algn="ctr"/>
                      <a:r>
                        <a:rPr lang="en-US" sz="1800" b="1" baseline="0" dirty="0" smtClean="0">
                          <a:solidFill>
                            <a:srgbClr val="FF6600"/>
                          </a:solidFill>
                          <a:latin typeface="Arial"/>
                          <a:cs typeface="Arial"/>
                        </a:rPr>
                        <a:t>Adult Desire &amp; Interest in the Spiritual Life Decreasing</a:t>
                      </a:r>
                      <a:endParaRPr lang="en-US" sz="1800" b="1" dirty="0" smtClean="0">
                        <a:solidFill>
                          <a:srgbClr val="FF6600"/>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tx2"/>
                          </a:solidFill>
                          <a:latin typeface="Arial"/>
                          <a:cs typeface="Arial"/>
                        </a:rPr>
                        <a:t>Faith</a:t>
                      </a:r>
                      <a:r>
                        <a:rPr lang="en-US" sz="1800" b="1" baseline="0" dirty="0" smtClean="0">
                          <a:solidFill>
                            <a:schemeClr val="tx2"/>
                          </a:solidFill>
                          <a:latin typeface="Arial"/>
                          <a:cs typeface="Arial"/>
                        </a:rPr>
                        <a:t> Communities Embracing Diversity</a:t>
                      </a:r>
                    </a:p>
                    <a:p>
                      <a:pPr algn="ctr"/>
                      <a:r>
                        <a:rPr lang="en-US" sz="1800" b="1" baseline="0" dirty="0" smtClean="0">
                          <a:solidFill>
                            <a:schemeClr val="tx2"/>
                          </a:solidFill>
                          <a:latin typeface="Arial"/>
                          <a:cs typeface="Arial"/>
                        </a:rPr>
                        <a:t>&amp;</a:t>
                      </a:r>
                    </a:p>
                    <a:p>
                      <a:pPr algn="ctr"/>
                      <a:r>
                        <a:rPr lang="en-US" sz="1800" b="1" baseline="0" dirty="0" smtClean="0">
                          <a:solidFill>
                            <a:schemeClr val="tx2"/>
                          </a:solidFill>
                          <a:latin typeface="Arial"/>
                          <a:cs typeface="Arial"/>
                        </a:rPr>
                        <a:t>Adult Desire &amp; Interest in the Spiritual Life Increasing</a:t>
                      </a:r>
                      <a:endParaRPr lang="en-US" sz="1800" b="1" dirty="0">
                        <a:solidFill>
                          <a:schemeClr val="tx2"/>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17460">
                <a:tc>
                  <a:txBody>
                    <a:bodyPr/>
                    <a:lstStyle/>
                    <a:p>
                      <a:r>
                        <a:rPr lang="en-US" sz="1800" b="1" i="1" dirty="0" smtClean="0">
                          <a:latin typeface="Arial"/>
                          <a:cs typeface="Arial"/>
                        </a:rPr>
                        <a:t>Decreasing</a:t>
                      </a:r>
                      <a:r>
                        <a:rPr lang="en-US" sz="1800" b="1" dirty="0" smtClean="0">
                          <a:latin typeface="Arial"/>
                          <a:cs typeface="Arial"/>
                        </a:rPr>
                        <a:t>        </a:t>
                      </a:r>
                      <a:r>
                        <a:rPr lang="en-US" sz="1800" b="1" dirty="0" smtClean="0">
                          <a:solidFill>
                            <a:srgbClr val="526DB0"/>
                          </a:solidFill>
                          <a:latin typeface="Arial"/>
                          <a:cs typeface="Arial"/>
                        </a:rPr>
                        <a:t>Adults Desire &amp; Interest</a:t>
                      </a:r>
                      <a:endParaRPr lang="en-US" sz="1800" b="1" dirty="0">
                        <a:solidFill>
                          <a:srgbClr val="526DB0"/>
                        </a:solidFill>
                        <a:latin typeface="Arial"/>
                        <a:cs typeface="Arial"/>
                      </a:endParaRPr>
                    </a:p>
                  </a:txBody>
                  <a:tcPr>
                    <a:lnL w="381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r>
                        <a:rPr lang="en-US" sz="1800" b="1" dirty="0" smtClean="0">
                          <a:solidFill>
                            <a:srgbClr val="526DB0"/>
                          </a:solidFill>
                          <a:latin typeface="Arial"/>
                          <a:cs typeface="Arial"/>
                        </a:rPr>
                        <a:t>in the Spiritual Life</a:t>
                      </a:r>
                      <a:r>
                        <a:rPr lang="en-US" sz="1800" b="1" dirty="0" smtClean="0">
                          <a:latin typeface="Arial"/>
                          <a:cs typeface="Arial"/>
                        </a:rPr>
                        <a:t>                 </a:t>
                      </a:r>
                      <a:r>
                        <a:rPr lang="en-US" sz="1800" b="1" i="1" dirty="0" smtClean="0">
                          <a:latin typeface="Arial"/>
                          <a:cs typeface="Arial"/>
                        </a:rPr>
                        <a:t>Increasing</a:t>
                      </a:r>
                      <a:endParaRPr lang="en-US" sz="1800" b="1" i="1" dirty="0">
                        <a:latin typeface="Arial"/>
                        <a:cs typeface="Arial"/>
                      </a:endParaRPr>
                    </a:p>
                  </a:txBody>
                  <a:tcPr>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56745">
                <a:tc>
                  <a:txBody>
                    <a:bodyPr/>
                    <a:lstStyle/>
                    <a:p>
                      <a:pPr algn="ctr"/>
                      <a:r>
                        <a:rPr lang="en-US" sz="1800" b="1" dirty="0" smtClean="0">
                          <a:solidFill>
                            <a:srgbClr val="008000"/>
                          </a:solidFill>
                          <a:latin typeface="Arial"/>
                          <a:cs typeface="Arial"/>
                        </a:rPr>
                        <a:t>Faith Communities Resisting Diversity</a:t>
                      </a:r>
                    </a:p>
                    <a:p>
                      <a:pPr algn="ctr"/>
                      <a:r>
                        <a:rPr lang="en-US" sz="1800" b="1" dirty="0" smtClean="0">
                          <a:solidFill>
                            <a:srgbClr val="008000"/>
                          </a:solidFill>
                          <a:latin typeface="Arial"/>
                          <a:cs typeface="Arial"/>
                        </a:rPr>
                        <a:t>&amp;</a:t>
                      </a:r>
                    </a:p>
                    <a:p>
                      <a:pPr algn="ctr"/>
                      <a:r>
                        <a:rPr lang="en-US" sz="1800" b="1" dirty="0" smtClean="0">
                          <a:solidFill>
                            <a:srgbClr val="008000"/>
                          </a:solidFill>
                          <a:latin typeface="Arial"/>
                          <a:cs typeface="Arial"/>
                        </a:rPr>
                        <a:t>Adults Desire &amp; Interest</a:t>
                      </a:r>
                      <a:r>
                        <a:rPr lang="en-US" sz="1800" b="1" baseline="0" dirty="0" smtClean="0">
                          <a:solidFill>
                            <a:srgbClr val="008000"/>
                          </a:solidFill>
                          <a:latin typeface="Arial"/>
                          <a:cs typeface="Arial"/>
                        </a:rPr>
                        <a:t> in the </a:t>
                      </a:r>
                    </a:p>
                    <a:p>
                      <a:pPr algn="ctr"/>
                      <a:r>
                        <a:rPr lang="en-US" sz="1800" b="1" baseline="0" dirty="0" smtClean="0">
                          <a:solidFill>
                            <a:srgbClr val="008000"/>
                          </a:solidFill>
                          <a:latin typeface="Arial"/>
                          <a:cs typeface="Arial"/>
                        </a:rPr>
                        <a:t>Spiritual Life Decreasing</a:t>
                      </a:r>
                      <a:endParaRPr lang="en-US" sz="1800" b="1" dirty="0" smtClean="0">
                        <a:solidFill>
                          <a:srgbClr val="008000"/>
                        </a:solidFill>
                        <a:latin typeface="Arial"/>
                        <a:cs typeface="Arial"/>
                      </a:endParaRPr>
                    </a:p>
                  </a:txBody>
                  <a:tcPr>
                    <a:lnL w="381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r>
                        <a:rPr lang="en-US" sz="1800" b="1" dirty="0" smtClean="0">
                          <a:solidFill>
                            <a:schemeClr val="accent2">
                              <a:lumMod val="75000"/>
                            </a:schemeClr>
                          </a:solidFill>
                          <a:latin typeface="Arial"/>
                          <a:cs typeface="Arial"/>
                        </a:rPr>
                        <a:t>Faith Communities Resisting Diversity</a:t>
                      </a:r>
                    </a:p>
                    <a:p>
                      <a:pPr algn="ctr"/>
                      <a:r>
                        <a:rPr lang="en-US" sz="1800" b="1" dirty="0" smtClean="0">
                          <a:solidFill>
                            <a:schemeClr val="accent2">
                              <a:lumMod val="75000"/>
                            </a:schemeClr>
                          </a:solidFill>
                          <a:latin typeface="Arial"/>
                          <a:cs typeface="Arial"/>
                        </a:rPr>
                        <a:t>&amp;</a:t>
                      </a:r>
                    </a:p>
                    <a:p>
                      <a:pPr algn="ctr"/>
                      <a:r>
                        <a:rPr lang="en-US" sz="1800" b="1" dirty="0" smtClean="0">
                          <a:solidFill>
                            <a:schemeClr val="accent2">
                              <a:lumMod val="75000"/>
                            </a:schemeClr>
                          </a:solidFill>
                          <a:latin typeface="Arial"/>
                          <a:cs typeface="Arial"/>
                        </a:rPr>
                        <a:t>Adults Desire &amp; Interest</a:t>
                      </a:r>
                      <a:r>
                        <a:rPr lang="en-US" sz="1800" b="1" baseline="0" dirty="0" smtClean="0">
                          <a:solidFill>
                            <a:schemeClr val="accent2">
                              <a:lumMod val="75000"/>
                            </a:schemeClr>
                          </a:solidFill>
                          <a:latin typeface="Arial"/>
                          <a:cs typeface="Arial"/>
                        </a:rPr>
                        <a:t> in the </a:t>
                      </a:r>
                    </a:p>
                    <a:p>
                      <a:pPr algn="ctr"/>
                      <a:r>
                        <a:rPr lang="en-US" sz="1800" b="1" baseline="0" dirty="0" smtClean="0">
                          <a:solidFill>
                            <a:schemeClr val="accent2">
                              <a:lumMod val="75000"/>
                            </a:schemeClr>
                          </a:solidFill>
                          <a:latin typeface="Arial"/>
                          <a:cs typeface="Arial"/>
                        </a:rPr>
                        <a:t>Spiritual Life Increasing</a:t>
                      </a:r>
                      <a:endParaRPr lang="en-US" sz="1800" b="1" dirty="0">
                        <a:solidFill>
                          <a:schemeClr val="accent2">
                            <a:lumMod val="75000"/>
                          </a:schemeClr>
                        </a:solidFill>
                        <a:latin typeface="Arial"/>
                        <a:cs typeface="Arial"/>
                      </a:endParaRPr>
                    </a:p>
                  </a:txBody>
                  <a:tcPr>
                    <a:lnL w="127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sp>
        <p:nvSpPr>
          <p:cNvPr id="5" name="TextBox 4"/>
          <p:cNvSpPr txBox="1"/>
          <p:nvPr/>
        </p:nvSpPr>
        <p:spPr>
          <a:xfrm>
            <a:off x="685800" y="1028700"/>
            <a:ext cx="8089900" cy="707886"/>
          </a:xfrm>
          <a:prstGeom prst="rect">
            <a:avLst/>
          </a:prstGeom>
          <a:noFill/>
        </p:spPr>
        <p:txBody>
          <a:bodyPr wrap="square" rtlCol="0">
            <a:spAutoFit/>
          </a:bodyPr>
          <a:lstStyle/>
          <a:p>
            <a:pPr algn="ctr"/>
            <a:r>
              <a:rPr lang="en-US" sz="2000" b="1" dirty="0" smtClean="0">
                <a:solidFill>
                  <a:schemeClr val="accent3"/>
                </a:solidFill>
                <a:latin typeface="Arial"/>
                <a:cs typeface="Arial"/>
              </a:rPr>
              <a:t>Diversity in Society</a:t>
            </a:r>
          </a:p>
          <a:p>
            <a:pPr algn="ctr"/>
            <a:r>
              <a:rPr lang="en-US" sz="2000" b="1" dirty="0" smtClean="0">
                <a:latin typeface="Arial"/>
                <a:cs typeface="Arial"/>
              </a:rPr>
              <a:t>Faith Communities Embracing Diversity</a:t>
            </a:r>
            <a:endParaRPr lang="en-US" sz="2000" b="1" dirty="0">
              <a:latin typeface="Arial"/>
              <a:cs typeface="Arial"/>
            </a:endParaRPr>
          </a:p>
        </p:txBody>
      </p:sp>
      <p:sp>
        <p:nvSpPr>
          <p:cNvPr id="6" name="TextBox 5"/>
          <p:cNvSpPr txBox="1"/>
          <p:nvPr/>
        </p:nvSpPr>
        <p:spPr>
          <a:xfrm>
            <a:off x="584200" y="5328809"/>
            <a:ext cx="8089900" cy="400110"/>
          </a:xfrm>
          <a:prstGeom prst="rect">
            <a:avLst/>
          </a:prstGeom>
          <a:noFill/>
        </p:spPr>
        <p:txBody>
          <a:bodyPr wrap="square" rtlCol="0">
            <a:spAutoFit/>
          </a:bodyPr>
          <a:lstStyle/>
          <a:p>
            <a:pPr algn="ctr"/>
            <a:r>
              <a:rPr lang="en-US" sz="2000" b="1" dirty="0" smtClean="0">
                <a:latin typeface="Arial"/>
                <a:cs typeface="Arial"/>
              </a:rPr>
              <a:t>Faith Communities Resisting Diversity</a:t>
            </a:r>
            <a:endParaRPr lang="en-US" sz="2000" b="1" dirty="0">
              <a:latin typeface="Arial"/>
              <a:cs typeface="Arial"/>
            </a:endParaRPr>
          </a:p>
        </p:txBody>
      </p:sp>
    </p:spTree>
    <p:extLst>
      <p:ext uri="{BB962C8B-B14F-4D97-AF65-F5344CB8AC3E}">
        <p14:creationId xmlns:p14="http://schemas.microsoft.com/office/powerpoint/2010/main" val="3485456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strategy idea</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smtClean="0"/>
              <a:t>Scenario 1: Embracing &amp; Increasing</a:t>
            </a:r>
          </a:p>
          <a:p>
            <a:pPr marL="0" indent="0">
              <a:buNone/>
            </a:pPr>
            <a:r>
              <a:rPr lang="en-US" sz="2800" b="1" dirty="0" smtClean="0"/>
              <a:t>Scenario 2: Resisting &amp; Increasing</a:t>
            </a:r>
          </a:p>
          <a:p>
            <a:pPr marL="457200" indent="-457200">
              <a:buClr>
                <a:schemeClr val="accent3"/>
              </a:buClr>
              <a:buSzPct val="100000"/>
            </a:pPr>
            <a:r>
              <a:rPr lang="en-US" sz="2800" dirty="0" smtClean="0"/>
              <a:t>Offer a wide variety of adult </a:t>
            </a:r>
            <a:r>
              <a:rPr lang="en-US" sz="2800" dirty="0"/>
              <a:t>faith </a:t>
            </a:r>
            <a:r>
              <a:rPr lang="en-US" sz="2800" dirty="0" smtClean="0"/>
              <a:t>formation opportunities </a:t>
            </a:r>
            <a:r>
              <a:rPr lang="en-US" sz="2800" dirty="0"/>
              <a:t>and experiences tailored specifically to the needs of different audiences in the faith </a:t>
            </a:r>
            <a:r>
              <a:rPr lang="en-US" sz="2800" dirty="0" smtClean="0"/>
              <a:t>community.</a:t>
            </a:r>
          </a:p>
        </p:txBody>
      </p:sp>
    </p:spTree>
    <p:extLst>
      <p:ext uri="{BB962C8B-B14F-4D97-AF65-F5344CB8AC3E}">
        <p14:creationId xmlns:p14="http://schemas.microsoft.com/office/powerpoint/2010/main" val="11547837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3463"/>
          <a:stretch/>
        </p:blipFill>
        <p:spPr>
          <a:xfrm>
            <a:off x="864382" y="306509"/>
            <a:ext cx="5676118" cy="5819654"/>
          </a:xfrm>
          <a:prstGeom prst="rect">
            <a:avLst/>
          </a:prstGeom>
          <a:ln>
            <a:noFill/>
          </a:ln>
          <a:effectLst>
            <a:outerShdw blurRad="292100" dist="139700" dir="2700000" algn="tl" rotWithShape="0">
              <a:srgbClr val="333333">
                <a:alpha val="65000"/>
              </a:srgbClr>
            </a:outerShdw>
          </a:effectLst>
        </p:spPr>
      </p:pic>
      <p:sp>
        <p:nvSpPr>
          <p:cNvPr id="3" name="Vertical Title 2"/>
          <p:cNvSpPr>
            <a:spLocks noGrp="1"/>
          </p:cNvSpPr>
          <p:nvPr>
            <p:ph type="title" orient="vert"/>
          </p:nvPr>
        </p:nvSpPr>
        <p:spPr/>
        <p:txBody>
          <a:bodyPr/>
          <a:lstStyle/>
          <a:p>
            <a:r>
              <a:rPr lang="en-US" dirty="0" smtClean="0"/>
              <a:t>Malcolm </a:t>
            </a:r>
            <a:r>
              <a:rPr lang="en-US" dirty="0" err="1" smtClean="0"/>
              <a:t>knowles</a:t>
            </a:r>
            <a:r>
              <a:rPr lang="en-US" dirty="0" smtClean="0"/>
              <a:t> </a:t>
            </a:r>
            <a:endParaRPr lang="en-US" dirty="0"/>
          </a:p>
        </p:txBody>
      </p:sp>
    </p:spTree>
    <p:extLst>
      <p:ext uri="{BB962C8B-B14F-4D97-AF65-F5344CB8AC3E}">
        <p14:creationId xmlns:p14="http://schemas.microsoft.com/office/powerpoint/2010/main" val="33948620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74638"/>
            <a:ext cx="8610600" cy="1143000"/>
          </a:xfrm>
        </p:spPr>
        <p:txBody>
          <a:bodyPr>
            <a:normAutofit/>
          </a:bodyPr>
          <a:lstStyle/>
          <a:p>
            <a:r>
              <a:rPr lang="en-US" dirty="0" smtClean="0">
                <a:solidFill>
                  <a:srgbClr val="000000"/>
                </a:solidFill>
              </a:rPr>
              <a:t>Adult Faith Formation Network</a:t>
            </a:r>
            <a:endParaRPr lang="en-US" dirty="0">
              <a:solidFill>
                <a:srgbClr val="000000"/>
              </a:solidFill>
            </a:endParaRPr>
          </a:p>
        </p:txBody>
      </p:sp>
      <p:sp>
        <p:nvSpPr>
          <p:cNvPr id="3" name="Content Placeholder 2"/>
          <p:cNvSpPr>
            <a:spLocks noGrp="1"/>
          </p:cNvSpPr>
          <p:nvPr>
            <p:ph idx="1"/>
          </p:nvPr>
        </p:nvSpPr>
        <p:spPr>
          <a:xfrm>
            <a:off x="431800" y="1231900"/>
            <a:ext cx="8445500" cy="4673600"/>
          </a:xfrm>
        </p:spPr>
        <p:txBody>
          <a:bodyPr>
            <a:noAutofit/>
          </a:bodyPr>
          <a:lstStyle/>
          <a:p>
            <a:pPr marL="0" indent="0">
              <a:spcBef>
                <a:spcPts val="0"/>
              </a:spcBef>
              <a:buNone/>
            </a:pPr>
            <a:r>
              <a:rPr lang="en-US" sz="2200" b="1" i="1" dirty="0">
                <a:solidFill>
                  <a:schemeClr val="accent3"/>
                </a:solidFill>
              </a:rPr>
              <a:t>A</a:t>
            </a:r>
            <a:r>
              <a:rPr lang="en-US" sz="2200" b="1" i="1" dirty="0" smtClean="0">
                <a:solidFill>
                  <a:schemeClr val="accent3"/>
                </a:solidFill>
              </a:rPr>
              <a:t> </a:t>
            </a:r>
            <a:r>
              <a:rPr lang="en-US" sz="2200" b="1" i="1" dirty="0">
                <a:solidFill>
                  <a:schemeClr val="accent3"/>
                </a:solidFill>
              </a:rPr>
              <a:t>network of relationships, content, experiences, </a:t>
            </a:r>
            <a:r>
              <a:rPr lang="en-US" sz="2200" b="1" i="1" dirty="0" smtClean="0">
                <a:solidFill>
                  <a:schemeClr val="accent3"/>
                </a:solidFill>
              </a:rPr>
              <a:t>&amp; resources. . . . </a:t>
            </a:r>
          </a:p>
          <a:p>
            <a:pPr marL="0" indent="0">
              <a:spcBef>
                <a:spcPts val="0"/>
              </a:spcBef>
              <a:buNone/>
            </a:pPr>
            <a:endParaRPr lang="en-US" sz="1200" b="1" dirty="0" smtClean="0">
              <a:solidFill>
                <a:schemeClr val="accent3"/>
              </a:solidFill>
            </a:endParaRPr>
          </a:p>
          <a:p>
            <a:pPr indent="-342900">
              <a:spcBef>
                <a:spcPts val="0"/>
              </a:spcBef>
              <a:buClr>
                <a:schemeClr val="accent3"/>
              </a:buClr>
            </a:pPr>
            <a:r>
              <a:rPr lang="en-US" sz="2200" b="1" i="1" dirty="0">
                <a:solidFill>
                  <a:srgbClr val="B50B1B"/>
                </a:solidFill>
              </a:rPr>
              <a:t>V</a:t>
            </a:r>
            <a:r>
              <a:rPr lang="en-US" sz="2200" b="1" i="1" dirty="0" smtClean="0">
                <a:solidFill>
                  <a:srgbClr val="B50B1B"/>
                </a:solidFill>
              </a:rPr>
              <a:t>ariety</a:t>
            </a:r>
            <a:r>
              <a:rPr lang="en-US" sz="2200" dirty="0" smtClean="0">
                <a:solidFill>
                  <a:srgbClr val="000000"/>
                </a:solidFill>
              </a:rPr>
              <a:t> </a:t>
            </a:r>
            <a:r>
              <a:rPr lang="en-US" sz="2200" dirty="0">
                <a:solidFill>
                  <a:srgbClr val="000000"/>
                </a:solidFill>
              </a:rPr>
              <a:t>of content, methods, formats, and delivery systems (online &amp; </a:t>
            </a:r>
            <a:r>
              <a:rPr lang="en-US" sz="2200" dirty="0" smtClean="0">
                <a:solidFill>
                  <a:srgbClr val="000000"/>
                </a:solidFill>
              </a:rPr>
              <a:t>gathered) </a:t>
            </a:r>
            <a:r>
              <a:rPr lang="en-US" sz="2200" dirty="0">
                <a:solidFill>
                  <a:srgbClr val="000000"/>
                </a:solidFill>
              </a:rPr>
              <a:t>to address the diverse life tasks and situations, needs and interests, and spiritual and faith journeys of people.</a:t>
            </a:r>
          </a:p>
          <a:p>
            <a:pPr indent="-342900">
              <a:spcBef>
                <a:spcPts val="0"/>
              </a:spcBef>
              <a:buClr>
                <a:schemeClr val="accent3"/>
              </a:buClr>
            </a:pPr>
            <a:r>
              <a:rPr lang="en-US" sz="2200" b="1" i="1" dirty="0">
                <a:solidFill>
                  <a:srgbClr val="B50B1B"/>
                </a:solidFill>
              </a:rPr>
              <a:t>R</a:t>
            </a:r>
            <a:r>
              <a:rPr lang="en-US" sz="2200" b="1" i="1" dirty="0" smtClean="0">
                <a:solidFill>
                  <a:srgbClr val="B50B1B"/>
                </a:solidFill>
              </a:rPr>
              <a:t>esponsive</a:t>
            </a:r>
            <a:r>
              <a:rPr lang="en-US" sz="2200" dirty="0" smtClean="0">
                <a:solidFill>
                  <a:srgbClr val="000000"/>
                </a:solidFill>
              </a:rPr>
              <a:t> to </a:t>
            </a:r>
            <a:r>
              <a:rPr lang="en-US" sz="2200" dirty="0">
                <a:solidFill>
                  <a:srgbClr val="000000"/>
                </a:solidFill>
              </a:rPr>
              <a:t>the diverse religious and spiritual needs of </a:t>
            </a:r>
            <a:r>
              <a:rPr lang="en-US" sz="2200" dirty="0" smtClean="0">
                <a:solidFill>
                  <a:srgbClr val="000000"/>
                </a:solidFill>
              </a:rPr>
              <a:t>people </a:t>
            </a:r>
            <a:r>
              <a:rPr lang="en-US" sz="2200" dirty="0">
                <a:solidFill>
                  <a:srgbClr val="000000"/>
                </a:solidFill>
              </a:rPr>
              <a:t>today—from the spiritually committed </a:t>
            </a:r>
            <a:r>
              <a:rPr lang="en-US" sz="2200" dirty="0" smtClean="0">
                <a:solidFill>
                  <a:srgbClr val="000000"/>
                </a:solidFill>
              </a:rPr>
              <a:t>to </a:t>
            </a:r>
            <a:r>
              <a:rPr lang="en-US" sz="2200" dirty="0">
                <a:solidFill>
                  <a:srgbClr val="000000"/>
                </a:solidFill>
              </a:rPr>
              <a:t>the spiritual but not religious and the unaffiliated. </a:t>
            </a:r>
            <a:endParaRPr lang="en-US" sz="2200" dirty="0" smtClean="0">
              <a:solidFill>
                <a:srgbClr val="000000"/>
              </a:solidFill>
            </a:endParaRPr>
          </a:p>
          <a:p>
            <a:pPr indent="-342900">
              <a:spcBef>
                <a:spcPts val="0"/>
              </a:spcBef>
              <a:buClr>
                <a:schemeClr val="accent3"/>
              </a:buClr>
            </a:pPr>
            <a:r>
              <a:rPr lang="en-US" sz="2200" b="1" i="1" dirty="0">
                <a:solidFill>
                  <a:srgbClr val="B50B1B"/>
                </a:solidFill>
              </a:rPr>
              <a:t>M</a:t>
            </a:r>
            <a:r>
              <a:rPr lang="en-US" sz="2200" b="1" i="1" dirty="0" smtClean="0">
                <a:solidFill>
                  <a:srgbClr val="B50B1B"/>
                </a:solidFill>
              </a:rPr>
              <a:t>ultiple environments</a:t>
            </a:r>
            <a:r>
              <a:rPr lang="en-US" sz="2200" dirty="0" smtClean="0">
                <a:solidFill>
                  <a:srgbClr val="000000"/>
                </a:solidFill>
              </a:rPr>
              <a:t>: self-directed, mentored, at home, in small groups, in large groups, church-wide, in the community, and in the world.</a:t>
            </a:r>
            <a:endParaRPr lang="en-US" sz="2200" dirty="0">
              <a:solidFill>
                <a:srgbClr val="000000"/>
              </a:solidFill>
            </a:endParaRPr>
          </a:p>
        </p:txBody>
      </p:sp>
    </p:spTree>
    <p:extLst>
      <p:ext uri="{BB962C8B-B14F-4D97-AF65-F5344CB8AC3E}">
        <p14:creationId xmlns:p14="http://schemas.microsoft.com/office/powerpoint/2010/main" val="37709591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3200" y="274638"/>
            <a:ext cx="8686800" cy="1143000"/>
          </a:xfrm>
        </p:spPr>
        <p:txBody>
          <a:bodyPr>
            <a:normAutofit/>
          </a:bodyPr>
          <a:lstStyle/>
          <a:p>
            <a:r>
              <a:rPr lang="en-US" dirty="0" smtClean="0"/>
              <a:t>Adult Faith Formation Network</a:t>
            </a:r>
            <a:endParaRPr lang="en-US" dirty="0"/>
          </a:p>
        </p:txBody>
      </p:sp>
      <p:pic>
        <p:nvPicPr>
          <p:cNvPr id="5" name="Picture 4" descr="Untitled.png"/>
          <p:cNvPicPr>
            <a:picLocks noChangeAspect="1"/>
          </p:cNvPicPr>
          <p:nvPr/>
        </p:nvPicPr>
        <p:blipFill rotWithShape="1">
          <a:blip r:embed="rId2">
            <a:extLst>
              <a:ext uri="{28A0092B-C50C-407E-A947-70E740481C1C}">
                <a14:useLocalDpi xmlns:a14="http://schemas.microsoft.com/office/drawing/2010/main" val="0"/>
              </a:ext>
            </a:extLst>
          </a:blip>
          <a:srcRect t="40395"/>
          <a:stretch/>
        </p:blipFill>
        <p:spPr>
          <a:xfrm>
            <a:off x="-25400" y="2390888"/>
            <a:ext cx="9220199" cy="3019312"/>
          </a:xfrm>
          <a:prstGeom prst="rect">
            <a:avLst/>
          </a:prstGeom>
        </p:spPr>
      </p:pic>
      <p:sp>
        <p:nvSpPr>
          <p:cNvPr id="2" name="TextBox 1"/>
          <p:cNvSpPr txBox="1"/>
          <p:nvPr/>
        </p:nvSpPr>
        <p:spPr>
          <a:xfrm>
            <a:off x="482600" y="1679248"/>
            <a:ext cx="8293100" cy="523220"/>
          </a:xfrm>
          <a:prstGeom prst="rect">
            <a:avLst/>
          </a:prstGeom>
          <a:noFill/>
        </p:spPr>
        <p:txBody>
          <a:bodyPr wrap="square" rtlCol="0">
            <a:spAutoFit/>
          </a:bodyPr>
          <a:lstStyle/>
          <a:p>
            <a:pPr algn="ctr"/>
            <a:r>
              <a:rPr lang="en-US" sz="2800" b="1" dirty="0">
                <a:solidFill>
                  <a:schemeClr val="tx2"/>
                </a:solidFill>
              </a:rPr>
              <a:t>Digitally </a:t>
            </a:r>
            <a:r>
              <a:rPr lang="en-US" sz="2800" b="1" dirty="0" smtClean="0">
                <a:solidFill>
                  <a:schemeClr val="tx2"/>
                </a:solidFill>
              </a:rPr>
              <a:t>Enabled, Digitally Connected, and Online</a:t>
            </a:r>
            <a:endParaRPr lang="en-US" sz="2800" b="1" dirty="0">
              <a:solidFill>
                <a:schemeClr val="tx2"/>
              </a:solidFill>
            </a:endParaRPr>
          </a:p>
        </p:txBody>
      </p:sp>
    </p:spTree>
    <p:extLst>
      <p:ext uri="{BB962C8B-B14F-4D97-AF65-F5344CB8AC3E}">
        <p14:creationId xmlns:p14="http://schemas.microsoft.com/office/powerpoint/2010/main" val="35106035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724726712"/>
              </p:ext>
            </p:extLst>
          </p:nvPr>
        </p:nvGraphicFramePr>
        <p:xfrm>
          <a:off x="1143000" y="63500"/>
          <a:ext cx="7124700" cy="634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4539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4-29 at 6.48.59 AM.png"/>
          <p:cNvPicPr>
            <a:picLocks noChangeAspect="1"/>
          </p:cNvPicPr>
          <p:nvPr/>
        </p:nvPicPr>
        <p:blipFill rotWithShape="1">
          <a:blip r:embed="rId2">
            <a:extLst>
              <a:ext uri="{28A0092B-C50C-407E-A947-70E740481C1C}">
                <a14:useLocalDpi xmlns:a14="http://schemas.microsoft.com/office/drawing/2010/main" val="0"/>
              </a:ext>
            </a:extLst>
          </a:blip>
          <a:srcRect l="12500" t="16222" r="16666" b="5778"/>
          <a:stretch/>
        </p:blipFill>
        <p:spPr>
          <a:xfrm>
            <a:off x="889000" y="152400"/>
            <a:ext cx="7473462" cy="51435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209800" y="5499100"/>
            <a:ext cx="4686300" cy="461665"/>
          </a:xfrm>
          <a:prstGeom prst="rect">
            <a:avLst/>
          </a:prstGeom>
          <a:noFill/>
        </p:spPr>
        <p:txBody>
          <a:bodyPr wrap="square" rtlCol="0">
            <a:spAutoFit/>
          </a:bodyPr>
          <a:lstStyle/>
          <a:p>
            <a:r>
              <a:rPr lang="en-US" sz="2400" dirty="0"/>
              <a:t>http://</a:t>
            </a:r>
            <a:r>
              <a:rPr lang="en-US" sz="2400" dirty="0" err="1"/>
              <a:t>holytrinityadults.weebly.com</a:t>
            </a:r>
            <a:endParaRPr lang="en-US" sz="2400" dirty="0"/>
          </a:p>
        </p:txBody>
      </p:sp>
    </p:spTree>
    <p:extLst>
      <p:ext uri="{BB962C8B-B14F-4D97-AF65-F5344CB8AC3E}">
        <p14:creationId xmlns:p14="http://schemas.microsoft.com/office/powerpoint/2010/main" val="2702327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Adult Faith Formation Playlists</a:t>
            </a:r>
            <a:endParaRPr lang="en-US" dirty="0"/>
          </a:p>
        </p:txBody>
      </p:sp>
      <p:sp>
        <p:nvSpPr>
          <p:cNvPr id="3" name="Content Placeholder 2"/>
          <p:cNvSpPr>
            <a:spLocks noGrp="1"/>
          </p:cNvSpPr>
          <p:nvPr>
            <p:ph idx="1"/>
          </p:nvPr>
        </p:nvSpPr>
        <p:spPr>
          <a:xfrm>
            <a:off x="685800" y="1417638"/>
            <a:ext cx="7772400" cy="4281531"/>
          </a:xfrm>
        </p:spPr>
        <p:txBody>
          <a:bodyPr>
            <a:normAutofit fontScale="85000" lnSpcReduction="20000"/>
          </a:bodyPr>
          <a:lstStyle/>
          <a:p>
            <a:pPr marL="0" indent="0">
              <a:lnSpc>
                <a:spcPct val="120000"/>
              </a:lnSpc>
              <a:spcBef>
                <a:spcPts val="0"/>
              </a:spcBef>
              <a:buSzPct val="100000"/>
              <a:buNone/>
            </a:pPr>
            <a:r>
              <a:rPr lang="en-US" sz="2400" dirty="0" smtClean="0">
                <a:solidFill>
                  <a:schemeClr val="tx1"/>
                </a:solidFill>
              </a:rPr>
              <a:t>Playlists are thematic learning plans that integrate a variety of ways to learn, multiple learning environments, and online and physical spaces—from which people can create their own faith formation plan. </a:t>
            </a:r>
          </a:p>
          <a:p>
            <a:pPr marL="0" indent="0">
              <a:lnSpc>
                <a:spcPct val="120000"/>
              </a:lnSpc>
              <a:spcBef>
                <a:spcPts val="0"/>
              </a:spcBef>
              <a:buSzPct val="100000"/>
              <a:buNone/>
            </a:pPr>
            <a:endParaRPr lang="en-US" sz="1200" dirty="0" smtClean="0">
              <a:solidFill>
                <a:schemeClr val="tx1"/>
              </a:solidFill>
            </a:endParaRPr>
          </a:p>
          <a:p>
            <a:pPr marL="0" indent="0" algn="ctr">
              <a:lnSpc>
                <a:spcPct val="120000"/>
              </a:lnSpc>
              <a:spcBef>
                <a:spcPts val="0"/>
              </a:spcBef>
              <a:buSzPct val="100000"/>
              <a:buNone/>
            </a:pPr>
            <a:r>
              <a:rPr lang="en-US" sz="2400" b="1" dirty="0" smtClean="0">
                <a:solidFill>
                  <a:srgbClr val="B50B1B"/>
                </a:solidFill>
              </a:rPr>
              <a:t>Example: Spiritual Enrichment for Adults</a:t>
            </a:r>
          </a:p>
          <a:p>
            <a:pPr marL="0" indent="0" algn="ctr">
              <a:lnSpc>
                <a:spcPct val="120000"/>
              </a:lnSpc>
              <a:spcBef>
                <a:spcPts val="0"/>
              </a:spcBef>
              <a:buSzPct val="100000"/>
              <a:buNone/>
            </a:pPr>
            <a:r>
              <a:rPr lang="en-US" sz="2400" b="1" dirty="0" smtClean="0">
                <a:solidFill>
                  <a:srgbClr val="B50B1B"/>
                </a:solidFill>
              </a:rPr>
              <a:t>Theme: “Spiritual Practices”</a:t>
            </a: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Spiritual </a:t>
            </a:r>
            <a:r>
              <a:rPr lang="en-US" sz="2400" dirty="0">
                <a:solidFill>
                  <a:schemeClr val="tx1"/>
                </a:solidFill>
              </a:rPr>
              <a:t>Practices </a:t>
            </a:r>
            <a:r>
              <a:rPr lang="en-US" sz="2400" dirty="0" smtClean="0">
                <a:solidFill>
                  <a:schemeClr val="tx1"/>
                </a:solidFill>
              </a:rPr>
              <a:t>Course (5 sessions at church in one month)</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Spirituality Over 50 Book </a:t>
            </a:r>
            <a:r>
              <a:rPr lang="en-US" sz="2400" dirty="0" smtClean="0">
                <a:solidFill>
                  <a:schemeClr val="tx1"/>
                </a:solidFill>
              </a:rPr>
              <a:t>Group (variety of times &amp; places)</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Online Daily </a:t>
            </a:r>
            <a:r>
              <a:rPr lang="en-US" sz="2400" dirty="0">
                <a:solidFill>
                  <a:schemeClr val="tx1"/>
                </a:solidFill>
              </a:rPr>
              <a:t>Devotion </a:t>
            </a:r>
            <a:r>
              <a:rPr lang="en-US" sz="2400" dirty="0" smtClean="0">
                <a:solidFill>
                  <a:schemeClr val="tx1"/>
                </a:solidFill>
              </a:rPr>
              <a:t>Resources</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smtClean="0">
                <a:solidFill>
                  <a:schemeClr val="tx1"/>
                </a:solidFill>
              </a:rPr>
              <a:t>Online Prayer </a:t>
            </a:r>
            <a:r>
              <a:rPr lang="en-US" sz="2400" dirty="0">
                <a:solidFill>
                  <a:schemeClr val="tx1"/>
                </a:solidFill>
              </a:rPr>
              <a:t>Practices </a:t>
            </a:r>
            <a:r>
              <a:rPr lang="en-US" sz="2400" dirty="0" smtClean="0">
                <a:solidFill>
                  <a:schemeClr val="tx1"/>
                </a:solidFill>
              </a:rPr>
              <a:t>Resources </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Online Course or Retreat with a Spiritual </a:t>
            </a:r>
            <a:r>
              <a:rPr lang="en-US" sz="2400" dirty="0" smtClean="0">
                <a:solidFill>
                  <a:schemeClr val="tx1"/>
                </a:solidFill>
              </a:rPr>
              <a:t>Master </a:t>
            </a:r>
            <a:endParaRPr lang="en-US" sz="2400" dirty="0">
              <a:solidFill>
                <a:schemeClr val="tx1"/>
              </a:solidFill>
            </a:endParaRPr>
          </a:p>
          <a:p>
            <a:pPr marL="514350" indent="-514350">
              <a:lnSpc>
                <a:spcPct val="120000"/>
              </a:lnSpc>
              <a:spcBef>
                <a:spcPts val="0"/>
              </a:spcBef>
              <a:buClr>
                <a:schemeClr val="accent3"/>
              </a:buClr>
              <a:buSzPct val="100000"/>
              <a:buFont typeface="+mj-lt"/>
              <a:buAutoNum type="arabicPeriod"/>
            </a:pPr>
            <a:r>
              <a:rPr lang="en-US" sz="2400" dirty="0">
                <a:solidFill>
                  <a:schemeClr val="tx1"/>
                </a:solidFill>
              </a:rPr>
              <a:t>Online </a:t>
            </a:r>
            <a:r>
              <a:rPr lang="en-US" sz="2400" dirty="0" smtClean="0">
                <a:solidFill>
                  <a:schemeClr val="tx1"/>
                </a:solidFill>
              </a:rPr>
              <a:t>Retreat</a:t>
            </a:r>
            <a:endParaRPr lang="en-US" sz="2400" dirty="0">
              <a:solidFill>
                <a:schemeClr val="tx1"/>
              </a:solidFill>
            </a:endParaRPr>
          </a:p>
        </p:txBody>
      </p:sp>
    </p:spTree>
    <p:extLst>
      <p:ext uri="{BB962C8B-B14F-4D97-AF65-F5344CB8AC3E}">
        <p14:creationId xmlns:p14="http://schemas.microsoft.com/office/powerpoint/2010/main" val="27635866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4-29 at 6.49.24 AM.png"/>
          <p:cNvPicPr>
            <a:picLocks noChangeAspect="1"/>
          </p:cNvPicPr>
          <p:nvPr/>
        </p:nvPicPr>
        <p:blipFill rotWithShape="1">
          <a:blip r:embed="rId2">
            <a:extLst>
              <a:ext uri="{28A0092B-C50C-407E-A947-70E740481C1C}">
                <a14:useLocalDpi xmlns:a14="http://schemas.microsoft.com/office/drawing/2010/main" val="0"/>
              </a:ext>
            </a:extLst>
          </a:blip>
          <a:srcRect l="20416" t="11778" r="24583"/>
          <a:stretch/>
        </p:blipFill>
        <p:spPr>
          <a:xfrm>
            <a:off x="1463154" y="203198"/>
            <a:ext cx="6347346" cy="6363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09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Scenario Planning</a:t>
            </a:r>
            <a:endParaRPr lang="en-US" dirty="0"/>
          </a:p>
        </p:txBody>
      </p:sp>
      <p:sp>
        <p:nvSpPr>
          <p:cNvPr id="4" name="Content Placeholder 3"/>
          <p:cNvSpPr>
            <a:spLocks noGrp="1"/>
          </p:cNvSpPr>
          <p:nvPr>
            <p:ph idx="1"/>
          </p:nvPr>
        </p:nvSpPr>
        <p:spPr>
          <a:xfrm>
            <a:off x="685800" y="1417638"/>
            <a:ext cx="7772400" cy="4233862"/>
          </a:xfrm>
        </p:spPr>
        <p:txBody>
          <a:bodyPr>
            <a:noAutofit/>
          </a:bodyPr>
          <a:lstStyle/>
          <a:p>
            <a:pPr marL="0" indent="0">
              <a:buNone/>
            </a:pPr>
            <a:r>
              <a:rPr lang="en-US" sz="2200" dirty="0">
                <a:latin typeface="Georgia"/>
                <a:cs typeface="Georgia"/>
              </a:rPr>
              <a:t>Jay Ogilvy and Peter Schwartz </a:t>
            </a:r>
            <a:r>
              <a:rPr lang="en-US" sz="2200" dirty="0" smtClean="0">
                <a:latin typeface="Georgia"/>
                <a:cs typeface="Georgia"/>
              </a:rPr>
              <a:t>describe </a:t>
            </a:r>
            <a:r>
              <a:rPr lang="en-US" sz="2200" dirty="0">
                <a:latin typeface="Georgia"/>
                <a:cs typeface="Georgia"/>
              </a:rPr>
              <a:t>scenarios as “narratives of alternative environments in which today’s decisions may be played out. They are not predictions. Nor are they strategies. Instead they are more like hypotheses of different futures specifically designed to highlight the risks and opportunities involved in specific strategic issues</a:t>
            </a:r>
            <a:r>
              <a:rPr lang="en-US" sz="2200" i="1" dirty="0">
                <a:latin typeface="Georgia"/>
                <a:cs typeface="Georgia"/>
              </a:rPr>
              <a:t>.</a:t>
            </a:r>
            <a:r>
              <a:rPr lang="en-US" sz="2200" dirty="0">
                <a:latin typeface="Georgia"/>
                <a:cs typeface="Georgia"/>
              </a:rPr>
              <a:t>” </a:t>
            </a:r>
            <a:endParaRPr lang="en-US" sz="2200" dirty="0" smtClean="0">
              <a:latin typeface="Georgia"/>
              <a:cs typeface="Georgia"/>
            </a:endParaRPr>
          </a:p>
          <a:p>
            <a:pPr marL="0" indent="0">
              <a:buNone/>
            </a:pPr>
            <a:endParaRPr lang="en-US" sz="1200" dirty="0" smtClean="0">
              <a:latin typeface="Georgia"/>
              <a:cs typeface="Georgia"/>
            </a:endParaRPr>
          </a:p>
          <a:p>
            <a:pPr marL="0" indent="0">
              <a:buNone/>
            </a:pPr>
            <a:r>
              <a:rPr lang="en-US" sz="2200" dirty="0" smtClean="0">
                <a:latin typeface="Georgia"/>
                <a:cs typeface="Georgia"/>
              </a:rPr>
              <a:t>The </a:t>
            </a:r>
            <a:r>
              <a:rPr lang="en-US" sz="2200" dirty="0">
                <a:latin typeface="Georgia"/>
                <a:cs typeface="Georgia"/>
              </a:rPr>
              <a:t>point is not to gather evidence for some “most probable” future. The point is rather to entertain a number of different possibilities in order to make better choices about the future of faith formation in the face of inevitable uncertainties</a:t>
            </a:r>
            <a:r>
              <a:rPr lang="en-US" sz="2200" dirty="0" smtClean="0">
                <a:latin typeface="Georgia"/>
                <a:cs typeface="Georgia"/>
              </a:rPr>
              <a:t>.</a:t>
            </a:r>
            <a:endParaRPr lang="en-US" sz="2200" dirty="0">
              <a:latin typeface="Georgia"/>
              <a:cs typeface="Georgia"/>
            </a:endParaRPr>
          </a:p>
        </p:txBody>
      </p:sp>
    </p:spTree>
    <p:extLst>
      <p:ext uri="{BB962C8B-B14F-4D97-AF65-F5344CB8AC3E}">
        <p14:creationId xmlns:p14="http://schemas.microsoft.com/office/powerpoint/2010/main" val="2616922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Idea </a:t>
            </a:r>
            <a:endParaRPr lang="en-US" dirty="0"/>
          </a:p>
        </p:txBody>
      </p:sp>
      <p:sp>
        <p:nvSpPr>
          <p:cNvPr id="3" name="Content Placeholder 2"/>
          <p:cNvSpPr>
            <a:spLocks noGrp="1"/>
          </p:cNvSpPr>
          <p:nvPr>
            <p:ph idx="1"/>
          </p:nvPr>
        </p:nvSpPr>
        <p:spPr>
          <a:xfrm>
            <a:off x="685800" y="1498600"/>
            <a:ext cx="7772400" cy="4190999"/>
          </a:xfrm>
        </p:spPr>
        <p:txBody>
          <a:bodyPr>
            <a:normAutofit/>
          </a:bodyPr>
          <a:lstStyle/>
          <a:p>
            <a:pPr marL="68580" indent="0">
              <a:buNone/>
            </a:pPr>
            <a:r>
              <a:rPr lang="en-US" sz="2800" b="1" dirty="0"/>
              <a:t>Scenario 3: Resisting &amp; Decreasing</a:t>
            </a:r>
          </a:p>
          <a:p>
            <a:pPr marL="457200" indent="-457200">
              <a:buClr>
                <a:schemeClr val="accent3"/>
              </a:buClr>
              <a:buSzPct val="100000"/>
            </a:pPr>
            <a:r>
              <a:rPr lang="en-US" sz="2800" dirty="0" smtClean="0"/>
              <a:t>Start with who you have. . . .  </a:t>
            </a:r>
          </a:p>
          <a:p>
            <a:pPr marL="857250" lvl="1" indent="-457200">
              <a:buClr>
                <a:schemeClr val="accent3"/>
              </a:buClr>
              <a:buSzPct val="100000"/>
            </a:pPr>
            <a:r>
              <a:rPr lang="en-US" sz="2400" dirty="0" smtClean="0"/>
              <a:t>Grandparents – faith formers of their grandchildren</a:t>
            </a:r>
          </a:p>
          <a:p>
            <a:pPr marL="857250" lvl="1" indent="-457200">
              <a:buClr>
                <a:schemeClr val="accent3"/>
              </a:buClr>
              <a:buSzPct val="100000"/>
            </a:pPr>
            <a:r>
              <a:rPr lang="en-US" sz="2400" dirty="0" smtClean="0"/>
              <a:t>Mature adults (Boomers &amp; Builders) </a:t>
            </a:r>
          </a:p>
          <a:p>
            <a:pPr marL="857250" lvl="1" indent="-457200">
              <a:buClr>
                <a:schemeClr val="accent3"/>
              </a:buClr>
              <a:buSzPct val="100000"/>
            </a:pPr>
            <a:r>
              <a:rPr lang="en-US" sz="2400" dirty="0" smtClean="0"/>
              <a:t>Milestones celebrations of adulthood</a:t>
            </a:r>
          </a:p>
          <a:p>
            <a:pPr marL="857250" lvl="1" indent="-457200">
              <a:buClr>
                <a:schemeClr val="accent3"/>
              </a:buClr>
              <a:buSzPct val="100000"/>
            </a:pPr>
            <a:r>
              <a:rPr lang="en-US" sz="2400" dirty="0" smtClean="0"/>
              <a:t>Intergenerational experiences at church, e.g.,  Sunday worship add-ons</a:t>
            </a:r>
          </a:p>
          <a:p>
            <a:pPr marL="857250" lvl="1" indent="-457200">
              <a:buClr>
                <a:schemeClr val="accent3"/>
              </a:buClr>
              <a:buSzPct val="100000"/>
            </a:pPr>
            <a:r>
              <a:rPr lang="en-US" sz="2400" dirty="0" smtClean="0"/>
              <a:t>Connecting with parents/grandparents through children’s programs, e.g., add a component to VBS</a:t>
            </a:r>
            <a:endParaRPr lang="en-US" sz="2400" dirty="0"/>
          </a:p>
        </p:txBody>
      </p:sp>
    </p:spTree>
    <p:extLst>
      <p:ext uri="{BB962C8B-B14F-4D97-AF65-F5344CB8AC3E}">
        <p14:creationId xmlns:p14="http://schemas.microsoft.com/office/powerpoint/2010/main" val="54734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idea</a:t>
            </a:r>
            <a:endParaRPr lang="en-US" dirty="0"/>
          </a:p>
        </p:txBody>
      </p:sp>
      <p:sp>
        <p:nvSpPr>
          <p:cNvPr id="3" name="Content Placeholder 2"/>
          <p:cNvSpPr>
            <a:spLocks noGrp="1"/>
          </p:cNvSpPr>
          <p:nvPr>
            <p:ph idx="1"/>
          </p:nvPr>
        </p:nvSpPr>
        <p:spPr>
          <a:xfrm>
            <a:off x="685800" y="1270000"/>
            <a:ext cx="7772400" cy="3568701"/>
          </a:xfrm>
        </p:spPr>
        <p:txBody>
          <a:bodyPr>
            <a:normAutofit/>
          </a:bodyPr>
          <a:lstStyle/>
          <a:p>
            <a:pPr marL="0" indent="0">
              <a:buNone/>
            </a:pPr>
            <a:r>
              <a:rPr lang="en-US" sz="2800" b="1" dirty="0" smtClean="0"/>
              <a:t>Scenario 4: Embracing </a:t>
            </a:r>
            <a:r>
              <a:rPr lang="en-US" sz="2800" b="1" dirty="0"/>
              <a:t>&amp; Decreasing</a:t>
            </a:r>
          </a:p>
          <a:p>
            <a:pPr marL="457200" lvl="1" indent="-457200">
              <a:buClr>
                <a:schemeClr val="accent3"/>
              </a:buClr>
              <a:buSzPct val="100000"/>
            </a:pPr>
            <a:r>
              <a:rPr lang="en-US" sz="2800" dirty="0" smtClean="0"/>
              <a:t>Move AFF off-campus, out into people’s lives</a:t>
            </a:r>
          </a:p>
          <a:p>
            <a:pPr marL="857250" lvl="2" indent="-457200">
              <a:buClr>
                <a:schemeClr val="accent3"/>
              </a:buClr>
              <a:buSzPct val="100000"/>
            </a:pPr>
            <a:r>
              <a:rPr lang="en-US" sz="2600" dirty="0" smtClean="0"/>
              <a:t>AFF in a café, homes, community centers</a:t>
            </a:r>
          </a:p>
          <a:p>
            <a:pPr marL="857250" lvl="2" indent="-457200">
              <a:buClr>
                <a:schemeClr val="accent3"/>
              </a:buClr>
              <a:buSzPct val="100000"/>
            </a:pPr>
            <a:r>
              <a:rPr lang="en-US" sz="2600" dirty="0" smtClean="0"/>
              <a:t>AFF on the go: online adult faith formation</a:t>
            </a:r>
          </a:p>
          <a:p>
            <a:pPr marL="857250" lvl="2" indent="-457200">
              <a:buClr>
                <a:schemeClr val="accent3"/>
              </a:buClr>
              <a:buSzPct val="100000"/>
            </a:pPr>
            <a:r>
              <a:rPr lang="en-US" sz="2600" dirty="0" smtClean="0"/>
              <a:t>Life-centered AFF</a:t>
            </a:r>
          </a:p>
          <a:p>
            <a:pPr marL="857250" lvl="2" indent="-457200">
              <a:buClr>
                <a:schemeClr val="accent3"/>
              </a:buClr>
              <a:buSzPct val="100000"/>
            </a:pPr>
            <a:r>
              <a:rPr lang="en-US" sz="2600" dirty="0" smtClean="0"/>
              <a:t>Community events with a spiritual theme: arts, concerts, film festivals, etc. </a:t>
            </a:r>
          </a:p>
          <a:p>
            <a:pPr marL="857250" lvl="2" indent="-457200">
              <a:buClr>
                <a:schemeClr val="accent3"/>
              </a:buClr>
              <a:buSzPct val="100000"/>
            </a:pPr>
            <a:endParaRPr lang="en-US" sz="2600" dirty="0" smtClean="0"/>
          </a:p>
          <a:p>
            <a:pPr marL="0" indent="0">
              <a:buNone/>
            </a:pPr>
            <a:endParaRPr lang="en-US" sz="2800" dirty="0"/>
          </a:p>
        </p:txBody>
      </p:sp>
      <p:pic>
        <p:nvPicPr>
          <p:cNvPr id="5" name="Picture 4" descr="Screen Shot 2015-10-03 at 7.44.23 AM.png"/>
          <p:cNvPicPr>
            <a:picLocks noChangeAspect="1"/>
          </p:cNvPicPr>
          <p:nvPr/>
        </p:nvPicPr>
        <p:blipFill rotWithShape="1">
          <a:blip r:embed="rId2">
            <a:extLst>
              <a:ext uri="{28A0092B-C50C-407E-A947-70E740481C1C}">
                <a14:useLocalDpi xmlns:a14="http://schemas.microsoft.com/office/drawing/2010/main" val="0"/>
              </a:ext>
            </a:extLst>
          </a:blip>
          <a:srcRect l="17363" t="62222" r="38037" b="19091"/>
          <a:stretch/>
        </p:blipFill>
        <p:spPr>
          <a:xfrm>
            <a:off x="304800" y="4584702"/>
            <a:ext cx="8632762" cy="2260599"/>
          </a:xfrm>
          <a:prstGeom prst="rect">
            <a:avLst/>
          </a:prstGeom>
        </p:spPr>
      </p:pic>
    </p:spTree>
    <p:extLst>
      <p:ext uri="{BB962C8B-B14F-4D97-AF65-F5344CB8AC3E}">
        <p14:creationId xmlns:p14="http://schemas.microsoft.com/office/powerpoint/2010/main" val="16447746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FF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241300"/>
            <a:ext cx="2679700" cy="4019550"/>
          </a:xfrm>
          <a:prstGeom prst="rect">
            <a:avLst/>
          </a:prstGeom>
          <a:ln>
            <a:noFill/>
          </a:ln>
          <a:effectLst>
            <a:outerShdw blurRad="292100" dist="139700" dir="2700000" algn="tl" rotWithShape="0">
              <a:srgbClr val="333333">
                <a:alpha val="65000"/>
              </a:srgbClr>
            </a:outerShdw>
          </a:effectLst>
        </p:spPr>
      </p:pic>
      <p:pic>
        <p:nvPicPr>
          <p:cNvPr id="5" name="Picture 4" descr="Future of AFF Scenarios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637" y="241300"/>
            <a:ext cx="3184526" cy="412115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006763" y="4636869"/>
            <a:ext cx="7023100" cy="1077218"/>
          </a:xfrm>
          <a:prstGeom prst="rect">
            <a:avLst/>
          </a:prstGeom>
          <a:noFill/>
        </p:spPr>
        <p:txBody>
          <a:bodyPr wrap="square" rtlCol="0">
            <a:spAutoFit/>
          </a:bodyPr>
          <a:lstStyle/>
          <a:p>
            <a:pPr algn="ctr"/>
            <a:r>
              <a:rPr lang="en-US" sz="3200" dirty="0" err="1">
                <a:solidFill>
                  <a:srgbClr val="000000"/>
                </a:solidFill>
              </a:rPr>
              <a:t>LifelongFaith.com</a:t>
            </a:r>
            <a:r>
              <a:rPr lang="en-US" sz="3200" dirty="0">
                <a:solidFill>
                  <a:srgbClr val="000000"/>
                </a:solidFill>
              </a:rPr>
              <a:t> (Symposium)</a:t>
            </a:r>
            <a:br>
              <a:rPr lang="en-US" sz="3200" dirty="0">
                <a:solidFill>
                  <a:srgbClr val="000000"/>
                </a:solidFill>
              </a:rPr>
            </a:br>
            <a:r>
              <a:rPr lang="en-US" sz="3200" dirty="0" err="1">
                <a:solidFill>
                  <a:srgbClr val="000000"/>
                </a:solidFill>
              </a:rPr>
              <a:t>ReimagineFaithFormation.com</a:t>
            </a:r>
            <a:r>
              <a:rPr lang="en-US" sz="3200" dirty="0">
                <a:solidFill>
                  <a:srgbClr val="000000"/>
                </a:solidFill>
              </a:rPr>
              <a:t> (Adults)</a:t>
            </a:r>
            <a:endParaRPr lang="en-US" sz="3200" dirty="0"/>
          </a:p>
        </p:txBody>
      </p:sp>
    </p:spTree>
    <p:extLst>
      <p:ext uri="{BB962C8B-B14F-4D97-AF65-F5344CB8AC3E}">
        <p14:creationId xmlns:p14="http://schemas.microsoft.com/office/powerpoint/2010/main" val="1778687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2800" y="38100"/>
            <a:ext cx="7543800" cy="1600200"/>
          </a:xfrm>
        </p:spPr>
        <p:txBody>
          <a:bodyPr>
            <a:normAutofit/>
          </a:bodyPr>
          <a:lstStyle/>
          <a:p>
            <a:pPr algn="ctr"/>
            <a:r>
              <a:rPr lang="en-US" dirty="0" smtClean="0">
                <a:solidFill>
                  <a:srgbClr val="000000"/>
                </a:solidFill>
              </a:rPr>
              <a:t>Scenario Planning Process</a:t>
            </a:r>
            <a:endParaRPr lang="en-US" dirty="0">
              <a:solidFill>
                <a:srgbClr val="000000"/>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985393130"/>
              </p:ext>
            </p:extLst>
          </p:nvPr>
        </p:nvGraphicFramePr>
        <p:xfrm>
          <a:off x="812800" y="1511300"/>
          <a:ext cx="7543800" cy="4073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3636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Focusing Question</a:t>
            </a:r>
            <a:endParaRPr lang="en-US" dirty="0"/>
          </a:p>
        </p:txBody>
      </p:sp>
      <p:sp>
        <p:nvSpPr>
          <p:cNvPr id="3" name="Content Placeholder 2"/>
          <p:cNvSpPr>
            <a:spLocks noGrp="1"/>
          </p:cNvSpPr>
          <p:nvPr>
            <p:ph idx="1"/>
          </p:nvPr>
        </p:nvSpPr>
        <p:spPr>
          <a:xfrm>
            <a:off x="685800" y="1460500"/>
            <a:ext cx="7772400" cy="4267200"/>
          </a:xfrm>
        </p:spPr>
        <p:txBody>
          <a:bodyPr>
            <a:normAutofit/>
          </a:bodyPr>
          <a:lstStyle/>
          <a:p>
            <a:pPr marL="0" indent="0" algn="ctr">
              <a:buNone/>
            </a:pPr>
            <a:r>
              <a:rPr lang="en-US" sz="3200" dirty="0" smtClean="0">
                <a:latin typeface="Georgia"/>
                <a:cs typeface="Georgia"/>
              </a:rPr>
              <a:t>What could adult </a:t>
            </a:r>
            <a:r>
              <a:rPr lang="en-US" sz="3200" dirty="0">
                <a:latin typeface="Georgia"/>
                <a:cs typeface="Georgia"/>
              </a:rPr>
              <a:t>faith formation in </a:t>
            </a:r>
            <a:r>
              <a:rPr lang="en-US" sz="3200" dirty="0" smtClean="0">
                <a:latin typeface="Georgia"/>
                <a:cs typeface="Georgia"/>
              </a:rPr>
              <a:t>faith communities look </a:t>
            </a:r>
            <a:r>
              <a:rPr lang="en-US" sz="3200" dirty="0">
                <a:latin typeface="Georgia"/>
                <a:cs typeface="Georgia"/>
              </a:rPr>
              <a:t>like in </a:t>
            </a:r>
            <a:r>
              <a:rPr lang="en-US" sz="3200" dirty="0" smtClean="0">
                <a:latin typeface="Georgia"/>
                <a:cs typeface="Georgia"/>
              </a:rPr>
              <a:t>five years (2016-2020)?</a:t>
            </a:r>
            <a:endParaRPr lang="en-US" sz="3200" i="1" dirty="0">
              <a:latin typeface="Georgia"/>
              <a:cs typeface="Georgia"/>
            </a:endParaRPr>
          </a:p>
          <a:p>
            <a:pPr marL="0" indent="0" algn="ctr">
              <a:buNone/>
            </a:pPr>
            <a:endParaRPr lang="en-US" sz="1300" b="1" i="1" dirty="0" smtClean="0">
              <a:latin typeface="Iowan Old Style Roman"/>
              <a:cs typeface="Iowan Old Style Roman"/>
            </a:endParaRPr>
          </a:p>
          <a:p>
            <a:pPr marL="457200" indent="-457200">
              <a:buClr>
                <a:schemeClr val="accent3"/>
              </a:buClr>
              <a:buSzPct val="100000"/>
            </a:pPr>
            <a:r>
              <a:rPr lang="en-US" dirty="0" smtClean="0"/>
              <a:t>How </a:t>
            </a:r>
            <a:r>
              <a:rPr lang="en-US" dirty="0"/>
              <a:t>can </a:t>
            </a:r>
            <a:r>
              <a:rPr lang="en-US" dirty="0" smtClean="0"/>
              <a:t>faith communities provide </a:t>
            </a:r>
            <a:r>
              <a:rPr lang="en-US" dirty="0"/>
              <a:t>vibrant faith formation to address </a:t>
            </a:r>
            <a:r>
              <a:rPr lang="en-US" dirty="0" smtClean="0"/>
              <a:t>the four seasons of adulthood—young adults, midlife adults, mature adults, and older adults—over the next five years? </a:t>
            </a:r>
          </a:p>
          <a:p>
            <a:pPr marL="457200" indent="-457200">
              <a:buClr>
                <a:schemeClr val="accent3"/>
              </a:buClr>
              <a:buSzPct val="100000"/>
            </a:pPr>
            <a:r>
              <a:rPr lang="en-US" dirty="0" smtClean="0"/>
              <a:t>How </a:t>
            </a:r>
            <a:r>
              <a:rPr lang="en-US" dirty="0"/>
              <a:t>can </a:t>
            </a:r>
            <a:r>
              <a:rPr lang="en-US" dirty="0" smtClean="0"/>
              <a:t>faith communities envision the </a:t>
            </a:r>
            <a:r>
              <a:rPr lang="en-US" dirty="0"/>
              <a:t>shape </a:t>
            </a:r>
            <a:r>
              <a:rPr lang="en-US" dirty="0" smtClean="0"/>
              <a:t>of adult faith </a:t>
            </a:r>
            <a:r>
              <a:rPr lang="en-US" dirty="0"/>
              <a:t>formation </a:t>
            </a:r>
            <a:r>
              <a:rPr lang="en-US" dirty="0" smtClean="0"/>
              <a:t>and </a:t>
            </a:r>
            <a:r>
              <a:rPr lang="en-US" dirty="0"/>
              <a:t>design initiatives to respond proactively </a:t>
            </a:r>
            <a:r>
              <a:rPr lang="en-US" dirty="0" smtClean="0"/>
              <a:t>to </a:t>
            </a:r>
            <a:r>
              <a:rPr lang="en-US" dirty="0"/>
              <a:t>the challenges and opportunities </a:t>
            </a:r>
            <a:r>
              <a:rPr lang="en-US" dirty="0" smtClean="0"/>
              <a:t>by 2020? </a:t>
            </a:r>
            <a:endParaRPr lang="en-US" dirty="0"/>
          </a:p>
        </p:txBody>
      </p:sp>
    </p:spTree>
    <p:extLst>
      <p:ext uri="{BB962C8B-B14F-4D97-AF65-F5344CB8AC3E}">
        <p14:creationId xmlns:p14="http://schemas.microsoft.com/office/powerpoint/2010/main" val="2567348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Outside-In Thinking</a:t>
            </a:r>
            <a:endParaRPr lang="en-US" dirty="0">
              <a:solidFill>
                <a:srgbClr val="000000"/>
              </a:solidFill>
            </a:endParaRPr>
          </a:p>
        </p:txBody>
      </p:sp>
      <p:pic>
        <p:nvPicPr>
          <p:cNvPr id="4" name="Content Placeholder 3" descr="Basic Framework Chart.jpg"/>
          <p:cNvPicPr>
            <a:picLocks noGrp="1" noChangeAspect="1"/>
          </p:cNvPicPr>
          <p:nvPr>
            <p:ph idx="1"/>
          </p:nvPr>
        </p:nvPicPr>
        <p:blipFill>
          <a:blip r:embed="rId2"/>
          <a:srcRect t="10968" b="10968"/>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12663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Identify Trends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14269258"/>
              </p:ext>
            </p:extLst>
          </p:nvPr>
        </p:nvGraphicFramePr>
        <p:xfrm>
          <a:off x="266700" y="1181100"/>
          <a:ext cx="8597900" cy="4737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08723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Select Critical Forces</a:t>
            </a:r>
            <a:endParaRPr lang="en-US" dirty="0">
              <a:solidFill>
                <a:srgbClr val="000000"/>
              </a:solidFill>
            </a:endParaRPr>
          </a:p>
        </p:txBody>
      </p:sp>
      <p:sp>
        <p:nvSpPr>
          <p:cNvPr id="3" name="Content Placeholder 2"/>
          <p:cNvSpPr>
            <a:spLocks noGrp="1"/>
          </p:cNvSpPr>
          <p:nvPr>
            <p:ph idx="1"/>
          </p:nvPr>
        </p:nvSpPr>
        <p:spPr/>
        <p:txBody>
          <a:bodyPr>
            <a:normAutofit/>
          </a:bodyPr>
          <a:lstStyle/>
          <a:p>
            <a:pPr marL="0" indent="0">
              <a:spcBef>
                <a:spcPts val="600"/>
              </a:spcBef>
              <a:buNone/>
            </a:pPr>
            <a:r>
              <a:rPr lang="en-US" sz="3200" dirty="0" smtClean="0"/>
              <a:t>Which </a:t>
            </a:r>
            <a:r>
              <a:rPr lang="en-US" sz="3200" dirty="0"/>
              <a:t>forces are the most </a:t>
            </a:r>
            <a:r>
              <a:rPr lang="en-US" sz="3200" b="1" dirty="0"/>
              <a:t>unpredictable</a:t>
            </a:r>
            <a:r>
              <a:rPr lang="en-US" sz="3200" dirty="0"/>
              <a:t> or </a:t>
            </a:r>
            <a:r>
              <a:rPr lang="en-US" sz="3200" b="1" dirty="0"/>
              <a:t>uncertain</a:t>
            </a:r>
            <a:r>
              <a:rPr lang="en-US" sz="3200" dirty="0"/>
              <a:t> in terms of their outcome over the next </a:t>
            </a:r>
            <a:r>
              <a:rPr lang="en-US" sz="3200" dirty="0" smtClean="0"/>
              <a:t>5 years? These </a:t>
            </a:r>
            <a:r>
              <a:rPr lang="en-US" sz="3200" dirty="0"/>
              <a:t>are importance forces, but unpredictable in terms of how they may play out. </a:t>
            </a:r>
          </a:p>
        </p:txBody>
      </p:sp>
    </p:spTree>
    <p:extLst>
      <p:ext uri="{BB962C8B-B14F-4D97-AF65-F5344CB8AC3E}">
        <p14:creationId xmlns:p14="http://schemas.microsoft.com/office/powerpoint/2010/main" val="41462823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World </a:t>
            </a:r>
            <a:endParaRPr lang="en-US" dirty="0"/>
          </a:p>
        </p:txBody>
      </p:sp>
      <p:sp>
        <p:nvSpPr>
          <p:cNvPr id="8" name="Content Placeholder 7"/>
          <p:cNvSpPr>
            <a:spLocks noGrp="1"/>
          </p:cNvSpPr>
          <p:nvPr>
            <p:ph idx="1"/>
          </p:nvPr>
        </p:nvSpPr>
        <p:spPr>
          <a:xfrm>
            <a:off x="685800" y="1366838"/>
            <a:ext cx="7772400" cy="4475162"/>
          </a:xfrm>
        </p:spPr>
        <p:txBody>
          <a:bodyPr>
            <a:noAutofit/>
          </a:bodyPr>
          <a:lstStyle/>
          <a:p>
            <a:pPr marL="0" indent="0" algn="ctr">
              <a:buNone/>
            </a:pPr>
            <a:r>
              <a:rPr lang="en-US" b="1" dirty="0" smtClean="0"/>
              <a:t>Diversity in society </a:t>
            </a:r>
          </a:p>
          <a:p>
            <a:pPr marL="0" indent="0" algn="ctr">
              <a:buNone/>
            </a:pPr>
            <a:r>
              <a:rPr lang="en-US" dirty="0" smtClean="0"/>
              <a:t>(ethnic, households/families, gender) </a:t>
            </a:r>
          </a:p>
          <a:p>
            <a:pPr marL="0" indent="0" algn="ctr">
              <a:buNone/>
            </a:pPr>
            <a:r>
              <a:rPr lang="en-US" dirty="0" smtClean="0"/>
              <a:t>Faith communities------------------------------------Faith communities</a:t>
            </a:r>
          </a:p>
          <a:p>
            <a:pPr marL="0" indent="0" algn="ctr">
              <a:buNone/>
            </a:pPr>
            <a:r>
              <a:rPr lang="en-US" dirty="0" smtClean="0"/>
              <a:t>	Resisting diversity						Embracing diversity</a:t>
            </a:r>
          </a:p>
          <a:p>
            <a:pPr marL="0" indent="0">
              <a:buNone/>
            </a:pPr>
            <a:endParaRPr lang="en-US" dirty="0" smtClean="0"/>
          </a:p>
          <a:p>
            <a:pPr marL="0" indent="0" algn="ctr">
              <a:buNone/>
            </a:pPr>
            <a:r>
              <a:rPr lang="en-US" b="1" dirty="0" smtClean="0"/>
              <a:t>Busy, stressed, time-crunched, overwhelmed adults</a:t>
            </a:r>
            <a:endParaRPr lang="en-US" b="1" dirty="0"/>
          </a:p>
          <a:p>
            <a:pPr marL="0" indent="0" algn="ctr">
              <a:buNone/>
            </a:pPr>
            <a:r>
              <a:rPr lang="en-US" dirty="0" smtClean="0"/>
              <a:t>Business as Usual AFF------------------Responsive &amp; Innovative AFF </a:t>
            </a:r>
            <a:endParaRPr lang="en-US" dirty="0"/>
          </a:p>
          <a:p>
            <a:pPr marL="0" indent="0">
              <a:buNone/>
            </a:pPr>
            <a:endParaRPr lang="en-US" b="1" dirty="0" smtClean="0"/>
          </a:p>
          <a:p>
            <a:pPr marL="0" indent="0" algn="ctr">
              <a:buNone/>
            </a:pPr>
            <a:r>
              <a:rPr lang="en-US" b="1" dirty="0" smtClean="0"/>
              <a:t>A “Design Your Own Life” Culture </a:t>
            </a:r>
          </a:p>
          <a:p>
            <a:pPr marL="0" indent="0" algn="ctr">
              <a:buNone/>
            </a:pPr>
            <a:r>
              <a:rPr lang="en-US" dirty="0" smtClean="0"/>
              <a:t>Standardized AFF------------------------------------Customizing AFF</a:t>
            </a:r>
          </a:p>
          <a:p>
            <a:pPr marL="0" indent="0" algn="ctr">
              <a:buNone/>
            </a:pPr>
            <a:r>
              <a:rPr lang="en-US" dirty="0" smtClean="0"/>
              <a:t>One size fits all				One size fits one</a:t>
            </a:r>
            <a:endParaRPr lang="en-US" dirty="0"/>
          </a:p>
        </p:txBody>
      </p:sp>
    </p:spTree>
    <p:extLst>
      <p:ext uri="{BB962C8B-B14F-4D97-AF65-F5344CB8AC3E}">
        <p14:creationId xmlns:p14="http://schemas.microsoft.com/office/powerpoint/2010/main" val="7090392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rban Pop">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8875</TotalTime>
  <Words>1755</Words>
  <Application>Microsoft Macintosh PowerPoint</Application>
  <PresentationFormat>On-screen Show (4:3)</PresentationFormat>
  <Paragraphs>240</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Urban Pop</vt:lpstr>
      <vt:lpstr>The Future of Adult Faith Formation Scenarios &amp; Strategies 2015 Symposium</vt:lpstr>
      <vt:lpstr>PowerPoint Presentation</vt:lpstr>
      <vt:lpstr>Scenario Planning</vt:lpstr>
      <vt:lpstr>Scenario Planning Process</vt:lpstr>
      <vt:lpstr>Focusing Question</vt:lpstr>
      <vt:lpstr>Outside-In Thinking</vt:lpstr>
      <vt:lpstr>Identify Trends</vt:lpstr>
      <vt:lpstr>Select Critical Forces</vt:lpstr>
      <vt:lpstr>World </vt:lpstr>
      <vt:lpstr>Adult</vt:lpstr>
      <vt:lpstr>Scenario Matrix</vt:lpstr>
      <vt:lpstr>Future of AFF Scenarios</vt:lpstr>
      <vt:lpstr>Example #1</vt:lpstr>
      <vt:lpstr>Example #2</vt:lpstr>
      <vt:lpstr>Example #3</vt:lpstr>
      <vt:lpstr>Example #4</vt:lpstr>
      <vt:lpstr>Scenario 1 </vt:lpstr>
      <vt:lpstr>Scenario 2</vt:lpstr>
      <vt:lpstr>Scenario 3</vt:lpstr>
      <vt:lpstr>Scenario 4</vt:lpstr>
      <vt:lpstr>Future of AFF Scenarios</vt:lpstr>
      <vt:lpstr>strategy idea</vt:lpstr>
      <vt:lpstr>Malcolm knowles </vt:lpstr>
      <vt:lpstr>Adult Faith Formation Network</vt:lpstr>
      <vt:lpstr>Adult Faith Formation Network</vt:lpstr>
      <vt:lpstr>PowerPoint Presentation</vt:lpstr>
      <vt:lpstr>PowerPoint Presentation</vt:lpstr>
      <vt:lpstr>Adult Faith Formation Playlists</vt:lpstr>
      <vt:lpstr>PowerPoint Presentation</vt:lpstr>
      <vt:lpstr>Strategy Idea </vt:lpstr>
      <vt:lpstr>Strategy idea</vt:lpstr>
      <vt:lpstr>PowerPoint Presentation</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the Continuum  Episcopal Church Summit</dc:title>
  <dc:creator>John Roberto</dc:creator>
  <cp:lastModifiedBy>John Roberto</cp:lastModifiedBy>
  <cp:revision>442</cp:revision>
  <dcterms:created xsi:type="dcterms:W3CDTF">2011-11-07T18:24:36Z</dcterms:created>
  <dcterms:modified xsi:type="dcterms:W3CDTF">2016-04-30T10:55:05Z</dcterms:modified>
</cp:coreProperties>
</file>