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53"/>
  </p:notesMasterIdLst>
  <p:sldIdLst>
    <p:sldId id="536" r:id="rId2"/>
    <p:sldId id="537" r:id="rId3"/>
    <p:sldId id="614" r:id="rId4"/>
    <p:sldId id="619" r:id="rId5"/>
    <p:sldId id="621" r:id="rId6"/>
    <p:sldId id="625" r:id="rId7"/>
    <p:sldId id="630" r:id="rId8"/>
    <p:sldId id="631" r:id="rId9"/>
    <p:sldId id="622" r:id="rId10"/>
    <p:sldId id="629" r:id="rId11"/>
    <p:sldId id="632" r:id="rId12"/>
    <p:sldId id="633" r:id="rId13"/>
    <p:sldId id="634" r:id="rId14"/>
    <p:sldId id="589" r:id="rId15"/>
    <p:sldId id="628" r:id="rId16"/>
    <p:sldId id="635" r:id="rId17"/>
    <p:sldId id="636" r:id="rId18"/>
    <p:sldId id="637" r:id="rId19"/>
    <p:sldId id="638" r:id="rId20"/>
    <p:sldId id="579" r:id="rId21"/>
    <p:sldId id="580" r:id="rId22"/>
    <p:sldId id="581" r:id="rId23"/>
    <p:sldId id="639" r:id="rId24"/>
    <p:sldId id="640" r:id="rId25"/>
    <p:sldId id="641" r:id="rId26"/>
    <p:sldId id="642" r:id="rId27"/>
    <p:sldId id="643" r:id="rId28"/>
    <p:sldId id="644" r:id="rId29"/>
    <p:sldId id="652" r:id="rId30"/>
    <p:sldId id="611" r:id="rId31"/>
    <p:sldId id="584" r:id="rId32"/>
    <p:sldId id="585" r:id="rId33"/>
    <p:sldId id="583" r:id="rId34"/>
    <p:sldId id="645" r:id="rId35"/>
    <p:sldId id="646" r:id="rId36"/>
    <p:sldId id="647" r:id="rId37"/>
    <p:sldId id="648" r:id="rId38"/>
    <p:sldId id="626" r:id="rId39"/>
    <p:sldId id="590" r:id="rId40"/>
    <p:sldId id="592" r:id="rId41"/>
    <p:sldId id="593" r:id="rId42"/>
    <p:sldId id="595" r:id="rId43"/>
    <p:sldId id="651" r:id="rId44"/>
    <p:sldId id="598" r:id="rId45"/>
    <p:sldId id="624" r:id="rId46"/>
    <p:sldId id="617" r:id="rId47"/>
    <p:sldId id="618" r:id="rId48"/>
    <p:sldId id="599" r:id="rId49"/>
    <p:sldId id="600" r:id="rId50"/>
    <p:sldId id="601" r:id="rId51"/>
    <p:sldId id="650"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01" autoAdjust="0"/>
    <p:restoredTop sz="98782" autoAdjust="0"/>
  </p:normalViewPr>
  <p:slideViewPr>
    <p:cSldViewPr snapToGrid="0" snapToObjects="1">
      <p:cViewPr varScale="1">
        <p:scale>
          <a:sx n="115" d="100"/>
          <a:sy n="115" d="100"/>
        </p:scale>
        <p:origin x="-1072" y="-12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DF2044-ACDC-934F-AD76-007219943A0C}" type="doc">
      <dgm:prSet loTypeId="urn:microsoft.com/office/officeart/2005/8/layout/radial1" loCatId="" qsTypeId="urn:microsoft.com/office/officeart/2005/8/quickstyle/simple1" qsCatId="simple" csTypeId="urn:microsoft.com/office/officeart/2005/8/colors/colorful1" csCatId="colorful" phldr="1"/>
      <dgm:spPr/>
      <dgm:t>
        <a:bodyPr/>
        <a:lstStyle/>
        <a:p>
          <a:endParaRPr lang="en-US"/>
        </a:p>
      </dgm:t>
    </dgm:pt>
    <dgm:pt modelId="{87906EAC-020F-6A4C-94B0-234DF4F5E432}">
      <dgm:prSet phldrT="[Text]" custT="1"/>
      <dgm:spPr/>
      <dgm:t>
        <a:bodyPr/>
        <a:lstStyle/>
        <a:p>
          <a:r>
            <a:rPr lang="en-US" sz="2000" b="1" dirty="0" smtClean="0"/>
            <a:t>Coordination</a:t>
          </a:r>
          <a:endParaRPr lang="en-US" sz="2000" b="1" dirty="0"/>
        </a:p>
      </dgm:t>
    </dgm:pt>
    <dgm:pt modelId="{ED62B25B-765D-E147-BC0B-D081ABB4BB40}" type="parTrans" cxnId="{70258484-9C8D-1443-948B-07106D759F39}">
      <dgm:prSet/>
      <dgm:spPr/>
      <dgm:t>
        <a:bodyPr/>
        <a:lstStyle/>
        <a:p>
          <a:endParaRPr lang="en-US"/>
        </a:p>
      </dgm:t>
    </dgm:pt>
    <dgm:pt modelId="{C3160128-B537-9F41-95B5-EDA0FF2334F6}" type="sibTrans" cxnId="{70258484-9C8D-1443-948B-07106D759F39}">
      <dgm:prSet/>
      <dgm:spPr/>
      <dgm:t>
        <a:bodyPr/>
        <a:lstStyle/>
        <a:p>
          <a:endParaRPr lang="en-US"/>
        </a:p>
      </dgm:t>
    </dgm:pt>
    <dgm:pt modelId="{6C127540-8798-794C-9A00-068977A31F74}">
      <dgm:prSet phldrT="[Text]" custT="1"/>
      <dgm:spPr/>
      <dgm:t>
        <a:bodyPr/>
        <a:lstStyle/>
        <a:p>
          <a:r>
            <a:rPr lang="en-US" sz="2000" b="1" dirty="0" smtClean="0"/>
            <a:t>Design </a:t>
          </a:r>
          <a:endParaRPr lang="en-US" sz="2000" b="1" dirty="0"/>
        </a:p>
      </dgm:t>
    </dgm:pt>
    <dgm:pt modelId="{1C64D98D-531C-074C-B933-620D548B1B3A}" type="parTrans" cxnId="{A233213A-16C7-F245-AFB7-B738496C8967}">
      <dgm:prSet/>
      <dgm:spPr/>
      <dgm:t>
        <a:bodyPr/>
        <a:lstStyle/>
        <a:p>
          <a:endParaRPr lang="en-US" dirty="0"/>
        </a:p>
      </dgm:t>
    </dgm:pt>
    <dgm:pt modelId="{4E1215B7-91BE-CE4E-AF5C-CE270BBDB43A}" type="sibTrans" cxnId="{A233213A-16C7-F245-AFB7-B738496C8967}">
      <dgm:prSet/>
      <dgm:spPr/>
      <dgm:t>
        <a:bodyPr/>
        <a:lstStyle/>
        <a:p>
          <a:endParaRPr lang="en-US"/>
        </a:p>
      </dgm:t>
    </dgm:pt>
    <dgm:pt modelId="{0B6B4A0F-2176-B14A-BA07-BB0BE23A5A73}">
      <dgm:prSet phldrT="[Text]" custT="1"/>
      <dgm:spPr/>
      <dgm:t>
        <a:bodyPr/>
        <a:lstStyle/>
        <a:p>
          <a:r>
            <a:rPr lang="en-US" sz="2000" b="1" dirty="0" smtClean="0"/>
            <a:t>Curation</a:t>
          </a:r>
          <a:endParaRPr lang="en-US" sz="2000" b="1" dirty="0"/>
        </a:p>
      </dgm:t>
    </dgm:pt>
    <dgm:pt modelId="{EF468463-5569-9E43-91A1-4E7D1E1B64AA}" type="parTrans" cxnId="{9718B463-D5AA-5840-8C99-E023FEDC82D3}">
      <dgm:prSet/>
      <dgm:spPr/>
      <dgm:t>
        <a:bodyPr/>
        <a:lstStyle/>
        <a:p>
          <a:endParaRPr lang="en-US" dirty="0"/>
        </a:p>
      </dgm:t>
    </dgm:pt>
    <dgm:pt modelId="{5F8B92BE-FB10-134F-ADA3-C601D6B74051}" type="sibTrans" cxnId="{9718B463-D5AA-5840-8C99-E023FEDC82D3}">
      <dgm:prSet/>
      <dgm:spPr/>
      <dgm:t>
        <a:bodyPr/>
        <a:lstStyle/>
        <a:p>
          <a:endParaRPr lang="en-US"/>
        </a:p>
      </dgm:t>
    </dgm:pt>
    <dgm:pt modelId="{0E104537-BA40-254D-8F0C-5FC74ECA945F}">
      <dgm:prSet phldrT="[Text]" custT="1"/>
      <dgm:spPr/>
      <dgm:t>
        <a:bodyPr/>
        <a:lstStyle/>
        <a:p>
          <a:r>
            <a:rPr lang="en-US" sz="2000" b="1" dirty="0" smtClean="0"/>
            <a:t>Marketing</a:t>
          </a:r>
          <a:endParaRPr lang="en-US" sz="2000" b="1" dirty="0"/>
        </a:p>
      </dgm:t>
    </dgm:pt>
    <dgm:pt modelId="{9D4CA9FB-C811-0A4E-B85D-CD6F346DECEE}" type="parTrans" cxnId="{70AD0D87-18F3-684A-8A3A-98E112255533}">
      <dgm:prSet/>
      <dgm:spPr/>
      <dgm:t>
        <a:bodyPr/>
        <a:lstStyle/>
        <a:p>
          <a:endParaRPr lang="en-US" dirty="0"/>
        </a:p>
      </dgm:t>
    </dgm:pt>
    <dgm:pt modelId="{68AA90E3-1459-8F49-92DE-3DEC24B0C094}" type="sibTrans" cxnId="{70AD0D87-18F3-684A-8A3A-98E112255533}">
      <dgm:prSet/>
      <dgm:spPr/>
      <dgm:t>
        <a:bodyPr/>
        <a:lstStyle/>
        <a:p>
          <a:endParaRPr lang="en-US"/>
        </a:p>
      </dgm:t>
    </dgm:pt>
    <dgm:pt modelId="{1539E499-76F5-2149-B57A-E0B86D4EC2C5}">
      <dgm:prSet phldrT="[Text]" custT="1"/>
      <dgm:spPr/>
      <dgm:t>
        <a:bodyPr/>
        <a:lstStyle/>
        <a:p>
          <a:r>
            <a:rPr lang="en-US" sz="2000" b="1" dirty="0" smtClean="0"/>
            <a:t>Communication</a:t>
          </a:r>
          <a:endParaRPr lang="en-US" sz="2000" b="1" dirty="0"/>
        </a:p>
      </dgm:t>
    </dgm:pt>
    <dgm:pt modelId="{5246A7AC-B27C-D249-9D09-A7E0CC86E739}" type="parTrans" cxnId="{C0B401FD-866F-0C4A-957A-3CD4254E21BC}">
      <dgm:prSet/>
      <dgm:spPr/>
      <dgm:t>
        <a:bodyPr/>
        <a:lstStyle/>
        <a:p>
          <a:endParaRPr lang="en-US" dirty="0"/>
        </a:p>
      </dgm:t>
    </dgm:pt>
    <dgm:pt modelId="{FD4F2372-198D-064B-A98A-DD69D955C400}" type="sibTrans" cxnId="{C0B401FD-866F-0C4A-957A-3CD4254E21BC}">
      <dgm:prSet/>
      <dgm:spPr/>
      <dgm:t>
        <a:bodyPr/>
        <a:lstStyle/>
        <a:p>
          <a:endParaRPr lang="en-US"/>
        </a:p>
      </dgm:t>
    </dgm:pt>
    <dgm:pt modelId="{60FB34DD-FDAC-CD45-8F03-4FF82271ECFF}">
      <dgm:prSet phldrT="[Text]" custT="1"/>
      <dgm:spPr/>
      <dgm:t>
        <a:bodyPr/>
        <a:lstStyle/>
        <a:p>
          <a:r>
            <a:rPr lang="en-US" sz="2000" b="1" dirty="0" smtClean="0"/>
            <a:t>Technical</a:t>
          </a:r>
          <a:endParaRPr lang="en-US" sz="2000" b="1" dirty="0"/>
        </a:p>
      </dgm:t>
    </dgm:pt>
    <dgm:pt modelId="{14C5C4C0-8C0F-304A-96B3-95FB450E8556}" type="sibTrans" cxnId="{4ACDAD43-294A-F041-958A-FB8F3DFA87E0}">
      <dgm:prSet/>
      <dgm:spPr/>
      <dgm:t>
        <a:bodyPr/>
        <a:lstStyle/>
        <a:p>
          <a:endParaRPr lang="en-US"/>
        </a:p>
      </dgm:t>
    </dgm:pt>
    <dgm:pt modelId="{256417C0-7AE8-BC49-91AB-2ADB6DED45D3}" type="parTrans" cxnId="{4ACDAD43-294A-F041-958A-FB8F3DFA87E0}">
      <dgm:prSet/>
      <dgm:spPr/>
      <dgm:t>
        <a:bodyPr/>
        <a:lstStyle/>
        <a:p>
          <a:endParaRPr lang="en-US" dirty="0"/>
        </a:p>
      </dgm:t>
    </dgm:pt>
    <dgm:pt modelId="{53EDFF36-0EE7-6342-BE05-8760B3E9B632}" type="pres">
      <dgm:prSet presAssocID="{DFDF2044-ACDC-934F-AD76-007219943A0C}" presName="cycle" presStyleCnt="0">
        <dgm:presLayoutVars>
          <dgm:chMax val="1"/>
          <dgm:dir/>
          <dgm:animLvl val="ctr"/>
          <dgm:resizeHandles val="exact"/>
        </dgm:presLayoutVars>
      </dgm:prSet>
      <dgm:spPr/>
      <dgm:t>
        <a:bodyPr/>
        <a:lstStyle/>
        <a:p>
          <a:endParaRPr lang="en-US"/>
        </a:p>
      </dgm:t>
    </dgm:pt>
    <dgm:pt modelId="{090ACE71-CF72-974D-AB82-336F0F7D0423}" type="pres">
      <dgm:prSet presAssocID="{87906EAC-020F-6A4C-94B0-234DF4F5E432}" presName="centerShape" presStyleLbl="node0" presStyleIdx="0" presStyleCnt="1" custScaleX="131055" custScaleY="94140"/>
      <dgm:spPr/>
      <dgm:t>
        <a:bodyPr/>
        <a:lstStyle/>
        <a:p>
          <a:endParaRPr lang="en-US"/>
        </a:p>
      </dgm:t>
    </dgm:pt>
    <dgm:pt modelId="{38513012-52F5-BC41-8248-C7052506CF81}" type="pres">
      <dgm:prSet presAssocID="{1C64D98D-531C-074C-B933-620D548B1B3A}" presName="Name9" presStyleLbl="parChTrans1D2" presStyleIdx="0" presStyleCnt="5"/>
      <dgm:spPr/>
      <dgm:t>
        <a:bodyPr/>
        <a:lstStyle/>
        <a:p>
          <a:endParaRPr lang="en-US"/>
        </a:p>
      </dgm:t>
    </dgm:pt>
    <dgm:pt modelId="{50C92173-650A-4242-9B13-108B5B293E68}" type="pres">
      <dgm:prSet presAssocID="{1C64D98D-531C-074C-B933-620D548B1B3A}" presName="connTx" presStyleLbl="parChTrans1D2" presStyleIdx="0" presStyleCnt="5"/>
      <dgm:spPr/>
      <dgm:t>
        <a:bodyPr/>
        <a:lstStyle/>
        <a:p>
          <a:endParaRPr lang="en-US"/>
        </a:p>
      </dgm:t>
    </dgm:pt>
    <dgm:pt modelId="{7C27BFC6-7013-E549-88D6-2AE0A7BF198E}" type="pres">
      <dgm:prSet presAssocID="{6C127540-8798-794C-9A00-068977A31F74}" presName="node" presStyleLbl="node1" presStyleIdx="0" presStyleCnt="5" custScaleX="170130" custScaleY="71776">
        <dgm:presLayoutVars>
          <dgm:bulletEnabled val="1"/>
        </dgm:presLayoutVars>
      </dgm:prSet>
      <dgm:spPr/>
      <dgm:t>
        <a:bodyPr/>
        <a:lstStyle/>
        <a:p>
          <a:endParaRPr lang="en-US"/>
        </a:p>
      </dgm:t>
    </dgm:pt>
    <dgm:pt modelId="{6738F068-74F0-9849-97D6-C76B71490B36}" type="pres">
      <dgm:prSet presAssocID="{EF468463-5569-9E43-91A1-4E7D1E1B64AA}" presName="Name9" presStyleLbl="parChTrans1D2" presStyleIdx="1" presStyleCnt="5"/>
      <dgm:spPr/>
      <dgm:t>
        <a:bodyPr/>
        <a:lstStyle/>
        <a:p>
          <a:endParaRPr lang="en-US"/>
        </a:p>
      </dgm:t>
    </dgm:pt>
    <dgm:pt modelId="{7C973461-7FED-FF44-A32C-2AD4A0AD9845}" type="pres">
      <dgm:prSet presAssocID="{EF468463-5569-9E43-91A1-4E7D1E1B64AA}" presName="connTx" presStyleLbl="parChTrans1D2" presStyleIdx="1" presStyleCnt="5"/>
      <dgm:spPr/>
      <dgm:t>
        <a:bodyPr/>
        <a:lstStyle/>
        <a:p>
          <a:endParaRPr lang="en-US"/>
        </a:p>
      </dgm:t>
    </dgm:pt>
    <dgm:pt modelId="{608909FF-89ED-5B49-9D11-CE180B42EC67}" type="pres">
      <dgm:prSet presAssocID="{0B6B4A0F-2176-B14A-BA07-BB0BE23A5A73}" presName="node" presStyleLbl="node1" presStyleIdx="1" presStyleCnt="5" custScaleX="170130" custScaleY="71776" custRadScaleRad="130627" custRadScaleInc="17271">
        <dgm:presLayoutVars>
          <dgm:bulletEnabled val="1"/>
        </dgm:presLayoutVars>
      </dgm:prSet>
      <dgm:spPr/>
      <dgm:t>
        <a:bodyPr/>
        <a:lstStyle/>
        <a:p>
          <a:endParaRPr lang="en-US"/>
        </a:p>
      </dgm:t>
    </dgm:pt>
    <dgm:pt modelId="{77F49C32-B66D-C04B-B204-598FC0596D81}" type="pres">
      <dgm:prSet presAssocID="{256417C0-7AE8-BC49-91AB-2ADB6DED45D3}" presName="Name9" presStyleLbl="parChTrans1D2" presStyleIdx="2" presStyleCnt="5"/>
      <dgm:spPr/>
      <dgm:t>
        <a:bodyPr/>
        <a:lstStyle/>
        <a:p>
          <a:endParaRPr lang="en-US"/>
        </a:p>
      </dgm:t>
    </dgm:pt>
    <dgm:pt modelId="{926A6F8C-0453-FF48-B5EE-88C9972F2319}" type="pres">
      <dgm:prSet presAssocID="{256417C0-7AE8-BC49-91AB-2ADB6DED45D3}" presName="connTx" presStyleLbl="parChTrans1D2" presStyleIdx="2" presStyleCnt="5"/>
      <dgm:spPr/>
      <dgm:t>
        <a:bodyPr/>
        <a:lstStyle/>
        <a:p>
          <a:endParaRPr lang="en-US"/>
        </a:p>
      </dgm:t>
    </dgm:pt>
    <dgm:pt modelId="{DB3BB65F-D9DD-0446-8344-082823FF440E}" type="pres">
      <dgm:prSet presAssocID="{60FB34DD-FDAC-CD45-8F03-4FF82271ECFF}" presName="node" presStyleLbl="node1" presStyleIdx="2" presStyleCnt="5" custScaleX="170130" custScaleY="71776" custRadScaleRad="135739" custRadScaleInc="-45267">
        <dgm:presLayoutVars>
          <dgm:bulletEnabled val="1"/>
        </dgm:presLayoutVars>
      </dgm:prSet>
      <dgm:spPr/>
      <dgm:t>
        <a:bodyPr/>
        <a:lstStyle/>
        <a:p>
          <a:endParaRPr lang="en-US"/>
        </a:p>
      </dgm:t>
    </dgm:pt>
    <dgm:pt modelId="{C793C321-C487-A54A-9CB1-5D93B8A40EE2}" type="pres">
      <dgm:prSet presAssocID="{9D4CA9FB-C811-0A4E-B85D-CD6F346DECEE}" presName="Name9" presStyleLbl="parChTrans1D2" presStyleIdx="3" presStyleCnt="5"/>
      <dgm:spPr/>
      <dgm:t>
        <a:bodyPr/>
        <a:lstStyle/>
        <a:p>
          <a:endParaRPr lang="en-US"/>
        </a:p>
      </dgm:t>
    </dgm:pt>
    <dgm:pt modelId="{205750DD-1DB2-1C47-9DC9-5DAC5BA8AD22}" type="pres">
      <dgm:prSet presAssocID="{9D4CA9FB-C811-0A4E-B85D-CD6F346DECEE}" presName="connTx" presStyleLbl="parChTrans1D2" presStyleIdx="3" presStyleCnt="5"/>
      <dgm:spPr/>
      <dgm:t>
        <a:bodyPr/>
        <a:lstStyle/>
        <a:p>
          <a:endParaRPr lang="en-US"/>
        </a:p>
      </dgm:t>
    </dgm:pt>
    <dgm:pt modelId="{91CC1E6E-E488-7346-B189-694158A07D66}" type="pres">
      <dgm:prSet presAssocID="{0E104537-BA40-254D-8F0C-5FC74ECA945F}" presName="node" presStyleLbl="node1" presStyleIdx="3" presStyleCnt="5" custScaleX="170130" custScaleY="71776" custRadScaleRad="124282" custRadScaleInc="38959">
        <dgm:presLayoutVars>
          <dgm:bulletEnabled val="1"/>
        </dgm:presLayoutVars>
      </dgm:prSet>
      <dgm:spPr/>
      <dgm:t>
        <a:bodyPr/>
        <a:lstStyle/>
        <a:p>
          <a:endParaRPr lang="en-US"/>
        </a:p>
      </dgm:t>
    </dgm:pt>
    <dgm:pt modelId="{C203A38B-A489-624D-B00A-B7D10A851897}" type="pres">
      <dgm:prSet presAssocID="{5246A7AC-B27C-D249-9D09-A7E0CC86E739}" presName="Name9" presStyleLbl="parChTrans1D2" presStyleIdx="4" presStyleCnt="5"/>
      <dgm:spPr/>
      <dgm:t>
        <a:bodyPr/>
        <a:lstStyle/>
        <a:p>
          <a:endParaRPr lang="en-US"/>
        </a:p>
      </dgm:t>
    </dgm:pt>
    <dgm:pt modelId="{DC34C8E0-4B9A-1E40-BE99-0582C2D6250A}" type="pres">
      <dgm:prSet presAssocID="{5246A7AC-B27C-D249-9D09-A7E0CC86E739}" presName="connTx" presStyleLbl="parChTrans1D2" presStyleIdx="4" presStyleCnt="5"/>
      <dgm:spPr/>
      <dgm:t>
        <a:bodyPr/>
        <a:lstStyle/>
        <a:p>
          <a:endParaRPr lang="en-US"/>
        </a:p>
      </dgm:t>
    </dgm:pt>
    <dgm:pt modelId="{FF4D8720-7C59-FC46-B4F7-5F2FD3987B80}" type="pres">
      <dgm:prSet presAssocID="{1539E499-76F5-2149-B57A-E0B86D4EC2C5}" presName="node" presStyleLbl="node1" presStyleIdx="4" presStyleCnt="5" custScaleX="157914" custScaleY="65420" custRadScaleRad="121580" custRadScaleInc="-7667">
        <dgm:presLayoutVars>
          <dgm:bulletEnabled val="1"/>
        </dgm:presLayoutVars>
      </dgm:prSet>
      <dgm:spPr/>
      <dgm:t>
        <a:bodyPr/>
        <a:lstStyle/>
        <a:p>
          <a:endParaRPr lang="en-US"/>
        </a:p>
      </dgm:t>
    </dgm:pt>
  </dgm:ptLst>
  <dgm:cxnLst>
    <dgm:cxn modelId="{F031F43E-D0B7-CE4D-A503-5FD59D3A6DEA}" type="presOf" srcId="{5246A7AC-B27C-D249-9D09-A7E0CC86E739}" destId="{C203A38B-A489-624D-B00A-B7D10A851897}" srcOrd="0" destOrd="0" presId="urn:microsoft.com/office/officeart/2005/8/layout/radial1"/>
    <dgm:cxn modelId="{34953A99-6778-834A-9C36-6CD3739975DF}" type="presOf" srcId="{DFDF2044-ACDC-934F-AD76-007219943A0C}" destId="{53EDFF36-0EE7-6342-BE05-8760B3E9B632}" srcOrd="0" destOrd="0" presId="urn:microsoft.com/office/officeart/2005/8/layout/radial1"/>
    <dgm:cxn modelId="{9718B463-D5AA-5840-8C99-E023FEDC82D3}" srcId="{87906EAC-020F-6A4C-94B0-234DF4F5E432}" destId="{0B6B4A0F-2176-B14A-BA07-BB0BE23A5A73}" srcOrd="1" destOrd="0" parTransId="{EF468463-5569-9E43-91A1-4E7D1E1B64AA}" sibTransId="{5F8B92BE-FB10-134F-ADA3-C601D6B74051}"/>
    <dgm:cxn modelId="{5B22E318-C5B0-884A-B79F-A4AB74F33EA7}" type="presOf" srcId="{9D4CA9FB-C811-0A4E-B85D-CD6F346DECEE}" destId="{C793C321-C487-A54A-9CB1-5D93B8A40EE2}" srcOrd="0" destOrd="0" presId="urn:microsoft.com/office/officeart/2005/8/layout/radial1"/>
    <dgm:cxn modelId="{E4698B92-826F-1143-91D3-B1159B457790}" type="presOf" srcId="{256417C0-7AE8-BC49-91AB-2ADB6DED45D3}" destId="{77F49C32-B66D-C04B-B204-598FC0596D81}" srcOrd="0" destOrd="0" presId="urn:microsoft.com/office/officeart/2005/8/layout/radial1"/>
    <dgm:cxn modelId="{82B942BA-18CF-1D45-813B-E8A2E85ECED8}" type="presOf" srcId="{5246A7AC-B27C-D249-9D09-A7E0CC86E739}" destId="{DC34C8E0-4B9A-1E40-BE99-0582C2D6250A}" srcOrd="1" destOrd="0" presId="urn:microsoft.com/office/officeart/2005/8/layout/radial1"/>
    <dgm:cxn modelId="{B0250D8B-DCC0-6440-94A9-0B62CDABCF08}" type="presOf" srcId="{EF468463-5569-9E43-91A1-4E7D1E1B64AA}" destId="{6738F068-74F0-9849-97D6-C76B71490B36}" srcOrd="0" destOrd="0" presId="urn:microsoft.com/office/officeart/2005/8/layout/radial1"/>
    <dgm:cxn modelId="{A233213A-16C7-F245-AFB7-B738496C8967}" srcId="{87906EAC-020F-6A4C-94B0-234DF4F5E432}" destId="{6C127540-8798-794C-9A00-068977A31F74}" srcOrd="0" destOrd="0" parTransId="{1C64D98D-531C-074C-B933-620D548B1B3A}" sibTransId="{4E1215B7-91BE-CE4E-AF5C-CE270BBDB43A}"/>
    <dgm:cxn modelId="{7B70DE8D-0E5A-594B-AC9C-D575ECD698A1}" type="presOf" srcId="{9D4CA9FB-C811-0A4E-B85D-CD6F346DECEE}" destId="{205750DD-1DB2-1C47-9DC9-5DAC5BA8AD22}" srcOrd="1" destOrd="0" presId="urn:microsoft.com/office/officeart/2005/8/layout/radial1"/>
    <dgm:cxn modelId="{7FC76334-880B-044D-84AA-23BADBD726E2}" type="presOf" srcId="{1539E499-76F5-2149-B57A-E0B86D4EC2C5}" destId="{FF4D8720-7C59-FC46-B4F7-5F2FD3987B80}" srcOrd="0" destOrd="0" presId="urn:microsoft.com/office/officeart/2005/8/layout/radial1"/>
    <dgm:cxn modelId="{6DA55797-C9A6-6F40-8A9A-2BC7887C0924}" type="presOf" srcId="{1C64D98D-531C-074C-B933-620D548B1B3A}" destId="{50C92173-650A-4242-9B13-108B5B293E68}" srcOrd="1" destOrd="0" presId="urn:microsoft.com/office/officeart/2005/8/layout/radial1"/>
    <dgm:cxn modelId="{70258484-9C8D-1443-948B-07106D759F39}" srcId="{DFDF2044-ACDC-934F-AD76-007219943A0C}" destId="{87906EAC-020F-6A4C-94B0-234DF4F5E432}" srcOrd="0" destOrd="0" parTransId="{ED62B25B-765D-E147-BC0B-D081ABB4BB40}" sibTransId="{C3160128-B537-9F41-95B5-EDA0FF2334F6}"/>
    <dgm:cxn modelId="{FABC179E-3F30-7E4B-8520-D808C547441E}" type="presOf" srcId="{60FB34DD-FDAC-CD45-8F03-4FF82271ECFF}" destId="{DB3BB65F-D9DD-0446-8344-082823FF440E}" srcOrd="0" destOrd="0" presId="urn:microsoft.com/office/officeart/2005/8/layout/radial1"/>
    <dgm:cxn modelId="{810B546B-F41D-C241-99B6-B4B6BBBD61AF}" type="presOf" srcId="{6C127540-8798-794C-9A00-068977A31F74}" destId="{7C27BFC6-7013-E549-88D6-2AE0A7BF198E}" srcOrd="0" destOrd="0" presId="urn:microsoft.com/office/officeart/2005/8/layout/radial1"/>
    <dgm:cxn modelId="{3EA44E6E-1603-BA42-B828-58A6FCC613E5}" type="presOf" srcId="{87906EAC-020F-6A4C-94B0-234DF4F5E432}" destId="{090ACE71-CF72-974D-AB82-336F0F7D0423}" srcOrd="0" destOrd="0" presId="urn:microsoft.com/office/officeart/2005/8/layout/radial1"/>
    <dgm:cxn modelId="{6DBE0342-ABD6-DD40-8A8D-02B2157651C9}" type="presOf" srcId="{EF468463-5569-9E43-91A1-4E7D1E1B64AA}" destId="{7C973461-7FED-FF44-A32C-2AD4A0AD9845}" srcOrd="1" destOrd="0" presId="urn:microsoft.com/office/officeart/2005/8/layout/radial1"/>
    <dgm:cxn modelId="{70AD0D87-18F3-684A-8A3A-98E112255533}" srcId="{87906EAC-020F-6A4C-94B0-234DF4F5E432}" destId="{0E104537-BA40-254D-8F0C-5FC74ECA945F}" srcOrd="3" destOrd="0" parTransId="{9D4CA9FB-C811-0A4E-B85D-CD6F346DECEE}" sibTransId="{68AA90E3-1459-8F49-92DE-3DEC24B0C094}"/>
    <dgm:cxn modelId="{4ACDAD43-294A-F041-958A-FB8F3DFA87E0}" srcId="{87906EAC-020F-6A4C-94B0-234DF4F5E432}" destId="{60FB34DD-FDAC-CD45-8F03-4FF82271ECFF}" srcOrd="2" destOrd="0" parTransId="{256417C0-7AE8-BC49-91AB-2ADB6DED45D3}" sibTransId="{14C5C4C0-8C0F-304A-96B3-95FB450E8556}"/>
    <dgm:cxn modelId="{E9524373-2B45-6F4D-A8BB-750E2E12CEF7}" type="presOf" srcId="{0B6B4A0F-2176-B14A-BA07-BB0BE23A5A73}" destId="{608909FF-89ED-5B49-9D11-CE180B42EC67}" srcOrd="0" destOrd="0" presId="urn:microsoft.com/office/officeart/2005/8/layout/radial1"/>
    <dgm:cxn modelId="{C0B401FD-866F-0C4A-957A-3CD4254E21BC}" srcId="{87906EAC-020F-6A4C-94B0-234DF4F5E432}" destId="{1539E499-76F5-2149-B57A-E0B86D4EC2C5}" srcOrd="4" destOrd="0" parTransId="{5246A7AC-B27C-D249-9D09-A7E0CC86E739}" sibTransId="{FD4F2372-198D-064B-A98A-DD69D955C400}"/>
    <dgm:cxn modelId="{3292829F-4C79-8342-BE11-61370102BE64}" type="presOf" srcId="{256417C0-7AE8-BC49-91AB-2ADB6DED45D3}" destId="{926A6F8C-0453-FF48-B5EE-88C9972F2319}" srcOrd="1" destOrd="0" presId="urn:microsoft.com/office/officeart/2005/8/layout/radial1"/>
    <dgm:cxn modelId="{232629A4-4C84-BA4E-93E3-49F627DFF1DF}" type="presOf" srcId="{0E104537-BA40-254D-8F0C-5FC74ECA945F}" destId="{91CC1E6E-E488-7346-B189-694158A07D66}" srcOrd="0" destOrd="0" presId="urn:microsoft.com/office/officeart/2005/8/layout/radial1"/>
    <dgm:cxn modelId="{622D4284-C484-2E42-8DB5-E31FD65DCFE7}" type="presOf" srcId="{1C64D98D-531C-074C-B933-620D548B1B3A}" destId="{38513012-52F5-BC41-8248-C7052506CF81}" srcOrd="0" destOrd="0" presId="urn:microsoft.com/office/officeart/2005/8/layout/radial1"/>
    <dgm:cxn modelId="{FE67F808-7128-3B4C-B0CE-977F86A3605B}" type="presParOf" srcId="{53EDFF36-0EE7-6342-BE05-8760B3E9B632}" destId="{090ACE71-CF72-974D-AB82-336F0F7D0423}" srcOrd="0" destOrd="0" presId="urn:microsoft.com/office/officeart/2005/8/layout/radial1"/>
    <dgm:cxn modelId="{CA2B68F7-DC7A-0748-AAAC-B4C82B342F5A}" type="presParOf" srcId="{53EDFF36-0EE7-6342-BE05-8760B3E9B632}" destId="{38513012-52F5-BC41-8248-C7052506CF81}" srcOrd="1" destOrd="0" presId="urn:microsoft.com/office/officeart/2005/8/layout/radial1"/>
    <dgm:cxn modelId="{A521FD88-AA99-2E42-9B2E-737154C1634F}" type="presParOf" srcId="{38513012-52F5-BC41-8248-C7052506CF81}" destId="{50C92173-650A-4242-9B13-108B5B293E68}" srcOrd="0" destOrd="0" presId="urn:microsoft.com/office/officeart/2005/8/layout/radial1"/>
    <dgm:cxn modelId="{FAD615DD-E07D-A447-A987-E3877ACFA419}" type="presParOf" srcId="{53EDFF36-0EE7-6342-BE05-8760B3E9B632}" destId="{7C27BFC6-7013-E549-88D6-2AE0A7BF198E}" srcOrd="2" destOrd="0" presId="urn:microsoft.com/office/officeart/2005/8/layout/radial1"/>
    <dgm:cxn modelId="{3FD5AC8C-8473-C345-B956-E5A6FDAD7EC6}" type="presParOf" srcId="{53EDFF36-0EE7-6342-BE05-8760B3E9B632}" destId="{6738F068-74F0-9849-97D6-C76B71490B36}" srcOrd="3" destOrd="0" presId="urn:microsoft.com/office/officeart/2005/8/layout/radial1"/>
    <dgm:cxn modelId="{29929DA6-322A-454A-96D1-101244505337}" type="presParOf" srcId="{6738F068-74F0-9849-97D6-C76B71490B36}" destId="{7C973461-7FED-FF44-A32C-2AD4A0AD9845}" srcOrd="0" destOrd="0" presId="urn:microsoft.com/office/officeart/2005/8/layout/radial1"/>
    <dgm:cxn modelId="{4064CDB0-3CA8-AC42-B686-6BAFDAC085D7}" type="presParOf" srcId="{53EDFF36-0EE7-6342-BE05-8760B3E9B632}" destId="{608909FF-89ED-5B49-9D11-CE180B42EC67}" srcOrd="4" destOrd="0" presId="urn:microsoft.com/office/officeart/2005/8/layout/radial1"/>
    <dgm:cxn modelId="{B54D1B81-F18C-AD40-BF34-2D0AE79E4687}" type="presParOf" srcId="{53EDFF36-0EE7-6342-BE05-8760B3E9B632}" destId="{77F49C32-B66D-C04B-B204-598FC0596D81}" srcOrd="5" destOrd="0" presId="urn:microsoft.com/office/officeart/2005/8/layout/radial1"/>
    <dgm:cxn modelId="{FE566E76-FD4F-5242-A35E-153708D8D30F}" type="presParOf" srcId="{77F49C32-B66D-C04B-B204-598FC0596D81}" destId="{926A6F8C-0453-FF48-B5EE-88C9972F2319}" srcOrd="0" destOrd="0" presId="urn:microsoft.com/office/officeart/2005/8/layout/radial1"/>
    <dgm:cxn modelId="{ECE6466A-4B6A-E246-8B76-D0E596A7D791}" type="presParOf" srcId="{53EDFF36-0EE7-6342-BE05-8760B3E9B632}" destId="{DB3BB65F-D9DD-0446-8344-082823FF440E}" srcOrd="6" destOrd="0" presId="urn:microsoft.com/office/officeart/2005/8/layout/radial1"/>
    <dgm:cxn modelId="{DEE3CE6B-5114-E149-BC1C-059CB70B2CB5}" type="presParOf" srcId="{53EDFF36-0EE7-6342-BE05-8760B3E9B632}" destId="{C793C321-C487-A54A-9CB1-5D93B8A40EE2}" srcOrd="7" destOrd="0" presId="urn:microsoft.com/office/officeart/2005/8/layout/radial1"/>
    <dgm:cxn modelId="{2B3C0805-ED03-0840-ACCB-86579DA7F5EE}" type="presParOf" srcId="{C793C321-C487-A54A-9CB1-5D93B8A40EE2}" destId="{205750DD-1DB2-1C47-9DC9-5DAC5BA8AD22}" srcOrd="0" destOrd="0" presId="urn:microsoft.com/office/officeart/2005/8/layout/radial1"/>
    <dgm:cxn modelId="{A45FE0AC-58BB-B24C-A5FC-30B990510041}" type="presParOf" srcId="{53EDFF36-0EE7-6342-BE05-8760B3E9B632}" destId="{91CC1E6E-E488-7346-B189-694158A07D66}" srcOrd="8" destOrd="0" presId="urn:microsoft.com/office/officeart/2005/8/layout/radial1"/>
    <dgm:cxn modelId="{9F494916-9247-1947-98AC-B156480C4AB6}" type="presParOf" srcId="{53EDFF36-0EE7-6342-BE05-8760B3E9B632}" destId="{C203A38B-A489-624D-B00A-B7D10A851897}" srcOrd="9" destOrd="0" presId="urn:microsoft.com/office/officeart/2005/8/layout/radial1"/>
    <dgm:cxn modelId="{59AE9FD4-8102-3948-9D3B-38D503270056}" type="presParOf" srcId="{C203A38B-A489-624D-B00A-B7D10A851897}" destId="{DC34C8E0-4B9A-1E40-BE99-0582C2D6250A}" srcOrd="0" destOrd="0" presId="urn:microsoft.com/office/officeart/2005/8/layout/radial1"/>
    <dgm:cxn modelId="{624E6E69-AB37-FA41-8276-5CD22108FA6B}" type="presParOf" srcId="{53EDFF36-0EE7-6342-BE05-8760B3E9B632}" destId="{FF4D8720-7C59-FC46-B4F7-5F2FD3987B80}"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43C2A2-1619-044E-8D08-1A32A9C97F3B}" type="doc">
      <dgm:prSet loTypeId="urn:microsoft.com/office/officeart/2005/8/layout/process3" loCatId="" qsTypeId="urn:microsoft.com/office/officeart/2005/8/quickstyle/simple1" qsCatId="simple" csTypeId="urn:microsoft.com/office/officeart/2005/8/colors/colorful1" csCatId="colorful" phldr="1"/>
      <dgm:spPr/>
      <dgm:t>
        <a:bodyPr/>
        <a:lstStyle/>
        <a:p>
          <a:endParaRPr lang="en-US"/>
        </a:p>
      </dgm:t>
    </dgm:pt>
    <dgm:pt modelId="{A3C7FEF7-8F8A-7C4D-8BFB-070F7ACBA580}">
      <dgm:prSet phldrT="[Text]" custT="1"/>
      <dgm:spPr/>
      <dgm:t>
        <a:bodyPr/>
        <a:lstStyle/>
        <a:p>
          <a:r>
            <a:rPr lang="en-US" sz="2400" b="1" dirty="0" smtClean="0"/>
            <a:t>Preparing</a:t>
          </a:r>
          <a:endParaRPr lang="en-US" sz="2400" b="1" dirty="0"/>
        </a:p>
      </dgm:t>
    </dgm:pt>
    <dgm:pt modelId="{CE6C1A86-C8A5-5347-8291-80CE6D5410B2}" type="parTrans" cxnId="{3481FAAB-64C0-F24A-93AD-80F25BCEB175}">
      <dgm:prSet/>
      <dgm:spPr/>
      <dgm:t>
        <a:bodyPr/>
        <a:lstStyle/>
        <a:p>
          <a:endParaRPr lang="en-US"/>
        </a:p>
      </dgm:t>
    </dgm:pt>
    <dgm:pt modelId="{FB99DB24-F9FD-8443-AFB1-9D55C94FF58B}" type="sibTrans" cxnId="{3481FAAB-64C0-F24A-93AD-80F25BCEB175}">
      <dgm:prSet/>
      <dgm:spPr/>
      <dgm:t>
        <a:bodyPr/>
        <a:lstStyle/>
        <a:p>
          <a:endParaRPr lang="en-US" dirty="0"/>
        </a:p>
      </dgm:t>
    </dgm:pt>
    <dgm:pt modelId="{12F885F3-B605-8A48-917A-2C3540EC454C}">
      <dgm:prSet phldrT="[Text]" custT="1"/>
      <dgm:spPr/>
      <dgm:t>
        <a:bodyPr/>
        <a:lstStyle/>
        <a:p>
          <a:r>
            <a:rPr lang="en-US" sz="2400" b="1" dirty="0" smtClean="0"/>
            <a:t>Experiencing</a:t>
          </a:r>
          <a:endParaRPr lang="en-US" sz="2400" b="1" dirty="0"/>
        </a:p>
      </dgm:t>
    </dgm:pt>
    <dgm:pt modelId="{5DC497C2-2423-F041-A952-DD98741A9871}" type="parTrans" cxnId="{16D69E4D-2CC4-9849-8B27-9462717A8A38}">
      <dgm:prSet/>
      <dgm:spPr/>
      <dgm:t>
        <a:bodyPr/>
        <a:lstStyle/>
        <a:p>
          <a:endParaRPr lang="en-US"/>
        </a:p>
      </dgm:t>
    </dgm:pt>
    <dgm:pt modelId="{40F5F970-D0A1-0E46-A4A0-D3C3E9C3669F}" type="sibTrans" cxnId="{16D69E4D-2CC4-9849-8B27-9462717A8A38}">
      <dgm:prSet/>
      <dgm:spPr/>
      <dgm:t>
        <a:bodyPr/>
        <a:lstStyle/>
        <a:p>
          <a:endParaRPr lang="en-US" dirty="0"/>
        </a:p>
      </dgm:t>
    </dgm:pt>
    <dgm:pt modelId="{18DC11E8-0163-8E46-AFCC-240CCA20B620}">
      <dgm:prSet phldrT="[Text]" custT="1"/>
      <dgm:spPr/>
      <dgm:t>
        <a:bodyPr/>
        <a:lstStyle/>
        <a:p>
          <a:r>
            <a:rPr lang="en-US" sz="2400" b="1" dirty="0" smtClean="0"/>
            <a:t>Living</a:t>
          </a:r>
          <a:endParaRPr lang="en-US" sz="2400" b="1" dirty="0"/>
        </a:p>
      </dgm:t>
    </dgm:pt>
    <dgm:pt modelId="{A0FA67A9-2737-DD4F-8A3C-4D5C23FFBEC8}" type="parTrans" cxnId="{82D714D4-FD24-C749-B863-96EE33B4C1AE}">
      <dgm:prSet/>
      <dgm:spPr/>
      <dgm:t>
        <a:bodyPr/>
        <a:lstStyle/>
        <a:p>
          <a:endParaRPr lang="en-US"/>
        </a:p>
      </dgm:t>
    </dgm:pt>
    <dgm:pt modelId="{AA5ED947-795E-6047-92D8-A38FD9D471D2}" type="sibTrans" cxnId="{82D714D4-FD24-C749-B863-96EE33B4C1AE}">
      <dgm:prSet/>
      <dgm:spPr/>
      <dgm:t>
        <a:bodyPr/>
        <a:lstStyle/>
        <a:p>
          <a:endParaRPr lang="en-US"/>
        </a:p>
      </dgm:t>
    </dgm:pt>
    <dgm:pt modelId="{0E4303F2-4C95-374A-9382-C7B208F63610}">
      <dgm:prSet phldrT="[Text]"/>
      <dgm:spPr/>
      <dgm:t>
        <a:bodyPr/>
        <a:lstStyle/>
        <a:p>
          <a:r>
            <a:rPr lang="en-US" dirty="0" smtClean="0"/>
            <a:t>How will you sustain/extend the event? </a:t>
          </a:r>
          <a:endParaRPr lang="en-US" dirty="0"/>
        </a:p>
      </dgm:t>
    </dgm:pt>
    <dgm:pt modelId="{89F1FA9F-3667-0941-8ED6-4B7F62606ED9}" type="sibTrans" cxnId="{14621F71-2585-4846-84BF-4B4630DA868A}">
      <dgm:prSet/>
      <dgm:spPr/>
      <dgm:t>
        <a:bodyPr/>
        <a:lstStyle/>
        <a:p>
          <a:endParaRPr lang="en-US"/>
        </a:p>
      </dgm:t>
    </dgm:pt>
    <dgm:pt modelId="{5CA0AC57-9D4D-5845-A576-241680D24032}" type="parTrans" cxnId="{14621F71-2585-4846-84BF-4B4630DA868A}">
      <dgm:prSet/>
      <dgm:spPr/>
      <dgm:t>
        <a:bodyPr/>
        <a:lstStyle/>
        <a:p>
          <a:endParaRPr lang="en-US"/>
        </a:p>
      </dgm:t>
    </dgm:pt>
    <dgm:pt modelId="{82CFD787-7BCE-CA41-A00E-5E986041FCB4}">
      <dgm:prSet phldrT="[Text]"/>
      <dgm:spPr/>
      <dgm:t>
        <a:bodyPr/>
        <a:lstStyle/>
        <a:p>
          <a:r>
            <a:rPr lang="en-US" dirty="0" smtClean="0"/>
            <a:t>How will you design the event? </a:t>
          </a:r>
          <a:endParaRPr lang="en-US" dirty="0"/>
        </a:p>
      </dgm:t>
    </dgm:pt>
    <dgm:pt modelId="{128B4C18-E027-3344-9A44-F5E9572D9455}" type="sibTrans" cxnId="{611D575E-CB39-944D-B4FD-B060068FB7A1}">
      <dgm:prSet/>
      <dgm:spPr/>
      <dgm:t>
        <a:bodyPr/>
        <a:lstStyle/>
        <a:p>
          <a:endParaRPr lang="en-US"/>
        </a:p>
      </dgm:t>
    </dgm:pt>
    <dgm:pt modelId="{24674CFE-53E8-E341-87F9-61438DC87201}" type="parTrans" cxnId="{611D575E-CB39-944D-B4FD-B060068FB7A1}">
      <dgm:prSet/>
      <dgm:spPr/>
      <dgm:t>
        <a:bodyPr/>
        <a:lstStyle/>
        <a:p>
          <a:endParaRPr lang="en-US"/>
        </a:p>
      </dgm:t>
    </dgm:pt>
    <dgm:pt modelId="{9547B376-E454-B646-A430-BE0C56696F92}">
      <dgm:prSet phldrT="[Text]"/>
      <dgm:spPr/>
      <dgm:t>
        <a:bodyPr/>
        <a:lstStyle/>
        <a:p>
          <a:r>
            <a:rPr lang="en-US" dirty="0" smtClean="0"/>
            <a:t>What types of experiences, programming, activities, and resources will you develop to prepare people for the event?  </a:t>
          </a:r>
          <a:endParaRPr lang="en-US" dirty="0"/>
        </a:p>
      </dgm:t>
    </dgm:pt>
    <dgm:pt modelId="{3CE8536A-9CC0-0046-B763-147EB8BBAB6F}" type="sibTrans" cxnId="{B632E316-A391-914A-B296-5AFE923896E0}">
      <dgm:prSet/>
      <dgm:spPr/>
      <dgm:t>
        <a:bodyPr/>
        <a:lstStyle/>
        <a:p>
          <a:endParaRPr lang="en-US"/>
        </a:p>
      </dgm:t>
    </dgm:pt>
    <dgm:pt modelId="{0547FA50-FE50-464C-9BE3-334DEFFAE586}" type="parTrans" cxnId="{B632E316-A391-914A-B296-5AFE923896E0}">
      <dgm:prSet/>
      <dgm:spPr/>
      <dgm:t>
        <a:bodyPr/>
        <a:lstStyle/>
        <a:p>
          <a:endParaRPr lang="en-US"/>
        </a:p>
      </dgm:t>
    </dgm:pt>
    <dgm:pt modelId="{CC61B947-1900-5047-9686-6ACA6043DA99}">
      <dgm:prSet phldrT="[Text]"/>
      <dgm:spPr/>
      <dgm:t>
        <a:bodyPr/>
        <a:lstStyle/>
        <a:p>
          <a:r>
            <a:rPr lang="en-US" dirty="0" smtClean="0"/>
            <a:t>How will you engage age groups, families, and the faith community? </a:t>
          </a:r>
          <a:endParaRPr lang="en-US" dirty="0"/>
        </a:p>
      </dgm:t>
    </dgm:pt>
    <dgm:pt modelId="{827BA0F2-1715-E54B-9536-0BE5B665D349}" type="parTrans" cxnId="{BF09B3DE-B657-C94A-B3B9-A65B915EA012}">
      <dgm:prSet/>
      <dgm:spPr/>
      <dgm:t>
        <a:bodyPr/>
        <a:lstStyle/>
        <a:p>
          <a:endParaRPr lang="en-US"/>
        </a:p>
      </dgm:t>
    </dgm:pt>
    <dgm:pt modelId="{A6F804E0-CA6E-9846-A79D-B55762EBE4C2}" type="sibTrans" cxnId="{BF09B3DE-B657-C94A-B3B9-A65B915EA012}">
      <dgm:prSet/>
      <dgm:spPr/>
      <dgm:t>
        <a:bodyPr/>
        <a:lstStyle/>
        <a:p>
          <a:endParaRPr lang="en-US"/>
        </a:p>
      </dgm:t>
    </dgm:pt>
    <dgm:pt modelId="{CB7312D9-849B-7043-9F59-E452400FABDA}">
      <dgm:prSet phldrT="[Text]"/>
      <dgm:spPr/>
      <dgm:t>
        <a:bodyPr/>
        <a:lstStyle/>
        <a:p>
          <a:r>
            <a:rPr lang="en-US" dirty="0" smtClean="0"/>
            <a:t>What types of experiences, programs, activities, and  resources will you offer people? </a:t>
          </a:r>
          <a:endParaRPr lang="en-US" dirty="0"/>
        </a:p>
      </dgm:t>
    </dgm:pt>
    <dgm:pt modelId="{8E3AEB97-A610-1E44-B131-A22FCEB8D317}" type="parTrans" cxnId="{2F0DDE8A-839E-0649-953C-2A0735BE6317}">
      <dgm:prSet/>
      <dgm:spPr/>
      <dgm:t>
        <a:bodyPr/>
        <a:lstStyle/>
        <a:p>
          <a:endParaRPr lang="en-US"/>
        </a:p>
      </dgm:t>
    </dgm:pt>
    <dgm:pt modelId="{F7CCC638-6F9E-FD46-B74B-90601E0B646C}" type="sibTrans" cxnId="{2F0DDE8A-839E-0649-953C-2A0735BE6317}">
      <dgm:prSet/>
      <dgm:spPr/>
      <dgm:t>
        <a:bodyPr/>
        <a:lstStyle/>
        <a:p>
          <a:endParaRPr lang="en-US"/>
        </a:p>
      </dgm:t>
    </dgm:pt>
    <dgm:pt modelId="{80770A7A-D614-F443-99F2-6C8A7E08AA6B}" type="pres">
      <dgm:prSet presAssocID="{2143C2A2-1619-044E-8D08-1A32A9C97F3B}" presName="linearFlow" presStyleCnt="0">
        <dgm:presLayoutVars>
          <dgm:dir/>
          <dgm:animLvl val="lvl"/>
          <dgm:resizeHandles val="exact"/>
        </dgm:presLayoutVars>
      </dgm:prSet>
      <dgm:spPr/>
      <dgm:t>
        <a:bodyPr/>
        <a:lstStyle/>
        <a:p>
          <a:endParaRPr lang="en-US"/>
        </a:p>
      </dgm:t>
    </dgm:pt>
    <dgm:pt modelId="{73337A43-1805-EB47-85E3-04FF85E15B98}" type="pres">
      <dgm:prSet presAssocID="{A3C7FEF7-8F8A-7C4D-8BFB-070F7ACBA580}" presName="composite" presStyleCnt="0"/>
      <dgm:spPr/>
      <dgm:t>
        <a:bodyPr/>
        <a:lstStyle/>
        <a:p>
          <a:endParaRPr lang="en-US"/>
        </a:p>
      </dgm:t>
    </dgm:pt>
    <dgm:pt modelId="{2ECC7103-EEF1-0C41-B0A4-113F143DCFF2}" type="pres">
      <dgm:prSet presAssocID="{A3C7FEF7-8F8A-7C4D-8BFB-070F7ACBA580}" presName="parTx" presStyleLbl="node1" presStyleIdx="0" presStyleCnt="3">
        <dgm:presLayoutVars>
          <dgm:chMax val="0"/>
          <dgm:chPref val="0"/>
          <dgm:bulletEnabled val="1"/>
        </dgm:presLayoutVars>
      </dgm:prSet>
      <dgm:spPr/>
      <dgm:t>
        <a:bodyPr/>
        <a:lstStyle/>
        <a:p>
          <a:endParaRPr lang="en-US"/>
        </a:p>
      </dgm:t>
    </dgm:pt>
    <dgm:pt modelId="{B9A59EA6-4FD0-304A-965E-725B92410C8C}" type="pres">
      <dgm:prSet presAssocID="{A3C7FEF7-8F8A-7C4D-8BFB-070F7ACBA580}" presName="parSh" presStyleLbl="node1" presStyleIdx="0" presStyleCnt="3" custScaleY="152770"/>
      <dgm:spPr/>
      <dgm:t>
        <a:bodyPr/>
        <a:lstStyle/>
        <a:p>
          <a:endParaRPr lang="en-US"/>
        </a:p>
      </dgm:t>
    </dgm:pt>
    <dgm:pt modelId="{F652A58A-4EA8-794D-8910-C5E1F4F143AD}" type="pres">
      <dgm:prSet presAssocID="{A3C7FEF7-8F8A-7C4D-8BFB-070F7ACBA580}" presName="desTx" presStyleLbl="fgAcc1" presStyleIdx="0" presStyleCnt="3">
        <dgm:presLayoutVars>
          <dgm:bulletEnabled val="1"/>
        </dgm:presLayoutVars>
      </dgm:prSet>
      <dgm:spPr/>
      <dgm:t>
        <a:bodyPr/>
        <a:lstStyle/>
        <a:p>
          <a:endParaRPr lang="en-US"/>
        </a:p>
      </dgm:t>
    </dgm:pt>
    <dgm:pt modelId="{D4D0BEAF-9C17-6F4E-81D7-F30B24694092}" type="pres">
      <dgm:prSet presAssocID="{FB99DB24-F9FD-8443-AFB1-9D55C94FF58B}" presName="sibTrans" presStyleLbl="sibTrans2D1" presStyleIdx="0" presStyleCnt="2"/>
      <dgm:spPr/>
      <dgm:t>
        <a:bodyPr/>
        <a:lstStyle/>
        <a:p>
          <a:endParaRPr lang="en-US"/>
        </a:p>
      </dgm:t>
    </dgm:pt>
    <dgm:pt modelId="{750071E5-6347-2A4F-B8E5-347043A3364F}" type="pres">
      <dgm:prSet presAssocID="{FB99DB24-F9FD-8443-AFB1-9D55C94FF58B}" presName="connTx" presStyleLbl="sibTrans2D1" presStyleIdx="0" presStyleCnt="2"/>
      <dgm:spPr/>
      <dgm:t>
        <a:bodyPr/>
        <a:lstStyle/>
        <a:p>
          <a:endParaRPr lang="en-US"/>
        </a:p>
      </dgm:t>
    </dgm:pt>
    <dgm:pt modelId="{2E4F5387-FBA6-9347-9DC3-C5102D518AD2}" type="pres">
      <dgm:prSet presAssocID="{12F885F3-B605-8A48-917A-2C3540EC454C}" presName="composite" presStyleCnt="0"/>
      <dgm:spPr/>
      <dgm:t>
        <a:bodyPr/>
        <a:lstStyle/>
        <a:p>
          <a:endParaRPr lang="en-US"/>
        </a:p>
      </dgm:t>
    </dgm:pt>
    <dgm:pt modelId="{38EE305E-5515-CE41-B9A5-F488F183923D}" type="pres">
      <dgm:prSet presAssocID="{12F885F3-B605-8A48-917A-2C3540EC454C}" presName="parTx" presStyleLbl="node1" presStyleIdx="0" presStyleCnt="3">
        <dgm:presLayoutVars>
          <dgm:chMax val="0"/>
          <dgm:chPref val="0"/>
          <dgm:bulletEnabled val="1"/>
        </dgm:presLayoutVars>
      </dgm:prSet>
      <dgm:spPr/>
      <dgm:t>
        <a:bodyPr/>
        <a:lstStyle/>
        <a:p>
          <a:endParaRPr lang="en-US"/>
        </a:p>
      </dgm:t>
    </dgm:pt>
    <dgm:pt modelId="{903BB4D4-035A-8A4B-BCC4-387AA4BB252F}" type="pres">
      <dgm:prSet presAssocID="{12F885F3-B605-8A48-917A-2C3540EC454C}" presName="parSh" presStyleLbl="node1" presStyleIdx="1" presStyleCnt="3" custScaleY="148352"/>
      <dgm:spPr/>
      <dgm:t>
        <a:bodyPr/>
        <a:lstStyle/>
        <a:p>
          <a:endParaRPr lang="en-US"/>
        </a:p>
      </dgm:t>
    </dgm:pt>
    <dgm:pt modelId="{81B9E74A-693A-B141-992F-B5BC49893346}" type="pres">
      <dgm:prSet presAssocID="{12F885F3-B605-8A48-917A-2C3540EC454C}" presName="desTx" presStyleLbl="fgAcc1" presStyleIdx="1" presStyleCnt="3">
        <dgm:presLayoutVars>
          <dgm:bulletEnabled val="1"/>
        </dgm:presLayoutVars>
      </dgm:prSet>
      <dgm:spPr/>
      <dgm:t>
        <a:bodyPr/>
        <a:lstStyle/>
        <a:p>
          <a:endParaRPr lang="en-US"/>
        </a:p>
      </dgm:t>
    </dgm:pt>
    <dgm:pt modelId="{F330B9F8-CA94-9546-A7D8-48A8F737FF7D}" type="pres">
      <dgm:prSet presAssocID="{40F5F970-D0A1-0E46-A4A0-D3C3E9C3669F}" presName="sibTrans" presStyleLbl="sibTrans2D1" presStyleIdx="1" presStyleCnt="2"/>
      <dgm:spPr/>
      <dgm:t>
        <a:bodyPr/>
        <a:lstStyle/>
        <a:p>
          <a:endParaRPr lang="en-US"/>
        </a:p>
      </dgm:t>
    </dgm:pt>
    <dgm:pt modelId="{DF6F322F-43C0-F94B-AC44-82C4F65BC190}" type="pres">
      <dgm:prSet presAssocID="{40F5F970-D0A1-0E46-A4A0-D3C3E9C3669F}" presName="connTx" presStyleLbl="sibTrans2D1" presStyleIdx="1" presStyleCnt="2"/>
      <dgm:spPr/>
      <dgm:t>
        <a:bodyPr/>
        <a:lstStyle/>
        <a:p>
          <a:endParaRPr lang="en-US"/>
        </a:p>
      </dgm:t>
    </dgm:pt>
    <dgm:pt modelId="{AD437123-DDF2-2945-88B7-B19DCC1E6010}" type="pres">
      <dgm:prSet presAssocID="{18DC11E8-0163-8E46-AFCC-240CCA20B620}" presName="composite" presStyleCnt="0"/>
      <dgm:spPr/>
      <dgm:t>
        <a:bodyPr/>
        <a:lstStyle/>
        <a:p>
          <a:endParaRPr lang="en-US"/>
        </a:p>
      </dgm:t>
    </dgm:pt>
    <dgm:pt modelId="{3E5FDC1D-3402-4B40-9CA5-6E6488274921}" type="pres">
      <dgm:prSet presAssocID="{18DC11E8-0163-8E46-AFCC-240CCA20B620}" presName="parTx" presStyleLbl="node1" presStyleIdx="1" presStyleCnt="3">
        <dgm:presLayoutVars>
          <dgm:chMax val="0"/>
          <dgm:chPref val="0"/>
          <dgm:bulletEnabled val="1"/>
        </dgm:presLayoutVars>
      </dgm:prSet>
      <dgm:spPr/>
      <dgm:t>
        <a:bodyPr/>
        <a:lstStyle/>
        <a:p>
          <a:endParaRPr lang="en-US"/>
        </a:p>
      </dgm:t>
    </dgm:pt>
    <dgm:pt modelId="{D7CB8B83-CB94-D643-BAB2-B20E1634AECF}" type="pres">
      <dgm:prSet presAssocID="{18DC11E8-0163-8E46-AFCC-240CCA20B620}" presName="parSh" presStyleLbl="node1" presStyleIdx="2" presStyleCnt="3" custScaleY="145540"/>
      <dgm:spPr/>
      <dgm:t>
        <a:bodyPr/>
        <a:lstStyle/>
        <a:p>
          <a:endParaRPr lang="en-US"/>
        </a:p>
      </dgm:t>
    </dgm:pt>
    <dgm:pt modelId="{BBBF81FD-88E1-C04F-947E-06BE49D30EB7}" type="pres">
      <dgm:prSet presAssocID="{18DC11E8-0163-8E46-AFCC-240CCA20B620}" presName="desTx" presStyleLbl="fgAcc1" presStyleIdx="2" presStyleCnt="3">
        <dgm:presLayoutVars>
          <dgm:bulletEnabled val="1"/>
        </dgm:presLayoutVars>
      </dgm:prSet>
      <dgm:spPr/>
      <dgm:t>
        <a:bodyPr/>
        <a:lstStyle/>
        <a:p>
          <a:endParaRPr lang="en-US"/>
        </a:p>
      </dgm:t>
    </dgm:pt>
  </dgm:ptLst>
  <dgm:cxnLst>
    <dgm:cxn modelId="{AA3C85E1-08F3-C242-A431-CEC6EA1A5633}" type="presOf" srcId="{2143C2A2-1619-044E-8D08-1A32A9C97F3B}" destId="{80770A7A-D614-F443-99F2-6C8A7E08AA6B}" srcOrd="0" destOrd="0" presId="urn:microsoft.com/office/officeart/2005/8/layout/process3"/>
    <dgm:cxn modelId="{7957DE79-5BF0-8A43-B92E-F8CEB112AB7B}" type="presOf" srcId="{A3C7FEF7-8F8A-7C4D-8BFB-070F7ACBA580}" destId="{2ECC7103-EEF1-0C41-B0A4-113F143DCFF2}" srcOrd="0" destOrd="0" presId="urn:microsoft.com/office/officeart/2005/8/layout/process3"/>
    <dgm:cxn modelId="{BF09B3DE-B657-C94A-B3B9-A65B915EA012}" srcId="{12F885F3-B605-8A48-917A-2C3540EC454C}" destId="{CC61B947-1900-5047-9686-6ACA6043DA99}" srcOrd="1" destOrd="0" parTransId="{827BA0F2-1715-E54B-9536-0BE5B665D349}" sibTransId="{A6F804E0-CA6E-9846-A79D-B55762EBE4C2}"/>
    <dgm:cxn modelId="{9D0616CF-4664-3244-B5C6-C7F4D5517EAA}" type="presOf" srcId="{82CFD787-7BCE-CA41-A00E-5E986041FCB4}" destId="{81B9E74A-693A-B141-992F-B5BC49893346}" srcOrd="0" destOrd="0" presId="urn:microsoft.com/office/officeart/2005/8/layout/process3"/>
    <dgm:cxn modelId="{E64302A6-7755-3840-982D-8BE6B30194EB}" type="presOf" srcId="{40F5F970-D0A1-0E46-A4A0-D3C3E9C3669F}" destId="{F330B9F8-CA94-9546-A7D8-48A8F737FF7D}" srcOrd="0" destOrd="0" presId="urn:microsoft.com/office/officeart/2005/8/layout/process3"/>
    <dgm:cxn modelId="{16D69E4D-2CC4-9849-8B27-9462717A8A38}" srcId="{2143C2A2-1619-044E-8D08-1A32A9C97F3B}" destId="{12F885F3-B605-8A48-917A-2C3540EC454C}" srcOrd="1" destOrd="0" parTransId="{5DC497C2-2423-F041-A952-DD98741A9871}" sibTransId="{40F5F970-D0A1-0E46-A4A0-D3C3E9C3669F}"/>
    <dgm:cxn modelId="{08CDE188-3F8C-F04C-B9E9-384D2676C588}" type="presOf" srcId="{18DC11E8-0163-8E46-AFCC-240CCA20B620}" destId="{3E5FDC1D-3402-4B40-9CA5-6E6488274921}" srcOrd="0" destOrd="0" presId="urn:microsoft.com/office/officeart/2005/8/layout/process3"/>
    <dgm:cxn modelId="{2F0DDE8A-839E-0649-953C-2A0735BE6317}" srcId="{18DC11E8-0163-8E46-AFCC-240CCA20B620}" destId="{CB7312D9-849B-7043-9F59-E452400FABDA}" srcOrd="1" destOrd="0" parTransId="{8E3AEB97-A610-1E44-B131-A22FCEB8D317}" sibTransId="{F7CCC638-6F9E-FD46-B74B-90601E0B646C}"/>
    <dgm:cxn modelId="{A7D269F8-C6D3-C94C-991B-6678F7F8BE80}" type="presOf" srcId="{FB99DB24-F9FD-8443-AFB1-9D55C94FF58B}" destId="{750071E5-6347-2A4F-B8E5-347043A3364F}" srcOrd="1" destOrd="0" presId="urn:microsoft.com/office/officeart/2005/8/layout/process3"/>
    <dgm:cxn modelId="{16233679-62D7-9143-BFEF-401B1BF336D7}" type="presOf" srcId="{9547B376-E454-B646-A430-BE0C56696F92}" destId="{F652A58A-4EA8-794D-8910-C5E1F4F143AD}" srcOrd="0" destOrd="0" presId="urn:microsoft.com/office/officeart/2005/8/layout/process3"/>
    <dgm:cxn modelId="{59E151FD-3AF5-BA40-9142-ADFA49E4B549}" type="presOf" srcId="{CC61B947-1900-5047-9686-6ACA6043DA99}" destId="{81B9E74A-693A-B141-992F-B5BC49893346}" srcOrd="0" destOrd="1" presId="urn:microsoft.com/office/officeart/2005/8/layout/process3"/>
    <dgm:cxn modelId="{141E2CC3-31F7-D145-8024-1598373FD3B8}" type="presOf" srcId="{40F5F970-D0A1-0E46-A4A0-D3C3E9C3669F}" destId="{DF6F322F-43C0-F94B-AC44-82C4F65BC190}" srcOrd="1" destOrd="0" presId="urn:microsoft.com/office/officeart/2005/8/layout/process3"/>
    <dgm:cxn modelId="{063BC38D-4438-F946-986C-F61144206FE8}" type="presOf" srcId="{12F885F3-B605-8A48-917A-2C3540EC454C}" destId="{903BB4D4-035A-8A4B-BCC4-387AA4BB252F}" srcOrd="1" destOrd="0" presId="urn:microsoft.com/office/officeart/2005/8/layout/process3"/>
    <dgm:cxn modelId="{14621F71-2585-4846-84BF-4B4630DA868A}" srcId="{18DC11E8-0163-8E46-AFCC-240CCA20B620}" destId="{0E4303F2-4C95-374A-9382-C7B208F63610}" srcOrd="0" destOrd="0" parTransId="{5CA0AC57-9D4D-5845-A576-241680D24032}" sibTransId="{89F1FA9F-3667-0941-8ED6-4B7F62606ED9}"/>
    <dgm:cxn modelId="{3481FAAB-64C0-F24A-93AD-80F25BCEB175}" srcId="{2143C2A2-1619-044E-8D08-1A32A9C97F3B}" destId="{A3C7FEF7-8F8A-7C4D-8BFB-070F7ACBA580}" srcOrd="0" destOrd="0" parTransId="{CE6C1A86-C8A5-5347-8291-80CE6D5410B2}" sibTransId="{FB99DB24-F9FD-8443-AFB1-9D55C94FF58B}"/>
    <dgm:cxn modelId="{FAF7D282-B9B0-9041-99C3-CE9EA8090D31}" type="presOf" srcId="{FB99DB24-F9FD-8443-AFB1-9D55C94FF58B}" destId="{D4D0BEAF-9C17-6F4E-81D7-F30B24694092}" srcOrd="0" destOrd="0" presId="urn:microsoft.com/office/officeart/2005/8/layout/process3"/>
    <dgm:cxn modelId="{B632E316-A391-914A-B296-5AFE923896E0}" srcId="{A3C7FEF7-8F8A-7C4D-8BFB-070F7ACBA580}" destId="{9547B376-E454-B646-A430-BE0C56696F92}" srcOrd="0" destOrd="0" parTransId="{0547FA50-FE50-464C-9BE3-334DEFFAE586}" sibTransId="{3CE8536A-9CC0-0046-B763-147EB8BBAB6F}"/>
    <dgm:cxn modelId="{611D575E-CB39-944D-B4FD-B060068FB7A1}" srcId="{12F885F3-B605-8A48-917A-2C3540EC454C}" destId="{82CFD787-7BCE-CA41-A00E-5E986041FCB4}" srcOrd="0" destOrd="0" parTransId="{24674CFE-53E8-E341-87F9-61438DC87201}" sibTransId="{128B4C18-E027-3344-9A44-F5E9572D9455}"/>
    <dgm:cxn modelId="{BE316766-52FC-F846-96A7-61938B31DABF}" type="presOf" srcId="{18DC11E8-0163-8E46-AFCC-240CCA20B620}" destId="{D7CB8B83-CB94-D643-BAB2-B20E1634AECF}" srcOrd="1" destOrd="0" presId="urn:microsoft.com/office/officeart/2005/8/layout/process3"/>
    <dgm:cxn modelId="{76133AF5-6719-2949-8C52-2D0A6329922C}" type="presOf" srcId="{A3C7FEF7-8F8A-7C4D-8BFB-070F7ACBA580}" destId="{B9A59EA6-4FD0-304A-965E-725B92410C8C}" srcOrd="1" destOrd="0" presId="urn:microsoft.com/office/officeart/2005/8/layout/process3"/>
    <dgm:cxn modelId="{82D714D4-FD24-C749-B863-96EE33B4C1AE}" srcId="{2143C2A2-1619-044E-8D08-1A32A9C97F3B}" destId="{18DC11E8-0163-8E46-AFCC-240CCA20B620}" srcOrd="2" destOrd="0" parTransId="{A0FA67A9-2737-DD4F-8A3C-4D5C23FFBEC8}" sibTransId="{AA5ED947-795E-6047-92D8-A38FD9D471D2}"/>
    <dgm:cxn modelId="{270C5859-5FD8-E44B-938F-ABA460312509}" type="presOf" srcId="{0E4303F2-4C95-374A-9382-C7B208F63610}" destId="{BBBF81FD-88E1-C04F-947E-06BE49D30EB7}" srcOrd="0" destOrd="0" presId="urn:microsoft.com/office/officeart/2005/8/layout/process3"/>
    <dgm:cxn modelId="{D3D12D4C-4494-9C4A-ACAB-C477D9ACF579}" type="presOf" srcId="{12F885F3-B605-8A48-917A-2C3540EC454C}" destId="{38EE305E-5515-CE41-B9A5-F488F183923D}" srcOrd="0" destOrd="0" presId="urn:microsoft.com/office/officeart/2005/8/layout/process3"/>
    <dgm:cxn modelId="{3C09E5A7-4B20-0C43-9355-FC7C0B753F2B}" type="presOf" srcId="{CB7312D9-849B-7043-9F59-E452400FABDA}" destId="{BBBF81FD-88E1-C04F-947E-06BE49D30EB7}" srcOrd="0" destOrd="1" presId="urn:microsoft.com/office/officeart/2005/8/layout/process3"/>
    <dgm:cxn modelId="{188B27D1-D34C-464B-9C70-8B3BBBA9C344}" type="presParOf" srcId="{80770A7A-D614-F443-99F2-6C8A7E08AA6B}" destId="{73337A43-1805-EB47-85E3-04FF85E15B98}" srcOrd="0" destOrd="0" presId="urn:microsoft.com/office/officeart/2005/8/layout/process3"/>
    <dgm:cxn modelId="{6521688D-9848-A14F-9762-8CF35A6643D4}" type="presParOf" srcId="{73337A43-1805-EB47-85E3-04FF85E15B98}" destId="{2ECC7103-EEF1-0C41-B0A4-113F143DCFF2}" srcOrd="0" destOrd="0" presId="urn:microsoft.com/office/officeart/2005/8/layout/process3"/>
    <dgm:cxn modelId="{B223A47C-956B-4146-A134-0E2C3832505D}" type="presParOf" srcId="{73337A43-1805-EB47-85E3-04FF85E15B98}" destId="{B9A59EA6-4FD0-304A-965E-725B92410C8C}" srcOrd="1" destOrd="0" presId="urn:microsoft.com/office/officeart/2005/8/layout/process3"/>
    <dgm:cxn modelId="{DC42C97B-D6F1-AD48-B06E-6245F623DE49}" type="presParOf" srcId="{73337A43-1805-EB47-85E3-04FF85E15B98}" destId="{F652A58A-4EA8-794D-8910-C5E1F4F143AD}" srcOrd="2" destOrd="0" presId="urn:microsoft.com/office/officeart/2005/8/layout/process3"/>
    <dgm:cxn modelId="{B415935A-123C-7342-80C8-856B56DF541E}" type="presParOf" srcId="{80770A7A-D614-F443-99F2-6C8A7E08AA6B}" destId="{D4D0BEAF-9C17-6F4E-81D7-F30B24694092}" srcOrd="1" destOrd="0" presId="urn:microsoft.com/office/officeart/2005/8/layout/process3"/>
    <dgm:cxn modelId="{165149D3-9FCC-8F48-9FD1-57D5712DE99B}" type="presParOf" srcId="{D4D0BEAF-9C17-6F4E-81D7-F30B24694092}" destId="{750071E5-6347-2A4F-B8E5-347043A3364F}" srcOrd="0" destOrd="0" presId="urn:microsoft.com/office/officeart/2005/8/layout/process3"/>
    <dgm:cxn modelId="{D67DD532-37CE-A044-825B-0ECD54FA4148}" type="presParOf" srcId="{80770A7A-D614-F443-99F2-6C8A7E08AA6B}" destId="{2E4F5387-FBA6-9347-9DC3-C5102D518AD2}" srcOrd="2" destOrd="0" presId="urn:microsoft.com/office/officeart/2005/8/layout/process3"/>
    <dgm:cxn modelId="{2BE4642F-1CEE-D448-BC91-724CDB879A40}" type="presParOf" srcId="{2E4F5387-FBA6-9347-9DC3-C5102D518AD2}" destId="{38EE305E-5515-CE41-B9A5-F488F183923D}" srcOrd="0" destOrd="0" presId="urn:microsoft.com/office/officeart/2005/8/layout/process3"/>
    <dgm:cxn modelId="{E3FA4E37-8C4B-6047-A8FF-1C35DA26D343}" type="presParOf" srcId="{2E4F5387-FBA6-9347-9DC3-C5102D518AD2}" destId="{903BB4D4-035A-8A4B-BCC4-387AA4BB252F}" srcOrd="1" destOrd="0" presId="urn:microsoft.com/office/officeart/2005/8/layout/process3"/>
    <dgm:cxn modelId="{7D6806AE-1BBA-3940-A794-04144E5321B4}" type="presParOf" srcId="{2E4F5387-FBA6-9347-9DC3-C5102D518AD2}" destId="{81B9E74A-693A-B141-992F-B5BC49893346}" srcOrd="2" destOrd="0" presId="urn:microsoft.com/office/officeart/2005/8/layout/process3"/>
    <dgm:cxn modelId="{164EBDDF-D80F-A940-A164-12A298DB5711}" type="presParOf" srcId="{80770A7A-D614-F443-99F2-6C8A7E08AA6B}" destId="{F330B9F8-CA94-9546-A7D8-48A8F737FF7D}" srcOrd="3" destOrd="0" presId="urn:microsoft.com/office/officeart/2005/8/layout/process3"/>
    <dgm:cxn modelId="{976762DA-07C1-6741-BB66-EAB4709904CF}" type="presParOf" srcId="{F330B9F8-CA94-9546-A7D8-48A8F737FF7D}" destId="{DF6F322F-43C0-F94B-AC44-82C4F65BC190}" srcOrd="0" destOrd="0" presId="urn:microsoft.com/office/officeart/2005/8/layout/process3"/>
    <dgm:cxn modelId="{7449D3E2-543D-3548-B17A-12C41FB67FCE}" type="presParOf" srcId="{80770A7A-D614-F443-99F2-6C8A7E08AA6B}" destId="{AD437123-DDF2-2945-88B7-B19DCC1E6010}" srcOrd="4" destOrd="0" presId="urn:microsoft.com/office/officeart/2005/8/layout/process3"/>
    <dgm:cxn modelId="{8FC92B97-E92C-824B-9A9A-3D883B93D1BC}" type="presParOf" srcId="{AD437123-DDF2-2945-88B7-B19DCC1E6010}" destId="{3E5FDC1D-3402-4B40-9CA5-6E6488274921}" srcOrd="0" destOrd="0" presId="urn:microsoft.com/office/officeart/2005/8/layout/process3"/>
    <dgm:cxn modelId="{2B6266C1-1398-324A-8D59-C957D4ACE99A}" type="presParOf" srcId="{AD437123-DDF2-2945-88B7-B19DCC1E6010}" destId="{D7CB8B83-CB94-D643-BAB2-B20E1634AECF}" srcOrd="1" destOrd="0" presId="urn:microsoft.com/office/officeart/2005/8/layout/process3"/>
    <dgm:cxn modelId="{C46188F8-6B33-6A40-8343-2043EE17C4B7}" type="presParOf" srcId="{AD437123-DDF2-2945-88B7-B19DCC1E6010}" destId="{BBBF81FD-88E1-C04F-947E-06BE49D30EB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79705C0-F867-3947-B89E-158A25285672}" type="doc">
      <dgm:prSet loTypeId="urn:microsoft.com/office/officeart/2005/8/layout/cycle5" loCatId="" qsTypeId="urn:microsoft.com/office/officeart/2005/8/quickstyle/simple4" qsCatId="simple" csTypeId="urn:microsoft.com/office/officeart/2005/8/colors/colorful1" csCatId="colorful" phldr="1"/>
      <dgm:spPr/>
      <dgm:t>
        <a:bodyPr/>
        <a:lstStyle/>
        <a:p>
          <a:endParaRPr lang="en-US"/>
        </a:p>
      </dgm:t>
    </dgm:pt>
    <dgm:pt modelId="{F8F86374-1AD7-9242-9854-BB7CD685A7CC}">
      <dgm:prSet phldrT="[Text]"/>
      <dgm:spPr/>
      <dgm:t>
        <a:bodyPr/>
        <a:lstStyle/>
        <a:p>
          <a:r>
            <a:rPr lang="en-US" dirty="0" smtClean="0"/>
            <a:t>@ Home / Daily Life</a:t>
          </a:r>
        </a:p>
        <a:p>
          <a:r>
            <a:rPr lang="en-US" dirty="0" smtClean="0"/>
            <a:t>Exploring the Content</a:t>
          </a:r>
          <a:br>
            <a:rPr lang="en-US" dirty="0" smtClean="0"/>
          </a:br>
          <a:r>
            <a:rPr lang="en-US" dirty="0" smtClean="0"/>
            <a:t>- print, audio, video, activities</a:t>
          </a:r>
          <a:endParaRPr lang="en-US" dirty="0"/>
        </a:p>
      </dgm:t>
    </dgm:pt>
    <dgm:pt modelId="{2FDE7D1C-BE2D-7542-8AE7-1C9D1E75B5FF}" type="parTrans" cxnId="{797C3727-CF2D-9D4D-AC27-0692CD0A7532}">
      <dgm:prSet/>
      <dgm:spPr/>
      <dgm:t>
        <a:bodyPr/>
        <a:lstStyle/>
        <a:p>
          <a:endParaRPr lang="en-US"/>
        </a:p>
      </dgm:t>
    </dgm:pt>
    <dgm:pt modelId="{0E77AF55-AF9E-724D-960D-9572FE53932D}" type="sibTrans" cxnId="{797C3727-CF2D-9D4D-AC27-0692CD0A7532}">
      <dgm:prSet/>
      <dgm:spPr/>
      <dgm:t>
        <a:bodyPr/>
        <a:lstStyle/>
        <a:p>
          <a:endParaRPr lang="en-US"/>
        </a:p>
      </dgm:t>
    </dgm:pt>
    <dgm:pt modelId="{D07829D4-3C51-CC45-981F-11EC6D521DD9}">
      <dgm:prSet phldrT="[Text]"/>
      <dgm:spPr/>
      <dgm:t>
        <a:bodyPr/>
        <a:lstStyle/>
        <a:p>
          <a:r>
            <a:rPr lang="en-US" dirty="0" smtClean="0"/>
            <a:t>@ The Program</a:t>
          </a:r>
        </a:p>
        <a:p>
          <a:r>
            <a:rPr lang="en-US" dirty="0" smtClean="0"/>
            <a:t>Applying the Content: </a:t>
          </a:r>
          <a:br>
            <a:rPr lang="en-US" dirty="0" smtClean="0"/>
          </a:br>
          <a:r>
            <a:rPr lang="en-US" dirty="0" smtClean="0"/>
            <a:t>Create – Practice -  Perform - Participate</a:t>
          </a:r>
          <a:endParaRPr lang="en-US" dirty="0"/>
        </a:p>
      </dgm:t>
    </dgm:pt>
    <dgm:pt modelId="{6F8C908F-AFCA-7C4F-A283-3A89DE24001A}" type="parTrans" cxnId="{2F973709-1D11-8F47-811D-1B85EF912218}">
      <dgm:prSet/>
      <dgm:spPr/>
      <dgm:t>
        <a:bodyPr/>
        <a:lstStyle/>
        <a:p>
          <a:endParaRPr lang="en-US"/>
        </a:p>
      </dgm:t>
    </dgm:pt>
    <dgm:pt modelId="{A9ABC4F9-DF65-0241-BDC2-E4D1980591B9}" type="sibTrans" cxnId="{2F973709-1D11-8F47-811D-1B85EF912218}">
      <dgm:prSet/>
      <dgm:spPr/>
      <dgm:t>
        <a:bodyPr/>
        <a:lstStyle/>
        <a:p>
          <a:endParaRPr lang="en-US"/>
        </a:p>
      </dgm:t>
    </dgm:pt>
    <dgm:pt modelId="{BDFF630D-C35E-AB45-B67C-B9E983F60C04}" type="pres">
      <dgm:prSet presAssocID="{979705C0-F867-3947-B89E-158A25285672}" presName="cycle" presStyleCnt="0">
        <dgm:presLayoutVars>
          <dgm:dir/>
          <dgm:resizeHandles val="exact"/>
        </dgm:presLayoutVars>
      </dgm:prSet>
      <dgm:spPr/>
      <dgm:t>
        <a:bodyPr/>
        <a:lstStyle/>
        <a:p>
          <a:endParaRPr lang="en-US"/>
        </a:p>
      </dgm:t>
    </dgm:pt>
    <dgm:pt modelId="{8AB3DEE2-BEC3-6847-B62C-986B125442CA}" type="pres">
      <dgm:prSet presAssocID="{F8F86374-1AD7-9242-9854-BB7CD685A7CC}" presName="node" presStyleLbl="node1" presStyleIdx="0" presStyleCnt="2" custRadScaleRad="107306" custRadScaleInc="542">
        <dgm:presLayoutVars>
          <dgm:bulletEnabled val="1"/>
        </dgm:presLayoutVars>
      </dgm:prSet>
      <dgm:spPr/>
      <dgm:t>
        <a:bodyPr/>
        <a:lstStyle/>
        <a:p>
          <a:endParaRPr lang="en-US"/>
        </a:p>
      </dgm:t>
    </dgm:pt>
    <dgm:pt modelId="{8AF3C3C1-7C31-FB42-86A7-C452B8F0398C}" type="pres">
      <dgm:prSet presAssocID="{F8F86374-1AD7-9242-9854-BB7CD685A7CC}" presName="spNode" presStyleCnt="0"/>
      <dgm:spPr/>
    </dgm:pt>
    <dgm:pt modelId="{F412FCA1-17A7-844E-BE6A-C659FA606E73}" type="pres">
      <dgm:prSet presAssocID="{0E77AF55-AF9E-724D-960D-9572FE53932D}" presName="sibTrans" presStyleLbl="sibTrans1D1" presStyleIdx="0" presStyleCnt="2"/>
      <dgm:spPr/>
      <dgm:t>
        <a:bodyPr/>
        <a:lstStyle/>
        <a:p>
          <a:endParaRPr lang="en-US"/>
        </a:p>
      </dgm:t>
    </dgm:pt>
    <dgm:pt modelId="{309E451E-E412-AE4B-81DE-46C2D9E4B0B6}" type="pres">
      <dgm:prSet presAssocID="{D07829D4-3C51-CC45-981F-11EC6D521DD9}" presName="node" presStyleLbl="node1" presStyleIdx="1" presStyleCnt="2" custRadScaleRad="112782">
        <dgm:presLayoutVars>
          <dgm:bulletEnabled val="1"/>
        </dgm:presLayoutVars>
      </dgm:prSet>
      <dgm:spPr/>
      <dgm:t>
        <a:bodyPr/>
        <a:lstStyle/>
        <a:p>
          <a:endParaRPr lang="en-US"/>
        </a:p>
      </dgm:t>
    </dgm:pt>
    <dgm:pt modelId="{24F0F3AF-B02B-7944-BB75-B0D073442E5A}" type="pres">
      <dgm:prSet presAssocID="{D07829D4-3C51-CC45-981F-11EC6D521DD9}" presName="spNode" presStyleCnt="0"/>
      <dgm:spPr/>
    </dgm:pt>
    <dgm:pt modelId="{5A727AB2-97F7-EE47-BA22-29395789BCB9}" type="pres">
      <dgm:prSet presAssocID="{A9ABC4F9-DF65-0241-BDC2-E4D1980591B9}" presName="sibTrans" presStyleLbl="sibTrans1D1" presStyleIdx="1" presStyleCnt="2"/>
      <dgm:spPr/>
      <dgm:t>
        <a:bodyPr/>
        <a:lstStyle/>
        <a:p>
          <a:endParaRPr lang="en-US"/>
        </a:p>
      </dgm:t>
    </dgm:pt>
  </dgm:ptLst>
  <dgm:cxnLst>
    <dgm:cxn modelId="{797C3727-CF2D-9D4D-AC27-0692CD0A7532}" srcId="{979705C0-F867-3947-B89E-158A25285672}" destId="{F8F86374-1AD7-9242-9854-BB7CD685A7CC}" srcOrd="0" destOrd="0" parTransId="{2FDE7D1C-BE2D-7542-8AE7-1C9D1E75B5FF}" sibTransId="{0E77AF55-AF9E-724D-960D-9572FE53932D}"/>
    <dgm:cxn modelId="{7B0025A8-527D-974A-8EBB-C5B9070682D1}" type="presOf" srcId="{F8F86374-1AD7-9242-9854-BB7CD685A7CC}" destId="{8AB3DEE2-BEC3-6847-B62C-986B125442CA}" srcOrd="0" destOrd="0" presId="urn:microsoft.com/office/officeart/2005/8/layout/cycle5"/>
    <dgm:cxn modelId="{DDBCC347-EBB7-2944-90D8-4DA10346426E}" type="presOf" srcId="{D07829D4-3C51-CC45-981F-11EC6D521DD9}" destId="{309E451E-E412-AE4B-81DE-46C2D9E4B0B6}" srcOrd="0" destOrd="0" presId="urn:microsoft.com/office/officeart/2005/8/layout/cycle5"/>
    <dgm:cxn modelId="{2F973709-1D11-8F47-811D-1B85EF912218}" srcId="{979705C0-F867-3947-B89E-158A25285672}" destId="{D07829D4-3C51-CC45-981F-11EC6D521DD9}" srcOrd="1" destOrd="0" parTransId="{6F8C908F-AFCA-7C4F-A283-3A89DE24001A}" sibTransId="{A9ABC4F9-DF65-0241-BDC2-E4D1980591B9}"/>
    <dgm:cxn modelId="{41C970E8-BD4F-7A46-A755-9B3570780DD9}" type="presOf" srcId="{0E77AF55-AF9E-724D-960D-9572FE53932D}" destId="{F412FCA1-17A7-844E-BE6A-C659FA606E73}" srcOrd="0" destOrd="0" presId="urn:microsoft.com/office/officeart/2005/8/layout/cycle5"/>
    <dgm:cxn modelId="{08475072-E1CA-2149-9A41-5081C5932BA0}" type="presOf" srcId="{979705C0-F867-3947-B89E-158A25285672}" destId="{BDFF630D-C35E-AB45-B67C-B9E983F60C04}" srcOrd="0" destOrd="0" presId="urn:microsoft.com/office/officeart/2005/8/layout/cycle5"/>
    <dgm:cxn modelId="{666D4C50-0F0A-514A-93A8-05C62BC5DEFB}" type="presOf" srcId="{A9ABC4F9-DF65-0241-BDC2-E4D1980591B9}" destId="{5A727AB2-97F7-EE47-BA22-29395789BCB9}" srcOrd="0" destOrd="0" presId="urn:microsoft.com/office/officeart/2005/8/layout/cycle5"/>
    <dgm:cxn modelId="{DC64303D-0798-204F-A676-B3A660F96E84}" type="presParOf" srcId="{BDFF630D-C35E-AB45-B67C-B9E983F60C04}" destId="{8AB3DEE2-BEC3-6847-B62C-986B125442CA}" srcOrd="0" destOrd="0" presId="urn:microsoft.com/office/officeart/2005/8/layout/cycle5"/>
    <dgm:cxn modelId="{29461321-1AF0-4243-A092-E4F604BC105C}" type="presParOf" srcId="{BDFF630D-C35E-AB45-B67C-B9E983F60C04}" destId="{8AF3C3C1-7C31-FB42-86A7-C452B8F0398C}" srcOrd="1" destOrd="0" presId="urn:microsoft.com/office/officeart/2005/8/layout/cycle5"/>
    <dgm:cxn modelId="{F40ED4A1-3635-3E49-830B-B341DF063435}" type="presParOf" srcId="{BDFF630D-C35E-AB45-B67C-B9E983F60C04}" destId="{F412FCA1-17A7-844E-BE6A-C659FA606E73}" srcOrd="2" destOrd="0" presId="urn:microsoft.com/office/officeart/2005/8/layout/cycle5"/>
    <dgm:cxn modelId="{2D269CA1-CBDB-9640-91F8-C335C912D23B}" type="presParOf" srcId="{BDFF630D-C35E-AB45-B67C-B9E983F60C04}" destId="{309E451E-E412-AE4B-81DE-46C2D9E4B0B6}" srcOrd="3" destOrd="0" presId="urn:microsoft.com/office/officeart/2005/8/layout/cycle5"/>
    <dgm:cxn modelId="{7E5733AF-9EF2-E34B-8EA4-6AA7648C5E30}" type="presParOf" srcId="{BDFF630D-C35E-AB45-B67C-B9E983F60C04}" destId="{24F0F3AF-B02B-7944-BB75-B0D073442E5A}" srcOrd="4" destOrd="0" presId="urn:microsoft.com/office/officeart/2005/8/layout/cycle5"/>
    <dgm:cxn modelId="{766413E1-149F-EC49-81C7-2127407F1656}" type="presParOf" srcId="{BDFF630D-C35E-AB45-B67C-B9E983F60C04}" destId="{5A727AB2-97F7-EE47-BA22-29395789BCB9}"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9A85FE-8731-B847-A0E2-F7F1EEBC20D0}" type="doc">
      <dgm:prSet loTypeId="urn:microsoft.com/office/officeart/2005/8/layout/radial1" loCatId="" qsTypeId="urn:microsoft.com/office/officeart/2005/8/quickstyle/simple1" qsCatId="simple" csTypeId="urn:microsoft.com/office/officeart/2005/8/colors/colorful1" csCatId="colorful" phldr="1"/>
      <dgm:spPr/>
      <dgm:t>
        <a:bodyPr/>
        <a:lstStyle/>
        <a:p>
          <a:endParaRPr lang="en-US"/>
        </a:p>
      </dgm:t>
    </dgm:pt>
    <dgm:pt modelId="{BA72F9CE-557E-6A46-968F-4BDA8EF29601}">
      <dgm:prSet phldrT="[Text]" custT="1"/>
      <dgm:spPr/>
      <dgm:t>
        <a:bodyPr/>
        <a:lstStyle/>
        <a:p>
          <a:r>
            <a:rPr lang="en-US" sz="2000" dirty="0" smtClean="0">
              <a:latin typeface="+mn-lt"/>
              <a:cs typeface="Tw Cen MT"/>
            </a:rPr>
            <a:t>Target Audience</a:t>
          </a:r>
          <a:endParaRPr lang="en-US" sz="2000" dirty="0">
            <a:latin typeface="+mn-lt"/>
            <a:cs typeface="Tw Cen MT"/>
          </a:endParaRPr>
        </a:p>
      </dgm:t>
    </dgm:pt>
    <dgm:pt modelId="{8BA3ED34-9324-B048-B8EC-CFBA1EC887AB}" type="parTrans" cxnId="{B0029915-0CBE-614B-844C-7F0CE2A099DE}">
      <dgm:prSet/>
      <dgm:spPr/>
      <dgm:t>
        <a:bodyPr/>
        <a:lstStyle/>
        <a:p>
          <a:endParaRPr lang="en-US"/>
        </a:p>
      </dgm:t>
    </dgm:pt>
    <dgm:pt modelId="{5A3D8F1B-E597-5C44-A404-18144B2061ED}" type="sibTrans" cxnId="{B0029915-0CBE-614B-844C-7F0CE2A099DE}">
      <dgm:prSet/>
      <dgm:spPr/>
      <dgm:t>
        <a:bodyPr/>
        <a:lstStyle/>
        <a:p>
          <a:endParaRPr lang="en-US"/>
        </a:p>
      </dgm:t>
    </dgm:pt>
    <dgm:pt modelId="{EB88DFC2-4BC1-C84E-9C8F-F6622D73AE0B}">
      <dgm:prSet phldrT="[Text]"/>
      <dgm:spPr/>
      <dgm:t>
        <a:bodyPr/>
        <a:lstStyle/>
        <a:p>
          <a:r>
            <a:rPr lang="en-US" dirty="0" smtClean="0">
              <a:latin typeface="+mn-lt"/>
              <a:cs typeface="Tw Cen MT"/>
            </a:rPr>
            <a:t>Content Area</a:t>
          </a:r>
          <a:endParaRPr lang="en-US" dirty="0">
            <a:latin typeface="+mn-lt"/>
            <a:cs typeface="Tw Cen MT"/>
          </a:endParaRPr>
        </a:p>
      </dgm:t>
    </dgm:pt>
    <dgm:pt modelId="{3419D897-B286-C241-A36C-1CC01921BB76}" type="parTrans" cxnId="{3B17CE72-532A-6B43-969D-E4CBD6746E35}">
      <dgm:prSet/>
      <dgm:spPr/>
      <dgm:t>
        <a:bodyPr/>
        <a:lstStyle/>
        <a:p>
          <a:endParaRPr lang="en-US" dirty="0"/>
        </a:p>
      </dgm:t>
    </dgm:pt>
    <dgm:pt modelId="{785D823A-CF7A-0042-A1D6-958B326D178D}" type="sibTrans" cxnId="{3B17CE72-532A-6B43-969D-E4CBD6746E35}">
      <dgm:prSet/>
      <dgm:spPr/>
      <dgm:t>
        <a:bodyPr/>
        <a:lstStyle/>
        <a:p>
          <a:endParaRPr lang="en-US"/>
        </a:p>
      </dgm:t>
    </dgm:pt>
    <dgm:pt modelId="{E36F81F8-1EE0-D448-B5D0-357B84861751}">
      <dgm:prSet phldrT="[Text]"/>
      <dgm:spPr/>
      <dgm:t>
        <a:bodyPr/>
        <a:lstStyle/>
        <a:p>
          <a:r>
            <a:rPr lang="en-US" dirty="0" smtClean="0">
              <a:latin typeface="+mn-lt"/>
              <a:cs typeface="Tw Cen MT"/>
            </a:rPr>
            <a:t>Content Area</a:t>
          </a:r>
          <a:endParaRPr lang="en-US" dirty="0">
            <a:latin typeface="+mn-lt"/>
            <a:cs typeface="Tw Cen MT"/>
          </a:endParaRPr>
        </a:p>
      </dgm:t>
    </dgm:pt>
    <dgm:pt modelId="{F24CDD08-9AF4-C941-82FC-8B79D4C9788F}" type="parTrans" cxnId="{201B5256-2F96-374E-A346-45ED026E549B}">
      <dgm:prSet/>
      <dgm:spPr/>
      <dgm:t>
        <a:bodyPr/>
        <a:lstStyle/>
        <a:p>
          <a:endParaRPr lang="en-US" dirty="0"/>
        </a:p>
      </dgm:t>
    </dgm:pt>
    <dgm:pt modelId="{863F7382-18F9-7A46-B025-02A1A4BACD5C}" type="sibTrans" cxnId="{201B5256-2F96-374E-A346-45ED026E549B}">
      <dgm:prSet/>
      <dgm:spPr/>
      <dgm:t>
        <a:bodyPr/>
        <a:lstStyle/>
        <a:p>
          <a:endParaRPr lang="en-US"/>
        </a:p>
      </dgm:t>
    </dgm:pt>
    <dgm:pt modelId="{D9870C9E-0FD5-0942-BF95-E75DB22171FA}">
      <dgm:prSet phldrT="[Text]"/>
      <dgm:spPr/>
      <dgm:t>
        <a:bodyPr/>
        <a:lstStyle/>
        <a:p>
          <a:r>
            <a:rPr lang="en-US" dirty="0" smtClean="0">
              <a:latin typeface="+mn-lt"/>
              <a:cs typeface="Tw Cen MT"/>
            </a:rPr>
            <a:t>Content Area</a:t>
          </a:r>
          <a:endParaRPr lang="en-US" dirty="0">
            <a:latin typeface="+mn-lt"/>
            <a:cs typeface="Tw Cen MT"/>
          </a:endParaRPr>
        </a:p>
      </dgm:t>
    </dgm:pt>
    <dgm:pt modelId="{464B523D-D3D4-D34B-A0C3-7238779A3D0F}" type="parTrans" cxnId="{B2416B02-0D4E-C548-A84F-D89B31415E94}">
      <dgm:prSet/>
      <dgm:spPr/>
      <dgm:t>
        <a:bodyPr/>
        <a:lstStyle/>
        <a:p>
          <a:endParaRPr lang="en-US" dirty="0"/>
        </a:p>
      </dgm:t>
    </dgm:pt>
    <dgm:pt modelId="{5FC82E0C-5BBB-2143-ABC2-8CA66AD495E7}" type="sibTrans" cxnId="{B2416B02-0D4E-C548-A84F-D89B31415E94}">
      <dgm:prSet/>
      <dgm:spPr/>
      <dgm:t>
        <a:bodyPr/>
        <a:lstStyle/>
        <a:p>
          <a:endParaRPr lang="en-US"/>
        </a:p>
      </dgm:t>
    </dgm:pt>
    <dgm:pt modelId="{8FE0BC65-E965-294D-9C16-9DAB50413FE8}">
      <dgm:prSet phldrT="[Text]"/>
      <dgm:spPr/>
      <dgm:t>
        <a:bodyPr/>
        <a:lstStyle/>
        <a:p>
          <a:r>
            <a:rPr lang="en-US" dirty="0" smtClean="0">
              <a:latin typeface="+mn-lt"/>
              <a:cs typeface="Tw Cen MT"/>
            </a:rPr>
            <a:t>Content Area</a:t>
          </a:r>
          <a:endParaRPr lang="en-US" dirty="0">
            <a:latin typeface="+mn-lt"/>
            <a:cs typeface="Tw Cen MT"/>
          </a:endParaRPr>
        </a:p>
      </dgm:t>
    </dgm:pt>
    <dgm:pt modelId="{377566C9-E8B4-7A42-9464-0431795F6FDB}" type="parTrans" cxnId="{2C9232D9-C650-6C4A-BD8B-29BBA17E9777}">
      <dgm:prSet/>
      <dgm:spPr/>
      <dgm:t>
        <a:bodyPr/>
        <a:lstStyle/>
        <a:p>
          <a:endParaRPr lang="en-US" dirty="0"/>
        </a:p>
      </dgm:t>
    </dgm:pt>
    <dgm:pt modelId="{2E48191C-C4BB-B94F-8D62-323554B7D49C}" type="sibTrans" cxnId="{2C9232D9-C650-6C4A-BD8B-29BBA17E9777}">
      <dgm:prSet/>
      <dgm:spPr/>
      <dgm:t>
        <a:bodyPr/>
        <a:lstStyle/>
        <a:p>
          <a:endParaRPr lang="en-US"/>
        </a:p>
      </dgm:t>
    </dgm:pt>
    <dgm:pt modelId="{1B5B1841-BA7C-0044-8871-CF26B534BAF4}">
      <dgm:prSet phldrT="[Text]"/>
      <dgm:spPr/>
      <dgm:t>
        <a:bodyPr/>
        <a:lstStyle/>
        <a:p>
          <a:r>
            <a:rPr lang="en-US" dirty="0" smtClean="0">
              <a:latin typeface="+mn-lt"/>
              <a:cs typeface="Tw Cen MT"/>
            </a:rPr>
            <a:t>Content Area</a:t>
          </a:r>
          <a:endParaRPr lang="en-US" dirty="0">
            <a:latin typeface="+mn-lt"/>
            <a:cs typeface="Tw Cen MT"/>
          </a:endParaRPr>
        </a:p>
      </dgm:t>
    </dgm:pt>
    <dgm:pt modelId="{AC619936-E789-8045-B7ED-D82A9CEFD7C9}" type="parTrans" cxnId="{CFC76EC8-3181-A245-9455-2C468C37A079}">
      <dgm:prSet/>
      <dgm:spPr/>
      <dgm:t>
        <a:bodyPr/>
        <a:lstStyle/>
        <a:p>
          <a:endParaRPr lang="en-US" dirty="0"/>
        </a:p>
      </dgm:t>
    </dgm:pt>
    <dgm:pt modelId="{A3706EB4-EAF5-804A-8C7D-55826DAFE1B6}" type="sibTrans" cxnId="{CFC76EC8-3181-A245-9455-2C468C37A079}">
      <dgm:prSet/>
      <dgm:spPr/>
      <dgm:t>
        <a:bodyPr/>
        <a:lstStyle/>
        <a:p>
          <a:endParaRPr lang="en-US"/>
        </a:p>
      </dgm:t>
    </dgm:pt>
    <dgm:pt modelId="{A534D716-2350-274C-85BB-5C2D56A29131}">
      <dgm:prSet phldrT="[Text]"/>
      <dgm:spPr/>
      <dgm:t>
        <a:bodyPr/>
        <a:lstStyle/>
        <a:p>
          <a:r>
            <a:rPr lang="en-US" dirty="0" smtClean="0">
              <a:latin typeface="+mn-lt"/>
              <a:cs typeface="Tw Cen MT"/>
            </a:rPr>
            <a:t>Content Area</a:t>
          </a:r>
          <a:endParaRPr lang="en-US" dirty="0">
            <a:latin typeface="+mn-lt"/>
            <a:cs typeface="Tw Cen MT"/>
          </a:endParaRPr>
        </a:p>
      </dgm:t>
    </dgm:pt>
    <dgm:pt modelId="{9AB6ED0B-7D82-6C48-8778-B8F7E8A43D6F}" type="parTrans" cxnId="{DCE4B8DB-1859-8846-A89A-218C81D489E5}">
      <dgm:prSet/>
      <dgm:spPr/>
      <dgm:t>
        <a:bodyPr/>
        <a:lstStyle/>
        <a:p>
          <a:endParaRPr lang="en-US" dirty="0"/>
        </a:p>
      </dgm:t>
    </dgm:pt>
    <dgm:pt modelId="{ADB32CB8-249A-6E4B-A971-C1A7070EED85}" type="sibTrans" cxnId="{DCE4B8DB-1859-8846-A89A-218C81D489E5}">
      <dgm:prSet/>
      <dgm:spPr/>
      <dgm:t>
        <a:bodyPr/>
        <a:lstStyle/>
        <a:p>
          <a:endParaRPr lang="en-US"/>
        </a:p>
      </dgm:t>
    </dgm:pt>
    <dgm:pt modelId="{A2762E0D-F25D-EB4C-BCA1-0B145EA97DDC}" type="pres">
      <dgm:prSet presAssocID="{9E9A85FE-8731-B847-A0E2-F7F1EEBC20D0}" presName="cycle" presStyleCnt="0">
        <dgm:presLayoutVars>
          <dgm:chMax val="1"/>
          <dgm:dir/>
          <dgm:animLvl val="ctr"/>
          <dgm:resizeHandles val="exact"/>
        </dgm:presLayoutVars>
      </dgm:prSet>
      <dgm:spPr/>
      <dgm:t>
        <a:bodyPr/>
        <a:lstStyle/>
        <a:p>
          <a:endParaRPr lang="en-US"/>
        </a:p>
      </dgm:t>
    </dgm:pt>
    <dgm:pt modelId="{E790FF7F-F396-5A4B-8261-467BEC4B0315}" type="pres">
      <dgm:prSet presAssocID="{BA72F9CE-557E-6A46-968F-4BDA8EF29601}" presName="centerShape" presStyleLbl="node0" presStyleIdx="0" presStyleCnt="1" custScaleX="123306" custScaleY="113792"/>
      <dgm:spPr/>
      <dgm:t>
        <a:bodyPr/>
        <a:lstStyle/>
        <a:p>
          <a:endParaRPr lang="en-US"/>
        </a:p>
      </dgm:t>
    </dgm:pt>
    <dgm:pt modelId="{CCBEC221-D124-B443-9DAE-DBA4D2F97439}" type="pres">
      <dgm:prSet presAssocID="{3419D897-B286-C241-A36C-1CC01921BB76}" presName="Name9" presStyleLbl="parChTrans1D2" presStyleIdx="0" presStyleCnt="6"/>
      <dgm:spPr/>
      <dgm:t>
        <a:bodyPr/>
        <a:lstStyle/>
        <a:p>
          <a:endParaRPr lang="en-US"/>
        </a:p>
      </dgm:t>
    </dgm:pt>
    <dgm:pt modelId="{E983F23C-F1DE-E149-8E97-A3AFD3CF2AC0}" type="pres">
      <dgm:prSet presAssocID="{3419D897-B286-C241-A36C-1CC01921BB76}" presName="connTx" presStyleLbl="parChTrans1D2" presStyleIdx="0" presStyleCnt="6"/>
      <dgm:spPr/>
      <dgm:t>
        <a:bodyPr/>
        <a:lstStyle/>
        <a:p>
          <a:endParaRPr lang="en-US"/>
        </a:p>
      </dgm:t>
    </dgm:pt>
    <dgm:pt modelId="{C93A2DA2-412A-2341-9AF6-1D699AD6C9F4}" type="pres">
      <dgm:prSet presAssocID="{EB88DFC2-4BC1-C84E-9C8F-F6622D73AE0B}" presName="node" presStyleLbl="node1" presStyleIdx="0" presStyleCnt="6">
        <dgm:presLayoutVars>
          <dgm:bulletEnabled val="1"/>
        </dgm:presLayoutVars>
      </dgm:prSet>
      <dgm:spPr/>
      <dgm:t>
        <a:bodyPr/>
        <a:lstStyle/>
        <a:p>
          <a:endParaRPr lang="en-US"/>
        </a:p>
      </dgm:t>
    </dgm:pt>
    <dgm:pt modelId="{7EF71D51-A944-F742-B5FE-99F3E33B1852}" type="pres">
      <dgm:prSet presAssocID="{F24CDD08-9AF4-C941-82FC-8B79D4C9788F}" presName="Name9" presStyleLbl="parChTrans1D2" presStyleIdx="1" presStyleCnt="6"/>
      <dgm:spPr/>
      <dgm:t>
        <a:bodyPr/>
        <a:lstStyle/>
        <a:p>
          <a:endParaRPr lang="en-US"/>
        </a:p>
      </dgm:t>
    </dgm:pt>
    <dgm:pt modelId="{E992A715-3BD0-204B-954C-E9DFAF8124E8}" type="pres">
      <dgm:prSet presAssocID="{F24CDD08-9AF4-C941-82FC-8B79D4C9788F}" presName="connTx" presStyleLbl="parChTrans1D2" presStyleIdx="1" presStyleCnt="6"/>
      <dgm:spPr/>
      <dgm:t>
        <a:bodyPr/>
        <a:lstStyle/>
        <a:p>
          <a:endParaRPr lang="en-US"/>
        </a:p>
      </dgm:t>
    </dgm:pt>
    <dgm:pt modelId="{B5BE8A8F-74BF-C446-A808-A06E14558C3E}" type="pres">
      <dgm:prSet presAssocID="{E36F81F8-1EE0-D448-B5D0-357B84861751}" presName="node" presStyleLbl="node1" presStyleIdx="1" presStyleCnt="6">
        <dgm:presLayoutVars>
          <dgm:bulletEnabled val="1"/>
        </dgm:presLayoutVars>
      </dgm:prSet>
      <dgm:spPr/>
      <dgm:t>
        <a:bodyPr/>
        <a:lstStyle/>
        <a:p>
          <a:endParaRPr lang="en-US"/>
        </a:p>
      </dgm:t>
    </dgm:pt>
    <dgm:pt modelId="{B556F13D-FA4A-B242-B361-004BEA807F24}" type="pres">
      <dgm:prSet presAssocID="{464B523D-D3D4-D34B-A0C3-7238779A3D0F}" presName="Name9" presStyleLbl="parChTrans1D2" presStyleIdx="2" presStyleCnt="6"/>
      <dgm:spPr/>
      <dgm:t>
        <a:bodyPr/>
        <a:lstStyle/>
        <a:p>
          <a:endParaRPr lang="en-US"/>
        </a:p>
      </dgm:t>
    </dgm:pt>
    <dgm:pt modelId="{8B0F3F9B-0D9F-F74C-89DC-D26A9D3B0BAF}" type="pres">
      <dgm:prSet presAssocID="{464B523D-D3D4-D34B-A0C3-7238779A3D0F}" presName="connTx" presStyleLbl="parChTrans1D2" presStyleIdx="2" presStyleCnt="6"/>
      <dgm:spPr/>
      <dgm:t>
        <a:bodyPr/>
        <a:lstStyle/>
        <a:p>
          <a:endParaRPr lang="en-US"/>
        </a:p>
      </dgm:t>
    </dgm:pt>
    <dgm:pt modelId="{FB24D420-171C-8945-934A-5001B52B1357}" type="pres">
      <dgm:prSet presAssocID="{D9870C9E-0FD5-0942-BF95-E75DB22171FA}" presName="node" presStyleLbl="node1" presStyleIdx="2" presStyleCnt="6">
        <dgm:presLayoutVars>
          <dgm:bulletEnabled val="1"/>
        </dgm:presLayoutVars>
      </dgm:prSet>
      <dgm:spPr/>
      <dgm:t>
        <a:bodyPr/>
        <a:lstStyle/>
        <a:p>
          <a:endParaRPr lang="en-US"/>
        </a:p>
      </dgm:t>
    </dgm:pt>
    <dgm:pt modelId="{DE59AC1F-9DB3-5A48-B70D-AB758C672143}" type="pres">
      <dgm:prSet presAssocID="{377566C9-E8B4-7A42-9464-0431795F6FDB}" presName="Name9" presStyleLbl="parChTrans1D2" presStyleIdx="3" presStyleCnt="6"/>
      <dgm:spPr/>
      <dgm:t>
        <a:bodyPr/>
        <a:lstStyle/>
        <a:p>
          <a:endParaRPr lang="en-US"/>
        </a:p>
      </dgm:t>
    </dgm:pt>
    <dgm:pt modelId="{EFD14CFB-69B2-2847-821C-81F344D33CEE}" type="pres">
      <dgm:prSet presAssocID="{377566C9-E8B4-7A42-9464-0431795F6FDB}" presName="connTx" presStyleLbl="parChTrans1D2" presStyleIdx="3" presStyleCnt="6"/>
      <dgm:spPr/>
      <dgm:t>
        <a:bodyPr/>
        <a:lstStyle/>
        <a:p>
          <a:endParaRPr lang="en-US"/>
        </a:p>
      </dgm:t>
    </dgm:pt>
    <dgm:pt modelId="{C233C074-4F5D-014A-9756-C069236FAC1B}" type="pres">
      <dgm:prSet presAssocID="{8FE0BC65-E965-294D-9C16-9DAB50413FE8}" presName="node" presStyleLbl="node1" presStyleIdx="3" presStyleCnt="6">
        <dgm:presLayoutVars>
          <dgm:bulletEnabled val="1"/>
        </dgm:presLayoutVars>
      </dgm:prSet>
      <dgm:spPr/>
      <dgm:t>
        <a:bodyPr/>
        <a:lstStyle/>
        <a:p>
          <a:endParaRPr lang="en-US"/>
        </a:p>
      </dgm:t>
    </dgm:pt>
    <dgm:pt modelId="{53A9F9C0-FCA7-BF4A-87B4-082DB5C58162}" type="pres">
      <dgm:prSet presAssocID="{AC619936-E789-8045-B7ED-D82A9CEFD7C9}" presName="Name9" presStyleLbl="parChTrans1D2" presStyleIdx="4" presStyleCnt="6"/>
      <dgm:spPr/>
      <dgm:t>
        <a:bodyPr/>
        <a:lstStyle/>
        <a:p>
          <a:endParaRPr lang="en-US"/>
        </a:p>
      </dgm:t>
    </dgm:pt>
    <dgm:pt modelId="{61A0151F-4832-5944-8949-29A2089B7501}" type="pres">
      <dgm:prSet presAssocID="{AC619936-E789-8045-B7ED-D82A9CEFD7C9}" presName="connTx" presStyleLbl="parChTrans1D2" presStyleIdx="4" presStyleCnt="6"/>
      <dgm:spPr/>
      <dgm:t>
        <a:bodyPr/>
        <a:lstStyle/>
        <a:p>
          <a:endParaRPr lang="en-US"/>
        </a:p>
      </dgm:t>
    </dgm:pt>
    <dgm:pt modelId="{786C278A-52AF-F348-81FD-9B6677CBED35}" type="pres">
      <dgm:prSet presAssocID="{1B5B1841-BA7C-0044-8871-CF26B534BAF4}" presName="node" presStyleLbl="node1" presStyleIdx="4" presStyleCnt="6">
        <dgm:presLayoutVars>
          <dgm:bulletEnabled val="1"/>
        </dgm:presLayoutVars>
      </dgm:prSet>
      <dgm:spPr/>
      <dgm:t>
        <a:bodyPr/>
        <a:lstStyle/>
        <a:p>
          <a:endParaRPr lang="en-US"/>
        </a:p>
      </dgm:t>
    </dgm:pt>
    <dgm:pt modelId="{8916B3F9-5F46-2D4E-9C78-23BD413D1CD2}" type="pres">
      <dgm:prSet presAssocID="{9AB6ED0B-7D82-6C48-8778-B8F7E8A43D6F}" presName="Name9" presStyleLbl="parChTrans1D2" presStyleIdx="5" presStyleCnt="6"/>
      <dgm:spPr/>
      <dgm:t>
        <a:bodyPr/>
        <a:lstStyle/>
        <a:p>
          <a:endParaRPr lang="en-US"/>
        </a:p>
      </dgm:t>
    </dgm:pt>
    <dgm:pt modelId="{4F4E1BF3-F924-F44E-963F-9E887080952B}" type="pres">
      <dgm:prSet presAssocID="{9AB6ED0B-7D82-6C48-8778-B8F7E8A43D6F}" presName="connTx" presStyleLbl="parChTrans1D2" presStyleIdx="5" presStyleCnt="6"/>
      <dgm:spPr/>
      <dgm:t>
        <a:bodyPr/>
        <a:lstStyle/>
        <a:p>
          <a:endParaRPr lang="en-US"/>
        </a:p>
      </dgm:t>
    </dgm:pt>
    <dgm:pt modelId="{343C0BFE-AB33-8642-AD06-2C0738FC5DF8}" type="pres">
      <dgm:prSet presAssocID="{A534D716-2350-274C-85BB-5C2D56A29131}" presName="node" presStyleLbl="node1" presStyleIdx="5" presStyleCnt="6">
        <dgm:presLayoutVars>
          <dgm:bulletEnabled val="1"/>
        </dgm:presLayoutVars>
      </dgm:prSet>
      <dgm:spPr/>
      <dgm:t>
        <a:bodyPr/>
        <a:lstStyle/>
        <a:p>
          <a:endParaRPr lang="en-US"/>
        </a:p>
      </dgm:t>
    </dgm:pt>
  </dgm:ptLst>
  <dgm:cxnLst>
    <dgm:cxn modelId="{CE0B36FC-BB50-B74A-80F7-1536401C769B}" type="presOf" srcId="{464B523D-D3D4-D34B-A0C3-7238779A3D0F}" destId="{B556F13D-FA4A-B242-B361-004BEA807F24}" srcOrd="0" destOrd="0" presId="urn:microsoft.com/office/officeart/2005/8/layout/radial1"/>
    <dgm:cxn modelId="{F58289F1-BD8A-7545-8C20-44B0C2BB2EDE}" type="presOf" srcId="{EB88DFC2-4BC1-C84E-9C8F-F6622D73AE0B}" destId="{C93A2DA2-412A-2341-9AF6-1D699AD6C9F4}" srcOrd="0" destOrd="0" presId="urn:microsoft.com/office/officeart/2005/8/layout/radial1"/>
    <dgm:cxn modelId="{F17D67F9-32A2-3B4B-A8FE-349C37C76473}" type="presOf" srcId="{D9870C9E-0FD5-0942-BF95-E75DB22171FA}" destId="{FB24D420-171C-8945-934A-5001B52B1357}" srcOrd="0" destOrd="0" presId="urn:microsoft.com/office/officeart/2005/8/layout/radial1"/>
    <dgm:cxn modelId="{A57F957D-DE73-E144-B73D-E1542ADAEED5}" type="presOf" srcId="{1B5B1841-BA7C-0044-8871-CF26B534BAF4}" destId="{786C278A-52AF-F348-81FD-9B6677CBED35}" srcOrd="0" destOrd="0" presId="urn:microsoft.com/office/officeart/2005/8/layout/radial1"/>
    <dgm:cxn modelId="{201B5256-2F96-374E-A346-45ED026E549B}" srcId="{BA72F9CE-557E-6A46-968F-4BDA8EF29601}" destId="{E36F81F8-1EE0-D448-B5D0-357B84861751}" srcOrd="1" destOrd="0" parTransId="{F24CDD08-9AF4-C941-82FC-8B79D4C9788F}" sibTransId="{863F7382-18F9-7A46-B025-02A1A4BACD5C}"/>
    <dgm:cxn modelId="{BFDCCE09-3A75-B141-954A-EF4F7C0FDE2C}" type="presOf" srcId="{AC619936-E789-8045-B7ED-D82A9CEFD7C9}" destId="{61A0151F-4832-5944-8949-29A2089B7501}" srcOrd="1" destOrd="0" presId="urn:microsoft.com/office/officeart/2005/8/layout/radial1"/>
    <dgm:cxn modelId="{31156203-C5B4-F046-AE19-5D818EA8D266}" type="presOf" srcId="{9AB6ED0B-7D82-6C48-8778-B8F7E8A43D6F}" destId="{8916B3F9-5F46-2D4E-9C78-23BD413D1CD2}" srcOrd="0" destOrd="0" presId="urn:microsoft.com/office/officeart/2005/8/layout/radial1"/>
    <dgm:cxn modelId="{911D8977-63C1-094C-86F5-1F1808D59506}" type="presOf" srcId="{3419D897-B286-C241-A36C-1CC01921BB76}" destId="{E983F23C-F1DE-E149-8E97-A3AFD3CF2AC0}" srcOrd="1" destOrd="0" presId="urn:microsoft.com/office/officeart/2005/8/layout/radial1"/>
    <dgm:cxn modelId="{1C118C91-5FD1-C740-8069-137F6B00B263}" type="presOf" srcId="{464B523D-D3D4-D34B-A0C3-7238779A3D0F}" destId="{8B0F3F9B-0D9F-F74C-89DC-D26A9D3B0BAF}" srcOrd="1" destOrd="0" presId="urn:microsoft.com/office/officeart/2005/8/layout/radial1"/>
    <dgm:cxn modelId="{2C9232D9-C650-6C4A-BD8B-29BBA17E9777}" srcId="{BA72F9CE-557E-6A46-968F-4BDA8EF29601}" destId="{8FE0BC65-E965-294D-9C16-9DAB50413FE8}" srcOrd="3" destOrd="0" parTransId="{377566C9-E8B4-7A42-9464-0431795F6FDB}" sibTransId="{2E48191C-C4BB-B94F-8D62-323554B7D49C}"/>
    <dgm:cxn modelId="{F7B64FE0-77D6-464E-B6DA-6A742D947499}" type="presOf" srcId="{F24CDD08-9AF4-C941-82FC-8B79D4C9788F}" destId="{7EF71D51-A944-F742-B5FE-99F3E33B1852}" srcOrd="0" destOrd="0" presId="urn:microsoft.com/office/officeart/2005/8/layout/radial1"/>
    <dgm:cxn modelId="{5EC62BA1-82F5-594D-A654-D65080AE56BA}" type="presOf" srcId="{9AB6ED0B-7D82-6C48-8778-B8F7E8A43D6F}" destId="{4F4E1BF3-F924-F44E-963F-9E887080952B}" srcOrd="1" destOrd="0" presId="urn:microsoft.com/office/officeart/2005/8/layout/radial1"/>
    <dgm:cxn modelId="{E99C8663-D4DC-EB42-A293-2DBA647BBEFE}" type="presOf" srcId="{377566C9-E8B4-7A42-9464-0431795F6FDB}" destId="{DE59AC1F-9DB3-5A48-B70D-AB758C672143}" srcOrd="0" destOrd="0" presId="urn:microsoft.com/office/officeart/2005/8/layout/radial1"/>
    <dgm:cxn modelId="{3B17CE72-532A-6B43-969D-E4CBD6746E35}" srcId="{BA72F9CE-557E-6A46-968F-4BDA8EF29601}" destId="{EB88DFC2-4BC1-C84E-9C8F-F6622D73AE0B}" srcOrd="0" destOrd="0" parTransId="{3419D897-B286-C241-A36C-1CC01921BB76}" sibTransId="{785D823A-CF7A-0042-A1D6-958B326D178D}"/>
    <dgm:cxn modelId="{003FAEF8-0A8C-BD4E-91D1-6F4255DAE24B}" type="presOf" srcId="{377566C9-E8B4-7A42-9464-0431795F6FDB}" destId="{EFD14CFB-69B2-2847-821C-81F344D33CEE}" srcOrd="1" destOrd="0" presId="urn:microsoft.com/office/officeart/2005/8/layout/radial1"/>
    <dgm:cxn modelId="{9F88A39E-E823-6541-834B-FC50D4F515B4}" type="presOf" srcId="{AC619936-E789-8045-B7ED-D82A9CEFD7C9}" destId="{53A9F9C0-FCA7-BF4A-87B4-082DB5C58162}" srcOrd="0" destOrd="0" presId="urn:microsoft.com/office/officeart/2005/8/layout/radial1"/>
    <dgm:cxn modelId="{B78E658C-A354-7F48-A044-39DABB473D2D}" type="presOf" srcId="{9E9A85FE-8731-B847-A0E2-F7F1EEBC20D0}" destId="{A2762E0D-F25D-EB4C-BCA1-0B145EA97DDC}" srcOrd="0" destOrd="0" presId="urn:microsoft.com/office/officeart/2005/8/layout/radial1"/>
    <dgm:cxn modelId="{B49F22ED-DECA-D74B-BA36-C34AF34060D6}" type="presOf" srcId="{E36F81F8-1EE0-D448-B5D0-357B84861751}" destId="{B5BE8A8F-74BF-C446-A808-A06E14558C3E}" srcOrd="0" destOrd="0" presId="urn:microsoft.com/office/officeart/2005/8/layout/radial1"/>
    <dgm:cxn modelId="{D9968CA8-2C2B-454E-A5FD-B1880CB129F4}" type="presOf" srcId="{8FE0BC65-E965-294D-9C16-9DAB50413FE8}" destId="{C233C074-4F5D-014A-9756-C069236FAC1B}" srcOrd="0" destOrd="0" presId="urn:microsoft.com/office/officeart/2005/8/layout/radial1"/>
    <dgm:cxn modelId="{1A5B90F8-9C6A-8B4C-9975-5D7A64A8B07C}" type="presOf" srcId="{A534D716-2350-274C-85BB-5C2D56A29131}" destId="{343C0BFE-AB33-8642-AD06-2C0738FC5DF8}" srcOrd="0" destOrd="0" presId="urn:microsoft.com/office/officeart/2005/8/layout/radial1"/>
    <dgm:cxn modelId="{B0029915-0CBE-614B-844C-7F0CE2A099DE}" srcId="{9E9A85FE-8731-B847-A0E2-F7F1EEBC20D0}" destId="{BA72F9CE-557E-6A46-968F-4BDA8EF29601}" srcOrd="0" destOrd="0" parTransId="{8BA3ED34-9324-B048-B8EC-CFBA1EC887AB}" sibTransId="{5A3D8F1B-E597-5C44-A404-18144B2061ED}"/>
    <dgm:cxn modelId="{B288A917-9C46-0647-B9B1-2068EE197FAA}" type="presOf" srcId="{3419D897-B286-C241-A36C-1CC01921BB76}" destId="{CCBEC221-D124-B443-9DAE-DBA4D2F97439}" srcOrd="0" destOrd="0" presId="urn:microsoft.com/office/officeart/2005/8/layout/radial1"/>
    <dgm:cxn modelId="{DCE4B8DB-1859-8846-A89A-218C81D489E5}" srcId="{BA72F9CE-557E-6A46-968F-4BDA8EF29601}" destId="{A534D716-2350-274C-85BB-5C2D56A29131}" srcOrd="5" destOrd="0" parTransId="{9AB6ED0B-7D82-6C48-8778-B8F7E8A43D6F}" sibTransId="{ADB32CB8-249A-6E4B-A971-C1A7070EED85}"/>
    <dgm:cxn modelId="{E69F7DB7-5710-AF4C-AA1C-E0E48D503349}" type="presOf" srcId="{F24CDD08-9AF4-C941-82FC-8B79D4C9788F}" destId="{E992A715-3BD0-204B-954C-E9DFAF8124E8}" srcOrd="1" destOrd="0" presId="urn:microsoft.com/office/officeart/2005/8/layout/radial1"/>
    <dgm:cxn modelId="{CFC76EC8-3181-A245-9455-2C468C37A079}" srcId="{BA72F9CE-557E-6A46-968F-4BDA8EF29601}" destId="{1B5B1841-BA7C-0044-8871-CF26B534BAF4}" srcOrd="4" destOrd="0" parTransId="{AC619936-E789-8045-B7ED-D82A9CEFD7C9}" sibTransId="{A3706EB4-EAF5-804A-8C7D-55826DAFE1B6}"/>
    <dgm:cxn modelId="{59DE19C2-290B-4E4E-88B2-7035D661DA15}" type="presOf" srcId="{BA72F9CE-557E-6A46-968F-4BDA8EF29601}" destId="{E790FF7F-F396-5A4B-8261-467BEC4B0315}" srcOrd="0" destOrd="0" presId="urn:microsoft.com/office/officeart/2005/8/layout/radial1"/>
    <dgm:cxn modelId="{B2416B02-0D4E-C548-A84F-D89B31415E94}" srcId="{BA72F9CE-557E-6A46-968F-4BDA8EF29601}" destId="{D9870C9E-0FD5-0942-BF95-E75DB22171FA}" srcOrd="2" destOrd="0" parTransId="{464B523D-D3D4-D34B-A0C3-7238779A3D0F}" sibTransId="{5FC82E0C-5BBB-2143-ABC2-8CA66AD495E7}"/>
    <dgm:cxn modelId="{F9945A49-4CF6-5746-AE73-33BDF9E5AA9C}" type="presParOf" srcId="{A2762E0D-F25D-EB4C-BCA1-0B145EA97DDC}" destId="{E790FF7F-F396-5A4B-8261-467BEC4B0315}" srcOrd="0" destOrd="0" presId="urn:microsoft.com/office/officeart/2005/8/layout/radial1"/>
    <dgm:cxn modelId="{F5050E10-76C5-474C-8572-2CB4AE310ED2}" type="presParOf" srcId="{A2762E0D-F25D-EB4C-BCA1-0B145EA97DDC}" destId="{CCBEC221-D124-B443-9DAE-DBA4D2F97439}" srcOrd="1" destOrd="0" presId="urn:microsoft.com/office/officeart/2005/8/layout/radial1"/>
    <dgm:cxn modelId="{26C4473D-6137-2947-AED6-E41A64C255C7}" type="presParOf" srcId="{CCBEC221-D124-B443-9DAE-DBA4D2F97439}" destId="{E983F23C-F1DE-E149-8E97-A3AFD3CF2AC0}" srcOrd="0" destOrd="0" presId="urn:microsoft.com/office/officeart/2005/8/layout/radial1"/>
    <dgm:cxn modelId="{CCF13C38-E65D-7A42-AC3E-D100D30117AA}" type="presParOf" srcId="{A2762E0D-F25D-EB4C-BCA1-0B145EA97DDC}" destId="{C93A2DA2-412A-2341-9AF6-1D699AD6C9F4}" srcOrd="2" destOrd="0" presId="urn:microsoft.com/office/officeart/2005/8/layout/radial1"/>
    <dgm:cxn modelId="{95B74815-F8CF-5C41-9753-09240626852F}" type="presParOf" srcId="{A2762E0D-F25D-EB4C-BCA1-0B145EA97DDC}" destId="{7EF71D51-A944-F742-B5FE-99F3E33B1852}" srcOrd="3" destOrd="0" presId="urn:microsoft.com/office/officeart/2005/8/layout/radial1"/>
    <dgm:cxn modelId="{41190CCF-C0F7-5A4F-ADDE-E79F9280E5E2}" type="presParOf" srcId="{7EF71D51-A944-F742-B5FE-99F3E33B1852}" destId="{E992A715-3BD0-204B-954C-E9DFAF8124E8}" srcOrd="0" destOrd="0" presId="urn:microsoft.com/office/officeart/2005/8/layout/radial1"/>
    <dgm:cxn modelId="{D6A8011F-2E57-3C4B-AAC5-BCE3EF5D8FC5}" type="presParOf" srcId="{A2762E0D-F25D-EB4C-BCA1-0B145EA97DDC}" destId="{B5BE8A8F-74BF-C446-A808-A06E14558C3E}" srcOrd="4" destOrd="0" presId="urn:microsoft.com/office/officeart/2005/8/layout/radial1"/>
    <dgm:cxn modelId="{A0E99418-777B-D449-A0F5-644E4F2AB90C}" type="presParOf" srcId="{A2762E0D-F25D-EB4C-BCA1-0B145EA97DDC}" destId="{B556F13D-FA4A-B242-B361-004BEA807F24}" srcOrd="5" destOrd="0" presId="urn:microsoft.com/office/officeart/2005/8/layout/radial1"/>
    <dgm:cxn modelId="{81005134-EB32-7942-ABE6-533C9455E131}" type="presParOf" srcId="{B556F13D-FA4A-B242-B361-004BEA807F24}" destId="{8B0F3F9B-0D9F-F74C-89DC-D26A9D3B0BAF}" srcOrd="0" destOrd="0" presId="urn:microsoft.com/office/officeart/2005/8/layout/radial1"/>
    <dgm:cxn modelId="{0A692136-9B48-3A47-8FDD-C4AB3D51E47D}" type="presParOf" srcId="{A2762E0D-F25D-EB4C-BCA1-0B145EA97DDC}" destId="{FB24D420-171C-8945-934A-5001B52B1357}" srcOrd="6" destOrd="0" presId="urn:microsoft.com/office/officeart/2005/8/layout/radial1"/>
    <dgm:cxn modelId="{8206E516-6444-6E4B-85E3-7E57994AD69E}" type="presParOf" srcId="{A2762E0D-F25D-EB4C-BCA1-0B145EA97DDC}" destId="{DE59AC1F-9DB3-5A48-B70D-AB758C672143}" srcOrd="7" destOrd="0" presId="urn:microsoft.com/office/officeart/2005/8/layout/radial1"/>
    <dgm:cxn modelId="{04FA16E6-2B46-0B4A-BAD4-5D309348E511}" type="presParOf" srcId="{DE59AC1F-9DB3-5A48-B70D-AB758C672143}" destId="{EFD14CFB-69B2-2847-821C-81F344D33CEE}" srcOrd="0" destOrd="0" presId="urn:microsoft.com/office/officeart/2005/8/layout/radial1"/>
    <dgm:cxn modelId="{89029384-4E36-8746-9CAD-1B3CB8E62D12}" type="presParOf" srcId="{A2762E0D-F25D-EB4C-BCA1-0B145EA97DDC}" destId="{C233C074-4F5D-014A-9756-C069236FAC1B}" srcOrd="8" destOrd="0" presId="urn:microsoft.com/office/officeart/2005/8/layout/radial1"/>
    <dgm:cxn modelId="{DED58DDD-B4CE-8B46-851B-0EAB065E33BF}" type="presParOf" srcId="{A2762E0D-F25D-EB4C-BCA1-0B145EA97DDC}" destId="{53A9F9C0-FCA7-BF4A-87B4-082DB5C58162}" srcOrd="9" destOrd="0" presId="urn:microsoft.com/office/officeart/2005/8/layout/radial1"/>
    <dgm:cxn modelId="{58BE4017-7B7D-B046-BEAF-D526FA3A056B}" type="presParOf" srcId="{53A9F9C0-FCA7-BF4A-87B4-082DB5C58162}" destId="{61A0151F-4832-5944-8949-29A2089B7501}" srcOrd="0" destOrd="0" presId="urn:microsoft.com/office/officeart/2005/8/layout/radial1"/>
    <dgm:cxn modelId="{A2F05082-D83B-FE40-A938-82610C0CC19B}" type="presParOf" srcId="{A2762E0D-F25D-EB4C-BCA1-0B145EA97DDC}" destId="{786C278A-52AF-F348-81FD-9B6677CBED35}" srcOrd="10" destOrd="0" presId="urn:microsoft.com/office/officeart/2005/8/layout/radial1"/>
    <dgm:cxn modelId="{706C74BC-0270-CB42-990F-E7C6D635710C}" type="presParOf" srcId="{A2762E0D-F25D-EB4C-BCA1-0B145EA97DDC}" destId="{8916B3F9-5F46-2D4E-9C78-23BD413D1CD2}" srcOrd="11" destOrd="0" presId="urn:microsoft.com/office/officeart/2005/8/layout/radial1"/>
    <dgm:cxn modelId="{57595601-3F1C-7443-809C-C47A35CA8553}" type="presParOf" srcId="{8916B3F9-5F46-2D4E-9C78-23BD413D1CD2}" destId="{4F4E1BF3-F924-F44E-963F-9E887080952B}" srcOrd="0" destOrd="0" presId="urn:microsoft.com/office/officeart/2005/8/layout/radial1"/>
    <dgm:cxn modelId="{039CD903-A883-1745-A36F-FB34C429C064}" type="presParOf" srcId="{A2762E0D-F25D-EB4C-BCA1-0B145EA97DDC}" destId="{343C0BFE-AB33-8642-AD06-2C0738FC5DF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DFA070-DC5F-D642-9D32-55C74DBE9193}" type="doc">
      <dgm:prSet loTypeId="urn:microsoft.com/office/officeart/2005/8/layout/cycle8" loCatId="" qsTypeId="urn:microsoft.com/office/officeart/2005/8/quickstyle/3D3" qsCatId="3D" csTypeId="urn:microsoft.com/office/officeart/2005/8/colors/colorful2" csCatId="colorful" phldr="1"/>
      <dgm:spPr/>
    </dgm:pt>
    <dgm:pt modelId="{A3043B41-F417-9A47-9E20-E2A7BFA9D702}">
      <dgm:prSet phldrT="[Text]"/>
      <dgm:spPr/>
      <dgm:t>
        <a:bodyPr/>
        <a:lstStyle/>
        <a:p>
          <a:r>
            <a:rPr lang="en-US" dirty="0" smtClean="0"/>
            <a:t>Fall</a:t>
          </a:r>
          <a:endParaRPr lang="en-US" dirty="0"/>
        </a:p>
      </dgm:t>
    </dgm:pt>
    <dgm:pt modelId="{F5D1ECDC-A90D-3B4E-8C13-141FF1997556}" type="parTrans" cxnId="{7DE12622-F110-184A-8BDB-C23AEB3999FD}">
      <dgm:prSet/>
      <dgm:spPr/>
      <dgm:t>
        <a:bodyPr/>
        <a:lstStyle/>
        <a:p>
          <a:endParaRPr lang="en-US"/>
        </a:p>
      </dgm:t>
    </dgm:pt>
    <dgm:pt modelId="{B8E7E9EA-02C2-AE45-9BA3-D7116A955B91}" type="sibTrans" cxnId="{7DE12622-F110-184A-8BDB-C23AEB3999FD}">
      <dgm:prSet/>
      <dgm:spPr/>
      <dgm:t>
        <a:bodyPr/>
        <a:lstStyle/>
        <a:p>
          <a:endParaRPr lang="en-US"/>
        </a:p>
      </dgm:t>
    </dgm:pt>
    <dgm:pt modelId="{54819F04-8F48-D647-B6B0-192EC1483933}">
      <dgm:prSet phldrT="[Text]"/>
      <dgm:spPr/>
      <dgm:t>
        <a:bodyPr/>
        <a:lstStyle/>
        <a:p>
          <a:r>
            <a:rPr lang="en-US" dirty="0" smtClean="0"/>
            <a:t>Winter-Spring</a:t>
          </a:r>
          <a:endParaRPr lang="en-US" dirty="0"/>
        </a:p>
      </dgm:t>
    </dgm:pt>
    <dgm:pt modelId="{65A03160-F03B-9745-8020-D61256CEC32E}" type="parTrans" cxnId="{58C6ACE7-896F-B54F-843E-D4C1C0B2364E}">
      <dgm:prSet/>
      <dgm:spPr/>
      <dgm:t>
        <a:bodyPr/>
        <a:lstStyle/>
        <a:p>
          <a:endParaRPr lang="en-US"/>
        </a:p>
      </dgm:t>
    </dgm:pt>
    <dgm:pt modelId="{78E46D49-ABF3-DD4C-8632-6E9D31334A26}" type="sibTrans" cxnId="{58C6ACE7-896F-B54F-843E-D4C1C0B2364E}">
      <dgm:prSet/>
      <dgm:spPr/>
      <dgm:t>
        <a:bodyPr/>
        <a:lstStyle/>
        <a:p>
          <a:endParaRPr lang="en-US"/>
        </a:p>
      </dgm:t>
    </dgm:pt>
    <dgm:pt modelId="{20F7B7D0-318F-ED41-AACD-C5B781855C08}">
      <dgm:prSet phldrT="[Text]"/>
      <dgm:spPr/>
      <dgm:t>
        <a:bodyPr/>
        <a:lstStyle/>
        <a:p>
          <a:r>
            <a:rPr lang="en-US" dirty="0" smtClean="0"/>
            <a:t>Summer</a:t>
          </a:r>
          <a:endParaRPr lang="en-US" dirty="0"/>
        </a:p>
      </dgm:t>
    </dgm:pt>
    <dgm:pt modelId="{288AB2FD-F22B-0648-A674-1C31292C9E61}" type="parTrans" cxnId="{611D38A4-FD47-F143-AECB-3A337AABE627}">
      <dgm:prSet/>
      <dgm:spPr/>
      <dgm:t>
        <a:bodyPr/>
        <a:lstStyle/>
        <a:p>
          <a:endParaRPr lang="en-US"/>
        </a:p>
      </dgm:t>
    </dgm:pt>
    <dgm:pt modelId="{63AB9206-E069-E84A-9DCA-D0E3CB06BC81}" type="sibTrans" cxnId="{611D38A4-FD47-F143-AECB-3A337AABE627}">
      <dgm:prSet/>
      <dgm:spPr/>
      <dgm:t>
        <a:bodyPr/>
        <a:lstStyle/>
        <a:p>
          <a:endParaRPr lang="en-US"/>
        </a:p>
      </dgm:t>
    </dgm:pt>
    <dgm:pt modelId="{091F22CC-0253-0B42-86A8-E4F59E8065AE}" type="pres">
      <dgm:prSet presAssocID="{E8DFA070-DC5F-D642-9D32-55C74DBE9193}" presName="compositeShape" presStyleCnt="0">
        <dgm:presLayoutVars>
          <dgm:chMax val="7"/>
          <dgm:dir/>
          <dgm:resizeHandles val="exact"/>
        </dgm:presLayoutVars>
      </dgm:prSet>
      <dgm:spPr/>
    </dgm:pt>
    <dgm:pt modelId="{9BC6C76A-0606-8049-8B83-6503ABA222E2}" type="pres">
      <dgm:prSet presAssocID="{E8DFA070-DC5F-D642-9D32-55C74DBE9193}" presName="wedge1" presStyleLbl="node1" presStyleIdx="0" presStyleCnt="3"/>
      <dgm:spPr/>
      <dgm:t>
        <a:bodyPr/>
        <a:lstStyle/>
        <a:p>
          <a:endParaRPr lang="en-US"/>
        </a:p>
      </dgm:t>
    </dgm:pt>
    <dgm:pt modelId="{483B2915-71DD-0C4F-8B4C-9AAF47E4B1FA}" type="pres">
      <dgm:prSet presAssocID="{E8DFA070-DC5F-D642-9D32-55C74DBE9193}" presName="dummy1a" presStyleCnt="0"/>
      <dgm:spPr/>
    </dgm:pt>
    <dgm:pt modelId="{DC96C939-139D-0643-9E28-6A2F80FA477D}" type="pres">
      <dgm:prSet presAssocID="{E8DFA070-DC5F-D642-9D32-55C74DBE9193}" presName="dummy1b" presStyleCnt="0"/>
      <dgm:spPr/>
    </dgm:pt>
    <dgm:pt modelId="{2B4FE038-2C64-274B-8331-6CFEB4F13BD9}" type="pres">
      <dgm:prSet presAssocID="{E8DFA070-DC5F-D642-9D32-55C74DBE9193}" presName="wedge1Tx" presStyleLbl="node1" presStyleIdx="0" presStyleCnt="3">
        <dgm:presLayoutVars>
          <dgm:chMax val="0"/>
          <dgm:chPref val="0"/>
          <dgm:bulletEnabled val="1"/>
        </dgm:presLayoutVars>
      </dgm:prSet>
      <dgm:spPr/>
      <dgm:t>
        <a:bodyPr/>
        <a:lstStyle/>
        <a:p>
          <a:endParaRPr lang="en-US"/>
        </a:p>
      </dgm:t>
    </dgm:pt>
    <dgm:pt modelId="{B693E6FC-39D2-384F-B23E-F8D1633C9CDE}" type="pres">
      <dgm:prSet presAssocID="{E8DFA070-DC5F-D642-9D32-55C74DBE9193}" presName="wedge2" presStyleLbl="node1" presStyleIdx="1" presStyleCnt="3"/>
      <dgm:spPr/>
      <dgm:t>
        <a:bodyPr/>
        <a:lstStyle/>
        <a:p>
          <a:endParaRPr lang="en-US"/>
        </a:p>
      </dgm:t>
    </dgm:pt>
    <dgm:pt modelId="{5FC38D96-B94C-DF46-B520-510C3176FC8A}" type="pres">
      <dgm:prSet presAssocID="{E8DFA070-DC5F-D642-9D32-55C74DBE9193}" presName="dummy2a" presStyleCnt="0"/>
      <dgm:spPr/>
    </dgm:pt>
    <dgm:pt modelId="{945835E2-8659-B149-B824-CF68B9A8D9B1}" type="pres">
      <dgm:prSet presAssocID="{E8DFA070-DC5F-D642-9D32-55C74DBE9193}" presName="dummy2b" presStyleCnt="0"/>
      <dgm:spPr/>
    </dgm:pt>
    <dgm:pt modelId="{958911A2-ED26-4748-9726-3370C1EEC463}" type="pres">
      <dgm:prSet presAssocID="{E8DFA070-DC5F-D642-9D32-55C74DBE9193}" presName="wedge2Tx" presStyleLbl="node1" presStyleIdx="1" presStyleCnt="3">
        <dgm:presLayoutVars>
          <dgm:chMax val="0"/>
          <dgm:chPref val="0"/>
          <dgm:bulletEnabled val="1"/>
        </dgm:presLayoutVars>
      </dgm:prSet>
      <dgm:spPr/>
      <dgm:t>
        <a:bodyPr/>
        <a:lstStyle/>
        <a:p>
          <a:endParaRPr lang="en-US"/>
        </a:p>
      </dgm:t>
    </dgm:pt>
    <dgm:pt modelId="{DBFA8338-CC05-2940-A05E-BD3D2B0EE1F4}" type="pres">
      <dgm:prSet presAssocID="{E8DFA070-DC5F-D642-9D32-55C74DBE9193}" presName="wedge3" presStyleLbl="node1" presStyleIdx="2" presStyleCnt="3"/>
      <dgm:spPr/>
      <dgm:t>
        <a:bodyPr/>
        <a:lstStyle/>
        <a:p>
          <a:endParaRPr lang="en-US"/>
        </a:p>
      </dgm:t>
    </dgm:pt>
    <dgm:pt modelId="{C1DC825D-4562-DD4A-8E22-1F6196F2950E}" type="pres">
      <dgm:prSet presAssocID="{E8DFA070-DC5F-D642-9D32-55C74DBE9193}" presName="dummy3a" presStyleCnt="0"/>
      <dgm:spPr/>
    </dgm:pt>
    <dgm:pt modelId="{986A548C-31A7-8049-AB05-6BF00D1B2DCA}" type="pres">
      <dgm:prSet presAssocID="{E8DFA070-DC5F-D642-9D32-55C74DBE9193}" presName="dummy3b" presStyleCnt="0"/>
      <dgm:spPr/>
    </dgm:pt>
    <dgm:pt modelId="{F5CE888E-1085-C846-8CD3-5BFC2039CED1}" type="pres">
      <dgm:prSet presAssocID="{E8DFA070-DC5F-D642-9D32-55C74DBE9193}" presName="wedge3Tx" presStyleLbl="node1" presStyleIdx="2" presStyleCnt="3">
        <dgm:presLayoutVars>
          <dgm:chMax val="0"/>
          <dgm:chPref val="0"/>
          <dgm:bulletEnabled val="1"/>
        </dgm:presLayoutVars>
      </dgm:prSet>
      <dgm:spPr/>
      <dgm:t>
        <a:bodyPr/>
        <a:lstStyle/>
        <a:p>
          <a:endParaRPr lang="en-US"/>
        </a:p>
      </dgm:t>
    </dgm:pt>
    <dgm:pt modelId="{227F2737-653F-6843-AF58-FFBC079C1985}" type="pres">
      <dgm:prSet presAssocID="{B8E7E9EA-02C2-AE45-9BA3-D7116A955B91}" presName="arrowWedge1" presStyleLbl="fgSibTrans2D1" presStyleIdx="0" presStyleCnt="3"/>
      <dgm:spPr/>
    </dgm:pt>
    <dgm:pt modelId="{52285EB1-1A71-9D4C-A1EB-7F3C5A2DEEC5}" type="pres">
      <dgm:prSet presAssocID="{78E46D49-ABF3-DD4C-8632-6E9D31334A26}" presName="arrowWedge2" presStyleLbl="fgSibTrans2D1" presStyleIdx="1" presStyleCnt="3"/>
      <dgm:spPr/>
    </dgm:pt>
    <dgm:pt modelId="{B3DC0718-70FD-9F43-AB24-2A1A336A3636}" type="pres">
      <dgm:prSet presAssocID="{63AB9206-E069-E84A-9DCA-D0E3CB06BC81}" presName="arrowWedge3" presStyleLbl="fgSibTrans2D1" presStyleIdx="2" presStyleCnt="3"/>
      <dgm:spPr/>
    </dgm:pt>
  </dgm:ptLst>
  <dgm:cxnLst>
    <dgm:cxn modelId="{598BD2EF-A66A-E94D-8AF6-A07A765DCEBD}" type="presOf" srcId="{20F7B7D0-318F-ED41-AACD-C5B781855C08}" destId="{DBFA8338-CC05-2940-A05E-BD3D2B0EE1F4}" srcOrd="0" destOrd="0" presId="urn:microsoft.com/office/officeart/2005/8/layout/cycle8"/>
    <dgm:cxn modelId="{58C6ACE7-896F-B54F-843E-D4C1C0B2364E}" srcId="{E8DFA070-DC5F-D642-9D32-55C74DBE9193}" destId="{54819F04-8F48-D647-B6B0-192EC1483933}" srcOrd="1" destOrd="0" parTransId="{65A03160-F03B-9745-8020-D61256CEC32E}" sibTransId="{78E46D49-ABF3-DD4C-8632-6E9D31334A26}"/>
    <dgm:cxn modelId="{E6A7B0FD-A2BF-0745-95D5-6F14C00AC431}" type="presOf" srcId="{E8DFA070-DC5F-D642-9D32-55C74DBE9193}" destId="{091F22CC-0253-0B42-86A8-E4F59E8065AE}" srcOrd="0" destOrd="0" presId="urn:microsoft.com/office/officeart/2005/8/layout/cycle8"/>
    <dgm:cxn modelId="{F8B50F41-7D20-C646-B3A3-CB1FEC48B3E7}" type="presOf" srcId="{A3043B41-F417-9A47-9E20-E2A7BFA9D702}" destId="{2B4FE038-2C64-274B-8331-6CFEB4F13BD9}" srcOrd="1" destOrd="0" presId="urn:microsoft.com/office/officeart/2005/8/layout/cycle8"/>
    <dgm:cxn modelId="{DEADCCBB-3CDB-5F4A-B29C-7E55B2FD6E4B}" type="presOf" srcId="{20F7B7D0-318F-ED41-AACD-C5B781855C08}" destId="{F5CE888E-1085-C846-8CD3-5BFC2039CED1}" srcOrd="1" destOrd="0" presId="urn:microsoft.com/office/officeart/2005/8/layout/cycle8"/>
    <dgm:cxn modelId="{7DE12622-F110-184A-8BDB-C23AEB3999FD}" srcId="{E8DFA070-DC5F-D642-9D32-55C74DBE9193}" destId="{A3043B41-F417-9A47-9E20-E2A7BFA9D702}" srcOrd="0" destOrd="0" parTransId="{F5D1ECDC-A90D-3B4E-8C13-141FF1997556}" sibTransId="{B8E7E9EA-02C2-AE45-9BA3-D7116A955B91}"/>
    <dgm:cxn modelId="{BDF4A856-ABDE-534A-8786-F699B0DE73E1}" type="presOf" srcId="{54819F04-8F48-D647-B6B0-192EC1483933}" destId="{B693E6FC-39D2-384F-B23E-F8D1633C9CDE}" srcOrd="0" destOrd="0" presId="urn:microsoft.com/office/officeart/2005/8/layout/cycle8"/>
    <dgm:cxn modelId="{611D38A4-FD47-F143-AECB-3A337AABE627}" srcId="{E8DFA070-DC5F-D642-9D32-55C74DBE9193}" destId="{20F7B7D0-318F-ED41-AACD-C5B781855C08}" srcOrd="2" destOrd="0" parTransId="{288AB2FD-F22B-0648-A674-1C31292C9E61}" sibTransId="{63AB9206-E069-E84A-9DCA-D0E3CB06BC81}"/>
    <dgm:cxn modelId="{614B6549-5AA2-5140-A9C0-0A31AA9EA4B1}" type="presOf" srcId="{54819F04-8F48-D647-B6B0-192EC1483933}" destId="{958911A2-ED26-4748-9726-3370C1EEC463}" srcOrd="1" destOrd="0" presId="urn:microsoft.com/office/officeart/2005/8/layout/cycle8"/>
    <dgm:cxn modelId="{AE51F911-AF33-EC42-8B14-CEED28864728}" type="presOf" srcId="{A3043B41-F417-9A47-9E20-E2A7BFA9D702}" destId="{9BC6C76A-0606-8049-8B83-6503ABA222E2}" srcOrd="0" destOrd="0" presId="urn:microsoft.com/office/officeart/2005/8/layout/cycle8"/>
    <dgm:cxn modelId="{DAA8E5DC-4945-AB48-B249-2D74E45AF84B}" type="presParOf" srcId="{091F22CC-0253-0B42-86A8-E4F59E8065AE}" destId="{9BC6C76A-0606-8049-8B83-6503ABA222E2}" srcOrd="0" destOrd="0" presId="urn:microsoft.com/office/officeart/2005/8/layout/cycle8"/>
    <dgm:cxn modelId="{AB67F3EF-D9C5-844B-9595-18A122D7D087}" type="presParOf" srcId="{091F22CC-0253-0B42-86A8-E4F59E8065AE}" destId="{483B2915-71DD-0C4F-8B4C-9AAF47E4B1FA}" srcOrd="1" destOrd="0" presId="urn:microsoft.com/office/officeart/2005/8/layout/cycle8"/>
    <dgm:cxn modelId="{28737E9C-4E68-2E48-B90B-6C511D08B70D}" type="presParOf" srcId="{091F22CC-0253-0B42-86A8-E4F59E8065AE}" destId="{DC96C939-139D-0643-9E28-6A2F80FA477D}" srcOrd="2" destOrd="0" presId="urn:microsoft.com/office/officeart/2005/8/layout/cycle8"/>
    <dgm:cxn modelId="{6262D54E-EFBC-F94E-A8F3-7F615D551513}" type="presParOf" srcId="{091F22CC-0253-0B42-86A8-E4F59E8065AE}" destId="{2B4FE038-2C64-274B-8331-6CFEB4F13BD9}" srcOrd="3" destOrd="0" presId="urn:microsoft.com/office/officeart/2005/8/layout/cycle8"/>
    <dgm:cxn modelId="{B066D035-BDE8-E54E-8377-8E091C2F2C03}" type="presParOf" srcId="{091F22CC-0253-0B42-86A8-E4F59E8065AE}" destId="{B693E6FC-39D2-384F-B23E-F8D1633C9CDE}" srcOrd="4" destOrd="0" presId="urn:microsoft.com/office/officeart/2005/8/layout/cycle8"/>
    <dgm:cxn modelId="{E549ED3D-FC8C-C140-94DE-CA9A6B62E3D3}" type="presParOf" srcId="{091F22CC-0253-0B42-86A8-E4F59E8065AE}" destId="{5FC38D96-B94C-DF46-B520-510C3176FC8A}" srcOrd="5" destOrd="0" presId="urn:microsoft.com/office/officeart/2005/8/layout/cycle8"/>
    <dgm:cxn modelId="{972A9C18-019B-3241-8DB5-12B1888E1807}" type="presParOf" srcId="{091F22CC-0253-0B42-86A8-E4F59E8065AE}" destId="{945835E2-8659-B149-B824-CF68B9A8D9B1}" srcOrd="6" destOrd="0" presId="urn:microsoft.com/office/officeart/2005/8/layout/cycle8"/>
    <dgm:cxn modelId="{DBCE84C6-B374-9B4A-A6BF-68152415E104}" type="presParOf" srcId="{091F22CC-0253-0B42-86A8-E4F59E8065AE}" destId="{958911A2-ED26-4748-9726-3370C1EEC463}" srcOrd="7" destOrd="0" presId="urn:microsoft.com/office/officeart/2005/8/layout/cycle8"/>
    <dgm:cxn modelId="{09E7A989-1B26-CC4D-A0C5-23C4974D85D6}" type="presParOf" srcId="{091F22CC-0253-0B42-86A8-E4F59E8065AE}" destId="{DBFA8338-CC05-2940-A05E-BD3D2B0EE1F4}" srcOrd="8" destOrd="0" presId="urn:microsoft.com/office/officeart/2005/8/layout/cycle8"/>
    <dgm:cxn modelId="{03B094CF-D115-EE4D-97CF-B4EA269DE023}" type="presParOf" srcId="{091F22CC-0253-0B42-86A8-E4F59E8065AE}" destId="{C1DC825D-4562-DD4A-8E22-1F6196F2950E}" srcOrd="9" destOrd="0" presId="urn:microsoft.com/office/officeart/2005/8/layout/cycle8"/>
    <dgm:cxn modelId="{16F54617-D3BA-EA44-AA08-2329D176EE6A}" type="presParOf" srcId="{091F22CC-0253-0B42-86A8-E4F59E8065AE}" destId="{986A548C-31A7-8049-AB05-6BF00D1B2DCA}" srcOrd="10" destOrd="0" presId="urn:microsoft.com/office/officeart/2005/8/layout/cycle8"/>
    <dgm:cxn modelId="{296017DE-6A72-444B-9365-ED08164C414A}" type="presParOf" srcId="{091F22CC-0253-0B42-86A8-E4F59E8065AE}" destId="{F5CE888E-1085-C846-8CD3-5BFC2039CED1}" srcOrd="11" destOrd="0" presId="urn:microsoft.com/office/officeart/2005/8/layout/cycle8"/>
    <dgm:cxn modelId="{63963B1F-31DE-0F45-B72D-585D4458280A}" type="presParOf" srcId="{091F22CC-0253-0B42-86A8-E4F59E8065AE}" destId="{227F2737-653F-6843-AF58-FFBC079C1985}" srcOrd="12" destOrd="0" presId="urn:microsoft.com/office/officeart/2005/8/layout/cycle8"/>
    <dgm:cxn modelId="{A56B32F9-BBE7-FB48-843E-597CF6B2EBBA}" type="presParOf" srcId="{091F22CC-0253-0B42-86A8-E4F59E8065AE}" destId="{52285EB1-1A71-9D4C-A1EB-7F3C5A2DEEC5}" srcOrd="13" destOrd="0" presId="urn:microsoft.com/office/officeart/2005/8/layout/cycle8"/>
    <dgm:cxn modelId="{70F5C6B4-8BF2-1048-A59C-C76574D00E8E}" type="presParOf" srcId="{091F22CC-0253-0B42-86A8-E4F59E8065AE}" destId="{B3DC0718-70FD-9F43-AB24-2A1A336A363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26F6B0-99AD-914D-A71F-476C3D045E9C}" type="doc">
      <dgm:prSet loTypeId="urn:microsoft.com/office/officeart/2005/8/layout/target1" loCatId="" qsTypeId="urn:microsoft.com/office/officeart/2005/8/quickstyle/3D3" qsCatId="3D" csTypeId="urn:microsoft.com/office/officeart/2005/8/colors/colorful1" csCatId="colorful" phldr="1"/>
      <dgm:spPr/>
    </dgm:pt>
    <dgm:pt modelId="{99208A2C-55F9-0A48-9664-4472CC91E9B9}">
      <dgm:prSet phldrT="[Text]"/>
      <dgm:spPr/>
      <dgm:t>
        <a:bodyPr/>
        <a:lstStyle/>
        <a:p>
          <a:r>
            <a:rPr lang="en-US" dirty="0" smtClean="0"/>
            <a:t>Website</a:t>
          </a:r>
          <a:endParaRPr lang="en-US" dirty="0"/>
        </a:p>
      </dgm:t>
    </dgm:pt>
    <dgm:pt modelId="{E1E600FF-8197-C84A-8F7B-7F2AEF04F6D1}" type="parTrans" cxnId="{EEF9501C-8324-CC4C-B488-A748EDDBE5F0}">
      <dgm:prSet/>
      <dgm:spPr/>
      <dgm:t>
        <a:bodyPr/>
        <a:lstStyle/>
        <a:p>
          <a:endParaRPr lang="en-US"/>
        </a:p>
      </dgm:t>
    </dgm:pt>
    <dgm:pt modelId="{49750DC7-A8B4-7845-AE90-E004F41C4015}" type="sibTrans" cxnId="{EEF9501C-8324-CC4C-B488-A748EDDBE5F0}">
      <dgm:prSet/>
      <dgm:spPr/>
      <dgm:t>
        <a:bodyPr/>
        <a:lstStyle/>
        <a:p>
          <a:endParaRPr lang="en-US"/>
        </a:p>
      </dgm:t>
    </dgm:pt>
    <dgm:pt modelId="{7A1F2990-1D2E-934F-AF96-0D52E69B680A}">
      <dgm:prSet phldrT="[Text]"/>
      <dgm:spPr/>
      <dgm:t>
        <a:bodyPr/>
        <a:lstStyle/>
        <a:p>
          <a:r>
            <a:rPr lang="en-US" dirty="0" smtClean="0"/>
            <a:t>Social Media</a:t>
          </a:r>
          <a:endParaRPr lang="en-US" dirty="0"/>
        </a:p>
      </dgm:t>
    </dgm:pt>
    <dgm:pt modelId="{56C3BBC9-3FE7-7048-B1B7-47A3309A750C}" type="parTrans" cxnId="{0A0CC8DE-6379-524E-A18E-B67BFE3C4984}">
      <dgm:prSet/>
      <dgm:spPr/>
      <dgm:t>
        <a:bodyPr/>
        <a:lstStyle/>
        <a:p>
          <a:endParaRPr lang="en-US"/>
        </a:p>
      </dgm:t>
    </dgm:pt>
    <dgm:pt modelId="{95C7A1B6-9584-8A4A-858B-8182AD0FD96E}" type="sibTrans" cxnId="{0A0CC8DE-6379-524E-A18E-B67BFE3C4984}">
      <dgm:prSet/>
      <dgm:spPr/>
      <dgm:t>
        <a:bodyPr/>
        <a:lstStyle/>
        <a:p>
          <a:endParaRPr lang="en-US"/>
        </a:p>
      </dgm:t>
    </dgm:pt>
    <dgm:pt modelId="{F6E821C7-1CB0-7A47-B193-95E6ADA4A40A}">
      <dgm:prSet phldrT="[Text]"/>
      <dgm:spPr/>
      <dgm:t>
        <a:bodyPr/>
        <a:lstStyle/>
        <a:p>
          <a:r>
            <a:rPr lang="en-US" dirty="0" smtClean="0"/>
            <a:t>Communication</a:t>
          </a:r>
          <a:endParaRPr lang="en-US" dirty="0"/>
        </a:p>
      </dgm:t>
    </dgm:pt>
    <dgm:pt modelId="{0F8C8C5E-79F0-5342-877D-500D63C22C0B}" type="parTrans" cxnId="{27F9029D-6621-4040-A149-74CF0F641374}">
      <dgm:prSet/>
      <dgm:spPr/>
      <dgm:t>
        <a:bodyPr/>
        <a:lstStyle/>
        <a:p>
          <a:endParaRPr lang="en-US"/>
        </a:p>
      </dgm:t>
    </dgm:pt>
    <dgm:pt modelId="{21700BC9-4443-A644-A61F-10C5ED0DCD24}" type="sibTrans" cxnId="{27F9029D-6621-4040-A149-74CF0F641374}">
      <dgm:prSet/>
      <dgm:spPr/>
      <dgm:t>
        <a:bodyPr/>
        <a:lstStyle/>
        <a:p>
          <a:endParaRPr lang="en-US"/>
        </a:p>
      </dgm:t>
    </dgm:pt>
    <dgm:pt modelId="{38675BB7-DA37-5241-9026-1F98211F9B9D}" type="pres">
      <dgm:prSet presAssocID="{E626F6B0-99AD-914D-A71F-476C3D045E9C}" presName="composite" presStyleCnt="0">
        <dgm:presLayoutVars>
          <dgm:chMax val="5"/>
          <dgm:dir/>
          <dgm:resizeHandles val="exact"/>
        </dgm:presLayoutVars>
      </dgm:prSet>
      <dgm:spPr/>
    </dgm:pt>
    <dgm:pt modelId="{EC156467-FEC8-C94F-B4E6-8887CAF0C39F}" type="pres">
      <dgm:prSet presAssocID="{99208A2C-55F9-0A48-9664-4472CC91E9B9}" presName="circle1" presStyleLbl="lnNode1" presStyleIdx="0" presStyleCnt="3" custScaleX="173310" custScaleY="167490"/>
      <dgm:spPr/>
    </dgm:pt>
    <dgm:pt modelId="{6CED93A1-7485-0E41-A870-7A7B5E748393}" type="pres">
      <dgm:prSet presAssocID="{99208A2C-55F9-0A48-9664-4472CC91E9B9}" presName="text1" presStyleLbl="revTx" presStyleIdx="0" presStyleCnt="3">
        <dgm:presLayoutVars>
          <dgm:bulletEnabled val="1"/>
        </dgm:presLayoutVars>
      </dgm:prSet>
      <dgm:spPr/>
      <dgm:t>
        <a:bodyPr/>
        <a:lstStyle/>
        <a:p>
          <a:endParaRPr lang="en-US"/>
        </a:p>
      </dgm:t>
    </dgm:pt>
    <dgm:pt modelId="{9E3DF4C0-8406-BF47-BE82-2DDB8F064D8F}" type="pres">
      <dgm:prSet presAssocID="{99208A2C-55F9-0A48-9664-4472CC91E9B9}" presName="line1" presStyleLbl="callout" presStyleIdx="0" presStyleCnt="6"/>
      <dgm:spPr/>
    </dgm:pt>
    <dgm:pt modelId="{5ADAD25B-C95F-9F45-BF64-28EE8AD4B918}" type="pres">
      <dgm:prSet presAssocID="{99208A2C-55F9-0A48-9664-4472CC91E9B9}" presName="d1" presStyleLbl="callout" presStyleIdx="1" presStyleCnt="6"/>
      <dgm:spPr/>
    </dgm:pt>
    <dgm:pt modelId="{1232C592-804F-2240-AAC8-8859B033E579}" type="pres">
      <dgm:prSet presAssocID="{7A1F2990-1D2E-934F-AF96-0D52E69B680A}" presName="circle2" presStyleLbl="lnNode1" presStyleIdx="1" presStyleCnt="3"/>
      <dgm:spPr/>
    </dgm:pt>
    <dgm:pt modelId="{85D28564-DD9C-2248-B18E-95003FCA29A5}" type="pres">
      <dgm:prSet presAssocID="{7A1F2990-1D2E-934F-AF96-0D52E69B680A}" presName="text2" presStyleLbl="revTx" presStyleIdx="1" presStyleCnt="3">
        <dgm:presLayoutVars>
          <dgm:bulletEnabled val="1"/>
        </dgm:presLayoutVars>
      </dgm:prSet>
      <dgm:spPr/>
      <dgm:t>
        <a:bodyPr/>
        <a:lstStyle/>
        <a:p>
          <a:endParaRPr lang="en-US"/>
        </a:p>
      </dgm:t>
    </dgm:pt>
    <dgm:pt modelId="{B2055740-0842-8444-80FD-E4468E8CEAE5}" type="pres">
      <dgm:prSet presAssocID="{7A1F2990-1D2E-934F-AF96-0D52E69B680A}" presName="line2" presStyleLbl="callout" presStyleIdx="2" presStyleCnt="6"/>
      <dgm:spPr/>
    </dgm:pt>
    <dgm:pt modelId="{D1A4501C-4E3D-3746-A92D-00F430410CDA}" type="pres">
      <dgm:prSet presAssocID="{7A1F2990-1D2E-934F-AF96-0D52E69B680A}" presName="d2" presStyleLbl="callout" presStyleIdx="3" presStyleCnt="6"/>
      <dgm:spPr/>
    </dgm:pt>
    <dgm:pt modelId="{2B692B35-1EC9-D843-8F0B-1E0CA514A750}" type="pres">
      <dgm:prSet presAssocID="{F6E821C7-1CB0-7A47-B193-95E6ADA4A40A}" presName="circle3" presStyleLbl="lnNode1" presStyleIdx="2" presStyleCnt="3"/>
      <dgm:spPr/>
    </dgm:pt>
    <dgm:pt modelId="{EC2C9C9B-C780-944A-949D-BFFF58B670A9}" type="pres">
      <dgm:prSet presAssocID="{F6E821C7-1CB0-7A47-B193-95E6ADA4A40A}" presName="text3" presStyleLbl="revTx" presStyleIdx="2" presStyleCnt="3">
        <dgm:presLayoutVars>
          <dgm:bulletEnabled val="1"/>
        </dgm:presLayoutVars>
      </dgm:prSet>
      <dgm:spPr/>
      <dgm:t>
        <a:bodyPr/>
        <a:lstStyle/>
        <a:p>
          <a:endParaRPr lang="en-US"/>
        </a:p>
      </dgm:t>
    </dgm:pt>
    <dgm:pt modelId="{3357DB07-38FD-1542-B5FD-6A2BD9B57312}" type="pres">
      <dgm:prSet presAssocID="{F6E821C7-1CB0-7A47-B193-95E6ADA4A40A}" presName="line3" presStyleLbl="callout" presStyleIdx="4" presStyleCnt="6"/>
      <dgm:spPr/>
    </dgm:pt>
    <dgm:pt modelId="{A26892F2-DADF-8247-9021-CAB037E0BE02}" type="pres">
      <dgm:prSet presAssocID="{F6E821C7-1CB0-7A47-B193-95E6ADA4A40A}" presName="d3" presStyleLbl="callout" presStyleIdx="5" presStyleCnt="6"/>
      <dgm:spPr/>
    </dgm:pt>
  </dgm:ptLst>
  <dgm:cxnLst>
    <dgm:cxn modelId="{FDA79F80-8ED4-0940-8CA0-1669096E2DE6}" type="presOf" srcId="{99208A2C-55F9-0A48-9664-4472CC91E9B9}" destId="{6CED93A1-7485-0E41-A870-7A7B5E748393}" srcOrd="0" destOrd="0" presId="urn:microsoft.com/office/officeart/2005/8/layout/target1"/>
    <dgm:cxn modelId="{0A0CC8DE-6379-524E-A18E-B67BFE3C4984}" srcId="{E626F6B0-99AD-914D-A71F-476C3D045E9C}" destId="{7A1F2990-1D2E-934F-AF96-0D52E69B680A}" srcOrd="1" destOrd="0" parTransId="{56C3BBC9-3FE7-7048-B1B7-47A3309A750C}" sibTransId="{95C7A1B6-9584-8A4A-858B-8182AD0FD96E}"/>
    <dgm:cxn modelId="{27F9029D-6621-4040-A149-74CF0F641374}" srcId="{E626F6B0-99AD-914D-A71F-476C3D045E9C}" destId="{F6E821C7-1CB0-7A47-B193-95E6ADA4A40A}" srcOrd="2" destOrd="0" parTransId="{0F8C8C5E-79F0-5342-877D-500D63C22C0B}" sibTransId="{21700BC9-4443-A644-A61F-10C5ED0DCD24}"/>
    <dgm:cxn modelId="{2C1A48F7-9EC4-0E4E-8577-144E7CA1AB49}" type="presOf" srcId="{7A1F2990-1D2E-934F-AF96-0D52E69B680A}" destId="{85D28564-DD9C-2248-B18E-95003FCA29A5}" srcOrd="0" destOrd="0" presId="urn:microsoft.com/office/officeart/2005/8/layout/target1"/>
    <dgm:cxn modelId="{B90BC8E9-8C21-424B-80FB-C6CC65A7085E}" type="presOf" srcId="{F6E821C7-1CB0-7A47-B193-95E6ADA4A40A}" destId="{EC2C9C9B-C780-944A-949D-BFFF58B670A9}" srcOrd="0" destOrd="0" presId="urn:microsoft.com/office/officeart/2005/8/layout/target1"/>
    <dgm:cxn modelId="{EEF9501C-8324-CC4C-B488-A748EDDBE5F0}" srcId="{E626F6B0-99AD-914D-A71F-476C3D045E9C}" destId="{99208A2C-55F9-0A48-9664-4472CC91E9B9}" srcOrd="0" destOrd="0" parTransId="{E1E600FF-8197-C84A-8F7B-7F2AEF04F6D1}" sibTransId="{49750DC7-A8B4-7845-AE90-E004F41C4015}"/>
    <dgm:cxn modelId="{F88E3D48-998F-984F-98C0-258B790FA59F}" type="presOf" srcId="{E626F6B0-99AD-914D-A71F-476C3D045E9C}" destId="{38675BB7-DA37-5241-9026-1F98211F9B9D}" srcOrd="0" destOrd="0" presId="urn:microsoft.com/office/officeart/2005/8/layout/target1"/>
    <dgm:cxn modelId="{F9223A75-F756-BC46-9E04-4F8796914C66}" type="presParOf" srcId="{38675BB7-DA37-5241-9026-1F98211F9B9D}" destId="{EC156467-FEC8-C94F-B4E6-8887CAF0C39F}" srcOrd="0" destOrd="0" presId="urn:microsoft.com/office/officeart/2005/8/layout/target1"/>
    <dgm:cxn modelId="{03C521CC-055A-E149-B6F0-70FF71AC4BE1}" type="presParOf" srcId="{38675BB7-DA37-5241-9026-1F98211F9B9D}" destId="{6CED93A1-7485-0E41-A870-7A7B5E748393}" srcOrd="1" destOrd="0" presId="urn:microsoft.com/office/officeart/2005/8/layout/target1"/>
    <dgm:cxn modelId="{54943E93-CC72-A04B-8228-03CD572CFD3F}" type="presParOf" srcId="{38675BB7-DA37-5241-9026-1F98211F9B9D}" destId="{9E3DF4C0-8406-BF47-BE82-2DDB8F064D8F}" srcOrd="2" destOrd="0" presId="urn:microsoft.com/office/officeart/2005/8/layout/target1"/>
    <dgm:cxn modelId="{3BF71FFD-E306-E64A-9AD9-3589ABE577CB}" type="presParOf" srcId="{38675BB7-DA37-5241-9026-1F98211F9B9D}" destId="{5ADAD25B-C95F-9F45-BF64-28EE8AD4B918}" srcOrd="3" destOrd="0" presId="urn:microsoft.com/office/officeart/2005/8/layout/target1"/>
    <dgm:cxn modelId="{937F916C-499A-4A44-ADC7-AC744740A9E3}" type="presParOf" srcId="{38675BB7-DA37-5241-9026-1F98211F9B9D}" destId="{1232C592-804F-2240-AAC8-8859B033E579}" srcOrd="4" destOrd="0" presId="urn:microsoft.com/office/officeart/2005/8/layout/target1"/>
    <dgm:cxn modelId="{F2C6E14E-E452-5F40-AF7C-5BB4FB9E1616}" type="presParOf" srcId="{38675BB7-DA37-5241-9026-1F98211F9B9D}" destId="{85D28564-DD9C-2248-B18E-95003FCA29A5}" srcOrd="5" destOrd="0" presId="urn:microsoft.com/office/officeart/2005/8/layout/target1"/>
    <dgm:cxn modelId="{50A734B8-BC04-3648-B7D8-5DF25DF40B38}" type="presParOf" srcId="{38675BB7-DA37-5241-9026-1F98211F9B9D}" destId="{B2055740-0842-8444-80FD-E4468E8CEAE5}" srcOrd="6" destOrd="0" presId="urn:microsoft.com/office/officeart/2005/8/layout/target1"/>
    <dgm:cxn modelId="{65BAF261-4A3E-EF48-9272-05AE31DD210A}" type="presParOf" srcId="{38675BB7-DA37-5241-9026-1F98211F9B9D}" destId="{D1A4501C-4E3D-3746-A92D-00F430410CDA}" srcOrd="7" destOrd="0" presId="urn:microsoft.com/office/officeart/2005/8/layout/target1"/>
    <dgm:cxn modelId="{19AB3116-C629-B94A-ABC3-246A2F0C9AD4}" type="presParOf" srcId="{38675BB7-DA37-5241-9026-1F98211F9B9D}" destId="{2B692B35-1EC9-D843-8F0B-1E0CA514A750}" srcOrd="8" destOrd="0" presId="urn:microsoft.com/office/officeart/2005/8/layout/target1"/>
    <dgm:cxn modelId="{C76F58A8-92E1-9F42-BCBA-5C3BFB75A93D}" type="presParOf" srcId="{38675BB7-DA37-5241-9026-1F98211F9B9D}" destId="{EC2C9C9B-C780-944A-949D-BFFF58B670A9}" srcOrd="9" destOrd="0" presId="urn:microsoft.com/office/officeart/2005/8/layout/target1"/>
    <dgm:cxn modelId="{29CD53B2-B8A4-4740-BFD6-8F9B90080622}" type="presParOf" srcId="{38675BB7-DA37-5241-9026-1F98211F9B9D}" destId="{3357DB07-38FD-1542-B5FD-6A2BD9B57312}" srcOrd="10" destOrd="0" presId="urn:microsoft.com/office/officeart/2005/8/layout/target1"/>
    <dgm:cxn modelId="{77F1E699-ADD8-0241-99F4-FACE57563CAE}" type="presParOf" srcId="{38675BB7-DA37-5241-9026-1F98211F9B9D}" destId="{A26892F2-DADF-8247-9021-CAB037E0BE02}"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FB369B-6D03-BC43-A8A7-F0BC13CB7FCE}" type="doc">
      <dgm:prSet loTypeId="urn:microsoft.com/office/officeart/2005/8/layout/hierarchy2" loCatId="" qsTypeId="urn:microsoft.com/office/officeart/2005/8/quickstyle/3D3" qsCatId="3D" csTypeId="urn:microsoft.com/office/officeart/2005/8/colors/colorful2" csCatId="colorful" phldr="1"/>
      <dgm:spPr/>
      <dgm:t>
        <a:bodyPr/>
        <a:lstStyle/>
        <a:p>
          <a:endParaRPr lang="en-US"/>
        </a:p>
      </dgm:t>
    </dgm:pt>
    <dgm:pt modelId="{C04DC66D-8D05-C845-A947-2E8556597218}">
      <dgm:prSet phldrT="[Text]"/>
      <dgm:spPr/>
      <dgm:t>
        <a:bodyPr/>
        <a:lstStyle/>
        <a:p>
          <a:r>
            <a:rPr lang="en-US" dirty="0" smtClean="0"/>
            <a:t> You</a:t>
          </a:r>
          <a:endParaRPr lang="en-US" dirty="0"/>
        </a:p>
      </dgm:t>
    </dgm:pt>
    <dgm:pt modelId="{FF0A2F2E-F15E-3143-A5AC-8923FCC14870}" type="parTrans" cxnId="{D0DDA64C-B877-4A40-9ED3-9CE27DE090AE}">
      <dgm:prSet/>
      <dgm:spPr/>
      <dgm:t>
        <a:bodyPr/>
        <a:lstStyle/>
        <a:p>
          <a:endParaRPr lang="en-US"/>
        </a:p>
      </dgm:t>
    </dgm:pt>
    <dgm:pt modelId="{7BABFD1F-C259-9C4A-BB30-BEFDFEA8B208}" type="sibTrans" cxnId="{D0DDA64C-B877-4A40-9ED3-9CE27DE090AE}">
      <dgm:prSet/>
      <dgm:spPr/>
      <dgm:t>
        <a:bodyPr/>
        <a:lstStyle/>
        <a:p>
          <a:endParaRPr lang="en-US"/>
        </a:p>
      </dgm:t>
    </dgm:pt>
    <dgm:pt modelId="{00C32538-73B6-BD44-BC98-1078EDC6D721}">
      <dgm:prSet phldrT="[Text]"/>
      <dgm:spPr/>
      <dgm:t>
        <a:bodyPr/>
        <a:lstStyle/>
        <a:p>
          <a:r>
            <a:rPr lang="en-US" dirty="0" smtClean="0"/>
            <a:t> Your Friends</a:t>
          </a:r>
          <a:endParaRPr lang="en-US" dirty="0"/>
        </a:p>
      </dgm:t>
    </dgm:pt>
    <dgm:pt modelId="{20D4331A-FE6F-844E-BB36-3FD5398CA256}" type="parTrans" cxnId="{A8A9C6D6-80E9-F446-B066-170C836D6869}">
      <dgm:prSet/>
      <dgm:spPr/>
      <dgm:t>
        <a:bodyPr/>
        <a:lstStyle/>
        <a:p>
          <a:endParaRPr lang="en-US" dirty="0"/>
        </a:p>
      </dgm:t>
    </dgm:pt>
    <dgm:pt modelId="{D9DDF7D4-B2BA-BB4C-A739-1D40B0AA8538}" type="sibTrans" cxnId="{A8A9C6D6-80E9-F446-B066-170C836D6869}">
      <dgm:prSet/>
      <dgm:spPr/>
      <dgm:t>
        <a:bodyPr/>
        <a:lstStyle/>
        <a:p>
          <a:endParaRPr lang="en-US"/>
        </a:p>
      </dgm:t>
    </dgm:pt>
    <dgm:pt modelId="{6A1E2DF1-C48E-B54F-ACA3-4D223B2535B3}">
      <dgm:prSet phldrT="[Text]"/>
      <dgm:spPr/>
      <dgm:t>
        <a:bodyPr/>
        <a:lstStyle/>
        <a:p>
          <a:r>
            <a:rPr lang="en-US" dirty="0" smtClean="0"/>
            <a:t> Your Friends</a:t>
          </a:r>
          <a:endParaRPr lang="en-US" dirty="0"/>
        </a:p>
      </dgm:t>
    </dgm:pt>
    <dgm:pt modelId="{A9924C83-BAFE-3C41-83EA-37347528E5F3}" type="parTrans" cxnId="{AB424CE3-53CA-6148-9C93-3002038A1E07}">
      <dgm:prSet/>
      <dgm:spPr/>
      <dgm:t>
        <a:bodyPr/>
        <a:lstStyle/>
        <a:p>
          <a:endParaRPr lang="en-US" dirty="0"/>
        </a:p>
      </dgm:t>
    </dgm:pt>
    <dgm:pt modelId="{D58DC726-7115-EE46-A196-68B3FF7D9833}" type="sibTrans" cxnId="{AB424CE3-53CA-6148-9C93-3002038A1E07}">
      <dgm:prSet/>
      <dgm:spPr/>
      <dgm:t>
        <a:bodyPr/>
        <a:lstStyle/>
        <a:p>
          <a:endParaRPr lang="en-US"/>
        </a:p>
      </dgm:t>
    </dgm:pt>
    <dgm:pt modelId="{16843FE7-2CB4-564E-9BA7-CC5B3662C2E4}">
      <dgm:prSet phldrT="[Text]"/>
      <dgm:spPr/>
      <dgm:t>
        <a:bodyPr/>
        <a:lstStyle/>
        <a:p>
          <a:r>
            <a:rPr lang="en-US" dirty="0" smtClean="0"/>
            <a:t>Your Friends’ Friends </a:t>
          </a:r>
          <a:endParaRPr lang="en-US" dirty="0"/>
        </a:p>
      </dgm:t>
    </dgm:pt>
    <dgm:pt modelId="{A3FF0F16-7579-7C4D-A3EF-A02BADB71BD3}" type="parTrans" cxnId="{EF3B8116-0CE1-4E46-A231-9EFB75AE86A0}">
      <dgm:prSet/>
      <dgm:spPr/>
      <dgm:t>
        <a:bodyPr/>
        <a:lstStyle/>
        <a:p>
          <a:endParaRPr lang="en-US" dirty="0"/>
        </a:p>
      </dgm:t>
    </dgm:pt>
    <dgm:pt modelId="{167B01C3-732F-B541-B017-980E45678B0E}" type="sibTrans" cxnId="{EF3B8116-0CE1-4E46-A231-9EFB75AE86A0}">
      <dgm:prSet/>
      <dgm:spPr/>
      <dgm:t>
        <a:bodyPr/>
        <a:lstStyle/>
        <a:p>
          <a:endParaRPr lang="en-US"/>
        </a:p>
      </dgm:t>
    </dgm:pt>
    <dgm:pt modelId="{2DC379F5-C302-A146-8E2E-9E669B5830BC}">
      <dgm:prSet phldrT="[Text]"/>
      <dgm:spPr/>
      <dgm:t>
        <a:bodyPr/>
        <a:lstStyle/>
        <a:p>
          <a:r>
            <a:rPr lang="en-US" dirty="0" smtClean="0"/>
            <a:t>Your Friends’ Friends </a:t>
          </a:r>
          <a:endParaRPr lang="en-US" dirty="0"/>
        </a:p>
      </dgm:t>
    </dgm:pt>
    <dgm:pt modelId="{54C9E740-F8BB-4C41-A430-F9385E8E598E}" type="parTrans" cxnId="{BF8A31CC-881F-BD48-A591-D4CA85D78521}">
      <dgm:prSet/>
      <dgm:spPr/>
      <dgm:t>
        <a:bodyPr/>
        <a:lstStyle/>
        <a:p>
          <a:endParaRPr lang="en-US" dirty="0"/>
        </a:p>
      </dgm:t>
    </dgm:pt>
    <dgm:pt modelId="{2B46DA67-62C0-D644-A808-A43AFFCE86CC}" type="sibTrans" cxnId="{BF8A31CC-881F-BD48-A591-D4CA85D78521}">
      <dgm:prSet/>
      <dgm:spPr/>
      <dgm:t>
        <a:bodyPr/>
        <a:lstStyle/>
        <a:p>
          <a:endParaRPr lang="en-US"/>
        </a:p>
      </dgm:t>
    </dgm:pt>
    <dgm:pt modelId="{C5194232-A560-1940-94F7-9B33994B6E2F}">
      <dgm:prSet phldrT="[Text]"/>
      <dgm:spPr/>
      <dgm:t>
        <a:bodyPr/>
        <a:lstStyle/>
        <a:p>
          <a:r>
            <a:rPr lang="en-US" dirty="0" smtClean="0"/>
            <a:t>Your Friends’ Friend’s Friends</a:t>
          </a:r>
          <a:endParaRPr lang="en-US" dirty="0"/>
        </a:p>
      </dgm:t>
    </dgm:pt>
    <dgm:pt modelId="{6168E034-3AF1-A841-A121-EDD19B460C46}" type="parTrans" cxnId="{378875A6-F99E-F643-8DF6-F82BB55A0CB7}">
      <dgm:prSet/>
      <dgm:spPr/>
      <dgm:t>
        <a:bodyPr/>
        <a:lstStyle/>
        <a:p>
          <a:endParaRPr lang="en-US" dirty="0"/>
        </a:p>
      </dgm:t>
    </dgm:pt>
    <dgm:pt modelId="{E7232B8D-BEF8-4D4F-9E2F-C8FEABDA3D8E}" type="sibTrans" cxnId="{378875A6-F99E-F643-8DF6-F82BB55A0CB7}">
      <dgm:prSet/>
      <dgm:spPr/>
      <dgm:t>
        <a:bodyPr/>
        <a:lstStyle/>
        <a:p>
          <a:endParaRPr lang="en-US"/>
        </a:p>
      </dgm:t>
    </dgm:pt>
    <dgm:pt modelId="{1FFC28C0-E6E4-A84B-ADBD-4C43D47DCACE}">
      <dgm:prSet phldrT="[Text]"/>
      <dgm:spPr/>
      <dgm:t>
        <a:bodyPr/>
        <a:lstStyle/>
        <a:p>
          <a:r>
            <a:rPr lang="en-US" dirty="0" smtClean="0"/>
            <a:t>Your Friends’ Friend’s Friends</a:t>
          </a:r>
          <a:endParaRPr lang="en-US" dirty="0"/>
        </a:p>
      </dgm:t>
    </dgm:pt>
    <dgm:pt modelId="{ED55CEE6-2BEC-B848-B64E-76044CC16A50}" type="parTrans" cxnId="{04DA204C-78FA-1F41-BF5E-D32D34CE0AA0}">
      <dgm:prSet/>
      <dgm:spPr/>
      <dgm:t>
        <a:bodyPr/>
        <a:lstStyle/>
        <a:p>
          <a:endParaRPr lang="en-US" dirty="0"/>
        </a:p>
      </dgm:t>
    </dgm:pt>
    <dgm:pt modelId="{4EA2000C-1FEB-AF41-A874-D2E6B494F923}" type="sibTrans" cxnId="{04DA204C-78FA-1F41-BF5E-D32D34CE0AA0}">
      <dgm:prSet/>
      <dgm:spPr/>
      <dgm:t>
        <a:bodyPr/>
        <a:lstStyle/>
        <a:p>
          <a:endParaRPr lang="en-US"/>
        </a:p>
      </dgm:t>
    </dgm:pt>
    <dgm:pt modelId="{ECD26329-869A-AF4F-873C-4917D5CB8447}">
      <dgm:prSet phldrT="[Text]"/>
      <dgm:spPr/>
      <dgm:t>
        <a:bodyPr/>
        <a:lstStyle/>
        <a:p>
          <a:r>
            <a:rPr lang="en-US" dirty="0" smtClean="0"/>
            <a:t>Your Friends’ Friend’s Friends</a:t>
          </a:r>
          <a:endParaRPr lang="en-US" dirty="0"/>
        </a:p>
      </dgm:t>
    </dgm:pt>
    <dgm:pt modelId="{1E73735D-EB08-7841-A11D-6CDCCF86907D}" type="parTrans" cxnId="{500E8122-312B-8B4A-871E-3784DB64C80C}">
      <dgm:prSet/>
      <dgm:spPr/>
      <dgm:t>
        <a:bodyPr/>
        <a:lstStyle/>
        <a:p>
          <a:endParaRPr lang="en-US" dirty="0"/>
        </a:p>
      </dgm:t>
    </dgm:pt>
    <dgm:pt modelId="{C6A5D1B0-0776-C44D-81B3-0A32FD4F4005}" type="sibTrans" cxnId="{500E8122-312B-8B4A-871E-3784DB64C80C}">
      <dgm:prSet/>
      <dgm:spPr/>
      <dgm:t>
        <a:bodyPr/>
        <a:lstStyle/>
        <a:p>
          <a:endParaRPr lang="en-US"/>
        </a:p>
      </dgm:t>
    </dgm:pt>
    <dgm:pt modelId="{D92E3689-7754-F64E-B7DB-67417FBB98EC}">
      <dgm:prSet phldrT="[Text]"/>
      <dgm:spPr/>
      <dgm:t>
        <a:bodyPr/>
        <a:lstStyle/>
        <a:p>
          <a:r>
            <a:rPr lang="en-US" dirty="0" smtClean="0"/>
            <a:t>Your Friends’ Friends </a:t>
          </a:r>
          <a:endParaRPr lang="en-US" dirty="0"/>
        </a:p>
      </dgm:t>
    </dgm:pt>
    <dgm:pt modelId="{72DAD41A-A31D-AD4D-89EE-81D1919288B6}" type="parTrans" cxnId="{240EA376-76C1-C847-988D-F66411C5A589}">
      <dgm:prSet/>
      <dgm:spPr/>
      <dgm:t>
        <a:bodyPr/>
        <a:lstStyle/>
        <a:p>
          <a:endParaRPr lang="en-US" dirty="0"/>
        </a:p>
      </dgm:t>
    </dgm:pt>
    <dgm:pt modelId="{B98C5316-FCE7-C54B-840C-6A4B30E37A74}" type="sibTrans" cxnId="{240EA376-76C1-C847-988D-F66411C5A589}">
      <dgm:prSet/>
      <dgm:spPr/>
      <dgm:t>
        <a:bodyPr/>
        <a:lstStyle/>
        <a:p>
          <a:endParaRPr lang="en-US"/>
        </a:p>
      </dgm:t>
    </dgm:pt>
    <dgm:pt modelId="{DFCFD874-26E9-5B4E-84DF-AB8CB23C0A74}">
      <dgm:prSet phldrT="[Text]"/>
      <dgm:spPr/>
      <dgm:t>
        <a:bodyPr/>
        <a:lstStyle/>
        <a:p>
          <a:r>
            <a:rPr lang="en-US" dirty="0" smtClean="0"/>
            <a:t>Your Friends’ Friends </a:t>
          </a:r>
          <a:endParaRPr lang="en-US" dirty="0"/>
        </a:p>
      </dgm:t>
    </dgm:pt>
    <dgm:pt modelId="{16D19F32-2348-7C49-8059-6B3426A84F11}" type="parTrans" cxnId="{89EDC8A1-35A7-6247-A367-5BCA4FBF726E}">
      <dgm:prSet/>
      <dgm:spPr/>
      <dgm:t>
        <a:bodyPr/>
        <a:lstStyle/>
        <a:p>
          <a:endParaRPr lang="en-US" dirty="0"/>
        </a:p>
      </dgm:t>
    </dgm:pt>
    <dgm:pt modelId="{AB2A51AE-0EC3-E74C-A2C8-CA1EF2E26082}" type="sibTrans" cxnId="{89EDC8A1-35A7-6247-A367-5BCA4FBF726E}">
      <dgm:prSet/>
      <dgm:spPr/>
      <dgm:t>
        <a:bodyPr/>
        <a:lstStyle/>
        <a:p>
          <a:endParaRPr lang="en-US"/>
        </a:p>
      </dgm:t>
    </dgm:pt>
    <dgm:pt modelId="{8C0AC332-0F89-064A-828A-E5DB95BC03D7}" type="pres">
      <dgm:prSet presAssocID="{80FB369B-6D03-BC43-A8A7-F0BC13CB7FCE}" presName="diagram" presStyleCnt="0">
        <dgm:presLayoutVars>
          <dgm:chPref val="1"/>
          <dgm:dir/>
          <dgm:animOne val="branch"/>
          <dgm:animLvl val="lvl"/>
          <dgm:resizeHandles val="exact"/>
        </dgm:presLayoutVars>
      </dgm:prSet>
      <dgm:spPr/>
      <dgm:t>
        <a:bodyPr/>
        <a:lstStyle/>
        <a:p>
          <a:endParaRPr lang="en-US"/>
        </a:p>
      </dgm:t>
    </dgm:pt>
    <dgm:pt modelId="{A3A91887-3628-9245-B447-0AE594E210F4}" type="pres">
      <dgm:prSet presAssocID="{C04DC66D-8D05-C845-A947-2E8556597218}" presName="root1" presStyleCnt="0"/>
      <dgm:spPr/>
      <dgm:t>
        <a:bodyPr/>
        <a:lstStyle/>
        <a:p>
          <a:endParaRPr lang="en-US"/>
        </a:p>
      </dgm:t>
    </dgm:pt>
    <dgm:pt modelId="{3351E3AD-29DE-0A49-963A-0ECFB03B8D22}" type="pres">
      <dgm:prSet presAssocID="{C04DC66D-8D05-C845-A947-2E8556597218}" presName="LevelOneTextNode" presStyleLbl="node0" presStyleIdx="0" presStyleCnt="1">
        <dgm:presLayoutVars>
          <dgm:chPref val="3"/>
        </dgm:presLayoutVars>
      </dgm:prSet>
      <dgm:spPr/>
      <dgm:t>
        <a:bodyPr/>
        <a:lstStyle/>
        <a:p>
          <a:endParaRPr lang="en-US"/>
        </a:p>
      </dgm:t>
    </dgm:pt>
    <dgm:pt modelId="{F20BA87E-605C-594D-9606-BC1C1249C82D}" type="pres">
      <dgm:prSet presAssocID="{C04DC66D-8D05-C845-A947-2E8556597218}" presName="level2hierChild" presStyleCnt="0"/>
      <dgm:spPr/>
      <dgm:t>
        <a:bodyPr/>
        <a:lstStyle/>
        <a:p>
          <a:endParaRPr lang="en-US"/>
        </a:p>
      </dgm:t>
    </dgm:pt>
    <dgm:pt modelId="{4F085BCB-7D94-A945-B98F-0B475945F0CA}" type="pres">
      <dgm:prSet presAssocID="{20D4331A-FE6F-844E-BB36-3FD5398CA256}" presName="conn2-1" presStyleLbl="parChTrans1D2" presStyleIdx="0" presStyleCnt="2"/>
      <dgm:spPr/>
      <dgm:t>
        <a:bodyPr/>
        <a:lstStyle/>
        <a:p>
          <a:endParaRPr lang="en-US"/>
        </a:p>
      </dgm:t>
    </dgm:pt>
    <dgm:pt modelId="{BA23669E-77CA-0D47-BBA0-49AB89491E5D}" type="pres">
      <dgm:prSet presAssocID="{20D4331A-FE6F-844E-BB36-3FD5398CA256}" presName="connTx" presStyleLbl="parChTrans1D2" presStyleIdx="0" presStyleCnt="2"/>
      <dgm:spPr/>
      <dgm:t>
        <a:bodyPr/>
        <a:lstStyle/>
        <a:p>
          <a:endParaRPr lang="en-US"/>
        </a:p>
      </dgm:t>
    </dgm:pt>
    <dgm:pt modelId="{0F339E7B-B643-9E4C-B86E-C889407B68B3}" type="pres">
      <dgm:prSet presAssocID="{00C32538-73B6-BD44-BC98-1078EDC6D721}" presName="root2" presStyleCnt="0"/>
      <dgm:spPr/>
      <dgm:t>
        <a:bodyPr/>
        <a:lstStyle/>
        <a:p>
          <a:endParaRPr lang="en-US"/>
        </a:p>
      </dgm:t>
    </dgm:pt>
    <dgm:pt modelId="{06ECE312-78BD-E545-9038-0D465EA64931}" type="pres">
      <dgm:prSet presAssocID="{00C32538-73B6-BD44-BC98-1078EDC6D721}" presName="LevelTwoTextNode" presStyleLbl="node2" presStyleIdx="0" presStyleCnt="2">
        <dgm:presLayoutVars>
          <dgm:chPref val="3"/>
        </dgm:presLayoutVars>
      </dgm:prSet>
      <dgm:spPr/>
      <dgm:t>
        <a:bodyPr/>
        <a:lstStyle/>
        <a:p>
          <a:endParaRPr lang="en-US"/>
        </a:p>
      </dgm:t>
    </dgm:pt>
    <dgm:pt modelId="{9B8753DF-6AE0-5F48-8E85-5C200964741D}" type="pres">
      <dgm:prSet presAssocID="{00C32538-73B6-BD44-BC98-1078EDC6D721}" presName="level3hierChild" presStyleCnt="0"/>
      <dgm:spPr/>
      <dgm:t>
        <a:bodyPr/>
        <a:lstStyle/>
        <a:p>
          <a:endParaRPr lang="en-US"/>
        </a:p>
      </dgm:t>
    </dgm:pt>
    <dgm:pt modelId="{2C6A5C3B-B4F0-3143-AE10-3CB38621AA03}" type="pres">
      <dgm:prSet presAssocID="{72DAD41A-A31D-AD4D-89EE-81D1919288B6}" presName="conn2-1" presStyleLbl="parChTrans1D3" presStyleIdx="0" presStyleCnt="4"/>
      <dgm:spPr/>
      <dgm:t>
        <a:bodyPr/>
        <a:lstStyle/>
        <a:p>
          <a:endParaRPr lang="en-US"/>
        </a:p>
      </dgm:t>
    </dgm:pt>
    <dgm:pt modelId="{C7D51968-05ED-2048-9F37-10179850DD39}" type="pres">
      <dgm:prSet presAssocID="{72DAD41A-A31D-AD4D-89EE-81D1919288B6}" presName="connTx" presStyleLbl="parChTrans1D3" presStyleIdx="0" presStyleCnt="4"/>
      <dgm:spPr/>
      <dgm:t>
        <a:bodyPr/>
        <a:lstStyle/>
        <a:p>
          <a:endParaRPr lang="en-US"/>
        </a:p>
      </dgm:t>
    </dgm:pt>
    <dgm:pt modelId="{38B0C0EF-1544-054C-8A75-E9F5D61CD21B}" type="pres">
      <dgm:prSet presAssocID="{D92E3689-7754-F64E-B7DB-67417FBB98EC}" presName="root2" presStyleCnt="0"/>
      <dgm:spPr/>
      <dgm:t>
        <a:bodyPr/>
        <a:lstStyle/>
        <a:p>
          <a:endParaRPr lang="en-US"/>
        </a:p>
      </dgm:t>
    </dgm:pt>
    <dgm:pt modelId="{E3B9B252-2CD0-4C45-8CD0-A61978C2344D}" type="pres">
      <dgm:prSet presAssocID="{D92E3689-7754-F64E-B7DB-67417FBB98EC}" presName="LevelTwoTextNode" presStyleLbl="node3" presStyleIdx="0" presStyleCnt="4">
        <dgm:presLayoutVars>
          <dgm:chPref val="3"/>
        </dgm:presLayoutVars>
      </dgm:prSet>
      <dgm:spPr/>
      <dgm:t>
        <a:bodyPr/>
        <a:lstStyle/>
        <a:p>
          <a:endParaRPr lang="en-US"/>
        </a:p>
      </dgm:t>
    </dgm:pt>
    <dgm:pt modelId="{B9267365-EF04-D24D-926C-E7A70AEE161B}" type="pres">
      <dgm:prSet presAssocID="{D92E3689-7754-F64E-B7DB-67417FBB98EC}" presName="level3hierChild" presStyleCnt="0"/>
      <dgm:spPr/>
      <dgm:t>
        <a:bodyPr/>
        <a:lstStyle/>
        <a:p>
          <a:endParaRPr lang="en-US"/>
        </a:p>
      </dgm:t>
    </dgm:pt>
    <dgm:pt modelId="{0945F92B-641E-B347-8819-BE04372E7A13}" type="pres">
      <dgm:prSet presAssocID="{16D19F32-2348-7C49-8059-6B3426A84F11}" presName="conn2-1" presStyleLbl="parChTrans1D3" presStyleIdx="1" presStyleCnt="4"/>
      <dgm:spPr/>
      <dgm:t>
        <a:bodyPr/>
        <a:lstStyle/>
        <a:p>
          <a:endParaRPr lang="en-US"/>
        </a:p>
      </dgm:t>
    </dgm:pt>
    <dgm:pt modelId="{E5504DC7-2E65-E642-8680-909BEB337036}" type="pres">
      <dgm:prSet presAssocID="{16D19F32-2348-7C49-8059-6B3426A84F11}" presName="connTx" presStyleLbl="parChTrans1D3" presStyleIdx="1" presStyleCnt="4"/>
      <dgm:spPr/>
      <dgm:t>
        <a:bodyPr/>
        <a:lstStyle/>
        <a:p>
          <a:endParaRPr lang="en-US"/>
        </a:p>
      </dgm:t>
    </dgm:pt>
    <dgm:pt modelId="{5D4E1811-CBFD-DA48-9BD3-AF50FF1E3D11}" type="pres">
      <dgm:prSet presAssocID="{DFCFD874-26E9-5B4E-84DF-AB8CB23C0A74}" presName="root2" presStyleCnt="0"/>
      <dgm:spPr/>
      <dgm:t>
        <a:bodyPr/>
        <a:lstStyle/>
        <a:p>
          <a:endParaRPr lang="en-US"/>
        </a:p>
      </dgm:t>
    </dgm:pt>
    <dgm:pt modelId="{93FF3673-B8B7-D04F-9A7B-D619835E6D1C}" type="pres">
      <dgm:prSet presAssocID="{DFCFD874-26E9-5B4E-84DF-AB8CB23C0A74}" presName="LevelTwoTextNode" presStyleLbl="node3" presStyleIdx="1" presStyleCnt="4">
        <dgm:presLayoutVars>
          <dgm:chPref val="3"/>
        </dgm:presLayoutVars>
      </dgm:prSet>
      <dgm:spPr/>
      <dgm:t>
        <a:bodyPr/>
        <a:lstStyle/>
        <a:p>
          <a:endParaRPr lang="en-US"/>
        </a:p>
      </dgm:t>
    </dgm:pt>
    <dgm:pt modelId="{5487A3D4-4943-2F4A-A53A-724B24439B5A}" type="pres">
      <dgm:prSet presAssocID="{DFCFD874-26E9-5B4E-84DF-AB8CB23C0A74}" presName="level3hierChild" presStyleCnt="0"/>
      <dgm:spPr/>
      <dgm:t>
        <a:bodyPr/>
        <a:lstStyle/>
        <a:p>
          <a:endParaRPr lang="en-US"/>
        </a:p>
      </dgm:t>
    </dgm:pt>
    <dgm:pt modelId="{7FDEDECA-156D-624D-9591-D02A70D88B6D}" type="pres">
      <dgm:prSet presAssocID="{ED55CEE6-2BEC-B848-B64E-76044CC16A50}" presName="conn2-1" presStyleLbl="parChTrans1D4" presStyleIdx="0" presStyleCnt="3"/>
      <dgm:spPr/>
      <dgm:t>
        <a:bodyPr/>
        <a:lstStyle/>
        <a:p>
          <a:endParaRPr lang="en-US"/>
        </a:p>
      </dgm:t>
    </dgm:pt>
    <dgm:pt modelId="{A214C49E-AF54-E941-9650-8542D121645A}" type="pres">
      <dgm:prSet presAssocID="{ED55CEE6-2BEC-B848-B64E-76044CC16A50}" presName="connTx" presStyleLbl="parChTrans1D4" presStyleIdx="0" presStyleCnt="3"/>
      <dgm:spPr/>
      <dgm:t>
        <a:bodyPr/>
        <a:lstStyle/>
        <a:p>
          <a:endParaRPr lang="en-US"/>
        </a:p>
      </dgm:t>
    </dgm:pt>
    <dgm:pt modelId="{EC7ADC93-A8A7-354B-AD5A-BF8A30F08616}" type="pres">
      <dgm:prSet presAssocID="{1FFC28C0-E6E4-A84B-ADBD-4C43D47DCACE}" presName="root2" presStyleCnt="0"/>
      <dgm:spPr/>
      <dgm:t>
        <a:bodyPr/>
        <a:lstStyle/>
        <a:p>
          <a:endParaRPr lang="en-US"/>
        </a:p>
      </dgm:t>
    </dgm:pt>
    <dgm:pt modelId="{0FBB2C36-1441-8E40-BEEF-3985E0967584}" type="pres">
      <dgm:prSet presAssocID="{1FFC28C0-E6E4-A84B-ADBD-4C43D47DCACE}" presName="LevelTwoTextNode" presStyleLbl="node4" presStyleIdx="0" presStyleCnt="3">
        <dgm:presLayoutVars>
          <dgm:chPref val="3"/>
        </dgm:presLayoutVars>
      </dgm:prSet>
      <dgm:spPr/>
      <dgm:t>
        <a:bodyPr/>
        <a:lstStyle/>
        <a:p>
          <a:endParaRPr lang="en-US"/>
        </a:p>
      </dgm:t>
    </dgm:pt>
    <dgm:pt modelId="{388C2594-951B-C84C-B4D6-CC79C21E8A28}" type="pres">
      <dgm:prSet presAssocID="{1FFC28C0-E6E4-A84B-ADBD-4C43D47DCACE}" presName="level3hierChild" presStyleCnt="0"/>
      <dgm:spPr/>
      <dgm:t>
        <a:bodyPr/>
        <a:lstStyle/>
        <a:p>
          <a:endParaRPr lang="en-US"/>
        </a:p>
      </dgm:t>
    </dgm:pt>
    <dgm:pt modelId="{A9520E65-07FD-D241-940D-BBDAE3146272}" type="pres">
      <dgm:prSet presAssocID="{1E73735D-EB08-7841-A11D-6CDCCF86907D}" presName="conn2-1" presStyleLbl="parChTrans1D4" presStyleIdx="1" presStyleCnt="3"/>
      <dgm:spPr/>
      <dgm:t>
        <a:bodyPr/>
        <a:lstStyle/>
        <a:p>
          <a:endParaRPr lang="en-US"/>
        </a:p>
      </dgm:t>
    </dgm:pt>
    <dgm:pt modelId="{2BCFB2E6-DD3F-F443-9B3E-4B3913E1EAE8}" type="pres">
      <dgm:prSet presAssocID="{1E73735D-EB08-7841-A11D-6CDCCF86907D}" presName="connTx" presStyleLbl="parChTrans1D4" presStyleIdx="1" presStyleCnt="3"/>
      <dgm:spPr/>
      <dgm:t>
        <a:bodyPr/>
        <a:lstStyle/>
        <a:p>
          <a:endParaRPr lang="en-US"/>
        </a:p>
      </dgm:t>
    </dgm:pt>
    <dgm:pt modelId="{25721F44-C7BD-754F-B0EF-33BC857530B1}" type="pres">
      <dgm:prSet presAssocID="{ECD26329-869A-AF4F-873C-4917D5CB8447}" presName="root2" presStyleCnt="0"/>
      <dgm:spPr/>
      <dgm:t>
        <a:bodyPr/>
        <a:lstStyle/>
        <a:p>
          <a:endParaRPr lang="en-US"/>
        </a:p>
      </dgm:t>
    </dgm:pt>
    <dgm:pt modelId="{0970C558-F7D0-7843-AFBF-0A4D92D4ADC5}" type="pres">
      <dgm:prSet presAssocID="{ECD26329-869A-AF4F-873C-4917D5CB8447}" presName="LevelTwoTextNode" presStyleLbl="node4" presStyleIdx="1" presStyleCnt="3">
        <dgm:presLayoutVars>
          <dgm:chPref val="3"/>
        </dgm:presLayoutVars>
      </dgm:prSet>
      <dgm:spPr/>
      <dgm:t>
        <a:bodyPr/>
        <a:lstStyle/>
        <a:p>
          <a:endParaRPr lang="en-US"/>
        </a:p>
      </dgm:t>
    </dgm:pt>
    <dgm:pt modelId="{5E32C2F2-6A0A-BC4B-A4FB-FA6E274148D2}" type="pres">
      <dgm:prSet presAssocID="{ECD26329-869A-AF4F-873C-4917D5CB8447}" presName="level3hierChild" presStyleCnt="0"/>
      <dgm:spPr/>
      <dgm:t>
        <a:bodyPr/>
        <a:lstStyle/>
        <a:p>
          <a:endParaRPr lang="en-US"/>
        </a:p>
      </dgm:t>
    </dgm:pt>
    <dgm:pt modelId="{FC295024-1272-7D42-AAA7-C4AF79DE18B8}" type="pres">
      <dgm:prSet presAssocID="{6168E034-3AF1-A841-A121-EDD19B460C46}" presName="conn2-1" presStyleLbl="parChTrans1D4" presStyleIdx="2" presStyleCnt="3"/>
      <dgm:spPr/>
      <dgm:t>
        <a:bodyPr/>
        <a:lstStyle/>
        <a:p>
          <a:endParaRPr lang="en-US"/>
        </a:p>
      </dgm:t>
    </dgm:pt>
    <dgm:pt modelId="{2EB3C06E-2025-9B47-82C1-5BB493B919EF}" type="pres">
      <dgm:prSet presAssocID="{6168E034-3AF1-A841-A121-EDD19B460C46}" presName="connTx" presStyleLbl="parChTrans1D4" presStyleIdx="2" presStyleCnt="3"/>
      <dgm:spPr/>
      <dgm:t>
        <a:bodyPr/>
        <a:lstStyle/>
        <a:p>
          <a:endParaRPr lang="en-US"/>
        </a:p>
      </dgm:t>
    </dgm:pt>
    <dgm:pt modelId="{19584A27-D23D-1D46-BEB6-F38613D89DA6}" type="pres">
      <dgm:prSet presAssocID="{C5194232-A560-1940-94F7-9B33994B6E2F}" presName="root2" presStyleCnt="0"/>
      <dgm:spPr/>
      <dgm:t>
        <a:bodyPr/>
        <a:lstStyle/>
        <a:p>
          <a:endParaRPr lang="en-US"/>
        </a:p>
      </dgm:t>
    </dgm:pt>
    <dgm:pt modelId="{9B007CB5-5FE6-FD40-BBDF-4B38EA6D9E0E}" type="pres">
      <dgm:prSet presAssocID="{C5194232-A560-1940-94F7-9B33994B6E2F}" presName="LevelTwoTextNode" presStyleLbl="node4" presStyleIdx="2" presStyleCnt="3">
        <dgm:presLayoutVars>
          <dgm:chPref val="3"/>
        </dgm:presLayoutVars>
      </dgm:prSet>
      <dgm:spPr/>
      <dgm:t>
        <a:bodyPr/>
        <a:lstStyle/>
        <a:p>
          <a:endParaRPr lang="en-US"/>
        </a:p>
      </dgm:t>
    </dgm:pt>
    <dgm:pt modelId="{AB3D5E23-2C9A-6C4F-9CD2-8BAFF958D412}" type="pres">
      <dgm:prSet presAssocID="{C5194232-A560-1940-94F7-9B33994B6E2F}" presName="level3hierChild" presStyleCnt="0"/>
      <dgm:spPr/>
      <dgm:t>
        <a:bodyPr/>
        <a:lstStyle/>
        <a:p>
          <a:endParaRPr lang="en-US"/>
        </a:p>
      </dgm:t>
    </dgm:pt>
    <dgm:pt modelId="{303726E1-8F53-C648-8F42-78A6994E7FEB}" type="pres">
      <dgm:prSet presAssocID="{A9924C83-BAFE-3C41-83EA-37347528E5F3}" presName="conn2-1" presStyleLbl="parChTrans1D2" presStyleIdx="1" presStyleCnt="2"/>
      <dgm:spPr/>
      <dgm:t>
        <a:bodyPr/>
        <a:lstStyle/>
        <a:p>
          <a:endParaRPr lang="en-US"/>
        </a:p>
      </dgm:t>
    </dgm:pt>
    <dgm:pt modelId="{32BB3DA0-E731-4248-BBAF-411AD56E7E8A}" type="pres">
      <dgm:prSet presAssocID="{A9924C83-BAFE-3C41-83EA-37347528E5F3}" presName="connTx" presStyleLbl="parChTrans1D2" presStyleIdx="1" presStyleCnt="2"/>
      <dgm:spPr/>
      <dgm:t>
        <a:bodyPr/>
        <a:lstStyle/>
        <a:p>
          <a:endParaRPr lang="en-US"/>
        </a:p>
      </dgm:t>
    </dgm:pt>
    <dgm:pt modelId="{684FB1AF-633A-FF42-9E51-5BDF8CDDA156}" type="pres">
      <dgm:prSet presAssocID="{6A1E2DF1-C48E-B54F-ACA3-4D223B2535B3}" presName="root2" presStyleCnt="0"/>
      <dgm:spPr/>
      <dgm:t>
        <a:bodyPr/>
        <a:lstStyle/>
        <a:p>
          <a:endParaRPr lang="en-US"/>
        </a:p>
      </dgm:t>
    </dgm:pt>
    <dgm:pt modelId="{4027F957-E121-F842-873C-318439C37B42}" type="pres">
      <dgm:prSet presAssocID="{6A1E2DF1-C48E-B54F-ACA3-4D223B2535B3}" presName="LevelTwoTextNode" presStyleLbl="node2" presStyleIdx="1" presStyleCnt="2">
        <dgm:presLayoutVars>
          <dgm:chPref val="3"/>
        </dgm:presLayoutVars>
      </dgm:prSet>
      <dgm:spPr/>
      <dgm:t>
        <a:bodyPr/>
        <a:lstStyle/>
        <a:p>
          <a:endParaRPr lang="en-US"/>
        </a:p>
      </dgm:t>
    </dgm:pt>
    <dgm:pt modelId="{41374FDE-2C39-AA49-B92D-CC69B77E5A66}" type="pres">
      <dgm:prSet presAssocID="{6A1E2DF1-C48E-B54F-ACA3-4D223B2535B3}" presName="level3hierChild" presStyleCnt="0"/>
      <dgm:spPr/>
      <dgm:t>
        <a:bodyPr/>
        <a:lstStyle/>
        <a:p>
          <a:endParaRPr lang="en-US"/>
        </a:p>
      </dgm:t>
    </dgm:pt>
    <dgm:pt modelId="{156039F4-9AEE-7642-A9CA-FF8A5B689B1F}" type="pres">
      <dgm:prSet presAssocID="{A3FF0F16-7579-7C4D-A3EF-A02BADB71BD3}" presName="conn2-1" presStyleLbl="parChTrans1D3" presStyleIdx="2" presStyleCnt="4"/>
      <dgm:spPr/>
      <dgm:t>
        <a:bodyPr/>
        <a:lstStyle/>
        <a:p>
          <a:endParaRPr lang="en-US"/>
        </a:p>
      </dgm:t>
    </dgm:pt>
    <dgm:pt modelId="{187E2678-80AC-7345-BABF-E77D222B7031}" type="pres">
      <dgm:prSet presAssocID="{A3FF0F16-7579-7C4D-A3EF-A02BADB71BD3}" presName="connTx" presStyleLbl="parChTrans1D3" presStyleIdx="2" presStyleCnt="4"/>
      <dgm:spPr/>
      <dgm:t>
        <a:bodyPr/>
        <a:lstStyle/>
        <a:p>
          <a:endParaRPr lang="en-US"/>
        </a:p>
      </dgm:t>
    </dgm:pt>
    <dgm:pt modelId="{A04520C1-C9A1-4B4C-BCE5-7A464003B858}" type="pres">
      <dgm:prSet presAssocID="{16843FE7-2CB4-564E-9BA7-CC5B3662C2E4}" presName="root2" presStyleCnt="0"/>
      <dgm:spPr/>
      <dgm:t>
        <a:bodyPr/>
        <a:lstStyle/>
        <a:p>
          <a:endParaRPr lang="en-US"/>
        </a:p>
      </dgm:t>
    </dgm:pt>
    <dgm:pt modelId="{4E181D64-3FBD-CB41-AA25-EBCFEDC31FD3}" type="pres">
      <dgm:prSet presAssocID="{16843FE7-2CB4-564E-9BA7-CC5B3662C2E4}" presName="LevelTwoTextNode" presStyleLbl="node3" presStyleIdx="2" presStyleCnt="4">
        <dgm:presLayoutVars>
          <dgm:chPref val="3"/>
        </dgm:presLayoutVars>
      </dgm:prSet>
      <dgm:spPr/>
      <dgm:t>
        <a:bodyPr/>
        <a:lstStyle/>
        <a:p>
          <a:endParaRPr lang="en-US"/>
        </a:p>
      </dgm:t>
    </dgm:pt>
    <dgm:pt modelId="{84D820BC-444E-8A45-8250-9B1724249B57}" type="pres">
      <dgm:prSet presAssocID="{16843FE7-2CB4-564E-9BA7-CC5B3662C2E4}" presName="level3hierChild" presStyleCnt="0"/>
      <dgm:spPr/>
      <dgm:t>
        <a:bodyPr/>
        <a:lstStyle/>
        <a:p>
          <a:endParaRPr lang="en-US"/>
        </a:p>
      </dgm:t>
    </dgm:pt>
    <dgm:pt modelId="{7395A737-A409-6C4C-98F6-6CB90B9A7721}" type="pres">
      <dgm:prSet presAssocID="{54C9E740-F8BB-4C41-A430-F9385E8E598E}" presName="conn2-1" presStyleLbl="parChTrans1D3" presStyleIdx="3" presStyleCnt="4"/>
      <dgm:spPr/>
      <dgm:t>
        <a:bodyPr/>
        <a:lstStyle/>
        <a:p>
          <a:endParaRPr lang="en-US"/>
        </a:p>
      </dgm:t>
    </dgm:pt>
    <dgm:pt modelId="{98E7EB11-DCD0-344A-A952-F745630F7F23}" type="pres">
      <dgm:prSet presAssocID="{54C9E740-F8BB-4C41-A430-F9385E8E598E}" presName="connTx" presStyleLbl="parChTrans1D3" presStyleIdx="3" presStyleCnt="4"/>
      <dgm:spPr/>
      <dgm:t>
        <a:bodyPr/>
        <a:lstStyle/>
        <a:p>
          <a:endParaRPr lang="en-US"/>
        </a:p>
      </dgm:t>
    </dgm:pt>
    <dgm:pt modelId="{2DE12E3B-AEE0-9742-A5B3-2734184845BC}" type="pres">
      <dgm:prSet presAssocID="{2DC379F5-C302-A146-8E2E-9E669B5830BC}" presName="root2" presStyleCnt="0"/>
      <dgm:spPr/>
      <dgm:t>
        <a:bodyPr/>
        <a:lstStyle/>
        <a:p>
          <a:endParaRPr lang="en-US"/>
        </a:p>
      </dgm:t>
    </dgm:pt>
    <dgm:pt modelId="{E9219BE4-9B47-0445-9179-CBD63331E76D}" type="pres">
      <dgm:prSet presAssocID="{2DC379F5-C302-A146-8E2E-9E669B5830BC}" presName="LevelTwoTextNode" presStyleLbl="node3" presStyleIdx="3" presStyleCnt="4">
        <dgm:presLayoutVars>
          <dgm:chPref val="3"/>
        </dgm:presLayoutVars>
      </dgm:prSet>
      <dgm:spPr/>
      <dgm:t>
        <a:bodyPr/>
        <a:lstStyle/>
        <a:p>
          <a:endParaRPr lang="en-US"/>
        </a:p>
      </dgm:t>
    </dgm:pt>
    <dgm:pt modelId="{FFEB9A4C-0042-864C-AB01-D404697D72B2}" type="pres">
      <dgm:prSet presAssocID="{2DC379F5-C302-A146-8E2E-9E669B5830BC}" presName="level3hierChild" presStyleCnt="0"/>
      <dgm:spPr/>
      <dgm:t>
        <a:bodyPr/>
        <a:lstStyle/>
        <a:p>
          <a:endParaRPr lang="en-US"/>
        </a:p>
      </dgm:t>
    </dgm:pt>
  </dgm:ptLst>
  <dgm:cxnLst>
    <dgm:cxn modelId="{13AEEC6C-81CB-F342-8396-48DECD252362}" type="presOf" srcId="{1FFC28C0-E6E4-A84B-ADBD-4C43D47DCACE}" destId="{0FBB2C36-1441-8E40-BEEF-3985E0967584}" srcOrd="0" destOrd="0" presId="urn:microsoft.com/office/officeart/2005/8/layout/hierarchy2"/>
    <dgm:cxn modelId="{FF550A63-8F04-8347-B6B6-E34C5ABDDB01}" type="presOf" srcId="{6168E034-3AF1-A841-A121-EDD19B460C46}" destId="{2EB3C06E-2025-9B47-82C1-5BB493B919EF}" srcOrd="1" destOrd="0" presId="urn:microsoft.com/office/officeart/2005/8/layout/hierarchy2"/>
    <dgm:cxn modelId="{B9EE1C21-9925-934F-A0F2-CBAF0B74EA5E}" type="presOf" srcId="{D92E3689-7754-F64E-B7DB-67417FBB98EC}" destId="{E3B9B252-2CD0-4C45-8CD0-A61978C2344D}" srcOrd="0" destOrd="0" presId="urn:microsoft.com/office/officeart/2005/8/layout/hierarchy2"/>
    <dgm:cxn modelId="{24BD79CA-9669-F740-B249-8D695C7A73BF}" type="presOf" srcId="{A3FF0F16-7579-7C4D-A3EF-A02BADB71BD3}" destId="{187E2678-80AC-7345-BABF-E77D222B7031}" srcOrd="1" destOrd="0" presId="urn:microsoft.com/office/officeart/2005/8/layout/hierarchy2"/>
    <dgm:cxn modelId="{242C9884-8EB7-5243-8F7C-A432C676384A}" type="presOf" srcId="{C5194232-A560-1940-94F7-9B33994B6E2F}" destId="{9B007CB5-5FE6-FD40-BBDF-4B38EA6D9E0E}" srcOrd="0" destOrd="0" presId="urn:microsoft.com/office/officeart/2005/8/layout/hierarchy2"/>
    <dgm:cxn modelId="{1042F0F0-020B-4144-A438-90B47529B604}" type="presOf" srcId="{6A1E2DF1-C48E-B54F-ACA3-4D223B2535B3}" destId="{4027F957-E121-F842-873C-318439C37B42}" srcOrd="0" destOrd="0" presId="urn:microsoft.com/office/officeart/2005/8/layout/hierarchy2"/>
    <dgm:cxn modelId="{1D44CF61-E3AA-144F-98D2-581776A51522}" type="presOf" srcId="{16D19F32-2348-7C49-8059-6B3426A84F11}" destId="{0945F92B-641E-B347-8819-BE04372E7A13}" srcOrd="0" destOrd="0" presId="urn:microsoft.com/office/officeart/2005/8/layout/hierarchy2"/>
    <dgm:cxn modelId="{78036BFF-F3FF-3E4A-AF4C-7EC531A4CAFB}" type="presOf" srcId="{C04DC66D-8D05-C845-A947-2E8556597218}" destId="{3351E3AD-29DE-0A49-963A-0ECFB03B8D22}" srcOrd="0" destOrd="0" presId="urn:microsoft.com/office/officeart/2005/8/layout/hierarchy2"/>
    <dgm:cxn modelId="{378875A6-F99E-F643-8DF6-F82BB55A0CB7}" srcId="{DFCFD874-26E9-5B4E-84DF-AB8CB23C0A74}" destId="{C5194232-A560-1940-94F7-9B33994B6E2F}" srcOrd="2" destOrd="0" parTransId="{6168E034-3AF1-A841-A121-EDD19B460C46}" sibTransId="{E7232B8D-BEF8-4D4F-9E2F-C8FEABDA3D8E}"/>
    <dgm:cxn modelId="{E76C9F94-C699-DC47-9B05-775C7DA15D21}" type="presOf" srcId="{54C9E740-F8BB-4C41-A430-F9385E8E598E}" destId="{98E7EB11-DCD0-344A-A952-F745630F7F23}" srcOrd="1" destOrd="0" presId="urn:microsoft.com/office/officeart/2005/8/layout/hierarchy2"/>
    <dgm:cxn modelId="{B64CD34A-FF21-754E-B153-B9AD475C68A8}" type="presOf" srcId="{A9924C83-BAFE-3C41-83EA-37347528E5F3}" destId="{303726E1-8F53-C648-8F42-78A6994E7FEB}" srcOrd="0" destOrd="0" presId="urn:microsoft.com/office/officeart/2005/8/layout/hierarchy2"/>
    <dgm:cxn modelId="{AB424CE3-53CA-6148-9C93-3002038A1E07}" srcId="{C04DC66D-8D05-C845-A947-2E8556597218}" destId="{6A1E2DF1-C48E-B54F-ACA3-4D223B2535B3}" srcOrd="1" destOrd="0" parTransId="{A9924C83-BAFE-3C41-83EA-37347528E5F3}" sibTransId="{D58DC726-7115-EE46-A196-68B3FF7D9833}"/>
    <dgm:cxn modelId="{C8900D6E-4AFE-8E40-ABF6-6E1D03DF91D6}" type="presOf" srcId="{2DC379F5-C302-A146-8E2E-9E669B5830BC}" destId="{E9219BE4-9B47-0445-9179-CBD63331E76D}" srcOrd="0" destOrd="0" presId="urn:microsoft.com/office/officeart/2005/8/layout/hierarchy2"/>
    <dgm:cxn modelId="{C347F17A-1444-754F-AEA1-2535198FFDCF}" type="presOf" srcId="{6168E034-3AF1-A841-A121-EDD19B460C46}" destId="{FC295024-1272-7D42-AAA7-C4AF79DE18B8}" srcOrd="0" destOrd="0" presId="urn:microsoft.com/office/officeart/2005/8/layout/hierarchy2"/>
    <dgm:cxn modelId="{6358F202-BBAA-E642-BC7F-DFFB2284D5CC}" type="presOf" srcId="{A3FF0F16-7579-7C4D-A3EF-A02BADB71BD3}" destId="{156039F4-9AEE-7642-A9CA-FF8A5B689B1F}" srcOrd="0" destOrd="0" presId="urn:microsoft.com/office/officeart/2005/8/layout/hierarchy2"/>
    <dgm:cxn modelId="{AF6689EC-F8D9-AC4B-919A-4516660AF70A}" type="presOf" srcId="{20D4331A-FE6F-844E-BB36-3FD5398CA256}" destId="{4F085BCB-7D94-A945-B98F-0B475945F0CA}" srcOrd="0" destOrd="0" presId="urn:microsoft.com/office/officeart/2005/8/layout/hierarchy2"/>
    <dgm:cxn modelId="{07430009-E416-D243-B26C-1933463BC985}" type="presOf" srcId="{20D4331A-FE6F-844E-BB36-3FD5398CA256}" destId="{BA23669E-77CA-0D47-BBA0-49AB89491E5D}" srcOrd="1" destOrd="0" presId="urn:microsoft.com/office/officeart/2005/8/layout/hierarchy2"/>
    <dgm:cxn modelId="{89EDC8A1-35A7-6247-A367-5BCA4FBF726E}" srcId="{00C32538-73B6-BD44-BC98-1078EDC6D721}" destId="{DFCFD874-26E9-5B4E-84DF-AB8CB23C0A74}" srcOrd="1" destOrd="0" parTransId="{16D19F32-2348-7C49-8059-6B3426A84F11}" sibTransId="{AB2A51AE-0EC3-E74C-A2C8-CA1EF2E26082}"/>
    <dgm:cxn modelId="{8DD84E68-1186-E44B-81A6-22AF63D11907}" type="presOf" srcId="{00C32538-73B6-BD44-BC98-1078EDC6D721}" destId="{06ECE312-78BD-E545-9038-0D465EA64931}" srcOrd="0" destOrd="0" presId="urn:microsoft.com/office/officeart/2005/8/layout/hierarchy2"/>
    <dgm:cxn modelId="{CA036AA1-573B-4B46-86B3-54716172768E}" type="presOf" srcId="{72DAD41A-A31D-AD4D-89EE-81D1919288B6}" destId="{C7D51968-05ED-2048-9F37-10179850DD39}" srcOrd="1" destOrd="0" presId="urn:microsoft.com/office/officeart/2005/8/layout/hierarchy2"/>
    <dgm:cxn modelId="{500E8122-312B-8B4A-871E-3784DB64C80C}" srcId="{DFCFD874-26E9-5B4E-84DF-AB8CB23C0A74}" destId="{ECD26329-869A-AF4F-873C-4917D5CB8447}" srcOrd="1" destOrd="0" parTransId="{1E73735D-EB08-7841-A11D-6CDCCF86907D}" sibTransId="{C6A5D1B0-0776-C44D-81B3-0A32FD4F4005}"/>
    <dgm:cxn modelId="{DB3AA32E-D2B1-794E-A17F-2ACC76372A01}" type="presOf" srcId="{80FB369B-6D03-BC43-A8A7-F0BC13CB7FCE}" destId="{8C0AC332-0F89-064A-828A-E5DB95BC03D7}" srcOrd="0" destOrd="0" presId="urn:microsoft.com/office/officeart/2005/8/layout/hierarchy2"/>
    <dgm:cxn modelId="{1F2DE00E-8B20-6348-9153-DEB04A04F323}" type="presOf" srcId="{1E73735D-EB08-7841-A11D-6CDCCF86907D}" destId="{2BCFB2E6-DD3F-F443-9B3E-4B3913E1EAE8}" srcOrd="1" destOrd="0" presId="urn:microsoft.com/office/officeart/2005/8/layout/hierarchy2"/>
    <dgm:cxn modelId="{1872676A-6896-BC43-9752-32738A829586}" type="presOf" srcId="{ED55CEE6-2BEC-B848-B64E-76044CC16A50}" destId="{A214C49E-AF54-E941-9650-8542D121645A}" srcOrd="1" destOrd="0" presId="urn:microsoft.com/office/officeart/2005/8/layout/hierarchy2"/>
    <dgm:cxn modelId="{240EA376-76C1-C847-988D-F66411C5A589}" srcId="{00C32538-73B6-BD44-BC98-1078EDC6D721}" destId="{D92E3689-7754-F64E-B7DB-67417FBB98EC}" srcOrd="0" destOrd="0" parTransId="{72DAD41A-A31D-AD4D-89EE-81D1919288B6}" sibTransId="{B98C5316-FCE7-C54B-840C-6A4B30E37A74}"/>
    <dgm:cxn modelId="{BF8A31CC-881F-BD48-A591-D4CA85D78521}" srcId="{6A1E2DF1-C48E-B54F-ACA3-4D223B2535B3}" destId="{2DC379F5-C302-A146-8E2E-9E669B5830BC}" srcOrd="1" destOrd="0" parTransId="{54C9E740-F8BB-4C41-A430-F9385E8E598E}" sibTransId="{2B46DA67-62C0-D644-A808-A43AFFCE86CC}"/>
    <dgm:cxn modelId="{8C920E4E-5AB1-EA4E-8086-666631F78FB6}" type="presOf" srcId="{54C9E740-F8BB-4C41-A430-F9385E8E598E}" destId="{7395A737-A409-6C4C-98F6-6CB90B9A7721}" srcOrd="0" destOrd="0" presId="urn:microsoft.com/office/officeart/2005/8/layout/hierarchy2"/>
    <dgm:cxn modelId="{EF3B8116-0CE1-4E46-A231-9EFB75AE86A0}" srcId="{6A1E2DF1-C48E-B54F-ACA3-4D223B2535B3}" destId="{16843FE7-2CB4-564E-9BA7-CC5B3662C2E4}" srcOrd="0" destOrd="0" parTransId="{A3FF0F16-7579-7C4D-A3EF-A02BADB71BD3}" sibTransId="{167B01C3-732F-B541-B017-980E45678B0E}"/>
    <dgm:cxn modelId="{D0DDA64C-B877-4A40-9ED3-9CE27DE090AE}" srcId="{80FB369B-6D03-BC43-A8A7-F0BC13CB7FCE}" destId="{C04DC66D-8D05-C845-A947-2E8556597218}" srcOrd="0" destOrd="0" parTransId="{FF0A2F2E-F15E-3143-A5AC-8923FCC14870}" sibTransId="{7BABFD1F-C259-9C4A-BB30-BEFDFEA8B208}"/>
    <dgm:cxn modelId="{2819C637-9FC1-1944-AA85-57F9596102C9}" type="presOf" srcId="{DFCFD874-26E9-5B4E-84DF-AB8CB23C0A74}" destId="{93FF3673-B8B7-D04F-9A7B-D619835E6D1C}" srcOrd="0" destOrd="0" presId="urn:microsoft.com/office/officeart/2005/8/layout/hierarchy2"/>
    <dgm:cxn modelId="{04DA204C-78FA-1F41-BF5E-D32D34CE0AA0}" srcId="{DFCFD874-26E9-5B4E-84DF-AB8CB23C0A74}" destId="{1FFC28C0-E6E4-A84B-ADBD-4C43D47DCACE}" srcOrd="0" destOrd="0" parTransId="{ED55CEE6-2BEC-B848-B64E-76044CC16A50}" sibTransId="{4EA2000C-1FEB-AF41-A874-D2E6B494F923}"/>
    <dgm:cxn modelId="{E6EF2B89-738A-1043-B0C1-ED0B04FB99E4}" type="presOf" srcId="{72DAD41A-A31D-AD4D-89EE-81D1919288B6}" destId="{2C6A5C3B-B4F0-3143-AE10-3CB38621AA03}" srcOrd="0" destOrd="0" presId="urn:microsoft.com/office/officeart/2005/8/layout/hierarchy2"/>
    <dgm:cxn modelId="{B84EA7BF-A5CE-C846-BA23-D88A59BE18BB}" type="presOf" srcId="{16843FE7-2CB4-564E-9BA7-CC5B3662C2E4}" destId="{4E181D64-3FBD-CB41-AA25-EBCFEDC31FD3}" srcOrd="0" destOrd="0" presId="urn:microsoft.com/office/officeart/2005/8/layout/hierarchy2"/>
    <dgm:cxn modelId="{A8A9C6D6-80E9-F446-B066-170C836D6869}" srcId="{C04DC66D-8D05-C845-A947-2E8556597218}" destId="{00C32538-73B6-BD44-BC98-1078EDC6D721}" srcOrd="0" destOrd="0" parTransId="{20D4331A-FE6F-844E-BB36-3FD5398CA256}" sibTransId="{D9DDF7D4-B2BA-BB4C-A739-1D40B0AA8538}"/>
    <dgm:cxn modelId="{38E8C12C-5951-0741-81DD-0AB8F4E94997}" type="presOf" srcId="{A9924C83-BAFE-3C41-83EA-37347528E5F3}" destId="{32BB3DA0-E731-4248-BBAF-411AD56E7E8A}" srcOrd="1" destOrd="0" presId="urn:microsoft.com/office/officeart/2005/8/layout/hierarchy2"/>
    <dgm:cxn modelId="{E05C0B58-13F1-0F4C-BF8D-06CBAA23DA50}" type="presOf" srcId="{ED55CEE6-2BEC-B848-B64E-76044CC16A50}" destId="{7FDEDECA-156D-624D-9591-D02A70D88B6D}" srcOrd="0" destOrd="0" presId="urn:microsoft.com/office/officeart/2005/8/layout/hierarchy2"/>
    <dgm:cxn modelId="{87F5C99F-0D6C-7E43-9774-90897550D582}" type="presOf" srcId="{16D19F32-2348-7C49-8059-6B3426A84F11}" destId="{E5504DC7-2E65-E642-8680-909BEB337036}" srcOrd="1" destOrd="0" presId="urn:microsoft.com/office/officeart/2005/8/layout/hierarchy2"/>
    <dgm:cxn modelId="{7343820B-5B37-2540-926B-9C72B3F83064}" type="presOf" srcId="{ECD26329-869A-AF4F-873C-4917D5CB8447}" destId="{0970C558-F7D0-7843-AFBF-0A4D92D4ADC5}" srcOrd="0" destOrd="0" presId="urn:microsoft.com/office/officeart/2005/8/layout/hierarchy2"/>
    <dgm:cxn modelId="{3084A8E6-3124-384D-9B7E-3BC514184234}" type="presOf" srcId="{1E73735D-EB08-7841-A11D-6CDCCF86907D}" destId="{A9520E65-07FD-D241-940D-BBDAE3146272}" srcOrd="0" destOrd="0" presId="urn:microsoft.com/office/officeart/2005/8/layout/hierarchy2"/>
    <dgm:cxn modelId="{08924A81-6DE2-F447-8D98-F047CC7AD1B2}" type="presParOf" srcId="{8C0AC332-0F89-064A-828A-E5DB95BC03D7}" destId="{A3A91887-3628-9245-B447-0AE594E210F4}" srcOrd="0" destOrd="0" presId="urn:microsoft.com/office/officeart/2005/8/layout/hierarchy2"/>
    <dgm:cxn modelId="{62ECA98D-F7E0-0B46-8264-7B5EF7F7B420}" type="presParOf" srcId="{A3A91887-3628-9245-B447-0AE594E210F4}" destId="{3351E3AD-29DE-0A49-963A-0ECFB03B8D22}" srcOrd="0" destOrd="0" presId="urn:microsoft.com/office/officeart/2005/8/layout/hierarchy2"/>
    <dgm:cxn modelId="{40293B1D-5B95-3941-A9C2-8B5327324430}" type="presParOf" srcId="{A3A91887-3628-9245-B447-0AE594E210F4}" destId="{F20BA87E-605C-594D-9606-BC1C1249C82D}" srcOrd="1" destOrd="0" presId="urn:microsoft.com/office/officeart/2005/8/layout/hierarchy2"/>
    <dgm:cxn modelId="{202E0ADF-B596-A740-AFB5-44F0EBFA05F6}" type="presParOf" srcId="{F20BA87E-605C-594D-9606-BC1C1249C82D}" destId="{4F085BCB-7D94-A945-B98F-0B475945F0CA}" srcOrd="0" destOrd="0" presId="urn:microsoft.com/office/officeart/2005/8/layout/hierarchy2"/>
    <dgm:cxn modelId="{708C31A6-13F8-7E4F-8EB8-27402A63ECDA}" type="presParOf" srcId="{4F085BCB-7D94-A945-B98F-0B475945F0CA}" destId="{BA23669E-77CA-0D47-BBA0-49AB89491E5D}" srcOrd="0" destOrd="0" presId="urn:microsoft.com/office/officeart/2005/8/layout/hierarchy2"/>
    <dgm:cxn modelId="{25602FE5-6064-0548-9740-38DEB72525B3}" type="presParOf" srcId="{F20BA87E-605C-594D-9606-BC1C1249C82D}" destId="{0F339E7B-B643-9E4C-B86E-C889407B68B3}" srcOrd="1" destOrd="0" presId="urn:microsoft.com/office/officeart/2005/8/layout/hierarchy2"/>
    <dgm:cxn modelId="{80EA3339-DFD6-3542-9A7E-B733D7785F09}" type="presParOf" srcId="{0F339E7B-B643-9E4C-B86E-C889407B68B3}" destId="{06ECE312-78BD-E545-9038-0D465EA64931}" srcOrd="0" destOrd="0" presId="urn:microsoft.com/office/officeart/2005/8/layout/hierarchy2"/>
    <dgm:cxn modelId="{3A3890E2-ED96-474B-9A53-EE014E86EDA0}" type="presParOf" srcId="{0F339E7B-B643-9E4C-B86E-C889407B68B3}" destId="{9B8753DF-6AE0-5F48-8E85-5C200964741D}" srcOrd="1" destOrd="0" presId="urn:microsoft.com/office/officeart/2005/8/layout/hierarchy2"/>
    <dgm:cxn modelId="{7CC98382-E20A-7D46-94A4-26D6D4D8FDF6}" type="presParOf" srcId="{9B8753DF-6AE0-5F48-8E85-5C200964741D}" destId="{2C6A5C3B-B4F0-3143-AE10-3CB38621AA03}" srcOrd="0" destOrd="0" presId="urn:microsoft.com/office/officeart/2005/8/layout/hierarchy2"/>
    <dgm:cxn modelId="{62E68B0E-3A25-984D-9B32-25E09E31A97E}" type="presParOf" srcId="{2C6A5C3B-B4F0-3143-AE10-3CB38621AA03}" destId="{C7D51968-05ED-2048-9F37-10179850DD39}" srcOrd="0" destOrd="0" presId="urn:microsoft.com/office/officeart/2005/8/layout/hierarchy2"/>
    <dgm:cxn modelId="{2B0AA750-3628-504A-B6EA-F54A63D1725A}" type="presParOf" srcId="{9B8753DF-6AE0-5F48-8E85-5C200964741D}" destId="{38B0C0EF-1544-054C-8A75-E9F5D61CD21B}" srcOrd="1" destOrd="0" presId="urn:microsoft.com/office/officeart/2005/8/layout/hierarchy2"/>
    <dgm:cxn modelId="{9B060EE9-1E5D-594D-BF76-31CC35D1CF9A}" type="presParOf" srcId="{38B0C0EF-1544-054C-8A75-E9F5D61CD21B}" destId="{E3B9B252-2CD0-4C45-8CD0-A61978C2344D}" srcOrd="0" destOrd="0" presId="urn:microsoft.com/office/officeart/2005/8/layout/hierarchy2"/>
    <dgm:cxn modelId="{D9D41A8B-5D36-1D45-B39D-542A0BDDB0DD}" type="presParOf" srcId="{38B0C0EF-1544-054C-8A75-E9F5D61CD21B}" destId="{B9267365-EF04-D24D-926C-E7A70AEE161B}" srcOrd="1" destOrd="0" presId="urn:microsoft.com/office/officeart/2005/8/layout/hierarchy2"/>
    <dgm:cxn modelId="{8F9F1AA4-A10E-A440-9B27-FACD416C9C01}" type="presParOf" srcId="{9B8753DF-6AE0-5F48-8E85-5C200964741D}" destId="{0945F92B-641E-B347-8819-BE04372E7A13}" srcOrd="2" destOrd="0" presId="urn:microsoft.com/office/officeart/2005/8/layout/hierarchy2"/>
    <dgm:cxn modelId="{8EC2B545-2157-FC41-8E1A-C27B5967DE56}" type="presParOf" srcId="{0945F92B-641E-B347-8819-BE04372E7A13}" destId="{E5504DC7-2E65-E642-8680-909BEB337036}" srcOrd="0" destOrd="0" presId="urn:microsoft.com/office/officeart/2005/8/layout/hierarchy2"/>
    <dgm:cxn modelId="{39822AC6-E371-3443-9501-59FE9257CE4B}" type="presParOf" srcId="{9B8753DF-6AE0-5F48-8E85-5C200964741D}" destId="{5D4E1811-CBFD-DA48-9BD3-AF50FF1E3D11}" srcOrd="3" destOrd="0" presId="urn:microsoft.com/office/officeart/2005/8/layout/hierarchy2"/>
    <dgm:cxn modelId="{A7ADD704-0B9C-9C47-AF2B-AA555B06E976}" type="presParOf" srcId="{5D4E1811-CBFD-DA48-9BD3-AF50FF1E3D11}" destId="{93FF3673-B8B7-D04F-9A7B-D619835E6D1C}" srcOrd="0" destOrd="0" presId="urn:microsoft.com/office/officeart/2005/8/layout/hierarchy2"/>
    <dgm:cxn modelId="{F0C8E4A5-38CA-CB49-BDA9-BF02954A0F1E}" type="presParOf" srcId="{5D4E1811-CBFD-DA48-9BD3-AF50FF1E3D11}" destId="{5487A3D4-4943-2F4A-A53A-724B24439B5A}" srcOrd="1" destOrd="0" presId="urn:microsoft.com/office/officeart/2005/8/layout/hierarchy2"/>
    <dgm:cxn modelId="{9BE936AE-2A17-6E4F-A542-A698B3158821}" type="presParOf" srcId="{5487A3D4-4943-2F4A-A53A-724B24439B5A}" destId="{7FDEDECA-156D-624D-9591-D02A70D88B6D}" srcOrd="0" destOrd="0" presId="urn:microsoft.com/office/officeart/2005/8/layout/hierarchy2"/>
    <dgm:cxn modelId="{48033991-23A8-4A41-9FAE-913AAF044309}" type="presParOf" srcId="{7FDEDECA-156D-624D-9591-D02A70D88B6D}" destId="{A214C49E-AF54-E941-9650-8542D121645A}" srcOrd="0" destOrd="0" presId="urn:microsoft.com/office/officeart/2005/8/layout/hierarchy2"/>
    <dgm:cxn modelId="{9ED8B765-39FF-B540-9E2C-6C38A77FB3D1}" type="presParOf" srcId="{5487A3D4-4943-2F4A-A53A-724B24439B5A}" destId="{EC7ADC93-A8A7-354B-AD5A-BF8A30F08616}" srcOrd="1" destOrd="0" presId="urn:microsoft.com/office/officeart/2005/8/layout/hierarchy2"/>
    <dgm:cxn modelId="{34DEAC53-4A6A-C141-A338-EFA048F40690}" type="presParOf" srcId="{EC7ADC93-A8A7-354B-AD5A-BF8A30F08616}" destId="{0FBB2C36-1441-8E40-BEEF-3985E0967584}" srcOrd="0" destOrd="0" presId="urn:microsoft.com/office/officeart/2005/8/layout/hierarchy2"/>
    <dgm:cxn modelId="{4C147112-2415-9545-9D72-01703D03E44C}" type="presParOf" srcId="{EC7ADC93-A8A7-354B-AD5A-BF8A30F08616}" destId="{388C2594-951B-C84C-B4D6-CC79C21E8A28}" srcOrd="1" destOrd="0" presId="urn:microsoft.com/office/officeart/2005/8/layout/hierarchy2"/>
    <dgm:cxn modelId="{A8AF7058-E7FE-5A42-A3F4-2826C4E21DF7}" type="presParOf" srcId="{5487A3D4-4943-2F4A-A53A-724B24439B5A}" destId="{A9520E65-07FD-D241-940D-BBDAE3146272}" srcOrd="2" destOrd="0" presId="urn:microsoft.com/office/officeart/2005/8/layout/hierarchy2"/>
    <dgm:cxn modelId="{D06180C2-1C1E-9947-B695-3246EEBA417D}" type="presParOf" srcId="{A9520E65-07FD-D241-940D-BBDAE3146272}" destId="{2BCFB2E6-DD3F-F443-9B3E-4B3913E1EAE8}" srcOrd="0" destOrd="0" presId="urn:microsoft.com/office/officeart/2005/8/layout/hierarchy2"/>
    <dgm:cxn modelId="{139FEF5E-620E-C94F-B9BF-18970324EDFD}" type="presParOf" srcId="{5487A3D4-4943-2F4A-A53A-724B24439B5A}" destId="{25721F44-C7BD-754F-B0EF-33BC857530B1}" srcOrd="3" destOrd="0" presId="urn:microsoft.com/office/officeart/2005/8/layout/hierarchy2"/>
    <dgm:cxn modelId="{2929A66D-0847-B442-BA5B-AD7E6E5E66B6}" type="presParOf" srcId="{25721F44-C7BD-754F-B0EF-33BC857530B1}" destId="{0970C558-F7D0-7843-AFBF-0A4D92D4ADC5}" srcOrd="0" destOrd="0" presId="urn:microsoft.com/office/officeart/2005/8/layout/hierarchy2"/>
    <dgm:cxn modelId="{81D057FD-1783-7F41-9B21-EF266C008574}" type="presParOf" srcId="{25721F44-C7BD-754F-B0EF-33BC857530B1}" destId="{5E32C2F2-6A0A-BC4B-A4FB-FA6E274148D2}" srcOrd="1" destOrd="0" presId="urn:microsoft.com/office/officeart/2005/8/layout/hierarchy2"/>
    <dgm:cxn modelId="{E5B3E188-DFC9-014B-AB6D-849BD2FBEAE0}" type="presParOf" srcId="{5487A3D4-4943-2F4A-A53A-724B24439B5A}" destId="{FC295024-1272-7D42-AAA7-C4AF79DE18B8}" srcOrd="4" destOrd="0" presId="urn:microsoft.com/office/officeart/2005/8/layout/hierarchy2"/>
    <dgm:cxn modelId="{20550BFB-AE02-4048-81BD-4C3D241555AE}" type="presParOf" srcId="{FC295024-1272-7D42-AAA7-C4AF79DE18B8}" destId="{2EB3C06E-2025-9B47-82C1-5BB493B919EF}" srcOrd="0" destOrd="0" presId="urn:microsoft.com/office/officeart/2005/8/layout/hierarchy2"/>
    <dgm:cxn modelId="{84BBD193-AB8A-A045-B37B-5C196F668428}" type="presParOf" srcId="{5487A3D4-4943-2F4A-A53A-724B24439B5A}" destId="{19584A27-D23D-1D46-BEB6-F38613D89DA6}" srcOrd="5" destOrd="0" presId="urn:microsoft.com/office/officeart/2005/8/layout/hierarchy2"/>
    <dgm:cxn modelId="{237C3DD9-89AB-BC40-B6BE-DAC7279EAD7D}" type="presParOf" srcId="{19584A27-D23D-1D46-BEB6-F38613D89DA6}" destId="{9B007CB5-5FE6-FD40-BBDF-4B38EA6D9E0E}" srcOrd="0" destOrd="0" presId="urn:microsoft.com/office/officeart/2005/8/layout/hierarchy2"/>
    <dgm:cxn modelId="{5FC8929C-C3A1-A04C-928B-364D72E2C098}" type="presParOf" srcId="{19584A27-D23D-1D46-BEB6-F38613D89DA6}" destId="{AB3D5E23-2C9A-6C4F-9CD2-8BAFF958D412}" srcOrd="1" destOrd="0" presId="urn:microsoft.com/office/officeart/2005/8/layout/hierarchy2"/>
    <dgm:cxn modelId="{188AF177-F2C5-4746-A5C6-00E2E78BFAD5}" type="presParOf" srcId="{F20BA87E-605C-594D-9606-BC1C1249C82D}" destId="{303726E1-8F53-C648-8F42-78A6994E7FEB}" srcOrd="2" destOrd="0" presId="urn:microsoft.com/office/officeart/2005/8/layout/hierarchy2"/>
    <dgm:cxn modelId="{C2A6C084-11B8-204B-AFB7-FBDD188201BD}" type="presParOf" srcId="{303726E1-8F53-C648-8F42-78A6994E7FEB}" destId="{32BB3DA0-E731-4248-BBAF-411AD56E7E8A}" srcOrd="0" destOrd="0" presId="urn:microsoft.com/office/officeart/2005/8/layout/hierarchy2"/>
    <dgm:cxn modelId="{AE211460-C09A-8247-908E-7C11B88D81BD}" type="presParOf" srcId="{F20BA87E-605C-594D-9606-BC1C1249C82D}" destId="{684FB1AF-633A-FF42-9E51-5BDF8CDDA156}" srcOrd="3" destOrd="0" presId="urn:microsoft.com/office/officeart/2005/8/layout/hierarchy2"/>
    <dgm:cxn modelId="{2B034CED-B1AA-8048-9CF6-AFE5863F8FCA}" type="presParOf" srcId="{684FB1AF-633A-FF42-9E51-5BDF8CDDA156}" destId="{4027F957-E121-F842-873C-318439C37B42}" srcOrd="0" destOrd="0" presId="urn:microsoft.com/office/officeart/2005/8/layout/hierarchy2"/>
    <dgm:cxn modelId="{AD0683C0-8CC7-324A-845F-2BB0089F71D4}" type="presParOf" srcId="{684FB1AF-633A-FF42-9E51-5BDF8CDDA156}" destId="{41374FDE-2C39-AA49-B92D-CC69B77E5A66}" srcOrd="1" destOrd="0" presId="urn:microsoft.com/office/officeart/2005/8/layout/hierarchy2"/>
    <dgm:cxn modelId="{E5C7A946-C276-6E48-B91F-2821F3255E10}" type="presParOf" srcId="{41374FDE-2C39-AA49-B92D-CC69B77E5A66}" destId="{156039F4-9AEE-7642-A9CA-FF8A5B689B1F}" srcOrd="0" destOrd="0" presId="urn:microsoft.com/office/officeart/2005/8/layout/hierarchy2"/>
    <dgm:cxn modelId="{4F2FEEF1-BAFE-5A48-8BB5-C241278CBA45}" type="presParOf" srcId="{156039F4-9AEE-7642-A9CA-FF8A5B689B1F}" destId="{187E2678-80AC-7345-BABF-E77D222B7031}" srcOrd="0" destOrd="0" presId="urn:microsoft.com/office/officeart/2005/8/layout/hierarchy2"/>
    <dgm:cxn modelId="{8A8D5B8F-10E7-A74E-AB20-D9CAEBE3E7C8}" type="presParOf" srcId="{41374FDE-2C39-AA49-B92D-CC69B77E5A66}" destId="{A04520C1-C9A1-4B4C-BCE5-7A464003B858}" srcOrd="1" destOrd="0" presId="urn:microsoft.com/office/officeart/2005/8/layout/hierarchy2"/>
    <dgm:cxn modelId="{47F364F1-E5A4-894F-969F-CDB4B4687DEB}" type="presParOf" srcId="{A04520C1-C9A1-4B4C-BCE5-7A464003B858}" destId="{4E181D64-3FBD-CB41-AA25-EBCFEDC31FD3}" srcOrd="0" destOrd="0" presId="urn:microsoft.com/office/officeart/2005/8/layout/hierarchy2"/>
    <dgm:cxn modelId="{2C58B83B-DB9D-224C-8CD8-B9D91C7BD32D}" type="presParOf" srcId="{A04520C1-C9A1-4B4C-BCE5-7A464003B858}" destId="{84D820BC-444E-8A45-8250-9B1724249B57}" srcOrd="1" destOrd="0" presId="urn:microsoft.com/office/officeart/2005/8/layout/hierarchy2"/>
    <dgm:cxn modelId="{AE4DC258-6E5B-F148-829F-EFB50DD51087}" type="presParOf" srcId="{41374FDE-2C39-AA49-B92D-CC69B77E5A66}" destId="{7395A737-A409-6C4C-98F6-6CB90B9A7721}" srcOrd="2" destOrd="0" presId="urn:microsoft.com/office/officeart/2005/8/layout/hierarchy2"/>
    <dgm:cxn modelId="{102876CE-C88D-1247-B1D6-1C02E2569D53}" type="presParOf" srcId="{7395A737-A409-6C4C-98F6-6CB90B9A7721}" destId="{98E7EB11-DCD0-344A-A952-F745630F7F23}" srcOrd="0" destOrd="0" presId="urn:microsoft.com/office/officeart/2005/8/layout/hierarchy2"/>
    <dgm:cxn modelId="{B141A302-9D0E-D443-94A1-F6FA76E7CE6B}" type="presParOf" srcId="{41374FDE-2C39-AA49-B92D-CC69B77E5A66}" destId="{2DE12E3B-AEE0-9742-A5B3-2734184845BC}" srcOrd="3" destOrd="0" presId="urn:microsoft.com/office/officeart/2005/8/layout/hierarchy2"/>
    <dgm:cxn modelId="{EB058E41-4A7A-D048-BBE8-D910150930FF}" type="presParOf" srcId="{2DE12E3B-AEE0-9742-A5B3-2734184845BC}" destId="{E9219BE4-9B47-0445-9179-CBD63331E76D}" srcOrd="0" destOrd="0" presId="urn:microsoft.com/office/officeart/2005/8/layout/hierarchy2"/>
    <dgm:cxn modelId="{AC933185-09F0-4241-8141-B924B0EE322E}" type="presParOf" srcId="{2DE12E3B-AEE0-9742-A5B3-2734184845BC}" destId="{FFEB9A4C-0042-864C-AB01-D404697D72B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D28057-198C-1049-AC8B-60496D3153D7}" type="doc">
      <dgm:prSet loTypeId="urn:microsoft.com/office/officeart/2005/8/layout/cycle3" loCatId="" qsTypeId="urn:microsoft.com/office/officeart/2005/8/quickstyle/simple4" qsCatId="simple" csTypeId="urn:microsoft.com/office/officeart/2005/8/colors/colorful2" csCatId="colorful" phldr="1"/>
      <dgm:spPr/>
      <dgm:t>
        <a:bodyPr/>
        <a:lstStyle/>
        <a:p>
          <a:endParaRPr lang="en-US"/>
        </a:p>
      </dgm:t>
    </dgm:pt>
    <dgm:pt modelId="{E8B60910-848C-B34A-95BA-E583FD83A552}">
      <dgm:prSet phldrT="[Text]" custT="1"/>
      <dgm:spPr/>
      <dgm:t>
        <a:bodyPr/>
        <a:lstStyle/>
        <a:p>
          <a:r>
            <a:rPr lang="en-US" sz="1800" dirty="0" smtClean="0">
              <a:latin typeface="+mn-lt"/>
              <a:cs typeface="Book Antiqua"/>
            </a:rPr>
            <a:t>1. Assessing Learning Needs &amp; Competencies</a:t>
          </a:r>
          <a:endParaRPr lang="en-US" sz="1800" dirty="0">
            <a:latin typeface="+mn-lt"/>
            <a:cs typeface="Book Antiqua"/>
          </a:endParaRPr>
        </a:p>
      </dgm:t>
    </dgm:pt>
    <dgm:pt modelId="{47747CD1-C54E-8E49-9D1A-2B65C09816EA}" type="parTrans" cxnId="{3D8C63F1-D9D1-4C40-A776-39A0D439182F}">
      <dgm:prSet/>
      <dgm:spPr/>
      <dgm:t>
        <a:bodyPr/>
        <a:lstStyle/>
        <a:p>
          <a:endParaRPr lang="en-US"/>
        </a:p>
      </dgm:t>
    </dgm:pt>
    <dgm:pt modelId="{4B0564CF-2B9C-4946-9B7E-1EEDFB440BFE}" type="sibTrans" cxnId="{3D8C63F1-D9D1-4C40-A776-39A0D439182F}">
      <dgm:prSet/>
      <dgm:spPr/>
      <dgm:t>
        <a:bodyPr/>
        <a:lstStyle/>
        <a:p>
          <a:endParaRPr lang="en-US"/>
        </a:p>
      </dgm:t>
    </dgm:pt>
    <dgm:pt modelId="{3497EE84-0945-6849-B371-CC9C3ACCD728}">
      <dgm:prSet phldrT="[Text]" custT="1"/>
      <dgm:spPr/>
      <dgm:t>
        <a:bodyPr/>
        <a:lstStyle/>
        <a:p>
          <a:r>
            <a:rPr lang="en-US" sz="1800" dirty="0">
              <a:latin typeface="+mn-lt"/>
              <a:cs typeface="Book Antiqua"/>
            </a:rPr>
            <a:t>2. Working with a Mentor to Develop a Plan</a:t>
          </a:r>
        </a:p>
      </dgm:t>
    </dgm:pt>
    <dgm:pt modelId="{6C649D27-0B15-0D40-9A92-3242E6C9DA8A}" type="parTrans" cxnId="{610634C8-0B64-6946-BD2F-24DB04BE42C1}">
      <dgm:prSet/>
      <dgm:spPr/>
      <dgm:t>
        <a:bodyPr/>
        <a:lstStyle/>
        <a:p>
          <a:endParaRPr lang="en-US"/>
        </a:p>
      </dgm:t>
    </dgm:pt>
    <dgm:pt modelId="{6707C096-FBD1-6841-8541-BD54C3095D62}" type="sibTrans" cxnId="{610634C8-0B64-6946-BD2F-24DB04BE42C1}">
      <dgm:prSet/>
      <dgm:spPr/>
      <dgm:t>
        <a:bodyPr/>
        <a:lstStyle/>
        <a:p>
          <a:endParaRPr lang="en-US"/>
        </a:p>
      </dgm:t>
    </dgm:pt>
    <dgm:pt modelId="{5124F692-FE87-3C4D-B782-81DCD79B40F7}">
      <dgm:prSet phldrT="[Text]" custT="1"/>
      <dgm:spPr/>
      <dgm:t>
        <a:bodyPr/>
        <a:lstStyle/>
        <a:p>
          <a:r>
            <a:rPr lang="en-US" sz="1800" dirty="0">
              <a:latin typeface="+mn-lt"/>
              <a:cs typeface="Book Antiqua"/>
            </a:rPr>
            <a:t>3. Finding Programs and Resources</a:t>
          </a:r>
        </a:p>
      </dgm:t>
    </dgm:pt>
    <dgm:pt modelId="{7C8B0F55-59B7-8B44-A76A-121F20A36A6D}" type="parTrans" cxnId="{37665570-14E7-2F41-A497-A9B48BCE0EF7}">
      <dgm:prSet/>
      <dgm:spPr/>
      <dgm:t>
        <a:bodyPr/>
        <a:lstStyle/>
        <a:p>
          <a:endParaRPr lang="en-US"/>
        </a:p>
      </dgm:t>
    </dgm:pt>
    <dgm:pt modelId="{A2448E79-9258-674F-8751-0FD6A9DA6AF7}" type="sibTrans" cxnId="{37665570-14E7-2F41-A497-A9B48BCE0EF7}">
      <dgm:prSet/>
      <dgm:spPr/>
      <dgm:t>
        <a:bodyPr/>
        <a:lstStyle/>
        <a:p>
          <a:endParaRPr lang="en-US"/>
        </a:p>
      </dgm:t>
    </dgm:pt>
    <dgm:pt modelId="{CDA6F954-AF6E-1F41-961C-B12D0AF1BDF5}">
      <dgm:prSet phldrT="[Text]" custT="1"/>
      <dgm:spPr/>
      <dgm:t>
        <a:bodyPr/>
        <a:lstStyle/>
        <a:p>
          <a:r>
            <a:rPr lang="en-US" sz="1800" dirty="0">
              <a:latin typeface="+mn-lt"/>
              <a:cs typeface="Book Antiqua"/>
            </a:rPr>
            <a:t>4. Engaging in Learning </a:t>
          </a:r>
        </a:p>
      </dgm:t>
    </dgm:pt>
    <dgm:pt modelId="{D21311FA-BB9B-4142-A8B8-DBDB3206D909}" type="parTrans" cxnId="{76DDE8E8-AF37-9A40-A103-A30D279E3EC6}">
      <dgm:prSet/>
      <dgm:spPr/>
      <dgm:t>
        <a:bodyPr/>
        <a:lstStyle/>
        <a:p>
          <a:endParaRPr lang="en-US"/>
        </a:p>
      </dgm:t>
    </dgm:pt>
    <dgm:pt modelId="{09C5F909-9D5C-4849-9EAB-50744CBAF9F4}" type="sibTrans" cxnId="{76DDE8E8-AF37-9A40-A103-A30D279E3EC6}">
      <dgm:prSet/>
      <dgm:spPr/>
      <dgm:t>
        <a:bodyPr/>
        <a:lstStyle/>
        <a:p>
          <a:endParaRPr lang="en-US"/>
        </a:p>
      </dgm:t>
    </dgm:pt>
    <dgm:pt modelId="{157C9FD1-F797-F247-B3B9-C60D18FFEA94}">
      <dgm:prSet phldrT="[Text]" custT="1"/>
      <dgm:spPr/>
      <dgm:t>
        <a:bodyPr/>
        <a:lstStyle/>
        <a:p>
          <a:r>
            <a:rPr lang="en-US" sz="1800" dirty="0">
              <a:latin typeface="+mn-lt"/>
              <a:cs typeface="Book Antiqua"/>
            </a:rPr>
            <a:t>5. Sharing with the Others</a:t>
          </a:r>
        </a:p>
      </dgm:t>
    </dgm:pt>
    <dgm:pt modelId="{3129A9BB-9D93-214F-B098-938B474E36B7}" type="parTrans" cxnId="{E848EA19-096D-3F4D-A9A9-817BCE24C38D}">
      <dgm:prSet/>
      <dgm:spPr/>
      <dgm:t>
        <a:bodyPr/>
        <a:lstStyle/>
        <a:p>
          <a:endParaRPr lang="en-US"/>
        </a:p>
      </dgm:t>
    </dgm:pt>
    <dgm:pt modelId="{820DF145-41A3-734F-B1C6-22C353942A17}" type="sibTrans" cxnId="{E848EA19-096D-3F4D-A9A9-817BCE24C38D}">
      <dgm:prSet/>
      <dgm:spPr/>
      <dgm:t>
        <a:bodyPr/>
        <a:lstStyle/>
        <a:p>
          <a:endParaRPr lang="en-US"/>
        </a:p>
      </dgm:t>
    </dgm:pt>
    <dgm:pt modelId="{2D07980D-3409-F64B-975E-CC532D2886B0}">
      <dgm:prSet phldrT="[Text]" custT="1"/>
      <dgm:spPr/>
      <dgm:t>
        <a:bodyPr/>
        <a:lstStyle/>
        <a:p>
          <a:r>
            <a:rPr lang="en-US" sz="1800" dirty="0">
              <a:latin typeface="+mn-lt"/>
              <a:cs typeface="Book Antiqua"/>
            </a:rPr>
            <a:t>6. Reflecting on Growth and Identifying New Needs</a:t>
          </a:r>
        </a:p>
      </dgm:t>
    </dgm:pt>
    <dgm:pt modelId="{0A686279-97A2-2641-BB84-EED483B941FC}" type="parTrans" cxnId="{6ED13F53-B15F-B24E-9440-60703A3C6582}">
      <dgm:prSet/>
      <dgm:spPr/>
      <dgm:t>
        <a:bodyPr/>
        <a:lstStyle/>
        <a:p>
          <a:endParaRPr lang="en-US"/>
        </a:p>
      </dgm:t>
    </dgm:pt>
    <dgm:pt modelId="{E16DD860-2E69-9246-A1B3-299DFCCBC729}" type="sibTrans" cxnId="{6ED13F53-B15F-B24E-9440-60703A3C6582}">
      <dgm:prSet/>
      <dgm:spPr/>
      <dgm:t>
        <a:bodyPr/>
        <a:lstStyle/>
        <a:p>
          <a:endParaRPr lang="en-US"/>
        </a:p>
      </dgm:t>
    </dgm:pt>
    <dgm:pt modelId="{BAF0978B-607E-B04B-B89B-005BA3B395BA}" type="pres">
      <dgm:prSet presAssocID="{FCD28057-198C-1049-AC8B-60496D3153D7}" presName="Name0" presStyleCnt="0">
        <dgm:presLayoutVars>
          <dgm:dir/>
          <dgm:resizeHandles val="exact"/>
        </dgm:presLayoutVars>
      </dgm:prSet>
      <dgm:spPr/>
      <dgm:t>
        <a:bodyPr/>
        <a:lstStyle/>
        <a:p>
          <a:endParaRPr lang="en-US"/>
        </a:p>
      </dgm:t>
    </dgm:pt>
    <dgm:pt modelId="{5669024E-BC10-E84B-A660-76744FABC11B}" type="pres">
      <dgm:prSet presAssocID="{FCD28057-198C-1049-AC8B-60496D3153D7}" presName="cycle" presStyleCnt="0"/>
      <dgm:spPr/>
      <dgm:t>
        <a:bodyPr/>
        <a:lstStyle/>
        <a:p>
          <a:endParaRPr lang="en-US"/>
        </a:p>
      </dgm:t>
    </dgm:pt>
    <dgm:pt modelId="{6992B2CD-3E5A-B54F-A489-FD66A7980035}" type="pres">
      <dgm:prSet presAssocID="{E8B60910-848C-B34A-95BA-E583FD83A552}" presName="nodeFirstNode" presStyleLbl="node1" presStyleIdx="0" presStyleCnt="6" custScaleX="134312">
        <dgm:presLayoutVars>
          <dgm:bulletEnabled val="1"/>
        </dgm:presLayoutVars>
      </dgm:prSet>
      <dgm:spPr/>
      <dgm:t>
        <a:bodyPr/>
        <a:lstStyle/>
        <a:p>
          <a:endParaRPr lang="en-US"/>
        </a:p>
      </dgm:t>
    </dgm:pt>
    <dgm:pt modelId="{64CB8D5B-95FB-944C-B1BF-5D10609A712D}" type="pres">
      <dgm:prSet presAssocID="{4B0564CF-2B9C-4946-9B7E-1EEDFB440BFE}" presName="sibTransFirstNode" presStyleLbl="bgShp" presStyleIdx="0" presStyleCnt="1"/>
      <dgm:spPr/>
      <dgm:t>
        <a:bodyPr/>
        <a:lstStyle/>
        <a:p>
          <a:endParaRPr lang="en-US"/>
        </a:p>
      </dgm:t>
    </dgm:pt>
    <dgm:pt modelId="{5B957545-86BD-1447-B66E-FC8AD6C5D179}" type="pres">
      <dgm:prSet presAssocID="{3497EE84-0945-6849-B371-CC9C3ACCD728}" presName="nodeFollowingNodes" presStyleLbl="node1" presStyleIdx="1" presStyleCnt="6" custScaleX="134312">
        <dgm:presLayoutVars>
          <dgm:bulletEnabled val="1"/>
        </dgm:presLayoutVars>
      </dgm:prSet>
      <dgm:spPr/>
      <dgm:t>
        <a:bodyPr/>
        <a:lstStyle/>
        <a:p>
          <a:endParaRPr lang="en-US"/>
        </a:p>
      </dgm:t>
    </dgm:pt>
    <dgm:pt modelId="{AA35CA16-CD11-E945-A6B5-3E95140C4366}" type="pres">
      <dgm:prSet presAssocID="{5124F692-FE87-3C4D-B782-81DCD79B40F7}" presName="nodeFollowingNodes" presStyleLbl="node1" presStyleIdx="2" presStyleCnt="6" custScaleX="134312">
        <dgm:presLayoutVars>
          <dgm:bulletEnabled val="1"/>
        </dgm:presLayoutVars>
      </dgm:prSet>
      <dgm:spPr/>
      <dgm:t>
        <a:bodyPr/>
        <a:lstStyle/>
        <a:p>
          <a:endParaRPr lang="en-US"/>
        </a:p>
      </dgm:t>
    </dgm:pt>
    <dgm:pt modelId="{0B1DAE84-C0AC-D94B-B4A2-11534A697F0E}" type="pres">
      <dgm:prSet presAssocID="{CDA6F954-AF6E-1F41-961C-B12D0AF1BDF5}" presName="nodeFollowingNodes" presStyleLbl="node1" presStyleIdx="3" presStyleCnt="6" custScaleX="134312">
        <dgm:presLayoutVars>
          <dgm:bulletEnabled val="1"/>
        </dgm:presLayoutVars>
      </dgm:prSet>
      <dgm:spPr/>
      <dgm:t>
        <a:bodyPr/>
        <a:lstStyle/>
        <a:p>
          <a:endParaRPr lang="en-US"/>
        </a:p>
      </dgm:t>
    </dgm:pt>
    <dgm:pt modelId="{447FD8B1-3C63-C949-882C-EDC813DC259D}" type="pres">
      <dgm:prSet presAssocID="{157C9FD1-F797-F247-B3B9-C60D18FFEA94}" presName="nodeFollowingNodes" presStyleLbl="node1" presStyleIdx="4" presStyleCnt="6" custScaleX="134312">
        <dgm:presLayoutVars>
          <dgm:bulletEnabled val="1"/>
        </dgm:presLayoutVars>
      </dgm:prSet>
      <dgm:spPr/>
      <dgm:t>
        <a:bodyPr/>
        <a:lstStyle/>
        <a:p>
          <a:endParaRPr lang="en-US"/>
        </a:p>
      </dgm:t>
    </dgm:pt>
    <dgm:pt modelId="{37B740A3-091F-E34F-8CDC-E479C8C2C0EC}" type="pres">
      <dgm:prSet presAssocID="{2D07980D-3409-F64B-975E-CC532D2886B0}" presName="nodeFollowingNodes" presStyleLbl="node1" presStyleIdx="5" presStyleCnt="6" custScaleX="134312">
        <dgm:presLayoutVars>
          <dgm:bulletEnabled val="1"/>
        </dgm:presLayoutVars>
      </dgm:prSet>
      <dgm:spPr/>
      <dgm:t>
        <a:bodyPr/>
        <a:lstStyle/>
        <a:p>
          <a:endParaRPr lang="en-US"/>
        </a:p>
      </dgm:t>
    </dgm:pt>
  </dgm:ptLst>
  <dgm:cxnLst>
    <dgm:cxn modelId="{3DEDEE66-C04F-2943-9994-FB8D6C05AA15}" type="presOf" srcId="{E8B60910-848C-B34A-95BA-E583FD83A552}" destId="{6992B2CD-3E5A-B54F-A489-FD66A7980035}" srcOrd="0" destOrd="0" presId="urn:microsoft.com/office/officeart/2005/8/layout/cycle3"/>
    <dgm:cxn modelId="{BB002DFF-854F-8942-BFF4-FA09C6AA1015}" type="presOf" srcId="{2D07980D-3409-F64B-975E-CC532D2886B0}" destId="{37B740A3-091F-E34F-8CDC-E479C8C2C0EC}" srcOrd="0" destOrd="0" presId="urn:microsoft.com/office/officeart/2005/8/layout/cycle3"/>
    <dgm:cxn modelId="{FCB564D0-112F-B544-B63A-AA6604B25796}" type="presOf" srcId="{3497EE84-0945-6849-B371-CC9C3ACCD728}" destId="{5B957545-86BD-1447-B66E-FC8AD6C5D179}" srcOrd="0" destOrd="0" presId="urn:microsoft.com/office/officeart/2005/8/layout/cycle3"/>
    <dgm:cxn modelId="{76DDE8E8-AF37-9A40-A103-A30D279E3EC6}" srcId="{FCD28057-198C-1049-AC8B-60496D3153D7}" destId="{CDA6F954-AF6E-1F41-961C-B12D0AF1BDF5}" srcOrd="3" destOrd="0" parTransId="{D21311FA-BB9B-4142-A8B8-DBDB3206D909}" sibTransId="{09C5F909-9D5C-4849-9EAB-50744CBAF9F4}"/>
    <dgm:cxn modelId="{FAAC34DE-5C70-344D-9B52-1C24F9A2539C}" type="presOf" srcId="{5124F692-FE87-3C4D-B782-81DCD79B40F7}" destId="{AA35CA16-CD11-E945-A6B5-3E95140C4366}" srcOrd="0" destOrd="0" presId="urn:microsoft.com/office/officeart/2005/8/layout/cycle3"/>
    <dgm:cxn modelId="{E848EA19-096D-3F4D-A9A9-817BCE24C38D}" srcId="{FCD28057-198C-1049-AC8B-60496D3153D7}" destId="{157C9FD1-F797-F247-B3B9-C60D18FFEA94}" srcOrd="4" destOrd="0" parTransId="{3129A9BB-9D93-214F-B098-938B474E36B7}" sibTransId="{820DF145-41A3-734F-B1C6-22C353942A17}"/>
    <dgm:cxn modelId="{98F3C301-8A3A-E44A-A5F0-801D352E1ABE}" type="presOf" srcId="{CDA6F954-AF6E-1F41-961C-B12D0AF1BDF5}" destId="{0B1DAE84-C0AC-D94B-B4A2-11534A697F0E}" srcOrd="0" destOrd="0" presId="urn:microsoft.com/office/officeart/2005/8/layout/cycle3"/>
    <dgm:cxn modelId="{EBC0E4F8-22F8-254D-8489-26D64512DC5F}" type="presOf" srcId="{FCD28057-198C-1049-AC8B-60496D3153D7}" destId="{BAF0978B-607E-B04B-B89B-005BA3B395BA}" srcOrd="0" destOrd="0" presId="urn:microsoft.com/office/officeart/2005/8/layout/cycle3"/>
    <dgm:cxn modelId="{7D42C579-A297-1141-85AB-25CA09B55EB0}" type="presOf" srcId="{157C9FD1-F797-F247-B3B9-C60D18FFEA94}" destId="{447FD8B1-3C63-C949-882C-EDC813DC259D}" srcOrd="0" destOrd="0" presId="urn:microsoft.com/office/officeart/2005/8/layout/cycle3"/>
    <dgm:cxn modelId="{D77550E9-CCA5-6143-B07D-9084A6235D12}" type="presOf" srcId="{4B0564CF-2B9C-4946-9B7E-1EEDFB440BFE}" destId="{64CB8D5B-95FB-944C-B1BF-5D10609A712D}" srcOrd="0" destOrd="0" presId="urn:microsoft.com/office/officeart/2005/8/layout/cycle3"/>
    <dgm:cxn modelId="{3D8C63F1-D9D1-4C40-A776-39A0D439182F}" srcId="{FCD28057-198C-1049-AC8B-60496D3153D7}" destId="{E8B60910-848C-B34A-95BA-E583FD83A552}" srcOrd="0" destOrd="0" parTransId="{47747CD1-C54E-8E49-9D1A-2B65C09816EA}" sibTransId="{4B0564CF-2B9C-4946-9B7E-1EEDFB440BFE}"/>
    <dgm:cxn modelId="{610634C8-0B64-6946-BD2F-24DB04BE42C1}" srcId="{FCD28057-198C-1049-AC8B-60496D3153D7}" destId="{3497EE84-0945-6849-B371-CC9C3ACCD728}" srcOrd="1" destOrd="0" parTransId="{6C649D27-0B15-0D40-9A92-3242E6C9DA8A}" sibTransId="{6707C096-FBD1-6841-8541-BD54C3095D62}"/>
    <dgm:cxn modelId="{37665570-14E7-2F41-A497-A9B48BCE0EF7}" srcId="{FCD28057-198C-1049-AC8B-60496D3153D7}" destId="{5124F692-FE87-3C4D-B782-81DCD79B40F7}" srcOrd="2" destOrd="0" parTransId="{7C8B0F55-59B7-8B44-A76A-121F20A36A6D}" sibTransId="{A2448E79-9258-674F-8751-0FD6A9DA6AF7}"/>
    <dgm:cxn modelId="{6ED13F53-B15F-B24E-9440-60703A3C6582}" srcId="{FCD28057-198C-1049-AC8B-60496D3153D7}" destId="{2D07980D-3409-F64B-975E-CC532D2886B0}" srcOrd="5" destOrd="0" parTransId="{0A686279-97A2-2641-BB84-EED483B941FC}" sibTransId="{E16DD860-2E69-9246-A1B3-299DFCCBC729}"/>
    <dgm:cxn modelId="{3D4DDBED-F669-1744-A23D-0C7012DFB49E}" type="presParOf" srcId="{BAF0978B-607E-B04B-B89B-005BA3B395BA}" destId="{5669024E-BC10-E84B-A660-76744FABC11B}" srcOrd="0" destOrd="0" presId="urn:microsoft.com/office/officeart/2005/8/layout/cycle3"/>
    <dgm:cxn modelId="{3EB1AE55-C572-9944-81A4-0D3AC03A5E8A}" type="presParOf" srcId="{5669024E-BC10-E84B-A660-76744FABC11B}" destId="{6992B2CD-3E5A-B54F-A489-FD66A7980035}" srcOrd="0" destOrd="0" presId="urn:microsoft.com/office/officeart/2005/8/layout/cycle3"/>
    <dgm:cxn modelId="{36992091-226C-9C45-B0D8-B2AD52FC9A31}" type="presParOf" srcId="{5669024E-BC10-E84B-A660-76744FABC11B}" destId="{64CB8D5B-95FB-944C-B1BF-5D10609A712D}" srcOrd="1" destOrd="0" presId="urn:microsoft.com/office/officeart/2005/8/layout/cycle3"/>
    <dgm:cxn modelId="{68DD954D-140C-084F-9E96-58F69511DE15}" type="presParOf" srcId="{5669024E-BC10-E84B-A660-76744FABC11B}" destId="{5B957545-86BD-1447-B66E-FC8AD6C5D179}" srcOrd="2" destOrd="0" presId="urn:microsoft.com/office/officeart/2005/8/layout/cycle3"/>
    <dgm:cxn modelId="{939FA94C-EA5A-1048-AA3B-28A321778535}" type="presParOf" srcId="{5669024E-BC10-E84B-A660-76744FABC11B}" destId="{AA35CA16-CD11-E945-A6B5-3E95140C4366}" srcOrd="3" destOrd="0" presId="urn:microsoft.com/office/officeart/2005/8/layout/cycle3"/>
    <dgm:cxn modelId="{06189CD9-501E-FF43-A538-7820ACFC0108}" type="presParOf" srcId="{5669024E-BC10-E84B-A660-76744FABC11B}" destId="{0B1DAE84-C0AC-D94B-B4A2-11534A697F0E}" srcOrd="4" destOrd="0" presId="urn:microsoft.com/office/officeart/2005/8/layout/cycle3"/>
    <dgm:cxn modelId="{4C4339AB-7121-1349-AD57-79A48DFF5638}" type="presParOf" srcId="{5669024E-BC10-E84B-A660-76744FABC11B}" destId="{447FD8B1-3C63-C949-882C-EDC813DC259D}" srcOrd="5" destOrd="0" presId="urn:microsoft.com/office/officeart/2005/8/layout/cycle3"/>
    <dgm:cxn modelId="{FA6B77DB-F462-6C48-A03D-13F46D37DC71}" type="presParOf" srcId="{5669024E-BC10-E84B-A660-76744FABC11B}" destId="{37B740A3-091F-E34F-8CDC-E479C8C2C0EC}"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7DE645-6F98-A54A-8AA7-86496039AAC7}" type="doc">
      <dgm:prSet loTypeId="urn:microsoft.com/office/officeart/2005/8/layout/venn2" loCatId="" qsTypeId="urn:microsoft.com/office/officeart/2005/8/quickstyle/3D3" qsCatId="3D" csTypeId="urn:microsoft.com/office/officeart/2005/8/colors/colorful1" csCatId="colorful" phldr="1"/>
      <dgm:spPr/>
      <dgm:t>
        <a:bodyPr/>
        <a:lstStyle/>
        <a:p>
          <a:endParaRPr lang="en-US"/>
        </a:p>
      </dgm:t>
    </dgm:pt>
    <dgm:pt modelId="{185E935B-405B-7A4F-AC4E-A09FC3DEE210}">
      <dgm:prSet phldrT="[Text]" custT="1"/>
      <dgm:spPr/>
      <dgm:t>
        <a:bodyPr/>
        <a:lstStyle/>
        <a:p>
          <a:r>
            <a:rPr lang="en-US" sz="1600" b="1" dirty="0" smtClean="0"/>
            <a:t>Blogs</a:t>
          </a:r>
          <a:br>
            <a:rPr lang="en-US" sz="1600" b="1" dirty="0" smtClean="0"/>
          </a:br>
          <a:r>
            <a:rPr lang="en-US" sz="1600" b="1" dirty="0" smtClean="0"/>
            <a:t>Newsletters Websites</a:t>
          </a:r>
          <a:endParaRPr lang="en-US" sz="1600" b="1" dirty="0"/>
        </a:p>
      </dgm:t>
    </dgm:pt>
    <dgm:pt modelId="{68C32EAA-CCAA-A34A-9B27-88ECE177FBA0}" type="parTrans" cxnId="{E27E14D9-1DA9-9D49-8C2A-872D66060553}">
      <dgm:prSet/>
      <dgm:spPr/>
      <dgm:t>
        <a:bodyPr/>
        <a:lstStyle/>
        <a:p>
          <a:endParaRPr lang="en-US"/>
        </a:p>
      </dgm:t>
    </dgm:pt>
    <dgm:pt modelId="{FEECA39C-088B-B242-84BA-3171D2341065}" type="sibTrans" cxnId="{E27E14D9-1DA9-9D49-8C2A-872D66060553}">
      <dgm:prSet/>
      <dgm:spPr/>
      <dgm:t>
        <a:bodyPr/>
        <a:lstStyle/>
        <a:p>
          <a:endParaRPr lang="en-US"/>
        </a:p>
      </dgm:t>
    </dgm:pt>
    <dgm:pt modelId="{C4AB237C-E279-0546-BACD-3D98F19C8BFE}">
      <dgm:prSet phldrT="[Text]" custT="1"/>
      <dgm:spPr/>
      <dgm:t>
        <a:bodyPr/>
        <a:lstStyle/>
        <a:p>
          <a:r>
            <a:rPr lang="en-US" sz="1600" b="1" dirty="0" smtClean="0"/>
            <a:t/>
          </a:r>
          <a:br>
            <a:rPr lang="en-US" sz="1600" b="1" dirty="0" smtClean="0"/>
          </a:br>
          <a:r>
            <a:rPr lang="en-US" sz="1600" b="1" dirty="0" smtClean="0"/>
            <a:t/>
          </a:r>
          <a:br>
            <a:rPr lang="en-US" sz="1600" b="1" dirty="0" smtClean="0"/>
          </a:br>
          <a:r>
            <a:rPr lang="en-US" sz="1600" b="1" dirty="0" smtClean="0"/>
            <a:t>Denominations Curated Websites Religious Organizations</a:t>
          </a:r>
          <a:endParaRPr lang="en-US" sz="1600" b="1" dirty="0"/>
        </a:p>
      </dgm:t>
    </dgm:pt>
    <dgm:pt modelId="{D4B17453-79CE-F043-A0D3-CBEDF14FE7C3}" type="parTrans" cxnId="{B046CF0A-44B7-384F-AC6A-35400BA123A4}">
      <dgm:prSet/>
      <dgm:spPr/>
      <dgm:t>
        <a:bodyPr/>
        <a:lstStyle/>
        <a:p>
          <a:endParaRPr lang="en-US"/>
        </a:p>
      </dgm:t>
    </dgm:pt>
    <dgm:pt modelId="{393A5F89-9A61-EA43-BC17-40BD71E8D3AA}" type="sibTrans" cxnId="{B046CF0A-44B7-384F-AC6A-35400BA123A4}">
      <dgm:prSet/>
      <dgm:spPr/>
      <dgm:t>
        <a:bodyPr/>
        <a:lstStyle/>
        <a:p>
          <a:endParaRPr lang="en-US"/>
        </a:p>
      </dgm:t>
    </dgm:pt>
    <dgm:pt modelId="{7BCFF5D3-DC33-5841-8AE9-B8C6B000B441}">
      <dgm:prSet phldrT="[Text]" custT="1"/>
      <dgm:spPr/>
      <dgm:t>
        <a:bodyPr/>
        <a:lstStyle/>
        <a:p>
          <a:r>
            <a:rPr lang="en-US" sz="1600" b="1" dirty="0" smtClean="0"/>
            <a:t>6-8 “Expert” Resource People</a:t>
          </a:r>
          <a:endParaRPr lang="en-US" sz="1600" b="1" dirty="0"/>
        </a:p>
      </dgm:t>
    </dgm:pt>
    <dgm:pt modelId="{2FD4D591-DEE1-414C-A780-3D2EAE622E29}" type="parTrans" cxnId="{76A39550-AECE-504E-A802-22165EF89169}">
      <dgm:prSet/>
      <dgm:spPr/>
      <dgm:t>
        <a:bodyPr/>
        <a:lstStyle/>
        <a:p>
          <a:endParaRPr lang="en-US"/>
        </a:p>
      </dgm:t>
    </dgm:pt>
    <dgm:pt modelId="{F51E79ED-7106-D24F-8DDA-AF920060A54C}" type="sibTrans" cxnId="{76A39550-AECE-504E-A802-22165EF89169}">
      <dgm:prSet/>
      <dgm:spPr/>
      <dgm:t>
        <a:bodyPr/>
        <a:lstStyle/>
        <a:p>
          <a:endParaRPr lang="en-US"/>
        </a:p>
      </dgm:t>
    </dgm:pt>
    <dgm:pt modelId="{DE9E1712-2429-D348-A804-2F219B444706}" type="pres">
      <dgm:prSet presAssocID="{E77DE645-6F98-A54A-8AA7-86496039AAC7}" presName="Name0" presStyleCnt="0">
        <dgm:presLayoutVars>
          <dgm:chMax val="7"/>
          <dgm:resizeHandles val="exact"/>
        </dgm:presLayoutVars>
      </dgm:prSet>
      <dgm:spPr/>
      <dgm:t>
        <a:bodyPr/>
        <a:lstStyle/>
        <a:p>
          <a:endParaRPr lang="en-US"/>
        </a:p>
      </dgm:t>
    </dgm:pt>
    <dgm:pt modelId="{1566858D-9A64-A64B-96C1-21C4E07B5D6B}" type="pres">
      <dgm:prSet presAssocID="{E77DE645-6F98-A54A-8AA7-86496039AAC7}" presName="comp1" presStyleCnt="0"/>
      <dgm:spPr/>
      <dgm:t>
        <a:bodyPr/>
        <a:lstStyle/>
        <a:p>
          <a:endParaRPr lang="en-US"/>
        </a:p>
      </dgm:t>
    </dgm:pt>
    <dgm:pt modelId="{E88448EF-C144-9F41-98E9-17AF6BAE5F71}" type="pres">
      <dgm:prSet presAssocID="{E77DE645-6F98-A54A-8AA7-86496039AAC7}" presName="circle1" presStyleLbl="node1" presStyleIdx="0" presStyleCnt="3"/>
      <dgm:spPr/>
      <dgm:t>
        <a:bodyPr/>
        <a:lstStyle/>
        <a:p>
          <a:endParaRPr lang="en-US"/>
        </a:p>
      </dgm:t>
    </dgm:pt>
    <dgm:pt modelId="{34B3ACD9-66BC-8E41-A86B-E8EE32F6314C}" type="pres">
      <dgm:prSet presAssocID="{E77DE645-6F98-A54A-8AA7-86496039AAC7}" presName="c1text" presStyleLbl="node1" presStyleIdx="0" presStyleCnt="3">
        <dgm:presLayoutVars>
          <dgm:bulletEnabled val="1"/>
        </dgm:presLayoutVars>
      </dgm:prSet>
      <dgm:spPr/>
      <dgm:t>
        <a:bodyPr/>
        <a:lstStyle/>
        <a:p>
          <a:endParaRPr lang="en-US"/>
        </a:p>
      </dgm:t>
    </dgm:pt>
    <dgm:pt modelId="{B5921F8C-DFF8-CE41-9E4E-F3933A4E254E}" type="pres">
      <dgm:prSet presAssocID="{E77DE645-6F98-A54A-8AA7-86496039AAC7}" presName="comp2" presStyleCnt="0"/>
      <dgm:spPr/>
      <dgm:t>
        <a:bodyPr/>
        <a:lstStyle/>
        <a:p>
          <a:endParaRPr lang="en-US"/>
        </a:p>
      </dgm:t>
    </dgm:pt>
    <dgm:pt modelId="{DA0CCE0C-813F-524F-9E01-BCAEC76989D1}" type="pres">
      <dgm:prSet presAssocID="{E77DE645-6F98-A54A-8AA7-86496039AAC7}" presName="circle2" presStyleLbl="node1" presStyleIdx="1" presStyleCnt="3" custScaleX="106247"/>
      <dgm:spPr/>
      <dgm:t>
        <a:bodyPr/>
        <a:lstStyle/>
        <a:p>
          <a:endParaRPr lang="en-US"/>
        </a:p>
      </dgm:t>
    </dgm:pt>
    <dgm:pt modelId="{98491829-626B-5941-9EC7-B1BBA23E6C16}" type="pres">
      <dgm:prSet presAssocID="{E77DE645-6F98-A54A-8AA7-86496039AAC7}" presName="c2text" presStyleLbl="node1" presStyleIdx="1" presStyleCnt="3">
        <dgm:presLayoutVars>
          <dgm:bulletEnabled val="1"/>
        </dgm:presLayoutVars>
      </dgm:prSet>
      <dgm:spPr/>
      <dgm:t>
        <a:bodyPr/>
        <a:lstStyle/>
        <a:p>
          <a:endParaRPr lang="en-US"/>
        </a:p>
      </dgm:t>
    </dgm:pt>
    <dgm:pt modelId="{70902B63-57E7-2A40-8FDD-C04C4D771267}" type="pres">
      <dgm:prSet presAssocID="{E77DE645-6F98-A54A-8AA7-86496039AAC7}" presName="comp3" presStyleCnt="0"/>
      <dgm:spPr/>
      <dgm:t>
        <a:bodyPr/>
        <a:lstStyle/>
        <a:p>
          <a:endParaRPr lang="en-US"/>
        </a:p>
      </dgm:t>
    </dgm:pt>
    <dgm:pt modelId="{F2A3EDFF-C0B1-DF40-898E-3D8FEEE9A994}" type="pres">
      <dgm:prSet presAssocID="{E77DE645-6F98-A54A-8AA7-86496039AAC7}" presName="circle3" presStyleLbl="node1" presStyleIdx="2" presStyleCnt="3" custScaleX="95613" custScaleY="94077" custLinFactNeighborY="456"/>
      <dgm:spPr/>
      <dgm:t>
        <a:bodyPr/>
        <a:lstStyle/>
        <a:p>
          <a:endParaRPr lang="en-US"/>
        </a:p>
      </dgm:t>
    </dgm:pt>
    <dgm:pt modelId="{066C95A9-0FC3-584A-BAD0-37DC8E3A9005}" type="pres">
      <dgm:prSet presAssocID="{E77DE645-6F98-A54A-8AA7-86496039AAC7}" presName="c3text" presStyleLbl="node1" presStyleIdx="2" presStyleCnt="3">
        <dgm:presLayoutVars>
          <dgm:bulletEnabled val="1"/>
        </dgm:presLayoutVars>
      </dgm:prSet>
      <dgm:spPr/>
      <dgm:t>
        <a:bodyPr/>
        <a:lstStyle/>
        <a:p>
          <a:endParaRPr lang="en-US"/>
        </a:p>
      </dgm:t>
    </dgm:pt>
  </dgm:ptLst>
  <dgm:cxnLst>
    <dgm:cxn modelId="{8D3D99DF-3740-A34F-9107-4C944A650DF1}" type="presOf" srcId="{E77DE645-6F98-A54A-8AA7-86496039AAC7}" destId="{DE9E1712-2429-D348-A804-2F219B444706}" srcOrd="0" destOrd="0" presId="urn:microsoft.com/office/officeart/2005/8/layout/venn2"/>
    <dgm:cxn modelId="{E7992789-E3F9-FF41-972F-F24AB283187E}" type="presOf" srcId="{7BCFF5D3-DC33-5841-8AE9-B8C6B000B441}" destId="{066C95A9-0FC3-584A-BAD0-37DC8E3A9005}" srcOrd="1" destOrd="0" presId="urn:microsoft.com/office/officeart/2005/8/layout/venn2"/>
    <dgm:cxn modelId="{3E6376DA-B789-7649-88B9-C657153771F2}" type="presOf" srcId="{C4AB237C-E279-0546-BACD-3D98F19C8BFE}" destId="{98491829-626B-5941-9EC7-B1BBA23E6C16}" srcOrd="1" destOrd="0" presId="urn:microsoft.com/office/officeart/2005/8/layout/venn2"/>
    <dgm:cxn modelId="{E4222D48-3FB4-D645-8731-84B041184D8D}" type="presOf" srcId="{7BCFF5D3-DC33-5841-8AE9-B8C6B000B441}" destId="{F2A3EDFF-C0B1-DF40-898E-3D8FEEE9A994}" srcOrd="0" destOrd="0" presId="urn:microsoft.com/office/officeart/2005/8/layout/venn2"/>
    <dgm:cxn modelId="{B046CF0A-44B7-384F-AC6A-35400BA123A4}" srcId="{E77DE645-6F98-A54A-8AA7-86496039AAC7}" destId="{C4AB237C-E279-0546-BACD-3D98F19C8BFE}" srcOrd="1" destOrd="0" parTransId="{D4B17453-79CE-F043-A0D3-CBEDF14FE7C3}" sibTransId="{393A5F89-9A61-EA43-BC17-40BD71E8D3AA}"/>
    <dgm:cxn modelId="{91B31485-22D1-0245-8EAC-BECFF1D52798}" type="presOf" srcId="{185E935B-405B-7A4F-AC4E-A09FC3DEE210}" destId="{34B3ACD9-66BC-8E41-A86B-E8EE32F6314C}" srcOrd="1" destOrd="0" presId="urn:microsoft.com/office/officeart/2005/8/layout/venn2"/>
    <dgm:cxn modelId="{E27E14D9-1DA9-9D49-8C2A-872D66060553}" srcId="{E77DE645-6F98-A54A-8AA7-86496039AAC7}" destId="{185E935B-405B-7A4F-AC4E-A09FC3DEE210}" srcOrd="0" destOrd="0" parTransId="{68C32EAA-CCAA-A34A-9B27-88ECE177FBA0}" sibTransId="{FEECA39C-088B-B242-84BA-3171D2341065}"/>
    <dgm:cxn modelId="{62F51A11-8814-6445-B52C-95D5CC0B43B8}" type="presOf" srcId="{C4AB237C-E279-0546-BACD-3D98F19C8BFE}" destId="{DA0CCE0C-813F-524F-9E01-BCAEC76989D1}" srcOrd="0" destOrd="0" presId="urn:microsoft.com/office/officeart/2005/8/layout/venn2"/>
    <dgm:cxn modelId="{D5995CAD-97CF-B04C-8A10-98A9EC0DE8B8}" type="presOf" srcId="{185E935B-405B-7A4F-AC4E-A09FC3DEE210}" destId="{E88448EF-C144-9F41-98E9-17AF6BAE5F71}" srcOrd="0" destOrd="0" presId="urn:microsoft.com/office/officeart/2005/8/layout/venn2"/>
    <dgm:cxn modelId="{76A39550-AECE-504E-A802-22165EF89169}" srcId="{E77DE645-6F98-A54A-8AA7-86496039AAC7}" destId="{7BCFF5D3-DC33-5841-8AE9-B8C6B000B441}" srcOrd="2" destOrd="0" parTransId="{2FD4D591-DEE1-414C-A780-3D2EAE622E29}" sibTransId="{F51E79ED-7106-D24F-8DDA-AF920060A54C}"/>
    <dgm:cxn modelId="{74D54723-5211-4742-BFEB-1F454F62A3FE}" type="presParOf" srcId="{DE9E1712-2429-D348-A804-2F219B444706}" destId="{1566858D-9A64-A64B-96C1-21C4E07B5D6B}" srcOrd="0" destOrd="0" presId="urn:microsoft.com/office/officeart/2005/8/layout/venn2"/>
    <dgm:cxn modelId="{6187FF27-8A75-9347-9BE8-91494F830F9A}" type="presParOf" srcId="{1566858D-9A64-A64B-96C1-21C4E07B5D6B}" destId="{E88448EF-C144-9F41-98E9-17AF6BAE5F71}" srcOrd="0" destOrd="0" presId="urn:microsoft.com/office/officeart/2005/8/layout/venn2"/>
    <dgm:cxn modelId="{36B0038B-23E2-484C-9547-3DC48DD67B76}" type="presParOf" srcId="{1566858D-9A64-A64B-96C1-21C4E07B5D6B}" destId="{34B3ACD9-66BC-8E41-A86B-E8EE32F6314C}" srcOrd="1" destOrd="0" presId="urn:microsoft.com/office/officeart/2005/8/layout/venn2"/>
    <dgm:cxn modelId="{7477DF6D-C225-3C42-8BF2-A2F2C7EC001C}" type="presParOf" srcId="{DE9E1712-2429-D348-A804-2F219B444706}" destId="{B5921F8C-DFF8-CE41-9E4E-F3933A4E254E}" srcOrd="1" destOrd="0" presId="urn:microsoft.com/office/officeart/2005/8/layout/venn2"/>
    <dgm:cxn modelId="{CC7BF545-2A1B-5F43-A907-87F095973301}" type="presParOf" srcId="{B5921F8C-DFF8-CE41-9E4E-F3933A4E254E}" destId="{DA0CCE0C-813F-524F-9E01-BCAEC76989D1}" srcOrd="0" destOrd="0" presId="urn:microsoft.com/office/officeart/2005/8/layout/venn2"/>
    <dgm:cxn modelId="{D6A8620D-2500-EC41-A76D-A344445C920C}" type="presParOf" srcId="{B5921F8C-DFF8-CE41-9E4E-F3933A4E254E}" destId="{98491829-626B-5941-9EC7-B1BBA23E6C16}" srcOrd="1" destOrd="0" presId="urn:microsoft.com/office/officeart/2005/8/layout/venn2"/>
    <dgm:cxn modelId="{986C9284-4314-8849-B0AB-2290A993612A}" type="presParOf" srcId="{DE9E1712-2429-D348-A804-2F219B444706}" destId="{70902B63-57E7-2A40-8FDD-C04C4D771267}" srcOrd="2" destOrd="0" presId="urn:microsoft.com/office/officeart/2005/8/layout/venn2"/>
    <dgm:cxn modelId="{300738EC-87D2-AB4C-9AFC-74C21AB3D2EC}" type="presParOf" srcId="{70902B63-57E7-2A40-8FDD-C04C4D771267}" destId="{F2A3EDFF-C0B1-DF40-898E-3D8FEEE9A994}" srcOrd="0" destOrd="0" presId="urn:microsoft.com/office/officeart/2005/8/layout/venn2"/>
    <dgm:cxn modelId="{51DE9456-B4A0-2D43-953C-AF0DA0DFE83C}" type="presParOf" srcId="{70902B63-57E7-2A40-8FDD-C04C4D771267}" destId="{066C95A9-0FC3-584A-BAD0-37DC8E3A9005}"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4040DD4-D994-454F-A215-BEECEFE2995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251FA1D7-AB08-7742-8E48-A8BD284D8D3B}">
      <dgm:prSet phldrT="[Text]"/>
      <dgm:spPr/>
      <dgm:t>
        <a:bodyPr/>
        <a:lstStyle/>
        <a:p>
          <a:r>
            <a:rPr lang="en-US" dirty="0" smtClean="0"/>
            <a:t>Church Event or Program</a:t>
          </a:r>
          <a:endParaRPr lang="en-US" dirty="0"/>
        </a:p>
      </dgm:t>
    </dgm:pt>
    <dgm:pt modelId="{B42B7411-39A4-314D-AA9D-9DDDCDC9081F}" type="parTrans" cxnId="{C19F5A37-371C-6D4F-9ED6-02501699CE3E}">
      <dgm:prSet/>
      <dgm:spPr/>
      <dgm:t>
        <a:bodyPr/>
        <a:lstStyle/>
        <a:p>
          <a:endParaRPr lang="en-US"/>
        </a:p>
      </dgm:t>
    </dgm:pt>
    <dgm:pt modelId="{72F0142E-B0D5-7847-8C48-119D007AC5D5}" type="sibTrans" cxnId="{C19F5A37-371C-6D4F-9ED6-02501699CE3E}">
      <dgm:prSet/>
      <dgm:spPr/>
      <dgm:t>
        <a:bodyPr/>
        <a:lstStyle/>
        <a:p>
          <a:endParaRPr lang="en-US"/>
        </a:p>
      </dgm:t>
    </dgm:pt>
    <dgm:pt modelId="{9635CC47-DFF6-D34E-B8E8-F3EF9198353E}">
      <dgm:prSet phldrT="[Text]"/>
      <dgm:spPr/>
      <dgm:t>
        <a:bodyPr/>
        <a:lstStyle/>
        <a:p>
          <a:r>
            <a:rPr lang="en-US" dirty="0" smtClean="0"/>
            <a:t>At Home &amp; Daily Life</a:t>
          </a:r>
          <a:endParaRPr lang="en-US" dirty="0"/>
        </a:p>
      </dgm:t>
    </dgm:pt>
    <dgm:pt modelId="{C41DC4A1-7887-5A4F-97B4-89F289591FEB}" type="parTrans" cxnId="{5E5278C1-ADCA-C443-9765-AE9F9B49EBE7}">
      <dgm:prSet/>
      <dgm:spPr/>
      <dgm:t>
        <a:bodyPr/>
        <a:lstStyle/>
        <a:p>
          <a:endParaRPr lang="en-US"/>
        </a:p>
      </dgm:t>
    </dgm:pt>
    <dgm:pt modelId="{56E4FD25-5B13-F14E-B32D-CEC638388AB3}" type="sibTrans" cxnId="{5E5278C1-ADCA-C443-9765-AE9F9B49EBE7}">
      <dgm:prSet/>
      <dgm:spPr/>
      <dgm:t>
        <a:bodyPr/>
        <a:lstStyle/>
        <a:p>
          <a:endParaRPr lang="en-US"/>
        </a:p>
      </dgm:t>
    </dgm:pt>
    <dgm:pt modelId="{D5597B3F-382C-9C44-8C07-33DAD7B2B740}" type="pres">
      <dgm:prSet presAssocID="{E4040DD4-D994-454F-A215-BEECEFE29957}" presName="cycle" presStyleCnt="0">
        <dgm:presLayoutVars>
          <dgm:dir/>
          <dgm:resizeHandles val="exact"/>
        </dgm:presLayoutVars>
      </dgm:prSet>
      <dgm:spPr/>
      <dgm:t>
        <a:bodyPr/>
        <a:lstStyle/>
        <a:p>
          <a:endParaRPr lang="en-US"/>
        </a:p>
      </dgm:t>
    </dgm:pt>
    <dgm:pt modelId="{519E39C2-CF50-3B4F-B15E-D406653347A6}" type="pres">
      <dgm:prSet presAssocID="{251FA1D7-AB08-7742-8E48-A8BD284D8D3B}" presName="node" presStyleLbl="node1" presStyleIdx="0" presStyleCnt="2">
        <dgm:presLayoutVars>
          <dgm:bulletEnabled val="1"/>
        </dgm:presLayoutVars>
      </dgm:prSet>
      <dgm:spPr/>
      <dgm:t>
        <a:bodyPr/>
        <a:lstStyle/>
        <a:p>
          <a:endParaRPr lang="en-US"/>
        </a:p>
      </dgm:t>
    </dgm:pt>
    <dgm:pt modelId="{BC08E096-D40D-3644-8AEE-E8A8BC5739D5}" type="pres">
      <dgm:prSet presAssocID="{251FA1D7-AB08-7742-8E48-A8BD284D8D3B}" presName="spNode" presStyleCnt="0"/>
      <dgm:spPr/>
    </dgm:pt>
    <dgm:pt modelId="{31DC290B-682D-1043-9D0B-FF7D1D01507D}" type="pres">
      <dgm:prSet presAssocID="{72F0142E-B0D5-7847-8C48-119D007AC5D5}" presName="sibTrans" presStyleLbl="sibTrans1D1" presStyleIdx="0" presStyleCnt="2"/>
      <dgm:spPr/>
      <dgm:t>
        <a:bodyPr/>
        <a:lstStyle/>
        <a:p>
          <a:endParaRPr lang="en-US"/>
        </a:p>
      </dgm:t>
    </dgm:pt>
    <dgm:pt modelId="{B0F5E84D-B20D-CD4B-9D7C-D6EBDAC998CE}" type="pres">
      <dgm:prSet presAssocID="{9635CC47-DFF6-D34E-B8E8-F3EF9198353E}" presName="node" presStyleLbl="node1" presStyleIdx="1" presStyleCnt="2">
        <dgm:presLayoutVars>
          <dgm:bulletEnabled val="1"/>
        </dgm:presLayoutVars>
      </dgm:prSet>
      <dgm:spPr/>
      <dgm:t>
        <a:bodyPr/>
        <a:lstStyle/>
        <a:p>
          <a:endParaRPr lang="en-US"/>
        </a:p>
      </dgm:t>
    </dgm:pt>
    <dgm:pt modelId="{48050F8F-74B2-9849-AA82-FD2F97010006}" type="pres">
      <dgm:prSet presAssocID="{9635CC47-DFF6-D34E-B8E8-F3EF9198353E}" presName="spNode" presStyleCnt="0"/>
      <dgm:spPr/>
    </dgm:pt>
    <dgm:pt modelId="{1138D245-F243-A94A-B194-3A5DB00C9C45}" type="pres">
      <dgm:prSet presAssocID="{56E4FD25-5B13-F14E-B32D-CEC638388AB3}" presName="sibTrans" presStyleLbl="sibTrans1D1" presStyleIdx="1" presStyleCnt="2"/>
      <dgm:spPr/>
      <dgm:t>
        <a:bodyPr/>
        <a:lstStyle/>
        <a:p>
          <a:endParaRPr lang="en-US"/>
        </a:p>
      </dgm:t>
    </dgm:pt>
  </dgm:ptLst>
  <dgm:cxnLst>
    <dgm:cxn modelId="{47C4B7C2-5C13-1842-A7DF-DC252BD3A0BB}" type="presOf" srcId="{72F0142E-B0D5-7847-8C48-119D007AC5D5}" destId="{31DC290B-682D-1043-9D0B-FF7D1D01507D}" srcOrd="0" destOrd="0" presId="urn:microsoft.com/office/officeart/2005/8/layout/cycle5"/>
    <dgm:cxn modelId="{F2ECE305-3F21-384B-BD0D-D417586E4468}" type="presOf" srcId="{251FA1D7-AB08-7742-8E48-A8BD284D8D3B}" destId="{519E39C2-CF50-3B4F-B15E-D406653347A6}" srcOrd="0" destOrd="0" presId="urn:microsoft.com/office/officeart/2005/8/layout/cycle5"/>
    <dgm:cxn modelId="{5E5278C1-ADCA-C443-9765-AE9F9B49EBE7}" srcId="{E4040DD4-D994-454F-A215-BEECEFE29957}" destId="{9635CC47-DFF6-D34E-B8E8-F3EF9198353E}" srcOrd="1" destOrd="0" parTransId="{C41DC4A1-7887-5A4F-97B4-89F289591FEB}" sibTransId="{56E4FD25-5B13-F14E-B32D-CEC638388AB3}"/>
    <dgm:cxn modelId="{8F8A06E7-B334-8B4E-BF5C-2EEC0727EADA}" type="presOf" srcId="{E4040DD4-D994-454F-A215-BEECEFE29957}" destId="{D5597B3F-382C-9C44-8C07-33DAD7B2B740}" srcOrd="0" destOrd="0" presId="urn:microsoft.com/office/officeart/2005/8/layout/cycle5"/>
    <dgm:cxn modelId="{C19F5A37-371C-6D4F-9ED6-02501699CE3E}" srcId="{E4040DD4-D994-454F-A215-BEECEFE29957}" destId="{251FA1D7-AB08-7742-8E48-A8BD284D8D3B}" srcOrd="0" destOrd="0" parTransId="{B42B7411-39A4-314D-AA9D-9DDDCDC9081F}" sibTransId="{72F0142E-B0D5-7847-8C48-119D007AC5D5}"/>
    <dgm:cxn modelId="{52DFB041-7E9D-0047-A189-DD5468AC92A5}" type="presOf" srcId="{56E4FD25-5B13-F14E-B32D-CEC638388AB3}" destId="{1138D245-F243-A94A-B194-3A5DB00C9C45}" srcOrd="0" destOrd="0" presId="urn:microsoft.com/office/officeart/2005/8/layout/cycle5"/>
    <dgm:cxn modelId="{D339B93C-CD4B-4941-B379-34778475D7A8}" type="presOf" srcId="{9635CC47-DFF6-D34E-B8E8-F3EF9198353E}" destId="{B0F5E84D-B20D-CD4B-9D7C-D6EBDAC998CE}" srcOrd="0" destOrd="0" presId="urn:microsoft.com/office/officeart/2005/8/layout/cycle5"/>
    <dgm:cxn modelId="{DBD1BEA7-79A2-E146-A14B-6F46DDF2381B}" type="presParOf" srcId="{D5597B3F-382C-9C44-8C07-33DAD7B2B740}" destId="{519E39C2-CF50-3B4F-B15E-D406653347A6}" srcOrd="0" destOrd="0" presId="urn:microsoft.com/office/officeart/2005/8/layout/cycle5"/>
    <dgm:cxn modelId="{0D97BEF9-FF4F-7D4C-A39D-0AD568498B93}" type="presParOf" srcId="{D5597B3F-382C-9C44-8C07-33DAD7B2B740}" destId="{BC08E096-D40D-3644-8AEE-E8A8BC5739D5}" srcOrd="1" destOrd="0" presId="urn:microsoft.com/office/officeart/2005/8/layout/cycle5"/>
    <dgm:cxn modelId="{0AA1F0FA-B80C-D142-8F12-F12A0BF793B9}" type="presParOf" srcId="{D5597B3F-382C-9C44-8C07-33DAD7B2B740}" destId="{31DC290B-682D-1043-9D0B-FF7D1D01507D}" srcOrd="2" destOrd="0" presId="urn:microsoft.com/office/officeart/2005/8/layout/cycle5"/>
    <dgm:cxn modelId="{6BDB42F8-E129-E146-8946-DACCD925B0D7}" type="presParOf" srcId="{D5597B3F-382C-9C44-8C07-33DAD7B2B740}" destId="{B0F5E84D-B20D-CD4B-9D7C-D6EBDAC998CE}" srcOrd="3" destOrd="0" presId="urn:microsoft.com/office/officeart/2005/8/layout/cycle5"/>
    <dgm:cxn modelId="{9BA240FA-C331-A044-8801-0E763648BF2E}" type="presParOf" srcId="{D5597B3F-382C-9C44-8C07-33DAD7B2B740}" destId="{48050F8F-74B2-9849-AA82-FD2F97010006}" srcOrd="4" destOrd="0" presId="urn:microsoft.com/office/officeart/2005/8/layout/cycle5"/>
    <dgm:cxn modelId="{8CBEFBF4-0842-7240-91BE-8A3B10A0D057}" type="presParOf" srcId="{D5597B3F-382C-9C44-8C07-33DAD7B2B740}" destId="{1138D245-F243-A94A-B194-3A5DB00C9C45}"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6CC515D-72C8-104D-A9BC-BD3B8323CBC5}" type="doc">
      <dgm:prSet loTypeId="urn:microsoft.com/office/officeart/2005/8/layout/radial2" loCatId="" qsTypeId="urn:microsoft.com/office/officeart/2005/8/quickstyle/simple4" qsCatId="simple" csTypeId="urn:microsoft.com/office/officeart/2005/8/colors/colorful3" csCatId="colorful" phldr="1"/>
      <dgm:spPr/>
      <dgm:t>
        <a:bodyPr/>
        <a:lstStyle/>
        <a:p>
          <a:endParaRPr lang="en-US"/>
        </a:p>
      </dgm:t>
    </dgm:pt>
    <dgm:pt modelId="{03D9D386-39D0-204E-9FD6-2D1CA4F7689A}">
      <dgm:prSet phldrT="[Text]"/>
      <dgm:spPr/>
      <dgm:t>
        <a:bodyPr/>
        <a:lstStyle/>
        <a:p>
          <a:r>
            <a:rPr lang="en-US" dirty="0" smtClean="0"/>
            <a:t>Multiple Formats </a:t>
          </a:r>
          <a:endParaRPr lang="en-US" dirty="0"/>
        </a:p>
      </dgm:t>
    </dgm:pt>
    <dgm:pt modelId="{52354E6A-2F9E-B348-BB9C-934406A2AA6A}" type="parTrans" cxnId="{166F2202-0706-5546-899F-997DB5716AFE}">
      <dgm:prSet/>
      <dgm:spPr/>
      <dgm:t>
        <a:bodyPr/>
        <a:lstStyle/>
        <a:p>
          <a:endParaRPr lang="en-US"/>
        </a:p>
      </dgm:t>
    </dgm:pt>
    <dgm:pt modelId="{43F1A507-4691-6F44-ADB9-B7506F6878F7}" type="sibTrans" cxnId="{166F2202-0706-5546-899F-997DB5716AFE}">
      <dgm:prSet/>
      <dgm:spPr/>
      <dgm:t>
        <a:bodyPr/>
        <a:lstStyle/>
        <a:p>
          <a:endParaRPr lang="en-US"/>
        </a:p>
      </dgm:t>
    </dgm:pt>
    <dgm:pt modelId="{B56F7E0F-9D57-6E4A-9708-763876C9FD7C}">
      <dgm:prSet phldrT="[Text]"/>
      <dgm:spPr/>
      <dgm:t>
        <a:bodyPr/>
        <a:lstStyle/>
        <a:p>
          <a:r>
            <a:rPr lang="en-US" dirty="0" smtClean="0">
              <a:solidFill>
                <a:schemeClr val="bg1"/>
              </a:solidFill>
            </a:rPr>
            <a:t>Digital Content to Extend &amp; Provide New Ways to Experience</a:t>
          </a:r>
          <a:endParaRPr lang="en-US" dirty="0">
            <a:solidFill>
              <a:schemeClr val="bg1"/>
            </a:solidFill>
          </a:endParaRPr>
        </a:p>
      </dgm:t>
    </dgm:pt>
    <dgm:pt modelId="{C201D2C5-945B-A546-9E44-F6C0DD5184E3}" type="parTrans" cxnId="{F6EEBAE9-417F-5B49-B164-750A788E6285}">
      <dgm:prSet/>
      <dgm:spPr/>
      <dgm:t>
        <a:bodyPr/>
        <a:lstStyle/>
        <a:p>
          <a:endParaRPr lang="en-US"/>
        </a:p>
      </dgm:t>
    </dgm:pt>
    <dgm:pt modelId="{469F2ACA-7CE7-BD4C-9F8A-BA03984B95FF}" type="sibTrans" cxnId="{F6EEBAE9-417F-5B49-B164-750A788E6285}">
      <dgm:prSet/>
      <dgm:spPr/>
      <dgm:t>
        <a:bodyPr/>
        <a:lstStyle/>
        <a:p>
          <a:endParaRPr lang="en-US"/>
        </a:p>
      </dgm:t>
    </dgm:pt>
    <dgm:pt modelId="{6E36AF57-C5AF-5C4D-8F02-F066E57BE3EE}">
      <dgm:prSet phldrT="[Text]"/>
      <dgm:spPr/>
      <dgm:t>
        <a:bodyPr/>
        <a:lstStyle/>
        <a:p>
          <a:r>
            <a:rPr lang="en-US" dirty="0" smtClean="0"/>
            <a:t>Social Media</a:t>
          </a:r>
          <a:endParaRPr lang="en-US" dirty="0"/>
        </a:p>
      </dgm:t>
    </dgm:pt>
    <dgm:pt modelId="{F223E1B1-A474-8F49-A01A-07CD9AE5148E}" type="parTrans" cxnId="{BF501475-D300-6642-96D6-E60BD4446850}">
      <dgm:prSet/>
      <dgm:spPr/>
      <dgm:t>
        <a:bodyPr/>
        <a:lstStyle/>
        <a:p>
          <a:endParaRPr lang="en-US"/>
        </a:p>
      </dgm:t>
    </dgm:pt>
    <dgm:pt modelId="{2387333A-0BC9-F541-A249-A0148110D799}" type="sibTrans" cxnId="{BF501475-D300-6642-96D6-E60BD4446850}">
      <dgm:prSet/>
      <dgm:spPr/>
      <dgm:t>
        <a:bodyPr/>
        <a:lstStyle/>
        <a:p>
          <a:endParaRPr lang="en-US"/>
        </a:p>
      </dgm:t>
    </dgm:pt>
    <dgm:pt modelId="{B8D0522F-A2AA-514C-AB0B-7DACA299DBE1}">
      <dgm:prSet phldrT="[Text]"/>
      <dgm:spPr/>
      <dgm:t>
        <a:bodyPr/>
        <a:lstStyle/>
        <a:p>
          <a:r>
            <a:rPr lang="en-US" dirty="0" smtClean="0">
              <a:solidFill>
                <a:schemeClr val="bg1"/>
              </a:solidFill>
            </a:rPr>
            <a:t>Interaction</a:t>
          </a:r>
          <a:endParaRPr lang="en-US" dirty="0">
            <a:solidFill>
              <a:schemeClr val="bg1"/>
            </a:solidFill>
          </a:endParaRPr>
        </a:p>
      </dgm:t>
    </dgm:pt>
    <dgm:pt modelId="{99A0EEA0-1B6B-1348-8DF1-3CE3E6E81157}" type="parTrans" cxnId="{27F17611-2976-8945-B205-A4BCA17AA14A}">
      <dgm:prSet/>
      <dgm:spPr/>
      <dgm:t>
        <a:bodyPr/>
        <a:lstStyle/>
        <a:p>
          <a:endParaRPr lang="en-US"/>
        </a:p>
      </dgm:t>
    </dgm:pt>
    <dgm:pt modelId="{7D57775B-0660-BD48-862E-1EE9102CF3D7}" type="sibTrans" cxnId="{27F17611-2976-8945-B205-A4BCA17AA14A}">
      <dgm:prSet/>
      <dgm:spPr/>
      <dgm:t>
        <a:bodyPr/>
        <a:lstStyle/>
        <a:p>
          <a:endParaRPr lang="en-US"/>
        </a:p>
      </dgm:t>
    </dgm:pt>
    <dgm:pt modelId="{7204E99C-B93B-4646-8E09-231459BD072D}">
      <dgm:prSet phldrT="[Text]"/>
      <dgm:spPr/>
      <dgm:t>
        <a:bodyPr/>
        <a:lstStyle/>
        <a:p>
          <a:r>
            <a:rPr lang="en-US" dirty="0" smtClean="0">
              <a:solidFill>
                <a:schemeClr val="bg1"/>
              </a:solidFill>
            </a:rPr>
            <a:t>Communication</a:t>
          </a:r>
          <a:endParaRPr lang="en-US" dirty="0">
            <a:solidFill>
              <a:schemeClr val="bg1"/>
            </a:solidFill>
          </a:endParaRPr>
        </a:p>
      </dgm:t>
    </dgm:pt>
    <dgm:pt modelId="{2D352D72-114E-D644-A6F1-4C7858396BF9}" type="parTrans" cxnId="{ED931B7B-8900-BA45-8621-41719B3C7797}">
      <dgm:prSet/>
      <dgm:spPr/>
      <dgm:t>
        <a:bodyPr/>
        <a:lstStyle/>
        <a:p>
          <a:endParaRPr lang="en-US"/>
        </a:p>
      </dgm:t>
    </dgm:pt>
    <dgm:pt modelId="{A1EB8ABF-76A6-0F4E-A050-4797A0293A26}" type="sibTrans" cxnId="{ED931B7B-8900-BA45-8621-41719B3C7797}">
      <dgm:prSet/>
      <dgm:spPr/>
      <dgm:t>
        <a:bodyPr/>
        <a:lstStyle/>
        <a:p>
          <a:endParaRPr lang="en-US"/>
        </a:p>
      </dgm:t>
    </dgm:pt>
    <dgm:pt modelId="{CCDE37DF-EEB0-7040-B5C8-EAA0A733F7E1}">
      <dgm:prSet phldrT="[Text]"/>
      <dgm:spPr/>
      <dgm:t>
        <a:bodyPr/>
        <a:lstStyle/>
        <a:p>
          <a:r>
            <a:rPr lang="en-US" dirty="0" smtClean="0">
              <a:solidFill>
                <a:schemeClr val="bg1"/>
              </a:solidFill>
            </a:rPr>
            <a:t>Demonstration </a:t>
          </a:r>
          <a:endParaRPr lang="en-US" dirty="0">
            <a:solidFill>
              <a:schemeClr val="bg1"/>
            </a:solidFill>
          </a:endParaRPr>
        </a:p>
      </dgm:t>
    </dgm:pt>
    <dgm:pt modelId="{A0BB58C4-9B91-C64C-AB6D-CECBEB463951}" type="parTrans" cxnId="{3A1666B9-E232-084E-AFCB-C60E9924C566}">
      <dgm:prSet/>
      <dgm:spPr/>
      <dgm:t>
        <a:bodyPr/>
        <a:lstStyle/>
        <a:p>
          <a:endParaRPr lang="en-US"/>
        </a:p>
      </dgm:t>
    </dgm:pt>
    <dgm:pt modelId="{AB9C1622-B252-1846-9F3F-383CF9E6F52F}" type="sibTrans" cxnId="{3A1666B9-E232-084E-AFCB-C60E9924C566}">
      <dgm:prSet/>
      <dgm:spPr/>
      <dgm:t>
        <a:bodyPr/>
        <a:lstStyle/>
        <a:p>
          <a:endParaRPr lang="en-US"/>
        </a:p>
      </dgm:t>
    </dgm:pt>
    <dgm:pt modelId="{09B7D6A9-8EF9-BC42-99F8-EFC0FD71C09D}">
      <dgm:prSet phldrT="[Text]"/>
      <dgm:spPr/>
      <dgm:t>
        <a:bodyPr/>
        <a:lstStyle/>
        <a:p>
          <a:r>
            <a:rPr lang="en-US" dirty="0" smtClean="0">
              <a:solidFill>
                <a:schemeClr val="bg1"/>
              </a:solidFill>
            </a:rPr>
            <a:t>Connection </a:t>
          </a:r>
          <a:endParaRPr lang="en-US" dirty="0">
            <a:solidFill>
              <a:schemeClr val="bg1"/>
            </a:solidFill>
          </a:endParaRPr>
        </a:p>
      </dgm:t>
    </dgm:pt>
    <dgm:pt modelId="{6E475245-6161-124A-B6C7-E5682D1D96ED}" type="parTrans" cxnId="{AFC1E85F-09BC-274F-9D5C-260CD35AAB4F}">
      <dgm:prSet/>
      <dgm:spPr/>
      <dgm:t>
        <a:bodyPr/>
        <a:lstStyle/>
        <a:p>
          <a:endParaRPr lang="en-US"/>
        </a:p>
      </dgm:t>
    </dgm:pt>
    <dgm:pt modelId="{8ACFE555-FA26-FD44-846E-6254428F2FC7}" type="sibTrans" cxnId="{AFC1E85F-09BC-274F-9D5C-260CD35AAB4F}">
      <dgm:prSet/>
      <dgm:spPr/>
      <dgm:t>
        <a:bodyPr/>
        <a:lstStyle/>
        <a:p>
          <a:endParaRPr lang="en-US"/>
        </a:p>
      </dgm:t>
    </dgm:pt>
    <dgm:pt modelId="{B045C896-C524-8C47-A976-AAE6858B87BF}">
      <dgm:prSet phldrT="[Text]"/>
      <dgm:spPr/>
      <dgm:t>
        <a:bodyPr/>
        <a:lstStyle/>
        <a:p>
          <a:r>
            <a:rPr lang="en-US" dirty="0" smtClean="0">
              <a:solidFill>
                <a:schemeClr val="bg1"/>
              </a:solidFill>
            </a:rPr>
            <a:t>Gathered</a:t>
          </a:r>
          <a:endParaRPr lang="en-US" dirty="0">
            <a:solidFill>
              <a:schemeClr val="bg1"/>
            </a:solidFill>
          </a:endParaRPr>
        </a:p>
      </dgm:t>
    </dgm:pt>
    <dgm:pt modelId="{884730AB-DB7B-2F49-996E-5328506F6610}" type="parTrans" cxnId="{71806C47-1146-1F43-96AC-103195BDF66D}">
      <dgm:prSet/>
      <dgm:spPr/>
      <dgm:t>
        <a:bodyPr/>
        <a:lstStyle/>
        <a:p>
          <a:endParaRPr lang="en-US"/>
        </a:p>
      </dgm:t>
    </dgm:pt>
    <dgm:pt modelId="{20009AA1-CB57-F640-A82D-89A2EB24CA40}" type="sibTrans" cxnId="{71806C47-1146-1F43-96AC-103195BDF66D}">
      <dgm:prSet/>
      <dgm:spPr/>
      <dgm:t>
        <a:bodyPr/>
        <a:lstStyle/>
        <a:p>
          <a:endParaRPr lang="en-US"/>
        </a:p>
      </dgm:t>
    </dgm:pt>
    <dgm:pt modelId="{C0685E89-33E7-344A-963A-CCF39ACB8358}">
      <dgm:prSet phldrT="[Text]"/>
      <dgm:spPr/>
      <dgm:t>
        <a:bodyPr/>
        <a:lstStyle/>
        <a:p>
          <a:r>
            <a:rPr lang="en-US" dirty="0" smtClean="0"/>
            <a:t>Website</a:t>
          </a:r>
          <a:endParaRPr lang="en-US" dirty="0"/>
        </a:p>
      </dgm:t>
    </dgm:pt>
    <dgm:pt modelId="{7AE520DB-4DE2-7046-BF88-5C4DAB4BA730}" type="parTrans" cxnId="{05EC3982-8552-9C40-B050-841D7090F2D5}">
      <dgm:prSet/>
      <dgm:spPr/>
      <dgm:t>
        <a:bodyPr/>
        <a:lstStyle/>
        <a:p>
          <a:endParaRPr lang="en-US"/>
        </a:p>
      </dgm:t>
    </dgm:pt>
    <dgm:pt modelId="{D1E520AA-C795-E449-B099-FA3284088913}" type="sibTrans" cxnId="{05EC3982-8552-9C40-B050-841D7090F2D5}">
      <dgm:prSet/>
      <dgm:spPr/>
      <dgm:t>
        <a:bodyPr/>
        <a:lstStyle/>
        <a:p>
          <a:endParaRPr lang="en-US"/>
        </a:p>
      </dgm:t>
    </dgm:pt>
    <dgm:pt modelId="{09B2E712-5509-0E4C-A83C-3FF41766F78B}">
      <dgm:prSet phldrT="[Text]"/>
      <dgm:spPr/>
      <dgm:t>
        <a:bodyPr/>
        <a:lstStyle/>
        <a:p>
          <a:r>
            <a:rPr lang="en-US" dirty="0" smtClean="0">
              <a:solidFill>
                <a:schemeClr val="bg1"/>
              </a:solidFill>
            </a:rPr>
            <a:t>Small Group</a:t>
          </a:r>
          <a:endParaRPr lang="en-US" dirty="0">
            <a:solidFill>
              <a:schemeClr val="bg1"/>
            </a:solidFill>
          </a:endParaRPr>
        </a:p>
      </dgm:t>
    </dgm:pt>
    <dgm:pt modelId="{CE2506DE-F1AB-8F41-BE59-1A672B2D676B}" type="parTrans" cxnId="{A4533ECD-D212-2944-9781-C1E59BDC5EB4}">
      <dgm:prSet/>
      <dgm:spPr/>
      <dgm:t>
        <a:bodyPr/>
        <a:lstStyle/>
        <a:p>
          <a:endParaRPr lang="en-US"/>
        </a:p>
      </dgm:t>
    </dgm:pt>
    <dgm:pt modelId="{5A1DB04D-9D61-5D4A-A050-C25F4DD110C6}" type="sibTrans" cxnId="{A4533ECD-D212-2944-9781-C1E59BDC5EB4}">
      <dgm:prSet/>
      <dgm:spPr/>
      <dgm:t>
        <a:bodyPr/>
        <a:lstStyle/>
        <a:p>
          <a:endParaRPr lang="en-US"/>
        </a:p>
      </dgm:t>
    </dgm:pt>
    <dgm:pt modelId="{D26F58A8-BEF2-EE4E-ABAE-1EDAB493420F}">
      <dgm:prSet phldrT="[Text]"/>
      <dgm:spPr/>
      <dgm:t>
        <a:bodyPr/>
        <a:lstStyle/>
        <a:p>
          <a:r>
            <a:rPr lang="en-US" dirty="0" smtClean="0">
              <a:solidFill>
                <a:schemeClr val="bg1"/>
              </a:solidFill>
            </a:rPr>
            <a:t>Independent</a:t>
          </a:r>
          <a:endParaRPr lang="en-US" dirty="0">
            <a:solidFill>
              <a:schemeClr val="bg1"/>
            </a:solidFill>
          </a:endParaRPr>
        </a:p>
      </dgm:t>
    </dgm:pt>
    <dgm:pt modelId="{AA6E72CC-4A7E-C34C-8240-CCB5A3611869}" type="parTrans" cxnId="{634B1682-E8C3-214B-A198-5B5FCD6C04CB}">
      <dgm:prSet/>
      <dgm:spPr/>
      <dgm:t>
        <a:bodyPr/>
        <a:lstStyle/>
        <a:p>
          <a:endParaRPr lang="en-US"/>
        </a:p>
      </dgm:t>
    </dgm:pt>
    <dgm:pt modelId="{90D112FD-0F52-F64F-810F-08C2E7EE8A6F}" type="sibTrans" cxnId="{634B1682-E8C3-214B-A198-5B5FCD6C04CB}">
      <dgm:prSet/>
      <dgm:spPr/>
      <dgm:t>
        <a:bodyPr/>
        <a:lstStyle/>
        <a:p>
          <a:endParaRPr lang="en-US"/>
        </a:p>
      </dgm:t>
    </dgm:pt>
    <dgm:pt modelId="{9617E4D4-38F0-494A-8556-AAA66592C4E4}">
      <dgm:prSet phldrT="[Text]"/>
      <dgm:spPr/>
      <dgm:t>
        <a:bodyPr/>
        <a:lstStyle/>
        <a:p>
          <a:r>
            <a:rPr lang="en-US" dirty="0" smtClean="0">
              <a:solidFill>
                <a:schemeClr val="bg1"/>
              </a:solidFill>
            </a:rPr>
            <a:t>Online</a:t>
          </a:r>
          <a:endParaRPr lang="en-US" dirty="0">
            <a:solidFill>
              <a:schemeClr val="bg1"/>
            </a:solidFill>
          </a:endParaRPr>
        </a:p>
      </dgm:t>
    </dgm:pt>
    <dgm:pt modelId="{5D1C9747-B221-9841-9ECA-9B51DEF1B6A8}" type="parTrans" cxnId="{6806154F-8F22-3640-A3B1-DB15CCA67E71}">
      <dgm:prSet/>
      <dgm:spPr/>
      <dgm:t>
        <a:bodyPr/>
        <a:lstStyle/>
        <a:p>
          <a:endParaRPr lang="en-US"/>
        </a:p>
      </dgm:t>
    </dgm:pt>
    <dgm:pt modelId="{0A3058A6-56FF-2E41-9069-987038B87749}" type="sibTrans" cxnId="{6806154F-8F22-3640-A3B1-DB15CCA67E71}">
      <dgm:prSet/>
      <dgm:spPr/>
      <dgm:t>
        <a:bodyPr/>
        <a:lstStyle/>
        <a:p>
          <a:endParaRPr lang="en-US"/>
        </a:p>
      </dgm:t>
    </dgm:pt>
    <dgm:pt modelId="{CDEE20BC-877F-BA41-9BFA-7327A34256FF}" type="pres">
      <dgm:prSet presAssocID="{36CC515D-72C8-104D-A9BC-BD3B8323CBC5}" presName="composite" presStyleCnt="0">
        <dgm:presLayoutVars>
          <dgm:chMax val="5"/>
          <dgm:dir/>
          <dgm:animLvl val="ctr"/>
          <dgm:resizeHandles val="exact"/>
        </dgm:presLayoutVars>
      </dgm:prSet>
      <dgm:spPr/>
      <dgm:t>
        <a:bodyPr/>
        <a:lstStyle/>
        <a:p>
          <a:endParaRPr lang="en-US"/>
        </a:p>
      </dgm:t>
    </dgm:pt>
    <dgm:pt modelId="{E8C6EF71-7DEC-5F4B-A78F-9A311155C547}" type="pres">
      <dgm:prSet presAssocID="{36CC515D-72C8-104D-A9BC-BD3B8323CBC5}" presName="cycle" presStyleCnt="0"/>
      <dgm:spPr/>
      <dgm:t>
        <a:bodyPr/>
        <a:lstStyle/>
        <a:p>
          <a:endParaRPr lang="en-US"/>
        </a:p>
      </dgm:t>
    </dgm:pt>
    <dgm:pt modelId="{2CAC7725-43DE-6041-8DFE-DDE68B660D78}" type="pres">
      <dgm:prSet presAssocID="{36CC515D-72C8-104D-A9BC-BD3B8323CBC5}" presName="centerShape" presStyleCnt="0"/>
      <dgm:spPr/>
      <dgm:t>
        <a:bodyPr/>
        <a:lstStyle/>
        <a:p>
          <a:endParaRPr lang="en-US"/>
        </a:p>
      </dgm:t>
    </dgm:pt>
    <dgm:pt modelId="{7FC8E825-FF77-8642-BB40-1375C55C3C0D}" type="pres">
      <dgm:prSet presAssocID="{36CC515D-72C8-104D-A9BC-BD3B8323CBC5}" presName="connSite" presStyleLbl="node1" presStyleIdx="0" presStyleCnt="4"/>
      <dgm:spPr/>
      <dgm:t>
        <a:bodyPr/>
        <a:lstStyle/>
        <a:p>
          <a:endParaRPr lang="en-US"/>
        </a:p>
      </dgm:t>
    </dgm:pt>
    <dgm:pt modelId="{5BB586AE-F6D0-964A-A481-384F2DE87619}" type="pres">
      <dgm:prSet presAssocID="{36CC515D-72C8-104D-A9BC-BD3B8323CBC5}" presName="visible" presStyleLbl="node1" presStyleIdx="0" presStyleCnt="4" custScaleX="76913" custScaleY="76545"/>
      <dgm:spPr/>
      <dgm:t>
        <a:bodyPr/>
        <a:lstStyle/>
        <a:p>
          <a:endParaRPr lang="en-US"/>
        </a:p>
      </dgm:t>
    </dgm:pt>
    <dgm:pt modelId="{A0313E5D-B2DC-B448-90DD-89C3614DEA46}" type="pres">
      <dgm:prSet presAssocID="{52354E6A-2F9E-B348-BB9C-934406A2AA6A}" presName="Name25" presStyleLbl="parChTrans1D1" presStyleIdx="0" presStyleCnt="3"/>
      <dgm:spPr/>
      <dgm:t>
        <a:bodyPr/>
        <a:lstStyle/>
        <a:p>
          <a:endParaRPr lang="en-US"/>
        </a:p>
      </dgm:t>
    </dgm:pt>
    <dgm:pt modelId="{90CB3FA7-CFAC-B94C-B679-6A4DC4E3681A}" type="pres">
      <dgm:prSet presAssocID="{03D9D386-39D0-204E-9FD6-2D1CA4F7689A}" presName="node" presStyleCnt="0"/>
      <dgm:spPr/>
      <dgm:t>
        <a:bodyPr/>
        <a:lstStyle/>
        <a:p>
          <a:endParaRPr lang="en-US"/>
        </a:p>
      </dgm:t>
    </dgm:pt>
    <dgm:pt modelId="{7AE7AC6D-4150-EA45-9046-45F4E2636CD3}" type="pres">
      <dgm:prSet presAssocID="{03D9D386-39D0-204E-9FD6-2D1CA4F7689A}" presName="parentNode" presStyleLbl="node1" presStyleIdx="1" presStyleCnt="4">
        <dgm:presLayoutVars>
          <dgm:chMax val="1"/>
          <dgm:bulletEnabled val="1"/>
        </dgm:presLayoutVars>
      </dgm:prSet>
      <dgm:spPr/>
      <dgm:t>
        <a:bodyPr/>
        <a:lstStyle/>
        <a:p>
          <a:endParaRPr lang="en-US"/>
        </a:p>
      </dgm:t>
    </dgm:pt>
    <dgm:pt modelId="{9985F312-F77A-F841-B4F4-32AA0CD72FED}" type="pres">
      <dgm:prSet presAssocID="{03D9D386-39D0-204E-9FD6-2D1CA4F7689A}" presName="childNode" presStyleLbl="revTx" presStyleIdx="0" presStyleCnt="3">
        <dgm:presLayoutVars>
          <dgm:bulletEnabled val="1"/>
        </dgm:presLayoutVars>
      </dgm:prSet>
      <dgm:spPr/>
      <dgm:t>
        <a:bodyPr/>
        <a:lstStyle/>
        <a:p>
          <a:endParaRPr lang="en-US"/>
        </a:p>
      </dgm:t>
    </dgm:pt>
    <dgm:pt modelId="{0027E72E-9382-3840-ACA6-90C37E217421}" type="pres">
      <dgm:prSet presAssocID="{7AE520DB-4DE2-7046-BF88-5C4DAB4BA730}" presName="Name25" presStyleLbl="parChTrans1D1" presStyleIdx="1" presStyleCnt="3"/>
      <dgm:spPr/>
      <dgm:t>
        <a:bodyPr/>
        <a:lstStyle/>
        <a:p>
          <a:endParaRPr lang="en-US"/>
        </a:p>
      </dgm:t>
    </dgm:pt>
    <dgm:pt modelId="{179658FD-3C14-034F-A192-F538C0CCE4F0}" type="pres">
      <dgm:prSet presAssocID="{C0685E89-33E7-344A-963A-CCF39ACB8358}" presName="node" presStyleCnt="0"/>
      <dgm:spPr/>
    </dgm:pt>
    <dgm:pt modelId="{F15A4B94-9951-464D-9666-7EAACC9810BB}" type="pres">
      <dgm:prSet presAssocID="{C0685E89-33E7-344A-963A-CCF39ACB8358}" presName="parentNode" presStyleLbl="node1" presStyleIdx="2" presStyleCnt="4">
        <dgm:presLayoutVars>
          <dgm:chMax val="1"/>
          <dgm:bulletEnabled val="1"/>
        </dgm:presLayoutVars>
      </dgm:prSet>
      <dgm:spPr/>
      <dgm:t>
        <a:bodyPr/>
        <a:lstStyle/>
        <a:p>
          <a:endParaRPr lang="en-US"/>
        </a:p>
      </dgm:t>
    </dgm:pt>
    <dgm:pt modelId="{D866055B-B8E4-694E-A8A3-B6AFF34EED42}" type="pres">
      <dgm:prSet presAssocID="{C0685E89-33E7-344A-963A-CCF39ACB8358}" presName="childNode" presStyleLbl="revTx" presStyleIdx="1" presStyleCnt="3">
        <dgm:presLayoutVars>
          <dgm:bulletEnabled val="1"/>
        </dgm:presLayoutVars>
      </dgm:prSet>
      <dgm:spPr/>
      <dgm:t>
        <a:bodyPr/>
        <a:lstStyle/>
        <a:p>
          <a:endParaRPr lang="en-US"/>
        </a:p>
      </dgm:t>
    </dgm:pt>
    <dgm:pt modelId="{37220DEB-85B2-F447-B878-1576736E3FAF}" type="pres">
      <dgm:prSet presAssocID="{F223E1B1-A474-8F49-A01A-07CD9AE5148E}" presName="Name25" presStyleLbl="parChTrans1D1" presStyleIdx="2" presStyleCnt="3"/>
      <dgm:spPr/>
      <dgm:t>
        <a:bodyPr/>
        <a:lstStyle/>
        <a:p>
          <a:endParaRPr lang="en-US"/>
        </a:p>
      </dgm:t>
    </dgm:pt>
    <dgm:pt modelId="{59227884-0BBB-0F48-8573-D6CA7C7D9EBB}" type="pres">
      <dgm:prSet presAssocID="{6E36AF57-C5AF-5C4D-8F02-F066E57BE3EE}" presName="node" presStyleCnt="0"/>
      <dgm:spPr/>
      <dgm:t>
        <a:bodyPr/>
        <a:lstStyle/>
        <a:p>
          <a:endParaRPr lang="en-US"/>
        </a:p>
      </dgm:t>
    </dgm:pt>
    <dgm:pt modelId="{CF2A862B-328E-9448-8628-100254D5AECD}" type="pres">
      <dgm:prSet presAssocID="{6E36AF57-C5AF-5C4D-8F02-F066E57BE3EE}" presName="parentNode" presStyleLbl="node1" presStyleIdx="3" presStyleCnt="4">
        <dgm:presLayoutVars>
          <dgm:chMax val="1"/>
          <dgm:bulletEnabled val="1"/>
        </dgm:presLayoutVars>
      </dgm:prSet>
      <dgm:spPr/>
      <dgm:t>
        <a:bodyPr/>
        <a:lstStyle/>
        <a:p>
          <a:endParaRPr lang="en-US"/>
        </a:p>
      </dgm:t>
    </dgm:pt>
    <dgm:pt modelId="{2EC996B5-4385-EB47-AE6E-3E8988DE52BB}" type="pres">
      <dgm:prSet presAssocID="{6E36AF57-C5AF-5C4D-8F02-F066E57BE3EE}" presName="childNode" presStyleLbl="revTx" presStyleIdx="2" presStyleCnt="3">
        <dgm:presLayoutVars>
          <dgm:bulletEnabled val="1"/>
        </dgm:presLayoutVars>
      </dgm:prSet>
      <dgm:spPr/>
      <dgm:t>
        <a:bodyPr/>
        <a:lstStyle/>
        <a:p>
          <a:endParaRPr lang="en-US"/>
        </a:p>
      </dgm:t>
    </dgm:pt>
  </dgm:ptLst>
  <dgm:cxnLst>
    <dgm:cxn modelId="{6DDAE51C-A0A0-5245-B46E-8C731AEEF85A}" type="presOf" srcId="{B8D0522F-A2AA-514C-AB0B-7DACA299DBE1}" destId="{2EC996B5-4385-EB47-AE6E-3E8988DE52BB}" srcOrd="0" destOrd="0" presId="urn:microsoft.com/office/officeart/2005/8/layout/radial2"/>
    <dgm:cxn modelId="{19E5C81D-381B-5949-90EB-1063D72D731D}" type="presOf" srcId="{B045C896-C524-8C47-A976-AAE6858B87BF}" destId="{9985F312-F77A-F841-B4F4-32AA0CD72FED}" srcOrd="0" destOrd="0" presId="urn:microsoft.com/office/officeart/2005/8/layout/radial2"/>
    <dgm:cxn modelId="{6806154F-8F22-3640-A3B1-DB15CCA67E71}" srcId="{03D9D386-39D0-204E-9FD6-2D1CA4F7689A}" destId="{9617E4D4-38F0-494A-8556-AAA66592C4E4}" srcOrd="3" destOrd="0" parTransId="{5D1C9747-B221-9841-9ECA-9B51DEF1B6A8}" sibTransId="{0A3058A6-56FF-2E41-9069-987038B87749}"/>
    <dgm:cxn modelId="{27F17611-2976-8945-B205-A4BCA17AA14A}" srcId="{6E36AF57-C5AF-5C4D-8F02-F066E57BE3EE}" destId="{B8D0522F-A2AA-514C-AB0B-7DACA299DBE1}" srcOrd="0" destOrd="0" parTransId="{99A0EEA0-1B6B-1348-8DF1-3CE3E6E81157}" sibTransId="{7D57775B-0660-BD48-862E-1EE9102CF3D7}"/>
    <dgm:cxn modelId="{A4533ECD-D212-2944-9781-C1E59BDC5EB4}" srcId="{03D9D386-39D0-204E-9FD6-2D1CA4F7689A}" destId="{09B2E712-5509-0E4C-A83C-3FF41766F78B}" srcOrd="1" destOrd="0" parTransId="{CE2506DE-F1AB-8F41-BE59-1A672B2D676B}" sibTransId="{5A1DB04D-9D61-5D4A-A050-C25F4DD110C6}"/>
    <dgm:cxn modelId="{BC10AFCD-12B0-3549-8EE3-5FF7EF39069E}" type="presOf" srcId="{C0685E89-33E7-344A-963A-CCF39ACB8358}" destId="{F15A4B94-9951-464D-9666-7EAACC9810BB}" srcOrd="0" destOrd="0" presId="urn:microsoft.com/office/officeart/2005/8/layout/radial2"/>
    <dgm:cxn modelId="{F6EEBAE9-417F-5B49-B164-750A788E6285}" srcId="{C0685E89-33E7-344A-963A-CCF39ACB8358}" destId="{B56F7E0F-9D57-6E4A-9708-763876C9FD7C}" srcOrd="0" destOrd="0" parTransId="{C201D2C5-945B-A546-9E44-F6C0DD5184E3}" sibTransId="{469F2ACA-7CE7-BD4C-9F8A-BA03984B95FF}"/>
    <dgm:cxn modelId="{EE2301B7-22CC-4746-A085-8F85A90DA08F}" type="presOf" srcId="{9617E4D4-38F0-494A-8556-AAA66592C4E4}" destId="{9985F312-F77A-F841-B4F4-32AA0CD72FED}" srcOrd="0" destOrd="3" presId="urn:microsoft.com/office/officeart/2005/8/layout/radial2"/>
    <dgm:cxn modelId="{ED931B7B-8900-BA45-8621-41719B3C7797}" srcId="{6E36AF57-C5AF-5C4D-8F02-F066E57BE3EE}" destId="{7204E99C-B93B-4646-8E09-231459BD072D}" srcOrd="2" destOrd="0" parTransId="{2D352D72-114E-D644-A6F1-4C7858396BF9}" sibTransId="{A1EB8ABF-76A6-0F4E-A050-4797A0293A26}"/>
    <dgm:cxn modelId="{53E6C3BA-4007-824A-9CDF-A9D91546FDA1}" type="presOf" srcId="{52354E6A-2F9E-B348-BB9C-934406A2AA6A}" destId="{A0313E5D-B2DC-B448-90DD-89C3614DEA46}" srcOrd="0" destOrd="0" presId="urn:microsoft.com/office/officeart/2005/8/layout/radial2"/>
    <dgm:cxn modelId="{99B2CEA3-6A1E-DE4B-8E64-C23C7DF75BF4}" type="presOf" srcId="{09B2E712-5509-0E4C-A83C-3FF41766F78B}" destId="{9985F312-F77A-F841-B4F4-32AA0CD72FED}" srcOrd="0" destOrd="1" presId="urn:microsoft.com/office/officeart/2005/8/layout/radial2"/>
    <dgm:cxn modelId="{4C112D80-38ED-7849-95BC-477837415A44}" type="presOf" srcId="{36CC515D-72C8-104D-A9BC-BD3B8323CBC5}" destId="{CDEE20BC-877F-BA41-9BFA-7327A34256FF}" srcOrd="0" destOrd="0" presId="urn:microsoft.com/office/officeart/2005/8/layout/radial2"/>
    <dgm:cxn modelId="{05EC3982-8552-9C40-B050-841D7090F2D5}" srcId="{36CC515D-72C8-104D-A9BC-BD3B8323CBC5}" destId="{C0685E89-33E7-344A-963A-CCF39ACB8358}" srcOrd="1" destOrd="0" parTransId="{7AE520DB-4DE2-7046-BF88-5C4DAB4BA730}" sibTransId="{D1E520AA-C795-E449-B099-FA3284088913}"/>
    <dgm:cxn modelId="{3DC6B82A-28B1-D34A-9BF8-9157E3A3917B}" type="presOf" srcId="{09B7D6A9-8EF9-BC42-99F8-EFC0FD71C09D}" destId="{2EC996B5-4385-EB47-AE6E-3E8988DE52BB}" srcOrd="0" destOrd="1" presId="urn:microsoft.com/office/officeart/2005/8/layout/radial2"/>
    <dgm:cxn modelId="{71806C47-1146-1F43-96AC-103195BDF66D}" srcId="{03D9D386-39D0-204E-9FD6-2D1CA4F7689A}" destId="{B045C896-C524-8C47-A976-AAE6858B87BF}" srcOrd="0" destOrd="0" parTransId="{884730AB-DB7B-2F49-996E-5328506F6610}" sibTransId="{20009AA1-CB57-F640-A82D-89A2EB24CA40}"/>
    <dgm:cxn modelId="{89D99D06-1389-A54F-94A9-6CDCF10DAB50}" type="presOf" srcId="{F223E1B1-A474-8F49-A01A-07CD9AE5148E}" destId="{37220DEB-85B2-F447-B878-1576736E3FAF}" srcOrd="0" destOrd="0" presId="urn:microsoft.com/office/officeart/2005/8/layout/radial2"/>
    <dgm:cxn modelId="{634B1682-E8C3-214B-A198-5B5FCD6C04CB}" srcId="{03D9D386-39D0-204E-9FD6-2D1CA4F7689A}" destId="{D26F58A8-BEF2-EE4E-ABAE-1EDAB493420F}" srcOrd="2" destOrd="0" parTransId="{AA6E72CC-4A7E-C34C-8240-CCB5A3611869}" sibTransId="{90D112FD-0F52-F64F-810F-08C2E7EE8A6F}"/>
    <dgm:cxn modelId="{FE3EA522-7697-2A4C-95B1-B800584F6D7A}" type="presOf" srcId="{03D9D386-39D0-204E-9FD6-2D1CA4F7689A}" destId="{7AE7AC6D-4150-EA45-9046-45F4E2636CD3}" srcOrd="0" destOrd="0" presId="urn:microsoft.com/office/officeart/2005/8/layout/radial2"/>
    <dgm:cxn modelId="{166F2202-0706-5546-899F-997DB5716AFE}" srcId="{36CC515D-72C8-104D-A9BC-BD3B8323CBC5}" destId="{03D9D386-39D0-204E-9FD6-2D1CA4F7689A}" srcOrd="0" destOrd="0" parTransId="{52354E6A-2F9E-B348-BB9C-934406A2AA6A}" sibTransId="{43F1A507-4691-6F44-ADB9-B7506F6878F7}"/>
    <dgm:cxn modelId="{BF501475-D300-6642-96D6-E60BD4446850}" srcId="{36CC515D-72C8-104D-A9BC-BD3B8323CBC5}" destId="{6E36AF57-C5AF-5C4D-8F02-F066E57BE3EE}" srcOrd="2" destOrd="0" parTransId="{F223E1B1-A474-8F49-A01A-07CD9AE5148E}" sibTransId="{2387333A-0BC9-F541-A249-A0148110D799}"/>
    <dgm:cxn modelId="{9AB12F04-0C6D-824D-BAA4-36B02513C0C1}" type="presOf" srcId="{7AE520DB-4DE2-7046-BF88-5C4DAB4BA730}" destId="{0027E72E-9382-3840-ACA6-90C37E217421}" srcOrd="0" destOrd="0" presId="urn:microsoft.com/office/officeart/2005/8/layout/radial2"/>
    <dgm:cxn modelId="{A3952427-84FD-CE4E-95C4-DDF7E8E1A589}" type="presOf" srcId="{D26F58A8-BEF2-EE4E-ABAE-1EDAB493420F}" destId="{9985F312-F77A-F841-B4F4-32AA0CD72FED}" srcOrd="0" destOrd="2" presId="urn:microsoft.com/office/officeart/2005/8/layout/radial2"/>
    <dgm:cxn modelId="{AFC1E85F-09BC-274F-9D5C-260CD35AAB4F}" srcId="{6E36AF57-C5AF-5C4D-8F02-F066E57BE3EE}" destId="{09B7D6A9-8EF9-BC42-99F8-EFC0FD71C09D}" srcOrd="1" destOrd="0" parTransId="{6E475245-6161-124A-B6C7-E5682D1D96ED}" sibTransId="{8ACFE555-FA26-FD44-846E-6254428F2FC7}"/>
    <dgm:cxn modelId="{49B94CA0-FF47-464A-B30D-1FACF84EBC20}" type="presOf" srcId="{6E36AF57-C5AF-5C4D-8F02-F066E57BE3EE}" destId="{CF2A862B-328E-9448-8628-100254D5AECD}" srcOrd="0" destOrd="0" presId="urn:microsoft.com/office/officeart/2005/8/layout/radial2"/>
    <dgm:cxn modelId="{3A1666B9-E232-084E-AFCB-C60E9924C566}" srcId="{6E36AF57-C5AF-5C4D-8F02-F066E57BE3EE}" destId="{CCDE37DF-EEB0-7040-B5C8-EAA0A733F7E1}" srcOrd="3" destOrd="0" parTransId="{A0BB58C4-9B91-C64C-AB6D-CECBEB463951}" sibTransId="{AB9C1622-B252-1846-9F3F-383CF9E6F52F}"/>
    <dgm:cxn modelId="{F9DA8024-5F60-5143-AD12-0C0513B49613}" type="presOf" srcId="{7204E99C-B93B-4646-8E09-231459BD072D}" destId="{2EC996B5-4385-EB47-AE6E-3E8988DE52BB}" srcOrd="0" destOrd="2" presId="urn:microsoft.com/office/officeart/2005/8/layout/radial2"/>
    <dgm:cxn modelId="{BDA31277-9E31-FA41-9AC0-8843099AFC7E}" type="presOf" srcId="{CCDE37DF-EEB0-7040-B5C8-EAA0A733F7E1}" destId="{2EC996B5-4385-EB47-AE6E-3E8988DE52BB}" srcOrd="0" destOrd="3" presId="urn:microsoft.com/office/officeart/2005/8/layout/radial2"/>
    <dgm:cxn modelId="{8513D854-D307-D04B-BE24-D7C31B391DE1}" type="presOf" srcId="{B56F7E0F-9D57-6E4A-9708-763876C9FD7C}" destId="{D866055B-B8E4-694E-A8A3-B6AFF34EED42}" srcOrd="0" destOrd="0" presId="urn:microsoft.com/office/officeart/2005/8/layout/radial2"/>
    <dgm:cxn modelId="{46C91347-6169-3545-96DA-845EC5ACCB61}" type="presParOf" srcId="{CDEE20BC-877F-BA41-9BFA-7327A34256FF}" destId="{E8C6EF71-7DEC-5F4B-A78F-9A311155C547}" srcOrd="0" destOrd="0" presId="urn:microsoft.com/office/officeart/2005/8/layout/radial2"/>
    <dgm:cxn modelId="{A4BEFF6A-B94C-7B43-8F80-D1BA39050688}" type="presParOf" srcId="{E8C6EF71-7DEC-5F4B-A78F-9A311155C547}" destId="{2CAC7725-43DE-6041-8DFE-DDE68B660D78}" srcOrd="0" destOrd="0" presId="urn:microsoft.com/office/officeart/2005/8/layout/radial2"/>
    <dgm:cxn modelId="{450FBE98-B8FA-B64D-9AC1-92267A11230F}" type="presParOf" srcId="{2CAC7725-43DE-6041-8DFE-DDE68B660D78}" destId="{7FC8E825-FF77-8642-BB40-1375C55C3C0D}" srcOrd="0" destOrd="0" presId="urn:microsoft.com/office/officeart/2005/8/layout/radial2"/>
    <dgm:cxn modelId="{3FB3F97E-0288-2744-B7DC-3E3AAC104669}" type="presParOf" srcId="{2CAC7725-43DE-6041-8DFE-DDE68B660D78}" destId="{5BB586AE-F6D0-964A-A481-384F2DE87619}" srcOrd="1" destOrd="0" presId="urn:microsoft.com/office/officeart/2005/8/layout/radial2"/>
    <dgm:cxn modelId="{8C02070B-6B49-1943-B961-290BFE4FD80D}" type="presParOf" srcId="{E8C6EF71-7DEC-5F4B-A78F-9A311155C547}" destId="{A0313E5D-B2DC-B448-90DD-89C3614DEA46}" srcOrd="1" destOrd="0" presId="urn:microsoft.com/office/officeart/2005/8/layout/radial2"/>
    <dgm:cxn modelId="{7B3598BF-9CDE-1248-9ACD-0BD48659C6A8}" type="presParOf" srcId="{E8C6EF71-7DEC-5F4B-A78F-9A311155C547}" destId="{90CB3FA7-CFAC-B94C-B679-6A4DC4E3681A}" srcOrd="2" destOrd="0" presId="urn:microsoft.com/office/officeart/2005/8/layout/radial2"/>
    <dgm:cxn modelId="{2E3B6A6C-7922-B44E-AE7C-CB6F43ADE663}" type="presParOf" srcId="{90CB3FA7-CFAC-B94C-B679-6A4DC4E3681A}" destId="{7AE7AC6D-4150-EA45-9046-45F4E2636CD3}" srcOrd="0" destOrd="0" presId="urn:microsoft.com/office/officeart/2005/8/layout/radial2"/>
    <dgm:cxn modelId="{E683C69D-71E9-1444-B953-3C7F20C59DBD}" type="presParOf" srcId="{90CB3FA7-CFAC-B94C-B679-6A4DC4E3681A}" destId="{9985F312-F77A-F841-B4F4-32AA0CD72FED}" srcOrd="1" destOrd="0" presId="urn:microsoft.com/office/officeart/2005/8/layout/radial2"/>
    <dgm:cxn modelId="{C62A625B-314C-0542-9470-6A59C5901AF3}" type="presParOf" srcId="{E8C6EF71-7DEC-5F4B-A78F-9A311155C547}" destId="{0027E72E-9382-3840-ACA6-90C37E217421}" srcOrd="3" destOrd="0" presId="urn:microsoft.com/office/officeart/2005/8/layout/radial2"/>
    <dgm:cxn modelId="{9DADB748-926D-904B-9071-80DFA24AC037}" type="presParOf" srcId="{E8C6EF71-7DEC-5F4B-A78F-9A311155C547}" destId="{179658FD-3C14-034F-A192-F538C0CCE4F0}" srcOrd="4" destOrd="0" presId="urn:microsoft.com/office/officeart/2005/8/layout/radial2"/>
    <dgm:cxn modelId="{5234FEBB-6282-FC49-AB0E-603B9E0FF20D}" type="presParOf" srcId="{179658FD-3C14-034F-A192-F538C0CCE4F0}" destId="{F15A4B94-9951-464D-9666-7EAACC9810BB}" srcOrd="0" destOrd="0" presId="urn:microsoft.com/office/officeart/2005/8/layout/radial2"/>
    <dgm:cxn modelId="{27DEEDB0-E034-9E4A-92E3-CD9277E17049}" type="presParOf" srcId="{179658FD-3C14-034F-A192-F538C0CCE4F0}" destId="{D866055B-B8E4-694E-A8A3-B6AFF34EED42}" srcOrd="1" destOrd="0" presId="urn:microsoft.com/office/officeart/2005/8/layout/radial2"/>
    <dgm:cxn modelId="{BAC14A8D-0C93-5E4D-92EB-3175F40228D1}" type="presParOf" srcId="{E8C6EF71-7DEC-5F4B-A78F-9A311155C547}" destId="{37220DEB-85B2-F447-B878-1576736E3FAF}" srcOrd="5" destOrd="0" presId="urn:microsoft.com/office/officeart/2005/8/layout/radial2"/>
    <dgm:cxn modelId="{B64F42CB-5D7D-904C-8B4E-F13FA199E4B3}" type="presParOf" srcId="{E8C6EF71-7DEC-5F4B-A78F-9A311155C547}" destId="{59227884-0BBB-0F48-8573-D6CA7C7D9EBB}" srcOrd="6" destOrd="0" presId="urn:microsoft.com/office/officeart/2005/8/layout/radial2"/>
    <dgm:cxn modelId="{35283871-DB47-F844-A49A-58BFFA84FF1B}" type="presParOf" srcId="{59227884-0BBB-0F48-8573-D6CA7C7D9EBB}" destId="{CF2A862B-328E-9448-8628-100254D5AECD}" srcOrd="0" destOrd="0" presId="urn:microsoft.com/office/officeart/2005/8/layout/radial2"/>
    <dgm:cxn modelId="{24480772-9C0F-504C-9216-6DA29AC05861}" type="presParOf" srcId="{59227884-0BBB-0F48-8573-D6CA7C7D9EBB}" destId="{2EC996B5-4385-EB47-AE6E-3E8988DE52B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ACE71-CF72-974D-AB82-336F0F7D0423}">
      <dsp:nvSpPr>
        <dsp:cNvPr id="0" name=""/>
        <dsp:cNvSpPr/>
      </dsp:nvSpPr>
      <dsp:spPr>
        <a:xfrm>
          <a:off x="3029876" y="2120205"/>
          <a:ext cx="2067691" cy="1485273"/>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Coordination</a:t>
          </a:r>
          <a:endParaRPr lang="en-US" sz="2000" b="1" kern="1200" dirty="0"/>
        </a:p>
      </dsp:txBody>
      <dsp:txXfrm>
        <a:off x="3332682" y="2337718"/>
        <a:ext cx="1462079" cy="1050247"/>
      </dsp:txXfrm>
    </dsp:sp>
    <dsp:sp modelId="{38513012-52F5-BC41-8248-C7052506CF81}">
      <dsp:nvSpPr>
        <dsp:cNvPr id="0" name=""/>
        <dsp:cNvSpPr/>
      </dsp:nvSpPr>
      <dsp:spPr>
        <a:xfrm rot="16200000">
          <a:off x="3691259" y="1730476"/>
          <a:ext cx="744924" cy="34532"/>
        </a:xfrm>
        <a:custGeom>
          <a:avLst/>
          <a:gdLst/>
          <a:ahLst/>
          <a:cxnLst/>
          <a:rect l="0" t="0" r="0" b="0"/>
          <a:pathLst>
            <a:path>
              <a:moveTo>
                <a:pt x="0" y="17266"/>
              </a:moveTo>
              <a:lnTo>
                <a:pt x="744924" y="17266"/>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45099" y="1729119"/>
        <a:ext cx="37246" cy="37246"/>
      </dsp:txXfrm>
    </dsp:sp>
    <dsp:sp modelId="{7C27BFC6-7013-E549-88D6-2AE0A7BF198E}">
      <dsp:nvSpPr>
        <dsp:cNvPr id="0" name=""/>
        <dsp:cNvSpPr/>
      </dsp:nvSpPr>
      <dsp:spPr>
        <a:xfrm>
          <a:off x="2721627" y="242850"/>
          <a:ext cx="2684188" cy="1132430"/>
        </a:xfrm>
        <a:prstGeom prst="ellipse">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Design </a:t>
          </a:r>
          <a:endParaRPr lang="en-US" sz="2000" b="1" kern="1200" dirty="0"/>
        </a:p>
      </dsp:txBody>
      <dsp:txXfrm>
        <a:off x="3114717" y="408691"/>
        <a:ext cx="1898008" cy="800748"/>
      </dsp:txXfrm>
    </dsp:sp>
    <dsp:sp modelId="{6738F068-74F0-9849-97D6-C76B71490B36}">
      <dsp:nvSpPr>
        <dsp:cNvPr id="0" name=""/>
        <dsp:cNvSpPr/>
      </dsp:nvSpPr>
      <dsp:spPr>
        <a:xfrm rot="20893054">
          <a:off x="5051924" y="2593595"/>
          <a:ext cx="439611" cy="34532"/>
        </a:xfrm>
        <a:custGeom>
          <a:avLst/>
          <a:gdLst/>
          <a:ahLst/>
          <a:cxnLst/>
          <a:rect l="0" t="0" r="0" b="0"/>
          <a:pathLst>
            <a:path>
              <a:moveTo>
                <a:pt x="0" y="17266"/>
              </a:moveTo>
              <a:lnTo>
                <a:pt x="439611" y="17266"/>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260739" y="2599871"/>
        <a:ext cx="21980" cy="21980"/>
      </dsp:txXfrm>
    </dsp:sp>
    <dsp:sp modelId="{608909FF-89ED-5B49-9D11-CE180B42EC67}">
      <dsp:nvSpPr>
        <dsp:cNvPr id="0" name=""/>
        <dsp:cNvSpPr/>
      </dsp:nvSpPr>
      <dsp:spPr>
        <a:xfrm>
          <a:off x="5347887" y="1748812"/>
          <a:ext cx="2684188" cy="1132430"/>
        </a:xfrm>
        <a:prstGeom prst="ellipse">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Curation</a:t>
          </a:r>
          <a:endParaRPr lang="en-US" sz="2000" b="1" kern="1200" dirty="0"/>
        </a:p>
      </dsp:txBody>
      <dsp:txXfrm>
        <a:off x="5740977" y="1914653"/>
        <a:ext cx="1898008" cy="800748"/>
      </dsp:txXfrm>
    </dsp:sp>
    <dsp:sp modelId="{77F49C32-B66D-C04B-B204-598FC0596D81}">
      <dsp:nvSpPr>
        <dsp:cNvPr id="0" name=""/>
        <dsp:cNvSpPr/>
      </dsp:nvSpPr>
      <dsp:spPr>
        <a:xfrm rot="2262233">
          <a:off x="4654142" y="3721550"/>
          <a:ext cx="1085599" cy="34532"/>
        </a:xfrm>
        <a:custGeom>
          <a:avLst/>
          <a:gdLst/>
          <a:ahLst/>
          <a:cxnLst/>
          <a:rect l="0" t="0" r="0" b="0"/>
          <a:pathLst>
            <a:path>
              <a:moveTo>
                <a:pt x="0" y="17266"/>
              </a:moveTo>
              <a:lnTo>
                <a:pt x="1085599" y="17266"/>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169802" y="3711676"/>
        <a:ext cx="54279" cy="54279"/>
      </dsp:txXfrm>
    </dsp:sp>
    <dsp:sp modelId="{DB3BB65F-D9DD-0446-8344-082823FF440E}">
      <dsp:nvSpPr>
        <dsp:cNvPr id="0" name=""/>
        <dsp:cNvSpPr/>
      </dsp:nvSpPr>
      <dsp:spPr>
        <a:xfrm>
          <a:off x="4927265" y="4001575"/>
          <a:ext cx="2684188" cy="1132430"/>
        </a:xfrm>
        <a:prstGeom prst="ellipse">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Technical</a:t>
          </a:r>
          <a:endParaRPr lang="en-US" sz="2000" b="1" kern="1200" dirty="0"/>
        </a:p>
      </dsp:txBody>
      <dsp:txXfrm>
        <a:off x="5320355" y="4167416"/>
        <a:ext cx="1898008" cy="800748"/>
      </dsp:txXfrm>
    </dsp:sp>
    <dsp:sp modelId="{C793C321-C487-A54A-9CB1-5D93B8A40EE2}">
      <dsp:nvSpPr>
        <dsp:cNvPr id="0" name=""/>
        <dsp:cNvSpPr/>
      </dsp:nvSpPr>
      <dsp:spPr>
        <a:xfrm rot="8401514">
          <a:off x="2607315" y="3694572"/>
          <a:ext cx="887411" cy="34532"/>
        </a:xfrm>
        <a:custGeom>
          <a:avLst/>
          <a:gdLst/>
          <a:ahLst/>
          <a:cxnLst/>
          <a:rect l="0" t="0" r="0" b="0"/>
          <a:pathLst>
            <a:path>
              <a:moveTo>
                <a:pt x="0" y="17266"/>
              </a:moveTo>
              <a:lnTo>
                <a:pt x="887411" y="17266"/>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028835" y="3689653"/>
        <a:ext cx="44370" cy="44370"/>
      </dsp:txXfrm>
    </dsp:sp>
    <dsp:sp modelId="{91CC1E6E-E488-7346-B189-694158A07D66}">
      <dsp:nvSpPr>
        <dsp:cNvPr id="0" name=""/>
        <dsp:cNvSpPr/>
      </dsp:nvSpPr>
      <dsp:spPr>
        <a:xfrm>
          <a:off x="765596" y="3936463"/>
          <a:ext cx="2684188" cy="1132430"/>
        </a:xfrm>
        <a:prstGeom prst="ellipse">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Marketing</a:t>
          </a:r>
          <a:endParaRPr lang="en-US" sz="2000" b="1" kern="1200" dirty="0"/>
        </a:p>
      </dsp:txBody>
      <dsp:txXfrm>
        <a:off x="1158686" y="4102304"/>
        <a:ext cx="1898008" cy="800748"/>
      </dsp:txXfrm>
    </dsp:sp>
    <dsp:sp modelId="{C203A38B-A489-624D-B00A-B7D10A851897}">
      <dsp:nvSpPr>
        <dsp:cNvPr id="0" name=""/>
        <dsp:cNvSpPr/>
      </dsp:nvSpPr>
      <dsp:spPr>
        <a:xfrm rot="11714393">
          <a:off x="2688056" y="2527499"/>
          <a:ext cx="416330" cy="34532"/>
        </a:xfrm>
        <a:custGeom>
          <a:avLst/>
          <a:gdLst/>
          <a:ahLst/>
          <a:cxnLst/>
          <a:rect l="0" t="0" r="0" b="0"/>
          <a:pathLst>
            <a:path>
              <a:moveTo>
                <a:pt x="0" y="17266"/>
              </a:moveTo>
              <a:lnTo>
                <a:pt x="416330" y="17266"/>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885813" y="2534357"/>
        <a:ext cx="20816" cy="20816"/>
      </dsp:txXfrm>
    </dsp:sp>
    <dsp:sp modelId="{FF4D8720-7C59-FC46-B4F7-5F2FD3987B80}">
      <dsp:nvSpPr>
        <dsp:cNvPr id="0" name=""/>
        <dsp:cNvSpPr/>
      </dsp:nvSpPr>
      <dsp:spPr>
        <a:xfrm>
          <a:off x="408823" y="1690408"/>
          <a:ext cx="2491453" cy="1032149"/>
        </a:xfrm>
        <a:prstGeom prst="ellipse">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Communication</a:t>
          </a:r>
          <a:endParaRPr lang="en-US" sz="2000" b="1" kern="1200" dirty="0"/>
        </a:p>
      </dsp:txBody>
      <dsp:txXfrm>
        <a:off x="773688" y="1841563"/>
        <a:ext cx="1761723" cy="7298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59EA6-4FD0-304A-965E-725B92410C8C}">
      <dsp:nvSpPr>
        <dsp:cNvPr id="0" name=""/>
        <dsp:cNvSpPr/>
      </dsp:nvSpPr>
      <dsp:spPr>
        <a:xfrm>
          <a:off x="4385" y="39739"/>
          <a:ext cx="1994203" cy="1379496"/>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smtClean="0"/>
            <a:t>Preparing</a:t>
          </a:r>
          <a:endParaRPr lang="en-US" sz="2400" b="1" kern="1200" dirty="0"/>
        </a:p>
      </dsp:txBody>
      <dsp:txXfrm>
        <a:off x="4385" y="39739"/>
        <a:ext cx="1994203" cy="919664"/>
      </dsp:txXfrm>
    </dsp:sp>
    <dsp:sp modelId="{F652A58A-4EA8-794D-8910-C5E1F4F143AD}">
      <dsp:nvSpPr>
        <dsp:cNvPr id="0" name=""/>
        <dsp:cNvSpPr/>
      </dsp:nvSpPr>
      <dsp:spPr>
        <a:xfrm>
          <a:off x="412837" y="879985"/>
          <a:ext cx="1994203" cy="3330225"/>
        </a:xfrm>
        <a:prstGeom prst="roundRect">
          <a:avLst>
            <a:gd name="adj" fmla="val 10000"/>
          </a:avLst>
        </a:prstGeom>
        <a:solidFill>
          <a:schemeClr val="lt1">
            <a:alpha val="90000"/>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What types of experiences, programming, activities, and resources will you develop to prepare people for the event?  </a:t>
          </a:r>
          <a:endParaRPr lang="en-US" sz="1900" kern="1200" dirty="0"/>
        </a:p>
      </dsp:txBody>
      <dsp:txXfrm>
        <a:off x="471245" y="938393"/>
        <a:ext cx="1877387" cy="3213409"/>
      </dsp:txXfrm>
    </dsp:sp>
    <dsp:sp modelId="{D4D0BEAF-9C17-6F4E-81D7-F30B24694092}">
      <dsp:nvSpPr>
        <dsp:cNvPr id="0" name=""/>
        <dsp:cNvSpPr/>
      </dsp:nvSpPr>
      <dsp:spPr>
        <a:xfrm rot="21596432">
          <a:off x="2300903" y="249640"/>
          <a:ext cx="640906" cy="4964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300903" y="349017"/>
        <a:ext cx="491956" cy="297899"/>
      </dsp:txXfrm>
    </dsp:sp>
    <dsp:sp modelId="{903BB4D4-035A-8A4B-BCC4-387AA4BB252F}">
      <dsp:nvSpPr>
        <dsp:cNvPr id="0" name=""/>
        <dsp:cNvSpPr/>
      </dsp:nvSpPr>
      <dsp:spPr>
        <a:xfrm>
          <a:off x="3207846" y="49712"/>
          <a:ext cx="1994203" cy="13396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smtClean="0"/>
            <a:t>Experiencing</a:t>
          </a:r>
          <a:endParaRPr lang="en-US" sz="2400" b="1" kern="1200" dirty="0"/>
        </a:p>
      </dsp:txBody>
      <dsp:txXfrm>
        <a:off x="3207846" y="49712"/>
        <a:ext cx="1994203" cy="893068"/>
      </dsp:txXfrm>
    </dsp:sp>
    <dsp:sp modelId="{81B9E74A-693A-B141-992F-B5BC49893346}">
      <dsp:nvSpPr>
        <dsp:cNvPr id="0" name=""/>
        <dsp:cNvSpPr/>
      </dsp:nvSpPr>
      <dsp:spPr>
        <a:xfrm>
          <a:off x="3616297" y="870012"/>
          <a:ext cx="1994203" cy="3330225"/>
        </a:xfrm>
        <a:prstGeom prst="roundRect">
          <a:avLst>
            <a:gd name="adj" fmla="val 10000"/>
          </a:avLst>
        </a:prstGeom>
        <a:solidFill>
          <a:schemeClr val="lt1">
            <a:alpha val="90000"/>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How will you design the event? </a:t>
          </a:r>
          <a:endParaRPr lang="en-US" sz="1900" kern="1200" dirty="0"/>
        </a:p>
        <a:p>
          <a:pPr marL="171450" lvl="1" indent="-171450" algn="l" defTabSz="844550">
            <a:lnSpc>
              <a:spcPct val="90000"/>
            </a:lnSpc>
            <a:spcBef>
              <a:spcPct val="0"/>
            </a:spcBef>
            <a:spcAft>
              <a:spcPct val="15000"/>
            </a:spcAft>
            <a:buChar char="••"/>
          </a:pPr>
          <a:r>
            <a:rPr lang="en-US" sz="1900" kern="1200" dirty="0" smtClean="0"/>
            <a:t>How will you engage age groups, families, and the faith community? </a:t>
          </a:r>
          <a:endParaRPr lang="en-US" sz="1900" kern="1200" dirty="0"/>
        </a:p>
      </dsp:txBody>
      <dsp:txXfrm>
        <a:off x="3674705" y="928420"/>
        <a:ext cx="1877387" cy="3213409"/>
      </dsp:txXfrm>
    </dsp:sp>
    <dsp:sp modelId="{F330B9F8-CA94-9546-A7D8-48A8F737FF7D}">
      <dsp:nvSpPr>
        <dsp:cNvPr id="0" name=""/>
        <dsp:cNvSpPr/>
      </dsp:nvSpPr>
      <dsp:spPr>
        <a:xfrm rot="21597729">
          <a:off x="5504364" y="246927"/>
          <a:ext cx="640906" cy="49649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504364" y="346276"/>
        <a:ext cx="491956" cy="297899"/>
      </dsp:txXfrm>
    </dsp:sp>
    <dsp:sp modelId="{D7CB8B83-CB94-D643-BAB2-B20E1634AECF}">
      <dsp:nvSpPr>
        <dsp:cNvPr id="0" name=""/>
        <dsp:cNvSpPr/>
      </dsp:nvSpPr>
      <dsp:spPr>
        <a:xfrm>
          <a:off x="6411306" y="56060"/>
          <a:ext cx="1994203" cy="1314210"/>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smtClean="0"/>
            <a:t>Living</a:t>
          </a:r>
          <a:endParaRPr lang="en-US" sz="2400" b="1" kern="1200" dirty="0"/>
        </a:p>
      </dsp:txBody>
      <dsp:txXfrm>
        <a:off x="6411306" y="56060"/>
        <a:ext cx="1994203" cy="876140"/>
      </dsp:txXfrm>
    </dsp:sp>
    <dsp:sp modelId="{BBBF81FD-88E1-C04F-947E-06BE49D30EB7}">
      <dsp:nvSpPr>
        <dsp:cNvPr id="0" name=""/>
        <dsp:cNvSpPr/>
      </dsp:nvSpPr>
      <dsp:spPr>
        <a:xfrm>
          <a:off x="6819758" y="863664"/>
          <a:ext cx="1994203" cy="3330225"/>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How will you sustain/extend the event? </a:t>
          </a:r>
          <a:endParaRPr lang="en-US" sz="1900" kern="1200" dirty="0"/>
        </a:p>
        <a:p>
          <a:pPr marL="171450" lvl="1" indent="-171450" algn="l" defTabSz="844550">
            <a:lnSpc>
              <a:spcPct val="90000"/>
            </a:lnSpc>
            <a:spcBef>
              <a:spcPct val="0"/>
            </a:spcBef>
            <a:spcAft>
              <a:spcPct val="15000"/>
            </a:spcAft>
            <a:buChar char="••"/>
          </a:pPr>
          <a:r>
            <a:rPr lang="en-US" sz="1900" kern="1200" dirty="0" smtClean="0"/>
            <a:t>What types of experiences, programs, activities, and  resources will you offer people? </a:t>
          </a:r>
          <a:endParaRPr lang="en-US" sz="1900" kern="1200" dirty="0"/>
        </a:p>
      </dsp:txBody>
      <dsp:txXfrm>
        <a:off x="6878166" y="922072"/>
        <a:ext cx="1877387" cy="32134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3DEE2-BEC3-6847-B62C-986B125442CA}">
      <dsp:nvSpPr>
        <dsp:cNvPr id="0" name=""/>
        <dsp:cNvSpPr/>
      </dsp:nvSpPr>
      <dsp:spPr>
        <a:xfrm>
          <a:off x="723663" y="1081011"/>
          <a:ext cx="3139414" cy="2040619"/>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 Home / Daily Life</a:t>
          </a:r>
        </a:p>
        <a:p>
          <a:pPr lvl="0" algn="ctr" defTabSz="1066800">
            <a:lnSpc>
              <a:spcPct val="90000"/>
            </a:lnSpc>
            <a:spcBef>
              <a:spcPct val="0"/>
            </a:spcBef>
            <a:spcAft>
              <a:spcPct val="35000"/>
            </a:spcAft>
          </a:pPr>
          <a:r>
            <a:rPr lang="en-US" sz="2400" kern="1200" dirty="0" smtClean="0"/>
            <a:t>Exploring the Content</a:t>
          </a:r>
          <a:br>
            <a:rPr lang="en-US" sz="2400" kern="1200" dirty="0" smtClean="0"/>
          </a:br>
          <a:r>
            <a:rPr lang="en-US" sz="2400" kern="1200" dirty="0" smtClean="0"/>
            <a:t>- print, audio, video, activities</a:t>
          </a:r>
          <a:endParaRPr lang="en-US" sz="2400" kern="1200" dirty="0"/>
        </a:p>
      </dsp:txBody>
      <dsp:txXfrm>
        <a:off x="823278" y="1180626"/>
        <a:ext cx="2940184" cy="1841389"/>
      </dsp:txXfrm>
    </dsp:sp>
    <dsp:sp modelId="{F412FCA1-17A7-844E-BE6A-C659FA606E73}">
      <dsp:nvSpPr>
        <dsp:cNvPr id="0" name=""/>
        <dsp:cNvSpPr/>
      </dsp:nvSpPr>
      <dsp:spPr>
        <a:xfrm>
          <a:off x="2477531" y="301"/>
          <a:ext cx="3466901" cy="3466901"/>
        </a:xfrm>
        <a:custGeom>
          <a:avLst/>
          <a:gdLst/>
          <a:ahLst/>
          <a:cxnLst/>
          <a:rect l="0" t="0" r="0" b="0"/>
          <a:pathLst>
            <a:path>
              <a:moveTo>
                <a:pt x="473555" y="542855"/>
              </a:moveTo>
              <a:arcTo wR="1733450" hR="1733450" stAng="13402806" swAng="5616959"/>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09E451E-E412-AE4B-81DE-46C2D9E4B0B6}">
      <dsp:nvSpPr>
        <dsp:cNvPr id="0" name=""/>
        <dsp:cNvSpPr/>
      </dsp:nvSpPr>
      <dsp:spPr>
        <a:xfrm>
          <a:off x="4538750" y="1091568"/>
          <a:ext cx="3139414" cy="2040619"/>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 The Program</a:t>
          </a:r>
        </a:p>
        <a:p>
          <a:pPr lvl="0" algn="ctr" defTabSz="1066800">
            <a:lnSpc>
              <a:spcPct val="90000"/>
            </a:lnSpc>
            <a:spcBef>
              <a:spcPct val="0"/>
            </a:spcBef>
            <a:spcAft>
              <a:spcPct val="35000"/>
            </a:spcAft>
          </a:pPr>
          <a:r>
            <a:rPr lang="en-US" sz="2400" kern="1200" dirty="0" smtClean="0"/>
            <a:t>Applying the Content: </a:t>
          </a:r>
          <a:br>
            <a:rPr lang="en-US" sz="2400" kern="1200" dirty="0" smtClean="0"/>
          </a:br>
          <a:r>
            <a:rPr lang="en-US" sz="2400" kern="1200" dirty="0" smtClean="0"/>
            <a:t>Create – Practice -  Perform - Participate</a:t>
          </a:r>
          <a:endParaRPr lang="en-US" sz="2400" kern="1200" dirty="0"/>
        </a:p>
      </dsp:txBody>
      <dsp:txXfrm>
        <a:off x="4638365" y="1191183"/>
        <a:ext cx="2940184" cy="1841389"/>
      </dsp:txXfrm>
    </dsp:sp>
    <dsp:sp modelId="{5A727AB2-97F7-EE47-BA22-29395789BCB9}">
      <dsp:nvSpPr>
        <dsp:cNvPr id="0" name=""/>
        <dsp:cNvSpPr/>
      </dsp:nvSpPr>
      <dsp:spPr>
        <a:xfrm>
          <a:off x="2474790" y="763470"/>
          <a:ext cx="3466901" cy="3466901"/>
        </a:xfrm>
        <a:custGeom>
          <a:avLst/>
          <a:gdLst/>
          <a:ahLst/>
          <a:cxnLst/>
          <a:rect l="0" t="0" r="0" b="0"/>
          <a:pathLst>
            <a:path>
              <a:moveTo>
                <a:pt x="3004315" y="2912328"/>
              </a:moveTo>
              <a:arcTo wR="1733450" hR="1733450" stAng="2570974" swAng="5680526"/>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0FF7F-F396-5A4B-8261-467BEC4B0315}">
      <dsp:nvSpPr>
        <dsp:cNvPr id="0" name=""/>
        <dsp:cNvSpPr/>
      </dsp:nvSpPr>
      <dsp:spPr>
        <a:xfrm>
          <a:off x="1295132" y="1701371"/>
          <a:ext cx="1559136" cy="1438836"/>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mn-lt"/>
              <a:cs typeface="Tw Cen MT"/>
            </a:rPr>
            <a:t>Target Audience</a:t>
          </a:r>
          <a:endParaRPr lang="en-US" sz="2000" kern="1200" dirty="0">
            <a:latin typeface="+mn-lt"/>
            <a:cs typeface="Tw Cen MT"/>
          </a:endParaRPr>
        </a:p>
      </dsp:txBody>
      <dsp:txXfrm>
        <a:off x="1523462" y="1912084"/>
        <a:ext cx="1102476" cy="1017410"/>
      </dsp:txXfrm>
    </dsp:sp>
    <dsp:sp modelId="{CCBEC221-D124-B443-9DAE-DBA4D2F97439}">
      <dsp:nvSpPr>
        <dsp:cNvPr id="0" name=""/>
        <dsp:cNvSpPr/>
      </dsp:nvSpPr>
      <dsp:spPr>
        <a:xfrm rot="16200000">
          <a:off x="1927055" y="1526300"/>
          <a:ext cx="295290" cy="54851"/>
        </a:xfrm>
        <a:custGeom>
          <a:avLst/>
          <a:gdLst/>
          <a:ahLst/>
          <a:cxnLst/>
          <a:rect l="0" t="0" r="0" b="0"/>
          <a:pathLst>
            <a:path>
              <a:moveTo>
                <a:pt x="0" y="27425"/>
              </a:moveTo>
              <a:lnTo>
                <a:pt x="295290" y="27425"/>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067318" y="1546343"/>
        <a:ext cx="14764" cy="14764"/>
      </dsp:txXfrm>
    </dsp:sp>
    <dsp:sp modelId="{C93A2DA2-412A-2341-9AF6-1D699AD6C9F4}">
      <dsp:nvSpPr>
        <dsp:cNvPr id="0" name=""/>
        <dsp:cNvSpPr/>
      </dsp:nvSpPr>
      <dsp:spPr>
        <a:xfrm>
          <a:off x="1442478" y="141636"/>
          <a:ext cx="1264444" cy="1264444"/>
        </a:xfrm>
        <a:prstGeom prst="ellipse">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mn-lt"/>
              <a:cs typeface="Tw Cen MT"/>
            </a:rPr>
            <a:t>Content Area</a:t>
          </a:r>
          <a:endParaRPr lang="en-US" sz="2000" kern="1200" dirty="0">
            <a:latin typeface="+mn-lt"/>
            <a:cs typeface="Tw Cen MT"/>
          </a:endParaRPr>
        </a:p>
      </dsp:txBody>
      <dsp:txXfrm>
        <a:off x="1627652" y="326810"/>
        <a:ext cx="894096" cy="894096"/>
      </dsp:txXfrm>
    </dsp:sp>
    <dsp:sp modelId="{7EF71D51-A944-F742-B5FE-99F3E33B1852}">
      <dsp:nvSpPr>
        <dsp:cNvPr id="0" name=""/>
        <dsp:cNvSpPr/>
      </dsp:nvSpPr>
      <dsp:spPr>
        <a:xfrm rot="19800000">
          <a:off x="2718735" y="1948905"/>
          <a:ext cx="251581" cy="54851"/>
        </a:xfrm>
        <a:custGeom>
          <a:avLst/>
          <a:gdLst/>
          <a:ahLst/>
          <a:cxnLst/>
          <a:rect l="0" t="0" r="0" b="0"/>
          <a:pathLst>
            <a:path>
              <a:moveTo>
                <a:pt x="0" y="27425"/>
              </a:moveTo>
              <a:lnTo>
                <a:pt x="251581" y="27425"/>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838236" y="1970041"/>
        <a:ext cx="12579" cy="12579"/>
      </dsp:txXfrm>
    </dsp:sp>
    <dsp:sp modelId="{B5BE8A8F-74BF-C446-A808-A06E14558C3E}">
      <dsp:nvSpPr>
        <dsp:cNvPr id="0" name=""/>
        <dsp:cNvSpPr/>
      </dsp:nvSpPr>
      <dsp:spPr>
        <a:xfrm>
          <a:off x="2868762" y="965101"/>
          <a:ext cx="1264444" cy="1264444"/>
        </a:xfrm>
        <a:prstGeom prst="ellipse">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mn-lt"/>
              <a:cs typeface="Tw Cen MT"/>
            </a:rPr>
            <a:t>Content Area</a:t>
          </a:r>
          <a:endParaRPr lang="en-US" sz="2000" kern="1200" dirty="0">
            <a:latin typeface="+mn-lt"/>
            <a:cs typeface="Tw Cen MT"/>
          </a:endParaRPr>
        </a:p>
      </dsp:txBody>
      <dsp:txXfrm>
        <a:off x="3053936" y="1150275"/>
        <a:ext cx="894096" cy="894096"/>
      </dsp:txXfrm>
    </dsp:sp>
    <dsp:sp modelId="{B556F13D-FA4A-B242-B361-004BEA807F24}">
      <dsp:nvSpPr>
        <dsp:cNvPr id="0" name=""/>
        <dsp:cNvSpPr/>
      </dsp:nvSpPr>
      <dsp:spPr>
        <a:xfrm rot="1800000">
          <a:off x="2718735" y="2837823"/>
          <a:ext cx="251581" cy="54851"/>
        </a:xfrm>
        <a:custGeom>
          <a:avLst/>
          <a:gdLst/>
          <a:ahLst/>
          <a:cxnLst/>
          <a:rect l="0" t="0" r="0" b="0"/>
          <a:pathLst>
            <a:path>
              <a:moveTo>
                <a:pt x="0" y="27425"/>
              </a:moveTo>
              <a:lnTo>
                <a:pt x="251581" y="27425"/>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838236" y="2858959"/>
        <a:ext cx="12579" cy="12579"/>
      </dsp:txXfrm>
    </dsp:sp>
    <dsp:sp modelId="{FB24D420-171C-8945-934A-5001B52B1357}">
      <dsp:nvSpPr>
        <dsp:cNvPr id="0" name=""/>
        <dsp:cNvSpPr/>
      </dsp:nvSpPr>
      <dsp:spPr>
        <a:xfrm>
          <a:off x="2868762" y="2612033"/>
          <a:ext cx="1264444" cy="1264444"/>
        </a:xfrm>
        <a:prstGeom prst="ellipse">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mn-lt"/>
              <a:cs typeface="Tw Cen MT"/>
            </a:rPr>
            <a:t>Content Area</a:t>
          </a:r>
          <a:endParaRPr lang="en-US" sz="2000" kern="1200" dirty="0">
            <a:latin typeface="+mn-lt"/>
            <a:cs typeface="Tw Cen MT"/>
          </a:endParaRPr>
        </a:p>
      </dsp:txBody>
      <dsp:txXfrm>
        <a:off x="3053936" y="2797207"/>
        <a:ext cx="894096" cy="894096"/>
      </dsp:txXfrm>
    </dsp:sp>
    <dsp:sp modelId="{DE59AC1F-9DB3-5A48-B70D-AB758C672143}">
      <dsp:nvSpPr>
        <dsp:cNvPr id="0" name=""/>
        <dsp:cNvSpPr/>
      </dsp:nvSpPr>
      <dsp:spPr>
        <a:xfrm rot="5400000">
          <a:off x="1927055" y="3260428"/>
          <a:ext cx="295290" cy="54851"/>
        </a:xfrm>
        <a:custGeom>
          <a:avLst/>
          <a:gdLst/>
          <a:ahLst/>
          <a:cxnLst/>
          <a:rect l="0" t="0" r="0" b="0"/>
          <a:pathLst>
            <a:path>
              <a:moveTo>
                <a:pt x="0" y="27425"/>
              </a:moveTo>
              <a:lnTo>
                <a:pt x="295290" y="27425"/>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067318" y="3280471"/>
        <a:ext cx="14764" cy="14764"/>
      </dsp:txXfrm>
    </dsp:sp>
    <dsp:sp modelId="{C233C074-4F5D-014A-9756-C069236FAC1B}">
      <dsp:nvSpPr>
        <dsp:cNvPr id="0" name=""/>
        <dsp:cNvSpPr/>
      </dsp:nvSpPr>
      <dsp:spPr>
        <a:xfrm>
          <a:off x="1442478" y="3435499"/>
          <a:ext cx="1264444" cy="1264444"/>
        </a:xfrm>
        <a:prstGeom prst="ellipse">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mn-lt"/>
              <a:cs typeface="Tw Cen MT"/>
            </a:rPr>
            <a:t>Content Area</a:t>
          </a:r>
          <a:endParaRPr lang="en-US" sz="2000" kern="1200" dirty="0">
            <a:latin typeface="+mn-lt"/>
            <a:cs typeface="Tw Cen MT"/>
          </a:endParaRPr>
        </a:p>
      </dsp:txBody>
      <dsp:txXfrm>
        <a:off x="1627652" y="3620673"/>
        <a:ext cx="894096" cy="894096"/>
      </dsp:txXfrm>
    </dsp:sp>
    <dsp:sp modelId="{53A9F9C0-FCA7-BF4A-87B4-082DB5C58162}">
      <dsp:nvSpPr>
        <dsp:cNvPr id="0" name=""/>
        <dsp:cNvSpPr/>
      </dsp:nvSpPr>
      <dsp:spPr>
        <a:xfrm rot="9000000">
          <a:off x="1179083" y="2837823"/>
          <a:ext cx="251581" cy="54851"/>
        </a:xfrm>
        <a:custGeom>
          <a:avLst/>
          <a:gdLst/>
          <a:ahLst/>
          <a:cxnLst/>
          <a:rect l="0" t="0" r="0" b="0"/>
          <a:pathLst>
            <a:path>
              <a:moveTo>
                <a:pt x="0" y="27425"/>
              </a:moveTo>
              <a:lnTo>
                <a:pt x="251581" y="27425"/>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298585" y="2858959"/>
        <a:ext cx="12579" cy="12579"/>
      </dsp:txXfrm>
    </dsp:sp>
    <dsp:sp modelId="{786C278A-52AF-F348-81FD-9B6677CBED35}">
      <dsp:nvSpPr>
        <dsp:cNvPr id="0" name=""/>
        <dsp:cNvSpPr/>
      </dsp:nvSpPr>
      <dsp:spPr>
        <a:xfrm>
          <a:off x="16193" y="2612033"/>
          <a:ext cx="1264444" cy="1264444"/>
        </a:xfrm>
        <a:prstGeom prst="ellipse">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mn-lt"/>
              <a:cs typeface="Tw Cen MT"/>
            </a:rPr>
            <a:t>Content Area</a:t>
          </a:r>
          <a:endParaRPr lang="en-US" sz="2000" kern="1200" dirty="0">
            <a:latin typeface="+mn-lt"/>
            <a:cs typeface="Tw Cen MT"/>
          </a:endParaRPr>
        </a:p>
      </dsp:txBody>
      <dsp:txXfrm>
        <a:off x="201367" y="2797207"/>
        <a:ext cx="894096" cy="894096"/>
      </dsp:txXfrm>
    </dsp:sp>
    <dsp:sp modelId="{8916B3F9-5F46-2D4E-9C78-23BD413D1CD2}">
      <dsp:nvSpPr>
        <dsp:cNvPr id="0" name=""/>
        <dsp:cNvSpPr/>
      </dsp:nvSpPr>
      <dsp:spPr>
        <a:xfrm rot="12600000">
          <a:off x="1179083" y="1948905"/>
          <a:ext cx="251581" cy="54851"/>
        </a:xfrm>
        <a:custGeom>
          <a:avLst/>
          <a:gdLst/>
          <a:ahLst/>
          <a:cxnLst/>
          <a:rect l="0" t="0" r="0" b="0"/>
          <a:pathLst>
            <a:path>
              <a:moveTo>
                <a:pt x="0" y="27425"/>
              </a:moveTo>
              <a:lnTo>
                <a:pt x="251581" y="27425"/>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298585" y="1970041"/>
        <a:ext cx="12579" cy="12579"/>
      </dsp:txXfrm>
    </dsp:sp>
    <dsp:sp modelId="{343C0BFE-AB33-8642-AD06-2C0738FC5DF8}">
      <dsp:nvSpPr>
        <dsp:cNvPr id="0" name=""/>
        <dsp:cNvSpPr/>
      </dsp:nvSpPr>
      <dsp:spPr>
        <a:xfrm>
          <a:off x="16193" y="965101"/>
          <a:ext cx="1264444" cy="1264444"/>
        </a:xfrm>
        <a:prstGeom prst="ellipse">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mn-lt"/>
              <a:cs typeface="Tw Cen MT"/>
            </a:rPr>
            <a:t>Content Area</a:t>
          </a:r>
          <a:endParaRPr lang="en-US" sz="2000" kern="1200" dirty="0">
            <a:latin typeface="+mn-lt"/>
            <a:cs typeface="Tw Cen MT"/>
          </a:endParaRPr>
        </a:p>
      </dsp:txBody>
      <dsp:txXfrm>
        <a:off x="201367" y="1150275"/>
        <a:ext cx="894096" cy="8940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6C76A-0606-8049-8B83-6503ABA222E2}">
      <dsp:nvSpPr>
        <dsp:cNvPr id="0" name=""/>
        <dsp:cNvSpPr/>
      </dsp:nvSpPr>
      <dsp:spPr>
        <a:xfrm>
          <a:off x="884377" y="264159"/>
          <a:ext cx="3413760" cy="3413760"/>
        </a:xfrm>
        <a:prstGeom prst="pie">
          <a:avLst>
            <a:gd name="adj1" fmla="val 16200000"/>
            <a:gd name="adj2" fmla="val 1800000"/>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Fall</a:t>
          </a:r>
          <a:endParaRPr lang="en-US" sz="2600" kern="1200" dirty="0"/>
        </a:p>
      </dsp:txBody>
      <dsp:txXfrm>
        <a:off x="2683510" y="987551"/>
        <a:ext cx="1219200" cy="1016000"/>
      </dsp:txXfrm>
    </dsp:sp>
    <dsp:sp modelId="{B693E6FC-39D2-384F-B23E-F8D1633C9CDE}">
      <dsp:nvSpPr>
        <dsp:cNvPr id="0" name=""/>
        <dsp:cNvSpPr/>
      </dsp:nvSpPr>
      <dsp:spPr>
        <a:xfrm>
          <a:off x="814070" y="386079"/>
          <a:ext cx="3413760" cy="3413760"/>
        </a:xfrm>
        <a:prstGeom prst="pie">
          <a:avLst>
            <a:gd name="adj1" fmla="val 1800000"/>
            <a:gd name="adj2" fmla="val 9000000"/>
          </a:avLst>
        </a:prstGeom>
        <a:solidFill>
          <a:schemeClr val="accent2">
            <a:hueOff val="6130687"/>
            <a:satOff val="-5735"/>
            <a:lumOff val="6276"/>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Winter-Spring</a:t>
          </a:r>
          <a:endParaRPr lang="en-US" sz="2600" kern="1200" dirty="0"/>
        </a:p>
      </dsp:txBody>
      <dsp:txXfrm>
        <a:off x="1626870" y="2600960"/>
        <a:ext cx="1828800" cy="894080"/>
      </dsp:txXfrm>
    </dsp:sp>
    <dsp:sp modelId="{DBFA8338-CC05-2940-A05E-BD3D2B0EE1F4}">
      <dsp:nvSpPr>
        <dsp:cNvPr id="0" name=""/>
        <dsp:cNvSpPr/>
      </dsp:nvSpPr>
      <dsp:spPr>
        <a:xfrm>
          <a:off x="743762" y="264159"/>
          <a:ext cx="3413760" cy="3413760"/>
        </a:xfrm>
        <a:prstGeom prst="pie">
          <a:avLst>
            <a:gd name="adj1" fmla="val 9000000"/>
            <a:gd name="adj2" fmla="val 16200000"/>
          </a:avLst>
        </a:prstGeom>
        <a:solidFill>
          <a:schemeClr val="accent2">
            <a:hueOff val="12261375"/>
            <a:satOff val="-11469"/>
            <a:lumOff val="12551"/>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Summer</a:t>
          </a:r>
          <a:endParaRPr lang="en-US" sz="2600" kern="1200" dirty="0"/>
        </a:p>
      </dsp:txBody>
      <dsp:txXfrm>
        <a:off x="1139189" y="987551"/>
        <a:ext cx="1219200" cy="1016000"/>
      </dsp:txXfrm>
    </dsp:sp>
    <dsp:sp modelId="{227F2737-653F-6843-AF58-FFBC079C1985}">
      <dsp:nvSpPr>
        <dsp:cNvPr id="0" name=""/>
        <dsp:cNvSpPr/>
      </dsp:nvSpPr>
      <dsp:spPr>
        <a:xfrm>
          <a:off x="673330" y="52831"/>
          <a:ext cx="3836416" cy="3836416"/>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2285EB1-1A71-9D4C-A1EB-7F3C5A2DEEC5}">
      <dsp:nvSpPr>
        <dsp:cNvPr id="0" name=""/>
        <dsp:cNvSpPr/>
      </dsp:nvSpPr>
      <dsp:spPr>
        <a:xfrm>
          <a:off x="602742" y="174536"/>
          <a:ext cx="3836416" cy="3836416"/>
        </a:xfrm>
        <a:prstGeom prst="circularArrow">
          <a:avLst>
            <a:gd name="adj1" fmla="val 5085"/>
            <a:gd name="adj2" fmla="val 327528"/>
            <a:gd name="adj3" fmla="val 8671970"/>
            <a:gd name="adj4" fmla="val 1800502"/>
            <a:gd name="adj5" fmla="val 5932"/>
          </a:avLst>
        </a:prstGeom>
        <a:solidFill>
          <a:schemeClr val="accent2">
            <a:hueOff val="6130687"/>
            <a:satOff val="-5735"/>
            <a:lumOff val="6276"/>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3DC0718-70FD-9F43-AB24-2A1A336A3636}">
      <dsp:nvSpPr>
        <dsp:cNvPr id="0" name=""/>
        <dsp:cNvSpPr/>
      </dsp:nvSpPr>
      <dsp:spPr>
        <a:xfrm>
          <a:off x="532153" y="52831"/>
          <a:ext cx="3836416" cy="3836416"/>
        </a:xfrm>
        <a:prstGeom prst="circularArrow">
          <a:avLst>
            <a:gd name="adj1" fmla="val 5085"/>
            <a:gd name="adj2" fmla="val 327528"/>
            <a:gd name="adj3" fmla="val 15873039"/>
            <a:gd name="adj4" fmla="val 9000000"/>
            <a:gd name="adj5" fmla="val 5932"/>
          </a:avLst>
        </a:prstGeom>
        <a:solidFill>
          <a:schemeClr val="accent2">
            <a:hueOff val="12261375"/>
            <a:satOff val="-11469"/>
            <a:lumOff val="1255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92B35-1EC9-D843-8F0B-1E0CA514A750}">
      <dsp:nvSpPr>
        <dsp:cNvPr id="0" name=""/>
        <dsp:cNvSpPr/>
      </dsp:nvSpPr>
      <dsp:spPr>
        <a:xfrm>
          <a:off x="535565" y="1366692"/>
          <a:ext cx="4100077" cy="4100077"/>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1232C592-804F-2240-AAC8-8859B033E579}">
      <dsp:nvSpPr>
        <dsp:cNvPr id="0" name=""/>
        <dsp:cNvSpPr/>
      </dsp:nvSpPr>
      <dsp:spPr>
        <a:xfrm>
          <a:off x="1355581" y="2186708"/>
          <a:ext cx="2460046" cy="2460046"/>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EC156467-FEC8-C94F-B4E6-8887CAF0C39F}">
      <dsp:nvSpPr>
        <dsp:cNvPr id="0" name=""/>
        <dsp:cNvSpPr/>
      </dsp:nvSpPr>
      <dsp:spPr>
        <a:xfrm>
          <a:off x="1875020" y="2730009"/>
          <a:ext cx="1421168" cy="1373443"/>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6CED93A1-7485-0E41-A870-7A7B5E748393}">
      <dsp:nvSpPr>
        <dsp:cNvPr id="0" name=""/>
        <dsp:cNvSpPr/>
      </dsp:nvSpPr>
      <dsp:spPr>
        <a:xfrm>
          <a:off x="5318989" y="0"/>
          <a:ext cx="2050038" cy="119585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56464" tIns="27940" rIns="27940" bIns="27940" numCol="1" spcCol="1270" anchor="ctr" anchorCtr="0">
          <a:noAutofit/>
        </a:bodyPr>
        <a:lstStyle/>
        <a:p>
          <a:pPr lvl="0" algn="l" defTabSz="977900">
            <a:lnSpc>
              <a:spcPct val="90000"/>
            </a:lnSpc>
            <a:spcBef>
              <a:spcPct val="0"/>
            </a:spcBef>
            <a:spcAft>
              <a:spcPct val="35000"/>
            </a:spcAft>
          </a:pPr>
          <a:r>
            <a:rPr lang="en-US" sz="2200" kern="1200" dirty="0" smtClean="0"/>
            <a:t>Website</a:t>
          </a:r>
          <a:endParaRPr lang="en-US" sz="2200" kern="1200" dirty="0"/>
        </a:p>
      </dsp:txBody>
      <dsp:txXfrm>
        <a:off x="5318989" y="0"/>
        <a:ext cx="2050038" cy="1195855"/>
      </dsp:txXfrm>
    </dsp:sp>
    <dsp:sp modelId="{9E3DF4C0-8406-BF47-BE82-2DDB8F064D8F}">
      <dsp:nvSpPr>
        <dsp:cNvPr id="0" name=""/>
        <dsp:cNvSpPr/>
      </dsp:nvSpPr>
      <dsp:spPr>
        <a:xfrm>
          <a:off x="4806479" y="597927"/>
          <a:ext cx="512509" cy="0"/>
        </a:xfrm>
        <a:prstGeom prst="line">
          <a:avLst/>
        </a:prstGeom>
        <a:solidFill>
          <a:schemeClr val="accent2">
            <a:hueOff val="0"/>
            <a:satOff val="0"/>
            <a:lumOff val="0"/>
            <a:alphaOff val="0"/>
          </a:schemeClr>
        </a:solidFill>
        <a:ln w="26425" cap="flat" cmpd="sng" algn="ctr">
          <a:solidFill>
            <a:schemeClr val="accent2">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5ADAD25B-C95F-9F45-BF64-28EE8AD4B918}">
      <dsp:nvSpPr>
        <dsp:cNvPr id="0" name=""/>
        <dsp:cNvSpPr/>
      </dsp:nvSpPr>
      <dsp:spPr>
        <a:xfrm rot="5400000">
          <a:off x="2285957" y="898258"/>
          <a:ext cx="2818119" cy="2218825"/>
        </a:xfrm>
        <a:prstGeom prst="line">
          <a:avLst/>
        </a:prstGeom>
        <a:solidFill>
          <a:schemeClr val="accent2">
            <a:hueOff val="0"/>
            <a:satOff val="0"/>
            <a:lumOff val="0"/>
            <a:alphaOff val="0"/>
          </a:schemeClr>
        </a:solidFill>
        <a:ln w="26425" cap="flat" cmpd="sng" algn="ctr">
          <a:solidFill>
            <a:schemeClr val="accent2">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85D28564-DD9C-2248-B18E-95003FCA29A5}">
      <dsp:nvSpPr>
        <dsp:cNvPr id="0" name=""/>
        <dsp:cNvSpPr/>
      </dsp:nvSpPr>
      <dsp:spPr>
        <a:xfrm>
          <a:off x="5318989" y="1195855"/>
          <a:ext cx="2050038" cy="119585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56464" tIns="27940" rIns="27940" bIns="27940" numCol="1" spcCol="1270" anchor="ctr" anchorCtr="0">
          <a:noAutofit/>
        </a:bodyPr>
        <a:lstStyle/>
        <a:p>
          <a:pPr lvl="0" algn="l" defTabSz="977900">
            <a:lnSpc>
              <a:spcPct val="90000"/>
            </a:lnSpc>
            <a:spcBef>
              <a:spcPct val="0"/>
            </a:spcBef>
            <a:spcAft>
              <a:spcPct val="35000"/>
            </a:spcAft>
          </a:pPr>
          <a:r>
            <a:rPr lang="en-US" sz="2200" kern="1200" dirty="0" smtClean="0"/>
            <a:t>Social Media</a:t>
          </a:r>
          <a:endParaRPr lang="en-US" sz="2200" kern="1200" dirty="0"/>
        </a:p>
      </dsp:txBody>
      <dsp:txXfrm>
        <a:off x="5318989" y="1195855"/>
        <a:ext cx="2050038" cy="1195855"/>
      </dsp:txXfrm>
    </dsp:sp>
    <dsp:sp modelId="{B2055740-0842-8444-80FD-E4468E8CEAE5}">
      <dsp:nvSpPr>
        <dsp:cNvPr id="0" name=""/>
        <dsp:cNvSpPr/>
      </dsp:nvSpPr>
      <dsp:spPr>
        <a:xfrm>
          <a:off x="4806479" y="1793783"/>
          <a:ext cx="512509" cy="0"/>
        </a:xfrm>
        <a:prstGeom prst="line">
          <a:avLst/>
        </a:prstGeom>
        <a:solidFill>
          <a:schemeClr val="accent2">
            <a:hueOff val="0"/>
            <a:satOff val="0"/>
            <a:lumOff val="0"/>
            <a:alphaOff val="0"/>
          </a:schemeClr>
        </a:solidFill>
        <a:ln w="26425" cap="flat" cmpd="sng" algn="ctr">
          <a:solidFill>
            <a:schemeClr val="accent2">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D1A4501C-4E3D-3746-A92D-00F430410CDA}">
      <dsp:nvSpPr>
        <dsp:cNvPr id="0" name=""/>
        <dsp:cNvSpPr/>
      </dsp:nvSpPr>
      <dsp:spPr>
        <a:xfrm rot="5400000">
          <a:off x="2890855" y="2075459"/>
          <a:ext cx="2196001" cy="1631147"/>
        </a:xfrm>
        <a:prstGeom prst="line">
          <a:avLst/>
        </a:prstGeom>
        <a:solidFill>
          <a:schemeClr val="accent2">
            <a:hueOff val="0"/>
            <a:satOff val="0"/>
            <a:lumOff val="0"/>
            <a:alphaOff val="0"/>
          </a:schemeClr>
        </a:solidFill>
        <a:ln w="26425" cap="flat" cmpd="sng" algn="ctr">
          <a:solidFill>
            <a:schemeClr val="accent2">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EC2C9C9B-C780-944A-949D-BFFF58B670A9}">
      <dsp:nvSpPr>
        <dsp:cNvPr id="0" name=""/>
        <dsp:cNvSpPr/>
      </dsp:nvSpPr>
      <dsp:spPr>
        <a:xfrm>
          <a:off x="5318989" y="2391711"/>
          <a:ext cx="2050038" cy="119585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56464" tIns="27940" rIns="27940" bIns="27940" numCol="1" spcCol="1270" anchor="ctr" anchorCtr="0">
          <a:noAutofit/>
        </a:bodyPr>
        <a:lstStyle/>
        <a:p>
          <a:pPr lvl="0" algn="l" defTabSz="977900">
            <a:lnSpc>
              <a:spcPct val="90000"/>
            </a:lnSpc>
            <a:spcBef>
              <a:spcPct val="0"/>
            </a:spcBef>
            <a:spcAft>
              <a:spcPct val="35000"/>
            </a:spcAft>
          </a:pPr>
          <a:r>
            <a:rPr lang="en-US" sz="2200" kern="1200" dirty="0" smtClean="0"/>
            <a:t>Communication</a:t>
          </a:r>
          <a:endParaRPr lang="en-US" sz="2200" kern="1200" dirty="0"/>
        </a:p>
      </dsp:txBody>
      <dsp:txXfrm>
        <a:off x="5318989" y="2391711"/>
        <a:ext cx="2050038" cy="1195855"/>
      </dsp:txXfrm>
    </dsp:sp>
    <dsp:sp modelId="{3357DB07-38FD-1542-B5FD-6A2BD9B57312}">
      <dsp:nvSpPr>
        <dsp:cNvPr id="0" name=""/>
        <dsp:cNvSpPr/>
      </dsp:nvSpPr>
      <dsp:spPr>
        <a:xfrm>
          <a:off x="4806479" y="2989639"/>
          <a:ext cx="512509" cy="0"/>
        </a:xfrm>
        <a:prstGeom prst="line">
          <a:avLst/>
        </a:prstGeom>
        <a:solidFill>
          <a:schemeClr val="accent2">
            <a:hueOff val="0"/>
            <a:satOff val="0"/>
            <a:lumOff val="0"/>
            <a:alphaOff val="0"/>
          </a:schemeClr>
        </a:solidFill>
        <a:ln w="26425" cap="flat" cmpd="sng" algn="ctr">
          <a:solidFill>
            <a:schemeClr val="accent2">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A26892F2-DADF-8247-9021-CAB037E0BE02}">
      <dsp:nvSpPr>
        <dsp:cNvPr id="0" name=""/>
        <dsp:cNvSpPr/>
      </dsp:nvSpPr>
      <dsp:spPr>
        <a:xfrm rot="5400000">
          <a:off x="3496505" y="3251703"/>
          <a:ext cx="1568962" cy="1043469"/>
        </a:xfrm>
        <a:prstGeom prst="line">
          <a:avLst/>
        </a:prstGeom>
        <a:solidFill>
          <a:schemeClr val="accent2">
            <a:hueOff val="0"/>
            <a:satOff val="0"/>
            <a:lumOff val="0"/>
            <a:alphaOff val="0"/>
          </a:schemeClr>
        </a:solidFill>
        <a:ln w="26425" cap="flat" cmpd="sng" algn="ctr">
          <a:solidFill>
            <a:schemeClr val="accent2">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1E3AD-29DE-0A49-963A-0ECFB03B8D22}">
      <dsp:nvSpPr>
        <dsp:cNvPr id="0" name=""/>
        <dsp:cNvSpPr/>
      </dsp:nvSpPr>
      <dsp:spPr>
        <a:xfrm>
          <a:off x="137933" y="1281706"/>
          <a:ext cx="1485101" cy="74255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 You</a:t>
          </a:r>
          <a:endParaRPr lang="en-US" sz="1700" kern="1200" dirty="0"/>
        </a:p>
      </dsp:txBody>
      <dsp:txXfrm>
        <a:off x="159682" y="1303455"/>
        <a:ext cx="1441603" cy="699052"/>
      </dsp:txXfrm>
    </dsp:sp>
    <dsp:sp modelId="{4F085BCB-7D94-A945-B98F-0B475945F0CA}">
      <dsp:nvSpPr>
        <dsp:cNvPr id="0" name=""/>
        <dsp:cNvSpPr/>
      </dsp:nvSpPr>
      <dsp:spPr>
        <a:xfrm rot="18289469">
          <a:off x="1399937" y="1205800"/>
          <a:ext cx="1040233" cy="40429"/>
        </a:xfrm>
        <a:custGeom>
          <a:avLst/>
          <a:gdLst/>
          <a:ahLst/>
          <a:cxnLst/>
          <a:rect l="0" t="0" r="0" b="0"/>
          <a:pathLst>
            <a:path>
              <a:moveTo>
                <a:pt x="0" y="20214"/>
              </a:moveTo>
              <a:lnTo>
                <a:pt x="1040233" y="20214"/>
              </a:lnTo>
            </a:path>
          </a:pathLst>
        </a:custGeom>
        <a:noFill/>
        <a:ln w="264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94048" y="1200009"/>
        <a:ext cx="52011" cy="52011"/>
      </dsp:txXfrm>
    </dsp:sp>
    <dsp:sp modelId="{06ECE312-78BD-E545-9038-0D465EA64931}">
      <dsp:nvSpPr>
        <dsp:cNvPr id="0" name=""/>
        <dsp:cNvSpPr/>
      </dsp:nvSpPr>
      <dsp:spPr>
        <a:xfrm>
          <a:off x="2217074" y="427773"/>
          <a:ext cx="1485101" cy="742550"/>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 Your Friends</a:t>
          </a:r>
          <a:endParaRPr lang="en-US" sz="1700" kern="1200" dirty="0"/>
        </a:p>
      </dsp:txBody>
      <dsp:txXfrm>
        <a:off x="2238823" y="449522"/>
        <a:ext cx="1441603" cy="699052"/>
      </dsp:txXfrm>
    </dsp:sp>
    <dsp:sp modelId="{2C6A5C3B-B4F0-3143-AE10-3CB38621AA03}">
      <dsp:nvSpPr>
        <dsp:cNvPr id="0" name=""/>
        <dsp:cNvSpPr/>
      </dsp:nvSpPr>
      <dsp:spPr>
        <a:xfrm rot="19457599">
          <a:off x="3633414" y="565350"/>
          <a:ext cx="731563" cy="40429"/>
        </a:xfrm>
        <a:custGeom>
          <a:avLst/>
          <a:gdLst/>
          <a:ahLst/>
          <a:cxnLst/>
          <a:rect l="0" t="0" r="0" b="0"/>
          <a:pathLst>
            <a:path>
              <a:moveTo>
                <a:pt x="0" y="20214"/>
              </a:moveTo>
              <a:lnTo>
                <a:pt x="731563" y="20214"/>
              </a:lnTo>
            </a:path>
          </a:pathLst>
        </a:custGeom>
        <a:noFill/>
        <a:ln w="26425"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980906" y="567276"/>
        <a:ext cx="36578" cy="36578"/>
      </dsp:txXfrm>
    </dsp:sp>
    <dsp:sp modelId="{E3B9B252-2CD0-4C45-8CD0-A61978C2344D}">
      <dsp:nvSpPr>
        <dsp:cNvPr id="0" name=""/>
        <dsp:cNvSpPr/>
      </dsp:nvSpPr>
      <dsp:spPr>
        <a:xfrm>
          <a:off x="4296216" y="807"/>
          <a:ext cx="1485101" cy="742550"/>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Your Friends’ Friends </a:t>
          </a:r>
          <a:endParaRPr lang="en-US" sz="1700" kern="1200" dirty="0"/>
        </a:p>
      </dsp:txBody>
      <dsp:txXfrm>
        <a:off x="4317965" y="22556"/>
        <a:ext cx="1441603" cy="699052"/>
      </dsp:txXfrm>
    </dsp:sp>
    <dsp:sp modelId="{0945F92B-641E-B347-8819-BE04372E7A13}">
      <dsp:nvSpPr>
        <dsp:cNvPr id="0" name=""/>
        <dsp:cNvSpPr/>
      </dsp:nvSpPr>
      <dsp:spPr>
        <a:xfrm rot="2142401">
          <a:off x="3633414" y="992317"/>
          <a:ext cx="731563" cy="40429"/>
        </a:xfrm>
        <a:custGeom>
          <a:avLst/>
          <a:gdLst/>
          <a:ahLst/>
          <a:cxnLst/>
          <a:rect l="0" t="0" r="0" b="0"/>
          <a:pathLst>
            <a:path>
              <a:moveTo>
                <a:pt x="0" y="20214"/>
              </a:moveTo>
              <a:lnTo>
                <a:pt x="731563" y="20214"/>
              </a:lnTo>
            </a:path>
          </a:pathLst>
        </a:custGeom>
        <a:noFill/>
        <a:ln w="26425"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980906" y="994243"/>
        <a:ext cx="36578" cy="36578"/>
      </dsp:txXfrm>
    </dsp:sp>
    <dsp:sp modelId="{93FF3673-B8B7-D04F-9A7B-D619835E6D1C}">
      <dsp:nvSpPr>
        <dsp:cNvPr id="0" name=""/>
        <dsp:cNvSpPr/>
      </dsp:nvSpPr>
      <dsp:spPr>
        <a:xfrm>
          <a:off x="4296216" y="854740"/>
          <a:ext cx="1485101" cy="742550"/>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Your Friends’ Friends </a:t>
          </a:r>
          <a:endParaRPr lang="en-US" sz="1700" kern="1200" dirty="0"/>
        </a:p>
      </dsp:txBody>
      <dsp:txXfrm>
        <a:off x="4317965" y="876489"/>
        <a:ext cx="1441603" cy="699052"/>
      </dsp:txXfrm>
    </dsp:sp>
    <dsp:sp modelId="{7FDEDECA-156D-624D-9591-D02A70D88B6D}">
      <dsp:nvSpPr>
        <dsp:cNvPr id="0" name=""/>
        <dsp:cNvSpPr/>
      </dsp:nvSpPr>
      <dsp:spPr>
        <a:xfrm rot="18289469">
          <a:off x="5558220" y="778834"/>
          <a:ext cx="1040233" cy="40429"/>
        </a:xfrm>
        <a:custGeom>
          <a:avLst/>
          <a:gdLst/>
          <a:ahLst/>
          <a:cxnLst/>
          <a:rect l="0" t="0" r="0" b="0"/>
          <a:pathLst>
            <a:path>
              <a:moveTo>
                <a:pt x="0" y="20214"/>
              </a:moveTo>
              <a:lnTo>
                <a:pt x="1040233" y="20214"/>
              </a:lnTo>
            </a:path>
          </a:pathLst>
        </a:custGeom>
        <a:noFill/>
        <a:ln w="2642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52331" y="773043"/>
        <a:ext cx="52011" cy="52011"/>
      </dsp:txXfrm>
    </dsp:sp>
    <dsp:sp modelId="{0FBB2C36-1441-8E40-BEEF-3985E0967584}">
      <dsp:nvSpPr>
        <dsp:cNvPr id="0" name=""/>
        <dsp:cNvSpPr/>
      </dsp:nvSpPr>
      <dsp:spPr>
        <a:xfrm>
          <a:off x="6375357" y="807"/>
          <a:ext cx="1485101" cy="742550"/>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Your Friends’ Friend’s Friends</a:t>
          </a:r>
          <a:endParaRPr lang="en-US" sz="1700" kern="1200" dirty="0"/>
        </a:p>
      </dsp:txBody>
      <dsp:txXfrm>
        <a:off x="6397106" y="22556"/>
        <a:ext cx="1441603" cy="699052"/>
      </dsp:txXfrm>
    </dsp:sp>
    <dsp:sp modelId="{A9520E65-07FD-D241-940D-BBDAE3146272}">
      <dsp:nvSpPr>
        <dsp:cNvPr id="0" name=""/>
        <dsp:cNvSpPr/>
      </dsp:nvSpPr>
      <dsp:spPr>
        <a:xfrm>
          <a:off x="5781317" y="1205800"/>
          <a:ext cx="594040" cy="40429"/>
        </a:xfrm>
        <a:custGeom>
          <a:avLst/>
          <a:gdLst/>
          <a:ahLst/>
          <a:cxnLst/>
          <a:rect l="0" t="0" r="0" b="0"/>
          <a:pathLst>
            <a:path>
              <a:moveTo>
                <a:pt x="0" y="20214"/>
              </a:moveTo>
              <a:lnTo>
                <a:pt x="594040" y="20214"/>
              </a:lnTo>
            </a:path>
          </a:pathLst>
        </a:custGeom>
        <a:noFill/>
        <a:ln w="2642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63486" y="1211164"/>
        <a:ext cx="29702" cy="29702"/>
      </dsp:txXfrm>
    </dsp:sp>
    <dsp:sp modelId="{0970C558-F7D0-7843-AFBF-0A4D92D4ADC5}">
      <dsp:nvSpPr>
        <dsp:cNvPr id="0" name=""/>
        <dsp:cNvSpPr/>
      </dsp:nvSpPr>
      <dsp:spPr>
        <a:xfrm>
          <a:off x="6375357" y="854740"/>
          <a:ext cx="1485101" cy="742550"/>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Your Friends’ Friend’s Friends</a:t>
          </a:r>
          <a:endParaRPr lang="en-US" sz="1700" kern="1200" dirty="0"/>
        </a:p>
      </dsp:txBody>
      <dsp:txXfrm>
        <a:off x="6397106" y="876489"/>
        <a:ext cx="1441603" cy="699052"/>
      </dsp:txXfrm>
    </dsp:sp>
    <dsp:sp modelId="{FC295024-1272-7D42-AAA7-C4AF79DE18B8}">
      <dsp:nvSpPr>
        <dsp:cNvPr id="0" name=""/>
        <dsp:cNvSpPr/>
      </dsp:nvSpPr>
      <dsp:spPr>
        <a:xfrm rot="3310531">
          <a:off x="5558220" y="1632767"/>
          <a:ext cx="1040233" cy="40429"/>
        </a:xfrm>
        <a:custGeom>
          <a:avLst/>
          <a:gdLst/>
          <a:ahLst/>
          <a:cxnLst/>
          <a:rect l="0" t="0" r="0" b="0"/>
          <a:pathLst>
            <a:path>
              <a:moveTo>
                <a:pt x="0" y="20214"/>
              </a:moveTo>
              <a:lnTo>
                <a:pt x="1040233" y="20214"/>
              </a:lnTo>
            </a:path>
          </a:pathLst>
        </a:custGeom>
        <a:noFill/>
        <a:ln w="2642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52331" y="1626976"/>
        <a:ext cx="52011" cy="52011"/>
      </dsp:txXfrm>
    </dsp:sp>
    <dsp:sp modelId="{9B007CB5-5FE6-FD40-BBDF-4B38EA6D9E0E}">
      <dsp:nvSpPr>
        <dsp:cNvPr id="0" name=""/>
        <dsp:cNvSpPr/>
      </dsp:nvSpPr>
      <dsp:spPr>
        <a:xfrm>
          <a:off x="6375357" y="1708673"/>
          <a:ext cx="1485101" cy="742550"/>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Your Friends’ Friend’s Friends</a:t>
          </a:r>
          <a:endParaRPr lang="en-US" sz="1700" kern="1200" dirty="0"/>
        </a:p>
      </dsp:txBody>
      <dsp:txXfrm>
        <a:off x="6397106" y="1730422"/>
        <a:ext cx="1441603" cy="699052"/>
      </dsp:txXfrm>
    </dsp:sp>
    <dsp:sp modelId="{303726E1-8F53-C648-8F42-78A6994E7FEB}">
      <dsp:nvSpPr>
        <dsp:cNvPr id="0" name=""/>
        <dsp:cNvSpPr/>
      </dsp:nvSpPr>
      <dsp:spPr>
        <a:xfrm rot="3310531">
          <a:off x="1399937" y="2059733"/>
          <a:ext cx="1040233" cy="40429"/>
        </a:xfrm>
        <a:custGeom>
          <a:avLst/>
          <a:gdLst/>
          <a:ahLst/>
          <a:cxnLst/>
          <a:rect l="0" t="0" r="0" b="0"/>
          <a:pathLst>
            <a:path>
              <a:moveTo>
                <a:pt x="0" y="20214"/>
              </a:moveTo>
              <a:lnTo>
                <a:pt x="1040233" y="20214"/>
              </a:lnTo>
            </a:path>
          </a:pathLst>
        </a:custGeom>
        <a:noFill/>
        <a:ln w="264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94048" y="2053942"/>
        <a:ext cx="52011" cy="52011"/>
      </dsp:txXfrm>
    </dsp:sp>
    <dsp:sp modelId="{4027F957-E121-F842-873C-318439C37B42}">
      <dsp:nvSpPr>
        <dsp:cNvPr id="0" name=""/>
        <dsp:cNvSpPr/>
      </dsp:nvSpPr>
      <dsp:spPr>
        <a:xfrm>
          <a:off x="2217074" y="2135639"/>
          <a:ext cx="1485101" cy="742550"/>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 Your Friends</a:t>
          </a:r>
          <a:endParaRPr lang="en-US" sz="1700" kern="1200" dirty="0"/>
        </a:p>
      </dsp:txBody>
      <dsp:txXfrm>
        <a:off x="2238823" y="2157388"/>
        <a:ext cx="1441603" cy="699052"/>
      </dsp:txXfrm>
    </dsp:sp>
    <dsp:sp modelId="{156039F4-9AEE-7642-A9CA-FF8A5B689B1F}">
      <dsp:nvSpPr>
        <dsp:cNvPr id="0" name=""/>
        <dsp:cNvSpPr/>
      </dsp:nvSpPr>
      <dsp:spPr>
        <a:xfrm rot="19457599">
          <a:off x="3633414" y="2273216"/>
          <a:ext cx="731563" cy="40429"/>
        </a:xfrm>
        <a:custGeom>
          <a:avLst/>
          <a:gdLst/>
          <a:ahLst/>
          <a:cxnLst/>
          <a:rect l="0" t="0" r="0" b="0"/>
          <a:pathLst>
            <a:path>
              <a:moveTo>
                <a:pt x="0" y="20214"/>
              </a:moveTo>
              <a:lnTo>
                <a:pt x="731563" y="20214"/>
              </a:lnTo>
            </a:path>
          </a:pathLst>
        </a:custGeom>
        <a:noFill/>
        <a:ln w="26425"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980906" y="2275142"/>
        <a:ext cx="36578" cy="36578"/>
      </dsp:txXfrm>
    </dsp:sp>
    <dsp:sp modelId="{4E181D64-3FBD-CB41-AA25-EBCFEDC31FD3}">
      <dsp:nvSpPr>
        <dsp:cNvPr id="0" name=""/>
        <dsp:cNvSpPr/>
      </dsp:nvSpPr>
      <dsp:spPr>
        <a:xfrm>
          <a:off x="4296216" y="1708673"/>
          <a:ext cx="1485101" cy="742550"/>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Your Friends’ Friends </a:t>
          </a:r>
          <a:endParaRPr lang="en-US" sz="1700" kern="1200" dirty="0"/>
        </a:p>
      </dsp:txBody>
      <dsp:txXfrm>
        <a:off x="4317965" y="1730422"/>
        <a:ext cx="1441603" cy="699052"/>
      </dsp:txXfrm>
    </dsp:sp>
    <dsp:sp modelId="{7395A737-A409-6C4C-98F6-6CB90B9A7721}">
      <dsp:nvSpPr>
        <dsp:cNvPr id="0" name=""/>
        <dsp:cNvSpPr/>
      </dsp:nvSpPr>
      <dsp:spPr>
        <a:xfrm rot="2142401">
          <a:off x="3633414" y="2700183"/>
          <a:ext cx="731563" cy="40429"/>
        </a:xfrm>
        <a:custGeom>
          <a:avLst/>
          <a:gdLst/>
          <a:ahLst/>
          <a:cxnLst/>
          <a:rect l="0" t="0" r="0" b="0"/>
          <a:pathLst>
            <a:path>
              <a:moveTo>
                <a:pt x="0" y="20214"/>
              </a:moveTo>
              <a:lnTo>
                <a:pt x="731563" y="20214"/>
              </a:lnTo>
            </a:path>
          </a:pathLst>
        </a:custGeom>
        <a:noFill/>
        <a:ln w="26425"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980906" y="2702109"/>
        <a:ext cx="36578" cy="36578"/>
      </dsp:txXfrm>
    </dsp:sp>
    <dsp:sp modelId="{E9219BE4-9B47-0445-9179-CBD63331E76D}">
      <dsp:nvSpPr>
        <dsp:cNvPr id="0" name=""/>
        <dsp:cNvSpPr/>
      </dsp:nvSpPr>
      <dsp:spPr>
        <a:xfrm>
          <a:off x="4296216" y="2562606"/>
          <a:ext cx="1485101" cy="742550"/>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Your Friends’ Friends </a:t>
          </a:r>
          <a:endParaRPr lang="en-US" sz="1700" kern="1200" dirty="0"/>
        </a:p>
      </dsp:txBody>
      <dsp:txXfrm>
        <a:off x="4317965" y="2584355"/>
        <a:ext cx="1441603" cy="6990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B8D5B-95FB-944C-B1BF-5D10609A712D}">
      <dsp:nvSpPr>
        <dsp:cNvPr id="0" name=""/>
        <dsp:cNvSpPr/>
      </dsp:nvSpPr>
      <dsp:spPr>
        <a:xfrm>
          <a:off x="740442" y="-180436"/>
          <a:ext cx="4869303" cy="4869303"/>
        </a:xfrm>
        <a:prstGeom prst="circularArrow">
          <a:avLst>
            <a:gd name="adj1" fmla="val 5274"/>
            <a:gd name="adj2" fmla="val 312630"/>
            <a:gd name="adj3" fmla="val 13644493"/>
            <a:gd name="adj4" fmla="val 17477626"/>
            <a:gd name="adj5" fmla="val 5477"/>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6992B2CD-3E5A-B54F-A489-FD66A7980035}">
      <dsp:nvSpPr>
        <dsp:cNvPr id="0" name=""/>
        <dsp:cNvSpPr/>
      </dsp:nvSpPr>
      <dsp:spPr>
        <a:xfrm>
          <a:off x="1954871" y="2018"/>
          <a:ext cx="2440445" cy="908498"/>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mn-lt"/>
              <a:cs typeface="Book Antiqua"/>
            </a:rPr>
            <a:t>1. Assessing Learning Needs &amp; Competencies</a:t>
          </a:r>
          <a:endParaRPr lang="en-US" sz="1800" kern="1200" dirty="0">
            <a:latin typeface="+mn-lt"/>
            <a:cs typeface="Book Antiqua"/>
          </a:endParaRPr>
        </a:p>
      </dsp:txBody>
      <dsp:txXfrm>
        <a:off x="1999220" y="46367"/>
        <a:ext cx="2351747" cy="819800"/>
      </dsp:txXfrm>
    </dsp:sp>
    <dsp:sp modelId="{5B957545-86BD-1447-B66E-FC8AD6C5D179}">
      <dsp:nvSpPr>
        <dsp:cNvPr id="0" name=""/>
        <dsp:cNvSpPr/>
      </dsp:nvSpPr>
      <dsp:spPr>
        <a:xfrm>
          <a:off x="3665598" y="989707"/>
          <a:ext cx="2440445" cy="908498"/>
        </a:xfrm>
        <a:prstGeom prst="roundRect">
          <a:avLst/>
        </a:prstGeom>
        <a:gradFill rotWithShape="0">
          <a:gsLst>
            <a:gs pos="0">
              <a:schemeClr val="accent2">
                <a:hueOff val="2452275"/>
                <a:satOff val="-2294"/>
                <a:lumOff val="2510"/>
                <a:alphaOff val="0"/>
                <a:shade val="70000"/>
                <a:satMod val="150000"/>
              </a:schemeClr>
            </a:gs>
            <a:gs pos="34000">
              <a:schemeClr val="accent2">
                <a:hueOff val="2452275"/>
                <a:satOff val="-2294"/>
                <a:lumOff val="2510"/>
                <a:alphaOff val="0"/>
                <a:shade val="70000"/>
                <a:satMod val="140000"/>
              </a:schemeClr>
            </a:gs>
            <a:gs pos="70000">
              <a:schemeClr val="accent2">
                <a:hueOff val="2452275"/>
                <a:satOff val="-2294"/>
                <a:lumOff val="2510"/>
                <a:alphaOff val="0"/>
                <a:tint val="100000"/>
                <a:shade val="90000"/>
                <a:satMod val="140000"/>
              </a:schemeClr>
            </a:gs>
            <a:gs pos="100000">
              <a:schemeClr val="accent2">
                <a:hueOff val="2452275"/>
                <a:satOff val="-2294"/>
                <a:lumOff val="251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mn-lt"/>
              <a:cs typeface="Book Antiqua"/>
            </a:rPr>
            <a:t>2. Working with a Mentor to Develop a Plan</a:t>
          </a:r>
        </a:p>
      </dsp:txBody>
      <dsp:txXfrm>
        <a:off x="3709947" y="1034056"/>
        <a:ext cx="2351747" cy="819800"/>
      </dsp:txXfrm>
    </dsp:sp>
    <dsp:sp modelId="{AA35CA16-CD11-E945-A6B5-3E95140C4366}">
      <dsp:nvSpPr>
        <dsp:cNvPr id="0" name=""/>
        <dsp:cNvSpPr/>
      </dsp:nvSpPr>
      <dsp:spPr>
        <a:xfrm>
          <a:off x="3665598" y="2965083"/>
          <a:ext cx="2440445" cy="908498"/>
        </a:xfrm>
        <a:prstGeom prst="roundRect">
          <a:avLst/>
        </a:prstGeom>
        <a:gradFill rotWithShape="0">
          <a:gsLst>
            <a:gs pos="0">
              <a:schemeClr val="accent2">
                <a:hueOff val="4904550"/>
                <a:satOff val="-4588"/>
                <a:lumOff val="5020"/>
                <a:alphaOff val="0"/>
                <a:shade val="70000"/>
                <a:satMod val="150000"/>
              </a:schemeClr>
            </a:gs>
            <a:gs pos="34000">
              <a:schemeClr val="accent2">
                <a:hueOff val="4904550"/>
                <a:satOff val="-4588"/>
                <a:lumOff val="5020"/>
                <a:alphaOff val="0"/>
                <a:shade val="70000"/>
                <a:satMod val="140000"/>
              </a:schemeClr>
            </a:gs>
            <a:gs pos="70000">
              <a:schemeClr val="accent2">
                <a:hueOff val="4904550"/>
                <a:satOff val="-4588"/>
                <a:lumOff val="5020"/>
                <a:alphaOff val="0"/>
                <a:tint val="100000"/>
                <a:shade val="90000"/>
                <a:satMod val="140000"/>
              </a:schemeClr>
            </a:gs>
            <a:gs pos="100000">
              <a:schemeClr val="accent2">
                <a:hueOff val="4904550"/>
                <a:satOff val="-4588"/>
                <a:lumOff val="502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mn-lt"/>
              <a:cs typeface="Book Antiqua"/>
            </a:rPr>
            <a:t>3. Finding Programs and Resources</a:t>
          </a:r>
        </a:p>
      </dsp:txBody>
      <dsp:txXfrm>
        <a:off x="3709947" y="3009432"/>
        <a:ext cx="2351747" cy="819800"/>
      </dsp:txXfrm>
    </dsp:sp>
    <dsp:sp modelId="{0B1DAE84-C0AC-D94B-B4A2-11534A697F0E}">
      <dsp:nvSpPr>
        <dsp:cNvPr id="0" name=""/>
        <dsp:cNvSpPr/>
      </dsp:nvSpPr>
      <dsp:spPr>
        <a:xfrm>
          <a:off x="1954871" y="3952772"/>
          <a:ext cx="2440445" cy="908498"/>
        </a:xfrm>
        <a:prstGeom prst="roundRect">
          <a:avLst/>
        </a:prstGeom>
        <a:gradFill rotWithShape="0">
          <a:gsLst>
            <a:gs pos="0">
              <a:schemeClr val="accent2">
                <a:hueOff val="7356825"/>
                <a:satOff val="-6881"/>
                <a:lumOff val="7531"/>
                <a:alphaOff val="0"/>
                <a:shade val="70000"/>
                <a:satMod val="150000"/>
              </a:schemeClr>
            </a:gs>
            <a:gs pos="34000">
              <a:schemeClr val="accent2">
                <a:hueOff val="7356825"/>
                <a:satOff val="-6881"/>
                <a:lumOff val="7531"/>
                <a:alphaOff val="0"/>
                <a:shade val="70000"/>
                <a:satMod val="140000"/>
              </a:schemeClr>
            </a:gs>
            <a:gs pos="70000">
              <a:schemeClr val="accent2">
                <a:hueOff val="7356825"/>
                <a:satOff val="-6881"/>
                <a:lumOff val="7531"/>
                <a:alphaOff val="0"/>
                <a:tint val="100000"/>
                <a:shade val="90000"/>
                <a:satMod val="140000"/>
              </a:schemeClr>
            </a:gs>
            <a:gs pos="100000">
              <a:schemeClr val="accent2">
                <a:hueOff val="7356825"/>
                <a:satOff val="-6881"/>
                <a:lumOff val="753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mn-lt"/>
              <a:cs typeface="Book Antiqua"/>
            </a:rPr>
            <a:t>4. Engaging in Learning </a:t>
          </a:r>
        </a:p>
      </dsp:txBody>
      <dsp:txXfrm>
        <a:off x="1999220" y="3997121"/>
        <a:ext cx="2351747" cy="819800"/>
      </dsp:txXfrm>
    </dsp:sp>
    <dsp:sp modelId="{447FD8B1-3C63-C949-882C-EDC813DC259D}">
      <dsp:nvSpPr>
        <dsp:cNvPr id="0" name=""/>
        <dsp:cNvSpPr/>
      </dsp:nvSpPr>
      <dsp:spPr>
        <a:xfrm>
          <a:off x="244145" y="2965083"/>
          <a:ext cx="2440445" cy="908498"/>
        </a:xfrm>
        <a:prstGeom prst="roundRect">
          <a:avLst/>
        </a:prstGeom>
        <a:gradFill rotWithShape="0">
          <a:gsLst>
            <a:gs pos="0">
              <a:schemeClr val="accent2">
                <a:hueOff val="9809100"/>
                <a:satOff val="-9175"/>
                <a:lumOff val="10041"/>
                <a:alphaOff val="0"/>
                <a:shade val="70000"/>
                <a:satMod val="150000"/>
              </a:schemeClr>
            </a:gs>
            <a:gs pos="34000">
              <a:schemeClr val="accent2">
                <a:hueOff val="9809100"/>
                <a:satOff val="-9175"/>
                <a:lumOff val="10041"/>
                <a:alphaOff val="0"/>
                <a:shade val="70000"/>
                <a:satMod val="140000"/>
              </a:schemeClr>
            </a:gs>
            <a:gs pos="70000">
              <a:schemeClr val="accent2">
                <a:hueOff val="9809100"/>
                <a:satOff val="-9175"/>
                <a:lumOff val="10041"/>
                <a:alphaOff val="0"/>
                <a:tint val="100000"/>
                <a:shade val="90000"/>
                <a:satMod val="140000"/>
              </a:schemeClr>
            </a:gs>
            <a:gs pos="100000">
              <a:schemeClr val="accent2">
                <a:hueOff val="9809100"/>
                <a:satOff val="-9175"/>
                <a:lumOff val="1004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mn-lt"/>
              <a:cs typeface="Book Antiqua"/>
            </a:rPr>
            <a:t>5. Sharing with the Others</a:t>
          </a:r>
        </a:p>
      </dsp:txBody>
      <dsp:txXfrm>
        <a:off x="288494" y="3009432"/>
        <a:ext cx="2351747" cy="819800"/>
      </dsp:txXfrm>
    </dsp:sp>
    <dsp:sp modelId="{37B740A3-091F-E34F-8CDC-E479C8C2C0EC}">
      <dsp:nvSpPr>
        <dsp:cNvPr id="0" name=""/>
        <dsp:cNvSpPr/>
      </dsp:nvSpPr>
      <dsp:spPr>
        <a:xfrm>
          <a:off x="244145" y="989707"/>
          <a:ext cx="2440445" cy="908498"/>
        </a:xfrm>
        <a:prstGeom prst="roundRect">
          <a:avLst/>
        </a:prstGeom>
        <a:gradFill rotWithShape="0">
          <a:gsLst>
            <a:gs pos="0">
              <a:schemeClr val="accent2">
                <a:hueOff val="12261375"/>
                <a:satOff val="-11469"/>
                <a:lumOff val="12551"/>
                <a:alphaOff val="0"/>
                <a:shade val="70000"/>
                <a:satMod val="150000"/>
              </a:schemeClr>
            </a:gs>
            <a:gs pos="34000">
              <a:schemeClr val="accent2">
                <a:hueOff val="12261375"/>
                <a:satOff val="-11469"/>
                <a:lumOff val="12551"/>
                <a:alphaOff val="0"/>
                <a:shade val="70000"/>
                <a:satMod val="140000"/>
              </a:schemeClr>
            </a:gs>
            <a:gs pos="70000">
              <a:schemeClr val="accent2">
                <a:hueOff val="12261375"/>
                <a:satOff val="-11469"/>
                <a:lumOff val="12551"/>
                <a:alphaOff val="0"/>
                <a:tint val="100000"/>
                <a:shade val="90000"/>
                <a:satMod val="140000"/>
              </a:schemeClr>
            </a:gs>
            <a:gs pos="100000">
              <a:schemeClr val="accent2">
                <a:hueOff val="12261375"/>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mn-lt"/>
              <a:cs typeface="Book Antiqua"/>
            </a:rPr>
            <a:t>6. Reflecting on Growth and Identifying New Needs</a:t>
          </a:r>
        </a:p>
      </dsp:txBody>
      <dsp:txXfrm>
        <a:off x="288494" y="1034056"/>
        <a:ext cx="2351747" cy="819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448EF-C144-9F41-98E9-17AF6BAE5F71}">
      <dsp:nvSpPr>
        <dsp:cNvPr id="0" name=""/>
        <dsp:cNvSpPr/>
      </dsp:nvSpPr>
      <dsp:spPr>
        <a:xfrm>
          <a:off x="1155297" y="0"/>
          <a:ext cx="4765590" cy="4765590"/>
        </a:xfrm>
        <a:prstGeom prst="ellipse">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Blogs</a:t>
          </a:r>
          <a:br>
            <a:rPr lang="en-US" sz="1600" b="1" kern="1200" dirty="0" smtClean="0"/>
          </a:br>
          <a:r>
            <a:rPr lang="en-US" sz="1600" b="1" kern="1200" dirty="0" smtClean="0"/>
            <a:t>Newsletters Websites</a:t>
          </a:r>
          <a:endParaRPr lang="en-US" sz="1600" b="1" kern="1200" dirty="0"/>
        </a:p>
      </dsp:txBody>
      <dsp:txXfrm>
        <a:off x="2705306" y="238279"/>
        <a:ext cx="1665573" cy="714838"/>
      </dsp:txXfrm>
    </dsp:sp>
    <dsp:sp modelId="{DA0CCE0C-813F-524F-9E01-BCAEC76989D1}">
      <dsp:nvSpPr>
        <dsp:cNvPr id="0" name=""/>
        <dsp:cNvSpPr/>
      </dsp:nvSpPr>
      <dsp:spPr>
        <a:xfrm>
          <a:off x="1639356" y="1191397"/>
          <a:ext cx="3797472" cy="3574192"/>
        </a:xfrm>
        <a:prstGeom prst="ellipse">
          <a:avLst/>
        </a:prstGeom>
        <a:solidFill>
          <a:schemeClr val="accent3">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
          </a:r>
          <a:br>
            <a:rPr lang="en-US" sz="1600" b="1" kern="1200" dirty="0" smtClean="0"/>
          </a:br>
          <a:r>
            <a:rPr lang="en-US" sz="1600" b="1" kern="1200" dirty="0" smtClean="0"/>
            <a:t/>
          </a:r>
          <a:br>
            <a:rPr lang="en-US" sz="1600" b="1" kern="1200" dirty="0" smtClean="0"/>
          </a:br>
          <a:r>
            <a:rPr lang="en-US" sz="1600" b="1" kern="1200" dirty="0" smtClean="0"/>
            <a:t>Denominations Curated Websites Religious Organizations</a:t>
          </a:r>
          <a:endParaRPr lang="en-US" sz="1600" b="1" kern="1200" dirty="0"/>
        </a:p>
      </dsp:txBody>
      <dsp:txXfrm>
        <a:off x="2653281" y="1414784"/>
        <a:ext cx="1769622" cy="670161"/>
      </dsp:txXfrm>
    </dsp:sp>
    <dsp:sp modelId="{F2A3EDFF-C0B1-DF40-898E-3D8FEEE9A994}">
      <dsp:nvSpPr>
        <dsp:cNvPr id="0" name=""/>
        <dsp:cNvSpPr/>
      </dsp:nvSpPr>
      <dsp:spPr>
        <a:xfrm>
          <a:off x="2398962" y="2464227"/>
          <a:ext cx="2278261" cy="2241662"/>
        </a:xfrm>
        <a:prstGeom prst="ellipse">
          <a:avLst/>
        </a:prstGeom>
        <a:solidFill>
          <a:schemeClr val="accent4">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6-8 “Expert” Resource People</a:t>
          </a:r>
          <a:endParaRPr lang="en-US" sz="1600" b="1" kern="1200" dirty="0"/>
        </a:p>
      </dsp:txBody>
      <dsp:txXfrm>
        <a:off x="2732605" y="3024642"/>
        <a:ext cx="1610974" cy="11208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E39C2-CF50-3B4F-B15E-D406653347A6}">
      <dsp:nvSpPr>
        <dsp:cNvPr id="0" name=""/>
        <dsp:cNvSpPr/>
      </dsp:nvSpPr>
      <dsp:spPr>
        <a:xfrm>
          <a:off x="464875" y="1134220"/>
          <a:ext cx="3270398" cy="2125759"/>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Church Event or Program</a:t>
          </a:r>
          <a:endParaRPr lang="en-US" sz="4000" kern="1200" dirty="0"/>
        </a:p>
      </dsp:txBody>
      <dsp:txXfrm>
        <a:off x="568646" y="1237991"/>
        <a:ext cx="3062856" cy="1918217"/>
      </dsp:txXfrm>
    </dsp:sp>
    <dsp:sp modelId="{31DC290B-682D-1043-9D0B-FF7D1D01507D}">
      <dsp:nvSpPr>
        <dsp:cNvPr id="0" name=""/>
        <dsp:cNvSpPr/>
      </dsp:nvSpPr>
      <dsp:spPr>
        <a:xfrm>
          <a:off x="2100074" y="394041"/>
          <a:ext cx="3606117" cy="3606117"/>
        </a:xfrm>
        <a:custGeom>
          <a:avLst/>
          <a:gdLst/>
          <a:ahLst/>
          <a:cxnLst/>
          <a:rect l="0" t="0" r="0" b="0"/>
          <a:pathLst>
            <a:path>
              <a:moveTo>
                <a:pt x="759440" y="332724"/>
              </a:moveTo>
              <a:arcTo wR="1803058" hR="1803058" stAng="14078011" swAng="4243978"/>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F5E84D-B20D-CD4B-9D7C-D6EBDAC998CE}">
      <dsp:nvSpPr>
        <dsp:cNvPr id="0" name=""/>
        <dsp:cNvSpPr/>
      </dsp:nvSpPr>
      <dsp:spPr>
        <a:xfrm>
          <a:off x="4070992" y="1134220"/>
          <a:ext cx="3270398" cy="2125759"/>
        </a:xfrm>
        <a:prstGeom prst="roundRect">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At Home &amp; Daily Life</a:t>
          </a:r>
          <a:endParaRPr lang="en-US" sz="4000" kern="1200" dirty="0"/>
        </a:p>
      </dsp:txBody>
      <dsp:txXfrm>
        <a:off x="4174763" y="1237991"/>
        <a:ext cx="3062856" cy="1918217"/>
      </dsp:txXfrm>
    </dsp:sp>
    <dsp:sp modelId="{1138D245-F243-A94A-B194-3A5DB00C9C45}">
      <dsp:nvSpPr>
        <dsp:cNvPr id="0" name=""/>
        <dsp:cNvSpPr/>
      </dsp:nvSpPr>
      <dsp:spPr>
        <a:xfrm>
          <a:off x="2100074" y="394041"/>
          <a:ext cx="3606117" cy="3606117"/>
        </a:xfrm>
        <a:custGeom>
          <a:avLst/>
          <a:gdLst/>
          <a:ahLst/>
          <a:cxnLst/>
          <a:rect l="0" t="0" r="0" b="0"/>
          <a:pathLst>
            <a:path>
              <a:moveTo>
                <a:pt x="2846676" y="3273392"/>
              </a:moveTo>
              <a:arcTo wR="1803058" hR="1803058" stAng="3278011" swAng="4243978"/>
            </a:path>
          </a:pathLst>
        </a:custGeom>
        <a:noFill/>
        <a:ln w="9525"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20DEB-85B2-F447-B878-1576736E3FAF}">
      <dsp:nvSpPr>
        <dsp:cNvPr id="0" name=""/>
        <dsp:cNvSpPr/>
      </dsp:nvSpPr>
      <dsp:spPr>
        <a:xfrm rot="2562241">
          <a:off x="2639746" y="3419798"/>
          <a:ext cx="738082" cy="51240"/>
        </a:xfrm>
        <a:custGeom>
          <a:avLst/>
          <a:gdLst/>
          <a:ahLst/>
          <a:cxnLst/>
          <a:rect l="0" t="0" r="0" b="0"/>
          <a:pathLst>
            <a:path>
              <a:moveTo>
                <a:pt x="0" y="25620"/>
              </a:moveTo>
              <a:lnTo>
                <a:pt x="738082" y="2562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27E72E-9382-3840-ACA6-90C37E217421}">
      <dsp:nvSpPr>
        <dsp:cNvPr id="0" name=""/>
        <dsp:cNvSpPr/>
      </dsp:nvSpPr>
      <dsp:spPr>
        <a:xfrm>
          <a:off x="2737591" y="2412779"/>
          <a:ext cx="820667" cy="51240"/>
        </a:xfrm>
        <a:custGeom>
          <a:avLst/>
          <a:gdLst/>
          <a:ahLst/>
          <a:cxnLst/>
          <a:rect l="0" t="0" r="0" b="0"/>
          <a:pathLst>
            <a:path>
              <a:moveTo>
                <a:pt x="0" y="25620"/>
              </a:moveTo>
              <a:lnTo>
                <a:pt x="820667" y="2562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313E5D-B2DC-B448-90DD-89C3614DEA46}">
      <dsp:nvSpPr>
        <dsp:cNvPr id="0" name=""/>
        <dsp:cNvSpPr/>
      </dsp:nvSpPr>
      <dsp:spPr>
        <a:xfrm rot="19037759">
          <a:off x="2639746" y="1405760"/>
          <a:ext cx="738082" cy="51240"/>
        </a:xfrm>
        <a:custGeom>
          <a:avLst/>
          <a:gdLst/>
          <a:ahLst/>
          <a:cxnLst/>
          <a:rect l="0" t="0" r="0" b="0"/>
          <a:pathLst>
            <a:path>
              <a:moveTo>
                <a:pt x="0" y="25620"/>
              </a:moveTo>
              <a:lnTo>
                <a:pt x="738082" y="2562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B586AE-F6D0-964A-A481-384F2DE87619}">
      <dsp:nvSpPr>
        <dsp:cNvPr id="0" name=""/>
        <dsp:cNvSpPr/>
      </dsp:nvSpPr>
      <dsp:spPr>
        <a:xfrm>
          <a:off x="1016723" y="1541788"/>
          <a:ext cx="1801843" cy="1793222"/>
        </a:xfrm>
        <a:prstGeom prst="ellipse">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AE7AC6D-4150-EA45-9046-45F4E2636CD3}">
      <dsp:nvSpPr>
        <dsp:cNvPr id="0" name=""/>
        <dsp:cNvSpPr/>
      </dsp:nvSpPr>
      <dsp:spPr>
        <a:xfrm>
          <a:off x="3093645" y="1627"/>
          <a:ext cx="1405622" cy="1405622"/>
        </a:xfrm>
        <a:prstGeom prst="ellipse">
          <a:avLst/>
        </a:prstGeom>
        <a:gradFill rotWithShape="0">
          <a:gsLst>
            <a:gs pos="0">
              <a:schemeClr val="accent3">
                <a:hueOff val="-6344005"/>
                <a:satOff val="30"/>
                <a:lumOff val="3528"/>
                <a:alphaOff val="0"/>
                <a:shade val="70000"/>
                <a:satMod val="150000"/>
              </a:schemeClr>
            </a:gs>
            <a:gs pos="34000">
              <a:schemeClr val="accent3">
                <a:hueOff val="-6344005"/>
                <a:satOff val="30"/>
                <a:lumOff val="3528"/>
                <a:alphaOff val="0"/>
                <a:shade val="70000"/>
                <a:satMod val="140000"/>
              </a:schemeClr>
            </a:gs>
            <a:gs pos="70000">
              <a:schemeClr val="accent3">
                <a:hueOff val="-6344005"/>
                <a:satOff val="30"/>
                <a:lumOff val="3528"/>
                <a:alphaOff val="0"/>
                <a:tint val="100000"/>
                <a:shade val="90000"/>
                <a:satMod val="140000"/>
              </a:schemeClr>
            </a:gs>
            <a:gs pos="100000">
              <a:schemeClr val="accent3">
                <a:hueOff val="-6344005"/>
                <a:satOff val="30"/>
                <a:lumOff val="3528"/>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Multiple Formats </a:t>
          </a:r>
          <a:endParaRPr lang="en-US" sz="2200" kern="1200" dirty="0"/>
        </a:p>
      </dsp:txBody>
      <dsp:txXfrm>
        <a:off x="3299494" y="207476"/>
        <a:ext cx="993924" cy="993924"/>
      </dsp:txXfrm>
    </dsp:sp>
    <dsp:sp modelId="{9985F312-F77A-F841-B4F4-32AA0CD72FED}">
      <dsp:nvSpPr>
        <dsp:cNvPr id="0" name=""/>
        <dsp:cNvSpPr/>
      </dsp:nvSpPr>
      <dsp:spPr>
        <a:xfrm>
          <a:off x="4639829" y="1627"/>
          <a:ext cx="2108433" cy="140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bg1"/>
              </a:solidFill>
            </a:rPr>
            <a:t>Gathered</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Small Group</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Independent</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Online</a:t>
          </a:r>
          <a:endParaRPr lang="en-US" sz="2000" kern="1200" dirty="0">
            <a:solidFill>
              <a:schemeClr val="bg1"/>
            </a:solidFill>
          </a:endParaRPr>
        </a:p>
      </dsp:txBody>
      <dsp:txXfrm>
        <a:off x="4639829" y="1627"/>
        <a:ext cx="2108433" cy="1405622"/>
      </dsp:txXfrm>
    </dsp:sp>
    <dsp:sp modelId="{F15A4B94-9951-464D-9666-7EAACC9810BB}">
      <dsp:nvSpPr>
        <dsp:cNvPr id="0" name=""/>
        <dsp:cNvSpPr/>
      </dsp:nvSpPr>
      <dsp:spPr>
        <a:xfrm>
          <a:off x="3558259" y="1735588"/>
          <a:ext cx="1405622" cy="1405622"/>
        </a:xfrm>
        <a:prstGeom prst="ellipse">
          <a:avLst/>
        </a:prstGeom>
        <a:gradFill rotWithShape="0">
          <a:gsLst>
            <a:gs pos="0">
              <a:schemeClr val="accent3">
                <a:hueOff val="-12688011"/>
                <a:satOff val="60"/>
                <a:lumOff val="7057"/>
                <a:alphaOff val="0"/>
                <a:shade val="70000"/>
                <a:satMod val="150000"/>
              </a:schemeClr>
            </a:gs>
            <a:gs pos="34000">
              <a:schemeClr val="accent3">
                <a:hueOff val="-12688011"/>
                <a:satOff val="60"/>
                <a:lumOff val="7057"/>
                <a:alphaOff val="0"/>
                <a:shade val="70000"/>
                <a:satMod val="140000"/>
              </a:schemeClr>
            </a:gs>
            <a:gs pos="70000">
              <a:schemeClr val="accent3">
                <a:hueOff val="-12688011"/>
                <a:satOff val="60"/>
                <a:lumOff val="7057"/>
                <a:alphaOff val="0"/>
                <a:tint val="100000"/>
                <a:shade val="90000"/>
                <a:satMod val="140000"/>
              </a:schemeClr>
            </a:gs>
            <a:gs pos="100000">
              <a:schemeClr val="accent3">
                <a:hueOff val="-12688011"/>
                <a:satOff val="60"/>
                <a:lumOff val="705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Website</a:t>
          </a:r>
          <a:endParaRPr lang="en-US" sz="2200" kern="1200" dirty="0"/>
        </a:p>
      </dsp:txBody>
      <dsp:txXfrm>
        <a:off x="3764108" y="1941437"/>
        <a:ext cx="993924" cy="993924"/>
      </dsp:txXfrm>
    </dsp:sp>
    <dsp:sp modelId="{D866055B-B8E4-694E-A8A3-B6AFF34EED42}">
      <dsp:nvSpPr>
        <dsp:cNvPr id="0" name=""/>
        <dsp:cNvSpPr/>
      </dsp:nvSpPr>
      <dsp:spPr>
        <a:xfrm>
          <a:off x="5104443" y="1735588"/>
          <a:ext cx="2108433" cy="140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bg1"/>
              </a:solidFill>
            </a:rPr>
            <a:t>Digital Content to Extend &amp; Provide New Ways to Experience</a:t>
          </a:r>
          <a:endParaRPr lang="en-US" sz="2000" kern="1200" dirty="0">
            <a:solidFill>
              <a:schemeClr val="bg1"/>
            </a:solidFill>
          </a:endParaRPr>
        </a:p>
      </dsp:txBody>
      <dsp:txXfrm>
        <a:off x="5104443" y="1735588"/>
        <a:ext cx="2108433" cy="1405622"/>
      </dsp:txXfrm>
    </dsp:sp>
    <dsp:sp modelId="{CF2A862B-328E-9448-8628-100254D5AECD}">
      <dsp:nvSpPr>
        <dsp:cNvPr id="0" name=""/>
        <dsp:cNvSpPr/>
      </dsp:nvSpPr>
      <dsp:spPr>
        <a:xfrm>
          <a:off x="3093645" y="3469550"/>
          <a:ext cx="1405622" cy="1405622"/>
        </a:xfrm>
        <a:prstGeom prst="ellipse">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Social Media</a:t>
          </a:r>
          <a:endParaRPr lang="en-US" sz="2200" kern="1200" dirty="0"/>
        </a:p>
      </dsp:txBody>
      <dsp:txXfrm>
        <a:off x="3299494" y="3675399"/>
        <a:ext cx="993924" cy="993924"/>
      </dsp:txXfrm>
    </dsp:sp>
    <dsp:sp modelId="{2EC996B5-4385-EB47-AE6E-3E8988DE52BB}">
      <dsp:nvSpPr>
        <dsp:cNvPr id="0" name=""/>
        <dsp:cNvSpPr/>
      </dsp:nvSpPr>
      <dsp:spPr>
        <a:xfrm>
          <a:off x="4639829" y="3469550"/>
          <a:ext cx="2108433" cy="140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bg1"/>
              </a:solidFill>
            </a:rPr>
            <a:t>Interaction</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Connection </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Communication</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Demonstration </a:t>
          </a:r>
          <a:endParaRPr lang="en-US" sz="2000" kern="1200" dirty="0">
            <a:solidFill>
              <a:schemeClr val="bg1"/>
            </a:solidFill>
          </a:endParaRPr>
        </a:p>
      </dsp:txBody>
      <dsp:txXfrm>
        <a:off x="4639829" y="3469550"/>
        <a:ext cx="2108433" cy="140562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A639C2-B6D2-D34E-ADF1-160402E244B7}" type="datetimeFigureOut">
              <a:rPr lang="en-US" smtClean="0"/>
              <a:t>6/15/17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8CB6B8-1CFA-F34A-8BCE-5B679FD3C73B}" type="slidenum">
              <a:rPr lang="en-US" smtClean="0"/>
              <a:t>‹#›</a:t>
            </a:fld>
            <a:endParaRPr lang="en-US" dirty="0"/>
          </a:p>
        </p:txBody>
      </p:sp>
    </p:spTree>
    <p:extLst>
      <p:ext uri="{BB962C8B-B14F-4D97-AF65-F5344CB8AC3E}">
        <p14:creationId xmlns:p14="http://schemas.microsoft.com/office/powerpoint/2010/main" val="447524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2103D3E-B9DE-F042-A81B-9023B6863032}" type="datetimeFigureOut">
              <a:rPr lang="en-US" smtClean="0"/>
              <a:t>6/15/17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103D3E-B9DE-F042-A81B-9023B6863032}" type="datetimeFigureOut">
              <a:rPr lang="en-US" smtClean="0"/>
              <a:t>6/15/17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103D3E-B9DE-F042-A81B-9023B6863032}" type="datetimeFigureOut">
              <a:rPr lang="en-US" smtClean="0"/>
              <a:t>6/15/17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103D3E-B9DE-F042-A81B-9023B6863032}" type="datetimeFigureOut">
              <a:rPr lang="en-US" smtClean="0"/>
              <a:t>6/15/17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103D3E-B9DE-F042-A81B-9023B6863032}" type="datetimeFigureOut">
              <a:rPr lang="en-US" smtClean="0"/>
              <a:t>6/15/17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2103D3E-B9DE-F042-A81B-9023B6863032}" type="datetimeFigureOut">
              <a:rPr lang="en-US" smtClean="0"/>
              <a:t>6/15/17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2103D3E-B9DE-F042-A81B-9023B6863032}" type="datetimeFigureOut">
              <a:rPr lang="en-US" smtClean="0"/>
              <a:t>6/15/17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A334BD-FE82-A84C-875F-DDC9CF61CB6F}"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103D3E-B9DE-F042-A81B-9023B6863032}" type="datetimeFigureOut">
              <a:rPr lang="en-US" smtClean="0"/>
              <a:t>6/15/17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03D3E-B9DE-F042-A81B-9023B6863032}" type="datetimeFigureOut">
              <a:rPr lang="en-US" smtClean="0"/>
              <a:t>6/15/17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103D3E-B9DE-F042-A81B-9023B6863032}" type="datetimeFigureOut">
              <a:rPr lang="en-US" smtClean="0"/>
              <a:t>6/15/17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A334BD-FE82-A84C-875F-DDC9CF61CB6F}"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103D3E-B9DE-F042-A81B-9023B6863032}" type="datetimeFigureOut">
              <a:rPr lang="en-US" smtClean="0"/>
              <a:t>6/15/17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92103D3E-B9DE-F042-A81B-9023B6863032}" type="datetimeFigureOut">
              <a:rPr lang="en-US" smtClean="0"/>
              <a:pPr/>
              <a:t>6/15/17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D4A334BD-FE82-A84C-875F-DDC9CF61CB6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4000" kern="1200" spc="-100" baseline="0">
          <a:solidFill>
            <a:schemeClr val="tx2"/>
          </a:solidFill>
          <a:latin typeface="Century Gothic"/>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emf"/><Relationship Id="rId3" Type="http://schemas.openxmlformats.org/officeDocument/2006/relationships/image" Target="../media/image15.jpe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6.xml"/><Relationship Id="rId2" Type="http://schemas.openxmlformats.org/officeDocument/2006/relationships/diagramData" Target="../diagrams/data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6.xml"/><Relationship Id="rId2" Type="http://schemas.openxmlformats.org/officeDocument/2006/relationships/diagramData" Target="../diagrams/data1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6.xml"/><Relationship Id="rId2" Type="http://schemas.openxmlformats.org/officeDocument/2006/relationships/diagramData" Target="../diagrams/data11.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0" y="5345622"/>
            <a:ext cx="9144000" cy="1512378"/>
          </a:xfrm>
        </p:spPr>
        <p:txBody>
          <a:bodyPr>
            <a:normAutofit/>
          </a:bodyPr>
          <a:lstStyle/>
          <a:p>
            <a:pPr algn="ctr">
              <a:spcAft>
                <a:spcPts val="1200"/>
              </a:spcAft>
            </a:pPr>
            <a:r>
              <a:rPr lang="en-US" sz="3300" dirty="0" smtClean="0">
                <a:solidFill>
                  <a:srgbClr val="000000"/>
                </a:solidFill>
              </a:rPr>
              <a:t>Faith Formation for the </a:t>
            </a:r>
            <a:br>
              <a:rPr lang="en-US" sz="3300" dirty="0" smtClean="0">
                <a:solidFill>
                  <a:srgbClr val="000000"/>
                </a:solidFill>
              </a:rPr>
            </a:br>
            <a:r>
              <a:rPr lang="en-US" sz="3300" dirty="0" smtClean="0">
                <a:solidFill>
                  <a:srgbClr val="000000"/>
                </a:solidFill>
              </a:rPr>
              <a:t>Generations &amp; Seasons of Adulthood</a:t>
            </a:r>
            <a:r>
              <a:rPr lang="en-US" sz="3300" dirty="0">
                <a:solidFill>
                  <a:srgbClr val="000000"/>
                </a:solidFill>
              </a:rPr>
              <a:t/>
            </a:r>
            <a:br>
              <a:rPr lang="en-US" sz="3300" dirty="0">
                <a:solidFill>
                  <a:srgbClr val="000000"/>
                </a:solidFill>
              </a:rPr>
            </a:br>
            <a:r>
              <a:rPr lang="en-US" sz="2200" cap="none" dirty="0">
                <a:solidFill>
                  <a:srgbClr val="000000"/>
                </a:solidFill>
              </a:rPr>
              <a:t>John Roberto (jroberto@LifelongFaith.com)</a:t>
            </a:r>
            <a:endParaRPr lang="en-US" sz="2200" dirty="0">
              <a:solidFill>
                <a:srgbClr val="000000"/>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00" y="132516"/>
            <a:ext cx="9144000" cy="5270953"/>
          </a:xfrm>
          <a:prstGeom prst="rect">
            <a:avLst/>
          </a:prstGeom>
        </p:spPr>
      </p:pic>
    </p:spTree>
    <p:extLst>
      <p:ext uri="{BB962C8B-B14F-4D97-AF65-F5344CB8AC3E}">
        <p14:creationId xmlns:p14="http://schemas.microsoft.com/office/powerpoint/2010/main" val="33646650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solidFill>
                  <a:srgbClr val="000000"/>
                </a:solidFill>
              </a:rPr>
              <a:t>Empathy Map</a:t>
            </a:r>
            <a:endParaRPr lang="en-US" dirty="0">
              <a:solidFill>
                <a:srgbClr val="000000"/>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649181340"/>
              </p:ext>
            </p:extLst>
          </p:nvPr>
        </p:nvGraphicFramePr>
        <p:xfrm>
          <a:off x="846692" y="1796655"/>
          <a:ext cx="7555966" cy="4413491"/>
        </p:xfrm>
        <a:graphic>
          <a:graphicData uri="http://schemas.openxmlformats.org/drawingml/2006/table">
            <a:tbl>
              <a:tblPr firstRow="1" bandRow="1">
                <a:tableStyleId>{2D5ABB26-0587-4C30-8999-92F81FD0307C}</a:tableStyleId>
              </a:tblPr>
              <a:tblGrid>
                <a:gridCol w="3777983"/>
                <a:gridCol w="3777983"/>
              </a:tblGrid>
              <a:tr h="2188452">
                <a:tc>
                  <a:txBody>
                    <a:bodyPr/>
                    <a:lstStyle/>
                    <a:p>
                      <a:pPr algn="ctr"/>
                      <a:r>
                        <a:rPr lang="en-US" sz="2800" b="1" dirty="0" smtClean="0">
                          <a:solidFill>
                            <a:schemeClr val="bg1"/>
                          </a:solidFill>
                          <a:latin typeface="Tw Cen MT"/>
                        </a:rPr>
                        <a:t>SAY</a:t>
                      </a:r>
                    </a:p>
                    <a:p>
                      <a:pPr algn="ctr"/>
                      <a:r>
                        <a:rPr lang="en-US" sz="2800" b="0" dirty="0" smtClean="0">
                          <a:solidFill>
                            <a:schemeClr val="bg1"/>
                          </a:solidFill>
                          <a:latin typeface="Tw Cen MT"/>
                        </a:rPr>
                        <a:t>What</a:t>
                      </a:r>
                      <a:r>
                        <a:rPr lang="en-US" sz="2800" b="0" baseline="0" dirty="0" smtClean="0">
                          <a:solidFill>
                            <a:schemeClr val="bg1"/>
                          </a:solidFill>
                          <a:latin typeface="Tw Cen MT"/>
                        </a:rPr>
                        <a:t> do you hear your target group saying? </a:t>
                      </a:r>
                    </a:p>
                  </a:txBody>
                  <a:tcPr marL="93342" marR="93342">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solidFill>
                  </a:tcPr>
                </a:tc>
                <a:tc>
                  <a:txBody>
                    <a:bodyPr/>
                    <a:lstStyle/>
                    <a:p>
                      <a:pPr algn="ctr"/>
                      <a:r>
                        <a:rPr lang="en-US" sz="2800" b="1" dirty="0" smtClean="0">
                          <a:solidFill>
                            <a:schemeClr val="bg1"/>
                          </a:solidFill>
                          <a:latin typeface="Tw Cen MT"/>
                        </a:rPr>
                        <a:t>DO</a:t>
                      </a:r>
                    </a:p>
                    <a:p>
                      <a:pPr algn="ctr"/>
                      <a:r>
                        <a:rPr lang="en-US" sz="2800" b="0" dirty="0" smtClean="0">
                          <a:solidFill>
                            <a:schemeClr val="bg1"/>
                          </a:solidFill>
                          <a:latin typeface="Tw Cen MT"/>
                        </a:rPr>
                        <a:t>What actions and behaviors do you notice in your target group?</a:t>
                      </a:r>
                      <a:endParaRPr lang="en-US" sz="2800" b="0" dirty="0">
                        <a:solidFill>
                          <a:schemeClr val="bg1"/>
                        </a:solidFill>
                        <a:latin typeface="Tw Cen MT"/>
                      </a:endParaRPr>
                    </a:p>
                  </a:txBody>
                  <a:tcPr marL="93342" marR="93342">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solidFill>
                  </a:tcPr>
                </a:tc>
              </a:tr>
              <a:tr h="2188452">
                <a:tc>
                  <a:txBody>
                    <a:bodyPr/>
                    <a:lstStyle/>
                    <a:p>
                      <a:pPr algn="ctr"/>
                      <a:r>
                        <a:rPr lang="en-US" sz="2800" b="1" dirty="0" smtClean="0">
                          <a:solidFill>
                            <a:schemeClr val="bg1"/>
                          </a:solidFill>
                          <a:latin typeface="Tw Cen MT"/>
                        </a:rPr>
                        <a:t>THINK</a:t>
                      </a:r>
                    </a:p>
                    <a:p>
                      <a:pPr algn="ctr"/>
                      <a:r>
                        <a:rPr lang="en-US" sz="2800" b="0" dirty="0" smtClean="0">
                          <a:solidFill>
                            <a:schemeClr val="bg1"/>
                          </a:solidFill>
                          <a:latin typeface="Tw Cen MT"/>
                        </a:rPr>
                        <a:t>What might your</a:t>
                      </a:r>
                      <a:r>
                        <a:rPr lang="en-US" sz="2800" b="0" baseline="0" dirty="0" smtClean="0">
                          <a:solidFill>
                            <a:schemeClr val="bg1"/>
                          </a:solidFill>
                          <a:latin typeface="Tw Cen MT"/>
                        </a:rPr>
                        <a:t> target group </a:t>
                      </a:r>
                      <a:r>
                        <a:rPr lang="en-US" sz="2800" b="0" dirty="0" smtClean="0">
                          <a:solidFill>
                            <a:schemeClr val="bg1"/>
                          </a:solidFill>
                          <a:latin typeface="Tw Cen MT"/>
                        </a:rPr>
                        <a:t>be thinking?</a:t>
                      </a:r>
                      <a:r>
                        <a:rPr lang="en-US" sz="2800" b="0" baseline="0" dirty="0" smtClean="0">
                          <a:solidFill>
                            <a:schemeClr val="bg1"/>
                          </a:solidFill>
                          <a:latin typeface="Tw Cen MT"/>
                        </a:rPr>
                        <a:t> What does this tell you about their beliefs/convictions?</a:t>
                      </a:r>
                      <a:endParaRPr lang="en-US" sz="2800" b="0" dirty="0">
                        <a:solidFill>
                          <a:schemeClr val="bg1"/>
                        </a:solidFill>
                        <a:latin typeface="Tw Cen MT"/>
                      </a:endParaRPr>
                    </a:p>
                  </a:txBody>
                  <a:tcPr marL="93342" marR="93342">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solidFill>
                  </a:tcPr>
                </a:tc>
                <a:tc>
                  <a:txBody>
                    <a:bodyPr/>
                    <a:lstStyle/>
                    <a:p>
                      <a:pPr algn="ctr"/>
                      <a:r>
                        <a:rPr lang="en-US" sz="2800" b="1" dirty="0" smtClean="0">
                          <a:solidFill>
                            <a:schemeClr val="bg1"/>
                          </a:solidFill>
                          <a:latin typeface="Tw Cen MT"/>
                        </a:rPr>
                        <a:t>FEEL</a:t>
                      </a:r>
                    </a:p>
                    <a:p>
                      <a:pPr algn="ctr"/>
                      <a:r>
                        <a:rPr lang="en-US" sz="2800" b="0" dirty="0" smtClean="0">
                          <a:solidFill>
                            <a:schemeClr val="bg1"/>
                          </a:solidFill>
                          <a:latin typeface="Tw Cen MT"/>
                        </a:rPr>
                        <a:t>What emotions might your</a:t>
                      </a:r>
                      <a:r>
                        <a:rPr lang="en-US" sz="2800" b="0" baseline="0" dirty="0" smtClean="0">
                          <a:solidFill>
                            <a:schemeClr val="bg1"/>
                          </a:solidFill>
                          <a:latin typeface="Tw Cen MT"/>
                        </a:rPr>
                        <a:t> target group be feeling? </a:t>
                      </a:r>
                      <a:endParaRPr lang="en-US" sz="2800" b="0" dirty="0">
                        <a:solidFill>
                          <a:schemeClr val="bg1"/>
                        </a:solidFill>
                        <a:latin typeface="Tw Cen MT"/>
                      </a:endParaRPr>
                    </a:p>
                  </a:txBody>
                  <a:tcPr marL="93342" marR="93342">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5"/>
                    </a:solidFill>
                  </a:tcPr>
                </a:tc>
              </a:tr>
            </a:tbl>
          </a:graphicData>
        </a:graphic>
      </p:graphicFrame>
    </p:spTree>
    <p:extLst>
      <p:ext uri="{BB962C8B-B14F-4D97-AF65-F5344CB8AC3E}">
        <p14:creationId xmlns:p14="http://schemas.microsoft.com/office/powerpoint/2010/main" val="15547377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dirty="0" smtClean="0"/>
              <a:t>Build </a:t>
            </a:r>
            <a:r>
              <a:rPr lang="en-US" dirty="0" smtClean="0"/>
              <a:t>the Network</a:t>
            </a:r>
            <a:endParaRPr lang="en-US" dirty="0"/>
          </a:p>
        </p:txBody>
      </p:sp>
      <p:sp>
        <p:nvSpPr>
          <p:cNvPr id="7" name="Content Placeholder 6"/>
          <p:cNvSpPr>
            <a:spLocks noGrp="1"/>
          </p:cNvSpPr>
          <p:nvPr>
            <p:ph sz="half" idx="1"/>
          </p:nvPr>
        </p:nvSpPr>
        <p:spPr>
          <a:xfrm>
            <a:off x="249666" y="1421306"/>
            <a:ext cx="4179184" cy="5257517"/>
          </a:xfrm>
        </p:spPr>
        <p:txBody>
          <a:bodyPr>
            <a:noAutofit/>
          </a:bodyPr>
          <a:lstStyle/>
          <a:p>
            <a:pPr marL="457200" indent="-457200">
              <a:spcBef>
                <a:spcPts val="0"/>
              </a:spcBef>
              <a:buSzPct val="100000"/>
              <a:buFont typeface="+mj-lt"/>
              <a:buAutoNum type="arabicPeriod"/>
            </a:pPr>
            <a:r>
              <a:rPr lang="en-US" sz="2400" dirty="0" smtClean="0">
                <a:solidFill>
                  <a:schemeClr val="tx1"/>
                </a:solidFill>
              </a:rPr>
              <a:t>Caring Relationships</a:t>
            </a:r>
          </a:p>
          <a:p>
            <a:pPr marL="457200" indent="-457200">
              <a:spcBef>
                <a:spcPts val="0"/>
              </a:spcBef>
              <a:buSzPct val="100000"/>
              <a:buFont typeface="+mj-lt"/>
              <a:buAutoNum type="arabicPeriod"/>
            </a:pPr>
            <a:r>
              <a:rPr lang="en-US" sz="2400" dirty="0" smtClean="0">
                <a:solidFill>
                  <a:schemeClr val="tx1"/>
                </a:solidFill>
              </a:rPr>
              <a:t>Celebrating the Seasons</a:t>
            </a:r>
          </a:p>
          <a:p>
            <a:pPr marL="457200" indent="-457200">
              <a:spcBef>
                <a:spcPts val="0"/>
              </a:spcBef>
              <a:buSzPct val="100000"/>
              <a:buFont typeface="+mj-lt"/>
              <a:buAutoNum type="arabicPeriod"/>
            </a:pPr>
            <a:r>
              <a:rPr lang="en-US" sz="2400" dirty="0" smtClean="0">
                <a:solidFill>
                  <a:schemeClr val="tx1"/>
                </a:solidFill>
              </a:rPr>
              <a:t>Celebrating Rituals &amp; Milestones</a:t>
            </a:r>
          </a:p>
          <a:p>
            <a:pPr marL="457200" indent="-457200">
              <a:spcBef>
                <a:spcPts val="0"/>
              </a:spcBef>
              <a:buSzPct val="100000"/>
              <a:buFont typeface="+mj-lt"/>
              <a:buAutoNum type="arabicPeriod"/>
            </a:pPr>
            <a:r>
              <a:rPr lang="en-US" sz="2400" dirty="0" smtClean="0">
                <a:solidFill>
                  <a:schemeClr val="tx1"/>
                </a:solidFill>
              </a:rPr>
              <a:t>Learning the Christian Tradition</a:t>
            </a:r>
          </a:p>
          <a:p>
            <a:pPr marL="457200" indent="-457200">
              <a:spcBef>
                <a:spcPts val="0"/>
              </a:spcBef>
              <a:buSzPct val="100000"/>
              <a:buFont typeface="+mj-lt"/>
              <a:buAutoNum type="arabicPeriod"/>
            </a:pPr>
            <a:r>
              <a:rPr lang="en-US" sz="2400" dirty="0" smtClean="0">
                <a:solidFill>
                  <a:schemeClr val="tx1"/>
                </a:solidFill>
              </a:rPr>
              <a:t>Praying &amp; Spiritual Formation</a:t>
            </a:r>
          </a:p>
          <a:p>
            <a:pPr marL="457200" indent="-457200">
              <a:spcBef>
                <a:spcPts val="0"/>
              </a:spcBef>
              <a:buSzPct val="100000"/>
              <a:buFont typeface="+mj-lt"/>
              <a:buAutoNum type="arabicPeriod"/>
            </a:pPr>
            <a:r>
              <a:rPr lang="en-US" sz="2400" dirty="0" smtClean="0">
                <a:solidFill>
                  <a:schemeClr val="tx1"/>
                </a:solidFill>
              </a:rPr>
              <a:t>Reading the Bible</a:t>
            </a:r>
          </a:p>
          <a:p>
            <a:pPr marL="457200" indent="-457200">
              <a:spcBef>
                <a:spcPts val="0"/>
              </a:spcBef>
              <a:buSzPct val="100000"/>
              <a:buFont typeface="+mj-lt"/>
              <a:buAutoNum type="arabicPeriod"/>
            </a:pPr>
            <a:r>
              <a:rPr lang="en-US" sz="2400" dirty="0" smtClean="0">
                <a:solidFill>
                  <a:schemeClr val="tx1"/>
                </a:solidFill>
              </a:rPr>
              <a:t>Serving, Working for Justice, &amp; Caring for Creation</a:t>
            </a:r>
          </a:p>
          <a:p>
            <a:pPr marL="457200" indent="-457200">
              <a:spcBef>
                <a:spcPts val="0"/>
              </a:spcBef>
              <a:buSzPct val="100000"/>
              <a:buFont typeface="+mj-lt"/>
              <a:buAutoNum type="arabicPeriod"/>
            </a:pPr>
            <a:r>
              <a:rPr lang="en-US" sz="2400" dirty="0" smtClean="0">
                <a:solidFill>
                  <a:schemeClr val="tx1"/>
                </a:solidFill>
              </a:rPr>
              <a:t>Worshipping God</a:t>
            </a:r>
          </a:p>
          <a:p>
            <a:pPr marL="457200" indent="-457200">
              <a:spcBef>
                <a:spcPts val="0"/>
              </a:spcBef>
              <a:buSzPct val="100000"/>
              <a:buFont typeface="+mj-lt"/>
              <a:buAutoNum type="arabicPeriod"/>
            </a:pPr>
            <a:r>
              <a:rPr lang="en-US" sz="2400" dirty="0" smtClean="0">
                <a:solidFill>
                  <a:schemeClr val="tx1"/>
                </a:solidFill>
              </a:rPr>
              <a:t>Missional</a:t>
            </a:r>
          </a:p>
          <a:p>
            <a:pPr marL="457200" indent="-457200">
              <a:spcBef>
                <a:spcPts val="0"/>
              </a:spcBef>
              <a:buSzPct val="100000"/>
              <a:buFont typeface="+mj-lt"/>
              <a:buAutoNum type="arabicPeriod"/>
            </a:pPr>
            <a:r>
              <a:rPr lang="en-US" sz="2400" dirty="0" smtClean="0">
                <a:solidFill>
                  <a:schemeClr val="tx1"/>
                </a:solidFill>
              </a:rPr>
              <a:t>Life Stage Issues</a:t>
            </a:r>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3638535241"/>
              </p:ext>
            </p:extLst>
          </p:nvPr>
        </p:nvGraphicFramePr>
        <p:xfrm>
          <a:off x="4537399" y="1595767"/>
          <a:ext cx="4149401" cy="4841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15580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7514"/>
            <a:ext cx="8229600" cy="1139834"/>
          </a:xfrm>
        </p:spPr>
        <p:txBody>
          <a:bodyPr>
            <a:normAutofit/>
          </a:bodyPr>
          <a:lstStyle/>
          <a:p>
            <a:pPr algn="ctr"/>
            <a:r>
              <a:rPr lang="en-US" dirty="0" smtClean="0">
                <a:solidFill>
                  <a:srgbClr val="000000"/>
                </a:solidFill>
              </a:rPr>
              <a:t>Adult Faith Formation Network </a:t>
            </a:r>
            <a:endParaRPr lang="en-US" dirty="0">
              <a:solidFill>
                <a:srgbClr val="000000"/>
              </a:solidFill>
            </a:endParaRPr>
          </a:p>
        </p:txBody>
      </p:sp>
      <p:sp>
        <p:nvSpPr>
          <p:cNvPr id="5" name="Content Placeholder 4"/>
          <p:cNvSpPr>
            <a:spLocks noGrp="1"/>
          </p:cNvSpPr>
          <p:nvPr>
            <p:ph sz="half" idx="1"/>
          </p:nvPr>
        </p:nvSpPr>
        <p:spPr>
          <a:xfrm>
            <a:off x="457200" y="1151818"/>
            <a:ext cx="4038600" cy="1964577"/>
          </a:xfrm>
        </p:spPr>
        <p:txBody>
          <a:bodyPr/>
          <a:lstStyle/>
          <a:p>
            <a:pPr marL="514350" indent="-514350">
              <a:spcBef>
                <a:spcPts val="0"/>
              </a:spcBef>
              <a:buFont typeface="+mj-lt"/>
              <a:buAutoNum type="arabicPeriod"/>
            </a:pPr>
            <a:r>
              <a:rPr lang="en-US" dirty="0" smtClean="0"/>
              <a:t>Adult Living</a:t>
            </a:r>
          </a:p>
          <a:p>
            <a:pPr marL="514350" indent="-514350">
              <a:spcBef>
                <a:spcPts val="0"/>
              </a:spcBef>
              <a:buFont typeface="+mj-lt"/>
              <a:buAutoNum type="arabicPeriod"/>
            </a:pPr>
            <a:r>
              <a:rPr lang="en-US" dirty="0" smtClean="0"/>
              <a:t>Discovering Faith</a:t>
            </a:r>
          </a:p>
          <a:p>
            <a:pPr marL="514350" indent="-514350">
              <a:spcBef>
                <a:spcPts val="0"/>
              </a:spcBef>
              <a:buFont typeface="+mj-lt"/>
              <a:buAutoNum type="arabicPeriod"/>
            </a:pPr>
            <a:r>
              <a:rPr lang="en-US" dirty="0" smtClean="0"/>
              <a:t>Faith Enrichment</a:t>
            </a:r>
          </a:p>
          <a:p>
            <a:pPr marL="514350" indent="-514350">
              <a:spcBef>
                <a:spcPts val="0"/>
              </a:spcBef>
              <a:buFont typeface="+mj-lt"/>
              <a:buAutoNum type="arabicPeriod"/>
            </a:pPr>
            <a:r>
              <a:rPr lang="en-US" dirty="0" smtClean="0"/>
              <a:t>Scripture</a:t>
            </a:r>
            <a:endParaRPr lang="en-US" dirty="0"/>
          </a:p>
        </p:txBody>
      </p:sp>
      <p:sp>
        <p:nvSpPr>
          <p:cNvPr id="6" name="Content Placeholder 5"/>
          <p:cNvSpPr>
            <a:spLocks noGrp="1"/>
          </p:cNvSpPr>
          <p:nvPr>
            <p:ph sz="half" idx="2"/>
          </p:nvPr>
        </p:nvSpPr>
        <p:spPr>
          <a:xfrm>
            <a:off x="4648200" y="1073062"/>
            <a:ext cx="4038600" cy="2043335"/>
          </a:xfrm>
        </p:spPr>
        <p:txBody>
          <a:bodyPr/>
          <a:lstStyle/>
          <a:p>
            <a:pPr marL="514350" indent="-514350">
              <a:spcBef>
                <a:spcPts val="0"/>
              </a:spcBef>
              <a:buFont typeface="+mj-lt"/>
              <a:buAutoNum type="arabicPeriod" startAt="5"/>
            </a:pPr>
            <a:r>
              <a:rPr lang="en-US" dirty="0" smtClean="0"/>
              <a:t>Seasons of the Year</a:t>
            </a:r>
          </a:p>
          <a:p>
            <a:pPr marL="514350" indent="-514350">
              <a:spcBef>
                <a:spcPts val="0"/>
              </a:spcBef>
              <a:buFont typeface="+mj-lt"/>
              <a:buAutoNum type="arabicPeriod" startAt="5"/>
            </a:pPr>
            <a:r>
              <a:rPr lang="en-US" dirty="0" smtClean="0"/>
              <a:t>Service</a:t>
            </a:r>
          </a:p>
          <a:p>
            <a:pPr marL="514350" indent="-514350">
              <a:spcBef>
                <a:spcPts val="0"/>
              </a:spcBef>
              <a:buFont typeface="+mj-lt"/>
              <a:buAutoNum type="arabicPeriod" startAt="5"/>
            </a:pPr>
            <a:r>
              <a:rPr lang="en-US" dirty="0" smtClean="0"/>
              <a:t>Spiritual Life</a:t>
            </a:r>
          </a:p>
          <a:p>
            <a:pPr marL="514350" indent="-514350">
              <a:spcBef>
                <a:spcPts val="0"/>
              </a:spcBef>
              <a:buFont typeface="+mj-lt"/>
              <a:buAutoNum type="arabicPeriod" startAt="5"/>
            </a:pPr>
            <a:r>
              <a:rPr lang="en-US" dirty="0" smtClean="0"/>
              <a:t>Sunday Worship</a:t>
            </a:r>
            <a:endParaRPr lang="en-US" dirty="0"/>
          </a:p>
        </p:txBody>
      </p:sp>
      <p:pic>
        <p:nvPicPr>
          <p:cNvPr id="4" name="Picture 3" descr="Screen Shot 2016-08-21 at 3.17.4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115" y="3116395"/>
            <a:ext cx="8879409" cy="3516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48862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08921097"/>
              </p:ext>
            </p:extLst>
          </p:nvPr>
        </p:nvGraphicFramePr>
        <p:xfrm>
          <a:off x="378069" y="1554399"/>
          <a:ext cx="8443600" cy="4214201"/>
        </p:xfrm>
        <a:graphic>
          <a:graphicData uri="http://schemas.openxmlformats.org/drawingml/2006/table">
            <a:tbl>
              <a:tblPr firstRow="1" bandRow="1">
                <a:tableStyleId>{EB344D84-9AFB-497E-A393-DC336BA19D2E}</a:tableStyleId>
              </a:tblPr>
              <a:tblGrid>
                <a:gridCol w="2549562"/>
                <a:gridCol w="2491395"/>
                <a:gridCol w="1900052"/>
                <a:gridCol w="1502591"/>
              </a:tblGrid>
              <a:tr h="521976">
                <a:tc>
                  <a:txBody>
                    <a:bodyPr/>
                    <a:lstStyle/>
                    <a:p>
                      <a:pPr algn="ctr"/>
                      <a:r>
                        <a:rPr lang="en-US" sz="2000" dirty="0" smtClean="0"/>
                        <a:t>Content Areas</a:t>
                      </a:r>
                      <a:endParaRPr lang="en-US" sz="2000" b="1" dirty="0">
                        <a:solidFill>
                          <a:srgbClr val="000000"/>
                        </a:solidFill>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000" dirty="0" smtClean="0"/>
                        <a:t>Current Programs</a:t>
                      </a:r>
                      <a:endParaRPr lang="en-US" sz="2000" b="1" dirty="0">
                        <a:solidFill>
                          <a:srgbClr val="000000"/>
                        </a:solidFill>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000" dirty="0" smtClean="0"/>
                        <a:t>Redesign Ideas</a:t>
                      </a:r>
                      <a:endParaRPr lang="en-US" sz="2000" b="1" dirty="0">
                        <a:solidFill>
                          <a:srgbClr val="000000"/>
                        </a:solidFill>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000" dirty="0" smtClean="0"/>
                        <a:t>New Ideas </a:t>
                      </a:r>
                      <a:endParaRPr lang="en-US" sz="2000" b="1" dirty="0" smtClean="0">
                        <a:solidFill>
                          <a:srgbClr val="000000"/>
                        </a:solidFill>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60842">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60842">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05303">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60842">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60842">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60842">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60842">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60842">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60842">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60842">
                <a:tc>
                  <a:txBody>
                    <a:bodyPr/>
                    <a:lstStyle/>
                    <a:p>
                      <a:endParaRPr lang="en-US" sz="1600" b="1"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sz="1600" dirty="0">
                        <a:latin typeface="+mn-l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
        <p:nvSpPr>
          <p:cNvPr id="6" name="Title 5"/>
          <p:cNvSpPr>
            <a:spLocks noGrp="1"/>
          </p:cNvSpPr>
          <p:nvPr>
            <p:ph type="title"/>
          </p:nvPr>
        </p:nvSpPr>
        <p:spPr/>
        <p:txBody>
          <a:bodyPr>
            <a:normAutofit/>
          </a:bodyPr>
          <a:lstStyle/>
          <a:p>
            <a:pPr algn="ctr"/>
            <a:r>
              <a:rPr lang="en-US" dirty="0" smtClean="0"/>
              <a:t>Generate Programming</a:t>
            </a:r>
            <a:endParaRPr lang="en-US" dirty="0"/>
          </a:p>
        </p:txBody>
      </p:sp>
    </p:spTree>
    <p:extLst>
      <p:ext uri="{BB962C8B-B14F-4D97-AF65-F5344CB8AC3E}">
        <p14:creationId xmlns:p14="http://schemas.microsoft.com/office/powerpoint/2010/main" val="26259086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smtClean="0">
                <a:solidFill>
                  <a:srgbClr val="000000"/>
                </a:solidFill>
              </a:rPr>
              <a:t>Use Digital </a:t>
            </a:r>
            <a:r>
              <a:rPr lang="en-US" dirty="0" smtClean="0">
                <a:solidFill>
                  <a:srgbClr val="000000"/>
                </a:solidFill>
              </a:rPr>
              <a:t>Strategies</a:t>
            </a:r>
            <a:endParaRPr lang="en-US" dirty="0">
              <a:solidFill>
                <a:srgbClr val="000000"/>
              </a:solidFill>
            </a:endParaRPr>
          </a:p>
        </p:txBody>
      </p:sp>
      <p:sp>
        <p:nvSpPr>
          <p:cNvPr id="4" name="Content Placeholder 3"/>
          <p:cNvSpPr>
            <a:spLocks noGrp="1"/>
          </p:cNvSpPr>
          <p:nvPr>
            <p:ph idx="1"/>
          </p:nvPr>
        </p:nvSpPr>
        <p:spPr>
          <a:xfrm>
            <a:off x="457200" y="1524000"/>
            <a:ext cx="8229600" cy="2451652"/>
          </a:xfrm>
        </p:spPr>
        <p:txBody>
          <a:bodyPr>
            <a:normAutofit lnSpcReduction="10000"/>
          </a:bodyPr>
          <a:lstStyle/>
          <a:p>
            <a:pPr marL="457200" indent="-457200">
              <a:lnSpc>
                <a:spcPct val="120000"/>
              </a:lnSpc>
              <a:spcBef>
                <a:spcPts val="0"/>
              </a:spcBef>
              <a:buFont typeface="Wingdings" charset="2"/>
              <a:buChar char=""/>
            </a:pPr>
            <a:r>
              <a:rPr lang="en-US" dirty="0" smtClean="0"/>
              <a:t>Extend the event or program</a:t>
            </a:r>
          </a:p>
          <a:p>
            <a:pPr marL="457200" indent="-457200">
              <a:lnSpc>
                <a:spcPct val="120000"/>
              </a:lnSpc>
              <a:spcBef>
                <a:spcPts val="0"/>
              </a:spcBef>
              <a:buFont typeface="Wingdings" charset="2"/>
              <a:buChar char=""/>
            </a:pPr>
            <a:r>
              <a:rPr lang="en-US" dirty="0" smtClean="0"/>
              <a:t>One program, multiple formats</a:t>
            </a:r>
          </a:p>
          <a:p>
            <a:pPr marL="457200" indent="-457200">
              <a:lnSpc>
                <a:spcPct val="120000"/>
              </a:lnSpc>
              <a:spcBef>
                <a:spcPts val="0"/>
              </a:spcBef>
              <a:buFont typeface="Wingdings" charset="2"/>
              <a:buChar char=""/>
            </a:pPr>
            <a:r>
              <a:rPr lang="en-US" dirty="0" smtClean="0"/>
              <a:t>Build on a program: Prepare </a:t>
            </a:r>
            <a:r>
              <a:rPr lang="mr-IN" dirty="0" smtClean="0"/>
              <a:t>–</a:t>
            </a:r>
            <a:r>
              <a:rPr lang="en-US" dirty="0" smtClean="0"/>
              <a:t> Experience </a:t>
            </a:r>
            <a:r>
              <a:rPr lang="mr-IN" dirty="0" smtClean="0"/>
              <a:t>–</a:t>
            </a:r>
            <a:r>
              <a:rPr lang="en-US" dirty="0" smtClean="0"/>
              <a:t> Live</a:t>
            </a:r>
          </a:p>
          <a:p>
            <a:pPr marL="457200" indent="-457200">
              <a:lnSpc>
                <a:spcPct val="110000"/>
              </a:lnSpc>
              <a:spcBef>
                <a:spcPts val="0"/>
              </a:spcBef>
              <a:buFont typeface="Wingdings" charset="2"/>
              <a:buChar char=""/>
            </a:pPr>
            <a:r>
              <a:rPr lang="en-US" dirty="0"/>
              <a:t>Flip the program</a:t>
            </a:r>
          </a:p>
          <a:p>
            <a:pPr marL="457200" indent="-457200">
              <a:lnSpc>
                <a:spcPct val="110000"/>
              </a:lnSpc>
              <a:spcBef>
                <a:spcPts val="0"/>
              </a:spcBef>
              <a:buFont typeface="Wingdings" charset="2"/>
              <a:buChar char=""/>
            </a:pPr>
            <a:r>
              <a:rPr lang="en-US" dirty="0"/>
              <a:t>Integrate online and gathered </a:t>
            </a:r>
          </a:p>
          <a:p>
            <a:pPr marL="457200" indent="-457200">
              <a:lnSpc>
                <a:spcPct val="110000"/>
              </a:lnSpc>
              <a:spcBef>
                <a:spcPts val="0"/>
              </a:spcBef>
              <a:buFont typeface="Wingdings" charset="2"/>
              <a:buChar char=""/>
            </a:pPr>
            <a:r>
              <a:rPr lang="en-US" dirty="0"/>
              <a:t>Online-only </a:t>
            </a:r>
            <a:r>
              <a:rPr lang="en-US" dirty="0" smtClean="0"/>
              <a:t>programs and activities</a:t>
            </a:r>
            <a:endParaRPr lang="en-US" dirty="0"/>
          </a:p>
          <a:p>
            <a:pPr marL="0" indent="0">
              <a:lnSpc>
                <a:spcPct val="120000"/>
              </a:lnSpc>
              <a:spcBef>
                <a:spcPts val="0"/>
              </a:spcBef>
              <a:buNone/>
            </a:pPr>
            <a:endParaRPr lang="en-US" dirty="0"/>
          </a:p>
        </p:txBody>
      </p:sp>
      <p:pic>
        <p:nvPicPr>
          <p:cNvPr id="5" name="Picture 4" descr="Untitled.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7739" y="4095209"/>
            <a:ext cx="8200784" cy="2685487"/>
          </a:xfrm>
          <a:prstGeom prst="rect">
            <a:avLst/>
          </a:prstGeom>
        </p:spPr>
      </p:pic>
    </p:spTree>
    <p:extLst>
      <p:ext uri="{BB962C8B-B14F-4D97-AF65-F5344CB8AC3E}">
        <p14:creationId xmlns:p14="http://schemas.microsoft.com/office/powerpoint/2010/main" val="37268169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Three Seasons of Programming</a:t>
            </a:r>
            <a:endParaRPr lang="en-US" dirty="0"/>
          </a:p>
        </p:txBody>
      </p:sp>
      <p:sp>
        <p:nvSpPr>
          <p:cNvPr id="4" name="Content Placeholder 3"/>
          <p:cNvSpPr>
            <a:spLocks noGrp="1"/>
          </p:cNvSpPr>
          <p:nvPr>
            <p:ph idx="1"/>
          </p:nvPr>
        </p:nvSpPr>
        <p:spPr>
          <a:xfrm>
            <a:off x="685800" y="1905000"/>
            <a:ext cx="3492500" cy="3644900"/>
          </a:xfrm>
        </p:spPr>
        <p:txBody>
          <a:bodyPr>
            <a:noAutofit/>
          </a:bodyPr>
          <a:lstStyle/>
          <a:p>
            <a:pPr marL="0" indent="0" algn="ctr">
              <a:buNone/>
            </a:pPr>
            <a:r>
              <a:rPr lang="en-US" sz="2800" b="1" dirty="0" smtClean="0">
                <a:solidFill>
                  <a:schemeClr val="accent3"/>
                </a:solidFill>
              </a:rPr>
              <a:t>Fall Season: September 1 – January 1</a:t>
            </a:r>
          </a:p>
          <a:p>
            <a:pPr marL="0" indent="0" algn="ctr">
              <a:buNone/>
            </a:pPr>
            <a:endParaRPr lang="en-US" sz="1200" b="1" dirty="0">
              <a:solidFill>
                <a:schemeClr val="accent3"/>
              </a:solidFill>
            </a:endParaRPr>
          </a:p>
          <a:p>
            <a:pPr marL="0" indent="0" algn="ctr">
              <a:buNone/>
            </a:pPr>
            <a:r>
              <a:rPr lang="en-US" sz="2800" b="1" dirty="0" smtClean="0">
                <a:solidFill>
                  <a:schemeClr val="accent3"/>
                </a:solidFill>
              </a:rPr>
              <a:t>Winter/Spring Season: January 1 – May 1</a:t>
            </a:r>
          </a:p>
          <a:p>
            <a:pPr marL="0" indent="0" algn="ctr">
              <a:buNone/>
            </a:pPr>
            <a:endParaRPr lang="en-US" sz="1200" b="1" dirty="0">
              <a:solidFill>
                <a:schemeClr val="accent3"/>
              </a:solidFill>
            </a:endParaRPr>
          </a:p>
          <a:p>
            <a:pPr marL="0" indent="0" algn="ctr">
              <a:buNone/>
            </a:pPr>
            <a:r>
              <a:rPr lang="en-US" sz="2800" b="1" dirty="0" smtClean="0">
                <a:solidFill>
                  <a:schemeClr val="accent3"/>
                </a:solidFill>
              </a:rPr>
              <a:t>Summer Season: May 1 – September 1</a:t>
            </a:r>
            <a:endParaRPr lang="en-US" sz="2800" b="1" dirty="0">
              <a:solidFill>
                <a:schemeClr val="accent3"/>
              </a:solidFill>
            </a:endParaRPr>
          </a:p>
        </p:txBody>
      </p:sp>
      <p:graphicFrame>
        <p:nvGraphicFramePr>
          <p:cNvPr id="5" name="Diagram 4"/>
          <p:cNvGraphicFramePr/>
          <p:nvPr>
            <p:extLst>
              <p:ext uri="{D42A27DB-BD31-4B8C-83A1-F6EECF244321}">
                <p14:modId xmlns:p14="http://schemas.microsoft.com/office/powerpoint/2010/main" val="2967068777"/>
              </p:ext>
            </p:extLst>
          </p:nvPr>
        </p:nvGraphicFramePr>
        <p:xfrm>
          <a:off x="4102100" y="1663700"/>
          <a:ext cx="50419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97218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628"/>
            <a:ext cx="8229600" cy="1407501"/>
          </a:xfrm>
        </p:spPr>
        <p:txBody>
          <a:bodyPr>
            <a:normAutofit/>
          </a:bodyPr>
          <a:lstStyle/>
          <a:p>
            <a:pPr algn="ctr"/>
            <a:r>
              <a:rPr lang="en-US" dirty="0" smtClean="0"/>
              <a:t>Develop a Seasonal Plan </a:t>
            </a:r>
            <a:r>
              <a:rPr lang="en-US" dirty="0" smtClean="0"/>
              <a:t/>
            </a:r>
            <a:br>
              <a:rPr lang="en-US" dirty="0" smtClean="0"/>
            </a:br>
            <a:r>
              <a:rPr lang="en-US" dirty="0" smtClean="0"/>
              <a:t>&amp; </a:t>
            </a:r>
            <a:r>
              <a:rPr lang="en-US" dirty="0" smtClean="0"/>
              <a:t>Calendar</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26346399"/>
              </p:ext>
            </p:extLst>
          </p:nvPr>
        </p:nvGraphicFramePr>
        <p:xfrm>
          <a:off x="442770" y="1986022"/>
          <a:ext cx="7745885" cy="4206240"/>
        </p:xfrm>
        <a:graphic>
          <a:graphicData uri="http://schemas.openxmlformats.org/drawingml/2006/table">
            <a:tbl>
              <a:tblPr firstRow="1" bandRow="1">
                <a:tableStyleId>{EB344D84-9AFB-497E-A393-DC336BA19D2E}</a:tableStyleId>
              </a:tblPr>
              <a:tblGrid>
                <a:gridCol w="1549177"/>
                <a:gridCol w="1549177"/>
                <a:gridCol w="1549177"/>
                <a:gridCol w="1549177"/>
                <a:gridCol w="1549177"/>
              </a:tblGrid>
              <a:tr h="556996">
                <a:tc>
                  <a:txBody>
                    <a:bodyPr/>
                    <a:lstStyle/>
                    <a:p>
                      <a:pPr algn="ctr"/>
                      <a:r>
                        <a:rPr lang="en-US" dirty="0" smtClean="0"/>
                        <a:t>Content</a:t>
                      </a:r>
                      <a:r>
                        <a:rPr lang="en-US" baseline="0" dirty="0" smtClean="0"/>
                        <a:t> Area</a:t>
                      </a:r>
                    </a:p>
                    <a:p>
                      <a:pPr algn="ctr"/>
                      <a:r>
                        <a:rPr lang="en-US" b="0" baseline="0" dirty="0" smtClean="0"/>
                        <a:t>(examples)</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pPr algn="r"/>
                      <a:r>
                        <a:rPr lang="en-US" dirty="0" smtClean="0"/>
                        <a:t>Programming</a:t>
                      </a:r>
                      <a:endParaRPr lang="en-US" b="1" dirty="0"/>
                    </a:p>
                  </a:txBody>
                  <a:tcPr>
                    <a:lnB w="12700" cap="flat" cmpd="sng" algn="ctr">
                      <a:solidFill>
                        <a:scrgbClr r="0" g="0" b="0"/>
                      </a:solidFill>
                      <a:prstDash val="solid"/>
                      <a:round/>
                      <a:headEnd type="none" w="med" len="med"/>
                      <a:tailEnd type="none" w="med" len="med"/>
                    </a:lnB>
                  </a:tcPr>
                </a:tc>
                <a:tc>
                  <a:txBody>
                    <a:bodyPr/>
                    <a:lstStyle/>
                    <a:p>
                      <a:pPr algn="l"/>
                      <a:r>
                        <a:rPr lang="en-US" dirty="0" smtClean="0"/>
                        <a:t>&amp; Dates</a:t>
                      </a:r>
                      <a:endParaRPr lang="en-US" b="1" dirty="0"/>
                    </a:p>
                  </a:txBody>
                  <a:tcPr>
                    <a:lnB w="12700" cap="flat" cmpd="sng" algn="ctr">
                      <a:solidFill>
                        <a:scrgbClr r="0" g="0" b="0"/>
                      </a:solidFill>
                      <a:prstDash val="solid"/>
                      <a:round/>
                      <a:headEnd type="none" w="med" len="med"/>
                      <a:tailEnd type="none" w="med" len="med"/>
                    </a:lnB>
                  </a:tcPr>
                </a:tc>
                <a:tc>
                  <a:txBody>
                    <a:bodyPr/>
                    <a:lstStyle/>
                    <a:p>
                      <a:endParaRPr lang="en-US" b="1" dirty="0"/>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r h="330647">
                <a:tc>
                  <a:txBody>
                    <a:bodyPr/>
                    <a:lstStyle/>
                    <a:p>
                      <a:pPr algn="ct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 1</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a:t>
                      </a:r>
                      <a:r>
                        <a:rPr lang="en-US" baseline="0" dirty="0" smtClean="0"/>
                        <a:t> 2</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 3</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 4</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b="0" dirty="0" smtClean="0"/>
                        <a:t>Scripture Enrichment</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b="0" dirty="0" smtClean="0"/>
                        <a:t>Faith Enrichment</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b="0" dirty="0" smtClean="0"/>
                        <a:t>Spiritual</a:t>
                      </a:r>
                      <a:r>
                        <a:rPr lang="en-US" b="0" baseline="0" dirty="0" smtClean="0"/>
                        <a:t> Enrichment</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b="0" dirty="0" smtClean="0"/>
                        <a:t>Service &amp; Mission</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b="0" dirty="0" smtClean="0"/>
                        <a:t>Life Issues</a:t>
                      </a:r>
                    </a:p>
                    <a:p>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488096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Develop Faith </a:t>
            </a:r>
            <a:r>
              <a:rPr lang="en-US" dirty="0" smtClean="0"/>
              <a:t>Formation Playlists</a:t>
            </a:r>
            <a:endParaRPr lang="en-US" dirty="0"/>
          </a:p>
        </p:txBody>
      </p:sp>
      <p:sp>
        <p:nvSpPr>
          <p:cNvPr id="3" name="Content Placeholder 2"/>
          <p:cNvSpPr>
            <a:spLocks noGrp="1"/>
          </p:cNvSpPr>
          <p:nvPr>
            <p:ph idx="1"/>
          </p:nvPr>
        </p:nvSpPr>
        <p:spPr>
          <a:xfrm>
            <a:off x="498475" y="1726034"/>
            <a:ext cx="7556500" cy="4776446"/>
          </a:xfrm>
        </p:spPr>
        <p:txBody>
          <a:bodyPr>
            <a:normAutofit/>
          </a:bodyPr>
          <a:lstStyle/>
          <a:p>
            <a:pPr marL="0" indent="0">
              <a:lnSpc>
                <a:spcPct val="120000"/>
              </a:lnSpc>
              <a:spcBef>
                <a:spcPts val="0"/>
              </a:spcBef>
              <a:buSzPct val="100000"/>
              <a:buNone/>
            </a:pPr>
            <a:r>
              <a:rPr lang="en-US" sz="2400" dirty="0" smtClean="0">
                <a:solidFill>
                  <a:schemeClr val="tx1"/>
                </a:solidFill>
              </a:rPr>
              <a:t>Playlists are thematic learning plans that integrate a variety of ways to learn, multiple learning environments, and online and physical spaces—from which people can create their own faith formation plan. </a:t>
            </a:r>
          </a:p>
        </p:txBody>
      </p:sp>
    </p:spTree>
    <p:extLst>
      <p:ext uri="{BB962C8B-B14F-4D97-AF65-F5344CB8AC3E}">
        <p14:creationId xmlns:p14="http://schemas.microsoft.com/office/powerpoint/2010/main" val="22737053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92" y="1275324"/>
            <a:ext cx="9199984" cy="4533900"/>
          </a:xfrm>
          <a:prstGeom prst="rect">
            <a:avLst/>
          </a:prstGeom>
        </p:spPr>
      </p:pic>
      <p:sp>
        <p:nvSpPr>
          <p:cNvPr id="5" name="Title 4"/>
          <p:cNvSpPr>
            <a:spLocks noGrp="1"/>
          </p:cNvSpPr>
          <p:nvPr>
            <p:ph type="title"/>
          </p:nvPr>
        </p:nvSpPr>
        <p:spPr>
          <a:xfrm>
            <a:off x="457200" y="264845"/>
            <a:ext cx="8229600" cy="1143000"/>
          </a:xfrm>
        </p:spPr>
        <p:txBody>
          <a:bodyPr>
            <a:normAutofit/>
          </a:bodyPr>
          <a:lstStyle/>
          <a:p>
            <a:pPr algn="ctr"/>
            <a:r>
              <a:rPr lang="en-US" dirty="0" smtClean="0"/>
              <a:t>Design the Website</a:t>
            </a:r>
            <a:endParaRPr lang="en-US" dirty="0"/>
          </a:p>
        </p:txBody>
      </p:sp>
      <p:sp>
        <p:nvSpPr>
          <p:cNvPr id="4" name="Content Placeholder 3"/>
          <p:cNvSpPr>
            <a:spLocks noGrp="1"/>
          </p:cNvSpPr>
          <p:nvPr>
            <p:ph idx="1"/>
          </p:nvPr>
        </p:nvSpPr>
        <p:spPr>
          <a:xfrm>
            <a:off x="97695" y="5885424"/>
            <a:ext cx="8982805" cy="876300"/>
          </a:xfrm>
        </p:spPr>
        <p:txBody>
          <a:bodyPr>
            <a:noAutofit/>
          </a:bodyPr>
          <a:lstStyle/>
          <a:p>
            <a:pPr marL="0" indent="0" algn="ctr">
              <a:spcBef>
                <a:spcPts val="0"/>
              </a:spcBef>
              <a:buNone/>
            </a:pPr>
            <a:r>
              <a:rPr lang="en-US" sz="2200" b="1" dirty="0" smtClean="0"/>
              <a:t>Other Platforms</a:t>
            </a:r>
          </a:p>
          <a:p>
            <a:pPr marL="0" indent="0" algn="ctr">
              <a:spcBef>
                <a:spcPts val="0"/>
              </a:spcBef>
              <a:buNone/>
            </a:pPr>
            <a:r>
              <a:rPr lang="en-US" sz="2200" dirty="0" smtClean="0"/>
              <a:t>www.wordpress.org</a:t>
            </a:r>
            <a:r>
              <a:rPr lang="en-US" sz="2200" dirty="0"/>
              <a:t> </a:t>
            </a:r>
            <a:r>
              <a:rPr lang="en-US" sz="2200" dirty="0" smtClean="0"/>
              <a:t>    www.wix.com     www.squarespace.com</a:t>
            </a:r>
          </a:p>
        </p:txBody>
      </p:sp>
    </p:spTree>
    <p:extLst>
      <p:ext uri="{BB962C8B-B14F-4D97-AF65-F5344CB8AC3E}">
        <p14:creationId xmlns:p14="http://schemas.microsoft.com/office/powerpoint/2010/main" val="32619662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Digital Platform</a:t>
            </a:r>
            <a:endParaRPr lang="en-US" dirty="0"/>
          </a:p>
        </p:txBody>
      </p:sp>
      <p:graphicFrame>
        <p:nvGraphicFramePr>
          <p:cNvPr id="4" name="Diagram 3"/>
          <p:cNvGraphicFramePr/>
          <p:nvPr>
            <p:extLst>
              <p:ext uri="{D42A27DB-BD31-4B8C-83A1-F6EECF244321}">
                <p14:modId xmlns:p14="http://schemas.microsoft.com/office/powerpoint/2010/main" val="3659672781"/>
              </p:ext>
            </p:extLst>
          </p:nvPr>
        </p:nvGraphicFramePr>
        <p:xfrm>
          <a:off x="606877" y="1057422"/>
          <a:ext cx="7904594" cy="5466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23038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AFF Cov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4992" y="826605"/>
            <a:ext cx="2260600" cy="3390900"/>
          </a:xfrm>
          <a:prstGeom prst="rect">
            <a:avLst/>
          </a:prstGeom>
          <a:ln>
            <a:noFill/>
          </a:ln>
          <a:effectLst>
            <a:outerShdw blurRad="292100" dist="139700" dir="2700000" algn="tl" rotWithShape="0">
              <a:srgbClr val="333333">
                <a:alpha val="65000"/>
              </a:srgbClr>
            </a:outerShdw>
          </a:effectLst>
        </p:spPr>
      </p:pic>
      <p:pic>
        <p:nvPicPr>
          <p:cNvPr id="5" name="Picture 4" descr="Future of AFF Scenarios Cov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9128" y="1003301"/>
            <a:ext cx="2620242" cy="33909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55600" y="5266322"/>
            <a:ext cx="8178799" cy="954107"/>
          </a:xfrm>
          <a:prstGeom prst="rect">
            <a:avLst/>
          </a:prstGeom>
          <a:noFill/>
        </p:spPr>
        <p:txBody>
          <a:bodyPr wrap="square" rtlCol="0">
            <a:spAutoFit/>
          </a:bodyPr>
          <a:lstStyle/>
          <a:p>
            <a:pPr algn="ctr"/>
            <a:r>
              <a:rPr lang="en-US" sz="2800" dirty="0">
                <a:solidFill>
                  <a:srgbClr val="000000"/>
                </a:solidFill>
              </a:rPr>
              <a:t>LifelongFaith.com </a:t>
            </a:r>
            <a:r>
              <a:rPr lang="mr-IN" sz="2800" dirty="0" smtClean="0">
                <a:solidFill>
                  <a:srgbClr val="000000"/>
                </a:solidFill>
              </a:rPr>
              <a:t>–</a:t>
            </a:r>
            <a:r>
              <a:rPr lang="en-US" sz="2800" dirty="0" smtClean="0">
                <a:solidFill>
                  <a:srgbClr val="000000"/>
                </a:solidFill>
              </a:rPr>
              <a:t> </a:t>
            </a:r>
            <a:r>
              <a:rPr lang="en-US" sz="2800" dirty="0" smtClean="0">
                <a:solidFill>
                  <a:srgbClr val="000000"/>
                </a:solidFill>
              </a:rPr>
              <a:t>Journal</a:t>
            </a:r>
            <a:endParaRPr lang="en-US" sz="2800" dirty="0" smtClean="0">
              <a:solidFill>
                <a:srgbClr val="000000"/>
              </a:solidFill>
            </a:endParaRPr>
          </a:p>
          <a:p>
            <a:pPr algn="ctr"/>
            <a:r>
              <a:rPr lang="en-US" sz="2800" dirty="0" smtClean="0">
                <a:solidFill>
                  <a:srgbClr val="000000"/>
                </a:solidFill>
              </a:rPr>
              <a:t>ReimagineFaithFormation.com </a:t>
            </a:r>
            <a:r>
              <a:rPr lang="mr-IN" sz="2800" dirty="0" smtClean="0">
                <a:solidFill>
                  <a:srgbClr val="000000"/>
                </a:solidFill>
              </a:rPr>
              <a:t>–</a:t>
            </a:r>
            <a:r>
              <a:rPr lang="en-US" sz="2800" dirty="0" smtClean="0">
                <a:solidFill>
                  <a:srgbClr val="000000"/>
                </a:solidFill>
              </a:rPr>
              <a:t> Adults </a:t>
            </a:r>
          </a:p>
        </p:txBody>
      </p:sp>
      <p:pic>
        <p:nvPicPr>
          <p:cNvPr id="2" name="Picture 1" descr="Seasons of AFF Special Journal - Cover.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57024" y="1642165"/>
            <a:ext cx="2595781" cy="33384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91268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FFFF"/>
                </a:solidFill>
              </a:rPr>
              <a:t>Adult Faith Formation Network</a:t>
            </a:r>
            <a:endParaRPr lang="en-US" dirty="0">
              <a:solidFill>
                <a:srgbClr val="FFFFFF"/>
              </a:solidFill>
            </a:endParaRPr>
          </a:p>
        </p:txBody>
      </p:sp>
      <p:pic>
        <p:nvPicPr>
          <p:cNvPr id="4" name="Picture 3" descr="Screen Shot 2016-08-21 at 3.17.4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115" y="1674556"/>
            <a:ext cx="8879409" cy="4688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806589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6-09-16 at 4.04.25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6249" y="1285168"/>
            <a:ext cx="7401602" cy="527973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7200" y="294568"/>
            <a:ext cx="8229600" cy="990600"/>
          </a:xfrm>
        </p:spPr>
        <p:txBody>
          <a:bodyPr>
            <a:normAutofit/>
          </a:bodyPr>
          <a:lstStyle/>
          <a:p>
            <a:pPr algn="ctr"/>
            <a:r>
              <a:rPr lang="en-US" dirty="0" smtClean="0">
                <a:solidFill>
                  <a:srgbClr val="FFFFFF"/>
                </a:solidFill>
              </a:rPr>
              <a:t>Playlists of Content &amp; Experiences</a:t>
            </a:r>
            <a:endParaRPr lang="en-US" dirty="0">
              <a:solidFill>
                <a:srgbClr val="FFFFFF"/>
              </a:solidFill>
            </a:endParaRPr>
          </a:p>
        </p:txBody>
      </p:sp>
    </p:spTree>
    <p:extLst>
      <p:ext uri="{BB962C8B-B14F-4D97-AF65-F5344CB8AC3E}">
        <p14:creationId xmlns:p14="http://schemas.microsoft.com/office/powerpoint/2010/main" val="40606374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6-09-16 at 4.04.31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4765" y="563756"/>
            <a:ext cx="7878260" cy="6170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44998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Test </a:t>
            </a:r>
            <a:r>
              <a:rPr lang="en-US" dirty="0" smtClean="0"/>
              <a:t>the Plan &amp; Website</a:t>
            </a:r>
            <a:endParaRPr lang="en-US" dirty="0"/>
          </a:p>
        </p:txBody>
      </p:sp>
      <p:sp>
        <p:nvSpPr>
          <p:cNvPr id="3" name="Content Placeholder 2"/>
          <p:cNvSpPr>
            <a:spLocks noGrp="1"/>
          </p:cNvSpPr>
          <p:nvPr>
            <p:ph idx="1"/>
          </p:nvPr>
        </p:nvSpPr>
        <p:spPr>
          <a:xfrm>
            <a:off x="498475" y="1600200"/>
            <a:ext cx="7556500" cy="4902281"/>
          </a:xfrm>
        </p:spPr>
        <p:txBody>
          <a:bodyPr>
            <a:normAutofit fontScale="92500" lnSpcReduction="20000"/>
          </a:bodyPr>
          <a:lstStyle/>
          <a:p>
            <a:pPr marL="457200" indent="-457200">
              <a:lnSpc>
                <a:spcPct val="110000"/>
              </a:lnSpc>
              <a:spcBef>
                <a:spcPts val="0"/>
              </a:spcBef>
              <a:buSzPct val="100000"/>
              <a:buFont typeface="+mj-lt"/>
              <a:buAutoNum type="arabicPeriod"/>
            </a:pPr>
            <a:r>
              <a:rPr lang="en-US" sz="2400" dirty="0" smtClean="0">
                <a:solidFill>
                  <a:srgbClr val="000000"/>
                </a:solidFill>
              </a:rPr>
              <a:t>Let </a:t>
            </a:r>
            <a:r>
              <a:rPr lang="en-US" sz="2400" dirty="0">
                <a:solidFill>
                  <a:srgbClr val="000000"/>
                </a:solidFill>
              </a:rPr>
              <a:t>your user experience the network online. Show don’t tell. Let them review the website and the programming.  Just the minimum context so they understand what to do. (Have computers or tablets available for people to use or ask them to bring a </a:t>
            </a:r>
            <a:r>
              <a:rPr lang="en-US" sz="2400" dirty="0" smtClean="0">
                <a:solidFill>
                  <a:srgbClr val="000000"/>
                </a:solidFill>
              </a:rPr>
              <a:t>device.</a:t>
            </a:r>
            <a:r>
              <a:rPr lang="en-US" sz="2400" dirty="0">
                <a:solidFill>
                  <a:srgbClr val="000000"/>
                </a:solidFill>
              </a:rPr>
              <a:t>)</a:t>
            </a:r>
          </a:p>
          <a:p>
            <a:pPr marL="457200" indent="-457200">
              <a:lnSpc>
                <a:spcPct val="110000"/>
              </a:lnSpc>
              <a:spcBef>
                <a:spcPts val="0"/>
              </a:spcBef>
              <a:buSzPct val="100000"/>
              <a:buFont typeface="+mj-lt"/>
              <a:buAutoNum type="arabicPeriod"/>
            </a:pPr>
            <a:r>
              <a:rPr lang="en-US" sz="2400" dirty="0">
                <a:solidFill>
                  <a:srgbClr val="000000"/>
                </a:solidFill>
              </a:rPr>
              <a:t>Have them talk through their </a:t>
            </a:r>
            <a:r>
              <a:rPr lang="en-US" sz="2400" dirty="0" smtClean="0">
                <a:solidFill>
                  <a:srgbClr val="000000"/>
                </a:solidFill>
              </a:rPr>
              <a:t>experience, e.g., “</a:t>
            </a:r>
            <a:r>
              <a:rPr lang="en-US" sz="2400" dirty="0">
                <a:solidFill>
                  <a:srgbClr val="000000"/>
                </a:solidFill>
              </a:rPr>
              <a:t>Tell me what you are thinking as you are doing this.”</a:t>
            </a:r>
          </a:p>
          <a:p>
            <a:pPr marL="457200" indent="-457200">
              <a:lnSpc>
                <a:spcPct val="110000"/>
              </a:lnSpc>
              <a:spcBef>
                <a:spcPts val="0"/>
              </a:spcBef>
              <a:buSzPct val="100000"/>
              <a:buFont typeface="+mj-lt"/>
              <a:buAutoNum type="arabicPeriod"/>
            </a:pPr>
            <a:r>
              <a:rPr lang="en-US" sz="2400" dirty="0">
                <a:solidFill>
                  <a:srgbClr val="000000"/>
                </a:solidFill>
              </a:rPr>
              <a:t>Actively observe. Watch how they use (and misuse!) the website. Don’t immediately “correct” what your user is doing.</a:t>
            </a:r>
          </a:p>
          <a:p>
            <a:pPr marL="457200" indent="-457200">
              <a:lnSpc>
                <a:spcPct val="110000"/>
              </a:lnSpc>
              <a:spcBef>
                <a:spcPts val="0"/>
              </a:spcBef>
              <a:buSzPct val="100000"/>
              <a:buFont typeface="+mj-lt"/>
              <a:buAutoNum type="arabicPeriod"/>
            </a:pPr>
            <a:r>
              <a:rPr lang="en-US" sz="2400" dirty="0">
                <a:solidFill>
                  <a:srgbClr val="000000"/>
                </a:solidFill>
              </a:rPr>
              <a:t>Follow up with questions, such as: “Show me why this would (or would not) work for you.” “Can you tell me more about how this made you feel?” “Why? “ “Do you find things that interest you and connect with your life?” “Are there things you would have liked to see?” </a:t>
            </a:r>
          </a:p>
          <a:p>
            <a:pPr marL="457200" indent="-457200">
              <a:lnSpc>
                <a:spcPct val="110000"/>
              </a:lnSpc>
              <a:spcBef>
                <a:spcPts val="0"/>
              </a:spcBef>
              <a:buNone/>
            </a:pPr>
            <a:endParaRPr lang="en-US" sz="2400" dirty="0" smtClean="0">
              <a:solidFill>
                <a:srgbClr val="000000"/>
              </a:solidFill>
            </a:endParaRPr>
          </a:p>
        </p:txBody>
      </p:sp>
    </p:spTree>
    <p:extLst>
      <p:ext uri="{BB962C8B-B14F-4D97-AF65-F5344CB8AC3E}">
        <p14:creationId xmlns:p14="http://schemas.microsoft.com/office/powerpoint/2010/main" val="292803877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Launch </a:t>
            </a:r>
            <a:r>
              <a:rPr lang="en-US" dirty="0" smtClean="0"/>
              <a:t>the Network</a:t>
            </a:r>
            <a:endParaRPr lang="en-US" dirty="0"/>
          </a:p>
        </p:txBody>
      </p:sp>
      <p:sp>
        <p:nvSpPr>
          <p:cNvPr id="3" name="Content Placeholder 2"/>
          <p:cNvSpPr>
            <a:spLocks noGrp="1"/>
          </p:cNvSpPr>
          <p:nvPr>
            <p:ph idx="1"/>
          </p:nvPr>
        </p:nvSpPr>
        <p:spPr/>
        <p:txBody>
          <a:bodyPr>
            <a:normAutofit/>
          </a:bodyPr>
          <a:lstStyle/>
          <a:p>
            <a:pPr marL="0" indent="0">
              <a:spcBef>
                <a:spcPts val="600"/>
              </a:spcBef>
              <a:buNone/>
            </a:pPr>
            <a:r>
              <a:rPr lang="en-US" sz="2400" dirty="0" smtClean="0">
                <a:solidFill>
                  <a:srgbClr val="000000"/>
                </a:solidFill>
              </a:rPr>
              <a:t>Be </a:t>
            </a:r>
            <a:r>
              <a:rPr lang="en-US" sz="2400" dirty="0">
                <a:solidFill>
                  <a:srgbClr val="000000"/>
                </a:solidFill>
              </a:rPr>
              <a:t>sure to pay careful attention to the titles </a:t>
            </a:r>
            <a:r>
              <a:rPr lang="en-US" sz="2400" dirty="0" smtClean="0">
                <a:solidFill>
                  <a:srgbClr val="000000"/>
                </a:solidFill>
              </a:rPr>
              <a:t>and descriptions so </a:t>
            </a:r>
            <a:r>
              <a:rPr lang="en-US" sz="2400" dirty="0">
                <a:solidFill>
                  <a:srgbClr val="000000"/>
                </a:solidFill>
              </a:rPr>
              <a:t>that they capture people’s interests. Develop descriptions that are positive in tone, indicate clearly the content or </a:t>
            </a:r>
            <a:r>
              <a:rPr lang="en-US" sz="2400" dirty="0" smtClean="0">
                <a:solidFill>
                  <a:srgbClr val="000000"/>
                </a:solidFill>
              </a:rPr>
              <a:t>focus</a:t>
            </a:r>
            <a:r>
              <a:rPr lang="en-US" sz="2400" dirty="0">
                <a:solidFill>
                  <a:srgbClr val="000000"/>
                </a:solidFill>
              </a:rPr>
              <a:t> </a:t>
            </a:r>
            <a:r>
              <a:rPr lang="en-US" sz="2400" dirty="0" smtClean="0">
                <a:solidFill>
                  <a:srgbClr val="000000"/>
                </a:solidFill>
              </a:rPr>
              <a:t>of an activity. </a:t>
            </a:r>
            <a:endParaRPr lang="en-US" sz="2400" dirty="0">
              <a:solidFill>
                <a:srgbClr val="000000"/>
              </a:solidFill>
            </a:endParaRPr>
          </a:p>
          <a:p>
            <a:pPr marL="628650" indent="-514350">
              <a:spcBef>
                <a:spcPts val="600"/>
              </a:spcBef>
              <a:buSzPct val="100000"/>
              <a:buFont typeface="+mj-lt"/>
              <a:buAutoNum type="arabicPeriod"/>
            </a:pPr>
            <a:r>
              <a:rPr lang="en-US" sz="2400" dirty="0" smtClean="0">
                <a:solidFill>
                  <a:srgbClr val="000000"/>
                </a:solidFill>
              </a:rPr>
              <a:t>Describe how your offerings respond </a:t>
            </a:r>
            <a:r>
              <a:rPr lang="en-US" sz="2400" dirty="0">
                <a:solidFill>
                  <a:srgbClr val="000000"/>
                </a:solidFill>
              </a:rPr>
              <a:t>to something within the lives of </a:t>
            </a:r>
            <a:r>
              <a:rPr lang="en-US" sz="2400" dirty="0" smtClean="0">
                <a:solidFill>
                  <a:srgbClr val="000000"/>
                </a:solidFill>
              </a:rPr>
              <a:t>people. Highlight </a:t>
            </a:r>
            <a:r>
              <a:rPr lang="en-US" sz="2400" dirty="0">
                <a:solidFill>
                  <a:srgbClr val="000000"/>
                </a:solidFill>
              </a:rPr>
              <a:t>the relationship between the content and the particular spiritual or religious needs, interests, passions, concerns, or life issues of people. </a:t>
            </a:r>
          </a:p>
          <a:p>
            <a:pPr marL="628650" indent="-514350" fontAlgn="base" hangingPunct="0">
              <a:spcBef>
                <a:spcPts val="600"/>
              </a:spcBef>
              <a:buSzPct val="100000"/>
              <a:buFont typeface="+mj-lt"/>
              <a:buAutoNum type="arabicPeriod"/>
            </a:pPr>
            <a:r>
              <a:rPr lang="en-US" sz="2400" dirty="0" smtClean="0">
                <a:solidFill>
                  <a:srgbClr val="000000"/>
                </a:solidFill>
              </a:rPr>
              <a:t>Describe </a:t>
            </a:r>
            <a:r>
              <a:rPr lang="en-US" sz="2400" dirty="0">
                <a:solidFill>
                  <a:srgbClr val="000000"/>
                </a:solidFill>
              </a:rPr>
              <a:t>the 2-3 benefits of participating or engaging in faith formation</a:t>
            </a:r>
            <a:r>
              <a:rPr lang="en-US" sz="2400" dirty="0" smtClean="0">
                <a:solidFill>
                  <a:srgbClr val="000000"/>
                </a:solidFill>
              </a:rPr>
              <a:t>.</a:t>
            </a:r>
            <a:endParaRPr lang="en-US" sz="2400" dirty="0">
              <a:solidFill>
                <a:srgbClr val="000000"/>
              </a:solidFill>
            </a:endParaRPr>
          </a:p>
          <a:p>
            <a:pPr marL="628650" indent="-514350" fontAlgn="base" hangingPunct="0">
              <a:spcBef>
                <a:spcPts val="600"/>
              </a:spcBef>
              <a:buSzPct val="100000"/>
              <a:buFont typeface="+mj-lt"/>
              <a:buAutoNum type="arabicPeriod"/>
            </a:pPr>
            <a:r>
              <a:rPr lang="en-US" sz="2400" dirty="0" smtClean="0">
                <a:solidFill>
                  <a:srgbClr val="000000"/>
                </a:solidFill>
              </a:rPr>
              <a:t>Explain </a:t>
            </a:r>
            <a:r>
              <a:rPr lang="en-US" sz="2400" dirty="0">
                <a:solidFill>
                  <a:srgbClr val="000000"/>
                </a:solidFill>
              </a:rPr>
              <a:t>to people how to use the Network and </a:t>
            </a:r>
            <a:r>
              <a:rPr lang="en-US" sz="2400" dirty="0" smtClean="0">
                <a:solidFill>
                  <a:srgbClr val="000000"/>
                </a:solidFill>
              </a:rPr>
              <a:t>how to access </a:t>
            </a:r>
            <a:r>
              <a:rPr lang="en-US" sz="2400" dirty="0">
                <a:solidFill>
                  <a:srgbClr val="000000"/>
                </a:solidFill>
              </a:rPr>
              <a:t>the </a:t>
            </a:r>
            <a:r>
              <a:rPr lang="en-US" sz="2400" dirty="0" smtClean="0">
                <a:solidFill>
                  <a:srgbClr val="000000"/>
                </a:solidFill>
              </a:rPr>
              <a:t>activities and resources.</a:t>
            </a:r>
            <a:endParaRPr lang="en-US" sz="2400" dirty="0">
              <a:solidFill>
                <a:srgbClr val="000000"/>
              </a:solidFill>
            </a:endParaRPr>
          </a:p>
        </p:txBody>
      </p:sp>
    </p:spTree>
    <p:extLst>
      <p:ext uri="{BB962C8B-B14F-4D97-AF65-F5344CB8AC3E}">
        <p14:creationId xmlns:p14="http://schemas.microsoft.com/office/powerpoint/2010/main" val="21781725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Promotion Ideas </a:t>
            </a:r>
            <a:endParaRPr lang="en-US" dirty="0"/>
          </a:p>
        </p:txBody>
      </p:sp>
      <p:sp>
        <p:nvSpPr>
          <p:cNvPr id="3" name="Content Placeholder 2"/>
          <p:cNvSpPr>
            <a:spLocks noGrp="1"/>
          </p:cNvSpPr>
          <p:nvPr>
            <p:ph idx="1"/>
          </p:nvPr>
        </p:nvSpPr>
        <p:spPr/>
        <p:txBody>
          <a:bodyPr>
            <a:normAutofit/>
          </a:bodyPr>
          <a:lstStyle/>
          <a:p>
            <a:pPr marL="457200" indent="-457200" fontAlgn="base" hangingPunct="0">
              <a:spcBef>
                <a:spcPts val="0"/>
              </a:spcBef>
              <a:buSzPct val="100000"/>
              <a:buFont typeface="+mj-lt"/>
              <a:buAutoNum type="arabicPeriod"/>
            </a:pPr>
            <a:r>
              <a:rPr lang="en-US" sz="2400" dirty="0" smtClean="0">
                <a:solidFill>
                  <a:srgbClr val="000000"/>
                </a:solidFill>
              </a:rPr>
              <a:t>Connect to (or extend from) a gathered event.</a:t>
            </a:r>
          </a:p>
          <a:p>
            <a:pPr marL="457200" indent="-457200" fontAlgn="base" hangingPunct="0">
              <a:spcBef>
                <a:spcPts val="0"/>
              </a:spcBef>
              <a:buSzPct val="100000"/>
              <a:buFont typeface="+mj-lt"/>
              <a:buAutoNum type="arabicPeriod"/>
            </a:pPr>
            <a:r>
              <a:rPr lang="en-US" sz="2400" dirty="0" smtClean="0">
                <a:solidFill>
                  <a:srgbClr val="000000"/>
                </a:solidFill>
              </a:rPr>
              <a:t>Use personalized invitations.  </a:t>
            </a:r>
          </a:p>
          <a:p>
            <a:pPr marL="457200" indent="-457200" fontAlgn="base" hangingPunct="0">
              <a:spcBef>
                <a:spcPts val="0"/>
              </a:spcBef>
              <a:buSzPct val="100000"/>
              <a:buFont typeface="+mj-lt"/>
              <a:buAutoNum type="arabicPeriod"/>
            </a:pPr>
            <a:r>
              <a:rPr lang="en-US" sz="2400" dirty="0" smtClean="0">
                <a:solidFill>
                  <a:srgbClr val="000000"/>
                </a:solidFill>
              </a:rPr>
              <a:t>Establish </a:t>
            </a:r>
            <a:r>
              <a:rPr lang="en-US" sz="2400" dirty="0">
                <a:solidFill>
                  <a:srgbClr val="000000"/>
                </a:solidFill>
              </a:rPr>
              <a:t>a Facebook page for </a:t>
            </a:r>
            <a:r>
              <a:rPr lang="en-US" sz="2400" dirty="0" smtClean="0">
                <a:solidFill>
                  <a:srgbClr val="000000"/>
                </a:solidFill>
              </a:rPr>
              <a:t>faith formation for announcements, updates, stories and photos from </a:t>
            </a:r>
            <a:r>
              <a:rPr lang="en-US" sz="2400" dirty="0">
                <a:solidFill>
                  <a:srgbClr val="000000"/>
                </a:solidFill>
              </a:rPr>
              <a:t>people </a:t>
            </a:r>
            <a:r>
              <a:rPr lang="en-US" sz="2400" dirty="0" smtClean="0">
                <a:solidFill>
                  <a:srgbClr val="000000"/>
                </a:solidFill>
              </a:rPr>
              <a:t>engaged in faith formation, </a:t>
            </a:r>
            <a:r>
              <a:rPr lang="en-US" sz="2400" dirty="0">
                <a:solidFill>
                  <a:srgbClr val="000000"/>
                </a:solidFill>
              </a:rPr>
              <a:t>etc. </a:t>
            </a:r>
            <a:endParaRPr lang="en-US" sz="2400" dirty="0" smtClean="0">
              <a:solidFill>
                <a:srgbClr val="000000"/>
              </a:solidFill>
            </a:endParaRPr>
          </a:p>
          <a:p>
            <a:pPr marL="457200" indent="-457200" fontAlgn="base" hangingPunct="0">
              <a:spcBef>
                <a:spcPts val="0"/>
              </a:spcBef>
              <a:buSzPct val="100000"/>
              <a:buFont typeface="+mj-lt"/>
              <a:buAutoNum type="arabicPeriod"/>
            </a:pPr>
            <a:r>
              <a:rPr lang="en-US" sz="2400" dirty="0" smtClean="0">
                <a:solidFill>
                  <a:srgbClr val="000000"/>
                </a:solidFill>
              </a:rPr>
              <a:t>Use Twitter to announce updates, events, and invite reflections from people on their experiences. </a:t>
            </a:r>
            <a:endParaRPr lang="en-US" sz="2400" dirty="0">
              <a:solidFill>
                <a:srgbClr val="000000"/>
              </a:solidFill>
            </a:endParaRPr>
          </a:p>
          <a:p>
            <a:pPr marL="457200" indent="-457200" fontAlgn="base" hangingPunct="0">
              <a:spcBef>
                <a:spcPts val="0"/>
              </a:spcBef>
              <a:buSzPct val="100000"/>
              <a:buFont typeface="+mj-lt"/>
              <a:buAutoNum type="arabicPeriod"/>
            </a:pPr>
            <a:r>
              <a:rPr lang="en-US" sz="2400" dirty="0">
                <a:solidFill>
                  <a:srgbClr val="000000"/>
                </a:solidFill>
              </a:rPr>
              <a:t>Send email or </a:t>
            </a:r>
            <a:r>
              <a:rPr lang="en-US" sz="2400" dirty="0" smtClean="0">
                <a:solidFill>
                  <a:srgbClr val="000000"/>
                </a:solidFill>
              </a:rPr>
              <a:t>e</a:t>
            </a:r>
            <a:r>
              <a:rPr lang="en-US" sz="2400" dirty="0">
                <a:solidFill>
                  <a:srgbClr val="000000"/>
                </a:solidFill>
              </a:rPr>
              <a:t>-newsletters to targeted </a:t>
            </a:r>
            <a:r>
              <a:rPr lang="en-US" sz="2400" dirty="0" smtClean="0">
                <a:solidFill>
                  <a:srgbClr val="000000"/>
                </a:solidFill>
              </a:rPr>
              <a:t>groups (use a service like Constant Contact, Mail Chimp, Flocknote).</a:t>
            </a:r>
          </a:p>
          <a:p>
            <a:pPr marL="457200" indent="-457200" fontAlgn="base" hangingPunct="0">
              <a:spcBef>
                <a:spcPts val="0"/>
              </a:spcBef>
              <a:buSzPct val="100000"/>
              <a:buFont typeface="+mj-lt"/>
              <a:buAutoNum type="arabicPeriod"/>
            </a:pPr>
            <a:r>
              <a:rPr lang="en-US" sz="2400" dirty="0" smtClean="0">
                <a:solidFill>
                  <a:srgbClr val="000000"/>
                </a:solidFill>
              </a:rPr>
              <a:t>Provide ways to share experiences using blogs, Twitter, Facebook: videos</a:t>
            </a:r>
            <a:r>
              <a:rPr lang="en-US" sz="2400" dirty="0">
                <a:solidFill>
                  <a:srgbClr val="000000"/>
                </a:solidFill>
              </a:rPr>
              <a:t>, reports, photos, etc. </a:t>
            </a:r>
          </a:p>
        </p:txBody>
      </p:sp>
    </p:spTree>
    <p:extLst>
      <p:ext uri="{BB962C8B-B14F-4D97-AF65-F5344CB8AC3E}">
        <p14:creationId xmlns:p14="http://schemas.microsoft.com/office/powerpoint/2010/main" val="4378593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smtClean="0"/>
              <a:t>Marketing in Four Steps – Seth Godin</a:t>
            </a:r>
            <a:endParaRPr lang="en-US" dirty="0"/>
          </a:p>
        </p:txBody>
      </p:sp>
      <p:sp>
        <p:nvSpPr>
          <p:cNvPr id="3" name="Content Placeholder 2"/>
          <p:cNvSpPr>
            <a:spLocks noGrp="1"/>
          </p:cNvSpPr>
          <p:nvPr>
            <p:ph idx="1"/>
          </p:nvPr>
        </p:nvSpPr>
        <p:spPr/>
        <p:txBody>
          <a:bodyPr>
            <a:normAutofit lnSpcReduction="10000"/>
          </a:bodyPr>
          <a:lstStyle/>
          <a:p>
            <a:pPr marL="457200" indent="-457200">
              <a:lnSpc>
                <a:spcPct val="110000"/>
              </a:lnSpc>
              <a:spcBef>
                <a:spcPts val="0"/>
              </a:spcBef>
              <a:buFont typeface="+mj-lt"/>
              <a:buAutoNum type="arabicPeriod"/>
            </a:pPr>
            <a:r>
              <a:rPr lang="en-US" dirty="0" smtClean="0"/>
              <a:t>The </a:t>
            </a:r>
            <a:r>
              <a:rPr lang="en-US" dirty="0"/>
              <a:t>first step is to invent a thing worth making, a story worth telling, a contribution worth talking about.</a:t>
            </a:r>
          </a:p>
          <a:p>
            <a:pPr marL="457200" indent="-457200">
              <a:lnSpc>
                <a:spcPct val="110000"/>
              </a:lnSpc>
              <a:spcBef>
                <a:spcPts val="0"/>
              </a:spcBef>
              <a:buFont typeface="+mj-lt"/>
              <a:buAutoNum type="arabicPeriod"/>
            </a:pPr>
            <a:r>
              <a:rPr lang="en-US" dirty="0"/>
              <a:t>The second step is to design and build it in a way that people will actually benefit from and care about.</a:t>
            </a:r>
          </a:p>
          <a:p>
            <a:pPr marL="457200" indent="-457200">
              <a:lnSpc>
                <a:spcPct val="110000"/>
              </a:lnSpc>
              <a:spcBef>
                <a:spcPts val="0"/>
              </a:spcBef>
              <a:buFont typeface="+mj-lt"/>
              <a:buAutoNum type="arabicPeriod"/>
            </a:pPr>
            <a:r>
              <a:rPr lang="en-US" dirty="0"/>
              <a:t>The third one is the one everyone gets all excited about. This is the step where you tell the story to the right people in the right way.</a:t>
            </a:r>
          </a:p>
          <a:p>
            <a:pPr marL="457200" indent="-457200">
              <a:lnSpc>
                <a:spcPct val="110000"/>
              </a:lnSpc>
              <a:spcBef>
                <a:spcPts val="0"/>
              </a:spcBef>
              <a:buFont typeface="+mj-lt"/>
              <a:buAutoNum type="arabicPeriod"/>
            </a:pPr>
            <a:r>
              <a:rPr lang="en-US" dirty="0"/>
              <a:t>The last step is so often overlooked: The part where you show up, regularly, consistently and generously, for years and years, to organize and lead and build confidence in the change you seek to make</a:t>
            </a:r>
            <a:r>
              <a:rPr lang="en-US" dirty="0" smtClean="0"/>
              <a:t>.</a:t>
            </a:r>
          </a:p>
          <a:p>
            <a:pPr marL="0" indent="0">
              <a:lnSpc>
                <a:spcPct val="110000"/>
              </a:lnSpc>
              <a:spcBef>
                <a:spcPts val="0"/>
              </a:spcBef>
              <a:buNone/>
            </a:pPr>
            <a:endParaRPr lang="en-US" dirty="0" smtClean="0"/>
          </a:p>
          <a:p>
            <a:pPr marL="0" indent="0">
              <a:lnSpc>
                <a:spcPct val="110000"/>
              </a:lnSpc>
              <a:spcBef>
                <a:spcPts val="0"/>
              </a:spcBef>
              <a:buNone/>
            </a:pPr>
            <a:r>
              <a:rPr lang="en-US" sz="1600" dirty="0" smtClean="0"/>
              <a:t>(http</a:t>
            </a:r>
            <a:r>
              <a:rPr lang="en-US" sz="1600" dirty="0"/>
              <a:t>://sethgodin.typepad.com/seths_blog/2016/08/marketing-in-four-</a:t>
            </a:r>
            <a:r>
              <a:rPr lang="en-US" sz="1600" dirty="0" smtClean="0"/>
              <a:t>steps.html)</a:t>
            </a:r>
            <a:endParaRPr lang="en-US" sz="1600" dirty="0"/>
          </a:p>
        </p:txBody>
      </p:sp>
    </p:spTree>
    <p:extLst>
      <p:ext uri="{BB962C8B-B14F-4D97-AF65-F5344CB8AC3E}">
        <p14:creationId xmlns:p14="http://schemas.microsoft.com/office/powerpoint/2010/main" val="158997931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Connect to Social Networks</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solidFill>
                  <a:srgbClr val="000000"/>
                </a:solidFill>
              </a:rPr>
              <a:t>Our social network is made up of all the people we’re connected to, all the people they are connected to, all the people they are connected to, and so on. </a:t>
            </a:r>
            <a:endParaRPr lang="en-US" sz="2400" dirty="0">
              <a:solidFill>
                <a:srgbClr val="000000"/>
              </a:solidFill>
            </a:endParaRPr>
          </a:p>
        </p:txBody>
      </p:sp>
      <p:graphicFrame>
        <p:nvGraphicFramePr>
          <p:cNvPr id="5" name="Diagram 4"/>
          <p:cNvGraphicFramePr/>
          <p:nvPr>
            <p:extLst>
              <p:ext uri="{D42A27DB-BD31-4B8C-83A1-F6EECF244321}">
                <p14:modId xmlns:p14="http://schemas.microsoft.com/office/powerpoint/2010/main" val="1502053614"/>
              </p:ext>
            </p:extLst>
          </p:nvPr>
        </p:nvGraphicFramePr>
        <p:xfrm>
          <a:off x="566222" y="2937365"/>
          <a:ext cx="7998392" cy="3305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07931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edback Capture Grid.pdf"/>
          <p:cNvPicPr>
            <a:picLocks noChangeAspect="1"/>
          </p:cNvPicPr>
          <p:nvPr/>
        </p:nvPicPr>
        <p:blipFill rotWithShape="1">
          <a:blip r:embed="rId2" cstate="screen">
            <a:extLst>
              <a:ext uri="{28A0092B-C50C-407E-A947-70E740481C1C}">
                <a14:useLocalDpi xmlns:a14="http://schemas.microsoft.com/office/drawing/2010/main"/>
              </a:ext>
            </a:extLst>
          </a:blip>
          <a:srcRect l="8641" t="3333" r="9345" b="20017"/>
          <a:stretch/>
        </p:blipFill>
        <p:spPr>
          <a:xfrm>
            <a:off x="2155030" y="1214782"/>
            <a:ext cx="4592725" cy="5554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Vertical Title 1"/>
          <p:cNvSpPr>
            <a:spLocks noGrp="1"/>
          </p:cNvSpPr>
          <p:nvPr>
            <p:ph type="title"/>
          </p:nvPr>
        </p:nvSpPr>
        <p:spPr>
          <a:xfrm>
            <a:off x="457200" y="249582"/>
            <a:ext cx="8229600" cy="990600"/>
          </a:xfrm>
        </p:spPr>
        <p:txBody>
          <a:bodyPr/>
          <a:lstStyle/>
          <a:p>
            <a:pPr algn="ctr"/>
            <a:r>
              <a:rPr lang="en-US" dirty="0" smtClean="0"/>
              <a:t>Evaluate </a:t>
            </a:r>
            <a:r>
              <a:rPr lang="en-US" dirty="0" smtClean="0"/>
              <a:t>Programming</a:t>
            </a:r>
            <a:endParaRPr lang="en-US" dirty="0"/>
          </a:p>
        </p:txBody>
      </p:sp>
    </p:spTree>
    <p:extLst>
      <p:ext uri="{BB962C8B-B14F-4D97-AF65-F5344CB8AC3E}">
        <p14:creationId xmlns:p14="http://schemas.microsoft.com/office/powerpoint/2010/main" val="149739121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gn="ctr"/>
            <a:r>
              <a:rPr lang="en-US" dirty="0" smtClean="0">
                <a:solidFill>
                  <a:srgbClr val="000000"/>
                </a:solidFill>
              </a:rPr>
              <a:t>Personalize adult </a:t>
            </a:r>
            <a:r>
              <a:rPr lang="en-US" dirty="0" smtClean="0">
                <a:solidFill>
                  <a:srgbClr val="000000"/>
                </a:solidFill>
              </a:rPr>
              <a:t/>
            </a:r>
            <a:br>
              <a:rPr lang="en-US" dirty="0" smtClean="0">
                <a:solidFill>
                  <a:srgbClr val="000000"/>
                </a:solidFill>
              </a:rPr>
            </a:br>
            <a:r>
              <a:rPr lang="en-US" dirty="0" smtClean="0">
                <a:solidFill>
                  <a:srgbClr val="000000"/>
                </a:solidFill>
              </a:rPr>
              <a:t>faith formation</a:t>
            </a:r>
            <a:endParaRPr lang="en-US" dirty="0">
              <a:solidFill>
                <a:srgbClr val="000000"/>
              </a:solidFill>
            </a:endParaRPr>
          </a:p>
        </p:txBody>
      </p:sp>
    </p:spTree>
    <p:extLst>
      <p:ext uri="{BB962C8B-B14F-4D97-AF65-F5344CB8AC3E}">
        <p14:creationId xmlns:p14="http://schemas.microsoft.com/office/powerpoint/2010/main" val="948946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Seasons of Adulthood</a:t>
            </a:r>
            <a:endParaRPr lang="en-US" dirty="0"/>
          </a:p>
        </p:txBody>
      </p:sp>
      <p:sp>
        <p:nvSpPr>
          <p:cNvPr id="8" name="Text Placeholder 7"/>
          <p:cNvSpPr>
            <a:spLocks noGrp="1"/>
          </p:cNvSpPr>
          <p:nvPr>
            <p:ph type="body" idx="1"/>
          </p:nvPr>
        </p:nvSpPr>
        <p:spPr>
          <a:solidFill>
            <a:schemeClr val="accent1"/>
          </a:solidFill>
        </p:spPr>
        <p:txBody>
          <a:bodyPr>
            <a:normAutofit/>
          </a:bodyPr>
          <a:lstStyle/>
          <a:p>
            <a:r>
              <a:rPr lang="en-US" sz="2400" dirty="0" smtClean="0">
                <a:solidFill>
                  <a:srgbClr val="FFFFFF"/>
                </a:solidFill>
                <a:latin typeface="Century Gothic"/>
                <a:cs typeface="Century Gothic"/>
              </a:rPr>
              <a:t>Seasons of Adulthood</a:t>
            </a:r>
            <a:endParaRPr lang="en-US" sz="2400" dirty="0">
              <a:solidFill>
                <a:srgbClr val="FFFFFF"/>
              </a:solidFill>
              <a:latin typeface="Century Gothic"/>
              <a:cs typeface="Century Gothic"/>
            </a:endParaRPr>
          </a:p>
        </p:txBody>
      </p:sp>
      <p:sp>
        <p:nvSpPr>
          <p:cNvPr id="6" name="Content Placeholder 5"/>
          <p:cNvSpPr>
            <a:spLocks noGrp="1"/>
          </p:cNvSpPr>
          <p:nvPr>
            <p:ph sz="half" idx="2"/>
          </p:nvPr>
        </p:nvSpPr>
        <p:spPr/>
        <p:txBody>
          <a:bodyPr>
            <a:normAutofit/>
          </a:bodyPr>
          <a:lstStyle/>
          <a:p>
            <a:pPr>
              <a:buClr>
                <a:schemeClr val="accent3"/>
              </a:buClr>
            </a:pPr>
            <a:r>
              <a:rPr lang="en-US" dirty="0" smtClean="0"/>
              <a:t>Young Adults (20s-30s)</a:t>
            </a:r>
          </a:p>
          <a:p>
            <a:pPr lvl="1">
              <a:buClr>
                <a:schemeClr val="accent3"/>
              </a:buClr>
            </a:pPr>
            <a:r>
              <a:rPr lang="en-US" sz="2400" dirty="0" smtClean="0"/>
              <a:t>Millennial Generation</a:t>
            </a:r>
          </a:p>
          <a:p>
            <a:pPr>
              <a:buClr>
                <a:schemeClr val="accent3"/>
              </a:buClr>
            </a:pPr>
            <a:r>
              <a:rPr lang="en-US" dirty="0" smtClean="0"/>
              <a:t>Midlife Adults (40s-mid 50s)</a:t>
            </a:r>
          </a:p>
          <a:p>
            <a:pPr lvl="1">
              <a:buClr>
                <a:schemeClr val="accent3"/>
              </a:buClr>
            </a:pPr>
            <a:r>
              <a:rPr lang="en-US" sz="2400" dirty="0" smtClean="0"/>
              <a:t>Generation X</a:t>
            </a:r>
          </a:p>
          <a:p>
            <a:pPr>
              <a:buClr>
                <a:schemeClr val="accent3"/>
              </a:buClr>
            </a:pPr>
            <a:r>
              <a:rPr lang="en-US" dirty="0" smtClean="0"/>
              <a:t>Mature Adults (mid 50s</a:t>
            </a:r>
            <a:r>
              <a:rPr lang="mr-IN" dirty="0" smtClean="0"/>
              <a:t>–</a:t>
            </a:r>
            <a:r>
              <a:rPr lang="en-US" dirty="0" smtClean="0"/>
              <a:t>75)</a:t>
            </a:r>
          </a:p>
          <a:p>
            <a:pPr lvl="1">
              <a:buClr>
                <a:schemeClr val="accent3"/>
              </a:buClr>
            </a:pPr>
            <a:r>
              <a:rPr lang="en-US" sz="2400" dirty="0" smtClean="0"/>
              <a:t>Baby Boom Generation</a:t>
            </a:r>
          </a:p>
          <a:p>
            <a:pPr>
              <a:buClr>
                <a:schemeClr val="accent3"/>
              </a:buClr>
            </a:pPr>
            <a:r>
              <a:rPr lang="en-US" dirty="0" smtClean="0"/>
              <a:t>Older Adults (75+)</a:t>
            </a:r>
          </a:p>
          <a:p>
            <a:pPr lvl="1">
              <a:buClr>
                <a:schemeClr val="accent3"/>
              </a:buClr>
            </a:pPr>
            <a:r>
              <a:rPr lang="en-US" sz="2400" dirty="0" smtClean="0"/>
              <a:t>Building Generation</a:t>
            </a:r>
            <a:endParaRPr lang="en-US" sz="2400" dirty="0"/>
          </a:p>
        </p:txBody>
      </p:sp>
      <p:sp>
        <p:nvSpPr>
          <p:cNvPr id="9" name="Text Placeholder 8"/>
          <p:cNvSpPr>
            <a:spLocks noGrp="1"/>
          </p:cNvSpPr>
          <p:nvPr>
            <p:ph type="body" sz="quarter" idx="3"/>
          </p:nvPr>
        </p:nvSpPr>
        <p:spPr>
          <a:solidFill>
            <a:schemeClr val="accent2"/>
          </a:solidFill>
        </p:spPr>
        <p:txBody>
          <a:bodyPr>
            <a:normAutofit/>
          </a:bodyPr>
          <a:lstStyle/>
          <a:p>
            <a:r>
              <a:rPr lang="en-US" sz="2400" dirty="0" smtClean="0">
                <a:solidFill>
                  <a:srgbClr val="FFFFFF"/>
                </a:solidFill>
                <a:latin typeface="Century Gothic"/>
                <a:cs typeface="Century Gothic"/>
              </a:rPr>
              <a:t>Life Issues</a:t>
            </a:r>
            <a:endParaRPr lang="en-US" sz="2400" dirty="0">
              <a:solidFill>
                <a:srgbClr val="FFFFFF"/>
              </a:solidFill>
              <a:latin typeface="Century Gothic"/>
              <a:cs typeface="Century Gothic"/>
            </a:endParaRPr>
          </a:p>
        </p:txBody>
      </p:sp>
      <p:sp>
        <p:nvSpPr>
          <p:cNvPr id="10" name="Content Placeholder 9"/>
          <p:cNvSpPr>
            <a:spLocks noGrp="1"/>
          </p:cNvSpPr>
          <p:nvPr>
            <p:ph sz="quarter" idx="4"/>
          </p:nvPr>
        </p:nvSpPr>
        <p:spPr>
          <a:xfrm>
            <a:off x="4754879" y="2438400"/>
            <a:ext cx="4024685" cy="3951288"/>
          </a:xfrm>
        </p:spPr>
        <p:txBody>
          <a:bodyPr/>
          <a:lstStyle/>
          <a:p>
            <a:pPr marL="457200" indent="-457200">
              <a:buClr>
                <a:schemeClr val="accent3"/>
              </a:buClr>
              <a:buFont typeface="+mj-lt"/>
              <a:buAutoNum type="arabicPeriod"/>
            </a:pPr>
            <a:r>
              <a:rPr lang="en-US" dirty="0" smtClean="0"/>
              <a:t>Physical &amp; Cognitive Changes</a:t>
            </a:r>
          </a:p>
          <a:p>
            <a:pPr marL="457200" indent="-457200">
              <a:buClr>
                <a:schemeClr val="accent3"/>
              </a:buClr>
              <a:buFont typeface="+mj-lt"/>
              <a:buAutoNum type="arabicPeriod"/>
            </a:pPr>
            <a:r>
              <a:rPr lang="en-US" dirty="0" smtClean="0"/>
              <a:t>Developmental Tasks</a:t>
            </a:r>
          </a:p>
          <a:p>
            <a:pPr marL="457200" indent="-457200">
              <a:buClr>
                <a:schemeClr val="accent3"/>
              </a:buClr>
              <a:buFont typeface="+mj-lt"/>
              <a:buAutoNum type="arabicPeriod"/>
            </a:pPr>
            <a:r>
              <a:rPr lang="en-US" dirty="0"/>
              <a:t>Family Life </a:t>
            </a:r>
            <a:r>
              <a:rPr lang="en-US" dirty="0" smtClean="0"/>
              <a:t>Cycle</a:t>
            </a:r>
          </a:p>
          <a:p>
            <a:pPr marL="457200" indent="-457200">
              <a:buClr>
                <a:schemeClr val="accent3"/>
              </a:buClr>
              <a:buFont typeface="+mj-lt"/>
              <a:buAutoNum type="arabicPeriod"/>
            </a:pPr>
            <a:r>
              <a:rPr lang="en-US" dirty="0" smtClean="0"/>
              <a:t>Faith Development</a:t>
            </a:r>
          </a:p>
          <a:p>
            <a:pPr marL="457200" indent="-457200">
              <a:buClr>
                <a:schemeClr val="accent3"/>
              </a:buClr>
              <a:buFont typeface="+mj-lt"/>
              <a:buAutoNum type="arabicPeriod"/>
            </a:pPr>
            <a:r>
              <a:rPr lang="en-US" dirty="0" smtClean="0"/>
              <a:t>Spiritual-Religious Identities</a:t>
            </a:r>
          </a:p>
          <a:p>
            <a:pPr marL="457200" indent="-457200">
              <a:buClr>
                <a:schemeClr val="accent3"/>
              </a:buClr>
              <a:buFont typeface="+mj-lt"/>
              <a:buAutoNum type="arabicPeriod"/>
            </a:pPr>
            <a:r>
              <a:rPr lang="en-US" dirty="0" smtClean="0"/>
              <a:t>Generational Characteristics</a:t>
            </a:r>
          </a:p>
        </p:txBody>
      </p:sp>
    </p:spTree>
    <p:extLst>
      <p:ext uri="{BB962C8B-B14F-4D97-AF65-F5344CB8AC3E}">
        <p14:creationId xmlns:p14="http://schemas.microsoft.com/office/powerpoint/2010/main" val="4186285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45720" indent="0">
              <a:buSzPct val="80000"/>
              <a:buNone/>
            </a:pPr>
            <a:r>
              <a:rPr lang="en-US" sz="3200" dirty="0"/>
              <a:t>Personalized pathways for discipleship &amp; faith </a:t>
            </a:r>
            <a:r>
              <a:rPr lang="en-US" sz="3200" dirty="0" smtClean="0"/>
              <a:t>growth. . . .  </a:t>
            </a:r>
          </a:p>
          <a:p>
            <a:pPr marL="502920" indent="-457200">
              <a:buSzPct val="80000"/>
              <a:buFont typeface="Wingdings" charset="2"/>
              <a:buChar char=""/>
            </a:pPr>
            <a:r>
              <a:rPr lang="en-US" sz="3200" dirty="0" smtClean="0"/>
              <a:t>Guide people in discerning their religious and spiritual needs</a:t>
            </a:r>
          </a:p>
          <a:p>
            <a:pPr marL="502920" indent="-457200">
              <a:buSzPct val="80000"/>
              <a:buFont typeface="Wingdings" charset="2"/>
              <a:buChar char=""/>
            </a:pPr>
            <a:r>
              <a:rPr lang="en-US" sz="3200" dirty="0"/>
              <a:t>Equip </a:t>
            </a:r>
            <a:r>
              <a:rPr lang="en-US" sz="3200" dirty="0" smtClean="0"/>
              <a:t>people with </a:t>
            </a:r>
            <a:r>
              <a:rPr lang="en-US" sz="3200" dirty="0"/>
              <a:t>the resources and tools to learn and grow at their own pace</a:t>
            </a:r>
          </a:p>
          <a:p>
            <a:pPr marL="502920" indent="-457200">
              <a:buSzPct val="80000"/>
              <a:buFont typeface="Wingdings" charset="2"/>
              <a:buChar char=""/>
            </a:pPr>
            <a:r>
              <a:rPr lang="en-US" sz="3200" dirty="0" smtClean="0"/>
              <a:t>Provide mentoring</a:t>
            </a:r>
            <a:r>
              <a:rPr lang="en-US" sz="3200" dirty="0"/>
              <a:t> </a:t>
            </a:r>
            <a:r>
              <a:rPr lang="en-US" sz="3200" dirty="0" smtClean="0"/>
              <a:t>and support for the journey</a:t>
            </a:r>
            <a:endParaRPr lang="en-US" sz="3200" dirty="0"/>
          </a:p>
          <a:p>
            <a:pPr marL="45720" indent="0">
              <a:buSzPct val="80000"/>
              <a:buNone/>
            </a:pPr>
            <a:endParaRPr lang="en-US" dirty="0" smtClean="0"/>
          </a:p>
        </p:txBody>
      </p:sp>
      <p:sp>
        <p:nvSpPr>
          <p:cNvPr id="4" name="Title 3"/>
          <p:cNvSpPr>
            <a:spLocks noGrp="1"/>
          </p:cNvSpPr>
          <p:nvPr>
            <p:ph type="title"/>
          </p:nvPr>
        </p:nvSpPr>
        <p:spPr/>
        <p:txBody>
          <a:bodyPr/>
          <a:lstStyle/>
          <a:p>
            <a:pPr algn="ctr"/>
            <a:r>
              <a:rPr lang="en-US" dirty="0" smtClean="0"/>
              <a:t>Personalize </a:t>
            </a:r>
            <a:r>
              <a:rPr lang="en-US" dirty="0" smtClean="0"/>
              <a:t>Faith Formation</a:t>
            </a:r>
            <a:endParaRPr lang="en-US" dirty="0"/>
          </a:p>
        </p:txBody>
      </p:sp>
    </p:spTree>
    <p:extLst>
      <p:ext uri="{BB962C8B-B14F-4D97-AF65-F5344CB8AC3E}">
        <p14:creationId xmlns:p14="http://schemas.microsoft.com/office/powerpoint/2010/main" val="20966613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Faith Growth Pathway VFU.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4569" y="651565"/>
            <a:ext cx="8258517" cy="6029739"/>
          </a:xfrm>
          <a:prstGeom prst="rect">
            <a:avLst/>
          </a:prstGeom>
        </p:spPr>
      </p:pic>
    </p:spTree>
    <p:extLst>
      <p:ext uri="{BB962C8B-B14F-4D97-AF65-F5344CB8AC3E}">
        <p14:creationId xmlns:p14="http://schemas.microsoft.com/office/powerpoint/2010/main" val="169322737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Pathways_Assessment.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0262" y="541129"/>
            <a:ext cx="4030220" cy="6228522"/>
          </a:xfrm>
          <a:prstGeom prst="rect">
            <a:avLst/>
          </a:prstGeom>
          <a:solidFill>
            <a:schemeClr val="bg1"/>
          </a:solidFill>
        </p:spPr>
      </p:pic>
      <p:pic>
        <p:nvPicPr>
          <p:cNvPr id="4" name="Picture 3" descr="0e942631_pathways-to-spiritual-growth-pdf.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2507" y="507999"/>
            <a:ext cx="3326503" cy="6261652"/>
          </a:xfrm>
          <a:prstGeom prst="rect">
            <a:avLst/>
          </a:prstGeom>
        </p:spPr>
      </p:pic>
    </p:spTree>
    <p:extLst>
      <p:ext uri="{BB962C8B-B14F-4D97-AF65-F5344CB8AC3E}">
        <p14:creationId xmlns:p14="http://schemas.microsoft.com/office/powerpoint/2010/main" val="1159929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Personalizing Faith Formation</a:t>
            </a:r>
            <a:endParaRPr lang="en-US" dirty="0"/>
          </a:p>
        </p:txBody>
      </p:sp>
      <p:graphicFrame>
        <p:nvGraphicFramePr>
          <p:cNvPr id="6" name="Diagram 5"/>
          <p:cNvGraphicFramePr/>
          <p:nvPr>
            <p:extLst>
              <p:ext uri="{D42A27DB-BD31-4B8C-83A1-F6EECF244321}">
                <p14:modId xmlns:p14="http://schemas.microsoft.com/office/powerpoint/2010/main" val="3356249132"/>
              </p:ext>
            </p:extLst>
          </p:nvPr>
        </p:nvGraphicFramePr>
        <p:xfrm>
          <a:off x="1400298" y="1680200"/>
          <a:ext cx="6350189" cy="4863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22054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Build a Curation Support System</a:t>
            </a:r>
            <a:endParaRPr lang="en-US" dirty="0"/>
          </a:p>
        </p:txBody>
      </p:sp>
      <p:sp>
        <p:nvSpPr>
          <p:cNvPr id="3" name="Content Placeholder 2"/>
          <p:cNvSpPr>
            <a:spLocks noGrp="1"/>
          </p:cNvSpPr>
          <p:nvPr>
            <p:ph type="subTitle" idx="1"/>
          </p:nvPr>
        </p:nvSpPr>
        <p:spPr>
          <a:xfrm>
            <a:off x="685800" y="3505199"/>
            <a:ext cx="6400800" cy="2436191"/>
          </a:xfrm>
        </p:spPr>
        <p:txBody>
          <a:bodyPr>
            <a:normAutofit fontScale="92500"/>
          </a:bodyPr>
          <a:lstStyle/>
          <a:p>
            <a:pPr marL="514350" indent="-514350">
              <a:buSzPct val="100000"/>
              <a:buFont typeface="+mj-lt"/>
              <a:buAutoNum type="arabicPeriod"/>
            </a:pPr>
            <a:r>
              <a:rPr lang="en-US" sz="2800" dirty="0" smtClean="0">
                <a:solidFill>
                  <a:srgbClr val="000000"/>
                </a:solidFill>
              </a:rPr>
              <a:t>Develop trusted expert curators to assist.</a:t>
            </a:r>
          </a:p>
          <a:p>
            <a:pPr marL="514350" indent="-514350">
              <a:buSzPct val="100000"/>
              <a:buFont typeface="+mj-lt"/>
              <a:buAutoNum type="arabicPeriod"/>
            </a:pPr>
            <a:r>
              <a:rPr lang="en-US" sz="2800" dirty="0" smtClean="0">
                <a:solidFill>
                  <a:srgbClr val="000000"/>
                </a:solidFill>
              </a:rPr>
              <a:t>Develop a list of high quality online resource centers.</a:t>
            </a:r>
          </a:p>
          <a:p>
            <a:pPr marL="514350" indent="-514350">
              <a:buSzPct val="100000"/>
              <a:buFont typeface="+mj-lt"/>
              <a:buAutoNum type="arabicPeriod"/>
            </a:pPr>
            <a:r>
              <a:rPr lang="en-US" sz="2800" dirty="0" smtClean="0">
                <a:solidFill>
                  <a:srgbClr val="000000"/>
                </a:solidFill>
              </a:rPr>
              <a:t>Subscribe to faith formation blogs and newsletters.</a:t>
            </a:r>
            <a:endParaRPr lang="en-US" sz="2800" dirty="0">
              <a:solidFill>
                <a:srgbClr val="000000"/>
              </a:solidFill>
            </a:endParaRPr>
          </a:p>
        </p:txBody>
      </p:sp>
    </p:spTree>
    <p:extLst>
      <p:ext uri="{BB962C8B-B14F-4D97-AF65-F5344CB8AC3E}">
        <p14:creationId xmlns:p14="http://schemas.microsoft.com/office/powerpoint/2010/main" val="2701450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948421755"/>
              </p:ext>
            </p:extLst>
          </p:nvPr>
        </p:nvGraphicFramePr>
        <p:xfrm>
          <a:off x="958794" y="1646493"/>
          <a:ext cx="7076186" cy="4765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Develop Trusted Sources</a:t>
            </a:r>
            <a:endParaRPr lang="en-US" dirty="0"/>
          </a:p>
        </p:txBody>
      </p:sp>
    </p:spTree>
    <p:extLst>
      <p:ext uri="{BB962C8B-B14F-4D97-AF65-F5344CB8AC3E}">
        <p14:creationId xmlns:p14="http://schemas.microsoft.com/office/powerpoint/2010/main" val="1690334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Develop a Research Checklist</a:t>
            </a:r>
            <a:endParaRPr lang="en-US" dirty="0"/>
          </a:p>
        </p:txBody>
      </p:sp>
      <p:sp>
        <p:nvSpPr>
          <p:cNvPr id="4" name="Content Placeholder 3"/>
          <p:cNvSpPr>
            <a:spLocks noGrp="1"/>
          </p:cNvSpPr>
          <p:nvPr>
            <p:ph idx="1"/>
          </p:nvPr>
        </p:nvSpPr>
        <p:spPr>
          <a:xfrm>
            <a:off x="685800" y="1524000"/>
            <a:ext cx="7772400" cy="5141314"/>
          </a:xfrm>
        </p:spPr>
        <p:txBody>
          <a:bodyPr>
            <a:normAutofit/>
          </a:bodyPr>
          <a:lstStyle/>
          <a:p>
            <a:pPr marL="457200" lvl="0" indent="-457200">
              <a:spcBef>
                <a:spcPts val="0"/>
              </a:spcBef>
              <a:buSzPct val="100000"/>
              <a:buFont typeface="+mj-lt"/>
              <a:buAutoNum type="arabicPeriod"/>
            </a:pPr>
            <a:r>
              <a:rPr lang="en-US" sz="2200" dirty="0" smtClean="0">
                <a:solidFill>
                  <a:srgbClr val="000000"/>
                </a:solidFill>
              </a:rPr>
              <a:t>People</a:t>
            </a:r>
            <a:r>
              <a:rPr lang="en-US" sz="2200" dirty="0">
                <a:solidFill>
                  <a:srgbClr val="000000"/>
                </a:solidFill>
              </a:rPr>
              <a:t>: teachers, mentors/guides, </a:t>
            </a:r>
            <a:r>
              <a:rPr lang="en-US" sz="2200" dirty="0" smtClean="0">
                <a:solidFill>
                  <a:srgbClr val="000000"/>
                </a:solidFill>
              </a:rPr>
              <a:t>guest </a:t>
            </a:r>
            <a:r>
              <a:rPr lang="en-US" sz="2200" dirty="0">
                <a:solidFill>
                  <a:srgbClr val="000000"/>
                </a:solidFill>
              </a:rPr>
              <a:t>presenters</a:t>
            </a:r>
          </a:p>
          <a:p>
            <a:pPr marL="457200" lvl="0" indent="-457200">
              <a:spcBef>
                <a:spcPts val="0"/>
              </a:spcBef>
              <a:buSzPct val="100000"/>
              <a:buFont typeface="+mj-lt"/>
              <a:buAutoNum type="arabicPeriod"/>
            </a:pPr>
            <a:r>
              <a:rPr lang="en-US" sz="2200" dirty="0">
                <a:solidFill>
                  <a:srgbClr val="000000"/>
                </a:solidFill>
              </a:rPr>
              <a:t>Community programs: churches, agencies, organizations, </a:t>
            </a:r>
          </a:p>
          <a:p>
            <a:pPr marL="457200" lvl="0" indent="-457200">
              <a:spcBef>
                <a:spcPts val="0"/>
              </a:spcBef>
              <a:buSzPct val="100000"/>
              <a:buFont typeface="+mj-lt"/>
              <a:buAutoNum type="arabicPeriod"/>
            </a:pPr>
            <a:r>
              <a:rPr lang="en-US" sz="2200" dirty="0">
                <a:solidFill>
                  <a:srgbClr val="000000"/>
                </a:solidFill>
              </a:rPr>
              <a:t>Educational institutions: colleges, </a:t>
            </a:r>
            <a:r>
              <a:rPr lang="en-US" sz="2200" dirty="0" smtClean="0">
                <a:solidFill>
                  <a:srgbClr val="000000"/>
                </a:solidFill>
              </a:rPr>
              <a:t>seminaries</a:t>
            </a:r>
            <a:endParaRPr lang="en-US" sz="2200" dirty="0">
              <a:solidFill>
                <a:srgbClr val="000000"/>
              </a:solidFill>
            </a:endParaRPr>
          </a:p>
          <a:p>
            <a:pPr marL="457200" lvl="0" indent="-457200">
              <a:spcBef>
                <a:spcPts val="0"/>
              </a:spcBef>
              <a:buSzPct val="100000"/>
              <a:buFont typeface="+mj-lt"/>
              <a:buAutoNum type="arabicPeriod"/>
            </a:pPr>
            <a:r>
              <a:rPr lang="en-US" sz="2200" dirty="0">
                <a:solidFill>
                  <a:srgbClr val="000000"/>
                </a:solidFill>
              </a:rPr>
              <a:t>Retreat and spiritual life centers, monasteries </a:t>
            </a:r>
          </a:p>
          <a:p>
            <a:pPr marL="457200" lvl="0" indent="-457200">
              <a:spcBef>
                <a:spcPts val="0"/>
              </a:spcBef>
              <a:buSzPct val="100000"/>
              <a:buFont typeface="+mj-lt"/>
              <a:buAutoNum type="arabicPeriod"/>
            </a:pPr>
            <a:r>
              <a:rPr lang="en-US" sz="2200" dirty="0" smtClean="0">
                <a:solidFill>
                  <a:srgbClr val="000000"/>
                </a:solidFill>
              </a:rPr>
              <a:t>Denominational </a:t>
            </a:r>
            <a:r>
              <a:rPr lang="en-US" sz="2200" dirty="0">
                <a:solidFill>
                  <a:srgbClr val="000000"/>
                </a:solidFill>
              </a:rPr>
              <a:t>programs, events, </a:t>
            </a:r>
            <a:r>
              <a:rPr lang="en-US" sz="2200" dirty="0" smtClean="0">
                <a:solidFill>
                  <a:srgbClr val="000000"/>
                </a:solidFill>
              </a:rPr>
              <a:t>websites </a:t>
            </a:r>
            <a:endParaRPr lang="en-US" sz="2200" dirty="0">
              <a:solidFill>
                <a:srgbClr val="000000"/>
              </a:solidFill>
            </a:endParaRPr>
          </a:p>
          <a:p>
            <a:pPr marL="457200" lvl="0" indent="-457200">
              <a:spcBef>
                <a:spcPts val="0"/>
              </a:spcBef>
              <a:buSzPct val="100000"/>
              <a:buFont typeface="+mj-lt"/>
              <a:buAutoNum type="arabicPeriod"/>
            </a:pPr>
            <a:r>
              <a:rPr lang="en-US" sz="2200" dirty="0">
                <a:solidFill>
                  <a:srgbClr val="000000"/>
                </a:solidFill>
              </a:rPr>
              <a:t>Museums </a:t>
            </a:r>
          </a:p>
          <a:p>
            <a:pPr marL="457200" lvl="0" indent="-457200">
              <a:spcBef>
                <a:spcPts val="0"/>
              </a:spcBef>
              <a:buSzPct val="100000"/>
              <a:buFont typeface="+mj-lt"/>
              <a:buAutoNum type="arabicPeriod"/>
            </a:pPr>
            <a:r>
              <a:rPr lang="en-US" sz="2200" dirty="0">
                <a:solidFill>
                  <a:srgbClr val="000000"/>
                </a:solidFill>
              </a:rPr>
              <a:t>Books (with study guides</a:t>
            </a:r>
            <a:r>
              <a:rPr lang="en-US" sz="2200" dirty="0" smtClean="0">
                <a:solidFill>
                  <a:srgbClr val="000000"/>
                </a:solidFill>
              </a:rPr>
              <a:t>) &amp; E</a:t>
            </a:r>
            <a:r>
              <a:rPr lang="en-US" sz="2200" dirty="0">
                <a:solidFill>
                  <a:srgbClr val="000000"/>
                </a:solidFill>
              </a:rPr>
              <a:t>-books</a:t>
            </a:r>
          </a:p>
          <a:p>
            <a:pPr marL="457200" lvl="0" indent="-457200">
              <a:spcBef>
                <a:spcPts val="0"/>
              </a:spcBef>
              <a:buSzPct val="100000"/>
              <a:buFont typeface="+mj-lt"/>
              <a:buAutoNum type="arabicPeriod"/>
            </a:pPr>
            <a:r>
              <a:rPr lang="en-US" sz="2200" dirty="0">
                <a:solidFill>
                  <a:srgbClr val="000000"/>
                </a:solidFill>
              </a:rPr>
              <a:t>Apps</a:t>
            </a:r>
          </a:p>
          <a:p>
            <a:pPr marL="457200" lvl="0" indent="-457200">
              <a:spcBef>
                <a:spcPts val="0"/>
              </a:spcBef>
              <a:buSzPct val="100000"/>
              <a:buFont typeface="+mj-lt"/>
              <a:buAutoNum type="arabicPeriod"/>
            </a:pPr>
            <a:r>
              <a:rPr lang="en-US" sz="2200" dirty="0">
                <a:solidFill>
                  <a:srgbClr val="000000"/>
                </a:solidFill>
              </a:rPr>
              <a:t>Audio </a:t>
            </a:r>
            <a:r>
              <a:rPr lang="en-US" sz="2200" dirty="0" smtClean="0">
                <a:solidFill>
                  <a:srgbClr val="000000"/>
                </a:solidFill>
              </a:rPr>
              <a:t>podcasts &amp; audio </a:t>
            </a:r>
            <a:r>
              <a:rPr lang="en-US" sz="2200" dirty="0">
                <a:solidFill>
                  <a:srgbClr val="000000"/>
                </a:solidFill>
              </a:rPr>
              <a:t>learning programs</a:t>
            </a:r>
          </a:p>
          <a:p>
            <a:pPr marL="457200" lvl="0" indent="-457200">
              <a:spcBef>
                <a:spcPts val="0"/>
              </a:spcBef>
              <a:buSzPct val="100000"/>
              <a:buFont typeface="+mj-lt"/>
              <a:buAutoNum type="arabicPeriod"/>
            </a:pPr>
            <a:r>
              <a:rPr lang="en-US" sz="2200" dirty="0" smtClean="0">
                <a:solidFill>
                  <a:srgbClr val="000000"/>
                </a:solidFill>
              </a:rPr>
              <a:t>Videos &amp; video </a:t>
            </a:r>
            <a:r>
              <a:rPr lang="en-US" sz="2200" dirty="0">
                <a:solidFill>
                  <a:srgbClr val="000000"/>
                </a:solidFill>
              </a:rPr>
              <a:t>learning programs</a:t>
            </a:r>
          </a:p>
          <a:p>
            <a:pPr marL="457200" lvl="0" indent="-457200">
              <a:spcBef>
                <a:spcPts val="0"/>
              </a:spcBef>
              <a:buSzPct val="100000"/>
              <a:buFont typeface="+mj-lt"/>
              <a:buAutoNum type="arabicPeriod"/>
            </a:pPr>
            <a:r>
              <a:rPr lang="en-US" sz="2200" dirty="0">
                <a:solidFill>
                  <a:srgbClr val="000000"/>
                </a:solidFill>
              </a:rPr>
              <a:t>Online </a:t>
            </a:r>
            <a:r>
              <a:rPr lang="en-US" sz="2200" dirty="0" smtClean="0">
                <a:solidFill>
                  <a:srgbClr val="000000"/>
                </a:solidFill>
              </a:rPr>
              <a:t>courses &amp; online </a:t>
            </a:r>
            <a:r>
              <a:rPr lang="en-US" sz="2200" dirty="0">
                <a:solidFill>
                  <a:srgbClr val="000000"/>
                </a:solidFill>
              </a:rPr>
              <a:t>activities </a:t>
            </a:r>
          </a:p>
          <a:p>
            <a:pPr marL="457200" lvl="0" indent="-457200">
              <a:spcBef>
                <a:spcPts val="0"/>
              </a:spcBef>
              <a:buSzPct val="100000"/>
              <a:buFont typeface="+mj-lt"/>
              <a:buAutoNum type="arabicPeriod"/>
            </a:pPr>
            <a:r>
              <a:rPr lang="en-US" sz="2200" dirty="0">
                <a:solidFill>
                  <a:srgbClr val="000000"/>
                </a:solidFill>
              </a:rPr>
              <a:t>Television shows</a:t>
            </a:r>
          </a:p>
          <a:p>
            <a:pPr marL="457200" lvl="0" indent="-457200">
              <a:spcBef>
                <a:spcPts val="0"/>
              </a:spcBef>
              <a:buSzPct val="100000"/>
              <a:buFont typeface="+mj-lt"/>
              <a:buAutoNum type="arabicPeriod"/>
            </a:pPr>
            <a:r>
              <a:rPr lang="en-US" sz="2200" dirty="0">
                <a:solidFill>
                  <a:srgbClr val="000000"/>
                </a:solidFill>
              </a:rPr>
              <a:t>Organizational websites</a:t>
            </a:r>
          </a:p>
          <a:p>
            <a:pPr marL="457200" lvl="0" indent="-457200">
              <a:spcBef>
                <a:spcPts val="0"/>
              </a:spcBef>
              <a:buSzPct val="100000"/>
              <a:buFont typeface="+mj-lt"/>
              <a:buAutoNum type="arabicPeriod"/>
            </a:pPr>
            <a:r>
              <a:rPr lang="en-US" sz="2200" dirty="0">
                <a:solidFill>
                  <a:srgbClr val="000000"/>
                </a:solidFill>
              </a:rPr>
              <a:t>Resource center </a:t>
            </a:r>
            <a:r>
              <a:rPr lang="en-US" sz="2200" dirty="0" smtClean="0">
                <a:solidFill>
                  <a:srgbClr val="000000"/>
                </a:solidFill>
              </a:rPr>
              <a:t>websites</a:t>
            </a:r>
            <a:endParaRPr lang="en-US" sz="2200" dirty="0">
              <a:solidFill>
                <a:srgbClr val="000000"/>
              </a:solidFill>
            </a:endParaRPr>
          </a:p>
        </p:txBody>
      </p:sp>
    </p:spTree>
    <p:extLst>
      <p:ext uri="{BB962C8B-B14F-4D97-AF65-F5344CB8AC3E}">
        <p14:creationId xmlns:p14="http://schemas.microsoft.com/office/powerpoint/2010/main" val="4077648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Develop Evaluation Criteria</a:t>
            </a:r>
            <a:endParaRPr lang="en-US" dirty="0"/>
          </a:p>
        </p:txBody>
      </p:sp>
      <p:sp>
        <p:nvSpPr>
          <p:cNvPr id="3" name="Content Placeholder 2"/>
          <p:cNvSpPr>
            <a:spLocks noGrp="1"/>
          </p:cNvSpPr>
          <p:nvPr>
            <p:ph idx="1"/>
          </p:nvPr>
        </p:nvSpPr>
        <p:spPr>
          <a:xfrm>
            <a:off x="685800" y="1417638"/>
            <a:ext cx="7772400" cy="4997998"/>
          </a:xfrm>
        </p:spPr>
        <p:txBody>
          <a:bodyPr>
            <a:normAutofit fontScale="85000" lnSpcReduction="20000"/>
          </a:bodyPr>
          <a:lstStyle/>
          <a:p>
            <a:pPr marL="457200" indent="-457200">
              <a:lnSpc>
                <a:spcPct val="120000"/>
              </a:lnSpc>
              <a:spcBef>
                <a:spcPts val="0"/>
              </a:spcBef>
              <a:buSzPct val="100000"/>
              <a:buFont typeface="Wingdings" charset="2"/>
              <a:buChar char="ü"/>
            </a:pPr>
            <a:r>
              <a:rPr lang="en-US" sz="3200" dirty="0" smtClean="0">
                <a:solidFill>
                  <a:srgbClr val="000000"/>
                </a:solidFill>
              </a:rPr>
              <a:t>Biblical content and interpretation</a:t>
            </a:r>
          </a:p>
          <a:p>
            <a:pPr marL="457200" indent="-457200">
              <a:lnSpc>
                <a:spcPct val="120000"/>
              </a:lnSpc>
              <a:spcBef>
                <a:spcPts val="0"/>
              </a:spcBef>
              <a:buSzPct val="100000"/>
              <a:buFont typeface="Wingdings" charset="2"/>
              <a:buChar char="ü"/>
            </a:pPr>
            <a:r>
              <a:rPr lang="en-US" sz="3200" dirty="0" smtClean="0">
                <a:solidFill>
                  <a:srgbClr val="000000"/>
                </a:solidFill>
              </a:rPr>
              <a:t>Theological content and emphasis</a:t>
            </a:r>
          </a:p>
          <a:p>
            <a:pPr marL="457200" indent="-457200">
              <a:lnSpc>
                <a:spcPct val="120000"/>
              </a:lnSpc>
              <a:spcBef>
                <a:spcPts val="0"/>
              </a:spcBef>
              <a:buSzPct val="100000"/>
              <a:buFont typeface="Wingdings" charset="2"/>
              <a:buChar char="ü"/>
            </a:pPr>
            <a:r>
              <a:rPr lang="en-US" sz="3200" dirty="0" smtClean="0">
                <a:solidFill>
                  <a:srgbClr val="000000"/>
                </a:solidFill>
              </a:rPr>
              <a:t>Developmental appropriateness</a:t>
            </a:r>
          </a:p>
          <a:p>
            <a:pPr marL="457200" indent="-457200">
              <a:lnSpc>
                <a:spcPct val="120000"/>
              </a:lnSpc>
              <a:spcBef>
                <a:spcPts val="0"/>
              </a:spcBef>
              <a:buSzPct val="100000"/>
              <a:buFont typeface="Wingdings" charset="2"/>
              <a:buChar char="ü"/>
            </a:pPr>
            <a:r>
              <a:rPr lang="en-US" sz="3200" dirty="0">
                <a:solidFill>
                  <a:srgbClr val="000000"/>
                </a:solidFill>
              </a:rPr>
              <a:t>E</a:t>
            </a:r>
            <a:r>
              <a:rPr lang="en-US" sz="3200" dirty="0" smtClean="0">
                <a:solidFill>
                  <a:srgbClr val="000000"/>
                </a:solidFill>
              </a:rPr>
              <a:t>thnic-Cultural appropriateness</a:t>
            </a:r>
          </a:p>
          <a:p>
            <a:pPr marL="457200" indent="-457200">
              <a:lnSpc>
                <a:spcPct val="120000"/>
              </a:lnSpc>
              <a:spcBef>
                <a:spcPts val="0"/>
              </a:spcBef>
              <a:buSzPct val="100000"/>
              <a:buFont typeface="Wingdings" charset="2"/>
              <a:buChar char="ü"/>
            </a:pPr>
            <a:r>
              <a:rPr lang="en-US" sz="3200" dirty="0" smtClean="0">
                <a:solidFill>
                  <a:srgbClr val="000000"/>
                </a:solidFill>
              </a:rPr>
              <a:t>Inclusive of diversity</a:t>
            </a:r>
          </a:p>
          <a:p>
            <a:pPr marL="457200" indent="-457200">
              <a:lnSpc>
                <a:spcPct val="120000"/>
              </a:lnSpc>
              <a:spcBef>
                <a:spcPts val="0"/>
              </a:spcBef>
              <a:buSzPct val="100000"/>
              <a:buFont typeface="Wingdings" charset="2"/>
              <a:buChar char="ü"/>
            </a:pPr>
            <a:r>
              <a:rPr lang="en-US" sz="3200" dirty="0" smtClean="0">
                <a:solidFill>
                  <a:srgbClr val="000000"/>
                </a:solidFill>
              </a:rPr>
              <a:t>Respect for diverse ways of learning</a:t>
            </a:r>
          </a:p>
          <a:p>
            <a:pPr marL="457200" indent="-457200">
              <a:lnSpc>
                <a:spcPct val="120000"/>
              </a:lnSpc>
              <a:spcBef>
                <a:spcPts val="0"/>
              </a:spcBef>
              <a:buSzPct val="100000"/>
              <a:buFont typeface="Wingdings" charset="2"/>
              <a:buChar char="ü"/>
            </a:pPr>
            <a:r>
              <a:rPr lang="en-US" sz="3200" dirty="0" smtClean="0">
                <a:solidFill>
                  <a:srgbClr val="000000"/>
                </a:solidFill>
              </a:rPr>
              <a:t>Appearance and visual appeal</a:t>
            </a:r>
          </a:p>
          <a:p>
            <a:pPr marL="457200" indent="-457200">
              <a:lnSpc>
                <a:spcPct val="120000"/>
              </a:lnSpc>
              <a:spcBef>
                <a:spcPts val="0"/>
              </a:spcBef>
              <a:buSzPct val="100000"/>
              <a:buFont typeface="Wingdings" charset="2"/>
              <a:buChar char="ü"/>
            </a:pPr>
            <a:r>
              <a:rPr lang="en-US" sz="3200" dirty="0" smtClean="0">
                <a:solidFill>
                  <a:srgbClr val="000000"/>
                </a:solidFill>
              </a:rPr>
              <a:t>Ease</a:t>
            </a:r>
            <a:r>
              <a:rPr lang="en-US" sz="3200" dirty="0">
                <a:solidFill>
                  <a:srgbClr val="000000"/>
                </a:solidFill>
              </a:rPr>
              <a:t>-of</a:t>
            </a:r>
            <a:r>
              <a:rPr lang="en-US" sz="3200" dirty="0" smtClean="0">
                <a:solidFill>
                  <a:srgbClr val="000000"/>
                </a:solidFill>
              </a:rPr>
              <a:t>-Use</a:t>
            </a:r>
          </a:p>
          <a:p>
            <a:pPr marL="457200" indent="-457200">
              <a:lnSpc>
                <a:spcPct val="120000"/>
              </a:lnSpc>
              <a:spcBef>
                <a:spcPts val="0"/>
              </a:spcBef>
              <a:buSzPct val="100000"/>
              <a:buFont typeface="Wingdings" charset="2"/>
              <a:buChar char="ü"/>
            </a:pPr>
            <a:r>
              <a:rPr lang="en-US" sz="3200" dirty="0" smtClean="0">
                <a:solidFill>
                  <a:srgbClr val="000000"/>
                </a:solidFill>
              </a:rPr>
              <a:t>Quality </a:t>
            </a:r>
            <a:r>
              <a:rPr lang="en-US" sz="3200" dirty="0">
                <a:solidFill>
                  <a:srgbClr val="000000"/>
                </a:solidFill>
              </a:rPr>
              <a:t>of </a:t>
            </a:r>
            <a:r>
              <a:rPr lang="en-US" sz="3200" dirty="0" smtClean="0">
                <a:solidFill>
                  <a:srgbClr val="000000"/>
                </a:solidFill>
              </a:rPr>
              <a:t>Experience</a:t>
            </a:r>
          </a:p>
          <a:p>
            <a:pPr marL="457200" indent="-457200">
              <a:lnSpc>
                <a:spcPct val="120000"/>
              </a:lnSpc>
              <a:spcBef>
                <a:spcPts val="0"/>
              </a:spcBef>
              <a:buSzPct val="100000"/>
              <a:buFont typeface="Wingdings" charset="2"/>
              <a:buChar char="ü"/>
            </a:pPr>
            <a:r>
              <a:rPr lang="en-US" sz="3200" dirty="0" smtClean="0">
                <a:solidFill>
                  <a:srgbClr val="000000"/>
                </a:solidFill>
              </a:rPr>
              <a:t>Applicable: Able to be incorporated into daily and home life</a:t>
            </a:r>
          </a:p>
        </p:txBody>
      </p:sp>
    </p:spTree>
    <p:extLst>
      <p:ext uri="{BB962C8B-B14F-4D97-AF65-F5344CB8AC3E}">
        <p14:creationId xmlns:p14="http://schemas.microsoft.com/office/powerpoint/2010/main" val="1668244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596349" y="806174"/>
            <a:ext cx="8028608" cy="2492651"/>
          </a:xfrm>
        </p:spPr>
        <p:txBody>
          <a:bodyPr/>
          <a:lstStyle/>
          <a:p>
            <a:pPr algn="ctr"/>
            <a:r>
              <a:rPr lang="en-US" dirty="0" smtClean="0">
                <a:solidFill>
                  <a:srgbClr val="000000"/>
                </a:solidFill>
              </a:rPr>
              <a:t>Digitally </a:t>
            </a:r>
            <a:r>
              <a:rPr lang="en-US" dirty="0" smtClean="0">
                <a:solidFill>
                  <a:srgbClr val="000000"/>
                </a:solidFill>
              </a:rPr>
              <a:t>Enabled </a:t>
            </a:r>
            <a:r>
              <a:rPr lang="en-US" dirty="0" smtClean="0">
                <a:solidFill>
                  <a:srgbClr val="000000"/>
                </a:solidFill>
              </a:rPr>
              <a:t>&amp;  Connected Strategies</a:t>
            </a:r>
            <a:endParaRPr lang="en-US" dirty="0">
              <a:solidFill>
                <a:srgbClr val="000000"/>
              </a:solidFill>
            </a:endParaRPr>
          </a:p>
        </p:txBody>
      </p:sp>
    </p:spTree>
    <p:extLst>
      <p:ext uri="{BB962C8B-B14F-4D97-AF65-F5344CB8AC3E}">
        <p14:creationId xmlns:p14="http://schemas.microsoft.com/office/powerpoint/2010/main" val="3149733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04214247"/>
              </p:ext>
            </p:extLst>
          </p:nvPr>
        </p:nvGraphicFramePr>
        <p:xfrm>
          <a:off x="677333" y="1506536"/>
          <a:ext cx="7806267" cy="439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p:txBody>
          <a:bodyPr/>
          <a:lstStyle/>
          <a:p>
            <a:pPr algn="ctr"/>
            <a:r>
              <a:rPr lang="en-US" dirty="0" smtClean="0">
                <a:solidFill>
                  <a:srgbClr val="FFFFFF"/>
                </a:solidFill>
              </a:rPr>
              <a:t>Extend the Event</a:t>
            </a:r>
            <a:endParaRPr lang="en-US" dirty="0">
              <a:solidFill>
                <a:srgbClr val="FFFFFF"/>
              </a:solidFill>
            </a:endParaRPr>
          </a:p>
        </p:txBody>
      </p:sp>
    </p:spTree>
    <p:extLst>
      <p:ext uri="{BB962C8B-B14F-4D97-AF65-F5344CB8AC3E}">
        <p14:creationId xmlns:p14="http://schemas.microsoft.com/office/powerpoint/2010/main" val="2238148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304"/>
            <a:ext cx="8229600" cy="1557131"/>
          </a:xfrm>
        </p:spPr>
        <p:txBody>
          <a:bodyPr>
            <a:normAutofit/>
          </a:bodyPr>
          <a:lstStyle/>
          <a:p>
            <a:pPr algn="ctr"/>
            <a:r>
              <a:rPr lang="en-US" dirty="0" smtClean="0"/>
              <a:t>Transforming Our Approach</a:t>
            </a:r>
            <a:br>
              <a:rPr lang="en-US" dirty="0" smtClean="0"/>
            </a:br>
            <a:r>
              <a:rPr lang="en-US" sz="3200" i="1" dirty="0" smtClean="0"/>
              <a:t>Networks of Faith Formation</a:t>
            </a:r>
            <a:endParaRPr lang="en-US" sz="3200" i="1" dirty="0"/>
          </a:p>
        </p:txBody>
      </p:sp>
      <p:sp>
        <p:nvSpPr>
          <p:cNvPr id="3" name="Content Placeholder 2"/>
          <p:cNvSpPr>
            <a:spLocks noGrp="1"/>
          </p:cNvSpPr>
          <p:nvPr>
            <p:ph idx="1"/>
          </p:nvPr>
        </p:nvSpPr>
        <p:spPr>
          <a:xfrm>
            <a:off x="457200" y="1888435"/>
            <a:ext cx="8229600" cy="4814955"/>
          </a:xfrm>
        </p:spPr>
        <p:txBody>
          <a:bodyPr>
            <a:normAutofit lnSpcReduction="10000"/>
          </a:bodyPr>
          <a:lstStyle/>
          <a:p>
            <a:pPr marL="457200" indent="-457200">
              <a:spcBef>
                <a:spcPts val="600"/>
              </a:spcBef>
              <a:buFont typeface="+mj-lt"/>
              <a:buAutoNum type="arabicPeriod"/>
            </a:pPr>
            <a:r>
              <a:rPr lang="en-US" dirty="0" smtClean="0"/>
              <a:t>Providing an </a:t>
            </a:r>
            <a:r>
              <a:rPr lang="en-US" dirty="0" smtClean="0">
                <a:solidFill>
                  <a:schemeClr val="accent3"/>
                </a:solidFill>
              </a:rPr>
              <a:t>abundance of content &amp; experiences </a:t>
            </a:r>
            <a:r>
              <a:rPr lang="en-US" dirty="0" smtClean="0"/>
              <a:t>developed around the needs and lives of adults available on demand, 24x7</a:t>
            </a:r>
          </a:p>
          <a:p>
            <a:pPr marL="457200" indent="-457200">
              <a:spcBef>
                <a:spcPts val="600"/>
              </a:spcBef>
              <a:buFont typeface="+mj-lt"/>
              <a:buAutoNum type="arabicPeriod"/>
            </a:pPr>
            <a:r>
              <a:rPr lang="en-US" dirty="0" smtClean="0">
                <a:solidFill>
                  <a:srgbClr val="000000"/>
                </a:solidFill>
              </a:rPr>
              <a:t>Using</a:t>
            </a:r>
            <a:r>
              <a:rPr lang="en-US" dirty="0" smtClean="0">
                <a:solidFill>
                  <a:srgbClr val="B50B1B"/>
                </a:solidFill>
              </a:rPr>
              <a:t> multiple environments</a:t>
            </a:r>
            <a:r>
              <a:rPr lang="en-US" dirty="0" smtClean="0"/>
              <a:t>: independent, mentored, at home/daily life, small group, large group, church-wide, and in the world </a:t>
            </a:r>
            <a:endParaRPr lang="en-US" dirty="0"/>
          </a:p>
          <a:p>
            <a:pPr marL="457200" indent="-457200">
              <a:spcBef>
                <a:spcPts val="600"/>
              </a:spcBef>
              <a:buFont typeface="+mj-lt"/>
              <a:buAutoNum type="arabicPeriod"/>
            </a:pPr>
            <a:r>
              <a:rPr lang="en-US" dirty="0" smtClean="0">
                <a:solidFill>
                  <a:srgbClr val="000000"/>
                </a:solidFill>
              </a:rPr>
              <a:t>Building a </a:t>
            </a:r>
            <a:r>
              <a:rPr lang="en-US" dirty="0" smtClean="0">
                <a:solidFill>
                  <a:srgbClr val="B50B1B"/>
                </a:solidFill>
              </a:rPr>
              <a:t>digital platform </a:t>
            </a:r>
            <a:r>
              <a:rPr lang="en-US" dirty="0" smtClean="0">
                <a:solidFill>
                  <a:srgbClr val="000000"/>
                </a:solidFill>
              </a:rPr>
              <a:t>that integrates all faith formation content and experiences seamlessly</a:t>
            </a:r>
            <a:endParaRPr lang="en-US" dirty="0" smtClean="0">
              <a:solidFill>
                <a:srgbClr val="B50B1B"/>
              </a:solidFill>
            </a:endParaRPr>
          </a:p>
          <a:p>
            <a:pPr marL="457200" indent="-457200">
              <a:spcBef>
                <a:spcPts val="600"/>
              </a:spcBef>
              <a:buFont typeface="+mj-lt"/>
              <a:buAutoNum type="arabicPeriod"/>
            </a:pPr>
            <a:r>
              <a:rPr lang="en-US" dirty="0" smtClean="0"/>
              <a:t>Using </a:t>
            </a:r>
            <a:r>
              <a:rPr lang="en-US" dirty="0" smtClean="0">
                <a:solidFill>
                  <a:schemeClr val="accent3"/>
                </a:solidFill>
              </a:rPr>
              <a:t>digitally-connected </a:t>
            </a:r>
            <a:r>
              <a:rPr lang="en-US" dirty="0" smtClean="0"/>
              <a:t>strategies to enhance and expand all faith formation programming</a:t>
            </a:r>
            <a:endParaRPr lang="en-US" dirty="0" smtClean="0">
              <a:solidFill>
                <a:schemeClr val="accent3"/>
              </a:solidFill>
            </a:endParaRPr>
          </a:p>
          <a:p>
            <a:pPr marL="457200" indent="-457200">
              <a:spcBef>
                <a:spcPts val="600"/>
              </a:spcBef>
              <a:buFont typeface="+mj-lt"/>
              <a:buAutoNum type="arabicPeriod"/>
            </a:pPr>
            <a:r>
              <a:rPr lang="en-US" dirty="0" smtClean="0"/>
              <a:t>Designing </a:t>
            </a:r>
            <a:r>
              <a:rPr lang="en-US" dirty="0" smtClean="0">
                <a:solidFill>
                  <a:schemeClr val="accent3"/>
                </a:solidFill>
              </a:rPr>
              <a:t>episodic</a:t>
            </a:r>
            <a:r>
              <a:rPr lang="en-US" dirty="0" smtClean="0"/>
              <a:t> </a:t>
            </a:r>
            <a:r>
              <a:rPr lang="en-US" dirty="0"/>
              <a:t>e</a:t>
            </a:r>
            <a:r>
              <a:rPr lang="en-US" dirty="0" smtClean="0"/>
              <a:t>ngagements and </a:t>
            </a:r>
            <a:r>
              <a:rPr lang="en-US" dirty="0" smtClean="0">
                <a:solidFill>
                  <a:srgbClr val="B50B1B"/>
                </a:solidFill>
              </a:rPr>
              <a:t>micro-learning </a:t>
            </a:r>
            <a:r>
              <a:rPr lang="en-US" dirty="0" smtClean="0"/>
              <a:t>experiences </a:t>
            </a:r>
          </a:p>
          <a:p>
            <a:pPr marL="457200" indent="-457200">
              <a:spcBef>
                <a:spcPts val="600"/>
              </a:spcBef>
              <a:buFont typeface="+mj-lt"/>
              <a:buAutoNum type="arabicPeriod"/>
            </a:pPr>
            <a:r>
              <a:rPr lang="en-US" dirty="0" smtClean="0"/>
              <a:t>Creating </a:t>
            </a:r>
            <a:r>
              <a:rPr lang="en-US" dirty="0" smtClean="0">
                <a:solidFill>
                  <a:srgbClr val="B50B1B"/>
                </a:solidFill>
              </a:rPr>
              <a:t>personalized pathways </a:t>
            </a:r>
            <a:r>
              <a:rPr lang="en-US" dirty="0" smtClean="0"/>
              <a:t>for adult faith formation</a:t>
            </a:r>
          </a:p>
        </p:txBody>
      </p:sp>
    </p:spTree>
    <p:extLst>
      <p:ext uri="{BB962C8B-B14F-4D97-AF65-F5344CB8AC3E}">
        <p14:creationId xmlns:p14="http://schemas.microsoft.com/office/powerpoint/2010/main" val="128979709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97565"/>
            <a:ext cx="9144000" cy="1082261"/>
          </a:xfrm>
        </p:spPr>
        <p:txBody>
          <a:bodyPr>
            <a:normAutofit/>
          </a:bodyPr>
          <a:lstStyle/>
          <a:p>
            <a:pPr algn="ctr"/>
            <a:r>
              <a:rPr lang="en-US" sz="3800" dirty="0" smtClean="0">
                <a:solidFill>
                  <a:srgbClr val="FFFFFF"/>
                </a:solidFill>
              </a:rPr>
              <a:t>One Event/ Program, Multiple Formats</a:t>
            </a:r>
            <a:endParaRPr lang="en-US" sz="3800" dirty="0">
              <a:solidFill>
                <a:srgbClr val="FFFF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97290226"/>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590736" y="3450708"/>
            <a:ext cx="1678134" cy="1077218"/>
          </a:xfrm>
          <a:prstGeom prst="rect">
            <a:avLst/>
          </a:prstGeom>
          <a:noFill/>
        </p:spPr>
        <p:txBody>
          <a:bodyPr wrap="square" rtlCol="0">
            <a:spAutoFit/>
          </a:bodyPr>
          <a:lstStyle/>
          <a:p>
            <a:r>
              <a:rPr lang="en-US" sz="3200" dirty="0" smtClean="0">
                <a:solidFill>
                  <a:schemeClr val="bg1"/>
                </a:solidFill>
              </a:rPr>
              <a:t>Event/Program</a:t>
            </a:r>
            <a:endParaRPr lang="en-US" sz="3200" dirty="0">
              <a:solidFill>
                <a:schemeClr val="bg1"/>
              </a:solidFill>
            </a:endParaRPr>
          </a:p>
        </p:txBody>
      </p:sp>
    </p:spTree>
    <p:extLst>
      <p:ext uri="{BB962C8B-B14F-4D97-AF65-F5344CB8AC3E}">
        <p14:creationId xmlns:p14="http://schemas.microsoft.com/office/powerpoint/2010/main" val="374568998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70565"/>
            <a:ext cx="9144000" cy="1290335"/>
          </a:xfrm>
        </p:spPr>
        <p:txBody>
          <a:bodyPr>
            <a:normAutofit/>
          </a:bodyPr>
          <a:lstStyle/>
          <a:p>
            <a:pPr algn="ctr"/>
            <a:r>
              <a:rPr lang="en-US" dirty="0" smtClean="0">
                <a:solidFill>
                  <a:srgbClr val="FFFFFF"/>
                </a:solidFill>
              </a:rPr>
              <a:t>Build on an Event/Experience </a:t>
            </a:r>
            <a:endParaRPr lang="en-US" sz="2700" dirty="0">
              <a:solidFill>
                <a:srgbClr val="FFFFFF"/>
              </a:solidFill>
            </a:endParaRPr>
          </a:p>
        </p:txBody>
      </p:sp>
      <p:graphicFrame>
        <p:nvGraphicFramePr>
          <p:cNvPr id="4" name="Diagram 3"/>
          <p:cNvGraphicFramePr/>
          <p:nvPr>
            <p:extLst>
              <p:ext uri="{D42A27DB-BD31-4B8C-83A1-F6EECF244321}">
                <p14:modId xmlns:p14="http://schemas.microsoft.com/office/powerpoint/2010/main" val="1790567087"/>
              </p:ext>
            </p:extLst>
          </p:nvPr>
        </p:nvGraphicFramePr>
        <p:xfrm>
          <a:off x="151971" y="2127690"/>
          <a:ext cx="8818348" cy="424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365277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FFFF"/>
                </a:solidFill>
              </a:rPr>
              <a:t>Flip the Model</a:t>
            </a:r>
            <a:endParaRPr lang="en-US" dirty="0">
              <a:solidFill>
                <a:srgbClr val="FFFFFF"/>
              </a:solidFill>
            </a:endParaRPr>
          </a:p>
        </p:txBody>
      </p:sp>
      <p:graphicFrame>
        <p:nvGraphicFramePr>
          <p:cNvPr id="6" name="Diagram 5"/>
          <p:cNvGraphicFramePr/>
          <p:nvPr>
            <p:extLst>
              <p:ext uri="{D42A27DB-BD31-4B8C-83A1-F6EECF244321}">
                <p14:modId xmlns:p14="http://schemas.microsoft.com/office/powerpoint/2010/main" val="1189021463"/>
              </p:ext>
            </p:extLst>
          </p:nvPr>
        </p:nvGraphicFramePr>
        <p:xfrm>
          <a:off x="379926" y="1768511"/>
          <a:ext cx="8306874" cy="4223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520335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403133"/>
            <a:ext cx="9144000" cy="990600"/>
          </a:xfrm>
        </p:spPr>
        <p:txBody>
          <a:bodyPr>
            <a:normAutofit/>
          </a:bodyPr>
          <a:lstStyle/>
          <a:p>
            <a:pPr algn="ctr"/>
            <a:r>
              <a:rPr lang="en-US" dirty="0" smtClean="0">
                <a:solidFill>
                  <a:srgbClr val="FFFFFF"/>
                </a:solidFill>
              </a:rPr>
              <a:t>Flip the Model with Christian Initiation</a:t>
            </a:r>
            <a:endParaRPr lang="en-US" dirty="0">
              <a:solidFill>
                <a:srgbClr val="FFFFFF"/>
              </a:solidFill>
            </a:endParaRPr>
          </a:p>
        </p:txBody>
      </p:sp>
      <p:pic>
        <p:nvPicPr>
          <p:cNvPr id="5" name="Picture 4" descr="Screen Shot 2017-01-19 at 5.37.02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0520" y="3119766"/>
            <a:ext cx="4119144" cy="3371857"/>
          </a:xfrm>
          <a:prstGeom prst="rect">
            <a:avLst/>
          </a:prstGeom>
        </p:spPr>
      </p:pic>
      <p:pic>
        <p:nvPicPr>
          <p:cNvPr id="6" name="Picture 5" descr="Screen Shot 2017-01-19 at 5.36.53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2240467"/>
            <a:ext cx="3202233" cy="629623"/>
          </a:xfrm>
          <a:prstGeom prst="rect">
            <a:avLst/>
          </a:prstGeom>
        </p:spPr>
      </p:pic>
      <p:pic>
        <p:nvPicPr>
          <p:cNvPr id="7" name="Picture 6" descr="Screen Shot 2017-01-19 at 5.35.11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51530" y="1487210"/>
            <a:ext cx="4092343" cy="2493713"/>
          </a:xfrm>
          <a:prstGeom prst="rect">
            <a:avLst/>
          </a:prstGeom>
        </p:spPr>
      </p:pic>
      <p:pic>
        <p:nvPicPr>
          <p:cNvPr id="8" name="Picture 7" descr="Screen Shot 2017-01-19 at 5.22.24 A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51531" y="4080209"/>
            <a:ext cx="4092343" cy="26502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014871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FFFF"/>
                </a:solidFill>
              </a:rPr>
              <a:t>Integrate Online and Gathered</a:t>
            </a:r>
            <a:endParaRPr lang="en-US" dirty="0">
              <a:solidFill>
                <a:srgbClr val="FFFFFF"/>
              </a:solidFill>
            </a:endParaRPr>
          </a:p>
        </p:txBody>
      </p:sp>
      <p:pic>
        <p:nvPicPr>
          <p:cNvPr id="3" name="Picture 2" descr="Screen Shot 2017-01-19 at 5.02.52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115" y="1726037"/>
            <a:ext cx="8686800" cy="4996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26719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7-05-02 at 10.38.5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85028" y="562337"/>
            <a:ext cx="3093460" cy="4168868"/>
          </a:xfrm>
          <a:prstGeom prst="rect">
            <a:avLst/>
          </a:prstGeom>
          <a:ln>
            <a:noFill/>
          </a:ln>
          <a:effectLst>
            <a:outerShdw blurRad="190500" algn="tl" rotWithShape="0">
              <a:srgbClr val="000000">
                <a:alpha val="70000"/>
              </a:srgbClr>
            </a:outerShdw>
          </a:effectLst>
        </p:spPr>
      </p:pic>
      <p:pic>
        <p:nvPicPr>
          <p:cNvPr id="4" name="Picture 3" descr="Screen Shot 2017-05-02 at 10.38.25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0196" y="3589131"/>
            <a:ext cx="4508783" cy="3268869"/>
          </a:xfrm>
          <a:prstGeom prst="rect">
            <a:avLst/>
          </a:prstGeom>
          <a:ln>
            <a:noFill/>
          </a:ln>
          <a:effectLst>
            <a:outerShdw blurRad="190500" algn="tl" rotWithShape="0">
              <a:srgbClr val="000000">
                <a:alpha val="70000"/>
              </a:srgbClr>
            </a:outerShdw>
          </a:effectLst>
        </p:spPr>
      </p:pic>
      <p:pic>
        <p:nvPicPr>
          <p:cNvPr id="5" name="Picture 4" descr="Screen Shot 2017-05-02 at 10.41.52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0196" y="562337"/>
            <a:ext cx="5068605" cy="2910212"/>
          </a:xfrm>
          <a:prstGeom prst="rect">
            <a:avLst/>
          </a:prstGeom>
        </p:spPr>
      </p:pic>
      <p:pic>
        <p:nvPicPr>
          <p:cNvPr id="6" name="Picture 5" descr="Screen Shot 2017-05-02 at 10.41.24 A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13560" y="4918741"/>
            <a:ext cx="3202999" cy="1708180"/>
          </a:xfrm>
          <a:prstGeom prst="rect">
            <a:avLst/>
          </a:prstGeom>
        </p:spPr>
      </p:pic>
    </p:spTree>
    <p:extLst>
      <p:ext uri="{BB962C8B-B14F-4D97-AF65-F5344CB8AC3E}">
        <p14:creationId xmlns:p14="http://schemas.microsoft.com/office/powerpoint/2010/main" val="2689096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1 at 7.44.24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2545" y="1666946"/>
            <a:ext cx="8837850" cy="5002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pPr algn="ctr"/>
            <a:r>
              <a:rPr lang="en-US" dirty="0" smtClean="0">
                <a:solidFill>
                  <a:srgbClr val="FFFFFF"/>
                </a:solidFill>
              </a:rPr>
              <a:t>Integrate Online and Gathered</a:t>
            </a:r>
            <a:endParaRPr lang="en-US" dirty="0">
              <a:solidFill>
                <a:srgbClr val="FFFFFF"/>
              </a:solidFill>
            </a:endParaRPr>
          </a:p>
        </p:txBody>
      </p:sp>
    </p:spTree>
    <p:extLst>
      <p:ext uri="{BB962C8B-B14F-4D97-AF65-F5344CB8AC3E}">
        <p14:creationId xmlns:p14="http://schemas.microsoft.com/office/powerpoint/2010/main" val="161356010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2 at 3.12.1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3854" y="621983"/>
            <a:ext cx="7720256" cy="5880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8412413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FFFF"/>
                </a:solidFill>
              </a:rPr>
              <a:t>Online 40-Day Lent Curriculum</a:t>
            </a:r>
            <a:endParaRPr lang="en-US" dirty="0">
              <a:solidFill>
                <a:srgbClr val="FFFFFF"/>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222249734"/>
              </p:ext>
            </p:extLst>
          </p:nvPr>
        </p:nvGraphicFramePr>
        <p:xfrm>
          <a:off x="457199" y="1555677"/>
          <a:ext cx="8229600" cy="5066215"/>
        </p:xfrm>
        <a:graphic>
          <a:graphicData uri="http://schemas.openxmlformats.org/drawingml/2006/table">
            <a:tbl>
              <a:tblPr firstRow="1" bandRow="1">
                <a:tableStyleId>{1FECB4D8-DB02-4DC6-A0A2-4F2EBAE1DC90}</a:tableStyleId>
              </a:tblPr>
              <a:tblGrid>
                <a:gridCol w="2853583"/>
                <a:gridCol w="2632817"/>
                <a:gridCol w="2743200"/>
              </a:tblGrid>
              <a:tr h="482977">
                <a:tc>
                  <a:txBody>
                    <a:bodyPr/>
                    <a:lstStyle/>
                    <a:p>
                      <a:pPr algn="r"/>
                      <a:r>
                        <a:rPr lang="en-US" sz="2400" dirty="0" smtClean="0"/>
                        <a:t>Church     </a:t>
                      </a:r>
                      <a:r>
                        <a:rPr lang="en-US" sz="2400" dirty="0" smtClean="0">
                          <a:sym typeface="Wingdings"/>
                        </a:rPr>
                        <a:t></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583238">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Lenten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6957684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018" y="696233"/>
            <a:ext cx="4154686" cy="990600"/>
          </a:xfrm>
        </p:spPr>
        <p:txBody>
          <a:bodyPr>
            <a:normAutofit/>
          </a:bodyPr>
          <a:lstStyle/>
          <a:p>
            <a:r>
              <a:rPr lang="en-US" dirty="0" smtClean="0">
                <a:solidFill>
                  <a:srgbClr val="FFFFFF"/>
                </a:solidFill>
              </a:rPr>
              <a:t>Online Prayer</a:t>
            </a:r>
            <a:endParaRPr lang="en-US" dirty="0">
              <a:solidFill>
                <a:srgbClr val="FFFFFF"/>
              </a:solidFill>
            </a:endParaRPr>
          </a:p>
        </p:txBody>
      </p:sp>
      <p:pic>
        <p:nvPicPr>
          <p:cNvPr id="4" name="Picture 3" descr="Screen Shot 2017-01-19 at 4.39.28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323" y="2295950"/>
            <a:ext cx="4336647" cy="3055841"/>
          </a:xfrm>
          <a:prstGeom prst="rect">
            <a:avLst/>
          </a:prstGeom>
        </p:spPr>
      </p:pic>
      <p:pic>
        <p:nvPicPr>
          <p:cNvPr id="5" name="Picture 4" descr="Screen Shot 2017-01-19 at 4.42.24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05171" y="3495496"/>
            <a:ext cx="4097375" cy="3064086"/>
          </a:xfrm>
          <a:prstGeom prst="rect">
            <a:avLst/>
          </a:prstGeom>
        </p:spPr>
      </p:pic>
      <p:pic>
        <p:nvPicPr>
          <p:cNvPr id="6" name="Picture 5" descr="Screen Shot 2017-01-19 at 4.42.12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05171" y="493194"/>
            <a:ext cx="4097375" cy="2955520"/>
          </a:xfrm>
          <a:prstGeom prst="rect">
            <a:avLst/>
          </a:prstGeom>
        </p:spPr>
      </p:pic>
    </p:spTree>
    <p:extLst>
      <p:ext uri="{BB962C8B-B14F-4D97-AF65-F5344CB8AC3E}">
        <p14:creationId xmlns:p14="http://schemas.microsoft.com/office/powerpoint/2010/main" val="1543072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8822"/>
            <a:ext cx="9144000" cy="998712"/>
          </a:xfrm>
        </p:spPr>
        <p:txBody>
          <a:bodyPr>
            <a:normAutofit/>
          </a:bodyPr>
          <a:lstStyle/>
          <a:p>
            <a:pPr algn="ctr"/>
            <a:r>
              <a:rPr lang="en-US" dirty="0" smtClean="0"/>
              <a:t>Transforming Our Role </a:t>
            </a:r>
            <a:endParaRPr lang="en-US" dirty="0"/>
          </a:p>
        </p:txBody>
      </p:sp>
      <p:sp>
        <p:nvSpPr>
          <p:cNvPr id="2" name="Text Placeholder 1"/>
          <p:cNvSpPr>
            <a:spLocks noGrp="1"/>
          </p:cNvSpPr>
          <p:nvPr>
            <p:ph type="body" idx="1"/>
          </p:nvPr>
        </p:nvSpPr>
        <p:spPr>
          <a:xfrm>
            <a:off x="457200" y="1803282"/>
            <a:ext cx="3931920" cy="639762"/>
          </a:xfrm>
          <a:solidFill>
            <a:schemeClr val="accent2"/>
          </a:solidFill>
        </p:spPr>
        <p:txBody>
          <a:bodyPr/>
          <a:lstStyle/>
          <a:p>
            <a:pPr algn="ctr"/>
            <a:r>
              <a:rPr lang="en-US" sz="3200" dirty="0" smtClean="0">
                <a:solidFill>
                  <a:schemeClr val="bg1"/>
                </a:solidFill>
              </a:rPr>
              <a:t>Current Roles</a:t>
            </a:r>
            <a:endParaRPr lang="en-US" sz="3200" dirty="0">
              <a:solidFill>
                <a:schemeClr val="bg1"/>
              </a:solidFill>
            </a:endParaRPr>
          </a:p>
        </p:txBody>
      </p:sp>
      <p:sp>
        <p:nvSpPr>
          <p:cNvPr id="3" name="Content Placeholder 2"/>
          <p:cNvSpPr>
            <a:spLocks noGrp="1"/>
          </p:cNvSpPr>
          <p:nvPr>
            <p:ph sz="half" idx="2"/>
          </p:nvPr>
        </p:nvSpPr>
        <p:spPr>
          <a:xfrm>
            <a:off x="457200" y="2601233"/>
            <a:ext cx="3931920" cy="3951288"/>
          </a:xfrm>
          <a:prstGeom prst="rect">
            <a:avLst/>
          </a:prstGeom>
        </p:spPr>
        <p:txBody>
          <a:bodyPr>
            <a:normAutofit/>
          </a:bodyPr>
          <a:lstStyle/>
          <a:p>
            <a:pPr marL="457200" indent="-457200">
              <a:lnSpc>
                <a:spcPct val="110000"/>
              </a:lnSpc>
              <a:spcBef>
                <a:spcPts val="0"/>
              </a:spcBef>
              <a:buClr>
                <a:schemeClr val="accent3"/>
              </a:buClr>
              <a:buSzPct val="100000"/>
            </a:pPr>
            <a:r>
              <a:rPr lang="en-US" sz="2800" dirty="0" smtClean="0">
                <a:solidFill>
                  <a:srgbClr val="000000"/>
                </a:solidFill>
              </a:rPr>
              <a:t>Developing religious content</a:t>
            </a:r>
          </a:p>
          <a:p>
            <a:pPr marL="457200" indent="-457200">
              <a:lnSpc>
                <a:spcPct val="110000"/>
              </a:lnSpc>
              <a:spcBef>
                <a:spcPts val="0"/>
              </a:spcBef>
              <a:buClr>
                <a:schemeClr val="accent3"/>
              </a:buClr>
              <a:buSzPct val="100000"/>
            </a:pPr>
            <a:r>
              <a:rPr lang="en-US" sz="2800" dirty="0" smtClean="0">
                <a:solidFill>
                  <a:srgbClr val="000000"/>
                </a:solidFill>
              </a:rPr>
              <a:t>Designing programming </a:t>
            </a:r>
          </a:p>
          <a:p>
            <a:pPr marL="457200" indent="-457200">
              <a:lnSpc>
                <a:spcPct val="110000"/>
              </a:lnSpc>
              <a:spcBef>
                <a:spcPts val="0"/>
              </a:spcBef>
              <a:buClr>
                <a:schemeClr val="accent3"/>
              </a:buClr>
              <a:buSzPct val="100000"/>
            </a:pPr>
            <a:r>
              <a:rPr lang="en-US" sz="2800" dirty="0" smtClean="0">
                <a:solidFill>
                  <a:srgbClr val="000000"/>
                </a:solidFill>
              </a:rPr>
              <a:t>Managing programming</a:t>
            </a:r>
          </a:p>
          <a:p>
            <a:pPr marL="457200" indent="-457200">
              <a:lnSpc>
                <a:spcPct val="110000"/>
              </a:lnSpc>
              <a:spcBef>
                <a:spcPts val="0"/>
              </a:spcBef>
              <a:buClr>
                <a:schemeClr val="accent3"/>
              </a:buClr>
              <a:buSzPct val="100000"/>
            </a:pPr>
            <a:r>
              <a:rPr lang="en-US" sz="2800" dirty="0" smtClean="0">
                <a:solidFill>
                  <a:srgbClr val="000000"/>
                </a:solidFill>
              </a:rPr>
              <a:t>Teaching/Facilitating programming </a:t>
            </a:r>
          </a:p>
        </p:txBody>
      </p:sp>
      <p:sp>
        <p:nvSpPr>
          <p:cNvPr id="8" name="Text Placeholder 7"/>
          <p:cNvSpPr>
            <a:spLocks noGrp="1"/>
          </p:cNvSpPr>
          <p:nvPr>
            <p:ph type="body" sz="quarter" idx="3"/>
          </p:nvPr>
        </p:nvSpPr>
        <p:spPr>
          <a:xfrm>
            <a:off x="4754880" y="1803282"/>
            <a:ext cx="3931920" cy="639762"/>
          </a:xfrm>
          <a:solidFill>
            <a:schemeClr val="accent3"/>
          </a:solidFill>
        </p:spPr>
        <p:txBody>
          <a:bodyPr/>
          <a:lstStyle/>
          <a:p>
            <a:pPr algn="ctr"/>
            <a:r>
              <a:rPr lang="en-US" sz="3200" dirty="0" smtClean="0">
                <a:solidFill>
                  <a:schemeClr val="bg1"/>
                </a:solidFill>
              </a:rPr>
              <a:t>Emerging Roles</a:t>
            </a:r>
            <a:endParaRPr lang="en-US" sz="3200" dirty="0">
              <a:solidFill>
                <a:schemeClr val="bg1"/>
              </a:solidFill>
            </a:endParaRPr>
          </a:p>
        </p:txBody>
      </p:sp>
      <p:sp>
        <p:nvSpPr>
          <p:cNvPr id="6" name="Content Placeholder 5"/>
          <p:cNvSpPr>
            <a:spLocks noGrp="1"/>
          </p:cNvSpPr>
          <p:nvPr>
            <p:ph sz="quarter" idx="4"/>
          </p:nvPr>
        </p:nvSpPr>
        <p:spPr>
          <a:xfrm>
            <a:off x="4754880" y="2601233"/>
            <a:ext cx="3931920" cy="3951288"/>
          </a:xfrm>
          <a:prstGeom prst="rect">
            <a:avLst/>
          </a:prstGeom>
        </p:spPr>
        <p:txBody>
          <a:bodyPr>
            <a:normAutofit lnSpcReduction="10000"/>
          </a:bodyPr>
          <a:lstStyle/>
          <a:p>
            <a:pPr marL="457200" indent="-457200">
              <a:buClr>
                <a:schemeClr val="accent3"/>
              </a:buClr>
              <a:buSzPct val="100000"/>
            </a:pPr>
            <a:r>
              <a:rPr lang="en-US" sz="2800" i="1" dirty="0" smtClean="0">
                <a:solidFill>
                  <a:srgbClr val="000000"/>
                </a:solidFill>
              </a:rPr>
              <a:t>Designing</a:t>
            </a:r>
            <a:r>
              <a:rPr lang="en-US" sz="2800" dirty="0" smtClean="0">
                <a:solidFill>
                  <a:srgbClr val="000000"/>
                </a:solidFill>
              </a:rPr>
              <a:t> faith forming </a:t>
            </a:r>
            <a:r>
              <a:rPr lang="en-US" sz="2800" dirty="0">
                <a:solidFill>
                  <a:srgbClr val="000000"/>
                </a:solidFill>
              </a:rPr>
              <a:t>environments—</a:t>
            </a:r>
            <a:r>
              <a:rPr lang="en-US" sz="2800" i="1" dirty="0">
                <a:solidFill>
                  <a:srgbClr val="000000"/>
                </a:solidFill>
              </a:rPr>
              <a:t>architecture</a:t>
            </a:r>
            <a:r>
              <a:rPr lang="en-US" sz="2800" dirty="0">
                <a:solidFill>
                  <a:srgbClr val="000000"/>
                </a:solidFill>
              </a:rPr>
              <a:t> </a:t>
            </a:r>
            <a:endParaRPr lang="en-US" sz="2800" dirty="0" smtClean="0">
              <a:solidFill>
                <a:srgbClr val="000000"/>
              </a:solidFill>
            </a:endParaRPr>
          </a:p>
          <a:p>
            <a:pPr marL="457200" indent="-457200">
              <a:buClr>
                <a:schemeClr val="accent3"/>
              </a:buClr>
              <a:buSzPct val="100000"/>
            </a:pPr>
            <a:r>
              <a:rPr lang="en-US" sz="2800" i="1" dirty="0">
                <a:solidFill>
                  <a:srgbClr val="000000"/>
                </a:solidFill>
              </a:rPr>
              <a:t>Designing Digital Platforms</a:t>
            </a:r>
            <a:r>
              <a:rPr lang="en-US" sz="2800" dirty="0">
                <a:solidFill>
                  <a:srgbClr val="000000"/>
                </a:solidFill>
              </a:rPr>
              <a:t> for faith forming </a:t>
            </a:r>
            <a:r>
              <a:rPr lang="en-US" sz="2800" dirty="0" smtClean="0">
                <a:solidFill>
                  <a:srgbClr val="000000"/>
                </a:solidFill>
              </a:rPr>
              <a:t>content</a:t>
            </a:r>
            <a:endParaRPr lang="en-US" sz="2800" dirty="0">
              <a:solidFill>
                <a:srgbClr val="000000"/>
              </a:solidFill>
            </a:endParaRPr>
          </a:p>
          <a:p>
            <a:pPr marL="457200" indent="-457200">
              <a:buClr>
                <a:schemeClr val="accent3"/>
              </a:buClr>
              <a:buSzPct val="100000"/>
            </a:pPr>
            <a:r>
              <a:rPr lang="en-US" sz="2800" i="1" dirty="0">
                <a:solidFill>
                  <a:srgbClr val="000000"/>
                </a:solidFill>
              </a:rPr>
              <a:t>Curating</a:t>
            </a:r>
            <a:r>
              <a:rPr lang="en-US" sz="2800" dirty="0">
                <a:solidFill>
                  <a:srgbClr val="000000"/>
                </a:solidFill>
              </a:rPr>
              <a:t> religious content and </a:t>
            </a:r>
            <a:r>
              <a:rPr lang="en-US" sz="2800" dirty="0" smtClean="0">
                <a:solidFill>
                  <a:srgbClr val="000000"/>
                </a:solidFill>
              </a:rPr>
              <a:t>experiences</a:t>
            </a:r>
            <a:endParaRPr lang="en-US" sz="3200" dirty="0">
              <a:solidFill>
                <a:srgbClr val="000000"/>
              </a:solidFill>
            </a:endParaRPr>
          </a:p>
        </p:txBody>
      </p:sp>
      <p:sp>
        <p:nvSpPr>
          <p:cNvPr id="5" name="TextBox 4"/>
          <p:cNvSpPr txBox="1"/>
          <p:nvPr/>
        </p:nvSpPr>
        <p:spPr>
          <a:xfrm>
            <a:off x="457201" y="1064618"/>
            <a:ext cx="8229600" cy="738664"/>
          </a:xfrm>
          <a:prstGeom prst="rect">
            <a:avLst/>
          </a:prstGeom>
          <a:noFill/>
        </p:spPr>
        <p:txBody>
          <a:bodyPr wrap="square" rtlCol="0">
            <a:spAutoFit/>
          </a:bodyPr>
          <a:lstStyle/>
          <a:p>
            <a:pPr algn="ctr"/>
            <a:r>
              <a:rPr lang="en-US" sz="2400" i="1" dirty="0" smtClean="0"/>
              <a:t>Balancing Both Roles</a:t>
            </a:r>
          </a:p>
          <a:p>
            <a:pPr algn="ctr"/>
            <a:r>
              <a:rPr lang="en-US" dirty="0" smtClean="0"/>
              <a:t>|---------------------------------------------------------------------------------------------------------|</a:t>
            </a:r>
            <a:endParaRPr lang="en-US" dirty="0"/>
          </a:p>
        </p:txBody>
      </p:sp>
    </p:spTree>
    <p:extLst>
      <p:ext uri="{BB962C8B-B14F-4D97-AF65-F5344CB8AC3E}">
        <p14:creationId xmlns:p14="http://schemas.microsoft.com/office/powerpoint/2010/main" val="3336721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FF"/>
                </a:solidFill>
              </a:rPr>
              <a:t>Online Pastoral Care</a:t>
            </a:r>
            <a:endParaRPr lang="en-US" dirty="0">
              <a:solidFill>
                <a:srgbClr val="FFFFFF"/>
              </a:solidFill>
            </a:endParaRPr>
          </a:p>
        </p:txBody>
      </p:sp>
      <p:pic>
        <p:nvPicPr>
          <p:cNvPr id="5" name="Picture 4" descr="Screen Shot 2017-01-19 at 5.28.38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7806" y="1524000"/>
            <a:ext cx="7282475" cy="5069547"/>
          </a:xfrm>
          <a:prstGeom prst="rect">
            <a:avLst/>
          </a:prstGeom>
        </p:spPr>
      </p:pic>
    </p:spTree>
    <p:extLst>
      <p:ext uri="{BB962C8B-B14F-4D97-AF65-F5344CB8AC3E}">
        <p14:creationId xmlns:p14="http://schemas.microsoft.com/office/powerpoint/2010/main" val="1405168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6100"/>
            <a:ext cx="8229600" cy="6108700"/>
          </a:xfrm>
        </p:spPr>
        <p:txBody>
          <a:bodyPr>
            <a:normAutofit fontScale="85000" lnSpcReduction="20000"/>
          </a:bodyPr>
          <a:lstStyle/>
          <a:p>
            <a:pPr marL="0" indent="0">
              <a:spcBef>
                <a:spcPts val="600"/>
              </a:spcBef>
              <a:buNone/>
            </a:pPr>
            <a:r>
              <a:rPr lang="en-US" sz="2800" dirty="0" smtClean="0">
                <a:latin typeface="+mj-lt"/>
              </a:rPr>
              <a:t>Others </a:t>
            </a:r>
            <a:r>
              <a:rPr lang="en-US" sz="2800" dirty="0">
                <a:latin typeface="+mj-lt"/>
              </a:rPr>
              <a:t>can better write about Nelson Mandela's impact on the world stage, on how he stood up for the dignity of all people and on how he changed our world.</a:t>
            </a:r>
          </a:p>
          <a:p>
            <a:pPr marL="0" indent="0">
              <a:lnSpc>
                <a:spcPct val="110000"/>
              </a:lnSpc>
              <a:spcBef>
                <a:spcPts val="1200"/>
              </a:spcBef>
              <a:buNone/>
            </a:pPr>
            <a:r>
              <a:rPr lang="en-US" sz="2800" dirty="0">
                <a:latin typeface="+mj-lt"/>
              </a:rPr>
              <a:t>For those that seek to make a change in the world, whether global or local, one lesson of his life is this:</a:t>
            </a:r>
          </a:p>
          <a:p>
            <a:pPr marL="0" indent="0">
              <a:lnSpc>
                <a:spcPct val="110000"/>
              </a:lnSpc>
              <a:spcBef>
                <a:spcPts val="1200"/>
              </a:spcBef>
              <a:buNone/>
            </a:pPr>
            <a:r>
              <a:rPr lang="en-US" sz="2800" i="1" dirty="0">
                <a:latin typeface="+mj-lt"/>
              </a:rPr>
              <a:t>You can.</a:t>
            </a:r>
            <a:endParaRPr lang="en-US" sz="2800" dirty="0">
              <a:latin typeface="+mj-lt"/>
            </a:endParaRPr>
          </a:p>
          <a:p>
            <a:pPr marL="0" indent="0">
              <a:lnSpc>
                <a:spcPct val="110000"/>
              </a:lnSpc>
              <a:spcBef>
                <a:spcPts val="1200"/>
              </a:spcBef>
              <a:buNone/>
            </a:pPr>
            <a:r>
              <a:rPr lang="en-US" sz="2800" dirty="0">
                <a:latin typeface="+mj-lt"/>
              </a:rPr>
              <a:t>You can make a difference.</a:t>
            </a:r>
          </a:p>
          <a:p>
            <a:pPr marL="0" indent="0">
              <a:lnSpc>
                <a:spcPct val="110000"/>
              </a:lnSpc>
              <a:spcBef>
                <a:spcPts val="1200"/>
              </a:spcBef>
              <a:buNone/>
            </a:pPr>
            <a:r>
              <a:rPr lang="en-US" sz="2800" dirty="0">
                <a:latin typeface="+mj-lt"/>
              </a:rPr>
              <a:t>You can stand up to insurmountable forces.</a:t>
            </a:r>
          </a:p>
          <a:p>
            <a:pPr marL="0" indent="0">
              <a:lnSpc>
                <a:spcPct val="110000"/>
              </a:lnSpc>
              <a:spcBef>
                <a:spcPts val="1200"/>
              </a:spcBef>
              <a:buNone/>
            </a:pPr>
            <a:r>
              <a:rPr lang="en-US" sz="2800" dirty="0">
                <a:latin typeface="+mj-lt"/>
              </a:rPr>
              <a:t>You can put up with far more than you think you can.</a:t>
            </a:r>
          </a:p>
          <a:p>
            <a:pPr marL="0" indent="0">
              <a:lnSpc>
                <a:spcPct val="110000"/>
              </a:lnSpc>
              <a:spcBef>
                <a:spcPts val="1200"/>
              </a:spcBef>
              <a:buNone/>
            </a:pPr>
            <a:r>
              <a:rPr lang="en-US" sz="2800" dirty="0">
                <a:latin typeface="+mj-lt"/>
              </a:rPr>
              <a:t>Your lever is far longer than you imagine it is, if you choose to use it. </a:t>
            </a:r>
          </a:p>
          <a:p>
            <a:pPr marL="0" indent="0">
              <a:lnSpc>
                <a:spcPct val="110000"/>
              </a:lnSpc>
              <a:spcBef>
                <a:spcPts val="1200"/>
              </a:spcBef>
              <a:buNone/>
            </a:pPr>
            <a:r>
              <a:rPr lang="en-US" sz="2800" dirty="0">
                <a:latin typeface="+mj-lt"/>
              </a:rPr>
              <a:t>If you don't require the journey to be easy or comfortable or safe, you can change the </a:t>
            </a:r>
            <a:r>
              <a:rPr lang="en-US" sz="2800" dirty="0" smtClean="0">
                <a:latin typeface="+mj-lt"/>
              </a:rPr>
              <a:t>world.</a:t>
            </a:r>
          </a:p>
          <a:p>
            <a:pPr marL="0" indent="0" algn="ctr">
              <a:lnSpc>
                <a:spcPct val="110000"/>
              </a:lnSpc>
              <a:spcBef>
                <a:spcPts val="1200"/>
              </a:spcBef>
              <a:buNone/>
            </a:pPr>
            <a:r>
              <a:rPr lang="en-US" sz="2800" dirty="0" smtClean="0">
                <a:latin typeface="+mj-lt"/>
              </a:rPr>
              <a:t>(Seth Godin)</a:t>
            </a:r>
            <a:endParaRPr lang="en-US" sz="2800" dirty="0">
              <a:latin typeface="+mj-lt"/>
            </a:endParaRPr>
          </a:p>
        </p:txBody>
      </p:sp>
    </p:spTree>
    <p:extLst>
      <p:ext uri="{BB962C8B-B14F-4D97-AF65-F5344CB8AC3E}">
        <p14:creationId xmlns:p14="http://schemas.microsoft.com/office/powerpoint/2010/main" val="14454897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gn="ctr"/>
            <a:r>
              <a:rPr lang="en-US" dirty="0" smtClean="0">
                <a:solidFill>
                  <a:srgbClr val="000000"/>
                </a:solidFill>
              </a:rPr>
              <a:t>Designing adult </a:t>
            </a:r>
            <a:r>
              <a:rPr lang="en-US" dirty="0" smtClean="0">
                <a:solidFill>
                  <a:srgbClr val="000000"/>
                </a:solidFill>
              </a:rPr>
              <a:t/>
            </a:r>
            <a:br>
              <a:rPr lang="en-US" dirty="0" smtClean="0">
                <a:solidFill>
                  <a:srgbClr val="000000"/>
                </a:solidFill>
              </a:rPr>
            </a:br>
            <a:r>
              <a:rPr lang="en-US" dirty="0" smtClean="0">
                <a:solidFill>
                  <a:srgbClr val="000000"/>
                </a:solidFill>
              </a:rPr>
              <a:t>faith formation</a:t>
            </a:r>
            <a:endParaRPr lang="en-US" dirty="0">
              <a:solidFill>
                <a:srgbClr val="000000"/>
              </a:solidFill>
            </a:endParaRPr>
          </a:p>
        </p:txBody>
      </p:sp>
    </p:spTree>
    <p:extLst>
      <p:ext uri="{BB962C8B-B14F-4D97-AF65-F5344CB8AC3E}">
        <p14:creationId xmlns:p14="http://schemas.microsoft.com/office/powerpoint/2010/main" val="3695106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dirty="0" smtClean="0"/>
              <a:t>Develop Project-Centered Teams</a:t>
            </a:r>
            <a:endParaRPr lang="en-US" dirty="0"/>
          </a:p>
        </p:txBody>
      </p:sp>
      <p:graphicFrame>
        <p:nvGraphicFramePr>
          <p:cNvPr id="13" name="Diagram 12"/>
          <p:cNvGraphicFramePr/>
          <p:nvPr>
            <p:extLst>
              <p:ext uri="{D42A27DB-BD31-4B8C-83A1-F6EECF244321}">
                <p14:modId xmlns:p14="http://schemas.microsoft.com/office/powerpoint/2010/main" val="1556845663"/>
              </p:ext>
            </p:extLst>
          </p:nvPr>
        </p:nvGraphicFramePr>
        <p:xfrm>
          <a:off x="568757" y="1396999"/>
          <a:ext cx="8223812" cy="5333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94658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Design Process</a:t>
            </a:r>
            <a:endParaRPr lang="en-US" dirty="0"/>
          </a:p>
        </p:txBody>
      </p:sp>
      <p:sp>
        <p:nvSpPr>
          <p:cNvPr id="5" name="Content Placeholder 4"/>
          <p:cNvSpPr>
            <a:spLocks noGrp="1"/>
          </p:cNvSpPr>
          <p:nvPr>
            <p:ph idx="1"/>
          </p:nvPr>
        </p:nvSpPr>
        <p:spPr/>
        <p:txBody>
          <a:bodyPr>
            <a:noAutofit/>
          </a:bodyPr>
          <a:lstStyle/>
          <a:p>
            <a:pPr marL="0" indent="0">
              <a:spcBef>
                <a:spcPts val="0"/>
              </a:spcBef>
              <a:buNone/>
            </a:pPr>
            <a:r>
              <a:rPr lang="en-US" sz="2400" dirty="0" smtClean="0">
                <a:solidFill>
                  <a:srgbClr val="000000"/>
                </a:solidFill>
              </a:rPr>
              <a:t>Task 1. Research </a:t>
            </a:r>
            <a:r>
              <a:rPr lang="en-US" sz="2400" dirty="0">
                <a:solidFill>
                  <a:srgbClr val="000000"/>
                </a:solidFill>
              </a:rPr>
              <a:t>the Target </a:t>
            </a:r>
            <a:r>
              <a:rPr lang="en-US" sz="2400" dirty="0" smtClean="0">
                <a:solidFill>
                  <a:srgbClr val="000000"/>
                </a:solidFill>
              </a:rPr>
              <a:t>Audience(s) &amp; Identify </a:t>
            </a:r>
            <a:r>
              <a:rPr lang="en-US" sz="2400" dirty="0">
                <a:solidFill>
                  <a:srgbClr val="000000"/>
                </a:solidFill>
              </a:rPr>
              <a:t>Needs</a:t>
            </a:r>
          </a:p>
          <a:p>
            <a:pPr marL="0" indent="0">
              <a:spcBef>
                <a:spcPts val="0"/>
              </a:spcBef>
              <a:buNone/>
            </a:pPr>
            <a:r>
              <a:rPr lang="en-US" sz="2400" dirty="0" smtClean="0">
                <a:solidFill>
                  <a:srgbClr val="000000"/>
                </a:solidFill>
              </a:rPr>
              <a:t>Task 2. Build </a:t>
            </a:r>
            <a:r>
              <a:rPr lang="en-US" sz="2400" dirty="0">
                <a:solidFill>
                  <a:srgbClr val="000000"/>
                </a:solidFill>
              </a:rPr>
              <a:t>the Faith Formation Network Design</a:t>
            </a:r>
          </a:p>
          <a:p>
            <a:pPr marL="0" indent="0">
              <a:spcBef>
                <a:spcPts val="0"/>
              </a:spcBef>
              <a:buNone/>
            </a:pPr>
            <a:r>
              <a:rPr lang="en-US" sz="2400" dirty="0" smtClean="0">
                <a:solidFill>
                  <a:srgbClr val="000000"/>
                </a:solidFill>
              </a:rPr>
              <a:t>Task 3. Generate </a:t>
            </a:r>
            <a:r>
              <a:rPr lang="en-US" sz="2400" dirty="0">
                <a:solidFill>
                  <a:srgbClr val="000000"/>
                </a:solidFill>
              </a:rPr>
              <a:t>Programming </a:t>
            </a:r>
            <a:r>
              <a:rPr lang="en-US" sz="2400" dirty="0" smtClean="0">
                <a:solidFill>
                  <a:srgbClr val="000000"/>
                </a:solidFill>
              </a:rPr>
              <a:t>Ideas for </a:t>
            </a:r>
            <a:r>
              <a:rPr lang="en-US" sz="2400" dirty="0">
                <a:solidFill>
                  <a:srgbClr val="000000"/>
                </a:solidFill>
              </a:rPr>
              <a:t>the </a:t>
            </a:r>
            <a:r>
              <a:rPr lang="en-US" sz="2400" dirty="0" smtClean="0">
                <a:solidFill>
                  <a:srgbClr val="000000"/>
                </a:solidFill>
              </a:rPr>
              <a:t>Network</a:t>
            </a:r>
            <a:endParaRPr lang="en-US" sz="2400" dirty="0">
              <a:solidFill>
                <a:srgbClr val="000000"/>
              </a:solidFill>
            </a:endParaRPr>
          </a:p>
          <a:p>
            <a:pPr marL="0" indent="0">
              <a:spcBef>
                <a:spcPts val="0"/>
              </a:spcBef>
              <a:buNone/>
            </a:pPr>
            <a:r>
              <a:rPr lang="en-US" sz="2400" dirty="0" smtClean="0">
                <a:solidFill>
                  <a:srgbClr val="000000"/>
                </a:solidFill>
              </a:rPr>
              <a:t>Task 4. Plan a Network Season </a:t>
            </a:r>
            <a:r>
              <a:rPr lang="en-US" sz="2400" dirty="0">
                <a:solidFill>
                  <a:srgbClr val="000000"/>
                </a:solidFill>
              </a:rPr>
              <a:t>of </a:t>
            </a:r>
            <a:r>
              <a:rPr lang="en-US" sz="2400" dirty="0" smtClean="0">
                <a:solidFill>
                  <a:srgbClr val="000000"/>
                </a:solidFill>
              </a:rPr>
              <a:t>Programming</a:t>
            </a:r>
          </a:p>
          <a:p>
            <a:pPr lvl="2" indent="-457200">
              <a:spcBef>
                <a:spcPts val="0"/>
              </a:spcBef>
              <a:buClr>
                <a:schemeClr val="accent3"/>
              </a:buClr>
              <a:buSzPct val="100000"/>
              <a:buFont typeface="Wingdings" charset="2"/>
              <a:buChar char="Ø"/>
            </a:pPr>
            <a:r>
              <a:rPr lang="en-US" sz="2200" dirty="0" smtClean="0">
                <a:solidFill>
                  <a:srgbClr val="000000"/>
                </a:solidFill>
              </a:rPr>
              <a:t>Add current programming and events</a:t>
            </a:r>
          </a:p>
          <a:p>
            <a:pPr lvl="2" indent="-457200">
              <a:spcBef>
                <a:spcPts val="0"/>
              </a:spcBef>
              <a:buClr>
                <a:schemeClr val="accent3"/>
              </a:buClr>
              <a:buSzPct val="100000"/>
              <a:buFont typeface="Wingdings" charset="2"/>
              <a:buChar char="Ø"/>
            </a:pPr>
            <a:r>
              <a:rPr lang="en-US" sz="2200" dirty="0" smtClean="0">
                <a:solidFill>
                  <a:srgbClr val="000000"/>
                </a:solidFill>
              </a:rPr>
              <a:t>Redesign current programming by using a digital strategy </a:t>
            </a:r>
          </a:p>
          <a:p>
            <a:pPr lvl="2" indent="-457200">
              <a:spcBef>
                <a:spcPts val="0"/>
              </a:spcBef>
              <a:buClr>
                <a:schemeClr val="accent3"/>
              </a:buClr>
              <a:buSzPct val="100000"/>
              <a:buFont typeface="Wingdings" charset="2"/>
              <a:buChar char="Ø"/>
            </a:pPr>
            <a:r>
              <a:rPr lang="en-US" sz="2200" dirty="0" smtClean="0">
                <a:solidFill>
                  <a:srgbClr val="000000"/>
                </a:solidFill>
              </a:rPr>
              <a:t>Design faith </a:t>
            </a:r>
            <a:r>
              <a:rPr lang="en-US" sz="2200" dirty="0">
                <a:solidFill>
                  <a:srgbClr val="000000"/>
                </a:solidFill>
              </a:rPr>
              <a:t>f</a:t>
            </a:r>
            <a:r>
              <a:rPr lang="en-US" sz="2200" dirty="0" smtClean="0">
                <a:solidFill>
                  <a:srgbClr val="000000"/>
                </a:solidFill>
              </a:rPr>
              <a:t>ormation playlists</a:t>
            </a:r>
          </a:p>
          <a:p>
            <a:pPr marL="0" indent="0">
              <a:spcBef>
                <a:spcPts val="0"/>
              </a:spcBef>
              <a:buNone/>
            </a:pPr>
            <a:r>
              <a:rPr lang="en-US" sz="2400" dirty="0" smtClean="0">
                <a:solidFill>
                  <a:srgbClr val="000000"/>
                </a:solidFill>
              </a:rPr>
              <a:t>Task 5. Build </a:t>
            </a:r>
            <a:r>
              <a:rPr lang="en-US" sz="2400" dirty="0">
                <a:solidFill>
                  <a:srgbClr val="000000"/>
                </a:solidFill>
              </a:rPr>
              <a:t>the Digital </a:t>
            </a:r>
            <a:r>
              <a:rPr lang="en-US" sz="2400" dirty="0" smtClean="0">
                <a:solidFill>
                  <a:srgbClr val="000000"/>
                </a:solidFill>
              </a:rPr>
              <a:t>Platform</a:t>
            </a:r>
            <a:endParaRPr lang="en-US" sz="2400" dirty="0">
              <a:solidFill>
                <a:srgbClr val="000000"/>
              </a:solidFill>
            </a:endParaRPr>
          </a:p>
          <a:p>
            <a:pPr marL="0" indent="0">
              <a:spcBef>
                <a:spcPts val="0"/>
              </a:spcBef>
              <a:buNone/>
            </a:pPr>
            <a:r>
              <a:rPr lang="en-US" sz="2400" dirty="0" smtClean="0">
                <a:solidFill>
                  <a:srgbClr val="000000"/>
                </a:solidFill>
              </a:rPr>
              <a:t>Task 6. Test </a:t>
            </a:r>
            <a:r>
              <a:rPr lang="en-US" sz="2400" dirty="0">
                <a:solidFill>
                  <a:srgbClr val="000000"/>
                </a:solidFill>
              </a:rPr>
              <a:t>the Seasonal Plan </a:t>
            </a:r>
            <a:r>
              <a:rPr lang="en-US" sz="2400" dirty="0" smtClean="0">
                <a:solidFill>
                  <a:srgbClr val="000000"/>
                </a:solidFill>
              </a:rPr>
              <a:t>with the Target Audience</a:t>
            </a:r>
            <a:endParaRPr lang="en-US" sz="2400" dirty="0">
              <a:solidFill>
                <a:srgbClr val="000000"/>
              </a:solidFill>
            </a:endParaRPr>
          </a:p>
          <a:p>
            <a:pPr marL="0" indent="0">
              <a:spcBef>
                <a:spcPts val="0"/>
              </a:spcBef>
              <a:buNone/>
            </a:pPr>
            <a:r>
              <a:rPr lang="en-US" sz="2400" dirty="0" smtClean="0">
                <a:solidFill>
                  <a:srgbClr val="000000"/>
                </a:solidFill>
              </a:rPr>
              <a:t>Task 7. Launch </a:t>
            </a:r>
            <a:r>
              <a:rPr lang="en-US" sz="2400" dirty="0">
                <a:solidFill>
                  <a:srgbClr val="000000"/>
                </a:solidFill>
              </a:rPr>
              <a:t>the </a:t>
            </a:r>
            <a:r>
              <a:rPr lang="en-US" sz="2400" dirty="0" smtClean="0">
                <a:solidFill>
                  <a:srgbClr val="000000"/>
                </a:solidFill>
              </a:rPr>
              <a:t>Seasonal Faith </a:t>
            </a:r>
            <a:r>
              <a:rPr lang="en-US" sz="2400" dirty="0">
                <a:solidFill>
                  <a:srgbClr val="000000"/>
                </a:solidFill>
              </a:rPr>
              <a:t>Formation Network    </a:t>
            </a:r>
          </a:p>
          <a:p>
            <a:pPr marL="0" indent="0">
              <a:spcBef>
                <a:spcPts val="0"/>
              </a:spcBef>
              <a:buNone/>
            </a:pPr>
            <a:r>
              <a:rPr lang="en-US" sz="2400" dirty="0" smtClean="0">
                <a:solidFill>
                  <a:srgbClr val="000000"/>
                </a:solidFill>
              </a:rPr>
              <a:t>Task 8. Evaluate </a:t>
            </a:r>
            <a:r>
              <a:rPr lang="en-US" sz="2400" dirty="0">
                <a:solidFill>
                  <a:srgbClr val="000000"/>
                </a:solidFill>
              </a:rPr>
              <a:t>the Season of Programming </a:t>
            </a:r>
          </a:p>
          <a:p>
            <a:pPr marL="0" indent="0">
              <a:spcBef>
                <a:spcPts val="0"/>
              </a:spcBef>
              <a:buNone/>
            </a:pPr>
            <a:r>
              <a:rPr lang="en-US" sz="2400" dirty="0" smtClean="0">
                <a:solidFill>
                  <a:srgbClr val="000000"/>
                </a:solidFill>
              </a:rPr>
              <a:t>Task 9. Design </a:t>
            </a:r>
            <a:r>
              <a:rPr lang="en-US" sz="2400" dirty="0">
                <a:solidFill>
                  <a:srgbClr val="000000"/>
                </a:solidFill>
              </a:rPr>
              <a:t>the New Season of </a:t>
            </a:r>
            <a:r>
              <a:rPr lang="en-US" sz="2400" dirty="0" smtClean="0">
                <a:solidFill>
                  <a:srgbClr val="000000"/>
                </a:solidFill>
              </a:rPr>
              <a:t>Programming</a:t>
            </a:r>
          </a:p>
        </p:txBody>
      </p:sp>
    </p:spTree>
    <p:extLst>
      <p:ext uri="{BB962C8B-B14F-4D97-AF65-F5344CB8AC3E}">
        <p14:creationId xmlns:p14="http://schemas.microsoft.com/office/powerpoint/2010/main" val="14812296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Research the Needs of Adults</a:t>
            </a:r>
            <a:endParaRPr lang="en-US" dirty="0"/>
          </a:p>
        </p:txBody>
      </p:sp>
      <p:sp>
        <p:nvSpPr>
          <p:cNvPr id="3" name="Content Placeholder 2"/>
          <p:cNvSpPr>
            <a:spLocks noGrp="1"/>
          </p:cNvSpPr>
          <p:nvPr>
            <p:ph sz="half" idx="1"/>
          </p:nvPr>
        </p:nvSpPr>
        <p:spPr>
          <a:xfrm>
            <a:off x="3070087" y="1562917"/>
            <a:ext cx="5699539" cy="5107344"/>
          </a:xfrm>
        </p:spPr>
        <p:txBody>
          <a:bodyPr>
            <a:normAutofit fontScale="77500" lnSpcReduction="20000"/>
          </a:bodyPr>
          <a:lstStyle/>
          <a:p>
            <a:pPr marL="0" indent="0" algn="ctr">
              <a:spcBef>
                <a:spcPts val="0"/>
              </a:spcBef>
              <a:buSzPct val="100000"/>
              <a:buNone/>
            </a:pPr>
            <a:r>
              <a:rPr lang="en-US" b="1" dirty="0"/>
              <a:t>Sample Themes – Mature Adults </a:t>
            </a:r>
          </a:p>
          <a:p>
            <a:pPr marL="457200" indent="-457200">
              <a:spcBef>
                <a:spcPts val="0"/>
              </a:spcBef>
              <a:buSzPct val="100000"/>
              <a:buFont typeface="+mj-lt"/>
              <a:buAutoNum type="arabicPeriod"/>
            </a:pPr>
            <a:r>
              <a:rPr lang="en-US" dirty="0" smtClean="0"/>
              <a:t>Dealing with retirement</a:t>
            </a:r>
          </a:p>
          <a:p>
            <a:pPr marL="457200" indent="-457200">
              <a:spcBef>
                <a:spcPts val="0"/>
              </a:spcBef>
              <a:buSzPct val="100000"/>
              <a:buFont typeface="+mj-lt"/>
              <a:buAutoNum type="arabicPeriod"/>
            </a:pPr>
            <a:r>
              <a:rPr lang="en-US" dirty="0" smtClean="0"/>
              <a:t>Making life plans, finances, health </a:t>
            </a:r>
          </a:p>
          <a:p>
            <a:pPr marL="457200" indent="-457200">
              <a:spcBef>
                <a:spcPts val="0"/>
              </a:spcBef>
              <a:buSzPct val="100000"/>
              <a:buFont typeface="+mj-lt"/>
              <a:buAutoNum type="arabicPeriod"/>
            </a:pPr>
            <a:r>
              <a:rPr lang="en-US" dirty="0" smtClean="0"/>
              <a:t>Becoming a grandparent</a:t>
            </a:r>
          </a:p>
          <a:p>
            <a:pPr marL="457200" indent="-457200">
              <a:spcBef>
                <a:spcPts val="0"/>
              </a:spcBef>
              <a:buSzPct val="100000"/>
              <a:buFont typeface="+mj-lt"/>
              <a:buAutoNum type="arabicPeriod"/>
            </a:pPr>
            <a:r>
              <a:rPr lang="en-US" dirty="0" smtClean="0"/>
              <a:t>Making a difference in the community and world</a:t>
            </a:r>
          </a:p>
          <a:p>
            <a:pPr marL="457200" indent="-457200">
              <a:spcBef>
                <a:spcPts val="0"/>
              </a:spcBef>
              <a:buSzPct val="100000"/>
              <a:buFont typeface="+mj-lt"/>
              <a:buAutoNum type="arabicPeriod"/>
            </a:pPr>
            <a:r>
              <a:rPr lang="en-US" dirty="0" smtClean="0"/>
              <a:t>Incorporating family changes and transitions</a:t>
            </a:r>
          </a:p>
          <a:p>
            <a:pPr marL="457200" indent="-457200">
              <a:spcBef>
                <a:spcPts val="0"/>
              </a:spcBef>
              <a:buSzPct val="100000"/>
              <a:buFont typeface="+mj-lt"/>
              <a:buAutoNum type="arabicPeriod"/>
            </a:pPr>
            <a:r>
              <a:rPr lang="en-US" dirty="0" smtClean="0"/>
              <a:t>New ways of living and relating as a married couple</a:t>
            </a:r>
          </a:p>
          <a:p>
            <a:pPr marL="457200" indent="-457200">
              <a:spcBef>
                <a:spcPts val="0"/>
              </a:spcBef>
              <a:buSzPct val="100000"/>
              <a:buFont typeface="+mj-lt"/>
              <a:buAutoNum type="arabicPeriod"/>
            </a:pPr>
            <a:r>
              <a:rPr lang="en-US" dirty="0" smtClean="0"/>
              <a:t>Caring for aging parents</a:t>
            </a:r>
          </a:p>
          <a:p>
            <a:pPr marL="457200" indent="-457200">
              <a:spcBef>
                <a:spcPts val="0"/>
              </a:spcBef>
              <a:buSzPct val="100000"/>
              <a:buFont typeface="+mj-lt"/>
              <a:buAutoNum type="arabicPeriod"/>
            </a:pPr>
            <a:r>
              <a:rPr lang="en-US" dirty="0" smtClean="0"/>
              <a:t>Taking time to read the Bible and learn more about my faith </a:t>
            </a:r>
          </a:p>
          <a:p>
            <a:pPr marL="457200" indent="-457200">
              <a:spcBef>
                <a:spcPts val="0"/>
              </a:spcBef>
              <a:buSzPct val="100000"/>
              <a:buFont typeface="+mj-lt"/>
              <a:buAutoNum type="arabicPeriod"/>
            </a:pPr>
            <a:r>
              <a:rPr lang="en-US" dirty="0" smtClean="0"/>
              <a:t>Growing spiritually and exploring spirituality for the 2</a:t>
            </a:r>
            <a:r>
              <a:rPr lang="en-US" baseline="30000" dirty="0" smtClean="0"/>
              <a:t>nd</a:t>
            </a:r>
            <a:r>
              <a:rPr lang="en-US" dirty="0" smtClean="0"/>
              <a:t> half of life</a:t>
            </a:r>
          </a:p>
          <a:p>
            <a:pPr marL="457200" indent="-457200">
              <a:spcBef>
                <a:spcPts val="0"/>
              </a:spcBef>
              <a:buSzPct val="100000"/>
              <a:buFont typeface="+mj-lt"/>
              <a:buAutoNum type="arabicPeriod"/>
            </a:pPr>
            <a:r>
              <a:rPr lang="en-US" dirty="0" smtClean="0"/>
              <a:t>Connecting with people my age; talking about things that matter to us</a:t>
            </a:r>
          </a:p>
          <a:p>
            <a:pPr marL="457200" indent="-457200">
              <a:spcBef>
                <a:spcPts val="0"/>
              </a:spcBef>
              <a:buSzPct val="100000"/>
              <a:buFont typeface="+mj-lt"/>
              <a:buAutoNum type="arabicPeriod"/>
            </a:pPr>
            <a:r>
              <a:rPr lang="en-US" dirty="0" smtClean="0"/>
              <a:t>Dealing with loss</a:t>
            </a:r>
          </a:p>
        </p:txBody>
      </p:sp>
      <p:sp>
        <p:nvSpPr>
          <p:cNvPr id="5" name="TextBox 4"/>
          <p:cNvSpPr txBox="1"/>
          <p:nvPr/>
        </p:nvSpPr>
        <p:spPr>
          <a:xfrm>
            <a:off x="457200" y="1607090"/>
            <a:ext cx="2330174" cy="1938992"/>
          </a:xfrm>
          <a:prstGeom prst="rect">
            <a:avLst/>
          </a:prstGeom>
          <a:noFill/>
        </p:spPr>
        <p:txBody>
          <a:bodyPr wrap="square" rtlCol="0">
            <a:spAutoFit/>
          </a:bodyPr>
          <a:lstStyle/>
          <a:p>
            <a:pPr marL="457200" indent="-457200">
              <a:buClr>
                <a:schemeClr val="accent1"/>
              </a:buClr>
              <a:buFont typeface="Arial"/>
              <a:buChar char="•"/>
            </a:pPr>
            <a:r>
              <a:rPr lang="en-US" sz="2400" dirty="0"/>
              <a:t>Surveys</a:t>
            </a:r>
          </a:p>
          <a:p>
            <a:pPr marL="457200" indent="-457200">
              <a:buClr>
                <a:schemeClr val="accent1"/>
              </a:buClr>
              <a:buFont typeface="Arial"/>
              <a:buChar char="•"/>
            </a:pPr>
            <a:r>
              <a:rPr lang="en-US" sz="2400" dirty="0"/>
              <a:t>Focus Groups</a:t>
            </a:r>
          </a:p>
          <a:p>
            <a:pPr marL="457200" indent="-457200">
              <a:buClr>
                <a:schemeClr val="accent1"/>
              </a:buClr>
              <a:buFont typeface="Arial"/>
              <a:buChar char="•"/>
            </a:pPr>
            <a:r>
              <a:rPr lang="en-US" sz="2400" dirty="0"/>
              <a:t>Interviews</a:t>
            </a:r>
          </a:p>
          <a:p>
            <a:pPr marL="457200" indent="-457200">
              <a:buClr>
                <a:schemeClr val="accent1"/>
              </a:buClr>
              <a:buFont typeface="Arial"/>
              <a:buChar char="•"/>
            </a:pPr>
            <a:r>
              <a:rPr lang="en-US" sz="2400" dirty="0"/>
              <a:t>Research Reviews </a:t>
            </a:r>
          </a:p>
        </p:txBody>
      </p:sp>
    </p:spTree>
    <p:extLst>
      <p:ext uri="{BB962C8B-B14F-4D97-AF65-F5344CB8AC3E}">
        <p14:creationId xmlns:p14="http://schemas.microsoft.com/office/powerpoint/2010/main" val="34072148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23">
      <a:dk1>
        <a:sysClr val="windowText" lastClr="000000"/>
      </a:dk1>
      <a:lt1>
        <a:sysClr val="window" lastClr="FFFFFF"/>
      </a:lt1>
      <a:dk2>
        <a:srgbClr val="212121"/>
      </a:dk2>
      <a:lt2>
        <a:srgbClr val="CDD4D7"/>
      </a:lt2>
      <a:accent1>
        <a:srgbClr val="004080"/>
      </a:accent1>
      <a:accent2>
        <a:srgbClr val="008040"/>
      </a:accent2>
      <a:accent3>
        <a:srgbClr val="B50B1B"/>
      </a:accent3>
      <a:accent4>
        <a:srgbClr val="E8950E"/>
      </a:accent4>
      <a:accent5>
        <a:srgbClr val="55992B"/>
      </a:accent5>
      <a:accent6>
        <a:srgbClr val="2C9C89"/>
      </a:accent6>
      <a:hlink>
        <a:srgbClr val="EC4D4D"/>
      </a:hlink>
      <a:folHlink>
        <a:srgbClr val="F8CE8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10645</TotalTime>
  <Words>2043</Words>
  <Application>Microsoft Macintosh PowerPoint</Application>
  <PresentationFormat>On-screen Show (4:3)</PresentationFormat>
  <Paragraphs>313</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Clarity</vt:lpstr>
      <vt:lpstr>Faith Formation for the  Generations &amp; Seasons of Adulthood John Roberto (jroberto@LifelongFaith.com)</vt:lpstr>
      <vt:lpstr>PowerPoint Presentation</vt:lpstr>
      <vt:lpstr>The Seasons of Adulthood</vt:lpstr>
      <vt:lpstr>Transforming Our Approach Networks of Faith Formation</vt:lpstr>
      <vt:lpstr>Transforming Our Role </vt:lpstr>
      <vt:lpstr>Designing adult  faith formation</vt:lpstr>
      <vt:lpstr>Develop Project-Centered Teams</vt:lpstr>
      <vt:lpstr>Design Process</vt:lpstr>
      <vt:lpstr>Research the Needs of Adults</vt:lpstr>
      <vt:lpstr>Empathy Map</vt:lpstr>
      <vt:lpstr>Build the Network</vt:lpstr>
      <vt:lpstr>Adult Faith Formation Network </vt:lpstr>
      <vt:lpstr>Generate Programming</vt:lpstr>
      <vt:lpstr>Use Digital Strategies</vt:lpstr>
      <vt:lpstr>Three Seasons of Programming</vt:lpstr>
      <vt:lpstr>Develop a Seasonal Plan  &amp; Calendar</vt:lpstr>
      <vt:lpstr>Develop Faith Formation Playlists</vt:lpstr>
      <vt:lpstr>Design the Website</vt:lpstr>
      <vt:lpstr>Digital Platform</vt:lpstr>
      <vt:lpstr>Adult Faith Formation Network</vt:lpstr>
      <vt:lpstr>Playlists of Content &amp; Experiences</vt:lpstr>
      <vt:lpstr>PowerPoint Presentation</vt:lpstr>
      <vt:lpstr>Test the Plan &amp; Website</vt:lpstr>
      <vt:lpstr>Launch the Network</vt:lpstr>
      <vt:lpstr>Promotion Ideas </vt:lpstr>
      <vt:lpstr>Marketing in Four Steps – Seth Godin</vt:lpstr>
      <vt:lpstr>Connect to Social Networks</vt:lpstr>
      <vt:lpstr>Evaluate Programming</vt:lpstr>
      <vt:lpstr>Personalize adult  faith formation</vt:lpstr>
      <vt:lpstr>Personalize Faith Formation</vt:lpstr>
      <vt:lpstr>PowerPoint Presentation</vt:lpstr>
      <vt:lpstr>PowerPoint Presentation</vt:lpstr>
      <vt:lpstr>Personalizing Faith Formation</vt:lpstr>
      <vt:lpstr>Build a Curation Support System</vt:lpstr>
      <vt:lpstr>Develop Trusted Sources</vt:lpstr>
      <vt:lpstr>Develop a Research Checklist</vt:lpstr>
      <vt:lpstr>Develop Evaluation Criteria</vt:lpstr>
      <vt:lpstr>Digitally Enabled &amp;  Connected Strategies</vt:lpstr>
      <vt:lpstr>Extend the Event</vt:lpstr>
      <vt:lpstr>One Event/ Program, Multiple Formats</vt:lpstr>
      <vt:lpstr>Build on an Event/Experience </vt:lpstr>
      <vt:lpstr>Flip the Model</vt:lpstr>
      <vt:lpstr>Flip the Model with Christian Initiation</vt:lpstr>
      <vt:lpstr>Integrate Online and Gathered</vt:lpstr>
      <vt:lpstr>PowerPoint Presentation</vt:lpstr>
      <vt:lpstr>Integrate Online and Gathered</vt:lpstr>
      <vt:lpstr>PowerPoint Presentation</vt:lpstr>
      <vt:lpstr>Online 40-Day Lent Curriculum</vt:lpstr>
      <vt:lpstr>Online Prayer</vt:lpstr>
      <vt:lpstr>Online Pastoral Care</vt:lpstr>
      <vt:lpstr>PowerPoint Presentation</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Something Old Something New something Borrowed Something True</dc:title>
  <dc:creator>John Roberto</dc:creator>
  <cp:lastModifiedBy>John Roberto</cp:lastModifiedBy>
  <cp:revision>459</cp:revision>
  <dcterms:created xsi:type="dcterms:W3CDTF">2014-07-18T09:25:24Z</dcterms:created>
  <dcterms:modified xsi:type="dcterms:W3CDTF">2017-06-15T09:16:59Z</dcterms:modified>
</cp:coreProperties>
</file>