
<file path=[Content_Types].xml><?xml version="1.0" encoding="utf-8"?>
<Types xmlns="http://schemas.openxmlformats.org/package/2006/content-types">
  <Default Extension="xml" ContentType="application/xml"/>
  <Default Extension="jpeg" ContentType="image/jpeg"/>
  <Default Extension="jpg" ContentType="image/jpeg"/>
  <Default Extension="emf" ContentType="image/x-emf"/>
  <Default Extension="rels" ContentType="application/vnd.openxmlformats-package.relationships+xml"/>
  <Default Extension="gif" ContentType="image/gif"/>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4749" r:id="rId1"/>
  </p:sldMasterIdLst>
  <p:notesMasterIdLst>
    <p:notesMasterId r:id="rId54"/>
  </p:notesMasterIdLst>
  <p:handoutMasterIdLst>
    <p:handoutMasterId r:id="rId55"/>
  </p:handoutMasterIdLst>
  <p:sldIdLst>
    <p:sldId id="1853" r:id="rId2"/>
    <p:sldId id="1882" r:id="rId3"/>
    <p:sldId id="1870" r:id="rId4"/>
    <p:sldId id="1858" r:id="rId5"/>
    <p:sldId id="1859" r:id="rId6"/>
    <p:sldId id="1863" r:id="rId7"/>
    <p:sldId id="1865" r:id="rId8"/>
    <p:sldId id="1866" r:id="rId9"/>
    <p:sldId id="1867" r:id="rId10"/>
    <p:sldId id="1868" r:id="rId11"/>
    <p:sldId id="1864" r:id="rId12"/>
    <p:sldId id="1872" r:id="rId13"/>
    <p:sldId id="1873" r:id="rId14"/>
    <p:sldId id="1874" r:id="rId15"/>
    <p:sldId id="1875" r:id="rId16"/>
    <p:sldId id="1876" r:id="rId17"/>
    <p:sldId id="1877" r:id="rId18"/>
    <p:sldId id="1879" r:id="rId19"/>
    <p:sldId id="1878" r:id="rId20"/>
    <p:sldId id="1884" r:id="rId21"/>
    <p:sldId id="1885" r:id="rId22"/>
    <p:sldId id="1886" r:id="rId23"/>
    <p:sldId id="1887" r:id="rId24"/>
    <p:sldId id="1888" r:id="rId25"/>
    <p:sldId id="1889" r:id="rId26"/>
    <p:sldId id="1890" r:id="rId27"/>
    <p:sldId id="1891" r:id="rId28"/>
    <p:sldId id="1892" r:id="rId29"/>
    <p:sldId id="1893" r:id="rId30"/>
    <p:sldId id="1894" r:id="rId31"/>
    <p:sldId id="1895" r:id="rId32"/>
    <p:sldId id="1896" r:id="rId33"/>
    <p:sldId id="1860" r:id="rId34"/>
    <p:sldId id="1829" r:id="rId35"/>
    <p:sldId id="1659" r:id="rId36"/>
    <p:sldId id="1661" r:id="rId37"/>
    <p:sldId id="1662" r:id="rId38"/>
    <p:sldId id="1663" r:id="rId39"/>
    <p:sldId id="1825" r:id="rId40"/>
    <p:sldId id="1831" r:id="rId41"/>
    <p:sldId id="1861" r:id="rId42"/>
    <p:sldId id="1869" r:id="rId43"/>
    <p:sldId id="1847" r:id="rId44"/>
    <p:sldId id="1848" r:id="rId45"/>
    <p:sldId id="1849" r:id="rId46"/>
    <p:sldId id="1850" r:id="rId47"/>
    <p:sldId id="1851" r:id="rId48"/>
    <p:sldId id="1852" r:id="rId49"/>
    <p:sldId id="1830" r:id="rId50"/>
    <p:sldId id="1844" r:id="rId51"/>
    <p:sldId id="1880" r:id="rId52"/>
    <p:sldId id="1881" r:id="rId53"/>
  </p:sldIdLst>
  <p:sldSz cx="9906000" cy="6858000" type="A4"/>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rnWhat="handouts6" clrMode="gray" scaleToFitPaper="1" frameSlides="1"/>
  <p:showPr showNarration="1" useTimings="0">
    <p:present/>
    <p:sldAll/>
    <p:penClr>
      <a:schemeClr val="tx1"/>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0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46F890A9-2807-4EBB-B81D-B2AA78EC7F39}" styleName="Dark Style 2 - Accent 5/Accent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37CE84F3-28C3-443E-9E96-99CF82512B78}" styleName="Dark Style 1 - Accent 2">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2"/>
          </a:solidFill>
        </a:fill>
      </a:tcStyle>
    </a:wholeTbl>
    <a:band1H>
      <a:tcStyle>
        <a:tcBdr/>
        <a:fill>
          <a:solidFill>
            <a:schemeClr val="accent2">
              <a:shade val="60000"/>
            </a:schemeClr>
          </a:solidFill>
        </a:fill>
      </a:tcStyle>
    </a:band1H>
    <a:band1V>
      <a:tcStyle>
        <a:tcBdr/>
        <a:fill>
          <a:solidFill>
            <a:schemeClr val="accent2">
              <a:shade val="60000"/>
            </a:schemeClr>
          </a:solidFill>
        </a:fill>
      </a:tcStyle>
    </a:band1V>
    <a:lastCol>
      <a:tcTxStyle b="on"/>
      <a:tcStyle>
        <a:tcBdr>
          <a:left>
            <a:ln w="25400" cmpd="sng">
              <a:solidFill>
                <a:schemeClr val="lt1"/>
              </a:solidFill>
            </a:ln>
          </a:left>
        </a:tcBdr>
        <a:fill>
          <a:solidFill>
            <a:schemeClr val="accent2">
              <a:shade val="60000"/>
            </a:schemeClr>
          </a:solidFill>
        </a:fill>
      </a:tcStyle>
    </a:lastCol>
    <a:firstCol>
      <a:tcTxStyle b="on"/>
      <a:tcStyle>
        <a:tcBdr>
          <a:right>
            <a:ln w="25400" cmpd="sng">
              <a:solidFill>
                <a:schemeClr val="lt1"/>
              </a:solidFill>
            </a:ln>
          </a:right>
        </a:tcBdr>
        <a:fill>
          <a:solidFill>
            <a:schemeClr val="accent2">
              <a:shade val="60000"/>
            </a:schemeClr>
          </a:solidFill>
        </a:fill>
      </a:tcStyle>
    </a:firstCol>
    <a:lastRow>
      <a:tcTxStyle b="on"/>
      <a:tcStyle>
        <a:tcBdr>
          <a:top>
            <a:ln w="25400" cmpd="sng">
              <a:solidFill>
                <a:schemeClr val="lt1"/>
              </a:solidFill>
            </a:ln>
          </a:top>
        </a:tcBdr>
        <a:fill>
          <a:solidFill>
            <a:schemeClr val="accent2">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91EBBBCC-DAD2-459C-BE2E-F6DE35CF9A28}" styleName="Dark Style 2 - Accent 3/Accent 4">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3">
              <a:tint val="20000"/>
            </a:schemeClr>
          </a:solidFill>
        </a:fill>
      </a:tcStyle>
    </a:lastRow>
    <a:firstRow>
      <a:tcTxStyle b="on">
        <a:fontRef idx="minor">
          <a:scrgbClr r="0" g="0" b="0"/>
        </a:fontRef>
        <a:schemeClr val="lt1"/>
      </a:tcTxStyle>
      <a:tcStyle>
        <a:tcBdr/>
        <a:fill>
          <a:solidFill>
            <a:schemeClr val="accent4"/>
          </a:solidFill>
        </a:fill>
      </a:tcStyle>
    </a:firstRow>
  </a:tblStyle>
  <a:tblStyle styleId="{0660B408-B3CF-4A94-85FC-2B1E0A45F4A2}" styleName="Dark Style 2 - Accent 1/Accent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8A107856-5554-42FB-B03E-39F5DBC370BA}" styleName="Medium Style 4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125E5076-3810-47DD-B79F-674D7AD40C01}" styleName="Dark Style 1 - Accent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EB344D84-9AFB-497E-A393-DC336BA19D2E}" styleName="Medium Style 3 - Accent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horzBarState="maximized">
    <p:restoredLeft sz="33781" autoAdjust="0"/>
    <p:restoredTop sz="99591" autoAdjust="0"/>
  </p:normalViewPr>
  <p:slideViewPr>
    <p:cSldViewPr snapToGrid="0" snapToObjects="1">
      <p:cViewPr>
        <p:scale>
          <a:sx n="100" d="100"/>
          <a:sy n="100" d="100"/>
        </p:scale>
        <p:origin x="-504" y="-768"/>
      </p:cViewPr>
      <p:guideLst>
        <p:guide orient="horz" pos="2160"/>
        <p:guide pos="3120"/>
      </p:guideLst>
    </p:cSldViewPr>
  </p:slideViewPr>
  <p:notesTextViewPr>
    <p:cViewPr>
      <p:scale>
        <a:sx n="100" d="100"/>
        <a:sy n="100" d="100"/>
      </p:scale>
      <p:origin x="0" y="0"/>
    </p:cViewPr>
  </p:notesTextViewPr>
  <p:sorterViewPr>
    <p:cViewPr>
      <p:scale>
        <a:sx n="150" d="100"/>
        <a:sy n="150" d="100"/>
      </p:scale>
      <p:origin x="0" y="11696"/>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50" Type="http://schemas.openxmlformats.org/officeDocument/2006/relationships/slide" Target="slides/slide49.xml"/><Relationship Id="rId51" Type="http://schemas.openxmlformats.org/officeDocument/2006/relationships/slide" Target="slides/slide50.xml"/><Relationship Id="rId52" Type="http://schemas.openxmlformats.org/officeDocument/2006/relationships/slide" Target="slides/slide51.xml"/><Relationship Id="rId53" Type="http://schemas.openxmlformats.org/officeDocument/2006/relationships/slide" Target="slides/slide52.xml"/><Relationship Id="rId54" Type="http://schemas.openxmlformats.org/officeDocument/2006/relationships/notesMaster" Target="notesMasters/notesMaster1.xml"/><Relationship Id="rId55" Type="http://schemas.openxmlformats.org/officeDocument/2006/relationships/handoutMaster" Target="handoutMasters/handoutMaster1.xml"/><Relationship Id="rId56" Type="http://schemas.openxmlformats.org/officeDocument/2006/relationships/printerSettings" Target="printerSettings/printerSettings1.bin"/><Relationship Id="rId57" Type="http://schemas.openxmlformats.org/officeDocument/2006/relationships/presProps" Target="presProps.xml"/><Relationship Id="rId58" Type="http://schemas.openxmlformats.org/officeDocument/2006/relationships/viewProps" Target="viewProps.xml"/><Relationship Id="rId59" Type="http://schemas.openxmlformats.org/officeDocument/2006/relationships/theme" Target="theme/theme1.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60"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D9F0F9A-AEBC-8241-8040-3C3858F21033}" type="doc">
      <dgm:prSet loTypeId="urn:microsoft.com/office/officeart/2005/8/layout/cycle1" loCatId="" qsTypeId="urn:microsoft.com/office/officeart/2005/8/quickstyle/simple4" qsCatId="simple" csTypeId="urn:microsoft.com/office/officeart/2005/8/colors/accent1_2" csCatId="accent1" phldr="1"/>
      <dgm:spPr/>
      <dgm:t>
        <a:bodyPr/>
        <a:lstStyle/>
        <a:p>
          <a:endParaRPr lang="en-US"/>
        </a:p>
      </dgm:t>
    </dgm:pt>
    <dgm:pt modelId="{22A732DA-8D7A-3747-9853-2951FAE6A816}">
      <dgm:prSet phldrT="[Text]"/>
      <dgm:spPr/>
      <dgm:t>
        <a:bodyPr/>
        <a:lstStyle/>
        <a:p>
          <a:r>
            <a:rPr lang="en-US" dirty="0" smtClean="0"/>
            <a:t>1. Observe</a:t>
          </a:r>
          <a:endParaRPr lang="en-US" dirty="0"/>
        </a:p>
      </dgm:t>
    </dgm:pt>
    <dgm:pt modelId="{77E3BD30-581B-CD4B-9B65-2323BD4295EA}" type="parTrans" cxnId="{31A56A20-5660-EB4E-8CC5-F51D9E7F91EF}">
      <dgm:prSet/>
      <dgm:spPr/>
      <dgm:t>
        <a:bodyPr/>
        <a:lstStyle/>
        <a:p>
          <a:endParaRPr lang="en-US"/>
        </a:p>
      </dgm:t>
    </dgm:pt>
    <dgm:pt modelId="{6A6C35FF-4B05-1545-B8BA-B1886A46A8EE}" type="sibTrans" cxnId="{31A56A20-5660-EB4E-8CC5-F51D9E7F91EF}">
      <dgm:prSet/>
      <dgm:spPr/>
      <dgm:t>
        <a:bodyPr/>
        <a:lstStyle/>
        <a:p>
          <a:endParaRPr lang="en-US"/>
        </a:p>
      </dgm:t>
    </dgm:pt>
    <dgm:pt modelId="{9BAEA026-4C6E-8F4F-B358-C37B4E36086E}">
      <dgm:prSet phldrT="[Text]"/>
      <dgm:spPr/>
      <dgm:t>
        <a:bodyPr/>
        <a:lstStyle/>
        <a:p>
          <a:r>
            <a:rPr lang="en-US" dirty="0" smtClean="0"/>
            <a:t>2. Interpret</a:t>
          </a:r>
          <a:endParaRPr lang="en-US" dirty="0"/>
        </a:p>
      </dgm:t>
    </dgm:pt>
    <dgm:pt modelId="{0018C56C-3C35-EF42-B1AA-5D4191954C04}" type="parTrans" cxnId="{8213DF17-9F20-E147-9707-D9E10A1B5D66}">
      <dgm:prSet/>
      <dgm:spPr/>
      <dgm:t>
        <a:bodyPr/>
        <a:lstStyle/>
        <a:p>
          <a:endParaRPr lang="en-US"/>
        </a:p>
      </dgm:t>
    </dgm:pt>
    <dgm:pt modelId="{9C0B0F40-8EA5-DC43-AEAF-92B5A0CA96D2}" type="sibTrans" cxnId="{8213DF17-9F20-E147-9707-D9E10A1B5D66}">
      <dgm:prSet/>
      <dgm:spPr/>
      <dgm:t>
        <a:bodyPr/>
        <a:lstStyle/>
        <a:p>
          <a:endParaRPr lang="en-US"/>
        </a:p>
      </dgm:t>
    </dgm:pt>
    <dgm:pt modelId="{4744A8B4-CDAD-EF4E-81D1-080853ACD280}">
      <dgm:prSet phldrT="[Text]"/>
      <dgm:spPr/>
      <dgm:t>
        <a:bodyPr/>
        <a:lstStyle/>
        <a:p>
          <a:r>
            <a:rPr lang="en-US" dirty="0" smtClean="0"/>
            <a:t>3. Intervene</a:t>
          </a:r>
          <a:endParaRPr lang="en-US" dirty="0"/>
        </a:p>
      </dgm:t>
    </dgm:pt>
    <dgm:pt modelId="{BC9DCCB6-AD9B-254E-BFFF-EBFDCE04C587}" type="parTrans" cxnId="{8BDA86F7-737E-0249-9DEC-1FD69E74C2E7}">
      <dgm:prSet/>
      <dgm:spPr/>
      <dgm:t>
        <a:bodyPr/>
        <a:lstStyle/>
        <a:p>
          <a:endParaRPr lang="en-US"/>
        </a:p>
      </dgm:t>
    </dgm:pt>
    <dgm:pt modelId="{AF0D8FA5-8CC8-2F4F-97F9-AA343957F2D4}" type="sibTrans" cxnId="{8BDA86F7-737E-0249-9DEC-1FD69E74C2E7}">
      <dgm:prSet/>
      <dgm:spPr/>
      <dgm:t>
        <a:bodyPr/>
        <a:lstStyle/>
        <a:p>
          <a:endParaRPr lang="en-US"/>
        </a:p>
      </dgm:t>
    </dgm:pt>
    <dgm:pt modelId="{88778CEB-9000-794D-BE21-45096A7E8DF2}" type="pres">
      <dgm:prSet presAssocID="{1D9F0F9A-AEBC-8241-8040-3C3858F21033}" presName="cycle" presStyleCnt="0">
        <dgm:presLayoutVars>
          <dgm:dir/>
          <dgm:resizeHandles val="exact"/>
        </dgm:presLayoutVars>
      </dgm:prSet>
      <dgm:spPr/>
      <dgm:t>
        <a:bodyPr/>
        <a:lstStyle/>
        <a:p>
          <a:endParaRPr lang="en-US"/>
        </a:p>
      </dgm:t>
    </dgm:pt>
    <dgm:pt modelId="{70B84B86-24C3-254B-B1F7-794E0D945842}" type="pres">
      <dgm:prSet presAssocID="{22A732DA-8D7A-3747-9853-2951FAE6A816}" presName="dummy" presStyleCnt="0"/>
      <dgm:spPr/>
    </dgm:pt>
    <dgm:pt modelId="{6432F0BC-0337-1047-AF2B-CAD63E6A964D}" type="pres">
      <dgm:prSet presAssocID="{22A732DA-8D7A-3747-9853-2951FAE6A816}" presName="node" presStyleLbl="revTx" presStyleIdx="0" presStyleCnt="3">
        <dgm:presLayoutVars>
          <dgm:bulletEnabled val="1"/>
        </dgm:presLayoutVars>
      </dgm:prSet>
      <dgm:spPr/>
      <dgm:t>
        <a:bodyPr/>
        <a:lstStyle/>
        <a:p>
          <a:endParaRPr lang="en-US"/>
        </a:p>
      </dgm:t>
    </dgm:pt>
    <dgm:pt modelId="{39A43EF6-EDBE-E645-B52D-C90ADCD406D2}" type="pres">
      <dgm:prSet presAssocID="{6A6C35FF-4B05-1545-B8BA-B1886A46A8EE}" presName="sibTrans" presStyleLbl="node1" presStyleIdx="0" presStyleCnt="3"/>
      <dgm:spPr/>
      <dgm:t>
        <a:bodyPr/>
        <a:lstStyle/>
        <a:p>
          <a:endParaRPr lang="en-US"/>
        </a:p>
      </dgm:t>
    </dgm:pt>
    <dgm:pt modelId="{41BDF94E-103D-BC49-B5AC-68267A7804E9}" type="pres">
      <dgm:prSet presAssocID="{9BAEA026-4C6E-8F4F-B358-C37B4E36086E}" presName="dummy" presStyleCnt="0"/>
      <dgm:spPr/>
    </dgm:pt>
    <dgm:pt modelId="{69A9DF70-4FD0-9641-A615-A189FE211FF1}" type="pres">
      <dgm:prSet presAssocID="{9BAEA026-4C6E-8F4F-B358-C37B4E36086E}" presName="node" presStyleLbl="revTx" presStyleIdx="1" presStyleCnt="3">
        <dgm:presLayoutVars>
          <dgm:bulletEnabled val="1"/>
        </dgm:presLayoutVars>
      </dgm:prSet>
      <dgm:spPr/>
      <dgm:t>
        <a:bodyPr/>
        <a:lstStyle/>
        <a:p>
          <a:endParaRPr lang="en-US"/>
        </a:p>
      </dgm:t>
    </dgm:pt>
    <dgm:pt modelId="{D643CA67-9918-6545-B686-FAC6B0316E3C}" type="pres">
      <dgm:prSet presAssocID="{9C0B0F40-8EA5-DC43-AEAF-92B5A0CA96D2}" presName="sibTrans" presStyleLbl="node1" presStyleIdx="1" presStyleCnt="3"/>
      <dgm:spPr/>
      <dgm:t>
        <a:bodyPr/>
        <a:lstStyle/>
        <a:p>
          <a:endParaRPr lang="en-US"/>
        </a:p>
      </dgm:t>
    </dgm:pt>
    <dgm:pt modelId="{0B07C0C6-FBE1-7A48-9A46-387FF0E3A61D}" type="pres">
      <dgm:prSet presAssocID="{4744A8B4-CDAD-EF4E-81D1-080853ACD280}" presName="dummy" presStyleCnt="0"/>
      <dgm:spPr/>
    </dgm:pt>
    <dgm:pt modelId="{EE435883-EA4B-F141-B704-49FB966EC173}" type="pres">
      <dgm:prSet presAssocID="{4744A8B4-CDAD-EF4E-81D1-080853ACD280}" presName="node" presStyleLbl="revTx" presStyleIdx="2" presStyleCnt="3">
        <dgm:presLayoutVars>
          <dgm:bulletEnabled val="1"/>
        </dgm:presLayoutVars>
      </dgm:prSet>
      <dgm:spPr/>
      <dgm:t>
        <a:bodyPr/>
        <a:lstStyle/>
        <a:p>
          <a:endParaRPr lang="en-US"/>
        </a:p>
      </dgm:t>
    </dgm:pt>
    <dgm:pt modelId="{1023814C-3FE4-1B4D-9F7C-A0A1D1080CC9}" type="pres">
      <dgm:prSet presAssocID="{AF0D8FA5-8CC8-2F4F-97F9-AA343957F2D4}" presName="sibTrans" presStyleLbl="node1" presStyleIdx="2" presStyleCnt="3"/>
      <dgm:spPr/>
      <dgm:t>
        <a:bodyPr/>
        <a:lstStyle/>
        <a:p>
          <a:endParaRPr lang="en-US"/>
        </a:p>
      </dgm:t>
    </dgm:pt>
  </dgm:ptLst>
  <dgm:cxnLst>
    <dgm:cxn modelId="{8BDA86F7-737E-0249-9DEC-1FD69E74C2E7}" srcId="{1D9F0F9A-AEBC-8241-8040-3C3858F21033}" destId="{4744A8B4-CDAD-EF4E-81D1-080853ACD280}" srcOrd="2" destOrd="0" parTransId="{BC9DCCB6-AD9B-254E-BFFF-EBFDCE04C587}" sibTransId="{AF0D8FA5-8CC8-2F4F-97F9-AA343957F2D4}"/>
    <dgm:cxn modelId="{ED75B67A-6474-3D41-8559-E897A89EC70D}" type="presOf" srcId="{4744A8B4-CDAD-EF4E-81D1-080853ACD280}" destId="{EE435883-EA4B-F141-B704-49FB966EC173}" srcOrd="0" destOrd="0" presId="urn:microsoft.com/office/officeart/2005/8/layout/cycle1"/>
    <dgm:cxn modelId="{8213DF17-9F20-E147-9707-D9E10A1B5D66}" srcId="{1D9F0F9A-AEBC-8241-8040-3C3858F21033}" destId="{9BAEA026-4C6E-8F4F-B358-C37B4E36086E}" srcOrd="1" destOrd="0" parTransId="{0018C56C-3C35-EF42-B1AA-5D4191954C04}" sibTransId="{9C0B0F40-8EA5-DC43-AEAF-92B5A0CA96D2}"/>
    <dgm:cxn modelId="{14D82380-0F58-DD45-AAA4-B074CB352548}" type="presOf" srcId="{22A732DA-8D7A-3747-9853-2951FAE6A816}" destId="{6432F0BC-0337-1047-AF2B-CAD63E6A964D}" srcOrd="0" destOrd="0" presId="urn:microsoft.com/office/officeart/2005/8/layout/cycle1"/>
    <dgm:cxn modelId="{9D498F64-B963-5D47-934A-49E376245C04}" type="presOf" srcId="{6A6C35FF-4B05-1545-B8BA-B1886A46A8EE}" destId="{39A43EF6-EDBE-E645-B52D-C90ADCD406D2}" srcOrd="0" destOrd="0" presId="urn:microsoft.com/office/officeart/2005/8/layout/cycle1"/>
    <dgm:cxn modelId="{28CF4617-556C-C74D-91A8-0B35C95E9A41}" type="presOf" srcId="{9C0B0F40-8EA5-DC43-AEAF-92B5A0CA96D2}" destId="{D643CA67-9918-6545-B686-FAC6B0316E3C}" srcOrd="0" destOrd="0" presId="urn:microsoft.com/office/officeart/2005/8/layout/cycle1"/>
    <dgm:cxn modelId="{C8CF4EF3-63EB-874F-AD4A-2FD289B4272F}" type="presOf" srcId="{AF0D8FA5-8CC8-2F4F-97F9-AA343957F2D4}" destId="{1023814C-3FE4-1B4D-9F7C-A0A1D1080CC9}" srcOrd="0" destOrd="0" presId="urn:microsoft.com/office/officeart/2005/8/layout/cycle1"/>
    <dgm:cxn modelId="{31A56A20-5660-EB4E-8CC5-F51D9E7F91EF}" srcId="{1D9F0F9A-AEBC-8241-8040-3C3858F21033}" destId="{22A732DA-8D7A-3747-9853-2951FAE6A816}" srcOrd="0" destOrd="0" parTransId="{77E3BD30-581B-CD4B-9B65-2323BD4295EA}" sibTransId="{6A6C35FF-4B05-1545-B8BA-B1886A46A8EE}"/>
    <dgm:cxn modelId="{2671405C-127F-CC44-9536-D44DDE69B3D1}" type="presOf" srcId="{1D9F0F9A-AEBC-8241-8040-3C3858F21033}" destId="{88778CEB-9000-794D-BE21-45096A7E8DF2}" srcOrd="0" destOrd="0" presId="urn:microsoft.com/office/officeart/2005/8/layout/cycle1"/>
    <dgm:cxn modelId="{ECA363FB-B1AB-9842-AED4-54FDFC435DAD}" type="presOf" srcId="{9BAEA026-4C6E-8F4F-B358-C37B4E36086E}" destId="{69A9DF70-4FD0-9641-A615-A189FE211FF1}" srcOrd="0" destOrd="0" presId="urn:microsoft.com/office/officeart/2005/8/layout/cycle1"/>
    <dgm:cxn modelId="{CA17962B-B4BB-CA42-9BD7-6FA0C29A50AA}" type="presParOf" srcId="{88778CEB-9000-794D-BE21-45096A7E8DF2}" destId="{70B84B86-24C3-254B-B1F7-794E0D945842}" srcOrd="0" destOrd="0" presId="urn:microsoft.com/office/officeart/2005/8/layout/cycle1"/>
    <dgm:cxn modelId="{C9F44D07-5145-3A42-A4D2-261BD8B75922}" type="presParOf" srcId="{88778CEB-9000-794D-BE21-45096A7E8DF2}" destId="{6432F0BC-0337-1047-AF2B-CAD63E6A964D}" srcOrd="1" destOrd="0" presId="urn:microsoft.com/office/officeart/2005/8/layout/cycle1"/>
    <dgm:cxn modelId="{FD1F2982-126D-8547-9C4C-CAB8367AA771}" type="presParOf" srcId="{88778CEB-9000-794D-BE21-45096A7E8DF2}" destId="{39A43EF6-EDBE-E645-B52D-C90ADCD406D2}" srcOrd="2" destOrd="0" presId="urn:microsoft.com/office/officeart/2005/8/layout/cycle1"/>
    <dgm:cxn modelId="{3C632DD5-5835-B94D-BDB0-F0C5F83EBF08}" type="presParOf" srcId="{88778CEB-9000-794D-BE21-45096A7E8DF2}" destId="{41BDF94E-103D-BC49-B5AC-68267A7804E9}" srcOrd="3" destOrd="0" presId="urn:microsoft.com/office/officeart/2005/8/layout/cycle1"/>
    <dgm:cxn modelId="{F6ED195D-E30F-D242-A366-D651CF779DC3}" type="presParOf" srcId="{88778CEB-9000-794D-BE21-45096A7E8DF2}" destId="{69A9DF70-4FD0-9641-A615-A189FE211FF1}" srcOrd="4" destOrd="0" presId="urn:microsoft.com/office/officeart/2005/8/layout/cycle1"/>
    <dgm:cxn modelId="{EA842779-9C0E-FD4B-ABBA-D11106494B39}" type="presParOf" srcId="{88778CEB-9000-794D-BE21-45096A7E8DF2}" destId="{D643CA67-9918-6545-B686-FAC6B0316E3C}" srcOrd="5" destOrd="0" presId="urn:microsoft.com/office/officeart/2005/8/layout/cycle1"/>
    <dgm:cxn modelId="{A75FA0AA-5D8C-8C40-BDCC-35B115475CA4}" type="presParOf" srcId="{88778CEB-9000-794D-BE21-45096A7E8DF2}" destId="{0B07C0C6-FBE1-7A48-9A46-387FF0E3A61D}" srcOrd="6" destOrd="0" presId="urn:microsoft.com/office/officeart/2005/8/layout/cycle1"/>
    <dgm:cxn modelId="{44E9392B-0F5C-054A-8846-51681A2C6256}" type="presParOf" srcId="{88778CEB-9000-794D-BE21-45096A7E8DF2}" destId="{EE435883-EA4B-F141-B704-49FB966EC173}" srcOrd="7" destOrd="0" presId="urn:microsoft.com/office/officeart/2005/8/layout/cycle1"/>
    <dgm:cxn modelId="{E628F544-58FD-0C49-9B05-A566BA8F8DF1}" type="presParOf" srcId="{88778CEB-9000-794D-BE21-45096A7E8DF2}" destId="{1023814C-3FE4-1B4D-9F7C-A0A1D1080CC9}" srcOrd="8" destOrd="0" presId="urn:microsoft.com/office/officeart/2005/8/layout/cycle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ADE54ED-443D-294D-9E3F-1E76ECA5496D}" type="doc">
      <dgm:prSet loTypeId="urn:microsoft.com/office/officeart/2005/8/layout/cycle5" loCatId="" qsTypeId="urn:microsoft.com/office/officeart/2005/8/quickstyle/simple4" qsCatId="simple" csTypeId="urn:microsoft.com/office/officeart/2005/8/colors/colorful1" csCatId="colorful" phldr="1"/>
      <dgm:spPr/>
      <dgm:t>
        <a:bodyPr/>
        <a:lstStyle/>
        <a:p>
          <a:endParaRPr lang="en-US"/>
        </a:p>
      </dgm:t>
    </dgm:pt>
    <dgm:pt modelId="{A2E38CA2-F896-DD4B-BB49-EA58BD9B0623}">
      <dgm:prSet phldrT="[Text]"/>
      <dgm:spPr/>
      <dgm:t>
        <a:bodyPr/>
        <a:lstStyle/>
        <a:p>
          <a:r>
            <a:rPr lang="en-US" dirty="0" smtClean="0"/>
            <a:t>Listen to the Environment</a:t>
          </a:r>
          <a:endParaRPr lang="en-US" dirty="0"/>
        </a:p>
      </dgm:t>
    </dgm:pt>
    <dgm:pt modelId="{8B461F49-87B7-4F45-9C15-98C9B19B3195}" type="parTrans" cxnId="{B84B9037-C3F9-F649-88D3-B4884F28380B}">
      <dgm:prSet/>
      <dgm:spPr/>
      <dgm:t>
        <a:bodyPr/>
        <a:lstStyle/>
        <a:p>
          <a:endParaRPr lang="en-US"/>
        </a:p>
      </dgm:t>
    </dgm:pt>
    <dgm:pt modelId="{57D96E82-AB92-2440-847E-881DC77E32D8}" type="sibTrans" cxnId="{B84B9037-C3F9-F649-88D3-B4884F28380B}">
      <dgm:prSet/>
      <dgm:spPr/>
      <dgm:t>
        <a:bodyPr/>
        <a:lstStyle/>
        <a:p>
          <a:endParaRPr lang="en-US"/>
        </a:p>
      </dgm:t>
    </dgm:pt>
    <dgm:pt modelId="{D6545744-4795-3A47-B1B8-EA51B53C56C8}">
      <dgm:prSet phldrT="[Text]"/>
      <dgm:spPr>
        <a:solidFill>
          <a:srgbClr val="3366FF"/>
        </a:solidFill>
      </dgm:spPr>
      <dgm:t>
        <a:bodyPr/>
        <a:lstStyle/>
        <a:p>
          <a:r>
            <a:rPr lang="en-US" dirty="0" smtClean="0"/>
            <a:t>Experiment &amp; Innovate</a:t>
          </a:r>
          <a:endParaRPr lang="en-US" dirty="0"/>
        </a:p>
      </dgm:t>
    </dgm:pt>
    <dgm:pt modelId="{1F0CF2E7-499A-FA4E-8153-D02C4282AFD2}" type="parTrans" cxnId="{8A454CBB-4E87-0E48-8EC2-506C3A0070BE}">
      <dgm:prSet/>
      <dgm:spPr/>
      <dgm:t>
        <a:bodyPr/>
        <a:lstStyle/>
        <a:p>
          <a:endParaRPr lang="en-US"/>
        </a:p>
      </dgm:t>
    </dgm:pt>
    <dgm:pt modelId="{5695D479-BD0F-B848-B41D-994A8BBCAD11}" type="sibTrans" cxnId="{8A454CBB-4E87-0E48-8EC2-506C3A0070BE}">
      <dgm:prSet/>
      <dgm:spPr/>
      <dgm:t>
        <a:bodyPr/>
        <a:lstStyle/>
        <a:p>
          <a:endParaRPr lang="en-US"/>
        </a:p>
      </dgm:t>
    </dgm:pt>
    <dgm:pt modelId="{00B821BE-CFD5-8447-B71D-9ABABAA0206F}">
      <dgm:prSet phldrT="[Text]"/>
      <dgm:spPr>
        <a:solidFill>
          <a:schemeClr val="accent1"/>
        </a:solidFill>
      </dgm:spPr>
      <dgm:t>
        <a:bodyPr/>
        <a:lstStyle/>
        <a:p>
          <a:r>
            <a:rPr lang="en-US" dirty="0" smtClean="0"/>
            <a:t>Evaluate &amp; Learn What Works</a:t>
          </a:r>
          <a:endParaRPr lang="en-US" dirty="0"/>
        </a:p>
      </dgm:t>
    </dgm:pt>
    <dgm:pt modelId="{39D7284F-9ED0-DE4D-BFCC-A67E1D435CAD}" type="parTrans" cxnId="{61B4E431-4ED6-C24F-AE47-3AD4A304E718}">
      <dgm:prSet/>
      <dgm:spPr/>
      <dgm:t>
        <a:bodyPr/>
        <a:lstStyle/>
        <a:p>
          <a:endParaRPr lang="en-US"/>
        </a:p>
      </dgm:t>
    </dgm:pt>
    <dgm:pt modelId="{9BA81850-E61E-B442-AA3A-5D1741405CFE}" type="sibTrans" cxnId="{61B4E431-4ED6-C24F-AE47-3AD4A304E718}">
      <dgm:prSet/>
      <dgm:spPr/>
      <dgm:t>
        <a:bodyPr/>
        <a:lstStyle/>
        <a:p>
          <a:endParaRPr lang="en-US"/>
        </a:p>
      </dgm:t>
    </dgm:pt>
    <dgm:pt modelId="{6A431CB9-005B-1541-95B2-D15193A757BD}">
      <dgm:prSet phldrT="[Text]"/>
      <dgm:spPr/>
      <dgm:t>
        <a:bodyPr/>
        <a:lstStyle/>
        <a:p>
          <a:r>
            <a:rPr lang="en-US" dirty="0" smtClean="0"/>
            <a:t>Modify Programs &amp; Plans</a:t>
          </a:r>
          <a:endParaRPr lang="en-US" dirty="0"/>
        </a:p>
      </dgm:t>
    </dgm:pt>
    <dgm:pt modelId="{EECFC95F-2ADD-E84C-B19A-6F3F93B6B0EA}" type="parTrans" cxnId="{DEA6453F-248F-1340-BDA2-3CFCD5E8902C}">
      <dgm:prSet/>
      <dgm:spPr/>
      <dgm:t>
        <a:bodyPr/>
        <a:lstStyle/>
        <a:p>
          <a:endParaRPr lang="en-US"/>
        </a:p>
      </dgm:t>
    </dgm:pt>
    <dgm:pt modelId="{14C62818-0C2E-0E48-8E3C-FEE5420BAB5D}" type="sibTrans" cxnId="{DEA6453F-248F-1340-BDA2-3CFCD5E8902C}">
      <dgm:prSet/>
      <dgm:spPr/>
      <dgm:t>
        <a:bodyPr/>
        <a:lstStyle/>
        <a:p>
          <a:endParaRPr lang="en-US"/>
        </a:p>
      </dgm:t>
    </dgm:pt>
    <dgm:pt modelId="{C4C177B4-DC2B-944B-893D-A9905CEE95A3}" type="pres">
      <dgm:prSet presAssocID="{3ADE54ED-443D-294D-9E3F-1E76ECA5496D}" presName="cycle" presStyleCnt="0">
        <dgm:presLayoutVars>
          <dgm:dir/>
          <dgm:resizeHandles val="exact"/>
        </dgm:presLayoutVars>
      </dgm:prSet>
      <dgm:spPr/>
      <dgm:t>
        <a:bodyPr/>
        <a:lstStyle/>
        <a:p>
          <a:endParaRPr lang="en-US"/>
        </a:p>
      </dgm:t>
    </dgm:pt>
    <dgm:pt modelId="{12DE2ABB-0101-E341-8E3D-F1ECD6E6D7D3}" type="pres">
      <dgm:prSet presAssocID="{A2E38CA2-F896-DD4B-BB49-EA58BD9B0623}" presName="node" presStyleLbl="node1" presStyleIdx="0" presStyleCnt="4">
        <dgm:presLayoutVars>
          <dgm:bulletEnabled val="1"/>
        </dgm:presLayoutVars>
      </dgm:prSet>
      <dgm:spPr/>
      <dgm:t>
        <a:bodyPr/>
        <a:lstStyle/>
        <a:p>
          <a:endParaRPr lang="en-US"/>
        </a:p>
      </dgm:t>
    </dgm:pt>
    <dgm:pt modelId="{9857DD24-255B-794A-8B22-735252CFEA7A}" type="pres">
      <dgm:prSet presAssocID="{A2E38CA2-F896-DD4B-BB49-EA58BD9B0623}" presName="spNode" presStyleCnt="0"/>
      <dgm:spPr/>
      <dgm:t>
        <a:bodyPr/>
        <a:lstStyle/>
        <a:p>
          <a:endParaRPr lang="en-US"/>
        </a:p>
      </dgm:t>
    </dgm:pt>
    <dgm:pt modelId="{719B8B89-36AE-944F-A1D5-B89A1447A3DF}" type="pres">
      <dgm:prSet presAssocID="{57D96E82-AB92-2440-847E-881DC77E32D8}" presName="sibTrans" presStyleLbl="sibTrans1D1" presStyleIdx="0" presStyleCnt="4"/>
      <dgm:spPr/>
      <dgm:t>
        <a:bodyPr/>
        <a:lstStyle/>
        <a:p>
          <a:endParaRPr lang="en-US"/>
        </a:p>
      </dgm:t>
    </dgm:pt>
    <dgm:pt modelId="{55653458-8EC4-A74C-A841-B2B7741583DC}" type="pres">
      <dgm:prSet presAssocID="{D6545744-4795-3A47-B1B8-EA51B53C56C8}" presName="node" presStyleLbl="node1" presStyleIdx="1" presStyleCnt="4">
        <dgm:presLayoutVars>
          <dgm:bulletEnabled val="1"/>
        </dgm:presLayoutVars>
      </dgm:prSet>
      <dgm:spPr/>
      <dgm:t>
        <a:bodyPr/>
        <a:lstStyle/>
        <a:p>
          <a:endParaRPr lang="en-US"/>
        </a:p>
      </dgm:t>
    </dgm:pt>
    <dgm:pt modelId="{A71284FC-94EA-0D4E-9F80-3CCFB18FC819}" type="pres">
      <dgm:prSet presAssocID="{D6545744-4795-3A47-B1B8-EA51B53C56C8}" presName="spNode" presStyleCnt="0"/>
      <dgm:spPr/>
      <dgm:t>
        <a:bodyPr/>
        <a:lstStyle/>
        <a:p>
          <a:endParaRPr lang="en-US"/>
        </a:p>
      </dgm:t>
    </dgm:pt>
    <dgm:pt modelId="{712B4BAB-AD39-A14C-946C-53080813DFA2}" type="pres">
      <dgm:prSet presAssocID="{5695D479-BD0F-B848-B41D-994A8BBCAD11}" presName="sibTrans" presStyleLbl="sibTrans1D1" presStyleIdx="1" presStyleCnt="4"/>
      <dgm:spPr/>
      <dgm:t>
        <a:bodyPr/>
        <a:lstStyle/>
        <a:p>
          <a:endParaRPr lang="en-US"/>
        </a:p>
      </dgm:t>
    </dgm:pt>
    <dgm:pt modelId="{092D1F32-A03B-C548-9DF5-4981E1D37E8C}" type="pres">
      <dgm:prSet presAssocID="{00B821BE-CFD5-8447-B71D-9ABABAA0206F}" presName="node" presStyleLbl="node1" presStyleIdx="2" presStyleCnt="4">
        <dgm:presLayoutVars>
          <dgm:bulletEnabled val="1"/>
        </dgm:presLayoutVars>
      </dgm:prSet>
      <dgm:spPr/>
      <dgm:t>
        <a:bodyPr/>
        <a:lstStyle/>
        <a:p>
          <a:endParaRPr lang="en-US"/>
        </a:p>
      </dgm:t>
    </dgm:pt>
    <dgm:pt modelId="{D369CBC5-0721-C443-BCAA-8F99D791ACD2}" type="pres">
      <dgm:prSet presAssocID="{00B821BE-CFD5-8447-B71D-9ABABAA0206F}" presName="spNode" presStyleCnt="0"/>
      <dgm:spPr/>
      <dgm:t>
        <a:bodyPr/>
        <a:lstStyle/>
        <a:p>
          <a:endParaRPr lang="en-US"/>
        </a:p>
      </dgm:t>
    </dgm:pt>
    <dgm:pt modelId="{E6A37F0A-F833-8549-BB73-FC449E3B4605}" type="pres">
      <dgm:prSet presAssocID="{9BA81850-E61E-B442-AA3A-5D1741405CFE}" presName="sibTrans" presStyleLbl="sibTrans1D1" presStyleIdx="2" presStyleCnt="4"/>
      <dgm:spPr/>
      <dgm:t>
        <a:bodyPr/>
        <a:lstStyle/>
        <a:p>
          <a:endParaRPr lang="en-US"/>
        </a:p>
      </dgm:t>
    </dgm:pt>
    <dgm:pt modelId="{77153C10-7347-CF45-B83C-1D35815B213B}" type="pres">
      <dgm:prSet presAssocID="{6A431CB9-005B-1541-95B2-D15193A757BD}" presName="node" presStyleLbl="node1" presStyleIdx="3" presStyleCnt="4">
        <dgm:presLayoutVars>
          <dgm:bulletEnabled val="1"/>
        </dgm:presLayoutVars>
      </dgm:prSet>
      <dgm:spPr/>
      <dgm:t>
        <a:bodyPr/>
        <a:lstStyle/>
        <a:p>
          <a:endParaRPr lang="en-US"/>
        </a:p>
      </dgm:t>
    </dgm:pt>
    <dgm:pt modelId="{294B9A64-1C18-CF4B-8974-57CB20F5419D}" type="pres">
      <dgm:prSet presAssocID="{6A431CB9-005B-1541-95B2-D15193A757BD}" presName="spNode" presStyleCnt="0"/>
      <dgm:spPr/>
      <dgm:t>
        <a:bodyPr/>
        <a:lstStyle/>
        <a:p>
          <a:endParaRPr lang="en-US"/>
        </a:p>
      </dgm:t>
    </dgm:pt>
    <dgm:pt modelId="{CAA83449-C6B9-D640-9BC6-84E95F03A242}" type="pres">
      <dgm:prSet presAssocID="{14C62818-0C2E-0E48-8E3C-FEE5420BAB5D}" presName="sibTrans" presStyleLbl="sibTrans1D1" presStyleIdx="3" presStyleCnt="4"/>
      <dgm:spPr/>
      <dgm:t>
        <a:bodyPr/>
        <a:lstStyle/>
        <a:p>
          <a:endParaRPr lang="en-US"/>
        </a:p>
      </dgm:t>
    </dgm:pt>
  </dgm:ptLst>
  <dgm:cxnLst>
    <dgm:cxn modelId="{61B4E431-4ED6-C24F-AE47-3AD4A304E718}" srcId="{3ADE54ED-443D-294D-9E3F-1E76ECA5496D}" destId="{00B821BE-CFD5-8447-B71D-9ABABAA0206F}" srcOrd="2" destOrd="0" parTransId="{39D7284F-9ED0-DE4D-BFCC-A67E1D435CAD}" sibTransId="{9BA81850-E61E-B442-AA3A-5D1741405CFE}"/>
    <dgm:cxn modelId="{D674552D-67A1-FA4B-83D6-EE7AA111EBB9}" type="presOf" srcId="{9BA81850-E61E-B442-AA3A-5D1741405CFE}" destId="{E6A37F0A-F833-8549-BB73-FC449E3B4605}" srcOrd="0" destOrd="0" presId="urn:microsoft.com/office/officeart/2005/8/layout/cycle5"/>
    <dgm:cxn modelId="{A190323C-57EB-284E-B31A-9E01A7129029}" type="presOf" srcId="{D6545744-4795-3A47-B1B8-EA51B53C56C8}" destId="{55653458-8EC4-A74C-A841-B2B7741583DC}" srcOrd="0" destOrd="0" presId="urn:microsoft.com/office/officeart/2005/8/layout/cycle5"/>
    <dgm:cxn modelId="{45C05B49-7F92-054D-A6A2-9B039B7548B6}" type="presOf" srcId="{6A431CB9-005B-1541-95B2-D15193A757BD}" destId="{77153C10-7347-CF45-B83C-1D35815B213B}" srcOrd="0" destOrd="0" presId="urn:microsoft.com/office/officeart/2005/8/layout/cycle5"/>
    <dgm:cxn modelId="{B84B9037-C3F9-F649-88D3-B4884F28380B}" srcId="{3ADE54ED-443D-294D-9E3F-1E76ECA5496D}" destId="{A2E38CA2-F896-DD4B-BB49-EA58BD9B0623}" srcOrd="0" destOrd="0" parTransId="{8B461F49-87B7-4F45-9C15-98C9B19B3195}" sibTransId="{57D96E82-AB92-2440-847E-881DC77E32D8}"/>
    <dgm:cxn modelId="{9F7031BE-D026-5F43-B1A0-450F2AFE802F}" type="presOf" srcId="{57D96E82-AB92-2440-847E-881DC77E32D8}" destId="{719B8B89-36AE-944F-A1D5-B89A1447A3DF}" srcOrd="0" destOrd="0" presId="urn:microsoft.com/office/officeart/2005/8/layout/cycle5"/>
    <dgm:cxn modelId="{DEA6453F-248F-1340-BDA2-3CFCD5E8902C}" srcId="{3ADE54ED-443D-294D-9E3F-1E76ECA5496D}" destId="{6A431CB9-005B-1541-95B2-D15193A757BD}" srcOrd="3" destOrd="0" parTransId="{EECFC95F-2ADD-E84C-B19A-6F3F93B6B0EA}" sibTransId="{14C62818-0C2E-0E48-8E3C-FEE5420BAB5D}"/>
    <dgm:cxn modelId="{8D8F84CF-9E20-7C4F-8186-CE5CDD501B1D}" type="presOf" srcId="{5695D479-BD0F-B848-B41D-994A8BBCAD11}" destId="{712B4BAB-AD39-A14C-946C-53080813DFA2}" srcOrd="0" destOrd="0" presId="urn:microsoft.com/office/officeart/2005/8/layout/cycle5"/>
    <dgm:cxn modelId="{FD6279B5-6D21-224A-A02B-0C723D093E72}" type="presOf" srcId="{14C62818-0C2E-0E48-8E3C-FEE5420BAB5D}" destId="{CAA83449-C6B9-D640-9BC6-84E95F03A242}" srcOrd="0" destOrd="0" presId="urn:microsoft.com/office/officeart/2005/8/layout/cycle5"/>
    <dgm:cxn modelId="{38280A54-2FE3-064A-8B8E-E17AB83FC4FE}" type="presOf" srcId="{3ADE54ED-443D-294D-9E3F-1E76ECA5496D}" destId="{C4C177B4-DC2B-944B-893D-A9905CEE95A3}" srcOrd="0" destOrd="0" presId="urn:microsoft.com/office/officeart/2005/8/layout/cycle5"/>
    <dgm:cxn modelId="{AFC7DC08-51EC-1545-98E2-F36525F12930}" type="presOf" srcId="{00B821BE-CFD5-8447-B71D-9ABABAA0206F}" destId="{092D1F32-A03B-C548-9DF5-4981E1D37E8C}" srcOrd="0" destOrd="0" presId="urn:microsoft.com/office/officeart/2005/8/layout/cycle5"/>
    <dgm:cxn modelId="{3407CDE0-7836-6F46-B149-F42F5B1BF864}" type="presOf" srcId="{A2E38CA2-F896-DD4B-BB49-EA58BD9B0623}" destId="{12DE2ABB-0101-E341-8E3D-F1ECD6E6D7D3}" srcOrd="0" destOrd="0" presId="urn:microsoft.com/office/officeart/2005/8/layout/cycle5"/>
    <dgm:cxn modelId="{8A454CBB-4E87-0E48-8EC2-506C3A0070BE}" srcId="{3ADE54ED-443D-294D-9E3F-1E76ECA5496D}" destId="{D6545744-4795-3A47-B1B8-EA51B53C56C8}" srcOrd="1" destOrd="0" parTransId="{1F0CF2E7-499A-FA4E-8153-D02C4282AFD2}" sibTransId="{5695D479-BD0F-B848-B41D-994A8BBCAD11}"/>
    <dgm:cxn modelId="{238AE0EA-1629-6742-ABE1-E590874E0444}" type="presParOf" srcId="{C4C177B4-DC2B-944B-893D-A9905CEE95A3}" destId="{12DE2ABB-0101-E341-8E3D-F1ECD6E6D7D3}" srcOrd="0" destOrd="0" presId="urn:microsoft.com/office/officeart/2005/8/layout/cycle5"/>
    <dgm:cxn modelId="{4D550098-D5AF-BB44-9F42-1671F0642DAA}" type="presParOf" srcId="{C4C177B4-DC2B-944B-893D-A9905CEE95A3}" destId="{9857DD24-255B-794A-8B22-735252CFEA7A}" srcOrd="1" destOrd="0" presId="urn:microsoft.com/office/officeart/2005/8/layout/cycle5"/>
    <dgm:cxn modelId="{E8D26171-D204-3843-BE37-7191FCC6117F}" type="presParOf" srcId="{C4C177B4-DC2B-944B-893D-A9905CEE95A3}" destId="{719B8B89-36AE-944F-A1D5-B89A1447A3DF}" srcOrd="2" destOrd="0" presId="urn:microsoft.com/office/officeart/2005/8/layout/cycle5"/>
    <dgm:cxn modelId="{98607664-32AF-104A-9D6C-45917ED95BBF}" type="presParOf" srcId="{C4C177B4-DC2B-944B-893D-A9905CEE95A3}" destId="{55653458-8EC4-A74C-A841-B2B7741583DC}" srcOrd="3" destOrd="0" presId="urn:microsoft.com/office/officeart/2005/8/layout/cycle5"/>
    <dgm:cxn modelId="{CA147A3B-8B3A-3A43-BA2A-A80BA1BFA54B}" type="presParOf" srcId="{C4C177B4-DC2B-944B-893D-A9905CEE95A3}" destId="{A71284FC-94EA-0D4E-9F80-3CCFB18FC819}" srcOrd="4" destOrd="0" presId="urn:microsoft.com/office/officeart/2005/8/layout/cycle5"/>
    <dgm:cxn modelId="{CF80B07E-2CEA-224C-96D3-5A599F6B2387}" type="presParOf" srcId="{C4C177B4-DC2B-944B-893D-A9905CEE95A3}" destId="{712B4BAB-AD39-A14C-946C-53080813DFA2}" srcOrd="5" destOrd="0" presId="urn:microsoft.com/office/officeart/2005/8/layout/cycle5"/>
    <dgm:cxn modelId="{EE2C61A2-0C06-3145-9901-91E3CA11747B}" type="presParOf" srcId="{C4C177B4-DC2B-944B-893D-A9905CEE95A3}" destId="{092D1F32-A03B-C548-9DF5-4981E1D37E8C}" srcOrd="6" destOrd="0" presId="urn:microsoft.com/office/officeart/2005/8/layout/cycle5"/>
    <dgm:cxn modelId="{F43D42AF-E2A0-9748-9CB2-68EB6B846217}" type="presParOf" srcId="{C4C177B4-DC2B-944B-893D-A9905CEE95A3}" destId="{D369CBC5-0721-C443-BCAA-8F99D791ACD2}" srcOrd="7" destOrd="0" presId="urn:microsoft.com/office/officeart/2005/8/layout/cycle5"/>
    <dgm:cxn modelId="{38194D09-542B-A349-B386-2CB0A6C96397}" type="presParOf" srcId="{C4C177B4-DC2B-944B-893D-A9905CEE95A3}" destId="{E6A37F0A-F833-8549-BB73-FC449E3B4605}" srcOrd="8" destOrd="0" presId="urn:microsoft.com/office/officeart/2005/8/layout/cycle5"/>
    <dgm:cxn modelId="{5114BD06-82DE-034D-8200-C77860DC5BBD}" type="presParOf" srcId="{C4C177B4-DC2B-944B-893D-A9905CEE95A3}" destId="{77153C10-7347-CF45-B83C-1D35815B213B}" srcOrd="9" destOrd="0" presId="urn:microsoft.com/office/officeart/2005/8/layout/cycle5"/>
    <dgm:cxn modelId="{C056B6F1-62F4-5F44-8D11-0DD4274674D5}" type="presParOf" srcId="{C4C177B4-DC2B-944B-893D-A9905CEE95A3}" destId="{294B9A64-1C18-CF4B-8974-57CB20F5419D}" srcOrd="10" destOrd="0" presId="urn:microsoft.com/office/officeart/2005/8/layout/cycle5"/>
    <dgm:cxn modelId="{F72AFFD9-7501-8F44-A5EF-58050EE55B0E}" type="presParOf" srcId="{C4C177B4-DC2B-944B-893D-A9905CEE95A3}" destId="{CAA83449-C6B9-D640-9BC6-84E95F03A242}" srcOrd="11" destOrd="0" presId="urn:microsoft.com/office/officeart/2005/8/layout/cycle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432F0BC-0337-1047-AF2B-CAD63E6A964D}">
      <dsp:nvSpPr>
        <dsp:cNvPr id="0" name=""/>
        <dsp:cNvSpPr/>
      </dsp:nvSpPr>
      <dsp:spPr>
        <a:xfrm>
          <a:off x="2640821" y="294305"/>
          <a:ext cx="1497629" cy="149762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8100" tIns="38100" rIns="38100" bIns="38100" numCol="1" spcCol="1270" anchor="ctr" anchorCtr="0">
          <a:noAutofit/>
        </a:bodyPr>
        <a:lstStyle/>
        <a:p>
          <a:pPr lvl="0" algn="ctr" defTabSz="1333500">
            <a:lnSpc>
              <a:spcPct val="90000"/>
            </a:lnSpc>
            <a:spcBef>
              <a:spcPct val="0"/>
            </a:spcBef>
            <a:spcAft>
              <a:spcPct val="35000"/>
            </a:spcAft>
          </a:pPr>
          <a:r>
            <a:rPr lang="en-US" sz="3000" kern="1200" dirty="0" smtClean="0"/>
            <a:t>1. Observe</a:t>
          </a:r>
          <a:endParaRPr lang="en-US" sz="3000" kern="1200" dirty="0"/>
        </a:p>
      </dsp:txBody>
      <dsp:txXfrm>
        <a:off x="2640821" y="294305"/>
        <a:ext cx="1497629" cy="1497629"/>
      </dsp:txXfrm>
    </dsp:sp>
    <dsp:sp modelId="{39A43EF6-EDBE-E645-B52D-C90ADCD406D2}">
      <dsp:nvSpPr>
        <dsp:cNvPr id="0" name=""/>
        <dsp:cNvSpPr/>
      </dsp:nvSpPr>
      <dsp:spPr>
        <a:xfrm>
          <a:off x="359042" y="-526"/>
          <a:ext cx="3541840" cy="3541840"/>
        </a:xfrm>
        <a:prstGeom prst="circularArrow">
          <a:avLst>
            <a:gd name="adj1" fmla="val 8245"/>
            <a:gd name="adj2" fmla="val 575854"/>
            <a:gd name="adj3" fmla="val 2965061"/>
            <a:gd name="adj4" fmla="val 50915"/>
            <a:gd name="adj5" fmla="val 9620"/>
          </a:avLst>
        </a:prstGeom>
        <a:solidFill>
          <a:schemeClr val="accent1">
            <a:hueOff val="0"/>
            <a:satOff val="0"/>
            <a:lumOff val="0"/>
            <a:alphaOff val="0"/>
          </a:schemeClr>
        </a:solidFill>
        <a:ln>
          <a:noFill/>
        </a:ln>
        <a:effectLst>
          <a:outerShdw blurRad="38100" dist="30000" dir="5400000" rotWithShape="0">
            <a:srgbClr val="000000">
              <a:alpha val="45000"/>
            </a:srgbClr>
          </a:outerShdw>
        </a:effectLst>
      </dsp:spPr>
      <dsp:style>
        <a:lnRef idx="0">
          <a:scrgbClr r="0" g="0" b="0"/>
        </a:lnRef>
        <a:fillRef idx="3">
          <a:scrgbClr r="0" g="0" b="0"/>
        </a:fillRef>
        <a:effectRef idx="2">
          <a:scrgbClr r="0" g="0" b="0"/>
        </a:effectRef>
        <a:fontRef idx="minor">
          <a:schemeClr val="lt1"/>
        </a:fontRef>
      </dsp:style>
    </dsp:sp>
    <dsp:sp modelId="{69A9DF70-4FD0-9641-A615-A189FE211FF1}">
      <dsp:nvSpPr>
        <dsp:cNvPr id="0" name=""/>
        <dsp:cNvSpPr/>
      </dsp:nvSpPr>
      <dsp:spPr>
        <a:xfrm>
          <a:off x="1381147" y="2476124"/>
          <a:ext cx="1497629" cy="149762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8100" tIns="38100" rIns="38100" bIns="38100" numCol="1" spcCol="1270" anchor="ctr" anchorCtr="0">
          <a:noAutofit/>
        </a:bodyPr>
        <a:lstStyle/>
        <a:p>
          <a:pPr lvl="0" algn="ctr" defTabSz="1333500">
            <a:lnSpc>
              <a:spcPct val="90000"/>
            </a:lnSpc>
            <a:spcBef>
              <a:spcPct val="0"/>
            </a:spcBef>
            <a:spcAft>
              <a:spcPct val="35000"/>
            </a:spcAft>
          </a:pPr>
          <a:r>
            <a:rPr lang="en-US" sz="3000" kern="1200" dirty="0" smtClean="0"/>
            <a:t>2. Interpret</a:t>
          </a:r>
          <a:endParaRPr lang="en-US" sz="3000" kern="1200" dirty="0"/>
        </a:p>
      </dsp:txBody>
      <dsp:txXfrm>
        <a:off x="1381147" y="2476124"/>
        <a:ext cx="1497629" cy="1497629"/>
      </dsp:txXfrm>
    </dsp:sp>
    <dsp:sp modelId="{D643CA67-9918-6545-B686-FAC6B0316E3C}">
      <dsp:nvSpPr>
        <dsp:cNvPr id="0" name=""/>
        <dsp:cNvSpPr/>
      </dsp:nvSpPr>
      <dsp:spPr>
        <a:xfrm>
          <a:off x="359042" y="-526"/>
          <a:ext cx="3541840" cy="3541840"/>
        </a:xfrm>
        <a:prstGeom prst="circularArrow">
          <a:avLst>
            <a:gd name="adj1" fmla="val 8245"/>
            <a:gd name="adj2" fmla="val 575854"/>
            <a:gd name="adj3" fmla="val 10173231"/>
            <a:gd name="adj4" fmla="val 7259085"/>
            <a:gd name="adj5" fmla="val 9620"/>
          </a:avLst>
        </a:prstGeom>
        <a:solidFill>
          <a:schemeClr val="accent1">
            <a:hueOff val="0"/>
            <a:satOff val="0"/>
            <a:lumOff val="0"/>
            <a:alphaOff val="0"/>
          </a:schemeClr>
        </a:solidFill>
        <a:ln>
          <a:noFill/>
        </a:ln>
        <a:effectLst>
          <a:outerShdw blurRad="38100" dist="30000" dir="5400000" rotWithShape="0">
            <a:srgbClr val="000000">
              <a:alpha val="45000"/>
            </a:srgbClr>
          </a:outerShdw>
        </a:effectLst>
      </dsp:spPr>
      <dsp:style>
        <a:lnRef idx="0">
          <a:scrgbClr r="0" g="0" b="0"/>
        </a:lnRef>
        <a:fillRef idx="3">
          <a:scrgbClr r="0" g="0" b="0"/>
        </a:fillRef>
        <a:effectRef idx="2">
          <a:scrgbClr r="0" g="0" b="0"/>
        </a:effectRef>
        <a:fontRef idx="minor">
          <a:schemeClr val="lt1"/>
        </a:fontRef>
      </dsp:style>
    </dsp:sp>
    <dsp:sp modelId="{EE435883-EA4B-F141-B704-49FB966EC173}">
      <dsp:nvSpPr>
        <dsp:cNvPr id="0" name=""/>
        <dsp:cNvSpPr/>
      </dsp:nvSpPr>
      <dsp:spPr>
        <a:xfrm>
          <a:off x="121473" y="294305"/>
          <a:ext cx="1497629" cy="149762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8100" tIns="38100" rIns="38100" bIns="38100" numCol="1" spcCol="1270" anchor="ctr" anchorCtr="0">
          <a:noAutofit/>
        </a:bodyPr>
        <a:lstStyle/>
        <a:p>
          <a:pPr lvl="0" algn="ctr" defTabSz="1333500">
            <a:lnSpc>
              <a:spcPct val="90000"/>
            </a:lnSpc>
            <a:spcBef>
              <a:spcPct val="0"/>
            </a:spcBef>
            <a:spcAft>
              <a:spcPct val="35000"/>
            </a:spcAft>
          </a:pPr>
          <a:r>
            <a:rPr lang="en-US" sz="3000" kern="1200" dirty="0" smtClean="0"/>
            <a:t>3. Intervene</a:t>
          </a:r>
          <a:endParaRPr lang="en-US" sz="3000" kern="1200" dirty="0"/>
        </a:p>
      </dsp:txBody>
      <dsp:txXfrm>
        <a:off x="121473" y="294305"/>
        <a:ext cx="1497629" cy="1497629"/>
      </dsp:txXfrm>
    </dsp:sp>
    <dsp:sp modelId="{1023814C-3FE4-1B4D-9F7C-A0A1D1080CC9}">
      <dsp:nvSpPr>
        <dsp:cNvPr id="0" name=""/>
        <dsp:cNvSpPr/>
      </dsp:nvSpPr>
      <dsp:spPr>
        <a:xfrm>
          <a:off x="359042" y="-526"/>
          <a:ext cx="3541840" cy="3541840"/>
        </a:xfrm>
        <a:prstGeom prst="circularArrow">
          <a:avLst>
            <a:gd name="adj1" fmla="val 8245"/>
            <a:gd name="adj2" fmla="val 575854"/>
            <a:gd name="adj3" fmla="val 16857847"/>
            <a:gd name="adj4" fmla="val 14966300"/>
            <a:gd name="adj5" fmla="val 9620"/>
          </a:avLst>
        </a:prstGeom>
        <a:solidFill>
          <a:schemeClr val="accent1">
            <a:hueOff val="0"/>
            <a:satOff val="0"/>
            <a:lumOff val="0"/>
            <a:alphaOff val="0"/>
          </a:schemeClr>
        </a:solidFill>
        <a:ln>
          <a:noFill/>
        </a:ln>
        <a:effectLst>
          <a:outerShdw blurRad="38100" dist="30000" dir="5400000" rotWithShape="0">
            <a:srgbClr val="000000">
              <a:alpha val="45000"/>
            </a:srgbClr>
          </a:outerShdw>
        </a:effectLst>
      </dsp:spPr>
      <dsp:style>
        <a:lnRef idx="0">
          <a:scrgbClr r="0" g="0" b="0"/>
        </a:lnRef>
        <a:fillRef idx="3">
          <a:scrgbClr r="0" g="0" b="0"/>
        </a:fillRef>
        <a:effectRef idx="2">
          <a:scrgbClr r="0" g="0" b="0"/>
        </a:effectRef>
        <a:fontRef idx="minor">
          <a:schemeClr val="lt1"/>
        </a:fontRef>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2DE2ABB-0101-E341-8E3D-F1ECD6E6D7D3}">
      <dsp:nvSpPr>
        <dsp:cNvPr id="0" name=""/>
        <dsp:cNvSpPr/>
      </dsp:nvSpPr>
      <dsp:spPr>
        <a:xfrm>
          <a:off x="1911205" y="147487"/>
          <a:ext cx="1777230" cy="1155199"/>
        </a:xfrm>
        <a:prstGeom prst="roundRect">
          <a:avLst/>
        </a:prstGeom>
        <a:solidFill>
          <a:schemeClr val="accent2">
            <a:hueOff val="0"/>
            <a:satOff val="0"/>
            <a:lumOff val="0"/>
            <a:alphaOff val="0"/>
          </a:schemeClr>
        </a:solidFill>
        <a:ln>
          <a:noFill/>
        </a:ln>
        <a:effectLst>
          <a:outerShdw blurRad="38100" dist="30000" dir="5400000" rotWithShape="0">
            <a:srgbClr val="000000">
              <a:alpha val="4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80010" tIns="80010" rIns="80010" bIns="80010" numCol="1" spcCol="1270" anchor="ctr" anchorCtr="0">
          <a:noAutofit/>
        </a:bodyPr>
        <a:lstStyle/>
        <a:p>
          <a:pPr lvl="0" algn="ctr" defTabSz="933450">
            <a:lnSpc>
              <a:spcPct val="90000"/>
            </a:lnSpc>
            <a:spcBef>
              <a:spcPct val="0"/>
            </a:spcBef>
            <a:spcAft>
              <a:spcPct val="35000"/>
            </a:spcAft>
          </a:pPr>
          <a:r>
            <a:rPr lang="en-US" sz="2100" kern="1200" dirty="0" smtClean="0"/>
            <a:t>Listen to the Environment</a:t>
          </a:r>
          <a:endParaRPr lang="en-US" sz="2100" kern="1200" dirty="0"/>
        </a:p>
      </dsp:txBody>
      <dsp:txXfrm>
        <a:off x="1967597" y="203879"/>
        <a:ext cx="1664446" cy="1042415"/>
      </dsp:txXfrm>
    </dsp:sp>
    <dsp:sp modelId="{719B8B89-36AE-944F-A1D5-B89A1447A3DF}">
      <dsp:nvSpPr>
        <dsp:cNvPr id="0" name=""/>
        <dsp:cNvSpPr/>
      </dsp:nvSpPr>
      <dsp:spPr>
        <a:xfrm>
          <a:off x="889658" y="725087"/>
          <a:ext cx="3820324" cy="3820324"/>
        </a:xfrm>
        <a:custGeom>
          <a:avLst/>
          <a:gdLst/>
          <a:ahLst/>
          <a:cxnLst/>
          <a:rect l="0" t="0" r="0" b="0"/>
          <a:pathLst>
            <a:path>
              <a:moveTo>
                <a:pt x="3044599" y="373356"/>
              </a:moveTo>
              <a:arcTo wR="1910162" hR="1910162" stAng="18386037" swAng="1635286"/>
            </a:path>
          </a:pathLst>
        </a:custGeom>
        <a:noFill/>
        <a:ln w="10000" cap="flat" cmpd="sng" algn="ctr">
          <a:solidFill>
            <a:schemeClr val="accent2">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sp>
    <dsp:sp modelId="{55653458-8EC4-A74C-A841-B2B7741583DC}">
      <dsp:nvSpPr>
        <dsp:cNvPr id="0" name=""/>
        <dsp:cNvSpPr/>
      </dsp:nvSpPr>
      <dsp:spPr>
        <a:xfrm>
          <a:off x="3821368" y="2057650"/>
          <a:ext cx="1777230" cy="1155199"/>
        </a:xfrm>
        <a:prstGeom prst="roundRect">
          <a:avLst/>
        </a:prstGeom>
        <a:solidFill>
          <a:srgbClr val="3366FF"/>
        </a:solidFill>
        <a:ln>
          <a:noFill/>
        </a:ln>
        <a:effectLst>
          <a:outerShdw blurRad="38100" dist="30000" dir="5400000" rotWithShape="0">
            <a:srgbClr val="000000">
              <a:alpha val="4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80010" tIns="80010" rIns="80010" bIns="80010" numCol="1" spcCol="1270" anchor="ctr" anchorCtr="0">
          <a:noAutofit/>
        </a:bodyPr>
        <a:lstStyle/>
        <a:p>
          <a:pPr lvl="0" algn="ctr" defTabSz="933450">
            <a:lnSpc>
              <a:spcPct val="90000"/>
            </a:lnSpc>
            <a:spcBef>
              <a:spcPct val="0"/>
            </a:spcBef>
            <a:spcAft>
              <a:spcPct val="35000"/>
            </a:spcAft>
          </a:pPr>
          <a:r>
            <a:rPr lang="en-US" sz="2100" kern="1200" dirty="0" smtClean="0"/>
            <a:t>Experiment &amp; Innovate</a:t>
          </a:r>
          <a:endParaRPr lang="en-US" sz="2100" kern="1200" dirty="0"/>
        </a:p>
      </dsp:txBody>
      <dsp:txXfrm>
        <a:off x="3877760" y="2114042"/>
        <a:ext cx="1664446" cy="1042415"/>
      </dsp:txXfrm>
    </dsp:sp>
    <dsp:sp modelId="{712B4BAB-AD39-A14C-946C-53080813DFA2}">
      <dsp:nvSpPr>
        <dsp:cNvPr id="0" name=""/>
        <dsp:cNvSpPr/>
      </dsp:nvSpPr>
      <dsp:spPr>
        <a:xfrm>
          <a:off x="889658" y="725087"/>
          <a:ext cx="3820324" cy="3820324"/>
        </a:xfrm>
        <a:custGeom>
          <a:avLst/>
          <a:gdLst/>
          <a:ahLst/>
          <a:cxnLst/>
          <a:rect l="0" t="0" r="0" b="0"/>
          <a:pathLst>
            <a:path>
              <a:moveTo>
                <a:pt x="3622430" y="2756837"/>
              </a:moveTo>
              <a:arcTo wR="1910162" hR="1910162" stAng="1578677" swAng="1635286"/>
            </a:path>
          </a:pathLst>
        </a:custGeom>
        <a:noFill/>
        <a:ln w="10000" cap="flat" cmpd="sng" algn="ctr">
          <a:solidFill>
            <a:schemeClr val="accent3">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sp>
    <dsp:sp modelId="{092D1F32-A03B-C548-9DF5-4981E1D37E8C}">
      <dsp:nvSpPr>
        <dsp:cNvPr id="0" name=""/>
        <dsp:cNvSpPr/>
      </dsp:nvSpPr>
      <dsp:spPr>
        <a:xfrm>
          <a:off x="1911205" y="3967812"/>
          <a:ext cx="1777230" cy="1155199"/>
        </a:xfrm>
        <a:prstGeom prst="roundRect">
          <a:avLst/>
        </a:prstGeom>
        <a:solidFill>
          <a:schemeClr val="accent1"/>
        </a:solidFill>
        <a:ln>
          <a:noFill/>
        </a:ln>
        <a:effectLst>
          <a:outerShdw blurRad="38100" dist="30000" dir="5400000" rotWithShape="0">
            <a:srgbClr val="000000">
              <a:alpha val="4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80010" tIns="80010" rIns="80010" bIns="80010" numCol="1" spcCol="1270" anchor="ctr" anchorCtr="0">
          <a:noAutofit/>
        </a:bodyPr>
        <a:lstStyle/>
        <a:p>
          <a:pPr lvl="0" algn="ctr" defTabSz="933450">
            <a:lnSpc>
              <a:spcPct val="90000"/>
            </a:lnSpc>
            <a:spcBef>
              <a:spcPct val="0"/>
            </a:spcBef>
            <a:spcAft>
              <a:spcPct val="35000"/>
            </a:spcAft>
          </a:pPr>
          <a:r>
            <a:rPr lang="en-US" sz="2100" kern="1200" dirty="0" smtClean="0"/>
            <a:t>Evaluate &amp; Learn What Works</a:t>
          </a:r>
          <a:endParaRPr lang="en-US" sz="2100" kern="1200" dirty="0"/>
        </a:p>
      </dsp:txBody>
      <dsp:txXfrm>
        <a:off x="1967597" y="4024204"/>
        <a:ext cx="1664446" cy="1042415"/>
      </dsp:txXfrm>
    </dsp:sp>
    <dsp:sp modelId="{E6A37F0A-F833-8549-BB73-FC449E3B4605}">
      <dsp:nvSpPr>
        <dsp:cNvPr id="0" name=""/>
        <dsp:cNvSpPr/>
      </dsp:nvSpPr>
      <dsp:spPr>
        <a:xfrm>
          <a:off x="889658" y="725087"/>
          <a:ext cx="3820324" cy="3820324"/>
        </a:xfrm>
        <a:custGeom>
          <a:avLst/>
          <a:gdLst/>
          <a:ahLst/>
          <a:cxnLst/>
          <a:rect l="0" t="0" r="0" b="0"/>
          <a:pathLst>
            <a:path>
              <a:moveTo>
                <a:pt x="775725" y="3446968"/>
              </a:moveTo>
              <a:arcTo wR="1910162" hR="1910162" stAng="7586037" swAng="1635286"/>
            </a:path>
          </a:pathLst>
        </a:custGeom>
        <a:noFill/>
        <a:ln w="10000" cap="flat" cmpd="sng" algn="ctr">
          <a:solidFill>
            <a:schemeClr val="accent4">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sp>
    <dsp:sp modelId="{77153C10-7347-CF45-B83C-1D35815B213B}">
      <dsp:nvSpPr>
        <dsp:cNvPr id="0" name=""/>
        <dsp:cNvSpPr/>
      </dsp:nvSpPr>
      <dsp:spPr>
        <a:xfrm>
          <a:off x="1043" y="2057650"/>
          <a:ext cx="1777230" cy="1155199"/>
        </a:xfrm>
        <a:prstGeom prst="roundRect">
          <a:avLst/>
        </a:prstGeom>
        <a:solidFill>
          <a:schemeClr val="accent5">
            <a:hueOff val="0"/>
            <a:satOff val="0"/>
            <a:lumOff val="0"/>
            <a:alphaOff val="0"/>
          </a:schemeClr>
        </a:solidFill>
        <a:ln>
          <a:noFill/>
        </a:ln>
        <a:effectLst>
          <a:outerShdw blurRad="38100" dist="30000" dir="5400000" rotWithShape="0">
            <a:srgbClr val="000000">
              <a:alpha val="4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80010" tIns="80010" rIns="80010" bIns="80010" numCol="1" spcCol="1270" anchor="ctr" anchorCtr="0">
          <a:noAutofit/>
        </a:bodyPr>
        <a:lstStyle/>
        <a:p>
          <a:pPr lvl="0" algn="ctr" defTabSz="933450">
            <a:lnSpc>
              <a:spcPct val="90000"/>
            </a:lnSpc>
            <a:spcBef>
              <a:spcPct val="0"/>
            </a:spcBef>
            <a:spcAft>
              <a:spcPct val="35000"/>
            </a:spcAft>
          </a:pPr>
          <a:r>
            <a:rPr lang="en-US" sz="2100" kern="1200" dirty="0" smtClean="0"/>
            <a:t>Modify Programs &amp; Plans</a:t>
          </a:r>
          <a:endParaRPr lang="en-US" sz="2100" kern="1200" dirty="0"/>
        </a:p>
      </dsp:txBody>
      <dsp:txXfrm>
        <a:off x="57435" y="2114042"/>
        <a:ext cx="1664446" cy="1042415"/>
      </dsp:txXfrm>
    </dsp:sp>
    <dsp:sp modelId="{CAA83449-C6B9-D640-9BC6-84E95F03A242}">
      <dsp:nvSpPr>
        <dsp:cNvPr id="0" name=""/>
        <dsp:cNvSpPr/>
      </dsp:nvSpPr>
      <dsp:spPr>
        <a:xfrm>
          <a:off x="889658" y="725087"/>
          <a:ext cx="3820324" cy="3820324"/>
        </a:xfrm>
        <a:custGeom>
          <a:avLst/>
          <a:gdLst/>
          <a:ahLst/>
          <a:cxnLst/>
          <a:rect l="0" t="0" r="0" b="0"/>
          <a:pathLst>
            <a:path>
              <a:moveTo>
                <a:pt x="197894" y="1063487"/>
              </a:moveTo>
              <a:arcTo wR="1910162" hR="1910162" stAng="12378677" swAng="1635286"/>
            </a:path>
          </a:pathLst>
        </a:custGeom>
        <a:noFill/>
        <a:ln w="10000" cap="flat" cmpd="sng" algn="ctr">
          <a:solidFill>
            <a:schemeClr val="accent5">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cycle1">
  <dgm:title val=""/>
  <dgm:desc val=""/>
  <dgm:catLst>
    <dgm:cat type="cycle" pri="2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alg type="cycle">
          <dgm:param type="stAng" val="0"/>
          <dgm:param type="spanAng" val="360"/>
        </dgm:alg>
      </dgm:if>
      <dgm:else name="Name2">
        <dgm:alg type="cycle">
          <dgm:param type="stAng" val="0"/>
          <dgm:param type="spanAng" val="-360"/>
        </dgm:alg>
      </dgm:else>
    </dgm:choose>
    <dgm:shape xmlns:r="http://schemas.openxmlformats.org/officeDocument/2006/relationships" r:blip="">
      <dgm:adjLst/>
    </dgm:shape>
    <dgm:presOf/>
    <dgm:choose name="Name3">
      <dgm:if name="Name4" func="var" arg="dir" op="equ" val="norm">
        <dgm:constrLst>
          <dgm:constr type="diam" val="1"/>
          <dgm:constr type="w" for="ch" forName="node" refType="w"/>
          <dgm:constr type="w" for="ch" ptType="sibTrans" refType="w" refFor="ch" refForName="node" fact="0.5"/>
          <dgm:constr type="h" for="ch" ptType="sibTrans" op="equ"/>
          <dgm:constr type="diam" for="ch" ptType="sibTrans" refType="diam" op="equ"/>
          <dgm:constr type="sibSp" refType="w" refFor="ch" refForName="node" fact="0.15"/>
          <dgm:constr type="w" for="ch" forName="dummy" refType="sibSp" fact="2.8"/>
          <dgm:constr type="primFontSz" for="ch" forName="node" op="equ" val="65"/>
        </dgm:constrLst>
      </dgm:if>
      <dgm:else name="Name5">
        <dgm:constrLst>
          <dgm:constr type="diam" val="1"/>
          <dgm:constr type="w" for="ch" forName="node" refType="w"/>
          <dgm:constr type="w" for="ch" ptType="sibTrans" refType="w" refFor="ch" refForName="node" fact="0.5"/>
          <dgm:constr type="h" for="ch" ptType="sibTrans" op="equ"/>
          <dgm:constr type="diam" for="ch" ptType="sibTrans" refType="diam" op="equ" fact="-1"/>
          <dgm:constr type="sibSp" refType="w" refFor="ch" refForName="node" fact="0.15"/>
          <dgm:constr type="w" for="ch" forName="dummy" refType="sibSp" fact="2.8"/>
          <dgm:constr type="primFontSz" for="ch" forName="node" op="equ" val="65"/>
        </dgm:constrLst>
      </dgm:else>
    </dgm:choose>
    <dgm:ruleLst>
      <dgm:rule type="diam" val="INF" fact="NaN" max="NaN"/>
    </dgm:ruleLst>
    <dgm:forEach name="nodesForEach" axis="ch" ptType="node">
      <dgm:choose name="Name6">
        <dgm:if name="Name7" axis="par ch" ptType="doc node" func="cnt" op="gt" val="1">
          <dgm:layoutNode name="dummy">
            <dgm:alg type="sp"/>
            <dgm:shape xmlns:r="http://schemas.openxmlformats.org/officeDocument/2006/relationships" r:blip="">
              <dgm:adjLst/>
            </dgm:shape>
            <dgm:presOf/>
            <dgm:constrLst>
              <dgm:constr type="h" refType="w"/>
            </dgm:constrLst>
            <dgm:ruleLst/>
          </dgm:layoutNode>
        </dgm:if>
        <dgm:else name="Name8"/>
      </dgm:choose>
      <dgm:layoutNode name="node" styleLbl="revTx">
        <dgm:varLst>
          <dgm:bulletEnabled val="1"/>
        </dgm:varLst>
        <dgm:alg type="tx">
          <dgm:param type="txAnchorVertCh" val="mid"/>
        </dgm:alg>
        <dgm:shape xmlns:r="http://schemas.openxmlformats.org/officeDocument/2006/relationships" type="rect"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Name11" axis="followSib" ptType="sibTrans" hideLastTrans="0" cnt="1">
            <dgm:layoutNode name="sibTrans" styleLbl="node1">
              <dgm:alg type="conn">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begPad"/>
                <dgm:constr type="endPad"/>
              </dgm:constrLst>
              <dgm:ruleLst/>
            </dgm:layoutNode>
          </dgm:forEach>
        </dgm:if>
        <dgm:else name="Name12"/>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cycle5">
  <dgm:title val=""/>
  <dgm:desc val=""/>
  <dgm:catLst>
    <dgm:cat type="cycle" pri="3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fact="-1"/>
          <dgm:constr type="diam" for="ch"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connDist"/>
                <dgm:constr type="begPad" refType="connDist" fact="0.2"/>
                <dgm:constr type="endPad" refType="connDist" fact="0.2"/>
              </dgm:constrLst>
              <dgm:ruleLst/>
            </dgm:layoutNode>
          </dgm:forEach>
        </dgm:if>
        <dgm:else name="Name16"/>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latin typeface="Tw Cen MT"/>
            </a:endParaRPr>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endParaRPr lang="en-US" dirty="0">
              <a:latin typeface="Tw Cen MT"/>
            </a:endParaRPr>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latin typeface="Tw Cen MT"/>
            </a:endParaRPr>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B43416DB-3B5F-5A4C-A680-56A868C4A5AF}" type="slidenum">
              <a:rPr lang="en-US" smtClean="0">
                <a:latin typeface="Tw Cen MT"/>
              </a:rPr>
              <a:pPr/>
              <a:t>‹#›</a:t>
            </a:fld>
            <a:endParaRPr lang="en-US" dirty="0">
              <a:latin typeface="Tw Cen MT"/>
            </a:endParaRPr>
          </a:p>
        </p:txBody>
      </p:sp>
    </p:spTree>
    <p:extLst>
      <p:ext uri="{BB962C8B-B14F-4D97-AF65-F5344CB8AC3E}">
        <p14:creationId xmlns:p14="http://schemas.microsoft.com/office/powerpoint/2010/main" val="2178854742"/>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Tw Cen MT"/>
              </a:defRPr>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atin typeface="Tw Cen MT"/>
              </a:defRPr>
            </a:lvl1pPr>
          </a:lstStyle>
          <a:p>
            <a:endParaRPr lang="en-US" dirty="0"/>
          </a:p>
        </p:txBody>
      </p:sp>
      <p:sp>
        <p:nvSpPr>
          <p:cNvPr id="4" name="Slide Image Placeholder 3"/>
          <p:cNvSpPr>
            <a:spLocks noGrp="1" noRot="1" noChangeAspect="1"/>
          </p:cNvSpPr>
          <p:nvPr>
            <p:ph type="sldImg" idx="2"/>
          </p:nvPr>
        </p:nvSpPr>
        <p:spPr>
          <a:xfrm>
            <a:off x="952500" y="685800"/>
            <a:ext cx="4953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atin typeface="Tw Cen MT"/>
              </a:defRPr>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atin typeface="Tw Cen MT"/>
              </a:defRPr>
            </a:lvl1pPr>
          </a:lstStyle>
          <a:p>
            <a:fld id="{BA740DF3-AFDC-4A40-B6EB-325F5DB3928A}" type="slidenum">
              <a:rPr lang="en-US" smtClean="0"/>
              <a:pPr/>
              <a:t>‹#›</a:t>
            </a:fld>
            <a:endParaRPr lang="en-US" dirty="0"/>
          </a:p>
        </p:txBody>
      </p:sp>
    </p:spTree>
    <p:extLst>
      <p:ext uri="{BB962C8B-B14F-4D97-AF65-F5344CB8AC3E}">
        <p14:creationId xmlns:p14="http://schemas.microsoft.com/office/powerpoint/2010/main" val="1107557042"/>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Tw Cen MT"/>
        <a:ea typeface="+mn-ea"/>
        <a:cs typeface="+mn-cs"/>
      </a:defRPr>
    </a:lvl1pPr>
    <a:lvl2pPr marL="457200" algn="l" defTabSz="457200" rtl="0" eaLnBrk="1" latinLnBrk="0" hangingPunct="1">
      <a:defRPr sz="1200" kern="1200">
        <a:solidFill>
          <a:schemeClr val="tx1"/>
        </a:solidFill>
        <a:latin typeface="Tw Cen MT"/>
        <a:ea typeface="+mn-ea"/>
        <a:cs typeface="+mn-cs"/>
      </a:defRPr>
    </a:lvl2pPr>
    <a:lvl3pPr marL="914400" algn="l" defTabSz="457200" rtl="0" eaLnBrk="1" latinLnBrk="0" hangingPunct="1">
      <a:defRPr sz="1200" kern="1200">
        <a:solidFill>
          <a:schemeClr val="tx1"/>
        </a:solidFill>
        <a:latin typeface="Tw Cen MT"/>
        <a:ea typeface="+mn-ea"/>
        <a:cs typeface="+mn-cs"/>
      </a:defRPr>
    </a:lvl3pPr>
    <a:lvl4pPr marL="1371600" algn="l" defTabSz="457200" rtl="0" eaLnBrk="1" latinLnBrk="0" hangingPunct="1">
      <a:defRPr sz="1200" kern="1200">
        <a:solidFill>
          <a:schemeClr val="tx1"/>
        </a:solidFill>
        <a:latin typeface="Tw Cen MT"/>
        <a:ea typeface="+mn-ea"/>
        <a:cs typeface="+mn-cs"/>
      </a:defRPr>
    </a:lvl4pPr>
    <a:lvl5pPr marL="1828800" algn="l" defTabSz="457200" rtl="0" eaLnBrk="1" latinLnBrk="0" hangingPunct="1">
      <a:defRPr sz="1200" kern="1200">
        <a:solidFill>
          <a:schemeClr val="tx1"/>
        </a:solidFill>
        <a:latin typeface="Tw Cen M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52500" y="685800"/>
            <a:ext cx="4953000" cy="3429000"/>
          </a:xfrm>
        </p:spPr>
      </p:sp>
      <p:sp>
        <p:nvSpPr>
          <p:cNvPr id="3" name="Notes Placeholder 2"/>
          <p:cNvSpPr>
            <a:spLocks noGrp="1"/>
          </p:cNvSpPr>
          <p:nvPr>
            <p:ph type="body" idx="1"/>
          </p:nvPr>
        </p:nvSpPr>
        <p:spPr/>
        <p:txBody>
          <a:bodyPr>
            <a:normAutofit/>
          </a:bodyPr>
          <a:lstStyle/>
          <a:p>
            <a:endParaRPr lang="en-US" dirty="0"/>
          </a:p>
        </p:txBody>
      </p:sp>
      <p:sp>
        <p:nvSpPr>
          <p:cNvPr id="5" name="Slide Number Placeholder 4"/>
          <p:cNvSpPr>
            <a:spLocks noGrp="1"/>
          </p:cNvSpPr>
          <p:nvPr>
            <p:ph type="sldNum" sz="quarter" idx="11"/>
          </p:nvPr>
        </p:nvSpPr>
        <p:spPr/>
        <p:txBody>
          <a:bodyPr/>
          <a:lstStyle/>
          <a:p>
            <a:fld id="{BA740DF3-AFDC-4A40-B6EB-325F5DB3928A}" type="slidenum">
              <a:rPr lang="en-US" smtClean="0"/>
              <a:pPr/>
              <a:t>35</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bwMode="white">
          <a:xfrm>
            <a:off x="0" y="5971032"/>
            <a:ext cx="9906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latin typeface="Tw Cen MT"/>
            </a:endParaRPr>
          </a:p>
        </p:txBody>
      </p:sp>
      <p:sp>
        <p:nvSpPr>
          <p:cNvPr id="10" name="Rectangle 9"/>
          <p:cNvSpPr/>
          <p:nvPr/>
        </p:nvSpPr>
        <p:spPr>
          <a:xfrm>
            <a:off x="-9906" y="6053328"/>
            <a:ext cx="2436876"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latin typeface="Tw Cen MT"/>
            </a:endParaRPr>
          </a:p>
        </p:txBody>
      </p:sp>
      <p:sp>
        <p:nvSpPr>
          <p:cNvPr id="11" name="Rectangle 10"/>
          <p:cNvSpPr/>
          <p:nvPr/>
        </p:nvSpPr>
        <p:spPr>
          <a:xfrm>
            <a:off x="2555748" y="6044184"/>
            <a:ext cx="7350252"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latin typeface="Tw Cen MT"/>
            </a:endParaRPr>
          </a:p>
        </p:txBody>
      </p:sp>
      <p:sp>
        <p:nvSpPr>
          <p:cNvPr id="8" name="Title 7"/>
          <p:cNvSpPr>
            <a:spLocks noGrp="1"/>
          </p:cNvSpPr>
          <p:nvPr>
            <p:ph type="ctrTitle"/>
          </p:nvPr>
        </p:nvSpPr>
        <p:spPr>
          <a:xfrm>
            <a:off x="2559050" y="4038600"/>
            <a:ext cx="7016750" cy="1828800"/>
          </a:xfrm>
        </p:spPr>
        <p:txBody>
          <a:bodyPr anchor="b"/>
          <a:lstStyle>
            <a:lvl1pPr>
              <a:defRPr cap="all" baseline="0"/>
            </a:lvl1pPr>
          </a:lstStyle>
          <a:p>
            <a:r>
              <a:rPr kumimoji="0" lang="en-US" smtClean="0"/>
              <a:t>Click to edit Master title style</a:t>
            </a:r>
            <a:endParaRPr kumimoji="0" lang="en-US"/>
          </a:p>
        </p:txBody>
      </p:sp>
      <p:sp>
        <p:nvSpPr>
          <p:cNvPr id="9" name="Subtitle 8"/>
          <p:cNvSpPr>
            <a:spLocks noGrp="1"/>
          </p:cNvSpPr>
          <p:nvPr>
            <p:ph type="subTitle" idx="1"/>
          </p:nvPr>
        </p:nvSpPr>
        <p:spPr>
          <a:xfrm>
            <a:off x="2559050" y="6050037"/>
            <a:ext cx="7264400" cy="685800"/>
          </a:xfrm>
        </p:spPr>
        <p:txBody>
          <a:bodyPr anchor="ctr">
            <a:normAutofit/>
          </a:bodyPr>
          <a:lstStyle>
            <a:lvl1pPr marL="0" indent="0" algn="l">
              <a:buNone/>
              <a:defRPr sz="2600">
                <a:solidFill>
                  <a:srgbClr val="FFFFFF"/>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a:xfrm>
            <a:off x="82550" y="6068699"/>
            <a:ext cx="2228850" cy="685800"/>
          </a:xfrm>
        </p:spPr>
        <p:txBody>
          <a:bodyPr>
            <a:noAutofit/>
          </a:bodyPr>
          <a:lstStyle>
            <a:lvl1pPr algn="ctr">
              <a:defRPr sz="2000">
                <a:solidFill>
                  <a:srgbClr val="FFFFFF"/>
                </a:solidFill>
              </a:defRPr>
            </a:lvl1pPr>
          </a:lstStyle>
          <a:p>
            <a:fld id="{2D1A577A-36A9-C54F-A418-8176EDF16BA3}" type="datetime1">
              <a:rPr lang="en-US" smtClean="0"/>
              <a:pPr/>
              <a:t>12/9/14</a:t>
            </a:fld>
            <a:endParaRPr lang="en-US" dirty="0"/>
          </a:p>
        </p:txBody>
      </p:sp>
      <p:sp>
        <p:nvSpPr>
          <p:cNvPr id="17" name="Footer Placeholder 16"/>
          <p:cNvSpPr>
            <a:spLocks noGrp="1"/>
          </p:cNvSpPr>
          <p:nvPr>
            <p:ph type="ftr" sz="quarter" idx="11"/>
          </p:nvPr>
        </p:nvSpPr>
        <p:spPr>
          <a:xfrm>
            <a:off x="2259176" y="236539"/>
            <a:ext cx="6356350" cy="365125"/>
          </a:xfrm>
        </p:spPr>
        <p:txBody>
          <a:bodyPr/>
          <a:lstStyle>
            <a:lvl1pPr algn="r">
              <a:defRPr>
                <a:solidFill>
                  <a:schemeClr val="tx2"/>
                </a:solidFill>
              </a:defRPr>
            </a:lvl1pPr>
          </a:lstStyle>
          <a:p>
            <a:endParaRPr kumimoji="0" lang="en-US" dirty="0"/>
          </a:p>
        </p:txBody>
      </p:sp>
      <p:sp>
        <p:nvSpPr>
          <p:cNvPr id="29" name="Slide Number Placeholder 28"/>
          <p:cNvSpPr>
            <a:spLocks noGrp="1"/>
          </p:cNvSpPr>
          <p:nvPr>
            <p:ph type="sldNum" sz="quarter" idx="12"/>
          </p:nvPr>
        </p:nvSpPr>
        <p:spPr>
          <a:xfrm>
            <a:off x="8667750" y="228600"/>
            <a:ext cx="908050" cy="381000"/>
          </a:xfrm>
        </p:spPr>
        <p:txBody>
          <a:bodyPr/>
          <a:lstStyle>
            <a:lvl1pPr>
              <a:defRPr>
                <a:solidFill>
                  <a:schemeClr val="tx2"/>
                </a:solidFill>
              </a:defRPr>
            </a:lvl1pPr>
          </a:lstStyle>
          <a:p>
            <a:fld id="{D5BBC35B-A44B-4119-B8DA-DE9E3DFADA20}" type="slidenum">
              <a:rPr kumimoji="0" lang="en-US" smtClean="0"/>
              <a:pPr/>
              <a:t>‹#›</a:t>
            </a:fld>
            <a:endParaRPr kumimoji="0" lang="en-US" dirty="0">
              <a:solidFill>
                <a:srgbClr val="FFFFFF"/>
              </a:solidFill>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FE80C3BE-0127-5A4C-AE05-11500A0F5945}" type="datetime1">
              <a:rPr lang="en-US" smtClean="0"/>
              <a:pPr/>
              <a:t>12/9/14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99E9572-0473-254F-83A6-8BD48D2F2CCE}"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99300" y="609601"/>
            <a:ext cx="2228850" cy="55165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95300" y="609600"/>
            <a:ext cx="6026150" cy="5516564"/>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a:xfrm>
            <a:off x="7099300" y="6248403"/>
            <a:ext cx="2393950" cy="365125"/>
          </a:xfrm>
        </p:spPr>
        <p:txBody>
          <a:bodyPr/>
          <a:lstStyle/>
          <a:p>
            <a:fld id="{C7E39140-55FC-604A-9E24-8281C8349E4B}" type="datetime1">
              <a:rPr lang="en-US" smtClean="0"/>
              <a:pPr/>
              <a:t>12/9/14</a:t>
            </a:fld>
            <a:endParaRPr lang="en-US" dirty="0"/>
          </a:p>
        </p:txBody>
      </p:sp>
      <p:sp>
        <p:nvSpPr>
          <p:cNvPr id="5" name="Footer Placeholder 4"/>
          <p:cNvSpPr>
            <a:spLocks noGrp="1"/>
          </p:cNvSpPr>
          <p:nvPr>
            <p:ph type="ftr" sz="quarter" idx="11"/>
          </p:nvPr>
        </p:nvSpPr>
        <p:spPr>
          <a:xfrm>
            <a:off x="495302" y="6248208"/>
            <a:ext cx="6037940" cy="365125"/>
          </a:xfrm>
        </p:spPr>
        <p:txBody>
          <a:bodyPr/>
          <a:lstStyle/>
          <a:p>
            <a:endParaRPr lang="en-US" dirty="0"/>
          </a:p>
        </p:txBody>
      </p:sp>
      <p:sp>
        <p:nvSpPr>
          <p:cNvPr id="7" name="Rectangle 6"/>
          <p:cNvSpPr/>
          <p:nvPr/>
        </p:nvSpPr>
        <p:spPr bwMode="white">
          <a:xfrm>
            <a:off x="6604345" y="0"/>
            <a:ext cx="346710" cy="6858000"/>
          </a:xfrm>
          <a:prstGeom prst="rect">
            <a:avLst/>
          </a:prstGeom>
          <a:solidFill>
            <a:srgbClr val="FFFFFF"/>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dirty="0">
              <a:latin typeface="Tw Cen MT"/>
            </a:endParaRPr>
          </a:p>
        </p:txBody>
      </p:sp>
      <p:sp>
        <p:nvSpPr>
          <p:cNvPr id="8" name="Rectangle 7"/>
          <p:cNvSpPr/>
          <p:nvPr/>
        </p:nvSpPr>
        <p:spPr>
          <a:xfrm>
            <a:off x="6653875" y="609600"/>
            <a:ext cx="247650" cy="6248400"/>
          </a:xfrm>
          <a:prstGeom prst="rect">
            <a:avLst/>
          </a:prstGeom>
          <a:solidFill>
            <a:schemeClr val="accent1"/>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dirty="0">
              <a:latin typeface="Tw Cen MT"/>
            </a:endParaRPr>
          </a:p>
        </p:txBody>
      </p:sp>
      <p:sp>
        <p:nvSpPr>
          <p:cNvPr id="9" name="Rectangle 8"/>
          <p:cNvSpPr/>
          <p:nvPr/>
        </p:nvSpPr>
        <p:spPr>
          <a:xfrm>
            <a:off x="6653875" y="0"/>
            <a:ext cx="247650" cy="533400"/>
          </a:xfrm>
          <a:prstGeom prst="rect">
            <a:avLst/>
          </a:prstGeom>
          <a:solidFill>
            <a:schemeClr val="accent2"/>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dirty="0">
              <a:latin typeface="Tw Cen MT"/>
            </a:endParaRPr>
          </a:p>
        </p:txBody>
      </p:sp>
      <p:sp>
        <p:nvSpPr>
          <p:cNvPr id="6" name="Slide Number Placeholder 5"/>
          <p:cNvSpPr>
            <a:spLocks noGrp="1"/>
          </p:cNvSpPr>
          <p:nvPr>
            <p:ph type="sldNum" sz="quarter" idx="12"/>
          </p:nvPr>
        </p:nvSpPr>
        <p:spPr>
          <a:xfrm rot="5400000">
            <a:off x="6511000" y="134276"/>
            <a:ext cx="533400" cy="264849"/>
          </a:xfrm>
        </p:spPr>
        <p:txBody>
          <a:bodyPr/>
          <a:lstStyle/>
          <a:p>
            <a:fld id="{D99E9572-0473-254F-83A6-8BD48D2F2CCE}"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63702" y="228600"/>
            <a:ext cx="8832850" cy="990600"/>
          </a:xfrm>
        </p:spPr>
        <p:txBody>
          <a:body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fld id="{FAAFECBD-88E5-3447-8256-EDC25EE6F823}" type="datetime1">
              <a:rPr lang="en-US" smtClean="0"/>
              <a:pPr/>
              <a:t>12/9/14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lvl1pPr>
              <a:defRPr>
                <a:solidFill>
                  <a:srgbClr val="FFFFFF"/>
                </a:solidFill>
              </a:defRPr>
            </a:lvl1pPr>
          </a:lstStyle>
          <a:p>
            <a:fld id="{D99E9572-0473-254F-83A6-8BD48D2F2CCE}" type="slidenum">
              <a:rPr lang="en-US" smtClean="0"/>
              <a:pPr/>
              <a:t>‹#›</a:t>
            </a:fld>
            <a:endParaRPr lang="en-US" dirty="0"/>
          </a:p>
        </p:txBody>
      </p:sp>
      <p:sp>
        <p:nvSpPr>
          <p:cNvPr id="8" name="Content Placeholder 7"/>
          <p:cNvSpPr>
            <a:spLocks noGrp="1"/>
          </p:cNvSpPr>
          <p:nvPr>
            <p:ph sz="quarter" idx="1"/>
          </p:nvPr>
        </p:nvSpPr>
        <p:spPr>
          <a:xfrm>
            <a:off x="663702" y="1600200"/>
            <a:ext cx="8832850" cy="44958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485900" y="2743200"/>
            <a:ext cx="7716706" cy="1673225"/>
          </a:xfrm>
        </p:spPr>
        <p:txBody>
          <a:bodyPr anchor="t"/>
          <a:lstStyle>
            <a:lvl1pPr marL="0" indent="0">
              <a:buNone/>
              <a:defRPr sz="280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7" name="Rectangle 6"/>
          <p:cNvSpPr/>
          <p:nvPr/>
        </p:nvSpPr>
        <p:spPr bwMode="white">
          <a:xfrm>
            <a:off x="0" y="1524000"/>
            <a:ext cx="9906000" cy="114300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latin typeface="Tw Cen MT"/>
            </a:endParaRPr>
          </a:p>
        </p:txBody>
      </p:sp>
      <p:sp>
        <p:nvSpPr>
          <p:cNvPr id="8" name="Rectangle 7"/>
          <p:cNvSpPr/>
          <p:nvPr/>
        </p:nvSpPr>
        <p:spPr>
          <a:xfrm>
            <a:off x="0" y="1600200"/>
            <a:ext cx="1403350" cy="990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latin typeface="Tw Cen MT"/>
            </a:endParaRPr>
          </a:p>
        </p:txBody>
      </p:sp>
      <p:sp>
        <p:nvSpPr>
          <p:cNvPr id="9" name="Rectangle 8"/>
          <p:cNvSpPr/>
          <p:nvPr/>
        </p:nvSpPr>
        <p:spPr>
          <a:xfrm>
            <a:off x="1485900" y="1600200"/>
            <a:ext cx="8420100" cy="990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latin typeface="Tw Cen MT"/>
            </a:endParaRPr>
          </a:p>
        </p:txBody>
      </p:sp>
      <p:sp>
        <p:nvSpPr>
          <p:cNvPr id="2" name="Title 1"/>
          <p:cNvSpPr>
            <a:spLocks noGrp="1"/>
          </p:cNvSpPr>
          <p:nvPr>
            <p:ph type="title"/>
          </p:nvPr>
        </p:nvSpPr>
        <p:spPr>
          <a:xfrm>
            <a:off x="1485900" y="1600200"/>
            <a:ext cx="8255000" cy="990600"/>
          </a:xfrm>
        </p:spPr>
        <p:txBody>
          <a:bodyPr/>
          <a:lstStyle>
            <a:lvl1pPr algn="l">
              <a:buNone/>
              <a:defRPr sz="4400" b="0" cap="none">
                <a:solidFill>
                  <a:srgbClr val="FFFFFF"/>
                </a:solidFill>
              </a:defRPr>
            </a:lvl1pPr>
          </a:lstStyle>
          <a:p>
            <a:r>
              <a:rPr kumimoji="0" lang="en-US" smtClean="0"/>
              <a:t>Click to edit Master title style</a:t>
            </a:r>
            <a:endParaRPr kumimoji="0" lang="en-US"/>
          </a:p>
        </p:txBody>
      </p:sp>
      <p:sp>
        <p:nvSpPr>
          <p:cNvPr id="12" name="Date Placeholder 11"/>
          <p:cNvSpPr>
            <a:spLocks noGrp="1"/>
          </p:cNvSpPr>
          <p:nvPr>
            <p:ph type="dt" sz="half" idx="10"/>
          </p:nvPr>
        </p:nvSpPr>
        <p:spPr/>
        <p:txBody>
          <a:bodyPr/>
          <a:lstStyle/>
          <a:p>
            <a:fld id="{4CE99264-C6D5-0B47-B5FF-FC1BAE6C398C}" type="datetime1">
              <a:rPr lang="en-US" smtClean="0"/>
              <a:pPr/>
              <a:t>12/9/14</a:t>
            </a:fld>
            <a:endParaRPr lang="en-US" dirty="0"/>
          </a:p>
        </p:txBody>
      </p:sp>
      <p:sp>
        <p:nvSpPr>
          <p:cNvPr id="13" name="Slide Number Placeholder 12"/>
          <p:cNvSpPr>
            <a:spLocks noGrp="1"/>
          </p:cNvSpPr>
          <p:nvPr>
            <p:ph type="sldNum" sz="quarter" idx="11"/>
          </p:nvPr>
        </p:nvSpPr>
        <p:spPr>
          <a:xfrm>
            <a:off x="0" y="1752600"/>
            <a:ext cx="1403350" cy="701676"/>
          </a:xfrm>
        </p:spPr>
        <p:txBody>
          <a:bodyPr>
            <a:noAutofit/>
          </a:bodyPr>
          <a:lstStyle>
            <a:lvl1pPr>
              <a:defRPr sz="2400">
                <a:solidFill>
                  <a:srgbClr val="FFFFFF"/>
                </a:solidFill>
              </a:defRPr>
            </a:lvl1pPr>
          </a:lstStyle>
          <a:p>
            <a:fld id="{CD8CFD7C-5133-4F31-B8DD-48811D9CC472}" type="slidenum">
              <a:rPr lang="en-US" smtClean="0"/>
              <a:pPr/>
              <a:t>‹#›</a:t>
            </a:fld>
            <a:endParaRPr lang="en-US" dirty="0"/>
          </a:p>
        </p:txBody>
      </p:sp>
      <p:sp>
        <p:nvSpPr>
          <p:cNvPr id="14" name="Footer Placeholder 13"/>
          <p:cNvSpPr>
            <a:spLocks noGrp="1"/>
          </p:cNvSpPr>
          <p:nvPr>
            <p:ph type="ftr" sz="quarter" idx="12"/>
          </p:nvPr>
        </p:nvSpPr>
        <p:spPr/>
        <p:txBody>
          <a:bodyPr/>
          <a:lstStyle/>
          <a:p>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9" name="Content Placeholder 8"/>
          <p:cNvSpPr>
            <a:spLocks noGrp="1"/>
          </p:cNvSpPr>
          <p:nvPr>
            <p:ph sz="quarter" idx="1"/>
          </p:nvPr>
        </p:nvSpPr>
        <p:spPr>
          <a:xfrm>
            <a:off x="660400" y="1589567"/>
            <a:ext cx="421005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5248643" y="1589567"/>
            <a:ext cx="421005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8" name="Date Placeholder 7"/>
          <p:cNvSpPr>
            <a:spLocks noGrp="1"/>
          </p:cNvSpPr>
          <p:nvPr>
            <p:ph type="dt" sz="half" idx="15"/>
          </p:nvPr>
        </p:nvSpPr>
        <p:spPr/>
        <p:txBody>
          <a:bodyPr rtlCol="0"/>
          <a:lstStyle/>
          <a:p>
            <a:fld id="{D33D740D-4FEB-A244-9DAF-1E5CDDF83AC4}" type="datetime1">
              <a:rPr lang="en-US" smtClean="0"/>
              <a:pPr/>
              <a:t>12/9/14</a:t>
            </a:fld>
            <a:endParaRPr lang="en-US" dirty="0"/>
          </a:p>
        </p:txBody>
      </p:sp>
      <p:sp>
        <p:nvSpPr>
          <p:cNvPr id="10" name="Slide Number Placeholder 9"/>
          <p:cNvSpPr>
            <a:spLocks noGrp="1"/>
          </p:cNvSpPr>
          <p:nvPr>
            <p:ph type="sldNum" sz="quarter" idx="16"/>
          </p:nvPr>
        </p:nvSpPr>
        <p:spPr/>
        <p:txBody>
          <a:bodyPr rtlCol="0"/>
          <a:lstStyle/>
          <a:p>
            <a:fld id="{D99E9572-0473-254F-83A6-8BD48D2F2CCE}" type="slidenum">
              <a:rPr lang="en-US" smtClean="0"/>
              <a:pPr/>
              <a:t>‹#›</a:t>
            </a:fld>
            <a:endParaRPr lang="en-US" dirty="0"/>
          </a:p>
        </p:txBody>
      </p:sp>
      <p:sp>
        <p:nvSpPr>
          <p:cNvPr id="12" name="Footer Placeholder 11"/>
          <p:cNvSpPr>
            <a:spLocks noGrp="1"/>
          </p:cNvSpPr>
          <p:nvPr>
            <p:ph type="ftr" sz="quarter" idx="17"/>
          </p:nvPr>
        </p:nvSpPr>
        <p:spPr/>
        <p:txBody>
          <a:bodyPr rtlCol="0"/>
          <a:lstStyle/>
          <a:p>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77850" y="273050"/>
            <a:ext cx="8832850" cy="869950"/>
          </a:xfrm>
        </p:spPr>
        <p:txBody>
          <a:bodyPr anchor="ctr"/>
          <a:lstStyle>
            <a:lvl1pPr>
              <a:defRPr/>
            </a:lvl1pPr>
          </a:lstStyle>
          <a:p>
            <a:r>
              <a:rPr kumimoji="0" lang="en-US" smtClean="0"/>
              <a:t>Click to edit Master title style</a:t>
            </a:r>
            <a:endParaRPr kumimoji="0" lang="en-US"/>
          </a:p>
        </p:txBody>
      </p:sp>
      <p:sp>
        <p:nvSpPr>
          <p:cNvPr id="11" name="Content Placeholder 10"/>
          <p:cNvSpPr>
            <a:spLocks noGrp="1"/>
          </p:cNvSpPr>
          <p:nvPr>
            <p:ph sz="quarter" idx="2"/>
          </p:nvPr>
        </p:nvSpPr>
        <p:spPr>
          <a:xfrm>
            <a:off x="660400" y="2438400"/>
            <a:ext cx="4210050" cy="35814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quarter" idx="4"/>
          </p:nvPr>
        </p:nvSpPr>
        <p:spPr>
          <a:xfrm>
            <a:off x="5200650" y="2438400"/>
            <a:ext cx="4210050" cy="35814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Date Placeholder 9"/>
          <p:cNvSpPr>
            <a:spLocks noGrp="1"/>
          </p:cNvSpPr>
          <p:nvPr>
            <p:ph type="dt" sz="half" idx="15"/>
          </p:nvPr>
        </p:nvSpPr>
        <p:spPr/>
        <p:txBody>
          <a:bodyPr rtlCol="0"/>
          <a:lstStyle/>
          <a:p>
            <a:fld id="{7A161180-C90C-B34E-8296-4A03C8037209}" type="datetime1">
              <a:rPr lang="en-US" smtClean="0"/>
              <a:pPr/>
              <a:t>12/9/14</a:t>
            </a:fld>
            <a:endParaRPr lang="en-US" dirty="0"/>
          </a:p>
        </p:txBody>
      </p:sp>
      <p:sp>
        <p:nvSpPr>
          <p:cNvPr id="12" name="Slide Number Placeholder 11"/>
          <p:cNvSpPr>
            <a:spLocks noGrp="1"/>
          </p:cNvSpPr>
          <p:nvPr>
            <p:ph type="sldNum" sz="quarter" idx="16"/>
          </p:nvPr>
        </p:nvSpPr>
        <p:spPr/>
        <p:txBody>
          <a:bodyPr rtlCol="0"/>
          <a:lstStyle/>
          <a:p>
            <a:fld id="{D99E9572-0473-254F-83A6-8BD48D2F2CCE}" type="slidenum">
              <a:rPr lang="en-US" smtClean="0"/>
              <a:pPr/>
              <a:t>‹#›</a:t>
            </a:fld>
            <a:endParaRPr lang="en-US" dirty="0"/>
          </a:p>
        </p:txBody>
      </p:sp>
      <p:sp>
        <p:nvSpPr>
          <p:cNvPr id="14" name="Footer Placeholder 13"/>
          <p:cNvSpPr>
            <a:spLocks noGrp="1"/>
          </p:cNvSpPr>
          <p:nvPr>
            <p:ph type="ftr" sz="quarter" idx="17"/>
          </p:nvPr>
        </p:nvSpPr>
        <p:spPr/>
        <p:txBody>
          <a:bodyPr rtlCol="0"/>
          <a:lstStyle/>
          <a:p>
            <a:endParaRPr lang="en-US" dirty="0"/>
          </a:p>
        </p:txBody>
      </p:sp>
      <p:sp>
        <p:nvSpPr>
          <p:cNvPr id="16" name="Text Placeholder 15"/>
          <p:cNvSpPr>
            <a:spLocks noGrp="1"/>
          </p:cNvSpPr>
          <p:nvPr>
            <p:ph type="body" sz="quarter" idx="1"/>
          </p:nvPr>
        </p:nvSpPr>
        <p:spPr>
          <a:xfrm>
            <a:off x="660400" y="1752600"/>
            <a:ext cx="4210050" cy="640080"/>
          </a:xfrm>
          <a:solidFill>
            <a:schemeClr val="accent2"/>
          </a:solidFill>
        </p:spPr>
        <p:txBody>
          <a:bodyPr rtlCol="0" anchor="ct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
        <p:nvSpPr>
          <p:cNvPr id="15" name="Text Placeholder 14"/>
          <p:cNvSpPr>
            <a:spLocks noGrp="1"/>
          </p:cNvSpPr>
          <p:nvPr>
            <p:ph type="body" sz="quarter" idx="3"/>
          </p:nvPr>
        </p:nvSpPr>
        <p:spPr>
          <a:xfrm>
            <a:off x="5200650" y="1752600"/>
            <a:ext cx="4210050" cy="640080"/>
          </a:xfrm>
          <a:solidFill>
            <a:schemeClr val="accent4"/>
          </a:solidFill>
        </p:spPr>
        <p:txBody>
          <a:bodyPr rtlCol="0" anchor="ct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72420101-1E6B-0046-BBEC-9DCF69B5642D}" type="datetime1">
              <a:rPr lang="en-US" smtClean="0"/>
              <a:pPr/>
              <a:t>12/9/14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lvl1pPr>
              <a:defRPr>
                <a:solidFill>
                  <a:srgbClr val="FFFFFF"/>
                </a:solidFill>
              </a:defRPr>
            </a:lvl1pPr>
          </a:lstStyle>
          <a:p>
            <a:fld id="{D99E9572-0473-254F-83A6-8BD48D2F2CCE}"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17C906A-F6C2-BC40-93B8-F07B3F998A46}" type="datetime1">
              <a:rPr lang="en-US" smtClean="0"/>
              <a:pPr/>
              <a:t>12/9/14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a:xfrm>
            <a:off x="0" y="6248400"/>
            <a:ext cx="577850" cy="381000"/>
          </a:xfrm>
        </p:spPr>
        <p:txBody>
          <a:bodyPr/>
          <a:lstStyle>
            <a:lvl1pPr>
              <a:defRPr>
                <a:solidFill>
                  <a:schemeClr val="tx2"/>
                </a:solidFill>
              </a:defRPr>
            </a:lvl1pPr>
          </a:lstStyle>
          <a:p>
            <a:fld id="{D99E9572-0473-254F-83A6-8BD48D2F2CCE}"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60400" y="273050"/>
            <a:ext cx="8750300" cy="869950"/>
          </a:xfrm>
        </p:spPr>
        <p:txBody>
          <a:bodyPr anchor="ctr"/>
          <a:lstStyle>
            <a:lvl1pPr algn="l">
              <a:buNone/>
              <a:defRPr sz="4400" b="0"/>
            </a:lvl1pPr>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fld id="{EAA10D24-CDFB-6A49-BA98-42DEDD7402B9}" type="datetime1">
              <a:rPr lang="en-US" smtClean="0"/>
              <a:pPr/>
              <a:t>12/9/14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lvl1pPr>
              <a:defRPr>
                <a:solidFill>
                  <a:srgbClr val="FFFFFF"/>
                </a:solidFill>
              </a:defRPr>
            </a:lvl1pPr>
          </a:lstStyle>
          <a:p>
            <a:fld id="{D5BBC35B-A44B-4119-B8DA-DE9E3DFADA20}" type="slidenum">
              <a:rPr kumimoji="0" lang="en-US" smtClean="0"/>
              <a:pPr/>
              <a:t>‹#›</a:t>
            </a:fld>
            <a:endParaRPr kumimoji="0" lang="en-US" dirty="0"/>
          </a:p>
        </p:txBody>
      </p:sp>
      <p:sp>
        <p:nvSpPr>
          <p:cNvPr id="3" name="Text Placeholder 2"/>
          <p:cNvSpPr>
            <a:spLocks noGrp="1"/>
          </p:cNvSpPr>
          <p:nvPr>
            <p:ph type="body" idx="2"/>
          </p:nvPr>
        </p:nvSpPr>
        <p:spPr>
          <a:xfrm>
            <a:off x="660400" y="1752600"/>
            <a:ext cx="1733550" cy="4343400"/>
          </a:xfrm>
          <a:ln w="50800" cap="sq" cmpd="dbl" algn="ctr">
            <a:solidFill>
              <a:schemeClr val="accent2"/>
            </a:solidFill>
            <a:prstDash val="solid"/>
            <a:miter lim="800000"/>
          </a:ln>
          <a:effectLst/>
        </p:spPr>
        <p:style>
          <a:lnRef idx="3">
            <a:schemeClr val="lt1"/>
          </a:lnRef>
          <a:fillRef idx="1">
            <a:schemeClr val="accent2"/>
          </a:fillRef>
          <a:effectRef idx="1">
            <a:schemeClr val="accent2"/>
          </a:effectRef>
          <a:fontRef idx="minor">
            <a:schemeClr val="lt1"/>
          </a:fontRef>
        </p:style>
        <p:txBody>
          <a:bodyPr lIns="137160" tIns="182880" rIns="137160" bIns="91440"/>
          <a:lstStyle>
            <a:lvl1pPr marL="0" indent="0">
              <a:spcAft>
                <a:spcPts val="1000"/>
              </a:spcAft>
              <a:buNone/>
              <a:defRPr sz="1800">
                <a:latin typeface="Tw Cen MT"/>
              </a:defRPr>
            </a:lvl1pPr>
            <a:lvl2pPr>
              <a:buNone/>
              <a:defRPr sz="1200"/>
            </a:lvl2pPr>
            <a:lvl3pPr>
              <a:buNone/>
              <a:defRPr sz="1000"/>
            </a:lvl3pPr>
            <a:lvl4pPr>
              <a:buNone/>
              <a:defRPr sz="900"/>
            </a:lvl4pPr>
            <a:lvl5pPr>
              <a:buNone/>
              <a:defRPr sz="900"/>
            </a:lvl5pPr>
          </a:lstStyle>
          <a:p>
            <a:pPr lvl="0" eaLnBrk="1" latinLnBrk="0" hangingPunct="1"/>
            <a:r>
              <a:rPr kumimoji="0" lang="en-US" dirty="0" smtClean="0"/>
              <a:t>Click to edit Master text styles</a:t>
            </a:r>
          </a:p>
        </p:txBody>
      </p:sp>
      <p:sp>
        <p:nvSpPr>
          <p:cNvPr id="9" name="Content Placeholder 8"/>
          <p:cNvSpPr>
            <a:spLocks noGrp="1"/>
          </p:cNvSpPr>
          <p:nvPr>
            <p:ph sz="quarter" idx="1"/>
          </p:nvPr>
        </p:nvSpPr>
        <p:spPr>
          <a:xfrm>
            <a:off x="2559050" y="1752600"/>
            <a:ext cx="6934200" cy="44196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733550" y="5486400"/>
            <a:ext cx="7924800" cy="685800"/>
          </a:xfrm>
        </p:spPr>
        <p:txBody>
          <a:bodyPr/>
          <a:lstStyle>
            <a:lvl1pPr marL="0" indent="0">
              <a:buFontTx/>
              <a:buNone/>
              <a:defRPr sz="17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n-US" smtClean="0"/>
              <a:t>Click to edit Master text styles</a:t>
            </a:r>
          </a:p>
        </p:txBody>
      </p:sp>
      <p:sp>
        <p:nvSpPr>
          <p:cNvPr id="8" name="Rectangle 7"/>
          <p:cNvSpPr/>
          <p:nvPr/>
        </p:nvSpPr>
        <p:spPr bwMode="white">
          <a:xfrm>
            <a:off x="-9906" y="4572000"/>
            <a:ext cx="9906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latin typeface="Tw Cen MT"/>
            </a:endParaRPr>
          </a:p>
        </p:txBody>
      </p:sp>
      <p:sp>
        <p:nvSpPr>
          <p:cNvPr id="9" name="Rectangle 8"/>
          <p:cNvSpPr/>
          <p:nvPr/>
        </p:nvSpPr>
        <p:spPr>
          <a:xfrm>
            <a:off x="-9906" y="4663440"/>
            <a:ext cx="1584960"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latin typeface="Tw Cen MT"/>
            </a:endParaRPr>
          </a:p>
        </p:txBody>
      </p:sp>
      <p:sp>
        <p:nvSpPr>
          <p:cNvPr id="10" name="Rectangle 9"/>
          <p:cNvSpPr/>
          <p:nvPr/>
        </p:nvSpPr>
        <p:spPr>
          <a:xfrm>
            <a:off x="1674114" y="4654296"/>
            <a:ext cx="8231886"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latin typeface="Tw Cen MT"/>
            </a:endParaRPr>
          </a:p>
        </p:txBody>
      </p:sp>
      <p:sp>
        <p:nvSpPr>
          <p:cNvPr id="2" name="Title 1"/>
          <p:cNvSpPr>
            <a:spLocks noGrp="1"/>
          </p:cNvSpPr>
          <p:nvPr>
            <p:ph type="title"/>
          </p:nvPr>
        </p:nvSpPr>
        <p:spPr>
          <a:xfrm>
            <a:off x="1733550" y="4648200"/>
            <a:ext cx="7924800" cy="685800"/>
          </a:xfrm>
        </p:spPr>
        <p:txBody>
          <a:bodyPr anchor="ctr"/>
          <a:lstStyle>
            <a:lvl1pPr algn="l">
              <a:buNone/>
              <a:defRPr sz="2800" b="0">
                <a:solidFill>
                  <a:srgbClr val="FFFFFF"/>
                </a:solidFill>
              </a:defRPr>
            </a:lvl1pPr>
          </a:lstStyle>
          <a:p>
            <a:r>
              <a:rPr kumimoji="0" lang="en-US" smtClean="0"/>
              <a:t>Click to edit Master title style</a:t>
            </a:r>
            <a:endParaRPr kumimoji="0" lang="en-US"/>
          </a:p>
        </p:txBody>
      </p:sp>
      <p:sp>
        <p:nvSpPr>
          <p:cNvPr id="11" name="Rectangle 10"/>
          <p:cNvSpPr/>
          <p:nvPr/>
        </p:nvSpPr>
        <p:spPr bwMode="white">
          <a:xfrm>
            <a:off x="1568450" y="0"/>
            <a:ext cx="108966" cy="6867144"/>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latin typeface="Tw Cen MT"/>
            </a:endParaRPr>
          </a:p>
        </p:txBody>
      </p:sp>
      <p:sp>
        <p:nvSpPr>
          <p:cNvPr id="12" name="Date Placeholder 11"/>
          <p:cNvSpPr>
            <a:spLocks noGrp="1"/>
          </p:cNvSpPr>
          <p:nvPr>
            <p:ph type="dt" sz="half" idx="10"/>
          </p:nvPr>
        </p:nvSpPr>
        <p:spPr>
          <a:xfrm>
            <a:off x="6769100" y="6248401"/>
            <a:ext cx="2889250" cy="365125"/>
          </a:xfrm>
        </p:spPr>
        <p:txBody>
          <a:bodyPr rtlCol="0"/>
          <a:lstStyle/>
          <a:p>
            <a:fld id="{D0F18CC2-D034-7B4D-AFB5-4A2F448ABECA}" type="datetime1">
              <a:rPr lang="en-US" smtClean="0"/>
              <a:pPr/>
              <a:t>12/9/14</a:t>
            </a:fld>
            <a:endParaRPr lang="en-US" dirty="0"/>
          </a:p>
        </p:txBody>
      </p:sp>
      <p:sp>
        <p:nvSpPr>
          <p:cNvPr id="13" name="Slide Number Placeholder 12"/>
          <p:cNvSpPr>
            <a:spLocks noGrp="1"/>
          </p:cNvSpPr>
          <p:nvPr>
            <p:ph type="sldNum" sz="quarter" idx="11"/>
          </p:nvPr>
        </p:nvSpPr>
        <p:spPr>
          <a:xfrm>
            <a:off x="0" y="4667249"/>
            <a:ext cx="1568450" cy="663578"/>
          </a:xfrm>
        </p:spPr>
        <p:txBody>
          <a:bodyPr rtlCol="0"/>
          <a:lstStyle>
            <a:lvl1pPr>
              <a:defRPr sz="2800"/>
            </a:lvl1pPr>
          </a:lstStyle>
          <a:p>
            <a:fld id="{D99E9572-0473-254F-83A6-8BD48D2F2CCE}" type="slidenum">
              <a:rPr lang="en-US" smtClean="0"/>
              <a:pPr/>
              <a:t>‹#›</a:t>
            </a:fld>
            <a:endParaRPr lang="en-US" dirty="0"/>
          </a:p>
        </p:txBody>
      </p:sp>
      <p:sp>
        <p:nvSpPr>
          <p:cNvPr id="14" name="Footer Placeholder 13"/>
          <p:cNvSpPr>
            <a:spLocks noGrp="1"/>
          </p:cNvSpPr>
          <p:nvPr>
            <p:ph type="ftr" sz="quarter" idx="12"/>
          </p:nvPr>
        </p:nvSpPr>
        <p:spPr>
          <a:xfrm>
            <a:off x="1733550" y="6248207"/>
            <a:ext cx="4953000" cy="365125"/>
          </a:xfrm>
        </p:spPr>
        <p:txBody>
          <a:bodyPr rtlCol="0"/>
          <a:lstStyle/>
          <a:p>
            <a:endParaRPr lang="en-US" dirty="0"/>
          </a:p>
        </p:txBody>
      </p:sp>
      <p:sp>
        <p:nvSpPr>
          <p:cNvPr id="3" name="Picture Placeholder 2"/>
          <p:cNvSpPr>
            <a:spLocks noGrp="1"/>
          </p:cNvSpPr>
          <p:nvPr>
            <p:ph type="pic" idx="1"/>
          </p:nvPr>
        </p:nvSpPr>
        <p:spPr>
          <a:xfrm>
            <a:off x="1690624" y="0"/>
            <a:ext cx="8215376" cy="4568952"/>
          </a:xfrm>
          <a:solidFill>
            <a:schemeClr val="accent1">
              <a:tint val="40000"/>
            </a:schemeClr>
          </a:solidFill>
          <a:ln>
            <a:noFill/>
          </a:ln>
        </p:spPr>
        <p:txBody>
          <a:bodyPr/>
          <a:lstStyle>
            <a:lvl1pPr marL="0" indent="0">
              <a:buNone/>
              <a:defRPr sz="3200"/>
            </a:lvl1pPr>
          </a:lstStyle>
          <a:p>
            <a:r>
              <a:rPr kumimoji="0" lang="en-US" dirty="0" smtClean="0"/>
              <a:t>Drag picture to placeholder or click icon to add</a:t>
            </a:r>
            <a:endParaRPr kumimoji="0"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660400" y="228600"/>
            <a:ext cx="8832850" cy="990600"/>
          </a:xfrm>
          <a:prstGeom prst="rect">
            <a:avLst/>
          </a:prstGeom>
        </p:spPr>
        <p:txBody>
          <a:bodyPr vert="horz" anchor="ctr">
            <a:normAutofit/>
          </a:bodyPr>
          <a:lstStyle/>
          <a:p>
            <a:r>
              <a:rPr kumimoji="0" lang="en-US" dirty="0" smtClean="0"/>
              <a:t>Click to edit Master title style</a:t>
            </a:r>
            <a:endParaRPr kumimoji="0" lang="en-US" dirty="0"/>
          </a:p>
        </p:txBody>
      </p:sp>
      <p:sp>
        <p:nvSpPr>
          <p:cNvPr id="13" name="Text Placeholder 12"/>
          <p:cNvSpPr>
            <a:spLocks noGrp="1"/>
          </p:cNvSpPr>
          <p:nvPr>
            <p:ph type="body" idx="1"/>
          </p:nvPr>
        </p:nvSpPr>
        <p:spPr>
          <a:xfrm>
            <a:off x="663702" y="1600200"/>
            <a:ext cx="8832850" cy="4526280"/>
          </a:xfrm>
          <a:prstGeom prst="rect">
            <a:avLst/>
          </a:prstGeom>
        </p:spPr>
        <p:txBody>
          <a:bodyPr vert="horz">
            <a:normAutofit/>
          </a:bodyPr>
          <a:lstStyle/>
          <a:p>
            <a:pPr lvl="0" eaLnBrk="1" latinLnBrk="0" hangingPunct="1"/>
            <a:r>
              <a:rPr kumimoji="0" lang="en-US" dirty="0" smtClean="0"/>
              <a:t>Click to edit Master text styles</a:t>
            </a:r>
          </a:p>
          <a:p>
            <a:pPr lvl="1" eaLnBrk="1" latinLnBrk="0" hangingPunct="1"/>
            <a:r>
              <a:rPr kumimoji="0" lang="en-US" dirty="0" smtClean="0"/>
              <a:t>Second level</a:t>
            </a:r>
          </a:p>
          <a:p>
            <a:pPr lvl="2" eaLnBrk="1" latinLnBrk="0" hangingPunct="1"/>
            <a:r>
              <a:rPr kumimoji="0" lang="en-US" dirty="0" smtClean="0"/>
              <a:t>Third level</a:t>
            </a:r>
          </a:p>
          <a:p>
            <a:pPr lvl="3" eaLnBrk="1" latinLnBrk="0" hangingPunct="1"/>
            <a:r>
              <a:rPr kumimoji="0" lang="en-US" dirty="0" smtClean="0"/>
              <a:t>Fourth level</a:t>
            </a:r>
          </a:p>
          <a:p>
            <a:pPr lvl="4" eaLnBrk="1" latinLnBrk="0" hangingPunct="1"/>
            <a:r>
              <a:rPr kumimoji="0" lang="en-US" dirty="0" smtClean="0"/>
              <a:t>Fifth level</a:t>
            </a:r>
            <a:endParaRPr kumimoji="0" lang="en-US" dirty="0"/>
          </a:p>
        </p:txBody>
      </p:sp>
      <p:sp>
        <p:nvSpPr>
          <p:cNvPr id="14" name="Date Placeholder 13"/>
          <p:cNvSpPr>
            <a:spLocks noGrp="1"/>
          </p:cNvSpPr>
          <p:nvPr>
            <p:ph type="dt" sz="half" idx="2"/>
          </p:nvPr>
        </p:nvSpPr>
        <p:spPr>
          <a:xfrm>
            <a:off x="6604000" y="6248401"/>
            <a:ext cx="2889250" cy="365125"/>
          </a:xfrm>
          <a:prstGeom prst="rect">
            <a:avLst/>
          </a:prstGeom>
        </p:spPr>
        <p:txBody>
          <a:bodyPr vert="horz" anchor="ctr" anchorCtr="0"/>
          <a:lstStyle>
            <a:lvl1pPr algn="l" eaLnBrk="1" latinLnBrk="0" hangingPunct="1">
              <a:defRPr kumimoji="0" sz="1400">
                <a:solidFill>
                  <a:schemeClr val="tx2"/>
                </a:solidFill>
                <a:latin typeface="Tw Cen MT"/>
              </a:defRPr>
            </a:lvl1pPr>
          </a:lstStyle>
          <a:p>
            <a:fld id="{B8A08889-4883-F243-825D-FED87446085D}" type="datetime1">
              <a:rPr lang="en-US" smtClean="0"/>
              <a:pPr/>
              <a:t>12/9/14</a:t>
            </a:fld>
            <a:endParaRPr lang="en-US" dirty="0"/>
          </a:p>
        </p:txBody>
      </p:sp>
      <p:sp>
        <p:nvSpPr>
          <p:cNvPr id="3" name="Footer Placeholder 2"/>
          <p:cNvSpPr>
            <a:spLocks noGrp="1"/>
          </p:cNvSpPr>
          <p:nvPr>
            <p:ph type="ftr" sz="quarter" idx="3"/>
          </p:nvPr>
        </p:nvSpPr>
        <p:spPr>
          <a:xfrm>
            <a:off x="660401" y="6248207"/>
            <a:ext cx="5872840" cy="365125"/>
          </a:xfrm>
          <a:prstGeom prst="rect">
            <a:avLst/>
          </a:prstGeom>
        </p:spPr>
        <p:txBody>
          <a:bodyPr vert="horz" anchor="ctr"/>
          <a:lstStyle>
            <a:lvl1pPr algn="r" eaLnBrk="1" latinLnBrk="0" hangingPunct="1">
              <a:defRPr kumimoji="0" sz="1400">
                <a:solidFill>
                  <a:schemeClr val="tx2"/>
                </a:solidFill>
                <a:latin typeface="Tw Cen MT"/>
              </a:defRPr>
            </a:lvl1pPr>
          </a:lstStyle>
          <a:p>
            <a:endParaRPr lang="en-US" dirty="0"/>
          </a:p>
        </p:txBody>
      </p:sp>
      <p:sp>
        <p:nvSpPr>
          <p:cNvPr id="7" name="Rectangle 6"/>
          <p:cNvSpPr/>
          <p:nvPr/>
        </p:nvSpPr>
        <p:spPr bwMode="white">
          <a:xfrm>
            <a:off x="0" y="1234440"/>
            <a:ext cx="9906000" cy="32004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latin typeface="Tw Cen MT"/>
            </a:endParaRPr>
          </a:p>
        </p:txBody>
      </p:sp>
      <p:sp>
        <p:nvSpPr>
          <p:cNvPr id="8" name="Rectangle 7"/>
          <p:cNvSpPr/>
          <p:nvPr/>
        </p:nvSpPr>
        <p:spPr>
          <a:xfrm>
            <a:off x="0" y="1280160"/>
            <a:ext cx="577850" cy="228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latin typeface="Tw Cen MT"/>
            </a:endParaRPr>
          </a:p>
        </p:txBody>
      </p:sp>
      <p:sp>
        <p:nvSpPr>
          <p:cNvPr id="9" name="Rectangle 8"/>
          <p:cNvSpPr/>
          <p:nvPr/>
        </p:nvSpPr>
        <p:spPr>
          <a:xfrm>
            <a:off x="639762" y="1280160"/>
            <a:ext cx="9266238" cy="228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latin typeface="Tw Cen MT"/>
            </a:endParaRPr>
          </a:p>
        </p:txBody>
      </p:sp>
      <p:sp>
        <p:nvSpPr>
          <p:cNvPr id="23" name="Slide Number Placeholder 22"/>
          <p:cNvSpPr>
            <a:spLocks noGrp="1"/>
          </p:cNvSpPr>
          <p:nvPr>
            <p:ph type="sldNum" sz="quarter" idx="4"/>
          </p:nvPr>
        </p:nvSpPr>
        <p:spPr>
          <a:xfrm>
            <a:off x="0" y="1272222"/>
            <a:ext cx="577850" cy="244476"/>
          </a:xfrm>
          <a:prstGeom prst="rect">
            <a:avLst/>
          </a:prstGeom>
        </p:spPr>
        <p:txBody>
          <a:bodyPr vert="horz" anchor="ctr" anchorCtr="0">
            <a:normAutofit/>
          </a:bodyPr>
          <a:lstStyle>
            <a:lvl1pPr algn="ctr" eaLnBrk="1" latinLnBrk="0" hangingPunct="1">
              <a:defRPr kumimoji="0" sz="1400" b="1">
                <a:solidFill>
                  <a:srgbClr val="FFFFFF"/>
                </a:solidFill>
                <a:latin typeface="Tw Cen MT"/>
              </a:defRPr>
            </a:lvl1pPr>
          </a:lstStyle>
          <a:p>
            <a:fld id="{D99E9572-0473-254F-83A6-8BD48D2F2CCE}"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4750" r:id="rId1"/>
    <p:sldLayoutId id="2147484751" r:id="rId2"/>
    <p:sldLayoutId id="2147484752" r:id="rId3"/>
    <p:sldLayoutId id="2147484753" r:id="rId4"/>
    <p:sldLayoutId id="2147484754" r:id="rId5"/>
    <p:sldLayoutId id="2147484755" r:id="rId6"/>
    <p:sldLayoutId id="2147484756" r:id="rId7"/>
    <p:sldLayoutId id="2147484757" r:id="rId8"/>
    <p:sldLayoutId id="2147484758" r:id="rId9"/>
    <p:sldLayoutId id="2147484759" r:id="rId10"/>
    <p:sldLayoutId id="2147484760" r:id="rId11"/>
  </p:sldLayoutIdLst>
  <p:hf sldNum="0" hdr="0" ftr="0" dt="0"/>
  <p:txStyles>
    <p:titleStyle>
      <a:lvl1pPr algn="l" rtl="0" eaLnBrk="1" latinLnBrk="0" hangingPunct="1">
        <a:spcBef>
          <a:spcPct val="0"/>
        </a:spcBef>
        <a:buNone/>
        <a:defRPr kumimoji="0" sz="4400" kern="1200">
          <a:solidFill>
            <a:schemeClr val="tx2"/>
          </a:solidFill>
          <a:latin typeface="Tw Cen MT"/>
          <a:ea typeface="+mj-ea"/>
          <a:cs typeface="+mj-cs"/>
        </a:defRPr>
      </a:lvl1pPr>
    </p:titleStyle>
    <p:bodyStyle>
      <a:lvl1pPr marL="320040" indent="-320040" algn="l" rtl="0" eaLnBrk="1" latinLnBrk="0" hangingPunct="1">
        <a:spcBef>
          <a:spcPts val="700"/>
        </a:spcBef>
        <a:buClr>
          <a:schemeClr val="accent2"/>
        </a:buClr>
        <a:buSzPct val="60000"/>
        <a:buFont typeface="Wingdings"/>
        <a:buChar char=""/>
        <a:defRPr kumimoji="0" sz="2900" kern="1200">
          <a:solidFill>
            <a:schemeClr val="tx1"/>
          </a:solidFill>
          <a:latin typeface="Tw Cen MT"/>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Tw Cen M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Tw Cen M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Tw Cen M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Tw Cen M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3.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diagramLayout" Target="../diagrams/layout1.xml"/><Relationship Id="rId4" Type="http://schemas.openxmlformats.org/officeDocument/2006/relationships/diagramQuickStyle" Target="../diagrams/quickStyle1.xml"/><Relationship Id="rId5" Type="http://schemas.openxmlformats.org/officeDocument/2006/relationships/diagramColors" Target="../diagrams/colors1.xml"/><Relationship Id="rId6" Type="http://schemas.microsoft.com/office/2007/relationships/diagramDrawing" Target="../diagrams/drawing1.xml"/><Relationship Id="rId1" Type="http://schemas.openxmlformats.org/officeDocument/2006/relationships/slideLayout" Target="../slideLayouts/slideLayout4.xml"/><Relationship Id="rId2" Type="http://schemas.openxmlformats.org/officeDocument/2006/relationships/diagramData" Target="../diagrams/data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diagramLayout" Target="../diagrams/layout2.xml"/><Relationship Id="rId4" Type="http://schemas.openxmlformats.org/officeDocument/2006/relationships/diagramQuickStyle" Target="../diagrams/quickStyle2.xml"/><Relationship Id="rId5" Type="http://schemas.openxmlformats.org/officeDocument/2006/relationships/diagramColors" Target="../diagrams/colors2.xml"/><Relationship Id="rId6" Type="http://schemas.microsoft.com/office/2007/relationships/diagramDrawing" Target="../diagrams/drawing2.xml"/><Relationship Id="rId1" Type="http://schemas.openxmlformats.org/officeDocument/2006/relationships/slideLayout" Target="../slideLayouts/slideLayout2.xml"/><Relationship Id="rId2" Type="http://schemas.openxmlformats.org/officeDocument/2006/relationships/diagramData" Target="../diagrams/data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9.jp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xml"/><Relationship Id="rId3" Type="http://schemas.openxmlformats.org/officeDocument/2006/relationships/image" Target="../media/image10.jp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1.gif"/><Relationship Id="rId3" Type="http://schemas.openxmlformats.org/officeDocument/2006/relationships/image" Target="../media/image4.jp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2.emf"/></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355600" y="4902200"/>
            <a:ext cx="9220200" cy="965200"/>
          </a:xfrm>
        </p:spPr>
        <p:txBody>
          <a:bodyPr>
            <a:noAutofit/>
          </a:bodyPr>
          <a:lstStyle/>
          <a:p>
            <a:pPr algn="ctr"/>
            <a:r>
              <a:rPr lang="en-US" dirty="0" smtClean="0">
                <a:solidFill>
                  <a:srgbClr val="000000"/>
                </a:solidFill>
                <a:latin typeface="Candara"/>
                <a:cs typeface="Candara"/>
              </a:rPr>
              <a:t>Leading in the 21</a:t>
            </a:r>
            <a:r>
              <a:rPr lang="en-US" baseline="30000" dirty="0" smtClean="0">
                <a:solidFill>
                  <a:srgbClr val="000000"/>
                </a:solidFill>
                <a:latin typeface="Candara"/>
                <a:cs typeface="Candara"/>
              </a:rPr>
              <a:t>st</a:t>
            </a:r>
            <a:r>
              <a:rPr lang="en-US" dirty="0" smtClean="0">
                <a:solidFill>
                  <a:srgbClr val="000000"/>
                </a:solidFill>
                <a:latin typeface="Candara"/>
                <a:cs typeface="Candara"/>
              </a:rPr>
              <a:t> Century</a:t>
            </a:r>
            <a:endParaRPr lang="en-US" dirty="0">
              <a:solidFill>
                <a:srgbClr val="000000"/>
              </a:solidFill>
              <a:latin typeface="Candara"/>
              <a:cs typeface="Candara"/>
            </a:endParaRPr>
          </a:p>
        </p:txBody>
      </p:sp>
      <p:sp>
        <p:nvSpPr>
          <p:cNvPr id="5" name="Subtitle 4"/>
          <p:cNvSpPr>
            <a:spLocks noGrp="1"/>
          </p:cNvSpPr>
          <p:nvPr>
            <p:ph type="subTitle" idx="1"/>
          </p:nvPr>
        </p:nvSpPr>
        <p:spPr/>
        <p:txBody>
          <a:bodyPr>
            <a:noAutofit/>
          </a:bodyPr>
          <a:lstStyle/>
          <a:p>
            <a:pPr algn="ctr">
              <a:spcBef>
                <a:spcPts val="0"/>
              </a:spcBef>
            </a:pPr>
            <a:r>
              <a:rPr lang="en-US" sz="2400" dirty="0">
                <a:solidFill>
                  <a:schemeClr val="bg1"/>
                </a:solidFill>
              </a:rPr>
              <a:t>John Roberto</a:t>
            </a:r>
          </a:p>
          <a:p>
            <a:pPr algn="ctr">
              <a:spcBef>
                <a:spcPts val="0"/>
              </a:spcBef>
            </a:pPr>
            <a:r>
              <a:rPr lang="en-US" sz="2000" dirty="0">
                <a:solidFill>
                  <a:schemeClr val="bg1"/>
                </a:solidFill>
              </a:rPr>
              <a:t>jroberto@lifelongfaith.com     </a:t>
            </a:r>
            <a:r>
              <a:rPr lang="en-US" sz="2000" dirty="0" smtClean="0">
                <a:solidFill>
                  <a:schemeClr val="bg1"/>
                </a:solidFill>
              </a:rPr>
              <a:t>www.LifelongFaith.com</a:t>
            </a:r>
            <a:endParaRPr lang="en-US" sz="2000" dirty="0">
              <a:solidFill>
                <a:schemeClr val="bg1"/>
              </a:solidFill>
            </a:endParaRPr>
          </a:p>
        </p:txBody>
      </p:sp>
      <p:pic>
        <p:nvPicPr>
          <p:cNvPr id="7" name="Picture 6" descr="light-bulb-idea.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01849" y="273811"/>
            <a:ext cx="5764897" cy="4628389"/>
          </a:xfrm>
          <a:prstGeom prst="rect">
            <a:avLst/>
          </a:prstGeom>
        </p:spPr>
      </p:pic>
    </p:spTree>
    <p:extLst>
      <p:ext uri="{BB962C8B-B14F-4D97-AF65-F5344CB8AC3E}">
        <p14:creationId xmlns:p14="http://schemas.microsoft.com/office/powerpoint/2010/main" val="949522160"/>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Afbeelding 3"/>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390652" y="2857500"/>
            <a:ext cx="9105900" cy="3966492"/>
          </a:xfrm>
          <a:prstGeom prst="rect">
            <a:avLst/>
          </a:prstGeom>
        </p:spPr>
      </p:pic>
      <p:sp>
        <p:nvSpPr>
          <p:cNvPr id="2" name="Title 1"/>
          <p:cNvSpPr>
            <a:spLocks noGrp="1"/>
          </p:cNvSpPr>
          <p:nvPr>
            <p:ph type="title"/>
          </p:nvPr>
        </p:nvSpPr>
        <p:spPr/>
        <p:txBody>
          <a:bodyPr/>
          <a:lstStyle/>
          <a:p>
            <a:pPr algn="ctr"/>
            <a:r>
              <a:rPr lang="en-US" dirty="0" smtClean="0">
                <a:latin typeface="Candara"/>
                <a:cs typeface="Candara"/>
              </a:rPr>
              <a:t>Dual System: Hierarchy and Network</a:t>
            </a:r>
            <a:endParaRPr lang="en-US" dirty="0">
              <a:latin typeface="Candara"/>
              <a:cs typeface="Candara"/>
            </a:endParaRPr>
          </a:p>
        </p:txBody>
      </p:sp>
      <p:sp>
        <p:nvSpPr>
          <p:cNvPr id="3" name="Tijdelijke aanduiding voor inhoud 2"/>
          <p:cNvSpPr>
            <a:spLocks noGrp="1"/>
          </p:cNvSpPr>
          <p:nvPr>
            <p:ph sz="quarter" idx="1"/>
          </p:nvPr>
        </p:nvSpPr>
        <p:spPr>
          <a:xfrm>
            <a:off x="88900" y="1536700"/>
            <a:ext cx="9715500" cy="1282700"/>
          </a:xfrm>
        </p:spPr>
        <p:txBody>
          <a:bodyPr>
            <a:noAutofit/>
          </a:bodyPr>
          <a:lstStyle/>
          <a:p>
            <a:pPr marL="0" indent="0" algn="ctr">
              <a:buNone/>
            </a:pPr>
            <a:r>
              <a:rPr lang="en-US" sz="2400" dirty="0" smtClean="0"/>
              <a:t>The network organization contains no bureaucratic layers and command-and-control prohibitions. The network permits a level of individualism, creativity, and innovation that the hierarchical organization simply can not provide.</a:t>
            </a:r>
            <a:endParaRPr lang="en-US" sz="2400" dirty="0"/>
          </a:p>
        </p:txBody>
      </p:sp>
    </p:spTree>
    <p:extLst>
      <p:ext uri="{BB962C8B-B14F-4D97-AF65-F5344CB8AC3E}">
        <p14:creationId xmlns:p14="http://schemas.microsoft.com/office/powerpoint/2010/main" val="247394805"/>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latin typeface="Candara"/>
                <a:cs typeface="Candara"/>
              </a:rPr>
              <a:t>Management vs. Leadership</a:t>
            </a:r>
            <a:endParaRPr lang="en-US" dirty="0">
              <a:latin typeface="Candara"/>
              <a:cs typeface="Candara"/>
            </a:endParaRPr>
          </a:p>
        </p:txBody>
      </p:sp>
      <p:sp>
        <p:nvSpPr>
          <p:cNvPr id="6" name="Content Placeholder 5"/>
          <p:cNvSpPr>
            <a:spLocks noGrp="1"/>
          </p:cNvSpPr>
          <p:nvPr>
            <p:ph sz="quarter" idx="2"/>
          </p:nvPr>
        </p:nvSpPr>
        <p:spPr>
          <a:xfrm>
            <a:off x="660400" y="2240280"/>
            <a:ext cx="4406900" cy="4465320"/>
          </a:xfrm>
        </p:spPr>
        <p:txBody>
          <a:bodyPr>
            <a:normAutofit fontScale="92500" lnSpcReduction="10000"/>
          </a:bodyPr>
          <a:lstStyle/>
          <a:p>
            <a:r>
              <a:rPr lang="en-US" dirty="0" smtClean="0"/>
              <a:t>Planning</a:t>
            </a:r>
          </a:p>
          <a:p>
            <a:r>
              <a:rPr lang="en-US" dirty="0" smtClean="0"/>
              <a:t>Budgeting</a:t>
            </a:r>
          </a:p>
          <a:p>
            <a:r>
              <a:rPr lang="en-US" dirty="0" smtClean="0"/>
              <a:t>Organizing</a:t>
            </a:r>
          </a:p>
          <a:p>
            <a:r>
              <a:rPr lang="en-US" dirty="0" smtClean="0"/>
              <a:t>Staffing</a:t>
            </a:r>
          </a:p>
          <a:p>
            <a:r>
              <a:rPr lang="en-US" dirty="0" smtClean="0"/>
              <a:t>Measuring</a:t>
            </a:r>
          </a:p>
          <a:p>
            <a:r>
              <a:rPr lang="en-US" dirty="0" smtClean="0"/>
              <a:t>Problem-solving</a:t>
            </a:r>
          </a:p>
          <a:p>
            <a:r>
              <a:rPr lang="en-US" dirty="0" smtClean="0"/>
              <a:t>Doing what we know how </a:t>
            </a:r>
            <a:br>
              <a:rPr lang="en-US" dirty="0" smtClean="0"/>
            </a:br>
            <a:r>
              <a:rPr lang="en-US" dirty="0" smtClean="0"/>
              <a:t>to do exceptionally well</a:t>
            </a:r>
          </a:p>
          <a:p>
            <a:r>
              <a:rPr lang="en-US" dirty="0" smtClean="0"/>
              <a:t>Constantly producing </a:t>
            </a:r>
            <a:br>
              <a:rPr lang="en-US" dirty="0" smtClean="0"/>
            </a:br>
            <a:r>
              <a:rPr lang="en-US" dirty="0" smtClean="0"/>
              <a:t>reliable, dependable results</a:t>
            </a:r>
            <a:endParaRPr lang="en-US" dirty="0"/>
          </a:p>
        </p:txBody>
      </p:sp>
      <p:sp>
        <p:nvSpPr>
          <p:cNvPr id="8" name="Content Placeholder 7"/>
          <p:cNvSpPr>
            <a:spLocks noGrp="1"/>
          </p:cNvSpPr>
          <p:nvPr>
            <p:ph sz="quarter" idx="4"/>
          </p:nvPr>
        </p:nvSpPr>
        <p:spPr>
          <a:xfrm>
            <a:off x="5200650" y="2438400"/>
            <a:ext cx="4210050" cy="4102100"/>
          </a:xfrm>
        </p:spPr>
        <p:txBody>
          <a:bodyPr>
            <a:normAutofit fontScale="92500"/>
          </a:bodyPr>
          <a:lstStyle/>
          <a:p>
            <a:r>
              <a:rPr lang="en-US" dirty="0" smtClean="0"/>
              <a:t>Establishing direction</a:t>
            </a:r>
          </a:p>
          <a:p>
            <a:r>
              <a:rPr lang="en-US" dirty="0" smtClean="0"/>
              <a:t>Aligning people</a:t>
            </a:r>
          </a:p>
          <a:p>
            <a:r>
              <a:rPr lang="en-US" dirty="0" smtClean="0"/>
              <a:t>Motivating people</a:t>
            </a:r>
          </a:p>
          <a:p>
            <a:r>
              <a:rPr lang="en-US" dirty="0" smtClean="0"/>
              <a:t>Inspiring</a:t>
            </a:r>
          </a:p>
          <a:p>
            <a:r>
              <a:rPr lang="en-US" dirty="0" smtClean="0"/>
              <a:t>Mobilizing people to achieve astonishing results</a:t>
            </a:r>
          </a:p>
          <a:p>
            <a:r>
              <a:rPr lang="en-US" dirty="0" smtClean="0"/>
              <a:t>Propelling us into the future</a:t>
            </a:r>
            <a:endParaRPr lang="en-US" dirty="0"/>
          </a:p>
        </p:txBody>
      </p:sp>
      <p:sp>
        <p:nvSpPr>
          <p:cNvPr id="5" name="Text Placeholder 4"/>
          <p:cNvSpPr>
            <a:spLocks noGrp="1"/>
          </p:cNvSpPr>
          <p:nvPr>
            <p:ph type="body" sz="quarter" idx="1"/>
          </p:nvPr>
        </p:nvSpPr>
        <p:spPr>
          <a:xfrm>
            <a:off x="660400" y="1600200"/>
            <a:ext cx="4210050" cy="640080"/>
          </a:xfrm>
        </p:spPr>
        <p:txBody>
          <a:bodyPr/>
          <a:lstStyle/>
          <a:p>
            <a:pPr algn="ctr"/>
            <a:r>
              <a:rPr lang="en-US" sz="2800" dirty="0" smtClean="0"/>
              <a:t>MANAGEMENT</a:t>
            </a:r>
            <a:endParaRPr lang="en-US" sz="2800" dirty="0"/>
          </a:p>
        </p:txBody>
      </p:sp>
      <p:sp>
        <p:nvSpPr>
          <p:cNvPr id="7" name="Text Placeholder 6"/>
          <p:cNvSpPr>
            <a:spLocks noGrp="1"/>
          </p:cNvSpPr>
          <p:nvPr>
            <p:ph type="body" sz="quarter" idx="3"/>
          </p:nvPr>
        </p:nvSpPr>
        <p:spPr>
          <a:xfrm>
            <a:off x="5200650" y="1587500"/>
            <a:ext cx="4210050" cy="640080"/>
          </a:xfrm>
          <a:solidFill>
            <a:schemeClr val="accent5"/>
          </a:solidFill>
        </p:spPr>
        <p:txBody>
          <a:bodyPr/>
          <a:lstStyle/>
          <a:p>
            <a:pPr algn="ctr"/>
            <a:r>
              <a:rPr lang="en-US" sz="2800" dirty="0" smtClean="0"/>
              <a:t>LEADERSHIP</a:t>
            </a:r>
            <a:endParaRPr lang="en-US" sz="2800" dirty="0"/>
          </a:p>
        </p:txBody>
      </p:sp>
    </p:spTree>
    <p:extLst>
      <p:ext uri="{BB962C8B-B14F-4D97-AF65-F5344CB8AC3E}">
        <p14:creationId xmlns:p14="http://schemas.microsoft.com/office/powerpoint/2010/main" val="2117871159"/>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Candara"/>
                <a:cs typeface="Candara"/>
              </a:rPr>
              <a:t>Adaptive Leadership</a:t>
            </a:r>
            <a:endParaRPr lang="en-US" dirty="0">
              <a:latin typeface="Candara"/>
              <a:cs typeface="Candara"/>
            </a:endParaRPr>
          </a:p>
        </p:txBody>
      </p:sp>
      <p:sp>
        <p:nvSpPr>
          <p:cNvPr id="3" name="Content Placeholder 2"/>
          <p:cNvSpPr>
            <a:spLocks noGrp="1"/>
          </p:cNvSpPr>
          <p:nvPr>
            <p:ph sz="quarter" idx="1"/>
          </p:nvPr>
        </p:nvSpPr>
        <p:spPr>
          <a:xfrm>
            <a:off x="3632200" y="1600200"/>
            <a:ext cx="5864352" cy="4851400"/>
          </a:xfrm>
        </p:spPr>
        <p:txBody>
          <a:bodyPr>
            <a:normAutofit/>
          </a:bodyPr>
          <a:lstStyle/>
          <a:p>
            <a:pPr marL="0" indent="0" algn="ctr">
              <a:buNone/>
            </a:pPr>
            <a:r>
              <a:rPr lang="en-US" sz="3600" i="1" dirty="0" smtClean="0">
                <a:solidFill>
                  <a:srgbClr val="990000"/>
                </a:solidFill>
              </a:rPr>
              <a:t>Leadership </a:t>
            </a:r>
            <a:r>
              <a:rPr lang="en-US" sz="3600" i="1" dirty="0">
                <a:solidFill>
                  <a:srgbClr val="990000"/>
                </a:solidFill>
              </a:rPr>
              <a:t>is </a:t>
            </a:r>
            <a:r>
              <a:rPr lang="en-US" sz="3600" i="1" dirty="0" smtClean="0">
                <a:solidFill>
                  <a:srgbClr val="990000"/>
                </a:solidFill>
              </a:rPr>
              <a:t>the </a:t>
            </a:r>
            <a:r>
              <a:rPr lang="en-US" sz="3600" i="1" dirty="0">
                <a:solidFill>
                  <a:srgbClr val="990000"/>
                </a:solidFill>
              </a:rPr>
              <a:t>activity of mobilizing people to tackle </a:t>
            </a:r>
            <a:r>
              <a:rPr lang="en-US" sz="3600" i="1" dirty="0" smtClean="0">
                <a:solidFill>
                  <a:srgbClr val="990000"/>
                </a:solidFill>
              </a:rPr>
              <a:t>tough challenges (problems) </a:t>
            </a:r>
            <a:r>
              <a:rPr lang="en-US" sz="3600" i="1" dirty="0">
                <a:solidFill>
                  <a:srgbClr val="990000"/>
                </a:solidFill>
              </a:rPr>
              <a:t>and do the adaptive work necessary to achieve </a:t>
            </a:r>
            <a:r>
              <a:rPr lang="en-US" sz="3600" i="1" dirty="0" smtClean="0">
                <a:solidFill>
                  <a:srgbClr val="990000"/>
                </a:solidFill>
              </a:rPr>
              <a:t>progress and thrive.</a:t>
            </a:r>
          </a:p>
          <a:p>
            <a:pPr marL="0" indent="0" algn="ctr">
              <a:buNone/>
            </a:pPr>
            <a:r>
              <a:rPr lang="en-US" sz="2800" dirty="0" smtClean="0"/>
              <a:t>(Ronald Heifetz </a:t>
            </a:r>
            <a:r>
              <a:rPr lang="en-US" sz="2800" dirty="0"/>
              <a:t>and </a:t>
            </a:r>
            <a:r>
              <a:rPr lang="en-US" sz="2800" dirty="0" smtClean="0"/>
              <a:t>Marty Linsky)</a:t>
            </a:r>
            <a:endParaRPr lang="en-US" sz="2800" dirty="0"/>
          </a:p>
        </p:txBody>
      </p:sp>
      <p:pic>
        <p:nvPicPr>
          <p:cNvPr id="4" name="Picture 3"/>
          <p:cNvPicPr>
            <a:picLocks noChangeAspect="1"/>
          </p:cNvPicPr>
          <p:nvPr/>
        </p:nvPicPr>
        <p:blipFill>
          <a:blip r:embed="rId2"/>
          <a:stretch>
            <a:fillRect/>
          </a:stretch>
        </p:blipFill>
        <p:spPr>
          <a:xfrm>
            <a:off x="543385" y="2275761"/>
            <a:ext cx="2696699" cy="3236039"/>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2583125986"/>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663702" y="76200"/>
            <a:ext cx="8832850" cy="1104900"/>
          </a:xfrm>
        </p:spPr>
        <p:txBody>
          <a:bodyPr>
            <a:normAutofit/>
          </a:bodyPr>
          <a:lstStyle/>
          <a:p>
            <a:r>
              <a:rPr lang="en-US" dirty="0" smtClean="0">
                <a:latin typeface="Candara"/>
                <a:cs typeface="Candara"/>
              </a:rPr>
              <a:t>Technical vs.  Adaptive</a:t>
            </a:r>
            <a:endParaRPr lang="en-US" dirty="0">
              <a:latin typeface="Candara"/>
              <a:cs typeface="Candara"/>
            </a:endParaRPr>
          </a:p>
        </p:txBody>
      </p:sp>
      <p:sp>
        <p:nvSpPr>
          <p:cNvPr id="3" name="Content Placeholder 2"/>
          <p:cNvSpPr>
            <a:spLocks noGrp="1"/>
          </p:cNvSpPr>
          <p:nvPr>
            <p:ph sz="quarter" idx="1"/>
          </p:nvPr>
        </p:nvSpPr>
        <p:spPr>
          <a:xfrm>
            <a:off x="663702" y="1600200"/>
            <a:ext cx="8832850" cy="5130800"/>
          </a:xfrm>
        </p:spPr>
        <p:txBody>
          <a:bodyPr>
            <a:normAutofit/>
          </a:bodyPr>
          <a:lstStyle/>
          <a:p>
            <a:pPr marL="457200" indent="-457200">
              <a:spcBef>
                <a:spcPts val="600"/>
              </a:spcBef>
              <a:buFont typeface="Wingdings" charset="2"/>
              <a:buChar char=""/>
            </a:pPr>
            <a:r>
              <a:rPr lang="en-US" sz="3200" b="1" i="1" dirty="0" smtClean="0">
                <a:solidFill>
                  <a:srgbClr val="990000"/>
                </a:solidFill>
              </a:rPr>
              <a:t>Technical </a:t>
            </a:r>
            <a:r>
              <a:rPr lang="en-US" sz="3200" b="1" i="1" dirty="0">
                <a:solidFill>
                  <a:srgbClr val="990000"/>
                </a:solidFill>
              </a:rPr>
              <a:t>problems</a:t>
            </a:r>
            <a:r>
              <a:rPr lang="en-US" sz="3200" b="1" dirty="0">
                <a:solidFill>
                  <a:srgbClr val="990000"/>
                </a:solidFill>
              </a:rPr>
              <a:t> </a:t>
            </a:r>
            <a:r>
              <a:rPr lang="en-US" sz="3200" dirty="0">
                <a:solidFill>
                  <a:srgbClr val="000000"/>
                </a:solidFill>
              </a:rPr>
              <a:t>(even though they may be complex) can be solved with knowledge and procedures already in hand</a:t>
            </a:r>
            <a:r>
              <a:rPr lang="en-US" sz="3200" dirty="0" smtClean="0">
                <a:solidFill>
                  <a:srgbClr val="000000"/>
                </a:solidFill>
              </a:rPr>
              <a:t>.</a:t>
            </a:r>
          </a:p>
          <a:p>
            <a:pPr marL="457200" indent="-457200">
              <a:spcBef>
                <a:spcPts val="600"/>
              </a:spcBef>
              <a:buFont typeface="Wingdings" charset="2"/>
              <a:buChar char=""/>
            </a:pPr>
            <a:r>
              <a:rPr lang="en-US" sz="3200" dirty="0" smtClean="0">
                <a:solidFill>
                  <a:srgbClr val="000000"/>
                </a:solidFill>
              </a:rPr>
              <a:t>Easy to identify. </a:t>
            </a:r>
          </a:p>
          <a:p>
            <a:pPr marL="457200" indent="-457200">
              <a:spcBef>
                <a:spcPts val="600"/>
              </a:spcBef>
              <a:buFont typeface="Wingdings" charset="2"/>
              <a:buChar char=""/>
            </a:pPr>
            <a:r>
              <a:rPr lang="en-US" sz="3200" dirty="0">
                <a:solidFill>
                  <a:srgbClr val="000000"/>
                </a:solidFill>
              </a:rPr>
              <a:t>Require change in just one or a </a:t>
            </a:r>
            <a:r>
              <a:rPr lang="en-US" sz="3200" dirty="0" smtClean="0">
                <a:solidFill>
                  <a:srgbClr val="000000"/>
                </a:solidFill>
              </a:rPr>
              <a:t>few places</a:t>
            </a:r>
            <a:r>
              <a:rPr lang="en-US" sz="3200" dirty="0">
                <a:solidFill>
                  <a:srgbClr val="000000"/>
                </a:solidFill>
              </a:rPr>
              <a:t>; often contained </a:t>
            </a:r>
            <a:r>
              <a:rPr lang="en-US" sz="3200" dirty="0" smtClean="0">
                <a:solidFill>
                  <a:srgbClr val="000000"/>
                </a:solidFill>
              </a:rPr>
              <a:t>within organizational </a:t>
            </a:r>
            <a:r>
              <a:rPr lang="en-US" sz="3200" dirty="0">
                <a:solidFill>
                  <a:srgbClr val="000000"/>
                </a:solidFill>
              </a:rPr>
              <a:t>boundaries</a:t>
            </a:r>
          </a:p>
          <a:p>
            <a:pPr marL="457200" indent="-457200">
              <a:spcBef>
                <a:spcPts val="600"/>
              </a:spcBef>
              <a:buFont typeface="Wingdings" charset="2"/>
              <a:buChar char=""/>
            </a:pPr>
            <a:r>
              <a:rPr lang="en-US" sz="3200" dirty="0" smtClean="0">
                <a:solidFill>
                  <a:srgbClr val="000000"/>
                </a:solidFill>
              </a:rPr>
              <a:t>Everyday</a:t>
            </a:r>
            <a:r>
              <a:rPr lang="en-US" sz="3200" dirty="0">
                <a:solidFill>
                  <a:srgbClr val="000000"/>
                </a:solidFill>
              </a:rPr>
              <a:t>, people have problems for which they do, in fact, have the necessary know-how and procedures</a:t>
            </a:r>
            <a:r>
              <a:rPr lang="en-US" sz="3200" dirty="0" smtClean="0">
                <a:solidFill>
                  <a:srgbClr val="000000"/>
                </a:solidFill>
              </a:rPr>
              <a:t>—</a:t>
            </a:r>
            <a:r>
              <a:rPr lang="en-US" sz="3200" i="1" dirty="0" smtClean="0">
                <a:solidFill>
                  <a:srgbClr val="000000"/>
                </a:solidFill>
              </a:rPr>
              <a:t>technical </a:t>
            </a:r>
            <a:r>
              <a:rPr lang="en-US" sz="3200" i="1" dirty="0">
                <a:solidFill>
                  <a:srgbClr val="000000"/>
                </a:solidFill>
              </a:rPr>
              <a:t>problems</a:t>
            </a:r>
            <a:r>
              <a:rPr lang="en-US" sz="3200" dirty="0">
                <a:solidFill>
                  <a:srgbClr val="000000"/>
                </a:solidFill>
              </a:rPr>
              <a:t>. </a:t>
            </a:r>
            <a:endParaRPr lang="en-US" sz="3200" dirty="0" smtClean="0">
              <a:solidFill>
                <a:srgbClr val="000000"/>
              </a:solidFill>
            </a:endParaRPr>
          </a:p>
        </p:txBody>
      </p:sp>
    </p:spTree>
    <p:extLst>
      <p:ext uri="{BB962C8B-B14F-4D97-AF65-F5344CB8AC3E}">
        <p14:creationId xmlns:p14="http://schemas.microsoft.com/office/powerpoint/2010/main" val="92587161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63702" y="165100"/>
            <a:ext cx="8832850" cy="990600"/>
          </a:xfrm>
        </p:spPr>
        <p:txBody>
          <a:bodyPr>
            <a:normAutofit fontScale="90000"/>
          </a:bodyPr>
          <a:lstStyle/>
          <a:p>
            <a:r>
              <a:rPr lang="en-US" dirty="0">
                <a:latin typeface="Candara"/>
                <a:cs typeface="Candara"/>
              </a:rPr>
              <a:t>Distinguishing Technical </a:t>
            </a:r>
            <a:r>
              <a:rPr lang="en-US" dirty="0" smtClean="0">
                <a:latin typeface="Candara"/>
                <a:cs typeface="Candara"/>
              </a:rPr>
              <a:t>from Adaptive</a:t>
            </a:r>
            <a:endParaRPr lang="en-US" dirty="0">
              <a:latin typeface="Candara"/>
              <a:cs typeface="Candara"/>
            </a:endParaRPr>
          </a:p>
        </p:txBody>
      </p:sp>
      <p:sp>
        <p:nvSpPr>
          <p:cNvPr id="3" name="Content Placeholder 2"/>
          <p:cNvSpPr>
            <a:spLocks noGrp="1"/>
          </p:cNvSpPr>
          <p:nvPr>
            <p:ph sz="quarter" idx="1"/>
          </p:nvPr>
        </p:nvSpPr>
        <p:spPr>
          <a:xfrm>
            <a:off x="663702" y="1600200"/>
            <a:ext cx="8832850" cy="4965700"/>
          </a:xfrm>
        </p:spPr>
        <p:txBody>
          <a:bodyPr>
            <a:normAutofit fontScale="92500"/>
          </a:bodyPr>
          <a:lstStyle/>
          <a:p>
            <a:pPr marL="457200" indent="-457200">
              <a:spcBef>
                <a:spcPts val="600"/>
              </a:spcBef>
              <a:buFont typeface="Wingdings" charset="2"/>
              <a:buChar char=""/>
            </a:pPr>
            <a:r>
              <a:rPr lang="en-US" sz="2800" b="1" i="1" dirty="0">
                <a:solidFill>
                  <a:schemeClr val="accent2">
                    <a:lumMod val="50000"/>
                  </a:schemeClr>
                </a:solidFill>
              </a:rPr>
              <a:t>Adaptive challenges </a:t>
            </a:r>
            <a:r>
              <a:rPr lang="en-US" sz="2800" dirty="0">
                <a:solidFill>
                  <a:srgbClr val="000000"/>
                </a:solidFill>
              </a:rPr>
              <a:t>are situations for which solutions lie outside the current way </a:t>
            </a:r>
            <a:r>
              <a:rPr lang="en-US" sz="2800" dirty="0" smtClean="0">
                <a:solidFill>
                  <a:srgbClr val="000000"/>
                </a:solidFill>
              </a:rPr>
              <a:t>of operation.</a:t>
            </a:r>
          </a:p>
          <a:p>
            <a:pPr marL="457200" indent="-457200">
              <a:spcBef>
                <a:spcPts val="600"/>
              </a:spcBef>
              <a:buFont typeface="Wingdings" charset="2"/>
              <a:buChar char=""/>
            </a:pPr>
            <a:r>
              <a:rPr lang="en-US" sz="2800" dirty="0"/>
              <a:t>Difficult to identify (easy to deny</a:t>
            </a:r>
            <a:r>
              <a:rPr lang="en-US" sz="2800" dirty="0" smtClean="0"/>
              <a:t>). People </a:t>
            </a:r>
            <a:r>
              <a:rPr lang="en-US" sz="2800" dirty="0"/>
              <a:t>often resist even acknowledging adaptive </a:t>
            </a:r>
            <a:r>
              <a:rPr lang="en-US" sz="2800" dirty="0" smtClean="0"/>
              <a:t>challenges</a:t>
            </a:r>
            <a:endParaRPr lang="en-US" sz="2800" dirty="0" smtClean="0">
              <a:solidFill>
                <a:srgbClr val="000000"/>
              </a:solidFill>
            </a:endParaRPr>
          </a:p>
          <a:p>
            <a:pPr marL="457200" indent="-457200">
              <a:spcBef>
                <a:spcPts val="600"/>
              </a:spcBef>
              <a:buFont typeface="Wingdings" charset="2"/>
              <a:buChar char=""/>
            </a:pPr>
            <a:r>
              <a:rPr lang="en-US" sz="2800" dirty="0" smtClean="0">
                <a:solidFill>
                  <a:srgbClr val="000000"/>
                </a:solidFill>
              </a:rPr>
              <a:t>Require </a:t>
            </a:r>
            <a:r>
              <a:rPr lang="en-US" sz="2800" dirty="0">
                <a:solidFill>
                  <a:srgbClr val="000000"/>
                </a:solidFill>
              </a:rPr>
              <a:t>experiments, new discoveries, and adjustments from numerous places in the organization. </a:t>
            </a:r>
            <a:endParaRPr lang="en-US" sz="2800" dirty="0" smtClean="0">
              <a:solidFill>
                <a:srgbClr val="000000"/>
              </a:solidFill>
            </a:endParaRPr>
          </a:p>
          <a:p>
            <a:pPr marL="457200" indent="-457200">
              <a:spcBef>
                <a:spcPts val="600"/>
              </a:spcBef>
              <a:buFont typeface="Wingdings" charset="2"/>
              <a:buChar char=""/>
            </a:pPr>
            <a:r>
              <a:rPr lang="en-US" sz="2800" dirty="0" smtClean="0">
                <a:solidFill>
                  <a:srgbClr val="000000"/>
                </a:solidFill>
              </a:rPr>
              <a:t>Without learning new ways—changing attitudes, values, and deep-seated behaviors—people cannot make the adaptive leap necessary to thrive in the new environment.</a:t>
            </a:r>
          </a:p>
          <a:p>
            <a:pPr marL="457200" indent="-457200">
              <a:spcBef>
                <a:spcPts val="600"/>
              </a:spcBef>
              <a:buFont typeface="Wingdings" charset="2"/>
              <a:buChar char=""/>
            </a:pPr>
            <a:r>
              <a:rPr lang="en-US" sz="2800" dirty="0" smtClean="0">
                <a:solidFill>
                  <a:srgbClr val="000000"/>
                </a:solidFill>
              </a:rPr>
              <a:t>Calls for changes of heart and mind—the transformation of long-standing habits and deeply held assumptions and values.</a:t>
            </a:r>
          </a:p>
          <a:p>
            <a:pPr marL="457200" indent="-457200">
              <a:spcBef>
                <a:spcPts val="600"/>
              </a:spcBef>
              <a:buClr>
                <a:schemeClr val="accent3"/>
              </a:buClr>
              <a:buFont typeface="Wingdings" charset="2"/>
              <a:buChar char=""/>
            </a:pPr>
            <a:endParaRPr lang="en-US" sz="2800" dirty="0" smtClean="0"/>
          </a:p>
        </p:txBody>
      </p:sp>
    </p:spTree>
    <p:extLst>
      <p:ext uri="{BB962C8B-B14F-4D97-AF65-F5344CB8AC3E}">
        <p14:creationId xmlns:p14="http://schemas.microsoft.com/office/powerpoint/2010/main" val="196120623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latin typeface="Candara"/>
                <a:cs typeface="Candara"/>
              </a:rPr>
              <a:t>Adaptive Change</a:t>
            </a:r>
            <a:endParaRPr lang="en-US" dirty="0">
              <a:latin typeface="Candara"/>
              <a:cs typeface="Candara"/>
            </a:endParaRPr>
          </a:p>
        </p:txBody>
      </p:sp>
      <p:sp>
        <p:nvSpPr>
          <p:cNvPr id="5" name="Content Placeholder 4"/>
          <p:cNvSpPr>
            <a:spLocks noGrp="1"/>
          </p:cNvSpPr>
          <p:nvPr>
            <p:ph sz="quarter" idx="1"/>
          </p:nvPr>
        </p:nvSpPr>
        <p:spPr>
          <a:xfrm>
            <a:off x="663702" y="1600200"/>
            <a:ext cx="8832850" cy="5080000"/>
          </a:xfrm>
        </p:spPr>
        <p:txBody>
          <a:bodyPr>
            <a:normAutofit fontScale="92500" lnSpcReduction="10000"/>
          </a:bodyPr>
          <a:lstStyle/>
          <a:p>
            <a:pPr marL="457200" indent="-457200">
              <a:buFont typeface="Wingdings" charset="2"/>
              <a:buChar char=""/>
            </a:pPr>
            <a:r>
              <a:rPr lang="en-US" sz="2800" dirty="0" smtClean="0"/>
              <a:t>People don’t resist change per se.</a:t>
            </a:r>
          </a:p>
          <a:p>
            <a:pPr marL="457200" indent="-457200">
              <a:buFont typeface="Wingdings" charset="2"/>
              <a:buChar char=""/>
            </a:pPr>
            <a:r>
              <a:rPr lang="en-US" sz="2800" dirty="0" smtClean="0"/>
              <a:t>People love change when they know it’s a good thing. (No one gives back a winning lottery ticket.)</a:t>
            </a:r>
          </a:p>
          <a:p>
            <a:pPr marL="457200" indent="-457200">
              <a:buFont typeface="Wingdings" charset="2"/>
              <a:buChar char=""/>
            </a:pPr>
            <a:r>
              <a:rPr lang="en-US" sz="2800" dirty="0" smtClean="0"/>
              <a:t>People resist loss. When change involves real or potential loss, people hold on to what they have and resist the change. </a:t>
            </a:r>
          </a:p>
          <a:p>
            <a:pPr marL="457200" indent="-457200">
              <a:buFont typeface="Wingdings" charset="2"/>
              <a:buChar char=""/>
            </a:pPr>
            <a:r>
              <a:rPr lang="en-US" sz="2800" dirty="0" smtClean="0"/>
              <a:t>The common factor generating adaptive failure is resistance to loss. A key to leadership , then, is the diagnostic capacity to find out the kinds of losses at stake in a situation.</a:t>
            </a:r>
          </a:p>
          <a:p>
            <a:pPr marL="457200" indent="-457200">
              <a:buFont typeface="Wingdings" charset="2"/>
              <a:buChar char=""/>
            </a:pPr>
            <a:r>
              <a:rPr lang="en-US" sz="2800" dirty="0" smtClean="0"/>
              <a:t>Adaptive leadership leadership almost always put you in the business of assessing, managing, distributing, and providing contexts for losses that move people through these losses to a new place. </a:t>
            </a:r>
          </a:p>
        </p:txBody>
      </p:sp>
    </p:spTree>
    <p:extLst>
      <p:ext uri="{BB962C8B-B14F-4D97-AF65-F5344CB8AC3E}">
        <p14:creationId xmlns:p14="http://schemas.microsoft.com/office/powerpoint/2010/main" val="1194796267"/>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Candara"/>
                <a:cs typeface="Candara"/>
              </a:rPr>
              <a:t>Adaptive Change</a:t>
            </a:r>
            <a:endParaRPr lang="en-US" dirty="0">
              <a:latin typeface="Candara"/>
              <a:cs typeface="Candara"/>
            </a:endParaRPr>
          </a:p>
        </p:txBody>
      </p:sp>
      <p:sp>
        <p:nvSpPr>
          <p:cNvPr id="3" name="Content Placeholder 2"/>
          <p:cNvSpPr>
            <a:spLocks noGrp="1"/>
          </p:cNvSpPr>
          <p:nvPr>
            <p:ph sz="quarter" idx="1"/>
          </p:nvPr>
        </p:nvSpPr>
        <p:spPr>
          <a:xfrm>
            <a:off x="663702" y="1600200"/>
            <a:ext cx="8832850" cy="5029200"/>
          </a:xfrm>
        </p:spPr>
        <p:txBody>
          <a:bodyPr>
            <a:normAutofit/>
          </a:bodyPr>
          <a:lstStyle/>
          <a:p>
            <a:pPr marL="457200" indent="-457200">
              <a:buFont typeface="Wingdings" charset="2"/>
              <a:buChar char=""/>
            </a:pPr>
            <a:r>
              <a:rPr lang="en-US" sz="2800" dirty="0"/>
              <a:t>Adaptive leadership is a process of conservation and loss. </a:t>
            </a:r>
          </a:p>
          <a:p>
            <a:pPr marL="457200" indent="-457200">
              <a:buFont typeface="Wingdings" charset="2"/>
              <a:buChar char=""/>
            </a:pPr>
            <a:r>
              <a:rPr lang="en-US" sz="2800" dirty="0"/>
              <a:t>“Of all that we care about, what must be given up to survive and thrive going forward? </a:t>
            </a:r>
          </a:p>
          <a:p>
            <a:pPr marL="457200" indent="-457200">
              <a:buFont typeface="Wingdings" charset="2"/>
              <a:buChar char=""/>
            </a:pPr>
            <a:r>
              <a:rPr lang="en-US" sz="2800" dirty="0" smtClean="0"/>
              <a:t>“</a:t>
            </a:r>
            <a:r>
              <a:rPr lang="en-US" sz="2800" dirty="0"/>
              <a:t>Of all that we care about, what elements are essential and must be preserved into the future, or we will lose precious values, core competencies, and lose who we are</a:t>
            </a:r>
            <a:r>
              <a:rPr lang="en-US" sz="2800" dirty="0" smtClean="0"/>
              <a:t>?”</a:t>
            </a:r>
            <a:endParaRPr lang="en-US" sz="2800" dirty="0"/>
          </a:p>
          <a:p>
            <a:pPr marL="457200" indent="-457200">
              <a:buFont typeface="Wingdings" charset="2"/>
              <a:buChar char=""/>
            </a:pPr>
            <a:r>
              <a:rPr lang="en-US" sz="2800" dirty="0"/>
              <a:t>As in nature, a successful adaption enables an organization or community to take the best from its traditions, identify, and history into the future. </a:t>
            </a:r>
          </a:p>
        </p:txBody>
      </p:sp>
    </p:spTree>
    <p:extLst>
      <p:ext uri="{BB962C8B-B14F-4D97-AF65-F5344CB8AC3E}">
        <p14:creationId xmlns:p14="http://schemas.microsoft.com/office/powerpoint/2010/main" val="1068272125"/>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663702" y="38100"/>
            <a:ext cx="8832850" cy="1168400"/>
          </a:xfrm>
        </p:spPr>
        <p:txBody>
          <a:bodyPr>
            <a:noAutofit/>
          </a:bodyPr>
          <a:lstStyle/>
          <a:p>
            <a:r>
              <a:rPr lang="en-US" dirty="0" smtClean="0">
                <a:latin typeface="Candara"/>
                <a:cs typeface="Candara"/>
              </a:rPr>
              <a:t>You May Be Facing an Adaptive Challenge If. . . </a:t>
            </a:r>
            <a:endParaRPr lang="en-US" dirty="0">
              <a:latin typeface="Candara"/>
              <a:cs typeface="Candara"/>
            </a:endParaRPr>
          </a:p>
        </p:txBody>
      </p:sp>
      <p:sp>
        <p:nvSpPr>
          <p:cNvPr id="7" name="Content Placeholder 6"/>
          <p:cNvSpPr>
            <a:spLocks noGrp="1"/>
          </p:cNvSpPr>
          <p:nvPr>
            <p:ph sz="quarter" idx="1"/>
          </p:nvPr>
        </p:nvSpPr>
        <p:spPr>
          <a:xfrm>
            <a:off x="663702" y="1600200"/>
            <a:ext cx="8832850" cy="5092700"/>
          </a:xfrm>
        </p:spPr>
        <p:txBody>
          <a:bodyPr>
            <a:normAutofit/>
          </a:bodyPr>
          <a:lstStyle/>
          <a:p>
            <a:pPr marL="457200" indent="-457200">
              <a:spcBef>
                <a:spcPts val="0"/>
              </a:spcBef>
              <a:buFont typeface="Wingdings" charset="2"/>
              <a:buChar char="Ø"/>
            </a:pPr>
            <a:r>
              <a:rPr lang="en-US" sz="2800" dirty="0" smtClean="0"/>
              <a:t>the </a:t>
            </a:r>
            <a:r>
              <a:rPr lang="en-US" sz="2800" dirty="0"/>
              <a:t>solution requires operating in a different way than you do </a:t>
            </a:r>
            <a:r>
              <a:rPr lang="en-US" sz="2800" dirty="0" smtClean="0"/>
              <a:t>now. . . </a:t>
            </a:r>
          </a:p>
          <a:p>
            <a:pPr marL="457200" indent="-457200">
              <a:spcBef>
                <a:spcPts val="0"/>
              </a:spcBef>
              <a:buFont typeface="Wingdings" charset="2"/>
              <a:buChar char="Ø"/>
            </a:pPr>
            <a:r>
              <a:rPr lang="en-US" sz="2800" dirty="0" smtClean="0"/>
              <a:t>the </a:t>
            </a:r>
            <a:r>
              <a:rPr lang="en-US" sz="2800" dirty="0"/>
              <a:t>problem AND the solution require </a:t>
            </a:r>
            <a:r>
              <a:rPr lang="en-US" sz="2800" dirty="0" smtClean="0"/>
              <a:t>learning. . . </a:t>
            </a:r>
            <a:endParaRPr lang="en-US" sz="2800" dirty="0"/>
          </a:p>
          <a:p>
            <a:pPr marL="457200" lvl="0" indent="-457200">
              <a:spcBef>
                <a:spcPts val="0"/>
              </a:spcBef>
              <a:buFont typeface="Wingdings" charset="2"/>
              <a:buChar char="Ø"/>
            </a:pPr>
            <a:r>
              <a:rPr lang="en-US" sz="2800" dirty="0" smtClean="0"/>
              <a:t>the </a:t>
            </a:r>
            <a:r>
              <a:rPr lang="en-US" sz="2800" dirty="0"/>
              <a:t>solution requires shifting the authority and responsibility to the people who are actually </a:t>
            </a:r>
            <a:r>
              <a:rPr lang="en-US" sz="2800" dirty="0" smtClean="0"/>
              <a:t>affected. . . </a:t>
            </a:r>
            <a:endParaRPr lang="en-US" sz="2800" dirty="0"/>
          </a:p>
          <a:p>
            <a:pPr marL="457200" lvl="0" indent="-457200">
              <a:spcBef>
                <a:spcPts val="0"/>
              </a:spcBef>
              <a:buFont typeface="Wingdings" charset="2"/>
              <a:buChar char="Ø"/>
            </a:pPr>
            <a:r>
              <a:rPr lang="en-US" sz="2800" dirty="0" smtClean="0"/>
              <a:t>the </a:t>
            </a:r>
            <a:r>
              <a:rPr lang="en-US" sz="2800" dirty="0"/>
              <a:t>solution requires some sacrifice of your past ways of working or living. . </a:t>
            </a:r>
            <a:r>
              <a:rPr lang="en-US" sz="2800" dirty="0" smtClean="0"/>
              <a:t>.</a:t>
            </a:r>
            <a:endParaRPr lang="en-US" sz="2800" dirty="0"/>
          </a:p>
          <a:p>
            <a:pPr marL="457200" lvl="0" indent="-457200">
              <a:spcBef>
                <a:spcPts val="0"/>
              </a:spcBef>
              <a:buFont typeface="Wingdings" charset="2"/>
              <a:buChar char="Ø"/>
            </a:pPr>
            <a:r>
              <a:rPr lang="en-US" sz="2800" dirty="0" smtClean="0"/>
              <a:t>the </a:t>
            </a:r>
            <a:r>
              <a:rPr lang="en-US" sz="2800" dirty="0"/>
              <a:t>solution requires experimenting before you’re sure of the answer. . </a:t>
            </a:r>
            <a:r>
              <a:rPr lang="en-US" sz="2800" dirty="0" smtClean="0"/>
              <a:t>.</a:t>
            </a:r>
            <a:endParaRPr lang="en-US" sz="2800" dirty="0"/>
          </a:p>
          <a:p>
            <a:pPr marL="457200" lvl="0" indent="-457200">
              <a:spcBef>
                <a:spcPts val="0"/>
              </a:spcBef>
              <a:buFont typeface="Wingdings" charset="2"/>
              <a:buChar char="Ø"/>
            </a:pPr>
            <a:r>
              <a:rPr lang="en-US" sz="2800" dirty="0" smtClean="0"/>
              <a:t>the </a:t>
            </a:r>
            <a:r>
              <a:rPr lang="en-US" sz="2800" dirty="0"/>
              <a:t>solution will take a long time. . . </a:t>
            </a:r>
          </a:p>
          <a:p>
            <a:pPr marL="457200" lvl="0" indent="-457200">
              <a:spcBef>
                <a:spcPts val="0"/>
              </a:spcBef>
              <a:buFont typeface="Wingdings" charset="2"/>
              <a:buChar char="Ø"/>
            </a:pPr>
            <a:r>
              <a:rPr lang="en-US" sz="2800" dirty="0" smtClean="0"/>
              <a:t>the </a:t>
            </a:r>
            <a:r>
              <a:rPr lang="en-US" sz="2800" dirty="0"/>
              <a:t>challenge connects to people’s deeply held values. . </a:t>
            </a:r>
            <a:r>
              <a:rPr lang="en-US" sz="2800" dirty="0" smtClean="0"/>
              <a:t>.</a:t>
            </a:r>
            <a:endParaRPr lang="en-US" sz="2800" dirty="0"/>
          </a:p>
        </p:txBody>
      </p:sp>
    </p:spTree>
    <p:extLst>
      <p:ext uri="{BB962C8B-B14F-4D97-AF65-F5344CB8AC3E}">
        <p14:creationId xmlns:p14="http://schemas.microsoft.com/office/powerpoint/2010/main" val="3165513588"/>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Candara"/>
                <a:cs typeface="Candara"/>
              </a:rPr>
              <a:t>Adaptive Leadership</a:t>
            </a:r>
            <a:endParaRPr lang="en-US" dirty="0">
              <a:latin typeface="Candara"/>
              <a:cs typeface="Candara"/>
            </a:endParaRPr>
          </a:p>
        </p:txBody>
      </p:sp>
      <p:sp>
        <p:nvSpPr>
          <p:cNvPr id="3" name="Content Placeholder 2"/>
          <p:cNvSpPr>
            <a:spLocks noGrp="1"/>
          </p:cNvSpPr>
          <p:nvPr>
            <p:ph sz="quarter" idx="1"/>
          </p:nvPr>
        </p:nvSpPr>
        <p:spPr/>
        <p:txBody>
          <a:bodyPr>
            <a:normAutofit/>
          </a:bodyPr>
          <a:lstStyle/>
          <a:p>
            <a:pPr marL="0" lvl="0" indent="0" algn="ctr">
              <a:buNone/>
            </a:pPr>
            <a:r>
              <a:rPr lang="en-US" sz="3200" b="1" i="1" dirty="0">
                <a:solidFill>
                  <a:schemeClr val="accent1"/>
                </a:solidFill>
              </a:rPr>
              <a:t>Adaptive leadership is specifically about change than enables the capacity to thrive</a:t>
            </a:r>
            <a:r>
              <a:rPr lang="en-US" sz="3200" i="1" dirty="0"/>
              <a:t>.</a:t>
            </a:r>
            <a:r>
              <a:rPr lang="en-US" sz="3200" dirty="0"/>
              <a:t> New environments and new dreams demand new strategies and abilities, as well as the leadership to mobilize them. </a:t>
            </a:r>
          </a:p>
        </p:txBody>
      </p:sp>
    </p:spTree>
    <p:extLst>
      <p:ext uri="{BB962C8B-B14F-4D97-AF65-F5344CB8AC3E}">
        <p14:creationId xmlns:p14="http://schemas.microsoft.com/office/powerpoint/2010/main" val="2173595011"/>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latin typeface="Candara"/>
                <a:cs typeface="Candara"/>
              </a:rPr>
              <a:t>The </a:t>
            </a:r>
            <a:r>
              <a:rPr lang="en-US" dirty="0" smtClean="0">
                <a:latin typeface="Candara"/>
                <a:cs typeface="Candara"/>
              </a:rPr>
              <a:t>Adaptive Intervention Process</a:t>
            </a:r>
            <a:endParaRPr lang="en-US" dirty="0">
              <a:latin typeface="Candara"/>
              <a:cs typeface="Candara"/>
            </a:endParaRPr>
          </a:p>
        </p:txBody>
      </p:sp>
      <p:graphicFrame>
        <p:nvGraphicFramePr>
          <p:cNvPr id="4" name="Content Placeholder 3"/>
          <p:cNvGraphicFramePr>
            <a:graphicFrameLocks noGrp="1"/>
          </p:cNvGraphicFramePr>
          <p:nvPr>
            <p:ph sz="half" idx="1"/>
            <p:extLst>
              <p:ext uri="{D42A27DB-BD31-4B8C-83A1-F6EECF244321}">
                <p14:modId xmlns:p14="http://schemas.microsoft.com/office/powerpoint/2010/main" val="2301935599"/>
              </p:ext>
            </p:extLst>
          </p:nvPr>
        </p:nvGraphicFramePr>
        <p:xfrm>
          <a:off x="281087" y="2151063"/>
          <a:ext cx="4259925" cy="39751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Content Placeholder 6"/>
          <p:cNvSpPr>
            <a:spLocks noGrp="1"/>
          </p:cNvSpPr>
          <p:nvPr>
            <p:ph sz="half" idx="2"/>
          </p:nvPr>
        </p:nvSpPr>
        <p:spPr>
          <a:xfrm>
            <a:off x="4672336" y="1638300"/>
            <a:ext cx="4924103" cy="5023500"/>
          </a:xfrm>
        </p:spPr>
        <p:txBody>
          <a:bodyPr>
            <a:normAutofit/>
          </a:bodyPr>
          <a:lstStyle/>
          <a:p>
            <a:pPr marL="457200" indent="-457200">
              <a:spcBef>
                <a:spcPts val="0"/>
              </a:spcBef>
              <a:buClr>
                <a:schemeClr val="accent1"/>
              </a:buClr>
              <a:buFont typeface="+mj-lt"/>
              <a:buAutoNum type="arabicPeriod"/>
            </a:pPr>
            <a:r>
              <a:rPr lang="en-US" sz="2800" b="1" dirty="0"/>
              <a:t>Observing</a:t>
            </a:r>
            <a:r>
              <a:rPr lang="en-US" sz="2800" dirty="0"/>
              <a:t> events and patterns around you; </a:t>
            </a:r>
          </a:p>
          <a:p>
            <a:pPr marL="457200" indent="-457200">
              <a:spcBef>
                <a:spcPts val="0"/>
              </a:spcBef>
              <a:buClr>
                <a:schemeClr val="accent1"/>
              </a:buClr>
              <a:buFont typeface="+mj-lt"/>
              <a:buAutoNum type="arabicPeriod"/>
            </a:pPr>
            <a:r>
              <a:rPr lang="en-US" sz="2800" b="1" dirty="0"/>
              <a:t>Interpreting</a:t>
            </a:r>
            <a:r>
              <a:rPr lang="en-US" sz="2800" dirty="0"/>
              <a:t> what you are observing (developing multiple hypotheses about what is really going on; and </a:t>
            </a:r>
          </a:p>
          <a:p>
            <a:pPr marL="457200" indent="-457200">
              <a:spcBef>
                <a:spcPts val="0"/>
              </a:spcBef>
              <a:buClr>
                <a:schemeClr val="accent1"/>
              </a:buClr>
              <a:buFont typeface="+mj-lt"/>
              <a:buAutoNum type="arabicPeriod"/>
            </a:pPr>
            <a:r>
              <a:rPr lang="en-US" sz="2800" b="1" dirty="0"/>
              <a:t>Designing</a:t>
            </a:r>
            <a:r>
              <a:rPr lang="en-US" sz="2800" dirty="0"/>
              <a:t> interventions based on the observations &amp; interpretations to address the adaptive challenge you have identified. </a:t>
            </a:r>
          </a:p>
        </p:txBody>
      </p:sp>
    </p:spTree>
    <p:extLst>
      <p:ext uri="{BB962C8B-B14F-4D97-AF65-F5344CB8AC3E}">
        <p14:creationId xmlns:p14="http://schemas.microsoft.com/office/powerpoint/2010/main" val="623354588"/>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accent3">
            <a:lumMod val="20000"/>
            <a:lumOff val="8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577850" y="279400"/>
            <a:ext cx="8832850" cy="990600"/>
          </a:xfrm>
        </p:spPr>
        <p:txBody>
          <a:bodyPr>
            <a:normAutofit/>
          </a:bodyPr>
          <a:lstStyle/>
          <a:p>
            <a:pPr algn="ctr"/>
            <a:r>
              <a:rPr lang="en-US" dirty="0">
                <a:solidFill>
                  <a:schemeClr val="accent1"/>
                </a:solidFill>
                <a:latin typeface="Cambria"/>
                <a:cs typeface="Cambria"/>
              </a:rPr>
              <a:t>How do I get rid of the fear</a:t>
            </a:r>
            <a:r>
              <a:rPr lang="en-US" dirty="0" smtClean="0">
                <a:solidFill>
                  <a:schemeClr val="accent1"/>
                </a:solidFill>
                <a:latin typeface="Cambria"/>
                <a:cs typeface="Cambria"/>
              </a:rPr>
              <a:t>?</a:t>
            </a:r>
            <a:endParaRPr lang="en-US" dirty="0">
              <a:solidFill>
                <a:schemeClr val="accent1"/>
              </a:solidFill>
            </a:endParaRPr>
          </a:p>
        </p:txBody>
      </p:sp>
      <p:sp>
        <p:nvSpPr>
          <p:cNvPr id="3" name="Content Placeholder 2"/>
          <p:cNvSpPr>
            <a:spLocks noGrp="1"/>
          </p:cNvSpPr>
          <p:nvPr>
            <p:ph sz="quarter" idx="4294967295"/>
          </p:nvPr>
        </p:nvSpPr>
        <p:spPr>
          <a:xfrm>
            <a:off x="303213" y="1270000"/>
            <a:ext cx="8980487" cy="5257800"/>
          </a:xfrm>
        </p:spPr>
        <p:txBody>
          <a:bodyPr>
            <a:noAutofit/>
          </a:bodyPr>
          <a:lstStyle/>
          <a:p>
            <a:pPr marL="114300" indent="0">
              <a:buNone/>
            </a:pPr>
            <a:r>
              <a:rPr lang="en-US" sz="3200" dirty="0" smtClean="0">
                <a:latin typeface="Iowan Old Style Roman"/>
                <a:cs typeface="Iowan Old Style Roman"/>
              </a:rPr>
              <a:t>Alas</a:t>
            </a:r>
            <a:r>
              <a:rPr lang="en-US" sz="3200" dirty="0">
                <a:latin typeface="Iowan Old Style Roman"/>
                <a:cs typeface="Iowan Old Style Roman"/>
              </a:rPr>
              <a:t>, this is the wrong question.</a:t>
            </a:r>
          </a:p>
          <a:p>
            <a:pPr marL="114300" indent="0">
              <a:spcBef>
                <a:spcPts val="1464"/>
              </a:spcBef>
              <a:buNone/>
            </a:pPr>
            <a:r>
              <a:rPr lang="en-US" sz="3200" dirty="0">
                <a:latin typeface="Iowan Old Style Roman"/>
                <a:cs typeface="Iowan Old Style Roman"/>
              </a:rPr>
              <a:t>The only way to get rid of the fear is to stop doing things that might not work, to stop putting yourself out there, to stop doing work that matters.</a:t>
            </a:r>
          </a:p>
          <a:p>
            <a:pPr marL="114300" indent="0">
              <a:spcBef>
                <a:spcPts val="1464"/>
              </a:spcBef>
              <a:buNone/>
            </a:pPr>
            <a:r>
              <a:rPr lang="en-US" sz="3200" dirty="0">
                <a:latin typeface="Iowan Old Style Roman"/>
                <a:cs typeface="Iowan Old Style Roman"/>
              </a:rPr>
              <a:t>No, the right question is, "How do I dance with the fear?"</a:t>
            </a:r>
          </a:p>
          <a:p>
            <a:pPr marL="114300" indent="0">
              <a:spcBef>
                <a:spcPts val="1464"/>
              </a:spcBef>
              <a:buNone/>
            </a:pPr>
            <a:r>
              <a:rPr lang="en-US" sz="3200" dirty="0">
                <a:latin typeface="Iowan Old Style Roman"/>
                <a:cs typeface="Iowan Old Style Roman"/>
              </a:rPr>
              <a:t>Fear is not the enemy. Paralysis is the enemy</a:t>
            </a:r>
            <a:r>
              <a:rPr lang="en-US" sz="3600" dirty="0" smtClean="0">
                <a:latin typeface="Iowan Old Style Roman"/>
                <a:cs typeface="Iowan Old Style Roman"/>
              </a:rPr>
              <a:t>.</a:t>
            </a:r>
          </a:p>
          <a:p>
            <a:pPr marL="114300" indent="0" algn="ctr">
              <a:spcBef>
                <a:spcPts val="1464"/>
              </a:spcBef>
              <a:buNone/>
            </a:pPr>
            <a:r>
              <a:rPr lang="en-US" sz="3200" dirty="0" smtClean="0">
                <a:latin typeface="Iowan Old Style Roman"/>
                <a:cs typeface="Iowan Old Style Roman"/>
              </a:rPr>
              <a:t>(Seth Godin)</a:t>
            </a:r>
            <a:endParaRPr lang="en-US" sz="3200" dirty="0">
              <a:latin typeface="Iowan Old Style Roman"/>
              <a:cs typeface="Iowan Old Style Roman"/>
            </a:endParaRPr>
          </a:p>
        </p:txBody>
      </p:sp>
    </p:spTree>
    <p:extLst>
      <p:ext uri="{BB962C8B-B14F-4D97-AF65-F5344CB8AC3E}">
        <p14:creationId xmlns:p14="http://schemas.microsoft.com/office/powerpoint/2010/main" val="1670936542"/>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Candara"/>
                <a:cs typeface="Candara"/>
              </a:rPr>
              <a:t>Adaptive Design Process</a:t>
            </a:r>
            <a:endParaRPr lang="en-US" dirty="0">
              <a:latin typeface="Candara"/>
              <a:cs typeface="Candara"/>
            </a:endParaRPr>
          </a:p>
        </p:txBody>
      </p:sp>
      <p:sp>
        <p:nvSpPr>
          <p:cNvPr id="3" name="Content Placeholder 2"/>
          <p:cNvSpPr>
            <a:spLocks noGrp="1"/>
          </p:cNvSpPr>
          <p:nvPr>
            <p:ph idx="1"/>
          </p:nvPr>
        </p:nvSpPr>
        <p:spPr/>
        <p:txBody>
          <a:bodyPr>
            <a:normAutofit/>
          </a:bodyPr>
          <a:lstStyle/>
          <a:p>
            <a:pPr marL="457200" indent="-457200">
              <a:buFont typeface="+mj-lt"/>
              <a:buAutoNum type="arabicPeriod"/>
            </a:pPr>
            <a:r>
              <a:rPr lang="en-US" sz="3200" b="1" dirty="0" smtClean="0">
                <a:solidFill>
                  <a:srgbClr val="990000"/>
                </a:solidFill>
              </a:rPr>
              <a:t>DISCERN</a:t>
            </a:r>
            <a:r>
              <a:rPr lang="en-US" sz="3200" dirty="0" smtClean="0"/>
              <a:t>: Is your church facing technical problems for which technical fixes will be appropriate or is your church facing adaptive challenges or is your church facing both?</a:t>
            </a:r>
          </a:p>
        </p:txBody>
      </p:sp>
    </p:spTree>
    <p:extLst>
      <p:ext uri="{BB962C8B-B14F-4D97-AF65-F5344CB8AC3E}">
        <p14:creationId xmlns:p14="http://schemas.microsoft.com/office/powerpoint/2010/main" val="2278189389"/>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Candara"/>
                <a:cs typeface="Candara"/>
              </a:rPr>
              <a:t>Adaptive </a:t>
            </a:r>
            <a:r>
              <a:rPr lang="en-US" dirty="0" smtClean="0">
                <a:latin typeface="Candara"/>
                <a:cs typeface="Candara"/>
              </a:rPr>
              <a:t>Design Process</a:t>
            </a:r>
            <a:endParaRPr lang="en-US" dirty="0">
              <a:latin typeface="Candara"/>
              <a:cs typeface="Candara"/>
            </a:endParaRPr>
          </a:p>
        </p:txBody>
      </p:sp>
      <p:sp>
        <p:nvSpPr>
          <p:cNvPr id="3" name="Content Placeholder 2"/>
          <p:cNvSpPr>
            <a:spLocks noGrp="1"/>
          </p:cNvSpPr>
          <p:nvPr>
            <p:ph idx="1"/>
          </p:nvPr>
        </p:nvSpPr>
        <p:spPr/>
        <p:txBody>
          <a:bodyPr>
            <a:normAutofit/>
          </a:bodyPr>
          <a:lstStyle/>
          <a:p>
            <a:pPr marL="514350" indent="-514350">
              <a:buFont typeface="+mj-lt"/>
              <a:buAutoNum type="arabicPeriod" startAt="2"/>
            </a:pPr>
            <a:r>
              <a:rPr lang="en-US" sz="3200" b="1" dirty="0" smtClean="0">
                <a:solidFill>
                  <a:srgbClr val="990000"/>
                </a:solidFill>
              </a:rPr>
              <a:t>IDENTIFY</a:t>
            </a:r>
            <a:r>
              <a:rPr lang="en-US" sz="3200" dirty="0" smtClean="0"/>
              <a:t>: What are the significant adaptive challenges confronting your church? </a:t>
            </a:r>
            <a:endParaRPr lang="en-US" sz="3200" dirty="0"/>
          </a:p>
        </p:txBody>
      </p:sp>
    </p:spTree>
    <p:extLst>
      <p:ext uri="{BB962C8B-B14F-4D97-AF65-F5344CB8AC3E}">
        <p14:creationId xmlns:p14="http://schemas.microsoft.com/office/powerpoint/2010/main" val="1877252074"/>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Candara"/>
                <a:cs typeface="Candara"/>
              </a:rPr>
              <a:t>Adaptive </a:t>
            </a:r>
            <a:r>
              <a:rPr lang="en-US" dirty="0" smtClean="0">
                <a:latin typeface="Candara"/>
                <a:cs typeface="Candara"/>
              </a:rPr>
              <a:t>Design Process</a:t>
            </a:r>
            <a:endParaRPr lang="en-US" dirty="0">
              <a:latin typeface="Candara"/>
              <a:cs typeface="Candara"/>
            </a:endParaRPr>
          </a:p>
        </p:txBody>
      </p:sp>
      <p:sp>
        <p:nvSpPr>
          <p:cNvPr id="3" name="Content Placeholder 2"/>
          <p:cNvSpPr>
            <a:spLocks noGrp="1"/>
          </p:cNvSpPr>
          <p:nvPr>
            <p:ph sz="quarter" idx="1"/>
          </p:nvPr>
        </p:nvSpPr>
        <p:spPr>
          <a:xfrm>
            <a:off x="663702" y="1600200"/>
            <a:ext cx="8832850" cy="5092700"/>
          </a:xfrm>
        </p:spPr>
        <p:txBody>
          <a:bodyPr>
            <a:normAutofit lnSpcReduction="10000"/>
          </a:bodyPr>
          <a:lstStyle/>
          <a:p>
            <a:pPr marL="457200" indent="-457200">
              <a:buFont typeface="+mj-lt"/>
              <a:buAutoNum type="arabicPeriod" startAt="3"/>
            </a:pPr>
            <a:r>
              <a:rPr lang="en-US" sz="2800" b="1" dirty="0" smtClean="0">
                <a:solidFill>
                  <a:srgbClr val="990000"/>
                </a:solidFill>
              </a:rPr>
              <a:t>INTERPRET</a:t>
            </a:r>
            <a:r>
              <a:rPr lang="en-US" sz="2800" b="1" dirty="0" smtClean="0"/>
              <a:t>: </a:t>
            </a:r>
            <a:r>
              <a:rPr lang="en-US" sz="2800" dirty="0" smtClean="0"/>
              <a:t>What </a:t>
            </a:r>
            <a:r>
              <a:rPr lang="en-US" sz="2800" dirty="0"/>
              <a:t>you are observing about this adaptive </a:t>
            </a:r>
            <a:r>
              <a:rPr lang="en-US" sz="2800" dirty="0" smtClean="0"/>
              <a:t>challenge. </a:t>
            </a:r>
            <a:endParaRPr lang="en-US" sz="2800" dirty="0"/>
          </a:p>
          <a:p>
            <a:pPr marL="731520" lvl="1" indent="-457200">
              <a:buFont typeface="Wingdings" charset="2"/>
              <a:buChar char="ü"/>
            </a:pPr>
            <a:r>
              <a:rPr lang="en-US" sz="2400" dirty="0"/>
              <a:t>Is there any part of this </a:t>
            </a:r>
            <a:r>
              <a:rPr lang="en-US" sz="2400" dirty="0" smtClean="0"/>
              <a:t>challenge </a:t>
            </a:r>
            <a:r>
              <a:rPr lang="en-US" sz="2400" dirty="0"/>
              <a:t>that is new </a:t>
            </a:r>
            <a:r>
              <a:rPr lang="en-US" sz="2400" dirty="0" smtClean="0"/>
              <a:t>and that </a:t>
            </a:r>
            <a:r>
              <a:rPr lang="en-US" sz="2400" dirty="0"/>
              <a:t>might need a different strategy than what </a:t>
            </a:r>
            <a:r>
              <a:rPr lang="en-US" sz="2400" dirty="0" smtClean="0"/>
              <a:t>is usually done?</a:t>
            </a:r>
            <a:endParaRPr lang="en-US" sz="2400" dirty="0"/>
          </a:p>
          <a:p>
            <a:pPr marL="731520" lvl="1" indent="-457200">
              <a:buFont typeface="Wingdings" charset="2"/>
              <a:buChar char="ü"/>
            </a:pPr>
            <a:r>
              <a:rPr lang="en-US" sz="2400" dirty="0"/>
              <a:t>Who are the key </a:t>
            </a:r>
            <a:r>
              <a:rPr lang="en-US" sz="2400" dirty="0" smtClean="0"/>
              <a:t>stakeholders, </a:t>
            </a:r>
            <a:r>
              <a:rPr lang="en-US" sz="2400" dirty="0"/>
              <a:t>and how might they be positively affected or negatively affected? How would they describe the situation and the stakes for them?</a:t>
            </a:r>
          </a:p>
          <a:p>
            <a:pPr marL="731520" lvl="1" indent="-457200">
              <a:buFont typeface="Wingdings" charset="2"/>
              <a:buChar char="ü"/>
            </a:pPr>
            <a:r>
              <a:rPr lang="en-US" sz="2400" dirty="0"/>
              <a:t>How generalized </a:t>
            </a:r>
            <a:r>
              <a:rPr lang="en-US" sz="2400" dirty="0" smtClean="0"/>
              <a:t>is </a:t>
            </a:r>
            <a:r>
              <a:rPr lang="en-US" sz="2400" dirty="0"/>
              <a:t>the urgency to do </a:t>
            </a:r>
            <a:r>
              <a:rPr lang="en-US" sz="2400" dirty="0" smtClean="0"/>
              <a:t>something or </a:t>
            </a:r>
            <a:r>
              <a:rPr lang="en-US" sz="2400" dirty="0"/>
              <a:t>do </a:t>
            </a:r>
            <a:r>
              <a:rPr lang="en-US" sz="2400" dirty="0" smtClean="0"/>
              <a:t>you have </a:t>
            </a:r>
            <a:r>
              <a:rPr lang="en-US" sz="2400" dirty="0"/>
              <a:t>to figure out how to ripen the issue? </a:t>
            </a:r>
            <a:endParaRPr lang="en-US" sz="2400" dirty="0" smtClean="0"/>
          </a:p>
          <a:p>
            <a:pPr marL="731520" lvl="1" indent="-457200">
              <a:buFont typeface="Wingdings" charset="2"/>
              <a:buChar char="ü"/>
            </a:pPr>
            <a:r>
              <a:rPr lang="en-US" sz="2400" dirty="0" smtClean="0"/>
              <a:t>What </a:t>
            </a:r>
            <a:r>
              <a:rPr lang="en-US" sz="2400" dirty="0"/>
              <a:t>are the adaptive elements of this challenge/situation, and what are the technical aspects?</a:t>
            </a:r>
          </a:p>
          <a:p>
            <a:pPr marL="731520" lvl="1" indent="-457200">
              <a:buFont typeface="Wingdings" charset="2"/>
              <a:buChar char="ü"/>
            </a:pPr>
            <a:r>
              <a:rPr lang="en-US" sz="2400" dirty="0" smtClean="0"/>
              <a:t>Is this only organization facing </a:t>
            </a:r>
            <a:r>
              <a:rPr lang="en-US" sz="2400" dirty="0"/>
              <a:t>this challenge/situation? What responses are others making? </a:t>
            </a:r>
          </a:p>
        </p:txBody>
      </p:sp>
    </p:spTree>
    <p:extLst>
      <p:ext uri="{BB962C8B-B14F-4D97-AF65-F5344CB8AC3E}">
        <p14:creationId xmlns:p14="http://schemas.microsoft.com/office/powerpoint/2010/main" val="42912303"/>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Candara"/>
                <a:cs typeface="Candara"/>
              </a:rPr>
              <a:t>Adaptive </a:t>
            </a:r>
            <a:r>
              <a:rPr lang="en-US" dirty="0" smtClean="0">
                <a:latin typeface="Candara"/>
                <a:cs typeface="Candara"/>
              </a:rPr>
              <a:t>Design Process</a:t>
            </a:r>
            <a:endParaRPr lang="en-US" dirty="0">
              <a:latin typeface="Candara"/>
              <a:cs typeface="Candara"/>
            </a:endParaRPr>
          </a:p>
        </p:txBody>
      </p:sp>
      <p:sp>
        <p:nvSpPr>
          <p:cNvPr id="3" name="Content Placeholder 2"/>
          <p:cNvSpPr>
            <a:spLocks noGrp="1"/>
          </p:cNvSpPr>
          <p:nvPr>
            <p:ph idx="1"/>
          </p:nvPr>
        </p:nvSpPr>
        <p:spPr/>
        <p:txBody>
          <a:bodyPr>
            <a:normAutofit/>
          </a:bodyPr>
          <a:lstStyle/>
          <a:p>
            <a:pPr marL="457200" indent="-457200">
              <a:buFont typeface="+mj-lt"/>
              <a:buAutoNum type="arabicPeriod" startAt="4"/>
            </a:pPr>
            <a:r>
              <a:rPr lang="en-US" sz="3200" b="1" dirty="0" smtClean="0">
                <a:solidFill>
                  <a:srgbClr val="990000"/>
                </a:solidFill>
              </a:rPr>
              <a:t>IDENTIFY INTERVENTIONS </a:t>
            </a:r>
            <a:r>
              <a:rPr lang="en-US" sz="3200" dirty="0" smtClean="0"/>
              <a:t>that could address the adaptive challenge.</a:t>
            </a:r>
          </a:p>
          <a:p>
            <a:pPr marL="0" indent="0">
              <a:buNone/>
            </a:pPr>
            <a:endParaRPr lang="en-US" sz="2800" dirty="0"/>
          </a:p>
          <a:p>
            <a:pPr marL="0" indent="0">
              <a:buNone/>
            </a:pPr>
            <a:endParaRPr lang="en-US" sz="2800" dirty="0" smtClean="0"/>
          </a:p>
          <a:p>
            <a:pPr marL="0" indent="0">
              <a:buNone/>
            </a:pPr>
            <a:endParaRPr lang="en-US" sz="2800" dirty="0"/>
          </a:p>
        </p:txBody>
      </p:sp>
    </p:spTree>
    <p:extLst>
      <p:ext uri="{BB962C8B-B14F-4D97-AF65-F5344CB8AC3E}">
        <p14:creationId xmlns:p14="http://schemas.microsoft.com/office/powerpoint/2010/main" val="1608176835"/>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Candara"/>
                <a:cs typeface="Candara"/>
              </a:rPr>
              <a:t>Adaptive </a:t>
            </a:r>
            <a:r>
              <a:rPr lang="en-US" dirty="0" smtClean="0">
                <a:latin typeface="Candara"/>
                <a:cs typeface="Candara"/>
              </a:rPr>
              <a:t>Design Process</a:t>
            </a:r>
            <a:endParaRPr lang="en-US" dirty="0">
              <a:latin typeface="Candara"/>
              <a:cs typeface="Candara"/>
            </a:endParaRPr>
          </a:p>
        </p:txBody>
      </p:sp>
      <p:sp>
        <p:nvSpPr>
          <p:cNvPr id="3" name="Content Placeholder 2"/>
          <p:cNvSpPr>
            <a:spLocks noGrp="1"/>
          </p:cNvSpPr>
          <p:nvPr>
            <p:ph idx="1"/>
          </p:nvPr>
        </p:nvSpPr>
        <p:spPr>
          <a:xfrm>
            <a:off x="426508" y="1536700"/>
            <a:ext cx="3467100" cy="4876800"/>
          </a:xfrm>
        </p:spPr>
        <p:txBody>
          <a:bodyPr>
            <a:normAutofit/>
          </a:bodyPr>
          <a:lstStyle/>
          <a:p>
            <a:pPr marL="514350" indent="-514350">
              <a:buFont typeface="+mj-lt"/>
              <a:buAutoNum type="arabicPeriod" startAt="5"/>
            </a:pPr>
            <a:r>
              <a:rPr lang="en-US" sz="2800" b="1" dirty="0" smtClean="0">
                <a:solidFill>
                  <a:srgbClr val="990000"/>
                </a:solidFill>
              </a:rPr>
              <a:t>DESIGN INTERVENTIONS </a:t>
            </a:r>
            <a:r>
              <a:rPr lang="en-US" sz="2800" dirty="0" smtClean="0"/>
              <a:t>based </a:t>
            </a:r>
            <a:r>
              <a:rPr lang="en-US" sz="2800" dirty="0"/>
              <a:t>on the observations </a:t>
            </a:r>
            <a:r>
              <a:rPr lang="en-US" sz="2800" dirty="0" smtClean="0"/>
              <a:t>&amp;  </a:t>
            </a:r>
            <a:r>
              <a:rPr lang="en-US" sz="2800" dirty="0"/>
              <a:t>interpretations to address the adaptive challenge. </a:t>
            </a:r>
          </a:p>
          <a:p>
            <a:pPr marL="457200" indent="-457200">
              <a:buFont typeface="+mj-lt"/>
              <a:buAutoNum type="arabicPeriod" startAt="5"/>
            </a:pPr>
            <a:endParaRPr lang="en-US" sz="2800" dirty="0"/>
          </a:p>
        </p:txBody>
      </p:sp>
      <p:graphicFrame>
        <p:nvGraphicFramePr>
          <p:cNvPr id="4" name="Content Placeholder 4"/>
          <p:cNvGraphicFramePr>
            <a:graphicFrameLocks/>
          </p:cNvGraphicFramePr>
          <p:nvPr>
            <p:extLst>
              <p:ext uri="{D42A27DB-BD31-4B8C-83A1-F6EECF244321}">
                <p14:modId xmlns:p14="http://schemas.microsoft.com/office/powerpoint/2010/main" val="2964195908"/>
              </p:ext>
            </p:extLst>
          </p:nvPr>
        </p:nvGraphicFramePr>
        <p:xfrm>
          <a:off x="4072467" y="1498600"/>
          <a:ext cx="5599642" cy="52705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426706259"/>
      </p:ext>
    </p:extLst>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p:nvPr/>
        </p:nvPicPr>
        <p:blipFill>
          <a:blip r:embed="rId2" cstate="screen">
            <a:extLst>
              <a:ext uri="{28A0092B-C50C-407E-A947-70E740481C1C}">
                <a14:useLocalDpi xmlns:a14="http://schemas.microsoft.com/office/drawing/2010/main"/>
              </a:ext>
            </a:extLst>
          </a:blip>
          <a:stretch>
            <a:fillRect/>
          </a:stretch>
        </p:blipFill>
        <p:spPr>
          <a:xfrm>
            <a:off x="495300" y="1168400"/>
            <a:ext cx="8915400" cy="5537200"/>
          </a:xfrm>
          <a:prstGeom prst="rect">
            <a:avLst/>
          </a:prstGeom>
          <a:ln>
            <a:noFill/>
          </a:ln>
          <a:effectLst>
            <a:outerShdw blurRad="190500" algn="tl" rotWithShape="0">
              <a:srgbClr val="000000">
                <a:alpha val="70000"/>
              </a:srgbClr>
            </a:outerShdw>
          </a:effectLst>
        </p:spPr>
      </p:pic>
      <p:sp>
        <p:nvSpPr>
          <p:cNvPr id="5" name="Title 4"/>
          <p:cNvSpPr>
            <a:spLocks noGrp="1"/>
          </p:cNvSpPr>
          <p:nvPr>
            <p:ph type="title" idx="4294967295"/>
          </p:nvPr>
        </p:nvSpPr>
        <p:spPr>
          <a:xfrm>
            <a:off x="584200" y="155575"/>
            <a:ext cx="8915400" cy="860425"/>
          </a:xfrm>
        </p:spPr>
        <p:txBody>
          <a:bodyPr/>
          <a:lstStyle/>
          <a:p>
            <a:pPr algn="ctr"/>
            <a:r>
              <a:rPr lang="en-US" dirty="0" smtClean="0">
                <a:latin typeface="Candara"/>
                <a:cs typeface="Candara"/>
              </a:rPr>
              <a:t>Generating Ideas: Mindmapping</a:t>
            </a:r>
            <a:endParaRPr lang="en-US" dirty="0">
              <a:latin typeface="Candara"/>
              <a:cs typeface="Candara"/>
            </a:endParaRPr>
          </a:p>
        </p:txBody>
      </p:sp>
    </p:spTree>
    <p:extLst>
      <p:ext uri="{BB962C8B-B14F-4D97-AF65-F5344CB8AC3E}">
        <p14:creationId xmlns:p14="http://schemas.microsoft.com/office/powerpoint/2010/main" val="253036512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Candara"/>
                <a:cs typeface="Candara"/>
              </a:rPr>
              <a:t>Script the Moves</a:t>
            </a:r>
            <a:endParaRPr lang="en-US" dirty="0">
              <a:latin typeface="Candara"/>
              <a:cs typeface="Candara"/>
            </a:endParaRPr>
          </a:p>
        </p:txBody>
      </p:sp>
      <p:sp>
        <p:nvSpPr>
          <p:cNvPr id="3" name="Content Placeholder 2"/>
          <p:cNvSpPr>
            <a:spLocks noGrp="1"/>
          </p:cNvSpPr>
          <p:nvPr>
            <p:ph idx="1"/>
          </p:nvPr>
        </p:nvSpPr>
        <p:spPr>
          <a:xfrm>
            <a:off x="663702" y="1480524"/>
            <a:ext cx="8915400" cy="5384238"/>
          </a:xfrm>
        </p:spPr>
        <p:txBody>
          <a:bodyPr>
            <a:normAutofit lnSpcReduction="10000"/>
          </a:bodyPr>
          <a:lstStyle/>
          <a:p>
            <a:pPr marL="457200" indent="-457200">
              <a:buFont typeface="+mj-lt"/>
              <a:buAutoNum type="arabicPeriod"/>
            </a:pPr>
            <a:r>
              <a:rPr lang="en-US" sz="3200" dirty="0" smtClean="0"/>
              <a:t>Design Phase: </a:t>
            </a:r>
          </a:p>
          <a:p>
            <a:pPr lvl="2"/>
            <a:r>
              <a:rPr lang="en-US" sz="2600" dirty="0" smtClean="0"/>
              <a:t>Project Statement: Description + Target Audience + Materials Needed </a:t>
            </a:r>
          </a:p>
          <a:p>
            <a:pPr lvl="2"/>
            <a:r>
              <a:rPr lang="en-US" sz="2600" dirty="0" smtClean="0"/>
              <a:t>Develop a task force</a:t>
            </a:r>
          </a:p>
          <a:p>
            <a:pPr lvl="2"/>
            <a:r>
              <a:rPr lang="en-US" sz="2600" dirty="0" smtClean="0"/>
              <a:t>Consult - focus group to give feedback</a:t>
            </a:r>
          </a:p>
          <a:p>
            <a:pPr marL="457200" indent="-457200">
              <a:buFont typeface="+mj-lt"/>
              <a:buAutoNum type="arabicPeriod"/>
            </a:pPr>
            <a:r>
              <a:rPr lang="en-US" sz="3200" dirty="0" smtClean="0"/>
              <a:t>Pilot Phase</a:t>
            </a:r>
          </a:p>
          <a:p>
            <a:pPr lvl="2"/>
            <a:r>
              <a:rPr lang="en-US" sz="2600" dirty="0" smtClean="0"/>
              <a:t>Find a target audience</a:t>
            </a:r>
          </a:p>
          <a:p>
            <a:pPr lvl="2"/>
            <a:r>
              <a:rPr lang="en-US" sz="2600" dirty="0" smtClean="0"/>
              <a:t>Implement and get regular feedback</a:t>
            </a:r>
          </a:p>
          <a:p>
            <a:pPr lvl="2"/>
            <a:r>
              <a:rPr lang="en-US" sz="2600" dirty="0" smtClean="0"/>
              <a:t>Develop leaders through the project</a:t>
            </a:r>
          </a:p>
          <a:p>
            <a:pPr marL="457200" indent="-457200">
              <a:buFont typeface="+mj-lt"/>
              <a:buAutoNum type="arabicPeriod"/>
            </a:pPr>
            <a:r>
              <a:rPr lang="en-US" sz="3200" dirty="0" smtClean="0"/>
              <a:t>Evaluation Phase </a:t>
            </a:r>
          </a:p>
          <a:p>
            <a:pPr marL="457200" indent="-457200">
              <a:buFont typeface="+mj-lt"/>
              <a:buAutoNum type="arabicPeriod"/>
            </a:pPr>
            <a:r>
              <a:rPr lang="en-US" sz="3200" dirty="0" smtClean="0"/>
              <a:t>Modify and Launch for Larger Audience</a:t>
            </a:r>
            <a:endParaRPr lang="en-US" sz="3200" dirty="0"/>
          </a:p>
        </p:txBody>
      </p:sp>
    </p:spTree>
    <p:extLst>
      <p:ext uri="{BB962C8B-B14F-4D97-AF65-F5344CB8AC3E}">
        <p14:creationId xmlns:p14="http://schemas.microsoft.com/office/powerpoint/2010/main" val="2561519674"/>
      </p:ext>
    </p:extLst>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Candara"/>
                <a:cs typeface="Candara"/>
              </a:rPr>
              <a:t>Adaptive </a:t>
            </a:r>
            <a:r>
              <a:rPr lang="en-US" dirty="0">
                <a:latin typeface="Candara"/>
                <a:cs typeface="Candara"/>
              </a:rPr>
              <a:t>Design Process</a:t>
            </a:r>
          </a:p>
        </p:txBody>
      </p:sp>
      <p:sp>
        <p:nvSpPr>
          <p:cNvPr id="3" name="Content Placeholder 2"/>
          <p:cNvSpPr>
            <a:spLocks noGrp="1"/>
          </p:cNvSpPr>
          <p:nvPr>
            <p:ph idx="1"/>
          </p:nvPr>
        </p:nvSpPr>
        <p:spPr>
          <a:xfrm>
            <a:off x="495300" y="1600200"/>
            <a:ext cx="8915400" cy="5130800"/>
          </a:xfrm>
        </p:spPr>
        <p:txBody>
          <a:bodyPr>
            <a:normAutofit/>
          </a:bodyPr>
          <a:lstStyle/>
          <a:p>
            <a:pPr marL="457200" indent="-457200">
              <a:buFont typeface="+mj-lt"/>
              <a:buAutoNum type="arabicPeriod" startAt="6"/>
            </a:pPr>
            <a:r>
              <a:rPr lang="en-US" sz="2600" b="1" dirty="0" smtClean="0">
                <a:solidFill>
                  <a:schemeClr val="accent1"/>
                </a:solidFill>
              </a:rPr>
              <a:t>THINK HARD ABOUT YOUR FRAMING</a:t>
            </a:r>
            <a:r>
              <a:rPr lang="en-US" sz="2600" dirty="0" smtClean="0"/>
              <a:t>. </a:t>
            </a:r>
            <a:r>
              <a:rPr lang="en-US" sz="2600" dirty="0"/>
              <a:t>Thoughtful framing means communicating your intervention in a way that enables group members to understand what you have in mind, why the intervention is important, and how they can help carry it out. A well-framed intervention strikes a chord in people, speaking to their hopes and fears. </a:t>
            </a:r>
            <a:r>
              <a:rPr lang="en-US" sz="2600" dirty="0" smtClean="0"/>
              <a:t>It </a:t>
            </a:r>
            <a:r>
              <a:rPr lang="en-US" sz="2600" dirty="0"/>
              <a:t>starts where they are, not where you are. And it inspires them to move forward. Think about the balance between reaching people above and below the neck. Some groups and some people need data first, before the emotion. For others, it is the reverse. Connect your language to the group’s espoused values and purpose. </a:t>
            </a:r>
          </a:p>
        </p:txBody>
      </p:sp>
    </p:spTree>
    <p:extLst>
      <p:ext uri="{BB962C8B-B14F-4D97-AF65-F5344CB8AC3E}">
        <p14:creationId xmlns:p14="http://schemas.microsoft.com/office/powerpoint/2010/main" val="1313963231"/>
      </p:ext>
    </p:extLst>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Candara"/>
                <a:cs typeface="Candara"/>
              </a:rPr>
              <a:t>Adaptive </a:t>
            </a:r>
            <a:r>
              <a:rPr lang="en-US" dirty="0">
                <a:latin typeface="Candara"/>
                <a:cs typeface="Candara"/>
              </a:rPr>
              <a:t>Design Process</a:t>
            </a:r>
          </a:p>
        </p:txBody>
      </p:sp>
      <p:sp>
        <p:nvSpPr>
          <p:cNvPr id="3" name="Content Placeholder 2"/>
          <p:cNvSpPr>
            <a:spLocks noGrp="1"/>
          </p:cNvSpPr>
          <p:nvPr>
            <p:ph idx="1"/>
          </p:nvPr>
        </p:nvSpPr>
        <p:spPr/>
        <p:txBody>
          <a:bodyPr>
            <a:normAutofit/>
          </a:bodyPr>
          <a:lstStyle/>
          <a:p>
            <a:pPr marL="514350" indent="-514350">
              <a:buFont typeface="+mj-lt"/>
              <a:buAutoNum type="arabicPeriod" startAt="7"/>
            </a:pPr>
            <a:r>
              <a:rPr lang="en-US" sz="2800" b="1" dirty="0" smtClean="0">
                <a:solidFill>
                  <a:srgbClr val="990000"/>
                </a:solidFill>
              </a:rPr>
              <a:t>HOLD STEADY</a:t>
            </a:r>
            <a:r>
              <a:rPr lang="en-US" sz="2800" b="1" dirty="0" smtClean="0"/>
              <a:t>. </a:t>
            </a:r>
            <a:r>
              <a:rPr lang="en-US" sz="2800" dirty="0"/>
              <a:t>When you have made an intervention, think of it as having a life of its own. Do not chase after it. The idea will make its way through the system, and people will need time to digest it, think about it, discuss it, and modify it. If you think of it as “yours,” you are likely to get overly invested in your own image of it. </a:t>
            </a:r>
            <a:r>
              <a:rPr lang="en-US" sz="2800" dirty="0" smtClean="0"/>
              <a:t>Once </a:t>
            </a:r>
            <a:r>
              <a:rPr lang="en-US" sz="2800" dirty="0"/>
              <a:t>you have made an intervention, your idea is theirs. The key is to stay present and keep listening. </a:t>
            </a:r>
          </a:p>
        </p:txBody>
      </p:sp>
    </p:spTree>
    <p:extLst>
      <p:ext uri="{BB962C8B-B14F-4D97-AF65-F5344CB8AC3E}">
        <p14:creationId xmlns:p14="http://schemas.microsoft.com/office/powerpoint/2010/main" val="186121470"/>
      </p:ext>
    </p:extLst>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Candara"/>
                <a:cs typeface="Candara"/>
              </a:rPr>
              <a:t>Adaptive </a:t>
            </a:r>
            <a:r>
              <a:rPr lang="en-US" dirty="0">
                <a:latin typeface="Candara"/>
                <a:cs typeface="Candara"/>
              </a:rPr>
              <a:t>Design Process</a:t>
            </a:r>
          </a:p>
        </p:txBody>
      </p:sp>
      <p:sp>
        <p:nvSpPr>
          <p:cNvPr id="3" name="Content Placeholder 2"/>
          <p:cNvSpPr>
            <a:spLocks noGrp="1"/>
          </p:cNvSpPr>
          <p:nvPr>
            <p:ph idx="1"/>
          </p:nvPr>
        </p:nvSpPr>
        <p:spPr/>
        <p:txBody>
          <a:bodyPr>
            <a:normAutofit/>
          </a:bodyPr>
          <a:lstStyle/>
          <a:p>
            <a:pPr marL="457200" indent="-457200">
              <a:buFont typeface="+mj-lt"/>
              <a:buAutoNum type="arabicPeriod" startAt="8"/>
            </a:pPr>
            <a:r>
              <a:rPr lang="en-US" sz="2800" b="1" dirty="0" smtClean="0">
                <a:solidFill>
                  <a:srgbClr val="990000"/>
                </a:solidFill>
              </a:rPr>
              <a:t>ANALYZE THE FACTIONS </a:t>
            </a:r>
            <a:r>
              <a:rPr lang="en-US" sz="2800" dirty="0" smtClean="0"/>
              <a:t>that </a:t>
            </a:r>
            <a:r>
              <a:rPr lang="en-US" sz="2800" dirty="0"/>
              <a:t>begin to emerge. As people begin to discuss the intervention, pay attention to who seems engaged, who starts using the new language or pieces of your idea as if it were their own. Listen for who resists the idea. Use these observations to help you see the contours of the factions that various people represent on the issue. </a:t>
            </a:r>
          </a:p>
          <a:p>
            <a:pPr marL="0" indent="0">
              <a:buNone/>
            </a:pPr>
            <a:endParaRPr lang="en-US" sz="2800" dirty="0"/>
          </a:p>
        </p:txBody>
      </p:sp>
    </p:spTree>
    <p:extLst>
      <p:ext uri="{BB962C8B-B14F-4D97-AF65-F5344CB8AC3E}">
        <p14:creationId xmlns:p14="http://schemas.microsoft.com/office/powerpoint/2010/main" val="1548254152"/>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Leading</a:t>
            </a:r>
            <a:endParaRPr lang="en-US" dirty="0"/>
          </a:p>
        </p:txBody>
      </p:sp>
    </p:spTree>
    <p:extLst>
      <p:ext uri="{BB962C8B-B14F-4D97-AF65-F5344CB8AC3E}">
        <p14:creationId xmlns:p14="http://schemas.microsoft.com/office/powerpoint/2010/main" val="951321573"/>
      </p:ext>
    </p:extLst>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Candara"/>
                <a:cs typeface="Candara"/>
              </a:rPr>
              <a:t>Adaptive </a:t>
            </a:r>
            <a:r>
              <a:rPr lang="en-US" dirty="0">
                <a:latin typeface="Candara"/>
                <a:cs typeface="Candara"/>
              </a:rPr>
              <a:t>Design Process</a:t>
            </a:r>
          </a:p>
        </p:txBody>
      </p:sp>
      <p:sp>
        <p:nvSpPr>
          <p:cNvPr id="3" name="Content Placeholder 2"/>
          <p:cNvSpPr>
            <a:spLocks noGrp="1"/>
          </p:cNvSpPr>
          <p:nvPr>
            <p:ph sz="quarter" idx="1"/>
          </p:nvPr>
        </p:nvSpPr>
        <p:spPr/>
        <p:txBody>
          <a:bodyPr>
            <a:normAutofit/>
          </a:bodyPr>
          <a:lstStyle/>
          <a:p>
            <a:pPr marL="457200" indent="-457200">
              <a:buFont typeface="+mj-lt"/>
              <a:buAutoNum type="arabicPeriod" startAt="9"/>
            </a:pPr>
            <a:r>
              <a:rPr lang="en-US" sz="2800" b="1" dirty="0" smtClean="0">
                <a:solidFill>
                  <a:srgbClr val="990000"/>
                </a:solidFill>
              </a:rPr>
              <a:t>KEEP THE WORK AT THE CENTER OF PEOPLE’S ATTENTION</a:t>
            </a:r>
            <a:r>
              <a:rPr lang="en-US" sz="2800" b="1" dirty="0" smtClean="0"/>
              <a:t>. </a:t>
            </a:r>
            <a:r>
              <a:rPr lang="en-US" sz="2800" dirty="0"/>
              <a:t>Avoiding adaptive work is a common human response to the prospect of loss. Avoidance is not shameful; it is just human. Expect that your team will find ways to avoid focusing on the adaptive challenge in doing their diagnosis as well as in taking action. Resistance to your intervention will have less to do with the merits of your idea and mostly to do with the fears of loss your idea generates. </a:t>
            </a:r>
          </a:p>
        </p:txBody>
      </p:sp>
    </p:spTree>
    <p:extLst>
      <p:ext uri="{BB962C8B-B14F-4D97-AF65-F5344CB8AC3E}">
        <p14:creationId xmlns:p14="http://schemas.microsoft.com/office/powerpoint/2010/main" val="1361378728"/>
      </p:ext>
    </p:extLst>
  </p:cSld>
  <p:clrMapOvr>
    <a:masterClrMapping/>
  </p:clrMapOvr>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Candara"/>
                <a:cs typeface="Candara"/>
              </a:rPr>
              <a:t>Adaptive </a:t>
            </a:r>
            <a:r>
              <a:rPr lang="en-US" dirty="0">
                <a:latin typeface="Candara"/>
                <a:cs typeface="Candara"/>
              </a:rPr>
              <a:t>Design Process</a:t>
            </a:r>
          </a:p>
        </p:txBody>
      </p:sp>
      <p:sp>
        <p:nvSpPr>
          <p:cNvPr id="3" name="Content Placeholder 2"/>
          <p:cNvSpPr>
            <a:spLocks noGrp="1"/>
          </p:cNvSpPr>
          <p:nvPr>
            <p:ph sz="quarter" idx="1"/>
          </p:nvPr>
        </p:nvSpPr>
        <p:spPr>
          <a:xfrm>
            <a:off x="663702" y="1600200"/>
            <a:ext cx="8832850" cy="5105400"/>
          </a:xfrm>
        </p:spPr>
        <p:txBody>
          <a:bodyPr>
            <a:normAutofit fontScale="92500" lnSpcReduction="20000"/>
          </a:bodyPr>
          <a:lstStyle/>
          <a:p>
            <a:pPr marL="457200" indent="-457200">
              <a:buFont typeface="Wingdings" charset="2"/>
              <a:buChar char="Ø"/>
            </a:pPr>
            <a:r>
              <a:rPr lang="en-US" b="1" dirty="0" smtClean="0">
                <a:solidFill>
                  <a:schemeClr val="accent1"/>
                </a:solidFill>
              </a:rPr>
              <a:t>Get allies</a:t>
            </a:r>
            <a:r>
              <a:rPr lang="en-US" dirty="0"/>
              <a:t>. You need to share the burden of keeping the work at the center of people’s attention.</a:t>
            </a:r>
          </a:p>
          <a:p>
            <a:pPr marL="457200" indent="-457200">
              <a:buFont typeface="Wingdings" charset="2"/>
              <a:buChar char="Ø"/>
            </a:pPr>
            <a:r>
              <a:rPr lang="en-US" b="1" dirty="0" smtClean="0">
                <a:solidFill>
                  <a:schemeClr val="accent1"/>
                </a:solidFill>
              </a:rPr>
              <a:t>Understand</a:t>
            </a:r>
            <a:r>
              <a:rPr lang="en-US" dirty="0" smtClean="0"/>
              <a:t>. Try to </a:t>
            </a:r>
            <a:r>
              <a:rPr lang="en-US" dirty="0"/>
              <a:t>understand the impact of new directions on the constituents behind the people in your working group, and how the pleasure or displeasure of those constituents is going to play out in the behavior of the person. Then think about how you can help that person with their problem, e.g., presenting the idea to their group or making sure the person receives credit for making the new idea happen.</a:t>
            </a:r>
          </a:p>
          <a:p>
            <a:pPr marL="457200" indent="-457200">
              <a:buFont typeface="Wingdings" charset="2"/>
              <a:buChar char="Ø"/>
            </a:pPr>
            <a:r>
              <a:rPr lang="en-US" b="1" dirty="0" smtClean="0">
                <a:solidFill>
                  <a:schemeClr val="accent1"/>
                </a:solidFill>
              </a:rPr>
              <a:t>Threat &amp; Loss</a:t>
            </a:r>
            <a:r>
              <a:rPr lang="en-US" dirty="0" smtClean="0"/>
              <a:t>. To </a:t>
            </a:r>
            <a:r>
              <a:rPr lang="en-US" dirty="0"/>
              <a:t>help the members of your team who are worried about their own people, interpret their group’s resistance in terms of threat and loss. Dealing with the fears of loss requires a strategy that takes these losses seriously and treats them with respect. </a:t>
            </a:r>
          </a:p>
        </p:txBody>
      </p:sp>
    </p:spTree>
    <p:extLst>
      <p:ext uri="{BB962C8B-B14F-4D97-AF65-F5344CB8AC3E}">
        <p14:creationId xmlns:p14="http://schemas.microsoft.com/office/powerpoint/2010/main" val="4034929748"/>
      </p:ext>
    </p:extLst>
  </p:cSld>
  <p:clrMapOvr>
    <a:masterClrMapping/>
  </p:clrMapOvr>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Candara"/>
                <a:cs typeface="Candara"/>
              </a:rPr>
              <a:t>Build an Adaptive Culture</a:t>
            </a:r>
            <a:endParaRPr lang="en-US" dirty="0">
              <a:latin typeface="Candara"/>
              <a:cs typeface="Candara"/>
            </a:endParaRPr>
          </a:p>
        </p:txBody>
      </p:sp>
      <p:sp>
        <p:nvSpPr>
          <p:cNvPr id="3" name="Content Placeholder 2"/>
          <p:cNvSpPr>
            <a:spLocks noGrp="1"/>
          </p:cNvSpPr>
          <p:nvPr>
            <p:ph idx="1"/>
          </p:nvPr>
        </p:nvSpPr>
        <p:spPr/>
        <p:txBody>
          <a:bodyPr>
            <a:normAutofit/>
          </a:bodyPr>
          <a:lstStyle/>
          <a:p>
            <a:pPr marL="457200" indent="-457200">
              <a:buFont typeface="+mj-lt"/>
              <a:buAutoNum type="arabicPeriod"/>
            </a:pPr>
            <a:r>
              <a:rPr lang="en-US" sz="3200" dirty="0" smtClean="0"/>
              <a:t>Elephants on the table are named.</a:t>
            </a:r>
          </a:p>
          <a:p>
            <a:pPr marL="457200" indent="-457200">
              <a:buFont typeface="+mj-lt"/>
              <a:buAutoNum type="arabicPeriod"/>
            </a:pPr>
            <a:r>
              <a:rPr lang="en-US" sz="3200" dirty="0" smtClean="0"/>
              <a:t>Responsibility for the organization is shared.</a:t>
            </a:r>
          </a:p>
          <a:p>
            <a:pPr marL="457200" indent="-457200">
              <a:buFont typeface="+mj-lt"/>
              <a:buAutoNum type="arabicPeriod"/>
            </a:pPr>
            <a:r>
              <a:rPr lang="en-US" sz="3200" dirty="0" smtClean="0"/>
              <a:t>Independent judgment is expected.</a:t>
            </a:r>
          </a:p>
          <a:p>
            <a:pPr marL="457200" indent="-457200">
              <a:buFont typeface="+mj-lt"/>
              <a:buAutoNum type="arabicPeriod"/>
            </a:pPr>
            <a:r>
              <a:rPr lang="en-US" sz="3200" dirty="0" smtClean="0"/>
              <a:t>Leadership capacity is developed.</a:t>
            </a:r>
          </a:p>
          <a:p>
            <a:pPr marL="457200" indent="-457200">
              <a:buFont typeface="+mj-lt"/>
              <a:buAutoNum type="arabicPeriod"/>
            </a:pPr>
            <a:r>
              <a:rPr lang="en-US" sz="3200" dirty="0" smtClean="0"/>
              <a:t>Reflection and continuous learning are institutionalized. </a:t>
            </a:r>
            <a:endParaRPr lang="en-US" sz="3200" dirty="0"/>
          </a:p>
        </p:txBody>
      </p:sp>
    </p:spTree>
    <p:extLst>
      <p:ext uri="{BB962C8B-B14F-4D97-AF65-F5344CB8AC3E}">
        <p14:creationId xmlns:p14="http://schemas.microsoft.com/office/powerpoint/2010/main" val="1883240514"/>
      </p:ext>
    </p:extLst>
  </p:cSld>
  <p:clrMapOvr>
    <a:masterClrMapping/>
  </p:clrMapOvr>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solidFill>
                  <a:srgbClr val="000000"/>
                </a:solidFill>
              </a:rPr>
              <a:t>Facilitating Change</a:t>
            </a:r>
            <a:endParaRPr lang="en-US" dirty="0">
              <a:solidFill>
                <a:srgbClr val="000000"/>
              </a:solidFill>
            </a:endParaRPr>
          </a:p>
        </p:txBody>
      </p:sp>
    </p:spTree>
    <p:extLst>
      <p:ext uri="{BB962C8B-B14F-4D97-AF65-F5344CB8AC3E}">
        <p14:creationId xmlns:p14="http://schemas.microsoft.com/office/powerpoint/2010/main" val="3417045248"/>
      </p:ext>
    </p:extLst>
  </p:cSld>
  <p:clrMapOvr>
    <a:masterClrMapping/>
  </p:clrMapOvr>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Candara"/>
                <a:cs typeface="Candara"/>
              </a:rPr>
              <a:t>How People Change</a:t>
            </a:r>
            <a:endParaRPr lang="en-US" dirty="0">
              <a:latin typeface="Candara"/>
              <a:cs typeface="Candara"/>
            </a:endParaRPr>
          </a:p>
        </p:txBody>
      </p:sp>
      <p:sp>
        <p:nvSpPr>
          <p:cNvPr id="359426" name="Rectangle 2"/>
          <p:cNvSpPr>
            <a:spLocks noGrp="1" noChangeArrowheads="1"/>
          </p:cNvSpPr>
          <p:nvPr>
            <p:ph sz="quarter" idx="1"/>
          </p:nvPr>
        </p:nvSpPr>
        <p:spPr/>
        <p:txBody>
          <a:bodyPr/>
          <a:lstStyle/>
          <a:p>
            <a:pPr marL="531495" indent="-531495" algn="ctr" defTabSz="740093">
              <a:buNone/>
            </a:pPr>
            <a:r>
              <a:rPr lang="en-US" sz="3400" dirty="0"/>
              <a:t>	</a:t>
            </a:r>
            <a:r>
              <a:rPr lang="en-US" sz="3200" dirty="0">
                <a:latin typeface="Tw Cen MT"/>
              </a:rPr>
              <a:t>People change what they do less because they are given </a:t>
            </a:r>
            <a:r>
              <a:rPr lang="en-US" sz="3200" b="1" u="sng" dirty="0">
                <a:solidFill>
                  <a:schemeClr val="accent2"/>
                </a:solidFill>
                <a:latin typeface="Tw Cen MT"/>
              </a:rPr>
              <a:t>analysis</a:t>
            </a:r>
            <a:r>
              <a:rPr lang="en-US" sz="3200" dirty="0">
                <a:latin typeface="Tw Cen MT"/>
              </a:rPr>
              <a:t> that shifts their </a:t>
            </a:r>
            <a:r>
              <a:rPr lang="en-US" sz="3200" b="1" u="sng" dirty="0">
                <a:solidFill>
                  <a:srgbClr val="FF6600"/>
                </a:solidFill>
                <a:latin typeface="Tw Cen MT"/>
              </a:rPr>
              <a:t>thinking</a:t>
            </a:r>
            <a:r>
              <a:rPr lang="en-US" sz="3200" dirty="0">
                <a:latin typeface="Tw Cen MT"/>
              </a:rPr>
              <a:t> than because they are shown a </a:t>
            </a:r>
            <a:r>
              <a:rPr lang="en-US" sz="3200" b="1" u="sng" dirty="0">
                <a:solidFill>
                  <a:schemeClr val="accent1"/>
                </a:solidFill>
                <a:latin typeface="Tw Cen MT"/>
              </a:rPr>
              <a:t>truth</a:t>
            </a:r>
            <a:r>
              <a:rPr lang="en-US" sz="3200" dirty="0">
                <a:latin typeface="Tw Cen MT"/>
              </a:rPr>
              <a:t> that influences their </a:t>
            </a:r>
            <a:r>
              <a:rPr lang="en-US" sz="3200" b="1" u="sng" dirty="0">
                <a:solidFill>
                  <a:schemeClr val="accent1"/>
                </a:solidFill>
                <a:latin typeface="Tw Cen MT"/>
              </a:rPr>
              <a:t>feelings</a:t>
            </a:r>
            <a:r>
              <a:rPr lang="en-US" sz="3200" dirty="0">
                <a:latin typeface="Tw Cen MT"/>
              </a:rPr>
              <a:t>.</a:t>
            </a:r>
          </a:p>
          <a:p>
            <a:pPr marL="531495" indent="-531495" algn="ctr" defTabSz="740093">
              <a:buNone/>
            </a:pPr>
            <a:r>
              <a:rPr lang="en-US" sz="2200" dirty="0">
                <a:latin typeface="Tw Cen MT"/>
              </a:rPr>
              <a:t>(John Kotter)</a:t>
            </a:r>
          </a:p>
        </p:txBody>
      </p:sp>
    </p:spTree>
    <p:extLst>
      <p:ext uri="{BB962C8B-B14F-4D97-AF65-F5344CB8AC3E}">
        <p14:creationId xmlns:p14="http://schemas.microsoft.com/office/powerpoint/2010/main" val="4099676118"/>
      </p:ext>
    </p:extLst>
  </p:cSld>
  <p:clrMapOvr>
    <a:masterClrMapping/>
  </p:clrMapOvr>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Switch.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97574" y="1841500"/>
            <a:ext cx="3991660" cy="4912811"/>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
        <p:nvSpPr>
          <p:cNvPr id="2" name="Title 1"/>
          <p:cNvSpPr>
            <a:spLocks noGrp="1"/>
          </p:cNvSpPr>
          <p:nvPr>
            <p:ph type="title"/>
          </p:nvPr>
        </p:nvSpPr>
        <p:spPr>
          <a:xfrm>
            <a:off x="660400" y="0"/>
            <a:ext cx="8832850" cy="1219200"/>
          </a:xfrm>
        </p:spPr>
        <p:txBody>
          <a:bodyPr>
            <a:normAutofit fontScale="90000"/>
          </a:bodyPr>
          <a:lstStyle/>
          <a:p>
            <a:pPr algn="ctr"/>
            <a:r>
              <a:rPr lang="en-US" dirty="0" smtClean="0">
                <a:latin typeface="Candara"/>
                <a:cs typeface="Candara"/>
              </a:rPr>
              <a:t>Switch: How to Change Things </a:t>
            </a:r>
            <a:br>
              <a:rPr lang="en-US" dirty="0" smtClean="0">
                <a:latin typeface="Candara"/>
                <a:cs typeface="Candara"/>
              </a:rPr>
            </a:br>
            <a:r>
              <a:rPr lang="en-US" dirty="0" smtClean="0">
                <a:latin typeface="Candara"/>
                <a:cs typeface="Candara"/>
              </a:rPr>
              <a:t>When Change is Hard</a:t>
            </a:r>
            <a:endParaRPr lang="en-US" dirty="0">
              <a:latin typeface="Candara"/>
              <a:cs typeface="Candara"/>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663702" y="1600200"/>
            <a:ext cx="8832850" cy="4762500"/>
          </a:xfrm>
        </p:spPr>
        <p:txBody>
          <a:bodyPr>
            <a:noAutofit/>
          </a:bodyPr>
          <a:lstStyle/>
          <a:p>
            <a:pPr marL="0" lvl="0" indent="0">
              <a:buNone/>
            </a:pPr>
            <a:r>
              <a:rPr lang="en-US" sz="2800" b="1" dirty="0">
                <a:solidFill>
                  <a:srgbClr val="990000"/>
                </a:solidFill>
              </a:rPr>
              <a:t>Direct the Rider</a:t>
            </a:r>
            <a:r>
              <a:rPr lang="en-US" sz="2800" dirty="0">
                <a:solidFill>
                  <a:srgbClr val="990000"/>
                </a:solidFill>
              </a:rPr>
              <a:t> </a:t>
            </a:r>
            <a:r>
              <a:rPr lang="en-US" sz="2800" dirty="0">
                <a:solidFill>
                  <a:schemeClr val="tx1"/>
                </a:solidFill>
              </a:rPr>
              <a:t>(the conscious mind), eliminating what looks like resistance but is more often a lack of clarity by providing crystal-clear direction. </a:t>
            </a:r>
          </a:p>
          <a:p>
            <a:pPr marL="925830" lvl="1" indent="-514350">
              <a:buClr>
                <a:schemeClr val="accent1"/>
              </a:buClr>
              <a:buFont typeface="+mj-lt"/>
              <a:buAutoNum type="arabicPeriod"/>
            </a:pPr>
            <a:r>
              <a:rPr lang="en-US" sz="2800" dirty="0" smtClean="0">
                <a:solidFill>
                  <a:schemeClr val="tx1"/>
                </a:solidFill>
              </a:rPr>
              <a:t>Following </a:t>
            </a:r>
            <a:r>
              <a:rPr lang="en-US" sz="2800" dirty="0">
                <a:solidFill>
                  <a:schemeClr val="tx1"/>
                </a:solidFill>
              </a:rPr>
              <a:t>the bright spots: investigate what’s working and clone it.</a:t>
            </a:r>
          </a:p>
          <a:p>
            <a:pPr marL="925830" lvl="1" indent="-514350">
              <a:buClr>
                <a:schemeClr val="accent1"/>
              </a:buClr>
              <a:buFont typeface="+mj-lt"/>
              <a:buAutoNum type="arabicPeriod"/>
            </a:pPr>
            <a:r>
              <a:rPr lang="en-US" sz="2800" dirty="0">
                <a:solidFill>
                  <a:schemeClr val="tx1"/>
                </a:solidFill>
              </a:rPr>
              <a:t>Script the critical moves: don’t think big picture, think in terms of specific behaviors.</a:t>
            </a:r>
          </a:p>
          <a:p>
            <a:pPr marL="925830" lvl="1" indent="-514350">
              <a:buClr>
                <a:schemeClr val="accent1"/>
              </a:buClr>
              <a:buFont typeface="+mj-lt"/>
              <a:buAutoNum type="arabicPeriod"/>
            </a:pPr>
            <a:r>
              <a:rPr lang="en-US" sz="2800" dirty="0">
                <a:solidFill>
                  <a:schemeClr val="tx1"/>
                </a:solidFill>
              </a:rPr>
              <a:t>Point to the destination: change is easier when you know where you’re going and why it’s worth it</a:t>
            </a:r>
            <a:r>
              <a:rPr lang="en-US" sz="2800" dirty="0" smtClean="0">
                <a:solidFill>
                  <a:schemeClr val="tx1"/>
                </a:solidFill>
              </a:rPr>
              <a:t>.</a:t>
            </a:r>
            <a:endParaRPr lang="en-US" sz="2800" dirty="0">
              <a:solidFill>
                <a:schemeClr val="tx1"/>
              </a:solidFill>
            </a:endParaRPr>
          </a:p>
        </p:txBody>
      </p:sp>
      <p:sp>
        <p:nvSpPr>
          <p:cNvPr id="4" name="Title 3"/>
          <p:cNvSpPr>
            <a:spLocks noGrp="1"/>
          </p:cNvSpPr>
          <p:nvPr>
            <p:ph type="title"/>
          </p:nvPr>
        </p:nvSpPr>
        <p:spPr/>
        <p:txBody>
          <a:bodyPr/>
          <a:lstStyle/>
          <a:p>
            <a:r>
              <a:rPr lang="en-US" dirty="0" smtClean="0">
                <a:latin typeface="Candara"/>
                <a:cs typeface="Candara"/>
              </a:rPr>
              <a:t>A Framework for Change</a:t>
            </a:r>
            <a:endParaRPr lang="en-US" dirty="0">
              <a:latin typeface="Candara"/>
              <a:cs typeface="Candara"/>
            </a:endParaRPr>
          </a:p>
        </p:txBody>
      </p:sp>
    </p:spTree>
    <p:extLst>
      <p:ext uri="{BB962C8B-B14F-4D97-AF65-F5344CB8AC3E}">
        <p14:creationId xmlns:p14="http://schemas.microsoft.com/office/powerpoint/2010/main" val="793113656"/>
      </p:ext>
    </p:extLst>
  </p:cSld>
  <p:clrMapOvr>
    <a:masterClrMapping/>
  </p:clrMapOvr>
  <p:timing>
    <p:tnLst>
      <p:par>
        <p:cTn xmlns:p14="http://schemas.microsoft.com/office/powerpoint/2010/mai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Candara"/>
                <a:cs typeface="Candara"/>
              </a:rPr>
              <a:t>A Framework for Change</a:t>
            </a:r>
          </a:p>
        </p:txBody>
      </p:sp>
      <p:sp>
        <p:nvSpPr>
          <p:cNvPr id="3" name="Content Placeholder 2"/>
          <p:cNvSpPr>
            <a:spLocks noGrp="1"/>
          </p:cNvSpPr>
          <p:nvPr>
            <p:ph sz="quarter" idx="1"/>
          </p:nvPr>
        </p:nvSpPr>
        <p:spPr>
          <a:xfrm>
            <a:off x="663702" y="1600200"/>
            <a:ext cx="8832850" cy="5041900"/>
          </a:xfrm>
        </p:spPr>
        <p:txBody>
          <a:bodyPr>
            <a:noAutofit/>
          </a:bodyPr>
          <a:lstStyle/>
          <a:p>
            <a:pPr marL="0" lvl="0" indent="0">
              <a:buNone/>
            </a:pPr>
            <a:r>
              <a:rPr lang="en-US" sz="2800" b="1" dirty="0">
                <a:solidFill>
                  <a:srgbClr val="B50B1B"/>
                </a:solidFill>
              </a:rPr>
              <a:t>Motivate the Elephant</a:t>
            </a:r>
            <a:r>
              <a:rPr lang="en-US" sz="2800" dirty="0">
                <a:solidFill>
                  <a:srgbClr val="B50B1B"/>
                </a:solidFill>
              </a:rPr>
              <a:t> </a:t>
            </a:r>
            <a:r>
              <a:rPr lang="en-US" sz="2800" dirty="0"/>
              <a:t>(the subconscious), eliminating what looks like laziness but is more often exhaustion by engaging emotions to get people on the same path as you. </a:t>
            </a:r>
          </a:p>
          <a:p>
            <a:pPr marL="925830" lvl="1" indent="-514350">
              <a:buClr>
                <a:schemeClr val="accent1"/>
              </a:buClr>
              <a:buFont typeface="+mj-lt"/>
              <a:buAutoNum type="arabicPeriod"/>
            </a:pPr>
            <a:r>
              <a:rPr lang="en-US" sz="2800" dirty="0"/>
              <a:t>Find the feeling: knowing something isn’t enough to cause change. Make people feel something.</a:t>
            </a:r>
          </a:p>
          <a:p>
            <a:pPr marL="925830" lvl="1" indent="-514350">
              <a:buClr>
                <a:schemeClr val="accent1"/>
              </a:buClr>
              <a:buFont typeface="+mj-lt"/>
              <a:buAutoNum type="arabicPeriod"/>
            </a:pPr>
            <a:r>
              <a:rPr lang="en-US" sz="2800" dirty="0"/>
              <a:t>Shrink the change: break down the change until it no longer spooks the Elephant.</a:t>
            </a:r>
          </a:p>
          <a:p>
            <a:pPr marL="925830" lvl="1" indent="-514350">
              <a:buClr>
                <a:schemeClr val="accent1"/>
              </a:buClr>
              <a:buFont typeface="+mj-lt"/>
              <a:buAutoNum type="arabicPeriod"/>
            </a:pPr>
            <a:r>
              <a:rPr lang="en-US" sz="2800" dirty="0"/>
              <a:t>Grow your people: cultivate a sense of identity and instill the growth mindset</a:t>
            </a:r>
            <a:r>
              <a:rPr lang="en-US" sz="2800" dirty="0" smtClean="0"/>
              <a:t>.</a:t>
            </a:r>
            <a:endParaRPr lang="en-US" sz="2800" dirty="0"/>
          </a:p>
        </p:txBody>
      </p:sp>
    </p:spTree>
    <p:extLst>
      <p:ext uri="{BB962C8B-B14F-4D97-AF65-F5344CB8AC3E}">
        <p14:creationId xmlns:p14="http://schemas.microsoft.com/office/powerpoint/2010/main" val="1526830826"/>
      </p:ext>
    </p:extLst>
  </p:cSld>
  <p:clrMapOvr>
    <a:masterClrMapping/>
  </p:clrMapOvr>
  <p:timing>
    <p:tnLst>
      <p:par>
        <p:cTn xmlns:p14="http://schemas.microsoft.com/office/powerpoint/2010/mai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Candara"/>
                <a:cs typeface="Candara"/>
              </a:rPr>
              <a:t>A Framework for Change</a:t>
            </a:r>
          </a:p>
        </p:txBody>
      </p:sp>
      <p:sp>
        <p:nvSpPr>
          <p:cNvPr id="3" name="Content Placeholder 2"/>
          <p:cNvSpPr>
            <a:spLocks noGrp="1"/>
          </p:cNvSpPr>
          <p:nvPr>
            <p:ph sz="quarter" idx="1"/>
          </p:nvPr>
        </p:nvSpPr>
        <p:spPr>
          <a:xfrm>
            <a:off x="663702" y="1600200"/>
            <a:ext cx="8832850" cy="5130800"/>
          </a:xfrm>
        </p:spPr>
        <p:txBody>
          <a:bodyPr>
            <a:normAutofit/>
          </a:bodyPr>
          <a:lstStyle/>
          <a:p>
            <a:pPr marL="0" lvl="0" indent="0">
              <a:buNone/>
            </a:pPr>
            <a:r>
              <a:rPr lang="en-US" sz="2800" b="1" dirty="0">
                <a:solidFill>
                  <a:srgbClr val="B50B1B"/>
                </a:solidFill>
              </a:rPr>
              <a:t>Shape the Path</a:t>
            </a:r>
            <a:r>
              <a:rPr lang="en-US" sz="2800" dirty="0">
                <a:solidFill>
                  <a:srgbClr val="B50B1B"/>
                </a:solidFill>
              </a:rPr>
              <a:t> </a:t>
            </a:r>
            <a:r>
              <a:rPr lang="en-US" sz="2800" dirty="0"/>
              <a:t>(the situation), eliminating what looks like a people problem but is more often a situation problem, by making the environment more conducive to the change you seek.</a:t>
            </a:r>
          </a:p>
          <a:p>
            <a:pPr marL="925830" lvl="1" indent="-514350">
              <a:buClr>
                <a:schemeClr val="accent1"/>
              </a:buClr>
              <a:buFont typeface="+mj-lt"/>
              <a:buAutoNum type="arabicPeriod"/>
            </a:pPr>
            <a:r>
              <a:rPr lang="en-US" sz="2800" dirty="0"/>
              <a:t>Tweak the environment: when the situation changes, the behavior changes. So change the situation.</a:t>
            </a:r>
          </a:p>
          <a:p>
            <a:pPr marL="925830" lvl="1" indent="-514350">
              <a:buClr>
                <a:schemeClr val="accent1"/>
              </a:buClr>
              <a:buFont typeface="+mj-lt"/>
              <a:buAutoNum type="arabicPeriod"/>
            </a:pPr>
            <a:r>
              <a:rPr lang="en-US" sz="2800" dirty="0"/>
              <a:t>Build habits: when behavior is habitual, it’s “free”—it doesn’t tax the Rider. Look for ways to encourage habits.</a:t>
            </a:r>
          </a:p>
          <a:p>
            <a:pPr marL="925830" lvl="1" indent="-514350">
              <a:buClr>
                <a:schemeClr val="accent1"/>
              </a:buClr>
              <a:buFont typeface="+mj-lt"/>
              <a:buAutoNum type="arabicPeriod"/>
            </a:pPr>
            <a:r>
              <a:rPr lang="en-US" sz="2800" dirty="0"/>
              <a:t>Rally the herd: behavior is contagious. Help it spread. </a:t>
            </a:r>
          </a:p>
        </p:txBody>
      </p:sp>
    </p:spTree>
    <p:extLst>
      <p:ext uri="{BB962C8B-B14F-4D97-AF65-F5344CB8AC3E}">
        <p14:creationId xmlns:p14="http://schemas.microsoft.com/office/powerpoint/2010/main" val="4255312491"/>
      </p:ext>
    </p:extLst>
  </p:cSld>
  <p:clrMapOvr>
    <a:masterClrMapping/>
  </p:clrMapOvr>
  <p:timing>
    <p:tnLst>
      <p:par>
        <p:cTn xmlns:p14="http://schemas.microsoft.com/office/powerpoint/2010/mai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Candara"/>
                <a:cs typeface="Candara"/>
              </a:rPr>
              <a:t>Things to Remember</a:t>
            </a:r>
            <a:endParaRPr lang="en-US" dirty="0">
              <a:latin typeface="Candara"/>
              <a:cs typeface="Candara"/>
            </a:endParaRPr>
          </a:p>
        </p:txBody>
      </p:sp>
      <p:sp>
        <p:nvSpPr>
          <p:cNvPr id="3" name="Content Placeholder 2"/>
          <p:cNvSpPr>
            <a:spLocks noGrp="1"/>
          </p:cNvSpPr>
          <p:nvPr>
            <p:ph sz="quarter" idx="1"/>
          </p:nvPr>
        </p:nvSpPr>
        <p:spPr>
          <a:xfrm>
            <a:off x="663702" y="1600200"/>
            <a:ext cx="8832850" cy="4927600"/>
          </a:xfrm>
        </p:spPr>
        <p:txBody>
          <a:bodyPr>
            <a:normAutofit/>
          </a:bodyPr>
          <a:lstStyle/>
          <a:p>
            <a:pPr marL="560070" indent="-514350">
              <a:buClr>
                <a:schemeClr val="accent1"/>
              </a:buClr>
              <a:buSzPct val="100000"/>
              <a:buFont typeface="+mj-lt"/>
              <a:buAutoNum type="arabicPeriod"/>
            </a:pPr>
            <a:r>
              <a:rPr lang="en-US" sz="2800" dirty="0" smtClean="0">
                <a:solidFill>
                  <a:schemeClr val="accent1"/>
                </a:solidFill>
              </a:rPr>
              <a:t>Follow </a:t>
            </a:r>
            <a:r>
              <a:rPr lang="en-US" sz="2800" dirty="0">
                <a:solidFill>
                  <a:schemeClr val="accent1"/>
                </a:solidFill>
              </a:rPr>
              <a:t>the bright spots</a:t>
            </a:r>
            <a:r>
              <a:rPr lang="en-US" sz="2800" dirty="0"/>
              <a:t>: investigate what’s working and clone it.</a:t>
            </a:r>
          </a:p>
          <a:p>
            <a:pPr marL="560070" indent="-514350">
              <a:buClr>
                <a:schemeClr val="accent1"/>
              </a:buClr>
              <a:buSzPct val="100000"/>
              <a:buFont typeface="+mj-lt"/>
              <a:buAutoNum type="arabicPeriod"/>
            </a:pPr>
            <a:r>
              <a:rPr lang="en-US" sz="2800" dirty="0">
                <a:solidFill>
                  <a:schemeClr val="accent1"/>
                </a:solidFill>
              </a:rPr>
              <a:t>Script the critical moves</a:t>
            </a:r>
            <a:r>
              <a:rPr lang="en-US" sz="2800" dirty="0"/>
              <a:t>: don’t think big picture, think in terms of specific behaviors</a:t>
            </a:r>
            <a:r>
              <a:rPr lang="en-US" sz="2800" dirty="0" smtClean="0"/>
              <a:t>. Shrink the change. </a:t>
            </a:r>
            <a:endParaRPr lang="en-US" sz="2800" dirty="0"/>
          </a:p>
          <a:p>
            <a:pPr marL="560070" indent="-514350">
              <a:buClr>
                <a:schemeClr val="accent1"/>
              </a:buClr>
              <a:buSzPct val="100000"/>
              <a:buFont typeface="+mj-lt"/>
              <a:buAutoNum type="arabicPeriod"/>
            </a:pPr>
            <a:r>
              <a:rPr lang="en-US" sz="2800" dirty="0" smtClean="0">
                <a:solidFill>
                  <a:schemeClr val="accent1"/>
                </a:solidFill>
              </a:rPr>
              <a:t>Point to the destination</a:t>
            </a:r>
            <a:r>
              <a:rPr lang="en-US" sz="2800" dirty="0" smtClean="0"/>
              <a:t>: change is easier when you know where you’re going and why it’s worth it.</a:t>
            </a:r>
          </a:p>
          <a:p>
            <a:pPr marL="560070" indent="-514350">
              <a:buClr>
                <a:schemeClr val="accent1"/>
              </a:buClr>
              <a:buSzPct val="100000"/>
              <a:buFont typeface="+mj-lt"/>
              <a:buAutoNum type="arabicPeriod"/>
            </a:pPr>
            <a:r>
              <a:rPr lang="en-US" sz="2800" dirty="0" smtClean="0">
                <a:solidFill>
                  <a:schemeClr val="accent1"/>
                </a:solidFill>
              </a:rPr>
              <a:t>Find </a:t>
            </a:r>
            <a:r>
              <a:rPr lang="en-US" sz="2800" dirty="0">
                <a:solidFill>
                  <a:schemeClr val="accent1"/>
                </a:solidFill>
              </a:rPr>
              <a:t>the feeling</a:t>
            </a:r>
            <a:r>
              <a:rPr lang="en-US" sz="2800" dirty="0"/>
              <a:t>: knowing something isn’t enough to cause change. Make people feel something</a:t>
            </a:r>
            <a:r>
              <a:rPr lang="en-US" sz="2800" dirty="0" smtClean="0"/>
              <a:t>. </a:t>
            </a:r>
            <a:r>
              <a:rPr lang="en-US" sz="2800" dirty="0"/>
              <a:t>Build an emotional and rational case for change</a:t>
            </a:r>
            <a:r>
              <a:rPr lang="en-US" sz="2800" dirty="0" smtClean="0"/>
              <a:t>.</a:t>
            </a:r>
            <a:endParaRPr lang="en-US" sz="2800" dirty="0"/>
          </a:p>
        </p:txBody>
      </p:sp>
    </p:spTree>
    <p:extLst>
      <p:ext uri="{BB962C8B-B14F-4D97-AF65-F5344CB8AC3E}">
        <p14:creationId xmlns:p14="http://schemas.microsoft.com/office/powerpoint/2010/main" val="418037811"/>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Candara"/>
                <a:cs typeface="Candara"/>
              </a:rPr>
              <a:t>Leadership 1.0 (Susan Lang)</a:t>
            </a:r>
            <a:endParaRPr lang="en-US" dirty="0">
              <a:latin typeface="Candara"/>
              <a:cs typeface="Candara"/>
            </a:endParaRPr>
          </a:p>
        </p:txBody>
      </p:sp>
      <p:sp>
        <p:nvSpPr>
          <p:cNvPr id="3" name="Content Placeholder 2"/>
          <p:cNvSpPr>
            <a:spLocks noGrp="1"/>
          </p:cNvSpPr>
          <p:nvPr>
            <p:ph sz="quarter" idx="1"/>
          </p:nvPr>
        </p:nvSpPr>
        <p:spPr>
          <a:xfrm>
            <a:off x="663702" y="1600200"/>
            <a:ext cx="8832850" cy="5054600"/>
          </a:xfrm>
        </p:spPr>
        <p:txBody>
          <a:bodyPr>
            <a:normAutofit/>
          </a:bodyPr>
          <a:lstStyle/>
          <a:p>
            <a:r>
              <a:rPr lang="en-US" dirty="0" smtClean="0"/>
              <a:t>Organizational</a:t>
            </a:r>
            <a:r>
              <a:rPr lang="en-US" dirty="0"/>
              <a:t>—Think hierarchical organization flow-charts. A strong emphasis </a:t>
            </a:r>
            <a:r>
              <a:rPr lang="en-US" dirty="0" smtClean="0"/>
              <a:t>was placed </a:t>
            </a:r>
            <a:r>
              <a:rPr lang="en-US" dirty="0"/>
              <a:t>on putting the correct structure in place.</a:t>
            </a:r>
          </a:p>
          <a:p>
            <a:r>
              <a:rPr lang="en-US" dirty="0"/>
              <a:t>Centralized</a:t>
            </a:r>
            <a:r>
              <a:rPr lang="en-US" dirty="0" smtClean="0"/>
              <a:t>—Denominations </a:t>
            </a:r>
            <a:r>
              <a:rPr lang="en-US" dirty="0"/>
              <a:t>were generally the central holders of resources </a:t>
            </a:r>
            <a:r>
              <a:rPr lang="en-US" dirty="0" smtClean="0"/>
              <a:t>and information</a:t>
            </a:r>
            <a:r>
              <a:rPr lang="en-US" dirty="0"/>
              <a:t>, which they dispersed from a given location.</a:t>
            </a:r>
          </a:p>
          <a:p>
            <a:r>
              <a:rPr lang="en-US" dirty="0"/>
              <a:t>Authority-based—Established authorities and expertise provided the answers </a:t>
            </a:r>
            <a:r>
              <a:rPr lang="en-US" dirty="0" smtClean="0"/>
              <a:t>to questions</a:t>
            </a:r>
            <a:r>
              <a:rPr lang="en-US" dirty="0"/>
              <a:t>.</a:t>
            </a:r>
          </a:p>
          <a:p>
            <a:r>
              <a:rPr lang="en-US" dirty="0"/>
              <a:t>Agenda-driven—Ministry grew out of a set agenda and often used a “command </a:t>
            </a:r>
            <a:r>
              <a:rPr lang="en-US" dirty="0" smtClean="0"/>
              <a:t>and control</a:t>
            </a:r>
            <a:r>
              <a:rPr lang="en-US" dirty="0"/>
              <a:t>” model.</a:t>
            </a:r>
          </a:p>
        </p:txBody>
      </p:sp>
    </p:spTree>
    <p:extLst>
      <p:ext uri="{BB962C8B-B14F-4D97-AF65-F5344CB8AC3E}">
        <p14:creationId xmlns:p14="http://schemas.microsoft.com/office/powerpoint/2010/main" val="1357925979"/>
      </p:ext>
    </p:extLst>
  </p:cSld>
  <p:clrMapOvr>
    <a:masterClrMapping/>
  </p:clrMapOvr>
  <p:timing>
    <p:tnLst>
      <p:par>
        <p:cTn xmlns:p14="http://schemas.microsoft.com/office/powerpoint/2010/mai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solidFill>
                  <a:schemeClr val="tx1"/>
                </a:solidFill>
                <a:latin typeface="Candara"/>
                <a:cs typeface="Candara"/>
              </a:rPr>
              <a:t>Anchoring Change in the </a:t>
            </a:r>
            <a:r>
              <a:rPr lang="en-US" dirty="0" smtClean="0">
                <a:solidFill>
                  <a:schemeClr val="tx1"/>
                </a:solidFill>
                <a:latin typeface="Candara"/>
                <a:cs typeface="Candara"/>
              </a:rPr>
              <a:t>Culture</a:t>
            </a:r>
            <a:endParaRPr lang="en-US" dirty="0">
              <a:solidFill>
                <a:schemeClr val="tx1"/>
              </a:solidFill>
              <a:latin typeface="Candara"/>
              <a:cs typeface="Candara"/>
            </a:endParaRPr>
          </a:p>
        </p:txBody>
      </p:sp>
      <p:sp>
        <p:nvSpPr>
          <p:cNvPr id="364547" name="Rectangle 3"/>
          <p:cNvSpPr>
            <a:spLocks noGrp="1" noChangeArrowheads="1"/>
          </p:cNvSpPr>
          <p:nvPr>
            <p:ph sz="quarter" idx="1"/>
          </p:nvPr>
        </p:nvSpPr>
        <p:spPr/>
        <p:txBody>
          <a:bodyPr/>
          <a:lstStyle/>
          <a:p>
            <a:pPr marL="0" indent="0" algn="ctr">
              <a:buNone/>
            </a:pPr>
            <a:r>
              <a:rPr lang="en-US" sz="3200" dirty="0"/>
              <a:t>Culture changes only after you have successfully altered people</a:t>
            </a:r>
            <a:r>
              <a:rPr lang="en-US" sz="3200" dirty="0">
                <a:latin typeface="Arial"/>
              </a:rPr>
              <a:t>’</a:t>
            </a:r>
            <a:r>
              <a:rPr lang="en-US" sz="3200" dirty="0"/>
              <a:t>s actions, after the new behavior produces some group benefit for a period of time, and after people see the connection between the new actions and the performance improvement.</a:t>
            </a:r>
          </a:p>
          <a:p>
            <a:pPr marL="0" indent="0" algn="ctr">
              <a:buNone/>
            </a:pPr>
            <a:r>
              <a:rPr lang="en-US" sz="2200" dirty="0"/>
              <a:t>(John Kotter)</a:t>
            </a:r>
          </a:p>
          <a:p>
            <a:pPr marL="0" indent="0">
              <a:buNone/>
            </a:pPr>
            <a:endParaRPr lang="en-US" sz="3000" dirty="0">
              <a:latin typeface="Tw Cen MT"/>
            </a:endParaRPr>
          </a:p>
        </p:txBody>
      </p:sp>
    </p:spTree>
    <p:extLst>
      <p:ext uri="{BB962C8B-B14F-4D97-AF65-F5344CB8AC3E}">
        <p14:creationId xmlns:p14="http://schemas.microsoft.com/office/powerpoint/2010/main" val="3530264892"/>
      </p:ext>
    </p:extLst>
  </p:cSld>
  <p:clrMapOvr>
    <a:masterClrMapping/>
  </p:clrMapOvr>
  <p:timing>
    <p:tnLst>
      <p:par>
        <p:cTn xmlns:p14="http://schemas.microsoft.com/office/powerpoint/2010/mai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solidFill>
                  <a:srgbClr val="000000"/>
                </a:solidFill>
              </a:rPr>
              <a:t>Facilitating Innovation</a:t>
            </a:r>
            <a:endParaRPr lang="en-US" dirty="0">
              <a:solidFill>
                <a:srgbClr val="000000"/>
              </a:solidFill>
            </a:endParaRPr>
          </a:p>
        </p:txBody>
      </p:sp>
    </p:spTree>
    <p:extLst>
      <p:ext uri="{BB962C8B-B14F-4D97-AF65-F5344CB8AC3E}">
        <p14:creationId xmlns:p14="http://schemas.microsoft.com/office/powerpoint/2010/main" val="2759489931"/>
      </p:ext>
    </p:extLst>
  </p:cSld>
  <p:clrMapOvr>
    <a:masterClrMapping/>
  </p:clrMapOvr>
  <p:timing>
    <p:tnLst>
      <p:par>
        <p:cTn xmlns:p14="http://schemas.microsoft.com/office/powerpoint/2010/mai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R1211B_B_LG.gi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22599" y="177802"/>
            <a:ext cx="6683037" cy="6521164"/>
          </a:xfrm>
          <a:prstGeom prst="rect">
            <a:avLst/>
          </a:prstGeom>
        </p:spPr>
      </p:pic>
      <p:pic>
        <p:nvPicPr>
          <p:cNvPr id="7" name="Picture 6" descr="51DA5WA2bkL.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8465" y="1409700"/>
            <a:ext cx="2777134" cy="4013200"/>
          </a:xfrm>
          <a:prstGeom prst="rect">
            <a:avLst/>
          </a:prstGeom>
        </p:spPr>
      </p:pic>
    </p:spTree>
    <p:extLst>
      <p:ext uri="{BB962C8B-B14F-4D97-AF65-F5344CB8AC3E}">
        <p14:creationId xmlns:p14="http://schemas.microsoft.com/office/powerpoint/2010/main" val="1938270056"/>
      </p:ext>
    </p:extLst>
  </p:cSld>
  <p:clrMapOvr>
    <a:masterClrMapping/>
  </p:clrMapOvr>
  <p:timing>
    <p:tnLst>
      <p:par>
        <p:cTn xmlns:p14="http://schemas.microsoft.com/office/powerpoint/2010/mai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latin typeface="Candara"/>
                <a:cs typeface="Candara"/>
              </a:rPr>
              <a:t>Small Scale Prototyping</a:t>
            </a:r>
            <a:endParaRPr lang="en-US" dirty="0">
              <a:latin typeface="Candara"/>
              <a:cs typeface="Candara"/>
            </a:endParaRPr>
          </a:p>
        </p:txBody>
      </p:sp>
      <p:sp>
        <p:nvSpPr>
          <p:cNvPr id="3" name="Content Placeholder 2"/>
          <p:cNvSpPr>
            <a:spLocks noGrp="1"/>
          </p:cNvSpPr>
          <p:nvPr>
            <p:ph sz="quarter" idx="1"/>
          </p:nvPr>
        </p:nvSpPr>
        <p:spPr>
          <a:xfrm>
            <a:off x="663702" y="1600200"/>
            <a:ext cx="8832850" cy="5067300"/>
          </a:xfrm>
        </p:spPr>
        <p:txBody>
          <a:bodyPr>
            <a:normAutofit/>
          </a:bodyPr>
          <a:lstStyle/>
          <a:p>
            <a:pPr marL="0" indent="0">
              <a:buNone/>
            </a:pPr>
            <a:r>
              <a:rPr lang="en-US" sz="2800" dirty="0"/>
              <a:t>Implement the faith formation network  through small scale prototyping with a small group of your target audience. </a:t>
            </a:r>
          </a:p>
          <a:p>
            <a:pPr marL="514350" indent="-514350">
              <a:buClr>
                <a:schemeClr val="accent1"/>
              </a:buClr>
              <a:buSzPct val="80000"/>
              <a:buFont typeface="+mj-lt"/>
              <a:buAutoNum type="arabicPeriod"/>
            </a:pPr>
            <a:r>
              <a:rPr lang="en-US" sz="2800" dirty="0" smtClean="0"/>
              <a:t>Identify </a:t>
            </a:r>
            <a:r>
              <a:rPr lang="en-US" sz="2800" dirty="0"/>
              <a:t>a group within the target audience for piloting or a limited launch of a project in order to test the project</a:t>
            </a:r>
          </a:p>
          <a:p>
            <a:pPr marL="514350" indent="-514350">
              <a:buClr>
                <a:schemeClr val="accent1"/>
              </a:buClr>
              <a:buSzPct val="80000"/>
              <a:buFont typeface="+mj-lt"/>
              <a:buAutoNum type="arabicPeriod"/>
            </a:pPr>
            <a:r>
              <a:rPr lang="en-US" sz="2800" dirty="0"/>
              <a:t>Implement the project and get regular feedback on its implementation and effectiveness</a:t>
            </a:r>
          </a:p>
          <a:p>
            <a:pPr marL="514350" indent="-514350">
              <a:buClr>
                <a:schemeClr val="accent1"/>
              </a:buClr>
              <a:buSzPct val="80000"/>
              <a:buFont typeface="+mj-lt"/>
              <a:buAutoNum type="arabicPeriod"/>
            </a:pPr>
            <a:r>
              <a:rPr lang="en-US" sz="2800" dirty="0"/>
              <a:t>Develop leaders through the piloting phase so that they can be involved in the wider launch of the </a:t>
            </a:r>
            <a:r>
              <a:rPr lang="en-US" sz="2800" dirty="0" smtClean="0"/>
              <a:t>project</a:t>
            </a:r>
          </a:p>
        </p:txBody>
      </p:sp>
    </p:spTree>
    <p:extLst>
      <p:ext uri="{BB962C8B-B14F-4D97-AF65-F5344CB8AC3E}">
        <p14:creationId xmlns:p14="http://schemas.microsoft.com/office/powerpoint/2010/main" val="438858187"/>
      </p:ext>
    </p:extLst>
  </p:cSld>
  <p:clrMapOvr>
    <a:masterClrMapping/>
  </p:clrMapOvr>
  <p:timing>
    <p:tnLst>
      <p:par>
        <p:cTn xmlns:p14="http://schemas.microsoft.com/office/powerpoint/2010/mai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sz="quarter" idx="1"/>
            <p:extLst>
              <p:ext uri="{D42A27DB-BD31-4B8C-83A1-F6EECF244321}">
                <p14:modId xmlns:p14="http://schemas.microsoft.com/office/powerpoint/2010/main" val="3892672195"/>
              </p:ext>
            </p:extLst>
          </p:nvPr>
        </p:nvGraphicFramePr>
        <p:xfrm>
          <a:off x="184821" y="1930400"/>
          <a:ext cx="9569727" cy="3898900"/>
        </p:xfrm>
        <a:graphic>
          <a:graphicData uri="http://schemas.openxmlformats.org/drawingml/2006/table">
            <a:tbl>
              <a:tblPr firstRow="1" bandRow="1">
                <a:tableStyleId>{F2DE63D5-997A-4646-A377-4702673A728D}</a:tableStyleId>
              </a:tblPr>
              <a:tblGrid>
                <a:gridCol w="3189909"/>
                <a:gridCol w="3189909"/>
                <a:gridCol w="3189909"/>
              </a:tblGrid>
              <a:tr h="513013">
                <a:tc>
                  <a:txBody>
                    <a:bodyPr/>
                    <a:lstStyle/>
                    <a:p>
                      <a:pPr algn="ctr"/>
                      <a:r>
                        <a:rPr lang="en-US" sz="2400" dirty="0" smtClean="0">
                          <a:solidFill>
                            <a:srgbClr val="000000"/>
                          </a:solidFill>
                          <a:latin typeface="Tw Cen MT"/>
                          <a:cs typeface="Tw Cen MT"/>
                        </a:rPr>
                        <a:t>Season 1</a:t>
                      </a:r>
                      <a:endParaRPr lang="en-US" sz="2400" dirty="0">
                        <a:solidFill>
                          <a:srgbClr val="000000"/>
                        </a:solidFill>
                        <a:latin typeface="Tw Cen MT"/>
                        <a:cs typeface="Tw Cen MT"/>
                      </a:endParaRPr>
                    </a:p>
                  </a:txBody>
                  <a:tcPr marL="99060" marR="99060">
                    <a:lnL w="38100" cap="flat" cmpd="sng" algn="ctr">
                      <a:solidFill>
                        <a:scrgbClr r="0" g="0" b="0"/>
                      </a:solidFill>
                      <a:prstDash val="solid"/>
                      <a:round/>
                      <a:headEnd type="none" w="med" len="med"/>
                      <a:tailEnd type="none" w="med" len="med"/>
                    </a:lnL>
                    <a:lnR w="38100" cap="flat" cmpd="sng" algn="ctr">
                      <a:solidFill>
                        <a:scrgbClr r="0" g="0" b="0"/>
                      </a:solidFill>
                      <a:prstDash val="solid"/>
                      <a:round/>
                      <a:headEnd type="none" w="med" len="med"/>
                      <a:tailEnd type="none" w="med" len="med"/>
                    </a:lnR>
                    <a:lnT w="38100" cap="flat" cmpd="sng" algn="ctr">
                      <a:solidFill>
                        <a:scrgbClr r="0" g="0" b="0"/>
                      </a:solidFill>
                      <a:prstDash val="solid"/>
                      <a:round/>
                      <a:headEnd type="none" w="med" len="med"/>
                      <a:tailEnd type="none" w="med" len="med"/>
                    </a:lnT>
                    <a:lnB w="38100" cap="flat" cmpd="sng" algn="ctr">
                      <a:solidFill>
                        <a:scrgbClr r="0" g="0" b="0"/>
                      </a:solidFill>
                      <a:prstDash val="solid"/>
                      <a:round/>
                      <a:headEnd type="none" w="med" len="med"/>
                      <a:tailEnd type="none" w="med" len="med"/>
                    </a:lnB>
                  </a:tcPr>
                </a:tc>
                <a:tc>
                  <a:txBody>
                    <a:bodyPr/>
                    <a:lstStyle/>
                    <a:p>
                      <a:pPr algn="ctr"/>
                      <a:r>
                        <a:rPr lang="en-US" sz="2400" dirty="0" smtClean="0">
                          <a:solidFill>
                            <a:srgbClr val="000000"/>
                          </a:solidFill>
                          <a:latin typeface="Tw Cen MT"/>
                          <a:cs typeface="Tw Cen MT"/>
                        </a:rPr>
                        <a:t>Season 2</a:t>
                      </a:r>
                      <a:endParaRPr lang="en-US" sz="2400" dirty="0">
                        <a:solidFill>
                          <a:srgbClr val="000000"/>
                        </a:solidFill>
                        <a:latin typeface="Tw Cen MT"/>
                        <a:cs typeface="Tw Cen MT"/>
                      </a:endParaRPr>
                    </a:p>
                  </a:txBody>
                  <a:tcPr marL="99060" marR="99060">
                    <a:lnL w="38100" cap="flat" cmpd="sng" algn="ctr">
                      <a:solidFill>
                        <a:scrgbClr r="0" g="0" b="0"/>
                      </a:solidFill>
                      <a:prstDash val="solid"/>
                      <a:round/>
                      <a:headEnd type="none" w="med" len="med"/>
                      <a:tailEnd type="none" w="med" len="med"/>
                    </a:lnL>
                    <a:lnR w="38100" cap="flat" cmpd="sng" algn="ctr">
                      <a:solidFill>
                        <a:scrgbClr r="0" g="0" b="0"/>
                      </a:solidFill>
                      <a:prstDash val="solid"/>
                      <a:round/>
                      <a:headEnd type="none" w="med" len="med"/>
                      <a:tailEnd type="none" w="med" len="med"/>
                    </a:lnR>
                    <a:lnT w="38100" cap="flat" cmpd="sng" algn="ctr">
                      <a:solidFill>
                        <a:scrgbClr r="0" g="0" b="0"/>
                      </a:solidFill>
                      <a:prstDash val="solid"/>
                      <a:round/>
                      <a:headEnd type="none" w="med" len="med"/>
                      <a:tailEnd type="none" w="med" len="med"/>
                    </a:lnT>
                    <a:lnB w="38100" cap="flat" cmpd="sng" algn="ctr">
                      <a:solidFill>
                        <a:scrgbClr r="0" g="0" b="0"/>
                      </a:solidFill>
                      <a:prstDash val="solid"/>
                      <a:round/>
                      <a:headEnd type="none" w="med" len="med"/>
                      <a:tailEnd type="none" w="med" len="med"/>
                    </a:lnB>
                  </a:tcPr>
                </a:tc>
                <a:tc>
                  <a:txBody>
                    <a:bodyPr/>
                    <a:lstStyle/>
                    <a:p>
                      <a:pPr algn="ctr"/>
                      <a:r>
                        <a:rPr lang="en-US" sz="2400" dirty="0" smtClean="0">
                          <a:solidFill>
                            <a:srgbClr val="000000"/>
                          </a:solidFill>
                          <a:latin typeface="Tw Cen MT"/>
                          <a:cs typeface="Tw Cen MT"/>
                        </a:rPr>
                        <a:t>Season 3</a:t>
                      </a:r>
                      <a:endParaRPr lang="en-US" sz="2400" dirty="0">
                        <a:solidFill>
                          <a:srgbClr val="000000"/>
                        </a:solidFill>
                        <a:latin typeface="Tw Cen MT"/>
                        <a:cs typeface="Tw Cen MT"/>
                      </a:endParaRPr>
                    </a:p>
                  </a:txBody>
                  <a:tcPr marL="99060" marR="99060">
                    <a:lnL w="38100" cap="flat" cmpd="sng" algn="ctr">
                      <a:solidFill>
                        <a:scrgbClr r="0" g="0" b="0"/>
                      </a:solidFill>
                      <a:prstDash val="solid"/>
                      <a:round/>
                      <a:headEnd type="none" w="med" len="med"/>
                      <a:tailEnd type="none" w="med" len="med"/>
                    </a:lnL>
                    <a:lnR w="38100" cap="flat" cmpd="sng" algn="ctr">
                      <a:solidFill>
                        <a:scrgbClr r="0" g="0" b="0"/>
                      </a:solidFill>
                      <a:prstDash val="solid"/>
                      <a:round/>
                      <a:headEnd type="none" w="med" len="med"/>
                      <a:tailEnd type="none" w="med" len="med"/>
                    </a:lnR>
                    <a:lnT w="38100" cap="flat" cmpd="sng" algn="ctr">
                      <a:solidFill>
                        <a:scrgbClr r="0" g="0" b="0"/>
                      </a:solidFill>
                      <a:prstDash val="solid"/>
                      <a:round/>
                      <a:headEnd type="none" w="med" len="med"/>
                      <a:tailEnd type="none" w="med" len="med"/>
                    </a:lnT>
                    <a:lnB w="38100" cap="flat" cmpd="sng" algn="ctr">
                      <a:solidFill>
                        <a:scrgbClr r="0" g="0" b="0"/>
                      </a:solidFill>
                      <a:prstDash val="solid"/>
                      <a:round/>
                      <a:headEnd type="none" w="med" len="med"/>
                      <a:tailEnd type="none" w="med" len="med"/>
                    </a:lnB>
                  </a:tcPr>
                </a:tc>
              </a:tr>
              <a:tr h="3385887">
                <a:tc>
                  <a:txBody>
                    <a:bodyPr/>
                    <a:lstStyle/>
                    <a:p>
                      <a:pPr marL="514350" indent="-514350">
                        <a:buFont typeface="+mj-lt"/>
                        <a:buAutoNum type="arabicPeriod"/>
                      </a:pPr>
                      <a:r>
                        <a:rPr lang="en-US" sz="2400" dirty="0" smtClean="0">
                          <a:latin typeface="Tw Cen MT"/>
                          <a:cs typeface="Tw Cen MT"/>
                        </a:rPr>
                        <a:t>Design</a:t>
                      </a:r>
                    </a:p>
                    <a:p>
                      <a:pPr marL="514350" indent="-514350">
                        <a:buFont typeface="+mj-lt"/>
                        <a:buAutoNum type="arabicPeriod"/>
                      </a:pPr>
                      <a:r>
                        <a:rPr lang="en-US" sz="2400" dirty="0" smtClean="0">
                          <a:latin typeface="Tw Cen MT"/>
                          <a:cs typeface="Tw Cen MT"/>
                        </a:rPr>
                        <a:t>Prototype with a small group of the potential audience</a:t>
                      </a:r>
                    </a:p>
                    <a:p>
                      <a:pPr marL="514350" indent="-514350">
                        <a:buFont typeface="+mj-lt"/>
                        <a:buAutoNum type="arabicPeriod"/>
                      </a:pPr>
                      <a:r>
                        <a:rPr lang="en-US" sz="2400" dirty="0" smtClean="0">
                          <a:latin typeface="Tw Cen MT"/>
                          <a:cs typeface="Tw Cen MT"/>
                        </a:rPr>
                        <a:t>Evaluate effectiveness</a:t>
                      </a:r>
                    </a:p>
                    <a:p>
                      <a:pPr marL="514350" marR="0" indent="-514350" algn="l" defTabSz="914400" rtl="0" eaLnBrk="1" fontAlgn="auto" latinLnBrk="0" hangingPunct="1">
                        <a:lnSpc>
                          <a:spcPct val="100000"/>
                        </a:lnSpc>
                        <a:spcBef>
                          <a:spcPts val="0"/>
                        </a:spcBef>
                        <a:spcAft>
                          <a:spcPts val="0"/>
                        </a:spcAft>
                        <a:buClrTx/>
                        <a:buSzTx/>
                        <a:buFont typeface="+mj-lt"/>
                        <a:buAutoNum type="arabicPeriod"/>
                        <a:tabLst/>
                        <a:defRPr/>
                      </a:pPr>
                      <a:r>
                        <a:rPr lang="en-US" sz="2400" baseline="0" dirty="0" smtClean="0">
                          <a:latin typeface="Tw Cen MT"/>
                          <a:cs typeface="Tw Cen MT"/>
                        </a:rPr>
                        <a:t>Re-design </a:t>
                      </a:r>
                      <a:r>
                        <a:rPr lang="en-US" sz="2400" dirty="0" smtClean="0">
                          <a:latin typeface="Tw Cen MT"/>
                          <a:cs typeface="Tw Cen MT"/>
                        </a:rPr>
                        <a:t> </a:t>
                      </a:r>
                    </a:p>
                  </a:txBody>
                  <a:tcPr marL="99060" marR="99060">
                    <a:lnL w="38100" cap="flat" cmpd="sng" algn="ctr">
                      <a:solidFill>
                        <a:scrgbClr r="0" g="0" b="0"/>
                      </a:solidFill>
                      <a:prstDash val="solid"/>
                      <a:round/>
                      <a:headEnd type="none" w="med" len="med"/>
                      <a:tailEnd type="none" w="med" len="med"/>
                    </a:lnL>
                    <a:lnR w="38100" cap="flat" cmpd="sng" algn="ctr">
                      <a:solidFill>
                        <a:scrgbClr r="0" g="0" b="0"/>
                      </a:solidFill>
                      <a:prstDash val="solid"/>
                      <a:round/>
                      <a:headEnd type="none" w="med" len="med"/>
                      <a:tailEnd type="none" w="med" len="med"/>
                    </a:lnR>
                    <a:lnT w="38100" cap="flat" cmpd="sng" algn="ctr">
                      <a:solidFill>
                        <a:scrgbClr r="0" g="0" b="0"/>
                      </a:solidFill>
                      <a:prstDash val="solid"/>
                      <a:round/>
                      <a:headEnd type="none" w="med" len="med"/>
                      <a:tailEnd type="none" w="med" len="med"/>
                    </a:lnT>
                    <a:lnB w="38100" cap="flat" cmpd="sng" algn="ctr">
                      <a:solidFill>
                        <a:scrgbClr r="0" g="0" b="0"/>
                      </a:solidFill>
                      <a:prstDash val="solid"/>
                      <a:round/>
                      <a:headEnd type="none" w="med" len="med"/>
                      <a:tailEnd type="none" w="med" len="med"/>
                    </a:lnB>
                  </a:tcPr>
                </a:tc>
                <a:tc>
                  <a:txBody>
                    <a:bodyPr/>
                    <a:lstStyle/>
                    <a:p>
                      <a:pPr marL="514350" indent="-514350">
                        <a:buFont typeface="+mj-lt"/>
                        <a:buAutoNum type="arabicPeriod"/>
                      </a:pPr>
                      <a:r>
                        <a:rPr lang="en-US" sz="2400" baseline="0" dirty="0" smtClean="0">
                          <a:latin typeface="Tw Cen MT"/>
                          <a:cs typeface="Tw Cen MT"/>
                        </a:rPr>
                        <a:t>Expand reach to wider audience</a:t>
                      </a:r>
                    </a:p>
                    <a:p>
                      <a:pPr marL="514350" indent="-514350">
                        <a:buFont typeface="+mj-lt"/>
                        <a:buAutoNum type="arabicPeriod"/>
                      </a:pPr>
                      <a:r>
                        <a:rPr lang="en-US" sz="2400" baseline="0" dirty="0" smtClean="0">
                          <a:latin typeface="Tw Cen MT"/>
                          <a:cs typeface="Tw Cen MT"/>
                        </a:rPr>
                        <a:t>Continued evaluation</a:t>
                      </a:r>
                      <a:endParaRPr lang="en-US" sz="2400" dirty="0">
                        <a:latin typeface="Tw Cen MT"/>
                        <a:cs typeface="Tw Cen MT"/>
                      </a:endParaRPr>
                    </a:p>
                  </a:txBody>
                  <a:tcPr marL="99060" marR="99060">
                    <a:lnL w="38100" cap="flat" cmpd="sng" algn="ctr">
                      <a:solidFill>
                        <a:scrgbClr r="0" g="0" b="0"/>
                      </a:solidFill>
                      <a:prstDash val="solid"/>
                      <a:round/>
                      <a:headEnd type="none" w="med" len="med"/>
                      <a:tailEnd type="none" w="med" len="med"/>
                    </a:lnL>
                    <a:lnR w="38100" cap="flat" cmpd="sng" algn="ctr">
                      <a:solidFill>
                        <a:scrgbClr r="0" g="0" b="0"/>
                      </a:solidFill>
                      <a:prstDash val="solid"/>
                      <a:round/>
                      <a:headEnd type="none" w="med" len="med"/>
                      <a:tailEnd type="none" w="med" len="med"/>
                    </a:lnR>
                    <a:lnT w="38100" cap="flat" cmpd="sng" algn="ctr">
                      <a:solidFill>
                        <a:scrgbClr r="0" g="0" b="0"/>
                      </a:solidFill>
                      <a:prstDash val="solid"/>
                      <a:round/>
                      <a:headEnd type="none" w="med" len="med"/>
                      <a:tailEnd type="none" w="med" len="med"/>
                    </a:lnT>
                    <a:lnB w="38100" cap="flat" cmpd="sng" algn="ctr">
                      <a:solidFill>
                        <a:scrgbClr r="0" g="0" b="0"/>
                      </a:solidFill>
                      <a:prstDash val="solid"/>
                      <a:round/>
                      <a:headEnd type="none" w="med" len="med"/>
                      <a:tailEnd type="none" w="med" len="med"/>
                    </a:lnB>
                  </a:tcPr>
                </a:tc>
                <a:tc>
                  <a:txBody>
                    <a:bodyPr/>
                    <a:lstStyle/>
                    <a:p>
                      <a:pPr marL="514350" indent="-514350">
                        <a:buFont typeface="+mj-lt"/>
                        <a:buAutoNum type="arabicPeriod"/>
                      </a:pPr>
                      <a:r>
                        <a:rPr lang="en-US" sz="2400" dirty="0" smtClean="0">
                          <a:latin typeface="Tw Cen MT"/>
                          <a:cs typeface="Tw Cen MT"/>
                        </a:rPr>
                        <a:t>Integrate into regular offerings</a:t>
                      </a:r>
                    </a:p>
                    <a:p>
                      <a:pPr marL="514350" indent="-514350">
                        <a:buFont typeface="+mj-lt"/>
                        <a:buAutoNum type="arabicPeriod"/>
                      </a:pPr>
                      <a:r>
                        <a:rPr lang="en-US" sz="2400" dirty="0" smtClean="0">
                          <a:latin typeface="Tw Cen MT"/>
                          <a:cs typeface="Tw Cen MT"/>
                        </a:rPr>
                        <a:t>Continue expansion</a:t>
                      </a:r>
                    </a:p>
                    <a:p>
                      <a:pPr marL="457200" indent="-457200">
                        <a:buFontTx/>
                        <a:buChar char="-"/>
                      </a:pPr>
                      <a:endParaRPr lang="en-US" sz="2400" dirty="0">
                        <a:latin typeface="Tw Cen MT"/>
                        <a:cs typeface="Tw Cen MT"/>
                      </a:endParaRPr>
                    </a:p>
                  </a:txBody>
                  <a:tcPr marL="99060" marR="99060">
                    <a:lnL w="38100" cap="flat" cmpd="sng" algn="ctr">
                      <a:solidFill>
                        <a:scrgbClr r="0" g="0" b="0"/>
                      </a:solidFill>
                      <a:prstDash val="solid"/>
                      <a:round/>
                      <a:headEnd type="none" w="med" len="med"/>
                      <a:tailEnd type="none" w="med" len="med"/>
                    </a:lnL>
                    <a:lnR w="38100" cap="flat" cmpd="sng" algn="ctr">
                      <a:solidFill>
                        <a:scrgbClr r="0" g="0" b="0"/>
                      </a:solidFill>
                      <a:prstDash val="solid"/>
                      <a:round/>
                      <a:headEnd type="none" w="med" len="med"/>
                      <a:tailEnd type="none" w="med" len="med"/>
                    </a:lnR>
                    <a:lnT w="38100" cap="flat" cmpd="sng" algn="ctr">
                      <a:solidFill>
                        <a:scrgbClr r="0" g="0" b="0"/>
                      </a:solidFill>
                      <a:prstDash val="solid"/>
                      <a:round/>
                      <a:headEnd type="none" w="med" len="med"/>
                      <a:tailEnd type="none" w="med" len="med"/>
                    </a:lnT>
                    <a:lnB w="38100" cap="flat" cmpd="sng" algn="ctr">
                      <a:solidFill>
                        <a:scrgbClr r="0" g="0" b="0"/>
                      </a:solidFill>
                      <a:prstDash val="solid"/>
                      <a:round/>
                      <a:headEnd type="none" w="med" len="med"/>
                      <a:tailEnd type="none" w="med" len="med"/>
                    </a:lnB>
                  </a:tcPr>
                </a:tc>
              </a:tr>
            </a:tbl>
          </a:graphicData>
        </a:graphic>
      </p:graphicFrame>
      <p:sp>
        <p:nvSpPr>
          <p:cNvPr id="3" name="Title 2"/>
          <p:cNvSpPr>
            <a:spLocks noGrp="1"/>
          </p:cNvSpPr>
          <p:nvPr>
            <p:ph type="title"/>
          </p:nvPr>
        </p:nvSpPr>
        <p:spPr/>
        <p:txBody>
          <a:bodyPr/>
          <a:lstStyle/>
          <a:p>
            <a:r>
              <a:rPr lang="en-US" dirty="0" smtClean="0">
                <a:latin typeface="Candara"/>
                <a:cs typeface="Candara"/>
              </a:rPr>
              <a:t>Implementation Timeline</a:t>
            </a:r>
            <a:endParaRPr lang="en-US" dirty="0">
              <a:latin typeface="Candara"/>
              <a:cs typeface="Candara"/>
            </a:endParaRPr>
          </a:p>
        </p:txBody>
      </p:sp>
    </p:spTree>
    <p:extLst>
      <p:ext uri="{BB962C8B-B14F-4D97-AF65-F5344CB8AC3E}">
        <p14:creationId xmlns:p14="http://schemas.microsoft.com/office/powerpoint/2010/main" val="2388892249"/>
      </p:ext>
    </p:extLst>
  </p:cSld>
  <p:clrMapOvr>
    <a:masterClrMapping/>
  </p:clrMapOvr>
  <p:timing>
    <p:tnLst>
      <p:par>
        <p:cTn xmlns:p14="http://schemas.microsoft.com/office/powerpoint/2010/mai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latin typeface="Candara"/>
                <a:cs typeface="Candara"/>
              </a:rPr>
              <a:t>Testing the Prototype</a:t>
            </a:r>
            <a:endParaRPr lang="en-US" dirty="0">
              <a:latin typeface="Candara"/>
              <a:cs typeface="Candara"/>
            </a:endParaRPr>
          </a:p>
        </p:txBody>
      </p:sp>
      <p:sp>
        <p:nvSpPr>
          <p:cNvPr id="3" name="Content Placeholder 2"/>
          <p:cNvSpPr>
            <a:spLocks noGrp="1"/>
          </p:cNvSpPr>
          <p:nvPr>
            <p:ph sz="quarter" idx="1"/>
          </p:nvPr>
        </p:nvSpPr>
        <p:spPr>
          <a:xfrm>
            <a:off x="663702" y="1600200"/>
            <a:ext cx="8832850" cy="5016500"/>
          </a:xfrm>
        </p:spPr>
        <p:txBody>
          <a:bodyPr>
            <a:normAutofit/>
          </a:bodyPr>
          <a:lstStyle/>
          <a:p>
            <a:pPr marL="0" indent="0">
              <a:buNone/>
            </a:pPr>
            <a:r>
              <a:rPr lang="en-US" sz="2800" dirty="0"/>
              <a:t>Testing is the chance to refine our solutions and make them better. </a:t>
            </a:r>
            <a:r>
              <a:rPr lang="en-US" sz="2800" dirty="0" smtClean="0"/>
              <a:t>Prototype </a:t>
            </a:r>
            <a:r>
              <a:rPr lang="en-US" sz="2800" dirty="0"/>
              <a:t>as </a:t>
            </a:r>
            <a:r>
              <a:rPr lang="en-US" sz="2800" dirty="0" smtClean="0"/>
              <a:t>if you </a:t>
            </a:r>
            <a:r>
              <a:rPr lang="en-US" sz="2800" dirty="0"/>
              <a:t>know you’re right, but test as if you know you’re wrong</a:t>
            </a:r>
            <a:r>
              <a:rPr lang="en-US" sz="2800" dirty="0" smtClean="0"/>
              <a:t>.</a:t>
            </a:r>
          </a:p>
          <a:p>
            <a:pPr marL="514350" indent="-514350">
              <a:spcBef>
                <a:spcPts val="0"/>
              </a:spcBef>
              <a:buClr>
                <a:schemeClr val="accent1"/>
              </a:buClr>
              <a:buSzPct val="80000"/>
              <a:buFont typeface="+mj-lt"/>
              <a:buAutoNum type="arabicPeriod"/>
            </a:pPr>
            <a:r>
              <a:rPr lang="en-US" sz="2800" dirty="0"/>
              <a:t>R</a:t>
            </a:r>
            <a:r>
              <a:rPr lang="en-US" sz="2800" dirty="0" smtClean="0"/>
              <a:t>efine </a:t>
            </a:r>
            <a:r>
              <a:rPr lang="en-US" sz="2800" dirty="0"/>
              <a:t>our prototypes and solutions</a:t>
            </a:r>
            <a:r>
              <a:rPr lang="en-US" sz="2800" dirty="0" smtClean="0"/>
              <a:t>.</a:t>
            </a:r>
            <a:endParaRPr lang="en-US" sz="2800" dirty="0"/>
          </a:p>
          <a:p>
            <a:pPr marL="514350" indent="-514350">
              <a:spcBef>
                <a:spcPts val="0"/>
              </a:spcBef>
              <a:buClr>
                <a:schemeClr val="accent1"/>
              </a:buClr>
              <a:buSzPct val="80000"/>
              <a:buFont typeface="+mj-lt"/>
              <a:buAutoNum type="arabicPeriod"/>
            </a:pPr>
            <a:r>
              <a:rPr lang="en-US" sz="2800" dirty="0"/>
              <a:t>L</a:t>
            </a:r>
            <a:r>
              <a:rPr lang="en-US" sz="2800" dirty="0" smtClean="0"/>
              <a:t>earn </a:t>
            </a:r>
            <a:r>
              <a:rPr lang="en-US" sz="2800" dirty="0"/>
              <a:t>more about our </a:t>
            </a:r>
            <a:r>
              <a:rPr lang="en-US" sz="2800" dirty="0" smtClean="0"/>
              <a:t>user. </a:t>
            </a:r>
            <a:r>
              <a:rPr lang="en-US" sz="2800" dirty="0"/>
              <a:t>Testing is another opportunity to build empathy through observation and engagement—it often yields unexpected insights.</a:t>
            </a:r>
          </a:p>
          <a:p>
            <a:pPr marL="514350" indent="-514350">
              <a:spcBef>
                <a:spcPts val="0"/>
              </a:spcBef>
              <a:buClr>
                <a:schemeClr val="accent1"/>
              </a:buClr>
              <a:buSzPct val="80000"/>
              <a:buFont typeface="+mj-lt"/>
              <a:buAutoNum type="arabicPeriod"/>
            </a:pPr>
            <a:r>
              <a:rPr lang="en-US" sz="2800" dirty="0"/>
              <a:t>T</a:t>
            </a:r>
            <a:r>
              <a:rPr lang="en-US" sz="2800" dirty="0" smtClean="0"/>
              <a:t>est </a:t>
            </a:r>
            <a:r>
              <a:rPr lang="en-US" sz="2800" dirty="0"/>
              <a:t>and refine our POV. Sometimes testing reveals that not only did we not get the solution right, </a:t>
            </a:r>
            <a:r>
              <a:rPr lang="en-US" sz="2800" dirty="0" smtClean="0"/>
              <a:t>but also </a:t>
            </a:r>
            <a:r>
              <a:rPr lang="en-US" sz="2800" dirty="0"/>
              <a:t>that we have failed to frame the problem correctly</a:t>
            </a:r>
            <a:r>
              <a:rPr lang="en-US" sz="2800" dirty="0" smtClean="0"/>
              <a:t>.</a:t>
            </a:r>
            <a:endParaRPr lang="en-US" sz="2800" dirty="0"/>
          </a:p>
        </p:txBody>
      </p:sp>
    </p:spTree>
    <p:extLst>
      <p:ext uri="{BB962C8B-B14F-4D97-AF65-F5344CB8AC3E}">
        <p14:creationId xmlns:p14="http://schemas.microsoft.com/office/powerpoint/2010/main" val="337208327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663702" y="1600200"/>
            <a:ext cx="8832850" cy="4876800"/>
          </a:xfrm>
        </p:spPr>
        <p:txBody>
          <a:bodyPr>
            <a:normAutofit/>
          </a:bodyPr>
          <a:lstStyle/>
          <a:p>
            <a:pPr marL="457200" indent="-457200">
              <a:spcBef>
                <a:spcPts val="0"/>
              </a:spcBef>
              <a:buClr>
                <a:schemeClr val="accent1"/>
              </a:buClr>
              <a:buSzPct val="100000"/>
              <a:buFont typeface="Wingdings" charset="2"/>
              <a:buChar char=""/>
            </a:pPr>
            <a:r>
              <a:rPr lang="en-US" sz="2800" dirty="0"/>
              <a:t>Prototyping is getting ideas and explorations out of your head and into the physical world. </a:t>
            </a:r>
            <a:endParaRPr lang="en-US" sz="2800" dirty="0" smtClean="0"/>
          </a:p>
          <a:p>
            <a:pPr marL="457200" indent="-457200">
              <a:spcBef>
                <a:spcPts val="0"/>
              </a:spcBef>
              <a:buClr>
                <a:schemeClr val="accent1"/>
              </a:buClr>
              <a:buSzPct val="100000"/>
              <a:buFont typeface="Wingdings" charset="2"/>
              <a:buChar char=""/>
            </a:pPr>
            <a:r>
              <a:rPr lang="en-US" sz="2800" dirty="0" smtClean="0"/>
              <a:t>In </a:t>
            </a:r>
            <a:r>
              <a:rPr lang="en-US" sz="2800" dirty="0"/>
              <a:t>early explorations keep your prototypes rough and rapid to allow </a:t>
            </a:r>
            <a:r>
              <a:rPr lang="en-US" sz="2800" dirty="0" smtClean="0"/>
              <a:t>yourself to </a:t>
            </a:r>
            <a:r>
              <a:rPr lang="en-US" sz="2800" dirty="0"/>
              <a:t>learn quickly and investigate a lot of different </a:t>
            </a:r>
            <a:r>
              <a:rPr lang="en-US" sz="2800" dirty="0" smtClean="0"/>
              <a:t>possibilities.</a:t>
            </a:r>
          </a:p>
          <a:p>
            <a:pPr marL="457200" indent="-457200">
              <a:spcBef>
                <a:spcPts val="0"/>
              </a:spcBef>
              <a:buClr>
                <a:schemeClr val="accent1"/>
              </a:buClr>
              <a:buSzPct val="100000"/>
              <a:buFont typeface="Wingdings" charset="2"/>
              <a:buChar char=""/>
            </a:pPr>
            <a:r>
              <a:rPr lang="en-US" sz="2800" dirty="0" smtClean="0"/>
              <a:t>Prototypes </a:t>
            </a:r>
            <a:r>
              <a:rPr lang="en-US" sz="2800" dirty="0"/>
              <a:t>are most successful when people (the design team, the user, and others) can experience </a:t>
            </a:r>
            <a:r>
              <a:rPr lang="en-US" sz="2800" dirty="0" smtClean="0"/>
              <a:t>and interact </a:t>
            </a:r>
            <a:r>
              <a:rPr lang="en-US" sz="2800" dirty="0"/>
              <a:t>with them. What you learn from those interactions can help drive deeper empathy, as well </a:t>
            </a:r>
            <a:r>
              <a:rPr lang="en-US" sz="2800" dirty="0" smtClean="0"/>
              <a:t>as shape </a:t>
            </a:r>
            <a:r>
              <a:rPr lang="en-US" sz="2800" dirty="0"/>
              <a:t>successful solutions.</a:t>
            </a:r>
          </a:p>
        </p:txBody>
      </p:sp>
      <p:sp>
        <p:nvSpPr>
          <p:cNvPr id="4" name="Title 3"/>
          <p:cNvSpPr>
            <a:spLocks noGrp="1"/>
          </p:cNvSpPr>
          <p:nvPr>
            <p:ph type="title"/>
          </p:nvPr>
        </p:nvSpPr>
        <p:spPr/>
        <p:txBody>
          <a:bodyPr/>
          <a:lstStyle/>
          <a:p>
            <a:r>
              <a:rPr lang="en-US" dirty="0" smtClean="0">
                <a:latin typeface="Candara"/>
                <a:cs typeface="Candara"/>
              </a:rPr>
              <a:t>Testing the Prototype</a:t>
            </a:r>
            <a:endParaRPr lang="en-US" dirty="0">
              <a:latin typeface="Candara"/>
              <a:cs typeface="Candara"/>
            </a:endParaRPr>
          </a:p>
        </p:txBody>
      </p:sp>
    </p:spTree>
    <p:extLst>
      <p:ext uri="{BB962C8B-B14F-4D97-AF65-F5344CB8AC3E}">
        <p14:creationId xmlns:p14="http://schemas.microsoft.com/office/powerpoint/2010/main" val="415341241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latin typeface="Candara"/>
                <a:cs typeface="Candara"/>
              </a:rPr>
              <a:t>Testing the Prototype</a:t>
            </a:r>
            <a:endParaRPr lang="en-US" dirty="0">
              <a:latin typeface="Candara"/>
              <a:cs typeface="Candara"/>
            </a:endParaRPr>
          </a:p>
        </p:txBody>
      </p:sp>
      <p:sp>
        <p:nvSpPr>
          <p:cNvPr id="3" name="Content Placeholder 2"/>
          <p:cNvSpPr>
            <a:spLocks noGrp="1"/>
          </p:cNvSpPr>
          <p:nvPr>
            <p:ph sz="quarter" idx="1"/>
          </p:nvPr>
        </p:nvSpPr>
        <p:spPr>
          <a:xfrm>
            <a:off x="663702" y="1600200"/>
            <a:ext cx="8832850" cy="5359400"/>
          </a:xfrm>
        </p:spPr>
        <p:txBody>
          <a:bodyPr>
            <a:normAutofit/>
          </a:bodyPr>
          <a:lstStyle/>
          <a:p>
            <a:pPr marL="0" indent="0">
              <a:spcBef>
                <a:spcPts val="0"/>
              </a:spcBef>
              <a:buNone/>
            </a:pPr>
            <a:r>
              <a:rPr lang="en-US" sz="2600" dirty="0" smtClean="0"/>
              <a:t>We </a:t>
            </a:r>
            <a:r>
              <a:rPr lang="en-US" sz="2600" dirty="0"/>
              <a:t>prototype to:</a:t>
            </a:r>
          </a:p>
          <a:p>
            <a:pPr marL="457200" lvl="1" indent="-457200">
              <a:spcBef>
                <a:spcPts val="0"/>
              </a:spcBef>
              <a:buSzPct val="80000"/>
              <a:buFont typeface="+mj-lt"/>
              <a:buAutoNum type="arabicPeriod"/>
            </a:pPr>
            <a:r>
              <a:rPr lang="en-US" sz="2600" b="1" dirty="0" smtClean="0"/>
              <a:t>Learn: </a:t>
            </a:r>
            <a:r>
              <a:rPr lang="en-US" sz="2600" dirty="0" smtClean="0"/>
              <a:t>If </a:t>
            </a:r>
            <a:r>
              <a:rPr lang="en-US" sz="2600" dirty="0"/>
              <a:t>a picture is worth a thousand words, a prototype is worth a thousand pictures.</a:t>
            </a:r>
          </a:p>
          <a:p>
            <a:pPr marL="457200" lvl="1" indent="-457200">
              <a:spcBef>
                <a:spcPts val="0"/>
              </a:spcBef>
              <a:buSzPct val="80000"/>
              <a:buFont typeface="+mj-lt"/>
              <a:buAutoNum type="arabicPeriod"/>
            </a:pPr>
            <a:r>
              <a:rPr lang="en-US" sz="2600" b="1" dirty="0"/>
              <a:t>Solve </a:t>
            </a:r>
            <a:r>
              <a:rPr lang="en-US" sz="2600" b="1" dirty="0" smtClean="0"/>
              <a:t>disagreements: </a:t>
            </a:r>
            <a:r>
              <a:rPr lang="en-US" sz="2600" dirty="0" smtClean="0"/>
              <a:t>Can </a:t>
            </a:r>
            <a:r>
              <a:rPr lang="en-US" sz="2600" dirty="0"/>
              <a:t>eliminate ambiguity, assist in ideation, </a:t>
            </a:r>
            <a:r>
              <a:rPr lang="en-US" sz="2600" dirty="0" smtClean="0"/>
              <a:t>and reduce </a:t>
            </a:r>
            <a:r>
              <a:rPr lang="en-US" sz="2600" dirty="0"/>
              <a:t>miscommunication.</a:t>
            </a:r>
          </a:p>
          <a:p>
            <a:pPr marL="457200" lvl="1" indent="-457200">
              <a:spcBef>
                <a:spcPts val="0"/>
              </a:spcBef>
              <a:buSzPct val="80000"/>
              <a:buFont typeface="+mj-lt"/>
              <a:buAutoNum type="arabicPeriod"/>
            </a:pPr>
            <a:r>
              <a:rPr lang="en-US" sz="2600" b="1" dirty="0"/>
              <a:t>Start a </a:t>
            </a:r>
            <a:r>
              <a:rPr lang="en-US" sz="2600" b="1" dirty="0" smtClean="0"/>
              <a:t>conversation: </a:t>
            </a:r>
            <a:r>
              <a:rPr lang="en-US" sz="2600" dirty="0"/>
              <a:t>C</a:t>
            </a:r>
            <a:r>
              <a:rPr lang="en-US" sz="2600" dirty="0" smtClean="0"/>
              <a:t>an </a:t>
            </a:r>
            <a:r>
              <a:rPr lang="en-US" sz="2600" dirty="0"/>
              <a:t>be a great way to have a different kind of conversation with users.</a:t>
            </a:r>
          </a:p>
          <a:p>
            <a:pPr marL="457200" lvl="1" indent="-457200">
              <a:spcBef>
                <a:spcPts val="0"/>
              </a:spcBef>
              <a:buSzPct val="80000"/>
              <a:buFont typeface="+mj-lt"/>
              <a:buAutoNum type="arabicPeriod"/>
            </a:pPr>
            <a:r>
              <a:rPr lang="en-US" sz="2600" b="1" dirty="0"/>
              <a:t>Fail quickly and </a:t>
            </a:r>
            <a:r>
              <a:rPr lang="en-US" sz="2600" b="1" dirty="0" smtClean="0"/>
              <a:t>cheaply:</a:t>
            </a:r>
            <a:r>
              <a:rPr lang="en-US" sz="2600" dirty="0" smtClean="0"/>
              <a:t> Allows </a:t>
            </a:r>
            <a:r>
              <a:rPr lang="en-US" sz="2600" dirty="0"/>
              <a:t>you to test a number of ideas </a:t>
            </a:r>
            <a:r>
              <a:rPr lang="en-US" sz="2600" dirty="0" smtClean="0"/>
              <a:t>without investing </a:t>
            </a:r>
            <a:r>
              <a:rPr lang="en-US" sz="2600" dirty="0"/>
              <a:t>a lot of time and money up front.</a:t>
            </a:r>
          </a:p>
          <a:p>
            <a:pPr marL="457200" lvl="1" indent="-457200">
              <a:spcBef>
                <a:spcPts val="0"/>
              </a:spcBef>
              <a:buSzPct val="80000"/>
              <a:buFont typeface="+mj-lt"/>
              <a:buAutoNum type="arabicPeriod"/>
            </a:pPr>
            <a:r>
              <a:rPr lang="en-US" sz="2600" b="1" dirty="0"/>
              <a:t>Manage the solution-building </a:t>
            </a:r>
            <a:r>
              <a:rPr lang="en-US" sz="2600" b="1" dirty="0" smtClean="0"/>
              <a:t>process:</a:t>
            </a:r>
            <a:r>
              <a:rPr lang="en-US" sz="2600" dirty="0" smtClean="0"/>
              <a:t> Encourages </a:t>
            </a:r>
            <a:r>
              <a:rPr lang="en-US" sz="2600" dirty="0"/>
              <a:t>you to break a </a:t>
            </a:r>
            <a:r>
              <a:rPr lang="en-US" sz="2600" dirty="0" smtClean="0"/>
              <a:t>large problem </a:t>
            </a:r>
            <a:r>
              <a:rPr lang="en-US" sz="2600" dirty="0"/>
              <a:t>down into smaller, testable chunks.</a:t>
            </a:r>
          </a:p>
        </p:txBody>
      </p:sp>
    </p:spTree>
    <p:extLst>
      <p:ext uri="{BB962C8B-B14F-4D97-AF65-F5344CB8AC3E}">
        <p14:creationId xmlns:p14="http://schemas.microsoft.com/office/powerpoint/2010/main" val="124779448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Feedback Capture Grid.pdf"/>
          <p:cNvPicPr>
            <a:picLocks noChangeAspect="1"/>
          </p:cNvPicPr>
          <p:nvPr/>
        </p:nvPicPr>
        <p:blipFill rotWithShape="1">
          <a:blip r:embed="rId2">
            <a:extLst>
              <a:ext uri="{28A0092B-C50C-407E-A947-70E740481C1C}">
                <a14:useLocalDpi xmlns:a14="http://schemas.microsoft.com/office/drawing/2010/main" val="0"/>
              </a:ext>
            </a:extLst>
          </a:blip>
          <a:srcRect l="8641" t="3333" r="9345" b="20017"/>
          <a:stretch/>
        </p:blipFill>
        <p:spPr>
          <a:xfrm>
            <a:off x="1945027" y="228600"/>
            <a:ext cx="5708669" cy="6373474"/>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3563661768"/>
      </p:ext>
    </p:extLst>
  </p:cSld>
  <p:clrMapOvr>
    <a:masterClrMapping/>
  </p:clrMapOvr>
  <p:timing>
    <p:tnLst>
      <p:par>
        <p:cTn xmlns:p14="http://schemas.microsoft.com/office/powerpoint/2010/mai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dirty="0" smtClean="0">
                <a:latin typeface="Candara"/>
                <a:cs typeface="Candara"/>
              </a:rPr>
              <a:t>Anchoring Change in the Culture</a:t>
            </a:r>
            <a:endParaRPr lang="en-US" dirty="0">
              <a:latin typeface="Candara"/>
              <a:cs typeface="Candara"/>
            </a:endParaRPr>
          </a:p>
        </p:txBody>
      </p:sp>
      <p:sp>
        <p:nvSpPr>
          <p:cNvPr id="378882" name="Rectangle 2"/>
          <p:cNvSpPr>
            <a:spLocks noGrp="1" noChangeArrowheads="1"/>
          </p:cNvSpPr>
          <p:nvPr>
            <p:ph sz="quarter" idx="1"/>
          </p:nvPr>
        </p:nvSpPr>
        <p:spPr/>
        <p:txBody>
          <a:bodyPr>
            <a:noAutofit/>
          </a:bodyPr>
          <a:lstStyle/>
          <a:p>
            <a:pPr marL="0" indent="0" algn="ctr" defTabSz="740093">
              <a:buNone/>
            </a:pPr>
            <a:r>
              <a:rPr lang="en-US" sz="3600" b="1" dirty="0">
                <a:solidFill>
                  <a:srgbClr val="AD0101"/>
                </a:solidFill>
                <a:latin typeface="Tw Cen MT"/>
              </a:rPr>
              <a:t>Whenever you let up before the job </a:t>
            </a:r>
          </a:p>
          <a:p>
            <a:pPr marL="0" indent="0" algn="ctr" defTabSz="740093">
              <a:buNone/>
            </a:pPr>
            <a:r>
              <a:rPr lang="en-US" sz="3600" b="1" dirty="0">
                <a:solidFill>
                  <a:srgbClr val="AD0101"/>
                </a:solidFill>
                <a:latin typeface="Tw Cen MT"/>
              </a:rPr>
              <a:t>is done, critical momentum can be </a:t>
            </a:r>
          </a:p>
          <a:p>
            <a:pPr marL="0" indent="0" algn="ctr" defTabSz="740093">
              <a:buNone/>
            </a:pPr>
            <a:r>
              <a:rPr lang="en-US" sz="3600" b="1" dirty="0">
                <a:solidFill>
                  <a:srgbClr val="AD0101"/>
                </a:solidFill>
                <a:latin typeface="Tw Cen MT"/>
              </a:rPr>
              <a:t>lost and regression may follow.</a:t>
            </a:r>
          </a:p>
          <a:p>
            <a:pPr marL="0" indent="0" algn="ctr" defTabSz="740093">
              <a:buNone/>
            </a:pPr>
            <a:r>
              <a:rPr lang="en-US" dirty="0"/>
              <a:t>(John Kotter)</a:t>
            </a:r>
          </a:p>
        </p:txBody>
      </p:sp>
    </p:spTree>
    <p:extLst>
      <p:ext uri="{BB962C8B-B14F-4D97-AF65-F5344CB8AC3E}">
        <p14:creationId xmlns:p14="http://schemas.microsoft.com/office/powerpoint/2010/main" val="2306109486"/>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Candara"/>
                <a:cs typeface="Candara"/>
              </a:rPr>
              <a:t>Leadership 2.0 (Susan Lang)</a:t>
            </a:r>
            <a:endParaRPr lang="en-US" dirty="0">
              <a:latin typeface="Candara"/>
              <a:cs typeface="Candara"/>
            </a:endParaRPr>
          </a:p>
        </p:txBody>
      </p:sp>
      <p:sp>
        <p:nvSpPr>
          <p:cNvPr id="3" name="Content Placeholder 2"/>
          <p:cNvSpPr>
            <a:spLocks noGrp="1"/>
          </p:cNvSpPr>
          <p:nvPr>
            <p:ph sz="quarter" idx="1"/>
          </p:nvPr>
        </p:nvSpPr>
        <p:spPr>
          <a:xfrm>
            <a:off x="663702" y="1600200"/>
            <a:ext cx="8832850" cy="5003800"/>
          </a:xfrm>
        </p:spPr>
        <p:txBody>
          <a:bodyPr>
            <a:normAutofit fontScale="85000" lnSpcReduction="20000"/>
          </a:bodyPr>
          <a:lstStyle/>
          <a:p>
            <a:pPr marL="0" indent="0">
              <a:buNone/>
            </a:pPr>
            <a:r>
              <a:rPr lang="en-US" dirty="0"/>
              <a:t>Leadership 2.0 is growing out of the post-Christendom and the Internet age. </a:t>
            </a:r>
            <a:r>
              <a:rPr lang="en-US" dirty="0" smtClean="0"/>
              <a:t>The </a:t>
            </a:r>
            <a:r>
              <a:rPr lang="en-US" dirty="0"/>
              <a:t>shape of relational, networked leadership is still emerging and will be </a:t>
            </a:r>
            <a:r>
              <a:rPr lang="en-US" dirty="0" smtClean="0"/>
              <a:t>very contextual</a:t>
            </a:r>
            <a:r>
              <a:rPr lang="en-US" dirty="0"/>
              <a:t>. </a:t>
            </a:r>
            <a:r>
              <a:rPr lang="en-US" dirty="0" smtClean="0"/>
              <a:t>Leadership </a:t>
            </a:r>
            <a:r>
              <a:rPr lang="en-US" dirty="0"/>
              <a:t>2.0 is:</a:t>
            </a:r>
          </a:p>
          <a:p>
            <a:r>
              <a:rPr lang="en-US" dirty="0"/>
              <a:t>Relational—The focus is on developing and nurturing relationships and links</a:t>
            </a:r>
            <a:r>
              <a:rPr lang="en-US" dirty="0" smtClean="0"/>
              <a:t>.</a:t>
            </a:r>
            <a:endParaRPr lang="en-US" dirty="0"/>
          </a:p>
          <a:p>
            <a:r>
              <a:rPr lang="en-US" dirty="0"/>
              <a:t>Decentralized—Resources are distributed throughout a networked congregation </a:t>
            </a:r>
            <a:r>
              <a:rPr lang="en-US" dirty="0" smtClean="0"/>
              <a:t>and ministry</a:t>
            </a:r>
            <a:r>
              <a:rPr lang="en-US" dirty="0"/>
              <a:t>. Each person is recognized as a connector to his or her own resources </a:t>
            </a:r>
            <a:r>
              <a:rPr lang="en-US" dirty="0" smtClean="0"/>
              <a:t>and networks</a:t>
            </a:r>
            <a:r>
              <a:rPr lang="en-US" dirty="0"/>
              <a:t>.</a:t>
            </a:r>
          </a:p>
          <a:p>
            <a:r>
              <a:rPr lang="en-US" dirty="0"/>
              <a:t>Collaborative—Collaboration builds on conversations and recognizes that we are </a:t>
            </a:r>
            <a:r>
              <a:rPr lang="en-US" dirty="0" smtClean="0"/>
              <a:t>all teachers</a:t>
            </a:r>
            <a:r>
              <a:rPr lang="en-US" dirty="0"/>
              <a:t>, we are all learners, and we are always stronger together than we are alone.</a:t>
            </a:r>
          </a:p>
          <a:p>
            <a:r>
              <a:rPr lang="en-US" dirty="0"/>
              <a:t>Focused on emergence—Recognizes that discernment is important for leaders, </a:t>
            </a:r>
            <a:r>
              <a:rPr lang="en-US" dirty="0" smtClean="0"/>
              <a:t>because God’s </a:t>
            </a:r>
            <a:r>
              <a:rPr lang="en-US" dirty="0"/>
              <a:t>presence and action among us emerge and often change over time.</a:t>
            </a:r>
          </a:p>
        </p:txBody>
      </p:sp>
    </p:spTree>
    <p:extLst>
      <p:ext uri="{BB962C8B-B14F-4D97-AF65-F5344CB8AC3E}">
        <p14:creationId xmlns:p14="http://schemas.microsoft.com/office/powerpoint/2010/main" val="1805029720"/>
      </p:ext>
    </p:extLst>
  </p:cSld>
  <p:clrMapOvr>
    <a:masterClrMapping/>
  </p:clrMapOvr>
  <p:timing>
    <p:tnLst>
      <p:par>
        <p:cTn xmlns:p14="http://schemas.microsoft.com/office/powerpoint/2010/mai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bg>
      <p:bgPr>
        <a:solidFill>
          <a:schemeClr val="accent3">
            <a:lumMod val="20000"/>
            <a:lumOff val="80000"/>
          </a:schemeClr>
        </a:solidFill>
        <a:effectLst/>
      </p:bgPr>
    </p:bg>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495300" y="177800"/>
            <a:ext cx="8915400" cy="6718300"/>
          </a:xfrm>
        </p:spPr>
        <p:txBody>
          <a:bodyPr>
            <a:normAutofit fontScale="92500" lnSpcReduction="20000"/>
          </a:bodyPr>
          <a:lstStyle/>
          <a:p>
            <a:pPr marL="0" indent="0">
              <a:spcBef>
                <a:spcPts val="600"/>
              </a:spcBef>
              <a:buNone/>
            </a:pPr>
            <a:r>
              <a:rPr lang="en-US" sz="2800" dirty="0" smtClean="0"/>
              <a:t>Others </a:t>
            </a:r>
            <a:r>
              <a:rPr lang="en-US" sz="2800" dirty="0"/>
              <a:t>can better write about Nelson Mandela's impact on the world stage, on how he stood up for the dignity of all people and on how he changed our world.</a:t>
            </a:r>
          </a:p>
          <a:p>
            <a:pPr marL="0" indent="0">
              <a:lnSpc>
                <a:spcPct val="110000"/>
              </a:lnSpc>
              <a:spcBef>
                <a:spcPts val="1200"/>
              </a:spcBef>
              <a:buNone/>
            </a:pPr>
            <a:r>
              <a:rPr lang="en-US" sz="2800" dirty="0"/>
              <a:t>For those that seek to make a change in the world, whether global or local, one lesson of his life is this:</a:t>
            </a:r>
          </a:p>
          <a:p>
            <a:pPr marL="0" indent="0">
              <a:lnSpc>
                <a:spcPct val="110000"/>
              </a:lnSpc>
              <a:spcBef>
                <a:spcPts val="1200"/>
              </a:spcBef>
              <a:buNone/>
            </a:pPr>
            <a:r>
              <a:rPr lang="en-US" sz="2800" i="1" dirty="0"/>
              <a:t>You can.</a:t>
            </a:r>
            <a:endParaRPr lang="en-US" sz="2800" dirty="0"/>
          </a:p>
          <a:p>
            <a:pPr marL="0" indent="0">
              <a:lnSpc>
                <a:spcPct val="110000"/>
              </a:lnSpc>
              <a:spcBef>
                <a:spcPts val="1200"/>
              </a:spcBef>
              <a:buNone/>
            </a:pPr>
            <a:r>
              <a:rPr lang="en-US" sz="2800" dirty="0"/>
              <a:t>You can make a difference.</a:t>
            </a:r>
          </a:p>
          <a:p>
            <a:pPr marL="0" indent="0">
              <a:lnSpc>
                <a:spcPct val="110000"/>
              </a:lnSpc>
              <a:spcBef>
                <a:spcPts val="1200"/>
              </a:spcBef>
              <a:buNone/>
            </a:pPr>
            <a:r>
              <a:rPr lang="en-US" sz="2800" dirty="0"/>
              <a:t>You can stand up to insurmountable forces.</a:t>
            </a:r>
          </a:p>
          <a:p>
            <a:pPr marL="0" indent="0">
              <a:lnSpc>
                <a:spcPct val="110000"/>
              </a:lnSpc>
              <a:spcBef>
                <a:spcPts val="1200"/>
              </a:spcBef>
              <a:buNone/>
            </a:pPr>
            <a:r>
              <a:rPr lang="en-US" sz="2800" dirty="0"/>
              <a:t>You can put up with far more than you think you can.</a:t>
            </a:r>
          </a:p>
          <a:p>
            <a:pPr marL="0" indent="0">
              <a:lnSpc>
                <a:spcPct val="110000"/>
              </a:lnSpc>
              <a:spcBef>
                <a:spcPts val="1200"/>
              </a:spcBef>
              <a:buNone/>
            </a:pPr>
            <a:r>
              <a:rPr lang="en-US" sz="2800" dirty="0"/>
              <a:t>Your lever is far longer than you imagine it is, if you choose to use it. </a:t>
            </a:r>
          </a:p>
          <a:p>
            <a:pPr marL="0" indent="0">
              <a:lnSpc>
                <a:spcPct val="110000"/>
              </a:lnSpc>
              <a:spcBef>
                <a:spcPts val="1200"/>
              </a:spcBef>
              <a:buNone/>
            </a:pPr>
            <a:r>
              <a:rPr lang="en-US" sz="2800" dirty="0"/>
              <a:t>If you don't require the journey to be easy or comfortable or safe, you can change the </a:t>
            </a:r>
            <a:r>
              <a:rPr lang="en-US" sz="2800" dirty="0" smtClean="0"/>
              <a:t>world.</a:t>
            </a:r>
          </a:p>
          <a:p>
            <a:pPr marL="0" indent="0" algn="ctr">
              <a:lnSpc>
                <a:spcPct val="110000"/>
              </a:lnSpc>
              <a:spcBef>
                <a:spcPts val="1200"/>
              </a:spcBef>
              <a:buNone/>
            </a:pPr>
            <a:r>
              <a:rPr lang="en-US" sz="2800" dirty="0" smtClean="0"/>
              <a:t>(Seth Godin)</a:t>
            </a:r>
            <a:endParaRPr lang="en-US" sz="2800" dirty="0"/>
          </a:p>
        </p:txBody>
      </p:sp>
    </p:spTree>
    <p:extLst>
      <p:ext uri="{BB962C8B-B14F-4D97-AF65-F5344CB8AC3E}">
        <p14:creationId xmlns:p14="http://schemas.microsoft.com/office/powerpoint/2010/main" val="680800821"/>
      </p:ext>
    </p:extLst>
  </p:cSld>
  <p:clrMapOvr>
    <a:masterClrMapping/>
  </p:clrMapOvr>
  <p:timing>
    <p:tnLst>
      <p:par>
        <p:cTn xmlns:p14="http://schemas.microsoft.com/office/powerpoint/2010/mai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bg>
      <p:bgPr>
        <a:solidFill>
          <a:schemeClr val="accent3">
            <a:lumMod val="20000"/>
            <a:lumOff val="80000"/>
          </a:schemeClr>
        </a:solidFill>
        <a:effectLst/>
      </p:bgPr>
    </p:bg>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584200" y="254001"/>
            <a:ext cx="8915400" cy="6413500"/>
          </a:xfrm>
        </p:spPr>
        <p:txBody>
          <a:bodyPr>
            <a:normAutofit fontScale="92500" lnSpcReduction="10000"/>
          </a:bodyPr>
          <a:lstStyle/>
          <a:p>
            <a:pPr marL="82296" indent="0">
              <a:buNone/>
            </a:pPr>
            <a:r>
              <a:rPr lang="en-US" dirty="0" smtClean="0"/>
              <a:t>Gracious God, make </a:t>
            </a:r>
            <a:r>
              <a:rPr lang="en-US" dirty="0"/>
              <a:t>our lives </a:t>
            </a:r>
            <a:r>
              <a:rPr lang="en-US" dirty="0" smtClean="0"/>
              <a:t>holy.</a:t>
            </a:r>
            <a:endParaRPr lang="en-US" dirty="0"/>
          </a:p>
          <a:p>
            <a:pPr>
              <a:buClr>
                <a:schemeClr val="accent1"/>
              </a:buClr>
              <a:buFont typeface="Wingdings" charset="2"/>
              <a:buChar char=""/>
            </a:pPr>
            <a:r>
              <a:rPr lang="en-US" dirty="0"/>
              <a:t>Grant each of us the </a:t>
            </a:r>
            <a:r>
              <a:rPr lang="en-US" dirty="0" smtClean="0"/>
              <a:t>gifts </a:t>
            </a:r>
            <a:r>
              <a:rPr lang="en-US" dirty="0"/>
              <a:t>of </a:t>
            </a:r>
            <a:r>
              <a:rPr lang="en-US" dirty="0" smtClean="0"/>
              <a:t>your Spirit</a:t>
            </a:r>
            <a:r>
              <a:rPr lang="en-US" dirty="0"/>
              <a:t>: love, joy, peace, patience, kindness, </a:t>
            </a:r>
            <a:r>
              <a:rPr lang="en-US" dirty="0" smtClean="0"/>
              <a:t>faithfulness, and courage.</a:t>
            </a:r>
            <a:endParaRPr lang="en-US" dirty="0"/>
          </a:p>
          <a:p>
            <a:pPr>
              <a:buClr>
                <a:schemeClr val="accent1"/>
              </a:buClr>
              <a:buFont typeface="Wingdings" charset="2"/>
              <a:buChar char=""/>
            </a:pPr>
            <a:r>
              <a:rPr lang="en-US" dirty="0" smtClean="0"/>
              <a:t>Send your Spirit into our lives that we may proclaim </a:t>
            </a:r>
            <a:r>
              <a:rPr lang="en-US" dirty="0"/>
              <a:t>your </a:t>
            </a:r>
            <a:r>
              <a:rPr lang="en-US" dirty="0" smtClean="0"/>
              <a:t>Word and be your servants in the world.</a:t>
            </a:r>
            <a:endParaRPr lang="en-US" dirty="0"/>
          </a:p>
          <a:p>
            <a:pPr>
              <a:buClr>
                <a:schemeClr val="accent1"/>
              </a:buClr>
              <a:buFont typeface="Wingdings" charset="2"/>
              <a:buChar char=""/>
            </a:pPr>
            <a:r>
              <a:rPr lang="en-US" dirty="0"/>
              <a:t>Send your comforting Spirit to all who are in trouble and </a:t>
            </a:r>
            <a:r>
              <a:rPr lang="en-US" dirty="0" smtClean="0"/>
              <a:t>distress. </a:t>
            </a:r>
            <a:endParaRPr lang="en-US" dirty="0"/>
          </a:p>
          <a:p>
            <a:pPr>
              <a:buClr>
                <a:schemeClr val="accent1"/>
              </a:buClr>
              <a:buFont typeface="Wingdings" charset="2"/>
              <a:buChar char=""/>
            </a:pPr>
            <a:r>
              <a:rPr lang="en-US" dirty="0"/>
              <a:t>Send your </a:t>
            </a:r>
            <a:r>
              <a:rPr lang="en-US" dirty="0" smtClean="0"/>
              <a:t>healing </a:t>
            </a:r>
            <a:r>
              <a:rPr lang="en-US" dirty="0"/>
              <a:t>Spirit to all who are victims of injustice.</a:t>
            </a:r>
          </a:p>
          <a:p>
            <a:pPr>
              <a:buClr>
                <a:schemeClr val="accent1"/>
              </a:buClr>
              <a:buFont typeface="Wingdings" charset="2"/>
              <a:buChar char=""/>
            </a:pPr>
            <a:r>
              <a:rPr lang="en-US" dirty="0" smtClean="0"/>
              <a:t>Send your peace-filled Spirit to keep </a:t>
            </a:r>
            <a:r>
              <a:rPr lang="en-US" dirty="0"/>
              <a:t>all nations from hatred and war</a:t>
            </a:r>
            <a:r>
              <a:rPr lang="en-US" dirty="0" smtClean="0"/>
              <a:t>.</a:t>
            </a:r>
          </a:p>
          <a:p>
            <a:pPr>
              <a:buClr>
                <a:schemeClr val="accent1"/>
              </a:buClr>
              <a:buFont typeface="Wingdings" charset="2"/>
              <a:buChar char=""/>
            </a:pPr>
            <a:r>
              <a:rPr lang="en-US" dirty="0" smtClean="0"/>
              <a:t>Send your liberating Spirit that we may be peacemakers, justice advocates, healers, and prophets in our world today</a:t>
            </a:r>
          </a:p>
          <a:p>
            <a:pPr marL="82296" indent="0">
              <a:buNone/>
            </a:pPr>
            <a:r>
              <a:rPr lang="en-US" dirty="0" smtClean="0"/>
              <a:t>Gracious God, give us the courage to be signs of hope for all your people.  Amen. </a:t>
            </a:r>
            <a:endParaRPr lang="en-US" dirty="0"/>
          </a:p>
        </p:txBody>
      </p:sp>
    </p:spTree>
    <p:extLst>
      <p:ext uri="{BB962C8B-B14F-4D97-AF65-F5344CB8AC3E}">
        <p14:creationId xmlns:p14="http://schemas.microsoft.com/office/powerpoint/2010/main" val="3600347712"/>
      </p:ext>
    </p:extLst>
  </p:cSld>
  <p:clrMapOvr>
    <a:masterClrMapping/>
  </p:clrMapOvr>
  <p:timing>
    <p:tnLst>
      <p:par>
        <p:cTn xmlns:p14="http://schemas.microsoft.com/office/powerpoint/2010/mai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bg>
      <p:bgPr>
        <a:solidFill>
          <a:schemeClr val="accent3">
            <a:lumMod val="20000"/>
            <a:lumOff val="80000"/>
          </a:schemeClr>
        </a:solidFill>
        <a:effectLst/>
      </p:bgPr>
    </p:bg>
    <p:spTree>
      <p:nvGrpSpPr>
        <p:cNvPr id="1" name=""/>
        <p:cNvGrpSpPr/>
        <p:nvPr/>
      </p:nvGrpSpPr>
      <p:grpSpPr>
        <a:xfrm>
          <a:off x="0" y="0"/>
          <a:ext cx="0" cy="0"/>
          <a:chOff x="0" y="0"/>
          <a:chExt cx="0" cy="0"/>
        </a:xfrm>
      </p:grpSpPr>
      <p:sp>
        <p:nvSpPr>
          <p:cNvPr id="2" name="Content Placeholder 1"/>
          <p:cNvSpPr>
            <a:spLocks noGrp="1"/>
          </p:cNvSpPr>
          <p:nvPr>
            <p:ph idx="4294967295"/>
          </p:nvPr>
        </p:nvSpPr>
        <p:spPr>
          <a:xfrm>
            <a:off x="196850" y="127000"/>
            <a:ext cx="9607550" cy="6705600"/>
          </a:xfrm>
        </p:spPr>
        <p:txBody>
          <a:bodyPr>
            <a:normAutofit fontScale="92500" lnSpcReduction="20000"/>
          </a:bodyPr>
          <a:lstStyle/>
          <a:p>
            <a:pPr marL="0" lvl="0" indent="0">
              <a:lnSpc>
                <a:spcPct val="120000"/>
              </a:lnSpc>
              <a:spcBef>
                <a:spcPts val="0"/>
              </a:spcBef>
              <a:buSzPct val="90000"/>
              <a:buNone/>
              <a:defRPr/>
            </a:pPr>
            <a:r>
              <a:rPr lang="en-US" sz="2595" dirty="0" smtClean="0">
                <a:solidFill>
                  <a:schemeClr val="tx1">
                    <a:lumMod val="90000"/>
                    <a:lumOff val="10000"/>
                  </a:schemeClr>
                </a:solidFill>
                <a:latin typeface="Hypatia Sans Pro Semibold"/>
              </a:rPr>
              <a:t>Lord my God, to you and to your service I devote myself, body, soul and spirit.</a:t>
            </a:r>
          </a:p>
          <a:p>
            <a:pPr marL="0" lvl="0" indent="0">
              <a:lnSpc>
                <a:spcPct val="120000"/>
              </a:lnSpc>
              <a:spcBef>
                <a:spcPts val="0"/>
              </a:spcBef>
              <a:buSzPct val="90000"/>
              <a:buNone/>
              <a:defRPr/>
            </a:pPr>
            <a:endParaRPr lang="en-US" sz="1176" dirty="0" smtClean="0">
              <a:solidFill>
                <a:schemeClr val="tx1">
                  <a:lumMod val="90000"/>
                  <a:lumOff val="10000"/>
                </a:schemeClr>
              </a:solidFill>
              <a:latin typeface="Hypatia Sans Pro Semibold"/>
            </a:endParaRPr>
          </a:p>
          <a:p>
            <a:pPr marL="0" lvl="0" indent="0">
              <a:lnSpc>
                <a:spcPct val="120000"/>
              </a:lnSpc>
              <a:spcBef>
                <a:spcPts val="0"/>
              </a:spcBef>
              <a:buSzPct val="90000"/>
              <a:buNone/>
              <a:defRPr/>
            </a:pPr>
            <a:r>
              <a:rPr lang="en-US" sz="2595" dirty="0" smtClean="0">
                <a:solidFill>
                  <a:schemeClr val="tx1">
                    <a:lumMod val="90000"/>
                    <a:lumOff val="10000"/>
                  </a:schemeClr>
                </a:solidFill>
                <a:latin typeface="Hypatia Sans Pro Semibold"/>
              </a:rPr>
              <a:t>Fill my memory with the record of your mighty works;  </a:t>
            </a:r>
          </a:p>
          <a:p>
            <a:pPr marL="0" lvl="0" indent="0">
              <a:lnSpc>
                <a:spcPct val="120000"/>
              </a:lnSpc>
              <a:spcBef>
                <a:spcPts val="0"/>
              </a:spcBef>
              <a:buSzPct val="90000"/>
              <a:buNone/>
              <a:defRPr/>
            </a:pPr>
            <a:r>
              <a:rPr lang="en-US" sz="2595" dirty="0" smtClean="0">
                <a:solidFill>
                  <a:schemeClr val="tx1">
                    <a:lumMod val="90000"/>
                    <a:lumOff val="10000"/>
                  </a:schemeClr>
                </a:solidFill>
                <a:latin typeface="Hypatia Sans Pro Semibold"/>
              </a:rPr>
              <a:t>enlighten our understanding with the light of your Holy Spirit; </a:t>
            </a:r>
          </a:p>
          <a:p>
            <a:pPr marL="0" lvl="0" indent="0">
              <a:lnSpc>
                <a:spcPct val="120000"/>
              </a:lnSpc>
              <a:spcBef>
                <a:spcPts val="0"/>
              </a:spcBef>
              <a:buSzPct val="90000"/>
              <a:buNone/>
              <a:defRPr/>
            </a:pPr>
            <a:r>
              <a:rPr lang="en-US" sz="2595" dirty="0" smtClean="0">
                <a:solidFill>
                  <a:schemeClr val="tx1">
                    <a:lumMod val="90000"/>
                    <a:lumOff val="10000"/>
                  </a:schemeClr>
                </a:solidFill>
                <a:latin typeface="Hypatia Sans Pro Semibold"/>
              </a:rPr>
              <a:t>and may all the desires of my heart and will </a:t>
            </a:r>
          </a:p>
          <a:p>
            <a:pPr marL="0" lvl="0" indent="0">
              <a:lnSpc>
                <a:spcPct val="120000"/>
              </a:lnSpc>
              <a:spcBef>
                <a:spcPts val="0"/>
              </a:spcBef>
              <a:buSzPct val="90000"/>
              <a:buNone/>
              <a:defRPr/>
            </a:pPr>
            <a:r>
              <a:rPr lang="en-US" sz="2595" dirty="0" smtClean="0">
                <a:solidFill>
                  <a:schemeClr val="tx1">
                    <a:lumMod val="90000"/>
                    <a:lumOff val="10000"/>
                  </a:schemeClr>
                </a:solidFill>
                <a:latin typeface="Hypatia Sans Pro Semibold"/>
              </a:rPr>
              <a:t>center in what you would have me do.</a:t>
            </a:r>
          </a:p>
          <a:p>
            <a:pPr marL="0" lvl="0" indent="0">
              <a:lnSpc>
                <a:spcPct val="120000"/>
              </a:lnSpc>
              <a:spcBef>
                <a:spcPts val="0"/>
              </a:spcBef>
              <a:buSzPct val="90000"/>
              <a:buNone/>
              <a:defRPr/>
            </a:pPr>
            <a:endParaRPr lang="en-US" sz="1081" dirty="0" smtClean="0">
              <a:solidFill>
                <a:schemeClr val="tx1">
                  <a:lumMod val="90000"/>
                  <a:lumOff val="10000"/>
                </a:schemeClr>
              </a:solidFill>
              <a:latin typeface="Hypatia Sans Pro Semibold"/>
            </a:endParaRPr>
          </a:p>
          <a:p>
            <a:pPr marL="0" lvl="0" indent="0">
              <a:lnSpc>
                <a:spcPct val="120000"/>
              </a:lnSpc>
              <a:spcBef>
                <a:spcPts val="0"/>
              </a:spcBef>
              <a:buSzPct val="90000"/>
              <a:buNone/>
              <a:defRPr/>
            </a:pPr>
            <a:r>
              <a:rPr lang="en-US" sz="2595" dirty="0" smtClean="0">
                <a:solidFill>
                  <a:schemeClr val="tx1">
                    <a:lumMod val="90000"/>
                    <a:lumOff val="10000"/>
                  </a:schemeClr>
                </a:solidFill>
                <a:latin typeface="Hypatia Sans Pro Semibold"/>
              </a:rPr>
              <a:t>Make me an instrument of your salvation for the people entrusted to my care, and grant that by my life and teaching I may set forth your true and living Word.</a:t>
            </a:r>
          </a:p>
          <a:p>
            <a:pPr marL="0" lvl="0" indent="0">
              <a:lnSpc>
                <a:spcPct val="120000"/>
              </a:lnSpc>
              <a:spcBef>
                <a:spcPts val="0"/>
              </a:spcBef>
              <a:buSzPct val="90000"/>
              <a:buNone/>
              <a:defRPr/>
            </a:pPr>
            <a:endParaRPr lang="en-US" sz="1081" dirty="0" smtClean="0">
              <a:solidFill>
                <a:schemeClr val="tx1">
                  <a:lumMod val="90000"/>
                  <a:lumOff val="10000"/>
                </a:schemeClr>
              </a:solidFill>
              <a:latin typeface="Hypatia Sans Pro Semibold"/>
            </a:endParaRPr>
          </a:p>
          <a:p>
            <a:pPr marL="0" lvl="0" indent="0">
              <a:lnSpc>
                <a:spcPct val="120000"/>
              </a:lnSpc>
              <a:spcBef>
                <a:spcPts val="0"/>
              </a:spcBef>
              <a:buSzPct val="90000"/>
              <a:buNone/>
              <a:defRPr/>
            </a:pPr>
            <a:r>
              <a:rPr lang="en-US" sz="2595" dirty="0" smtClean="0">
                <a:solidFill>
                  <a:schemeClr val="tx1">
                    <a:lumMod val="90000"/>
                    <a:lumOff val="10000"/>
                  </a:schemeClr>
                </a:solidFill>
                <a:latin typeface="Hypatia Sans Pro Semibold"/>
              </a:rPr>
              <a:t>Be always with me in carrying out the duties of my faith. </a:t>
            </a:r>
          </a:p>
          <a:p>
            <a:pPr marL="0" lvl="0" indent="0">
              <a:lnSpc>
                <a:spcPct val="120000"/>
              </a:lnSpc>
              <a:spcBef>
                <a:spcPts val="0"/>
              </a:spcBef>
              <a:buSzPct val="90000"/>
              <a:buNone/>
              <a:defRPr/>
            </a:pPr>
            <a:r>
              <a:rPr lang="en-US" sz="2595" dirty="0" smtClean="0">
                <a:solidFill>
                  <a:schemeClr val="tx1">
                    <a:lumMod val="90000"/>
                    <a:lumOff val="10000"/>
                  </a:schemeClr>
                </a:solidFill>
                <a:latin typeface="Hypatia Sans Pro Semibold"/>
              </a:rPr>
              <a:t>in prayer, quicken my devotion;</a:t>
            </a:r>
          </a:p>
          <a:p>
            <a:pPr marL="0" lvl="0" indent="0">
              <a:lnSpc>
                <a:spcPct val="120000"/>
              </a:lnSpc>
              <a:spcBef>
                <a:spcPts val="0"/>
              </a:spcBef>
              <a:buSzPct val="90000"/>
              <a:buNone/>
              <a:defRPr/>
            </a:pPr>
            <a:r>
              <a:rPr lang="en-US" sz="2595" dirty="0" smtClean="0">
                <a:solidFill>
                  <a:schemeClr val="tx1">
                    <a:lumMod val="90000"/>
                    <a:lumOff val="10000"/>
                  </a:schemeClr>
                </a:solidFill>
                <a:latin typeface="Hypatia Sans Pro Semibold"/>
              </a:rPr>
              <a:t>in praises, heighten my love and gratitude;</a:t>
            </a:r>
          </a:p>
          <a:p>
            <a:pPr marL="0" lvl="0" indent="0">
              <a:lnSpc>
                <a:spcPct val="120000"/>
              </a:lnSpc>
              <a:spcBef>
                <a:spcPts val="0"/>
              </a:spcBef>
              <a:buSzPct val="90000"/>
              <a:buNone/>
              <a:defRPr/>
            </a:pPr>
            <a:r>
              <a:rPr lang="en-US" sz="2595" dirty="0" smtClean="0">
                <a:solidFill>
                  <a:schemeClr val="tx1">
                    <a:lumMod val="90000"/>
                    <a:lumOff val="10000"/>
                  </a:schemeClr>
                </a:solidFill>
                <a:latin typeface="Hypatia Sans Pro Semibold"/>
              </a:rPr>
              <a:t>in conversation, give me readiness of thought and expression;</a:t>
            </a:r>
          </a:p>
          <a:p>
            <a:pPr marL="0" lvl="0" indent="0">
              <a:lnSpc>
                <a:spcPct val="120000"/>
              </a:lnSpc>
              <a:spcBef>
                <a:spcPts val="0"/>
              </a:spcBef>
              <a:buSzPct val="90000"/>
              <a:buNone/>
              <a:defRPr/>
            </a:pPr>
            <a:r>
              <a:rPr lang="en-US" sz="2595" dirty="0" smtClean="0">
                <a:solidFill>
                  <a:schemeClr val="tx1">
                    <a:lumMod val="90000"/>
                    <a:lumOff val="10000"/>
                  </a:schemeClr>
                </a:solidFill>
                <a:latin typeface="Hypatia Sans Pro Semibold"/>
              </a:rPr>
              <a:t>and grant that, by the clearness and brightness of your holy Word, all the world may be drawn into your blessed kingdom</a:t>
            </a:r>
          </a:p>
          <a:p>
            <a:pPr marL="0" lvl="0" indent="0">
              <a:lnSpc>
                <a:spcPct val="120000"/>
              </a:lnSpc>
              <a:spcBef>
                <a:spcPts val="0"/>
              </a:spcBef>
              <a:buSzPct val="90000"/>
              <a:buNone/>
              <a:defRPr/>
            </a:pPr>
            <a:r>
              <a:rPr lang="en-US" sz="2595" dirty="0" smtClean="0">
                <a:solidFill>
                  <a:schemeClr val="tx1">
                    <a:lumMod val="90000"/>
                    <a:lumOff val="10000"/>
                  </a:schemeClr>
                </a:solidFill>
                <a:latin typeface="Hypatia Sans Pro Semibold"/>
              </a:rPr>
              <a:t>All this I ask for the sake of your Son our Savior Jesus Christ. Amen. </a:t>
            </a:r>
            <a:endParaRPr lang="en-US" sz="2595" dirty="0"/>
          </a:p>
        </p:txBody>
      </p:sp>
    </p:spTree>
    <p:extLst>
      <p:ext uri="{BB962C8B-B14F-4D97-AF65-F5344CB8AC3E}">
        <p14:creationId xmlns:p14="http://schemas.microsoft.com/office/powerpoint/2010/main" val="1389122739"/>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Candara"/>
                <a:cs typeface="Candara"/>
              </a:rPr>
              <a:t>Accelerate – John </a:t>
            </a:r>
            <a:r>
              <a:rPr lang="en-US" dirty="0" err="1" smtClean="0">
                <a:latin typeface="Candara"/>
                <a:cs typeface="Candara"/>
              </a:rPr>
              <a:t>Kotter</a:t>
            </a:r>
            <a:endParaRPr lang="en-US" dirty="0">
              <a:latin typeface="Candara"/>
              <a:cs typeface="Candara"/>
            </a:endParaRPr>
          </a:p>
        </p:txBody>
      </p:sp>
      <p:sp>
        <p:nvSpPr>
          <p:cNvPr id="7" name="Content Placeholder 6"/>
          <p:cNvSpPr>
            <a:spLocks noGrp="1"/>
          </p:cNvSpPr>
          <p:nvPr>
            <p:ph sz="quarter" idx="1"/>
          </p:nvPr>
        </p:nvSpPr>
        <p:spPr>
          <a:xfrm>
            <a:off x="3200400" y="1600200"/>
            <a:ext cx="6296152" cy="5067300"/>
          </a:xfrm>
        </p:spPr>
        <p:txBody>
          <a:bodyPr>
            <a:normAutofit fontScale="85000" lnSpcReduction="10000"/>
          </a:bodyPr>
          <a:lstStyle/>
          <a:p>
            <a:pPr marL="0" indent="0" algn="ctr">
              <a:buNone/>
            </a:pPr>
            <a:r>
              <a:rPr lang="en-US" sz="3500" dirty="0" smtClean="0"/>
              <a:t>The world is now changing at a rate at which  the basic systems, structures, and cultures built over the past century cannot keep up with the demands being placed on them. Incremental adjustments to how you manage and strategize, not matter how clever, are not up to the job. You need something very new to stay ahead in a age of tumultuous change and growing uncertainties</a:t>
            </a:r>
            <a:r>
              <a:rPr lang="en-US" dirty="0" smtClean="0"/>
              <a:t>. </a:t>
            </a:r>
          </a:p>
          <a:p>
            <a:pPr marL="0" indent="0">
              <a:buNone/>
            </a:pPr>
            <a:endParaRPr lang="en-US" sz="1300" dirty="0" smtClean="0"/>
          </a:p>
          <a:p>
            <a:pPr marL="0" indent="0" algn="ctr">
              <a:buNone/>
            </a:pPr>
            <a:r>
              <a:rPr lang="en-US" sz="2200" dirty="0" smtClean="0"/>
              <a:t>(</a:t>
            </a:r>
            <a:r>
              <a:rPr lang="en-US" sz="2200" i="1" dirty="0" smtClean="0"/>
              <a:t>Accelerate: Building Strategic Agility for a Faster-Moving World</a:t>
            </a:r>
            <a:endParaRPr lang="en-US" sz="2200" i="1" dirty="0"/>
          </a:p>
        </p:txBody>
      </p:sp>
      <p:pic>
        <p:nvPicPr>
          <p:cNvPr id="3" name="Picture 2" descr="51DA5WA2bkL.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5465" y="1803400"/>
            <a:ext cx="2777134" cy="4013200"/>
          </a:xfrm>
          <a:prstGeom prst="rect">
            <a:avLst/>
          </a:prstGeom>
        </p:spPr>
      </p:pic>
    </p:spTree>
    <p:extLst>
      <p:ext uri="{BB962C8B-B14F-4D97-AF65-F5344CB8AC3E}">
        <p14:creationId xmlns:p14="http://schemas.microsoft.com/office/powerpoint/2010/main" val="2138365026"/>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Afbeelding 4"/>
          <p:cNvPicPr>
            <a:picLocks noChangeAspect="1"/>
          </p:cNvPicPr>
          <p:nvPr/>
        </p:nvPicPr>
        <p:blipFill rotWithShape="1">
          <a:blip r:embed="rId2" cstate="print">
            <a:extLst>
              <a:ext uri="{28A0092B-C50C-407E-A947-70E740481C1C}">
                <a14:useLocalDpi xmlns:a14="http://schemas.microsoft.com/office/drawing/2010/main"/>
              </a:ext>
            </a:extLst>
          </a:blip>
          <a:srcRect/>
          <a:stretch/>
        </p:blipFill>
        <p:spPr>
          <a:xfrm>
            <a:off x="5255546" y="1906494"/>
            <a:ext cx="4241006" cy="4315012"/>
          </a:xfrm>
          <a:prstGeom prst="rect">
            <a:avLst/>
          </a:prstGeom>
        </p:spPr>
      </p:pic>
      <p:sp>
        <p:nvSpPr>
          <p:cNvPr id="4" name="Title 3"/>
          <p:cNvSpPr>
            <a:spLocks noGrp="1"/>
          </p:cNvSpPr>
          <p:nvPr>
            <p:ph type="title"/>
          </p:nvPr>
        </p:nvSpPr>
        <p:spPr/>
        <p:txBody>
          <a:bodyPr/>
          <a:lstStyle/>
          <a:p>
            <a:r>
              <a:rPr lang="en-US" dirty="0" smtClean="0">
                <a:latin typeface="Candara"/>
                <a:cs typeface="Candara"/>
              </a:rPr>
              <a:t>Operating System 1 – Hierarchy </a:t>
            </a:r>
            <a:endParaRPr lang="en-US" dirty="0">
              <a:latin typeface="Candara"/>
              <a:cs typeface="Candara"/>
            </a:endParaRPr>
          </a:p>
        </p:txBody>
      </p:sp>
      <p:sp>
        <p:nvSpPr>
          <p:cNvPr id="6" name="Content Placeholder 5"/>
          <p:cNvSpPr>
            <a:spLocks noGrp="1"/>
          </p:cNvSpPr>
          <p:nvPr>
            <p:ph sz="quarter" idx="1"/>
          </p:nvPr>
        </p:nvSpPr>
        <p:spPr>
          <a:xfrm>
            <a:off x="663702" y="1600200"/>
            <a:ext cx="4591844" cy="5054600"/>
          </a:xfrm>
        </p:spPr>
        <p:txBody>
          <a:bodyPr>
            <a:normAutofit fontScale="92500" lnSpcReduction="10000"/>
          </a:bodyPr>
          <a:lstStyle/>
          <a:p>
            <a:pPr marL="0" indent="0">
              <a:buNone/>
            </a:pPr>
            <a:r>
              <a:rPr lang="en-US" sz="3200" dirty="0"/>
              <a:t>With a well structured hierarchy and with managerial processes that are driven with skill, this mature organization  can produce incredibly reliable and efficient results on a weekly, quarterly or annual basis. Such an operating system lets </a:t>
            </a:r>
            <a:r>
              <a:rPr lang="en-US" sz="3200" b="1" dirty="0"/>
              <a:t>people do what they know how to do exceptionally well</a:t>
            </a:r>
          </a:p>
          <a:p>
            <a:pPr marL="0" indent="0">
              <a:buNone/>
            </a:pPr>
            <a:endParaRPr lang="en-US" dirty="0"/>
          </a:p>
        </p:txBody>
      </p:sp>
    </p:spTree>
    <p:extLst>
      <p:ext uri="{BB962C8B-B14F-4D97-AF65-F5344CB8AC3E}">
        <p14:creationId xmlns:p14="http://schemas.microsoft.com/office/powerpoint/2010/main" val="2660370171"/>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Candara"/>
                <a:cs typeface="Candara"/>
              </a:rPr>
              <a:t>Operating System 2 – Network </a:t>
            </a:r>
            <a:endParaRPr lang="en-US" dirty="0">
              <a:latin typeface="Candara"/>
              <a:cs typeface="Candara"/>
            </a:endParaRPr>
          </a:p>
        </p:txBody>
      </p:sp>
      <p:sp>
        <p:nvSpPr>
          <p:cNvPr id="4" name="Content Placeholder 3"/>
          <p:cNvSpPr>
            <a:spLocks noGrp="1"/>
          </p:cNvSpPr>
          <p:nvPr>
            <p:ph sz="quarter" idx="1"/>
          </p:nvPr>
        </p:nvSpPr>
        <p:spPr/>
        <p:txBody>
          <a:bodyPr>
            <a:normAutofit/>
          </a:bodyPr>
          <a:lstStyle/>
          <a:p>
            <a:pPr marL="0" indent="0" algn="ctr">
              <a:spcBef>
                <a:spcPts val="0"/>
              </a:spcBef>
              <a:buNone/>
            </a:pPr>
            <a:r>
              <a:rPr lang="en-US" sz="3200" dirty="0"/>
              <a:t>What we need is a second operation system, which </a:t>
            </a:r>
            <a:r>
              <a:rPr lang="en-US" sz="3200" dirty="0" smtClean="0"/>
              <a:t>is </a:t>
            </a:r>
            <a:r>
              <a:rPr lang="en-US" sz="3200" b="1" dirty="0" smtClean="0"/>
              <a:t>organized </a:t>
            </a:r>
            <a:r>
              <a:rPr lang="en-US" sz="3200" b="1" dirty="0"/>
              <a:t>like a </a:t>
            </a:r>
            <a:r>
              <a:rPr lang="en-US" sz="3200" b="1" dirty="0" smtClean="0"/>
              <a:t>network </a:t>
            </a:r>
            <a:r>
              <a:rPr lang="en-US" sz="3200" dirty="0" smtClean="0"/>
              <a:t>next </a:t>
            </a:r>
            <a:r>
              <a:rPr lang="en-US" sz="3200" dirty="0"/>
              <a:t>to the existing hierarchy. </a:t>
            </a:r>
            <a:r>
              <a:rPr lang="en-US" sz="3200" dirty="0" smtClean="0"/>
              <a:t>This </a:t>
            </a:r>
            <a:r>
              <a:rPr lang="en-US" sz="3200" dirty="0"/>
              <a:t>network based operating system complements rather than overburdens the hierarchy, freeing the latter to do what it is optimized to do</a:t>
            </a:r>
          </a:p>
        </p:txBody>
      </p:sp>
    </p:spTree>
    <p:extLst>
      <p:ext uri="{BB962C8B-B14F-4D97-AF65-F5344CB8AC3E}">
        <p14:creationId xmlns:p14="http://schemas.microsoft.com/office/powerpoint/2010/main" val="3103633730"/>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Afbeelding 3"/>
          <p:cNvPicPr>
            <a:picLocks noChangeAspect="1"/>
          </p:cNvPicPr>
          <p:nvPr/>
        </p:nvPicPr>
        <p:blipFill rotWithShape="1">
          <a:blip r:embed="rId2" cstate="print">
            <a:extLst>
              <a:ext uri="{28A0092B-C50C-407E-A947-70E740481C1C}">
                <a14:useLocalDpi xmlns:a14="http://schemas.microsoft.com/office/drawing/2010/main"/>
              </a:ext>
            </a:extLst>
          </a:blip>
          <a:srcRect/>
          <a:stretch/>
        </p:blipFill>
        <p:spPr>
          <a:xfrm>
            <a:off x="334772" y="1745428"/>
            <a:ext cx="5098288" cy="4315012"/>
          </a:xfrm>
          <a:prstGeom prst="rect">
            <a:avLst/>
          </a:prstGeom>
        </p:spPr>
      </p:pic>
      <p:sp>
        <p:nvSpPr>
          <p:cNvPr id="3" name="Tijdelijke aanduiding voor inhoud 2"/>
          <p:cNvSpPr>
            <a:spLocks noGrp="1"/>
          </p:cNvSpPr>
          <p:nvPr>
            <p:ph sz="quarter" idx="1"/>
          </p:nvPr>
        </p:nvSpPr>
        <p:spPr>
          <a:xfrm>
            <a:off x="5207000" y="1600200"/>
            <a:ext cx="4378452" cy="4876800"/>
          </a:xfrm>
        </p:spPr>
        <p:txBody>
          <a:bodyPr>
            <a:normAutofit/>
          </a:bodyPr>
          <a:lstStyle/>
          <a:p>
            <a:pPr marL="0" indent="0">
              <a:buNone/>
            </a:pPr>
            <a:r>
              <a:rPr lang="en-US" sz="3200" dirty="0"/>
              <a:t>O</a:t>
            </a:r>
            <a:r>
              <a:rPr lang="en-US" sz="3200" dirty="0" smtClean="0"/>
              <a:t>perate under the hierarchical radar to make something new happen faster. The processes in this network look less like management and more like </a:t>
            </a:r>
            <a:r>
              <a:rPr lang="en-US" sz="3200" b="1" dirty="0" smtClean="0"/>
              <a:t>mobilized leadership</a:t>
            </a:r>
            <a:endParaRPr lang="en-US" sz="3200" dirty="0"/>
          </a:p>
        </p:txBody>
      </p:sp>
      <p:sp>
        <p:nvSpPr>
          <p:cNvPr id="5" name="Title 4"/>
          <p:cNvSpPr>
            <a:spLocks noGrp="1"/>
          </p:cNvSpPr>
          <p:nvPr>
            <p:ph type="title"/>
          </p:nvPr>
        </p:nvSpPr>
        <p:spPr/>
        <p:txBody>
          <a:bodyPr>
            <a:normAutofit fontScale="90000"/>
          </a:bodyPr>
          <a:lstStyle/>
          <a:p>
            <a:r>
              <a:rPr lang="en-US" dirty="0" smtClean="0">
                <a:latin typeface="Candara"/>
                <a:cs typeface="Candara"/>
              </a:rPr>
              <a:t>Informal Networks of Change Agents</a:t>
            </a:r>
            <a:endParaRPr lang="en-US" dirty="0">
              <a:latin typeface="Candara"/>
              <a:cs typeface="Candara"/>
            </a:endParaRPr>
          </a:p>
        </p:txBody>
      </p:sp>
    </p:spTree>
    <p:extLst>
      <p:ext uri="{BB962C8B-B14F-4D97-AF65-F5344CB8AC3E}">
        <p14:creationId xmlns:p14="http://schemas.microsoft.com/office/powerpoint/2010/main" val="2368367806"/>
      </p:ext>
    </p:extLst>
  </p:cSld>
  <p:clrMapOvr>
    <a:masterClrMapping/>
  </p:clrMapOvr>
  <p:timing>
    <p:tnLst>
      <p:par>
        <p:cTn xmlns:p14="http://schemas.microsoft.com/office/powerpoint/2010/mai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 Id="rId2" Type="http://schemas.openxmlformats.org/officeDocument/2006/relationships/image" Target="../media/image2.jpeg"/></Relationships>
</file>

<file path=ppt/theme/theme1.xml><?xml version="1.0" encoding="utf-8"?>
<a:theme xmlns:a="http://schemas.openxmlformats.org/drawingml/2006/main" name="Median">
  <a:themeElements>
    <a:clrScheme name="Spectrum">
      <a:dk1>
        <a:sysClr val="windowText" lastClr="000000"/>
      </a:dk1>
      <a:lt1>
        <a:sysClr val="window" lastClr="FFFFFF"/>
      </a:lt1>
      <a:dk2>
        <a:srgbClr val="252731"/>
      </a:dk2>
      <a:lt2>
        <a:srgbClr val="EAE7E4"/>
      </a:lt2>
      <a:accent1>
        <a:srgbClr val="990000"/>
      </a:accent1>
      <a:accent2>
        <a:srgbClr val="FF6600"/>
      </a:accent2>
      <a:accent3>
        <a:srgbClr val="FFBA00"/>
      </a:accent3>
      <a:accent4>
        <a:srgbClr val="99CC00"/>
      </a:accent4>
      <a:accent5>
        <a:srgbClr val="528A02"/>
      </a:accent5>
      <a:accent6>
        <a:srgbClr val="333333"/>
      </a:accent6>
      <a:hlink>
        <a:srgbClr val="660000"/>
      </a:hlink>
      <a:folHlink>
        <a:srgbClr val="CC3300"/>
      </a:folHlink>
    </a:clrScheme>
    <a:fontScheme name="Median">
      <a:majorFont>
        <a:latin typeface="Tw Cen MT"/>
        <a:ea typeface=""/>
        <a:cs typeface=""/>
        <a:font script="Grek" typeface="Calibri"/>
        <a:font script="Cyrl" typeface="Calibri"/>
        <a:font script="Jpan" typeface="ＭＳ Ｐゴシック"/>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w Cen MT"/>
        <a:ea typeface=""/>
        <a:cs typeface=""/>
        <a:font script="Grek" typeface="Calibri"/>
        <a:font script="Cyrl" typeface="Calibri"/>
        <a:font script="Jpan" typeface="ＭＳ Ｐゴシック"/>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Me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l"/>
        </a:blipFill>
        <a:blipFill>
          <a:blip xmlns:r="http://schemas.openxmlformats.org/officeDocument/2006/relationships" r:embed="rId2">
            <a:duotone>
              <a:schemeClr val="phClr">
                <a:shade val="90000"/>
                <a:satMod val="140000"/>
              </a:schemeClr>
              <a:schemeClr val="phClr">
                <a:satMod val="120000"/>
              </a:schemeClr>
            </a:duotone>
          </a:blip>
          <a:tile tx="0" ty="0" sx="100000" sy="100000" flip="none" algn="tl"/>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28239</TotalTime>
  <Words>3352</Words>
  <Application>Microsoft Macintosh PowerPoint</Application>
  <PresentationFormat>A4 Paper (210x297 mm)</PresentationFormat>
  <Paragraphs>242</Paragraphs>
  <Slides>52</Slides>
  <Notes>1</Notes>
  <HiddenSlides>0</HiddenSlides>
  <MMClips>0</MMClips>
  <ScaleCrop>false</ScaleCrop>
  <HeadingPairs>
    <vt:vector size="4" baseType="variant">
      <vt:variant>
        <vt:lpstr>Theme</vt:lpstr>
      </vt:variant>
      <vt:variant>
        <vt:i4>1</vt:i4>
      </vt:variant>
      <vt:variant>
        <vt:lpstr>Slide Titles</vt:lpstr>
      </vt:variant>
      <vt:variant>
        <vt:i4>52</vt:i4>
      </vt:variant>
    </vt:vector>
  </HeadingPairs>
  <TitlesOfParts>
    <vt:vector size="53" baseType="lpstr">
      <vt:lpstr>Median</vt:lpstr>
      <vt:lpstr>Leading in the 21st Century</vt:lpstr>
      <vt:lpstr>How do I get rid of the fear?</vt:lpstr>
      <vt:lpstr>Leading</vt:lpstr>
      <vt:lpstr>Leadership 1.0 (Susan Lang)</vt:lpstr>
      <vt:lpstr>Leadership 2.0 (Susan Lang)</vt:lpstr>
      <vt:lpstr>Accelerate – John Kotter</vt:lpstr>
      <vt:lpstr>Operating System 1 – Hierarchy </vt:lpstr>
      <vt:lpstr>Operating System 2 – Network </vt:lpstr>
      <vt:lpstr>Informal Networks of Change Agents</vt:lpstr>
      <vt:lpstr>Dual System: Hierarchy and Network</vt:lpstr>
      <vt:lpstr>Management vs. Leadership</vt:lpstr>
      <vt:lpstr>Adaptive Leadership</vt:lpstr>
      <vt:lpstr>Technical vs.  Adaptive</vt:lpstr>
      <vt:lpstr>Distinguishing Technical from Adaptive</vt:lpstr>
      <vt:lpstr>Adaptive Change</vt:lpstr>
      <vt:lpstr>Adaptive Change</vt:lpstr>
      <vt:lpstr>You May Be Facing an Adaptive Challenge If. . . </vt:lpstr>
      <vt:lpstr>Adaptive Leadership</vt:lpstr>
      <vt:lpstr>The Adaptive Intervention Process</vt:lpstr>
      <vt:lpstr>Adaptive Design Process</vt:lpstr>
      <vt:lpstr>Adaptive Design Process</vt:lpstr>
      <vt:lpstr>Adaptive Design Process</vt:lpstr>
      <vt:lpstr>Adaptive Design Process</vt:lpstr>
      <vt:lpstr>Adaptive Design Process</vt:lpstr>
      <vt:lpstr>Generating Ideas: Mindmapping</vt:lpstr>
      <vt:lpstr>Script the Moves</vt:lpstr>
      <vt:lpstr>Adaptive Design Process</vt:lpstr>
      <vt:lpstr>Adaptive Design Process</vt:lpstr>
      <vt:lpstr>Adaptive Design Process</vt:lpstr>
      <vt:lpstr>Adaptive Design Process</vt:lpstr>
      <vt:lpstr>Adaptive Design Process</vt:lpstr>
      <vt:lpstr>Build an Adaptive Culture</vt:lpstr>
      <vt:lpstr>Facilitating Change</vt:lpstr>
      <vt:lpstr>How People Change</vt:lpstr>
      <vt:lpstr>Switch: How to Change Things  When Change is Hard</vt:lpstr>
      <vt:lpstr>A Framework for Change</vt:lpstr>
      <vt:lpstr>A Framework for Change</vt:lpstr>
      <vt:lpstr>A Framework for Change</vt:lpstr>
      <vt:lpstr>Things to Remember</vt:lpstr>
      <vt:lpstr>Anchoring Change in the Culture</vt:lpstr>
      <vt:lpstr>Facilitating Innovation</vt:lpstr>
      <vt:lpstr>PowerPoint Presentation</vt:lpstr>
      <vt:lpstr>Small Scale Prototyping</vt:lpstr>
      <vt:lpstr>Implementation Timeline</vt:lpstr>
      <vt:lpstr>Testing the Prototype</vt:lpstr>
      <vt:lpstr>Testing the Prototype</vt:lpstr>
      <vt:lpstr>Testing the Prototype</vt:lpstr>
      <vt:lpstr>PowerPoint Presentation</vt:lpstr>
      <vt:lpstr>Anchoring Change in the Culture</vt:lpstr>
      <vt:lpstr>PowerPoint Presentation</vt:lpstr>
      <vt:lpstr>PowerPoint Presentation</vt:lpstr>
      <vt:lpstr>PowerPoint Presentation</vt:lpstr>
    </vt:vector>
  </TitlesOfParts>
  <Company>LifelongFaith Associates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John Roberto</dc:creator>
  <cp:lastModifiedBy>John Roberto</cp:lastModifiedBy>
  <cp:revision>658</cp:revision>
  <cp:lastPrinted>2014-08-10T17:00:27Z</cp:lastPrinted>
  <dcterms:created xsi:type="dcterms:W3CDTF">2010-10-22T11:09:29Z</dcterms:created>
  <dcterms:modified xsi:type="dcterms:W3CDTF">2014-12-09T13:18:41Z</dcterms:modified>
</cp:coreProperties>
</file>