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handoutMasterIdLst>
    <p:handoutMasterId r:id="rId46"/>
  </p:handoutMasterIdLst>
  <p:sldIdLst>
    <p:sldId id="2748" r:id="rId2"/>
    <p:sldId id="2698" r:id="rId3"/>
    <p:sldId id="2943" r:id="rId4"/>
    <p:sldId id="2869" r:id="rId5"/>
    <p:sldId id="2750" r:id="rId6"/>
    <p:sldId id="2751" r:id="rId7"/>
    <p:sldId id="2752" r:id="rId8"/>
    <p:sldId id="2823" r:id="rId9"/>
    <p:sldId id="2949" r:id="rId10"/>
    <p:sldId id="2761" r:id="rId11"/>
    <p:sldId id="2769" r:id="rId12"/>
    <p:sldId id="2765" r:id="rId13"/>
    <p:sldId id="2766" r:id="rId14"/>
    <p:sldId id="2755" r:id="rId15"/>
    <p:sldId id="2827" r:id="rId16"/>
    <p:sldId id="2828" r:id="rId17"/>
    <p:sldId id="2969" r:id="rId18"/>
    <p:sldId id="2976" r:id="rId19"/>
    <p:sldId id="2753" r:id="rId20"/>
    <p:sldId id="2952" r:id="rId21"/>
    <p:sldId id="2953" r:id="rId22"/>
    <p:sldId id="2954" r:id="rId23"/>
    <p:sldId id="2758" r:id="rId24"/>
    <p:sldId id="2968" r:id="rId25"/>
    <p:sldId id="2958" r:id="rId26"/>
    <p:sldId id="2781" r:id="rId27"/>
    <p:sldId id="2831" r:id="rId28"/>
    <p:sldId id="2782" r:id="rId29"/>
    <p:sldId id="2959" r:id="rId30"/>
    <p:sldId id="2948" r:id="rId31"/>
    <p:sldId id="2971" r:id="rId32"/>
    <p:sldId id="2973" r:id="rId33"/>
    <p:sldId id="2975" r:id="rId34"/>
    <p:sldId id="2977" r:id="rId35"/>
    <p:sldId id="2978" r:id="rId36"/>
    <p:sldId id="2965" r:id="rId37"/>
    <p:sldId id="2966" r:id="rId38"/>
    <p:sldId id="2967" r:id="rId39"/>
    <p:sldId id="2961" r:id="rId40"/>
    <p:sldId id="2962" r:id="rId41"/>
    <p:sldId id="2963" r:id="rId42"/>
    <p:sldId id="2964" r:id="rId43"/>
    <p:sldId id="297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3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52"/>
    <p:restoredTop sz="97097"/>
  </p:normalViewPr>
  <p:slideViewPr>
    <p:cSldViewPr snapToGrid="0" snapToObjects="1">
      <p:cViewPr varScale="1">
        <p:scale>
          <a:sx n="164" d="100"/>
          <a:sy n="164" d="100"/>
        </p:scale>
        <p:origin x="512" y="240"/>
      </p:cViewPr>
      <p:guideLst/>
    </p:cSldViewPr>
  </p:slideViewPr>
  <p:outlineViewPr>
    <p:cViewPr>
      <p:scale>
        <a:sx n="33" d="100"/>
        <a:sy n="33" d="100"/>
      </p:scale>
      <p:origin x="0" y="-1504"/>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B9CE0-361B-C14D-B267-1A38E3C7122C}" type="doc">
      <dgm:prSet loTypeId="urn:microsoft.com/office/officeart/2005/8/layout/hProcess7" loCatId="" qsTypeId="urn:microsoft.com/office/officeart/2005/8/quickstyle/simple4" qsCatId="simple" csTypeId="urn:microsoft.com/office/officeart/2005/8/colors/colorful1" csCatId="colorful" phldr="1"/>
      <dgm:spPr/>
      <dgm:t>
        <a:bodyPr/>
        <a:lstStyle/>
        <a:p>
          <a:endParaRPr lang="en-US"/>
        </a:p>
      </dgm:t>
    </dgm:pt>
    <dgm:pt modelId="{72B1E897-7383-1243-BB42-FA1EB5521348}">
      <dgm:prSet phldrT="[Text]"/>
      <dgm:spPr>
        <a:solidFill>
          <a:srgbClr val="C00000"/>
        </a:solidFill>
      </dgm:spPr>
      <dgm:t>
        <a:bodyPr/>
        <a:lstStyle/>
        <a:p>
          <a:r>
            <a:rPr lang="en-US" dirty="0"/>
            <a:t> </a:t>
          </a:r>
        </a:p>
      </dgm:t>
    </dgm:pt>
    <dgm:pt modelId="{46EB3F66-851E-0241-B2B2-5D755E8AA663}" type="parTrans" cxnId="{8CDFD42C-C3AB-6044-A937-DDDEACCA55F4}">
      <dgm:prSet/>
      <dgm:spPr/>
      <dgm:t>
        <a:bodyPr/>
        <a:lstStyle/>
        <a:p>
          <a:endParaRPr lang="en-US"/>
        </a:p>
      </dgm:t>
    </dgm:pt>
    <dgm:pt modelId="{0E73726D-1F64-4B47-9DBB-078DB7C0163C}" type="sibTrans" cxnId="{8CDFD42C-C3AB-6044-A937-DDDEACCA55F4}">
      <dgm:prSet/>
      <dgm:spPr/>
      <dgm:t>
        <a:bodyPr/>
        <a:lstStyle/>
        <a:p>
          <a:endParaRPr lang="en-US"/>
        </a:p>
      </dgm:t>
    </dgm:pt>
    <dgm:pt modelId="{B026E1B9-91FC-854E-B879-6A82537D3C84}">
      <dgm:prSet phldrT="[Text]"/>
      <dgm:spPr>
        <a:solidFill>
          <a:srgbClr val="C00000"/>
        </a:solidFill>
      </dgm:spPr>
      <dgm:t>
        <a:bodyPr/>
        <a:lstStyle/>
        <a:p>
          <a:r>
            <a:rPr lang="en-US" dirty="0"/>
            <a:t>Children</a:t>
          </a:r>
        </a:p>
      </dgm:t>
    </dgm:pt>
    <dgm:pt modelId="{6B3935DB-6195-EC40-9A58-5547F640EFB4}" type="parTrans" cxnId="{796BE9BA-4D87-744F-A64D-0164EA549F7E}">
      <dgm:prSet/>
      <dgm:spPr/>
      <dgm:t>
        <a:bodyPr/>
        <a:lstStyle/>
        <a:p>
          <a:endParaRPr lang="en-US"/>
        </a:p>
      </dgm:t>
    </dgm:pt>
    <dgm:pt modelId="{0F21EEF3-FE08-6F45-8844-B1E6A03C185E}" type="sibTrans" cxnId="{796BE9BA-4D87-744F-A64D-0164EA549F7E}">
      <dgm:prSet/>
      <dgm:spPr/>
      <dgm:t>
        <a:bodyPr/>
        <a:lstStyle/>
        <a:p>
          <a:endParaRPr lang="en-US"/>
        </a:p>
      </dgm:t>
    </dgm:pt>
    <dgm:pt modelId="{0953A689-050F-9140-8803-5B482B81369D}">
      <dgm:prSet phldrT="[Text]"/>
      <dgm:spPr>
        <a:solidFill>
          <a:schemeClr val="bg1">
            <a:lumMod val="65000"/>
          </a:schemeClr>
        </a:solidFill>
      </dgm:spPr>
      <dgm:t>
        <a:bodyPr/>
        <a:lstStyle/>
        <a:p>
          <a:r>
            <a:rPr lang="en-US" dirty="0"/>
            <a:t> </a:t>
          </a:r>
        </a:p>
      </dgm:t>
    </dgm:pt>
    <dgm:pt modelId="{94F6BEEB-0F34-184C-9CD2-9602787955BD}" type="parTrans" cxnId="{C6180F71-85ED-7B44-A807-6653A5747357}">
      <dgm:prSet/>
      <dgm:spPr/>
      <dgm:t>
        <a:bodyPr/>
        <a:lstStyle/>
        <a:p>
          <a:endParaRPr lang="en-US"/>
        </a:p>
      </dgm:t>
    </dgm:pt>
    <dgm:pt modelId="{51E13C9A-8682-AC46-A01C-332218663DB4}" type="sibTrans" cxnId="{C6180F71-85ED-7B44-A807-6653A5747357}">
      <dgm:prSet/>
      <dgm:spPr/>
      <dgm:t>
        <a:bodyPr/>
        <a:lstStyle/>
        <a:p>
          <a:endParaRPr lang="en-US"/>
        </a:p>
      </dgm:t>
    </dgm:pt>
    <dgm:pt modelId="{90816D0E-1D44-D047-8579-2C6B5DCB7ACB}">
      <dgm:prSet phldrT="[Text]"/>
      <dgm:spPr/>
      <dgm:t>
        <a:bodyPr/>
        <a:lstStyle/>
        <a:p>
          <a:r>
            <a:rPr lang="en-US" dirty="0"/>
            <a:t>Teens</a:t>
          </a:r>
        </a:p>
      </dgm:t>
    </dgm:pt>
    <dgm:pt modelId="{60FB9F33-75A7-A54C-BC9F-6CF08B3381B8}" type="parTrans" cxnId="{26D488A0-41D8-3C4E-80C0-815C90F013C6}">
      <dgm:prSet/>
      <dgm:spPr/>
      <dgm:t>
        <a:bodyPr/>
        <a:lstStyle/>
        <a:p>
          <a:endParaRPr lang="en-US"/>
        </a:p>
      </dgm:t>
    </dgm:pt>
    <dgm:pt modelId="{1EA66853-A07B-BC43-A271-44BF5952C677}" type="sibTrans" cxnId="{26D488A0-41D8-3C4E-80C0-815C90F013C6}">
      <dgm:prSet/>
      <dgm:spPr/>
      <dgm:t>
        <a:bodyPr/>
        <a:lstStyle/>
        <a:p>
          <a:endParaRPr lang="en-US"/>
        </a:p>
      </dgm:t>
    </dgm:pt>
    <dgm:pt modelId="{BB7E7AAA-5733-5C46-BA63-48CC3AB281D9}">
      <dgm:prSet phldrT="[Text]"/>
      <dgm:spPr/>
      <dgm:t>
        <a:bodyPr/>
        <a:lstStyle/>
        <a:p>
          <a:r>
            <a:rPr lang="en-US" dirty="0"/>
            <a:t> </a:t>
          </a:r>
        </a:p>
      </dgm:t>
    </dgm:pt>
    <dgm:pt modelId="{CE9592C8-45A3-7343-95EC-A3F03B83824E}" type="parTrans" cxnId="{B86BC23A-2112-1D44-A353-716A407A57AD}">
      <dgm:prSet/>
      <dgm:spPr/>
      <dgm:t>
        <a:bodyPr/>
        <a:lstStyle/>
        <a:p>
          <a:endParaRPr lang="en-US"/>
        </a:p>
      </dgm:t>
    </dgm:pt>
    <dgm:pt modelId="{9771FEE7-8F94-B34C-B5A2-F12010C2E244}" type="sibTrans" cxnId="{B86BC23A-2112-1D44-A353-716A407A57AD}">
      <dgm:prSet/>
      <dgm:spPr/>
      <dgm:t>
        <a:bodyPr/>
        <a:lstStyle/>
        <a:p>
          <a:endParaRPr lang="en-US"/>
        </a:p>
      </dgm:t>
    </dgm:pt>
    <dgm:pt modelId="{EED3883C-1FBD-BF4E-8332-2D4128CBE28F}">
      <dgm:prSet phldrT="[Text]"/>
      <dgm:spPr/>
      <dgm:t>
        <a:bodyPr/>
        <a:lstStyle/>
        <a:p>
          <a:r>
            <a:rPr lang="en-US" dirty="0"/>
            <a:t>Young Adults</a:t>
          </a:r>
        </a:p>
      </dgm:t>
    </dgm:pt>
    <dgm:pt modelId="{D2D1BF56-C107-DB41-9FBF-9D0A795D48AB}" type="parTrans" cxnId="{1510E0D2-EE7B-6447-A9BD-40EE53E5C301}">
      <dgm:prSet/>
      <dgm:spPr/>
      <dgm:t>
        <a:bodyPr/>
        <a:lstStyle/>
        <a:p>
          <a:endParaRPr lang="en-US"/>
        </a:p>
      </dgm:t>
    </dgm:pt>
    <dgm:pt modelId="{8D748963-F6AB-7B44-8E55-613D61C64FCF}" type="sibTrans" cxnId="{1510E0D2-EE7B-6447-A9BD-40EE53E5C301}">
      <dgm:prSet/>
      <dgm:spPr/>
      <dgm:t>
        <a:bodyPr/>
        <a:lstStyle/>
        <a:p>
          <a:endParaRPr lang="en-US"/>
        </a:p>
      </dgm:t>
    </dgm:pt>
    <dgm:pt modelId="{52A0D9F4-80EC-C642-8CA1-D2E9321BFF69}">
      <dgm:prSet phldrT="[Text]"/>
      <dgm:spPr/>
      <dgm:t>
        <a:bodyPr/>
        <a:lstStyle/>
        <a:p>
          <a:r>
            <a:rPr lang="en-US" dirty="0"/>
            <a:t>Older Adults</a:t>
          </a:r>
        </a:p>
      </dgm:t>
    </dgm:pt>
    <dgm:pt modelId="{7CB4C6A0-E53C-DC46-8B32-D3117DED5E54}" type="parTrans" cxnId="{DC39D45F-9819-5649-B639-02DCDC33D753}">
      <dgm:prSet/>
      <dgm:spPr/>
      <dgm:t>
        <a:bodyPr/>
        <a:lstStyle/>
        <a:p>
          <a:endParaRPr lang="en-US"/>
        </a:p>
      </dgm:t>
    </dgm:pt>
    <dgm:pt modelId="{94546BCA-B76F-4D44-8679-777F8616B592}" type="sibTrans" cxnId="{DC39D45F-9819-5649-B639-02DCDC33D753}">
      <dgm:prSet/>
      <dgm:spPr/>
      <dgm:t>
        <a:bodyPr/>
        <a:lstStyle/>
        <a:p>
          <a:endParaRPr lang="en-US"/>
        </a:p>
      </dgm:t>
    </dgm:pt>
    <dgm:pt modelId="{23A72C86-AC09-5E4F-9A74-F6C719280187}">
      <dgm:prSet phldrT="[Text]"/>
      <dgm:spPr/>
      <dgm:t>
        <a:bodyPr/>
        <a:lstStyle/>
        <a:p>
          <a:r>
            <a:rPr lang="en-US" dirty="0"/>
            <a:t>Midlife Adults</a:t>
          </a:r>
        </a:p>
      </dgm:t>
    </dgm:pt>
    <dgm:pt modelId="{270DA7A7-F9B3-934F-BF3D-14E335C1AD88}" type="parTrans" cxnId="{168F21AA-9370-BA47-B1E1-A1D550DEC92E}">
      <dgm:prSet/>
      <dgm:spPr/>
      <dgm:t>
        <a:bodyPr/>
        <a:lstStyle/>
        <a:p>
          <a:endParaRPr lang="en-US"/>
        </a:p>
      </dgm:t>
    </dgm:pt>
    <dgm:pt modelId="{6082D7CE-0A80-9642-8D3A-D6F2834580C7}" type="sibTrans" cxnId="{168F21AA-9370-BA47-B1E1-A1D550DEC92E}">
      <dgm:prSet/>
      <dgm:spPr/>
      <dgm:t>
        <a:bodyPr/>
        <a:lstStyle/>
        <a:p>
          <a:endParaRPr lang="en-US"/>
        </a:p>
      </dgm:t>
    </dgm:pt>
    <dgm:pt modelId="{9707F62A-31CA-9C40-90EA-062486240BF6}">
      <dgm:prSet phldrT="[Text]"/>
      <dgm:spPr/>
      <dgm:t>
        <a:bodyPr/>
        <a:lstStyle/>
        <a:p>
          <a:r>
            <a:rPr lang="en-US" dirty="0"/>
            <a:t>Mature Adults</a:t>
          </a:r>
        </a:p>
      </dgm:t>
    </dgm:pt>
    <dgm:pt modelId="{877F406C-0BD3-6E47-9B38-CE379EB202DB}" type="parTrans" cxnId="{80CBA6E3-A929-CE49-8F60-2EAEDCBE5EBD}">
      <dgm:prSet/>
      <dgm:spPr/>
      <dgm:t>
        <a:bodyPr/>
        <a:lstStyle/>
        <a:p>
          <a:endParaRPr lang="en-US"/>
        </a:p>
      </dgm:t>
    </dgm:pt>
    <dgm:pt modelId="{C159D6E8-34AF-E245-B6C5-54008B68FCC9}" type="sibTrans" cxnId="{80CBA6E3-A929-CE49-8F60-2EAEDCBE5EBD}">
      <dgm:prSet/>
      <dgm:spPr/>
      <dgm:t>
        <a:bodyPr/>
        <a:lstStyle/>
        <a:p>
          <a:endParaRPr lang="en-US"/>
        </a:p>
      </dgm:t>
    </dgm:pt>
    <dgm:pt modelId="{121A7736-5050-664F-87BA-1D79974BA8C7}">
      <dgm:prSet phldrT="[Text]"/>
      <dgm:spPr/>
      <dgm:t>
        <a:bodyPr/>
        <a:lstStyle/>
        <a:p>
          <a:endParaRPr lang="en-US" dirty="0"/>
        </a:p>
      </dgm:t>
    </dgm:pt>
    <dgm:pt modelId="{1659236F-6902-ED44-86FF-7D2D6BBED5F7}" type="parTrans" cxnId="{9760F09B-3C1D-764B-B825-0A053F754855}">
      <dgm:prSet/>
      <dgm:spPr/>
      <dgm:t>
        <a:bodyPr/>
        <a:lstStyle/>
        <a:p>
          <a:endParaRPr lang="en-US"/>
        </a:p>
      </dgm:t>
    </dgm:pt>
    <dgm:pt modelId="{1B7E8694-AE44-6046-B940-D371B5D16752}" type="sibTrans" cxnId="{9760F09B-3C1D-764B-B825-0A053F754855}">
      <dgm:prSet/>
      <dgm:spPr/>
      <dgm:t>
        <a:bodyPr/>
        <a:lstStyle/>
        <a:p>
          <a:endParaRPr lang="en-US"/>
        </a:p>
      </dgm:t>
    </dgm:pt>
    <dgm:pt modelId="{D7AE4DF9-376F-FA42-852D-2D3F8C2D91FC}">
      <dgm:prSet phldrT="[Text]"/>
      <dgm:spPr/>
      <dgm:t>
        <a:bodyPr/>
        <a:lstStyle/>
        <a:p>
          <a:endParaRPr lang="en-US" dirty="0"/>
        </a:p>
      </dgm:t>
    </dgm:pt>
    <dgm:pt modelId="{358474B7-0631-A043-87EF-01EBC0189B5A}" type="parTrans" cxnId="{B3F3621D-2B1B-EF4E-A62E-FA04F7E94DCC}">
      <dgm:prSet/>
      <dgm:spPr/>
      <dgm:t>
        <a:bodyPr/>
        <a:lstStyle/>
        <a:p>
          <a:endParaRPr lang="en-US"/>
        </a:p>
      </dgm:t>
    </dgm:pt>
    <dgm:pt modelId="{661983EF-5B05-3D4B-8AD1-E7CB169954EB}" type="sibTrans" cxnId="{B3F3621D-2B1B-EF4E-A62E-FA04F7E94DCC}">
      <dgm:prSet/>
      <dgm:spPr/>
      <dgm:t>
        <a:bodyPr/>
        <a:lstStyle/>
        <a:p>
          <a:endParaRPr lang="en-US"/>
        </a:p>
      </dgm:t>
    </dgm:pt>
    <dgm:pt modelId="{E989AB0A-0E77-9A4C-BC6B-F42C50E76CAB}">
      <dgm:prSet phldrT="[Text]"/>
      <dgm:spPr/>
      <dgm:t>
        <a:bodyPr/>
        <a:lstStyle/>
        <a:p>
          <a:r>
            <a:rPr lang="en-US" dirty="0"/>
            <a:t>40s-50s</a:t>
          </a:r>
        </a:p>
      </dgm:t>
    </dgm:pt>
    <dgm:pt modelId="{392C2E62-615A-9849-9D0B-7526C90822A8}" type="parTrans" cxnId="{BA2F1392-13C6-A345-BB7E-569BCB7C975F}">
      <dgm:prSet/>
      <dgm:spPr/>
      <dgm:t>
        <a:bodyPr/>
        <a:lstStyle/>
        <a:p>
          <a:endParaRPr lang="en-US"/>
        </a:p>
      </dgm:t>
    </dgm:pt>
    <dgm:pt modelId="{D2FAABA7-71C2-B646-9695-48041C904F61}" type="sibTrans" cxnId="{BA2F1392-13C6-A345-BB7E-569BCB7C975F}">
      <dgm:prSet/>
      <dgm:spPr/>
      <dgm:t>
        <a:bodyPr/>
        <a:lstStyle/>
        <a:p>
          <a:endParaRPr lang="en-US"/>
        </a:p>
      </dgm:t>
    </dgm:pt>
    <dgm:pt modelId="{420FF18C-B529-A540-80AE-771D300208E4}">
      <dgm:prSet phldrT="[Text]"/>
      <dgm:spPr>
        <a:solidFill>
          <a:srgbClr val="C00000"/>
        </a:solidFill>
      </dgm:spPr>
      <dgm:t>
        <a:bodyPr/>
        <a:lstStyle/>
        <a:p>
          <a:r>
            <a:rPr lang="en-US" dirty="0"/>
            <a:t>0-5</a:t>
          </a:r>
        </a:p>
        <a:p>
          <a:r>
            <a:rPr lang="en-US" dirty="0"/>
            <a:t>6-10</a:t>
          </a:r>
        </a:p>
        <a:p>
          <a:endParaRPr lang="en-US" dirty="0"/>
        </a:p>
      </dgm:t>
    </dgm:pt>
    <dgm:pt modelId="{95E33DFC-2260-9942-A16C-F4ED3569F9C8}" type="parTrans" cxnId="{793A2D49-D355-D84B-B5BD-A9B71BBDB539}">
      <dgm:prSet/>
      <dgm:spPr/>
      <dgm:t>
        <a:bodyPr/>
        <a:lstStyle/>
        <a:p>
          <a:endParaRPr lang="en-US"/>
        </a:p>
      </dgm:t>
    </dgm:pt>
    <dgm:pt modelId="{F9D9D3CB-81B1-8041-81EA-615D9742CDF7}" type="sibTrans" cxnId="{793A2D49-D355-D84B-B5BD-A9B71BBDB539}">
      <dgm:prSet/>
      <dgm:spPr/>
      <dgm:t>
        <a:bodyPr/>
        <a:lstStyle/>
        <a:p>
          <a:endParaRPr lang="en-US"/>
        </a:p>
      </dgm:t>
    </dgm:pt>
    <dgm:pt modelId="{FCCBDD3B-F2AD-B740-9954-0163E6BE9EF5}">
      <dgm:prSet phldrT="[Text]"/>
      <dgm:spPr/>
      <dgm:t>
        <a:bodyPr/>
        <a:lstStyle/>
        <a:p>
          <a:r>
            <a:rPr lang="en-US" dirty="0"/>
            <a:t>11-14</a:t>
          </a:r>
        </a:p>
        <a:p>
          <a:r>
            <a:rPr lang="en-US" dirty="0"/>
            <a:t>14-18</a:t>
          </a:r>
        </a:p>
      </dgm:t>
    </dgm:pt>
    <dgm:pt modelId="{E924C960-04AE-624D-9BA1-199A27CF893E}" type="parTrans" cxnId="{9F800DEB-86F6-724B-B37C-72F8BA0BF1A6}">
      <dgm:prSet/>
      <dgm:spPr/>
      <dgm:t>
        <a:bodyPr/>
        <a:lstStyle/>
        <a:p>
          <a:endParaRPr lang="en-US"/>
        </a:p>
      </dgm:t>
    </dgm:pt>
    <dgm:pt modelId="{B2E25BAB-F857-094A-A224-481EDAB8AA4F}" type="sibTrans" cxnId="{9F800DEB-86F6-724B-B37C-72F8BA0BF1A6}">
      <dgm:prSet/>
      <dgm:spPr/>
      <dgm:t>
        <a:bodyPr/>
        <a:lstStyle/>
        <a:p>
          <a:endParaRPr lang="en-US"/>
        </a:p>
      </dgm:t>
    </dgm:pt>
    <dgm:pt modelId="{52A91714-4B5D-4C44-8028-EDCDEB1DAA6B}">
      <dgm:prSet phldrT="[Text]"/>
      <dgm:spPr/>
      <dgm:t>
        <a:bodyPr/>
        <a:lstStyle/>
        <a:p>
          <a:r>
            <a:rPr lang="en-US" dirty="0"/>
            <a:t>20s-30s</a:t>
          </a:r>
        </a:p>
      </dgm:t>
    </dgm:pt>
    <dgm:pt modelId="{88556C64-9CC4-A54D-8B4D-0434BBD56497}" type="parTrans" cxnId="{A6F792B2-7A8C-CB48-AA3F-568AE292DC92}">
      <dgm:prSet/>
      <dgm:spPr/>
      <dgm:t>
        <a:bodyPr/>
        <a:lstStyle/>
        <a:p>
          <a:endParaRPr lang="en-US"/>
        </a:p>
      </dgm:t>
    </dgm:pt>
    <dgm:pt modelId="{A935E871-08FF-EF40-8426-9B0D9F761C5D}" type="sibTrans" cxnId="{A6F792B2-7A8C-CB48-AA3F-568AE292DC92}">
      <dgm:prSet/>
      <dgm:spPr/>
      <dgm:t>
        <a:bodyPr/>
        <a:lstStyle/>
        <a:p>
          <a:endParaRPr lang="en-US"/>
        </a:p>
      </dgm:t>
    </dgm:pt>
    <dgm:pt modelId="{2FC1AA90-A6DD-8843-9C18-D6B3E06CC93E}">
      <dgm:prSet phldrT="[Text]"/>
      <dgm:spPr/>
      <dgm:t>
        <a:bodyPr/>
        <a:lstStyle/>
        <a:p>
          <a:r>
            <a:rPr lang="en-US" dirty="0"/>
            <a:t>60s-70s</a:t>
          </a:r>
        </a:p>
      </dgm:t>
    </dgm:pt>
    <dgm:pt modelId="{BF7DE4CD-EA87-064A-8F53-E8B646EE0275}" type="parTrans" cxnId="{D4646ABF-4736-A644-8748-C656824D1013}">
      <dgm:prSet/>
      <dgm:spPr/>
      <dgm:t>
        <a:bodyPr/>
        <a:lstStyle/>
        <a:p>
          <a:endParaRPr lang="en-US"/>
        </a:p>
      </dgm:t>
    </dgm:pt>
    <dgm:pt modelId="{080FD2C7-CCFD-ED43-9DB1-D6C44F62BEC4}" type="sibTrans" cxnId="{D4646ABF-4736-A644-8748-C656824D1013}">
      <dgm:prSet/>
      <dgm:spPr/>
      <dgm:t>
        <a:bodyPr/>
        <a:lstStyle/>
        <a:p>
          <a:endParaRPr lang="en-US"/>
        </a:p>
      </dgm:t>
    </dgm:pt>
    <dgm:pt modelId="{A122C02B-3339-EC46-873E-FA7F7631D1A5}">
      <dgm:prSet phldrT="[Text]"/>
      <dgm:spPr/>
      <dgm:t>
        <a:bodyPr/>
        <a:lstStyle/>
        <a:p>
          <a:endParaRPr lang="en-US" dirty="0"/>
        </a:p>
      </dgm:t>
    </dgm:pt>
    <dgm:pt modelId="{FAD7C071-9320-E04E-80B3-A2A849013BD2}" type="parTrans" cxnId="{2AB6A586-B88A-634C-82A7-829D087D7351}">
      <dgm:prSet/>
      <dgm:spPr/>
      <dgm:t>
        <a:bodyPr/>
        <a:lstStyle/>
        <a:p>
          <a:endParaRPr lang="en-US"/>
        </a:p>
      </dgm:t>
    </dgm:pt>
    <dgm:pt modelId="{F4737493-12B0-3D49-9459-E50536803D12}" type="sibTrans" cxnId="{2AB6A586-B88A-634C-82A7-829D087D7351}">
      <dgm:prSet/>
      <dgm:spPr/>
      <dgm:t>
        <a:bodyPr/>
        <a:lstStyle/>
        <a:p>
          <a:endParaRPr lang="en-US"/>
        </a:p>
      </dgm:t>
    </dgm:pt>
    <dgm:pt modelId="{AE30600E-6104-1746-A9E0-3A7C378DBEC2}">
      <dgm:prSet phldrT="[Text]"/>
      <dgm:spPr/>
      <dgm:t>
        <a:bodyPr/>
        <a:lstStyle/>
        <a:p>
          <a:r>
            <a:rPr lang="en-US" dirty="0"/>
            <a:t>80+</a:t>
          </a:r>
        </a:p>
      </dgm:t>
    </dgm:pt>
    <dgm:pt modelId="{168EA62F-CBBD-8A42-9FBE-06BBB1FF21F9}" type="parTrans" cxnId="{98BB213A-EA68-7D48-858B-ED4FD6AAF1DE}">
      <dgm:prSet/>
      <dgm:spPr/>
      <dgm:t>
        <a:bodyPr/>
        <a:lstStyle/>
        <a:p>
          <a:endParaRPr lang="en-US"/>
        </a:p>
      </dgm:t>
    </dgm:pt>
    <dgm:pt modelId="{C080D946-E98B-EB40-9C6C-4A9F4F385445}" type="sibTrans" cxnId="{98BB213A-EA68-7D48-858B-ED4FD6AAF1DE}">
      <dgm:prSet/>
      <dgm:spPr/>
      <dgm:t>
        <a:bodyPr/>
        <a:lstStyle/>
        <a:p>
          <a:endParaRPr lang="en-US"/>
        </a:p>
      </dgm:t>
    </dgm:pt>
    <dgm:pt modelId="{7E90B510-396A-6747-9554-BB1014857D34}" type="pres">
      <dgm:prSet presAssocID="{C84B9CE0-361B-C14D-B267-1A38E3C7122C}" presName="Name0" presStyleCnt="0">
        <dgm:presLayoutVars>
          <dgm:dir/>
          <dgm:animLvl val="lvl"/>
          <dgm:resizeHandles val="exact"/>
        </dgm:presLayoutVars>
      </dgm:prSet>
      <dgm:spPr/>
    </dgm:pt>
    <dgm:pt modelId="{43A82E92-3304-E64E-8952-7120EB208A68}" type="pres">
      <dgm:prSet presAssocID="{72B1E897-7383-1243-BB42-FA1EB5521348}" presName="compositeNode" presStyleCnt="0">
        <dgm:presLayoutVars>
          <dgm:bulletEnabled val="1"/>
        </dgm:presLayoutVars>
      </dgm:prSet>
      <dgm:spPr/>
    </dgm:pt>
    <dgm:pt modelId="{A25F422D-6A45-464E-BE36-4CBC85C7A548}" type="pres">
      <dgm:prSet presAssocID="{72B1E897-7383-1243-BB42-FA1EB5521348}" presName="bgRect" presStyleLbl="node1" presStyleIdx="0" presStyleCnt="6"/>
      <dgm:spPr/>
    </dgm:pt>
    <dgm:pt modelId="{7F8C5EFF-5547-134E-BDA9-159D9041A958}" type="pres">
      <dgm:prSet presAssocID="{72B1E897-7383-1243-BB42-FA1EB5521348}" presName="parentNode" presStyleLbl="node1" presStyleIdx="0" presStyleCnt="6">
        <dgm:presLayoutVars>
          <dgm:chMax val="0"/>
          <dgm:bulletEnabled val="1"/>
        </dgm:presLayoutVars>
      </dgm:prSet>
      <dgm:spPr/>
    </dgm:pt>
    <dgm:pt modelId="{40FDBE1B-2331-204A-8D75-D2A16163496D}" type="pres">
      <dgm:prSet presAssocID="{72B1E897-7383-1243-BB42-FA1EB5521348}" presName="childNode" presStyleLbl="node1" presStyleIdx="0" presStyleCnt="6">
        <dgm:presLayoutVars>
          <dgm:bulletEnabled val="1"/>
        </dgm:presLayoutVars>
      </dgm:prSet>
      <dgm:spPr/>
    </dgm:pt>
    <dgm:pt modelId="{BB2DF546-284A-7042-AFD6-4A17F2594F37}" type="pres">
      <dgm:prSet presAssocID="{0E73726D-1F64-4B47-9DBB-078DB7C0163C}" presName="hSp" presStyleCnt="0"/>
      <dgm:spPr/>
    </dgm:pt>
    <dgm:pt modelId="{B82E300B-3FD2-1B42-8397-3BE77070022C}" type="pres">
      <dgm:prSet presAssocID="{0E73726D-1F64-4B47-9DBB-078DB7C0163C}" presName="vProcSp" presStyleCnt="0"/>
      <dgm:spPr/>
    </dgm:pt>
    <dgm:pt modelId="{7D1FC9AE-F0FB-4540-8880-561CE87AB469}" type="pres">
      <dgm:prSet presAssocID="{0E73726D-1F64-4B47-9DBB-078DB7C0163C}" presName="vSp1" presStyleCnt="0"/>
      <dgm:spPr/>
    </dgm:pt>
    <dgm:pt modelId="{678DB1A9-D3FF-3E4F-8E27-D5BC8E281C3B}" type="pres">
      <dgm:prSet presAssocID="{0E73726D-1F64-4B47-9DBB-078DB7C0163C}" presName="simulatedConn" presStyleLbl="solidFgAcc1" presStyleIdx="0" presStyleCnt="5"/>
      <dgm:spPr/>
    </dgm:pt>
    <dgm:pt modelId="{D4D66B4E-157D-5B4B-8C57-D565E6D99410}" type="pres">
      <dgm:prSet presAssocID="{0E73726D-1F64-4B47-9DBB-078DB7C0163C}" presName="vSp2" presStyleCnt="0"/>
      <dgm:spPr/>
    </dgm:pt>
    <dgm:pt modelId="{D82066F7-B44F-7744-A5D6-7CCFC99B5396}" type="pres">
      <dgm:prSet presAssocID="{0E73726D-1F64-4B47-9DBB-078DB7C0163C}" presName="sibTrans" presStyleCnt="0"/>
      <dgm:spPr/>
    </dgm:pt>
    <dgm:pt modelId="{6FEE0147-4D99-8D47-ABD8-1C77FBEB3B7F}" type="pres">
      <dgm:prSet presAssocID="{0953A689-050F-9140-8803-5B482B81369D}" presName="compositeNode" presStyleCnt="0">
        <dgm:presLayoutVars>
          <dgm:bulletEnabled val="1"/>
        </dgm:presLayoutVars>
      </dgm:prSet>
      <dgm:spPr/>
    </dgm:pt>
    <dgm:pt modelId="{1A5AF66C-9AD5-3244-88E4-9B2F310D4A26}" type="pres">
      <dgm:prSet presAssocID="{0953A689-050F-9140-8803-5B482B81369D}" presName="bgRect" presStyleLbl="node1" presStyleIdx="1" presStyleCnt="6"/>
      <dgm:spPr/>
    </dgm:pt>
    <dgm:pt modelId="{FC6E441D-C4B8-FB4A-896C-D51E0CBE1DD9}" type="pres">
      <dgm:prSet presAssocID="{0953A689-050F-9140-8803-5B482B81369D}" presName="parentNode" presStyleLbl="node1" presStyleIdx="1" presStyleCnt="6">
        <dgm:presLayoutVars>
          <dgm:chMax val="0"/>
          <dgm:bulletEnabled val="1"/>
        </dgm:presLayoutVars>
      </dgm:prSet>
      <dgm:spPr/>
    </dgm:pt>
    <dgm:pt modelId="{37E2F368-B05B-7843-A9DF-6AAAEE2F9322}" type="pres">
      <dgm:prSet presAssocID="{0953A689-050F-9140-8803-5B482B81369D}" presName="childNode" presStyleLbl="node1" presStyleIdx="1" presStyleCnt="6">
        <dgm:presLayoutVars>
          <dgm:bulletEnabled val="1"/>
        </dgm:presLayoutVars>
      </dgm:prSet>
      <dgm:spPr/>
    </dgm:pt>
    <dgm:pt modelId="{89797EBE-8A95-D442-AC97-543A5AEAB946}" type="pres">
      <dgm:prSet presAssocID="{51E13C9A-8682-AC46-A01C-332218663DB4}" presName="hSp" presStyleCnt="0"/>
      <dgm:spPr/>
    </dgm:pt>
    <dgm:pt modelId="{D48D4532-D337-4647-9659-4AA472048E8F}" type="pres">
      <dgm:prSet presAssocID="{51E13C9A-8682-AC46-A01C-332218663DB4}" presName="vProcSp" presStyleCnt="0"/>
      <dgm:spPr/>
    </dgm:pt>
    <dgm:pt modelId="{5B3A6BE8-2DCA-534B-9C8C-958D38014410}" type="pres">
      <dgm:prSet presAssocID="{51E13C9A-8682-AC46-A01C-332218663DB4}" presName="vSp1" presStyleCnt="0"/>
      <dgm:spPr/>
    </dgm:pt>
    <dgm:pt modelId="{4CD0B0D5-CA21-2242-B665-7ADB4DC37A88}" type="pres">
      <dgm:prSet presAssocID="{51E13C9A-8682-AC46-A01C-332218663DB4}" presName="simulatedConn" presStyleLbl="solidFgAcc1" presStyleIdx="1" presStyleCnt="5"/>
      <dgm:spPr/>
    </dgm:pt>
    <dgm:pt modelId="{E5375E5B-FEB7-244A-8EF6-7BE7D7033E7E}" type="pres">
      <dgm:prSet presAssocID="{51E13C9A-8682-AC46-A01C-332218663DB4}" presName="vSp2" presStyleCnt="0"/>
      <dgm:spPr/>
    </dgm:pt>
    <dgm:pt modelId="{BB796234-8CF9-C34C-8185-0A0F9CD8020D}" type="pres">
      <dgm:prSet presAssocID="{51E13C9A-8682-AC46-A01C-332218663DB4}" presName="sibTrans" presStyleCnt="0"/>
      <dgm:spPr/>
    </dgm:pt>
    <dgm:pt modelId="{66AEE591-C00A-424B-BFA0-97F6FCADEE9C}" type="pres">
      <dgm:prSet presAssocID="{BB7E7AAA-5733-5C46-BA63-48CC3AB281D9}" presName="compositeNode" presStyleCnt="0">
        <dgm:presLayoutVars>
          <dgm:bulletEnabled val="1"/>
        </dgm:presLayoutVars>
      </dgm:prSet>
      <dgm:spPr/>
    </dgm:pt>
    <dgm:pt modelId="{019589BD-0229-EB4C-8779-FA51FFF861FD}" type="pres">
      <dgm:prSet presAssocID="{BB7E7AAA-5733-5C46-BA63-48CC3AB281D9}" presName="bgRect" presStyleLbl="node1" presStyleIdx="2" presStyleCnt="6"/>
      <dgm:spPr/>
    </dgm:pt>
    <dgm:pt modelId="{35A1212D-1323-A644-9959-15E55E137063}" type="pres">
      <dgm:prSet presAssocID="{BB7E7AAA-5733-5C46-BA63-48CC3AB281D9}" presName="parentNode" presStyleLbl="node1" presStyleIdx="2" presStyleCnt="6">
        <dgm:presLayoutVars>
          <dgm:chMax val="0"/>
          <dgm:bulletEnabled val="1"/>
        </dgm:presLayoutVars>
      </dgm:prSet>
      <dgm:spPr/>
    </dgm:pt>
    <dgm:pt modelId="{0EA2795D-3319-A046-9002-68CF9A28D6B8}" type="pres">
      <dgm:prSet presAssocID="{BB7E7AAA-5733-5C46-BA63-48CC3AB281D9}" presName="childNode" presStyleLbl="node1" presStyleIdx="2" presStyleCnt="6">
        <dgm:presLayoutVars>
          <dgm:bulletEnabled val="1"/>
        </dgm:presLayoutVars>
      </dgm:prSet>
      <dgm:spPr/>
    </dgm:pt>
    <dgm:pt modelId="{C1B12995-4B8D-2247-8B2D-80C124E41363}" type="pres">
      <dgm:prSet presAssocID="{9771FEE7-8F94-B34C-B5A2-F12010C2E244}" presName="hSp" presStyleCnt="0"/>
      <dgm:spPr/>
    </dgm:pt>
    <dgm:pt modelId="{2A1D4382-0E03-AB47-A7FC-7A405FA76E4A}" type="pres">
      <dgm:prSet presAssocID="{9771FEE7-8F94-B34C-B5A2-F12010C2E244}" presName="vProcSp" presStyleCnt="0"/>
      <dgm:spPr/>
    </dgm:pt>
    <dgm:pt modelId="{2B4F087E-BAA1-4645-9839-38F6B1235586}" type="pres">
      <dgm:prSet presAssocID="{9771FEE7-8F94-B34C-B5A2-F12010C2E244}" presName="vSp1" presStyleCnt="0"/>
      <dgm:spPr/>
    </dgm:pt>
    <dgm:pt modelId="{B50DBBD4-1DD0-EE4D-8BC5-D7276EC7E573}" type="pres">
      <dgm:prSet presAssocID="{9771FEE7-8F94-B34C-B5A2-F12010C2E244}" presName="simulatedConn" presStyleLbl="solidFgAcc1" presStyleIdx="2" presStyleCnt="5"/>
      <dgm:spPr/>
    </dgm:pt>
    <dgm:pt modelId="{7C2A8C71-8E98-624C-9DC9-72BACFBE745D}" type="pres">
      <dgm:prSet presAssocID="{9771FEE7-8F94-B34C-B5A2-F12010C2E244}" presName="vSp2" presStyleCnt="0"/>
      <dgm:spPr/>
    </dgm:pt>
    <dgm:pt modelId="{D77372D6-597B-3142-9B38-20EE1F2A11C2}" type="pres">
      <dgm:prSet presAssocID="{9771FEE7-8F94-B34C-B5A2-F12010C2E244}" presName="sibTrans" presStyleCnt="0"/>
      <dgm:spPr/>
    </dgm:pt>
    <dgm:pt modelId="{C791B061-1F74-4F45-B3C5-9570D52138E5}" type="pres">
      <dgm:prSet presAssocID="{121A7736-5050-664F-87BA-1D79974BA8C7}" presName="compositeNode" presStyleCnt="0">
        <dgm:presLayoutVars>
          <dgm:bulletEnabled val="1"/>
        </dgm:presLayoutVars>
      </dgm:prSet>
      <dgm:spPr/>
    </dgm:pt>
    <dgm:pt modelId="{27D58A6D-4378-7548-A9AA-8B160E927B32}" type="pres">
      <dgm:prSet presAssocID="{121A7736-5050-664F-87BA-1D79974BA8C7}" presName="bgRect" presStyleLbl="node1" presStyleIdx="3" presStyleCnt="6"/>
      <dgm:spPr/>
    </dgm:pt>
    <dgm:pt modelId="{715494B6-B29B-B148-A702-78C1AA3F8144}" type="pres">
      <dgm:prSet presAssocID="{121A7736-5050-664F-87BA-1D79974BA8C7}" presName="parentNode" presStyleLbl="node1" presStyleIdx="3" presStyleCnt="6">
        <dgm:presLayoutVars>
          <dgm:chMax val="0"/>
          <dgm:bulletEnabled val="1"/>
        </dgm:presLayoutVars>
      </dgm:prSet>
      <dgm:spPr/>
    </dgm:pt>
    <dgm:pt modelId="{329DC25A-8A5B-AF42-9DF4-DD7DECC93491}" type="pres">
      <dgm:prSet presAssocID="{121A7736-5050-664F-87BA-1D79974BA8C7}" presName="childNode" presStyleLbl="node1" presStyleIdx="3" presStyleCnt="6">
        <dgm:presLayoutVars>
          <dgm:bulletEnabled val="1"/>
        </dgm:presLayoutVars>
      </dgm:prSet>
      <dgm:spPr/>
    </dgm:pt>
    <dgm:pt modelId="{0CE63E8B-8220-8A4C-9B5E-323B2D01B18D}" type="pres">
      <dgm:prSet presAssocID="{1B7E8694-AE44-6046-B940-D371B5D16752}" presName="hSp" presStyleCnt="0"/>
      <dgm:spPr/>
    </dgm:pt>
    <dgm:pt modelId="{8CF9949A-006B-EA4F-BAE4-2FEF57CFDCAF}" type="pres">
      <dgm:prSet presAssocID="{1B7E8694-AE44-6046-B940-D371B5D16752}" presName="vProcSp" presStyleCnt="0"/>
      <dgm:spPr/>
    </dgm:pt>
    <dgm:pt modelId="{3B343C44-A520-BC49-9343-B4C28CBEA4F2}" type="pres">
      <dgm:prSet presAssocID="{1B7E8694-AE44-6046-B940-D371B5D16752}" presName="vSp1" presStyleCnt="0"/>
      <dgm:spPr/>
    </dgm:pt>
    <dgm:pt modelId="{B590D35C-4EF8-F847-8D43-3164A8C3178F}" type="pres">
      <dgm:prSet presAssocID="{1B7E8694-AE44-6046-B940-D371B5D16752}" presName="simulatedConn" presStyleLbl="solidFgAcc1" presStyleIdx="3" presStyleCnt="5"/>
      <dgm:spPr/>
    </dgm:pt>
    <dgm:pt modelId="{F3D5BCA7-789D-DD41-88E9-60CFD5F15419}" type="pres">
      <dgm:prSet presAssocID="{1B7E8694-AE44-6046-B940-D371B5D16752}" presName="vSp2" presStyleCnt="0"/>
      <dgm:spPr/>
    </dgm:pt>
    <dgm:pt modelId="{5332AA49-5E72-2A46-9124-A1AB795602DA}" type="pres">
      <dgm:prSet presAssocID="{1B7E8694-AE44-6046-B940-D371B5D16752}" presName="sibTrans" presStyleCnt="0"/>
      <dgm:spPr/>
    </dgm:pt>
    <dgm:pt modelId="{830C26CC-FF62-D64B-BDB3-710E968E1C49}" type="pres">
      <dgm:prSet presAssocID="{D7AE4DF9-376F-FA42-852D-2D3F8C2D91FC}" presName="compositeNode" presStyleCnt="0">
        <dgm:presLayoutVars>
          <dgm:bulletEnabled val="1"/>
        </dgm:presLayoutVars>
      </dgm:prSet>
      <dgm:spPr/>
    </dgm:pt>
    <dgm:pt modelId="{C4F93513-458F-2C45-A9A8-41A061C7BC63}" type="pres">
      <dgm:prSet presAssocID="{D7AE4DF9-376F-FA42-852D-2D3F8C2D91FC}" presName="bgRect" presStyleLbl="node1" presStyleIdx="4" presStyleCnt="6"/>
      <dgm:spPr/>
    </dgm:pt>
    <dgm:pt modelId="{2D844A2D-5176-D14F-83EC-13783EADE20F}" type="pres">
      <dgm:prSet presAssocID="{D7AE4DF9-376F-FA42-852D-2D3F8C2D91FC}" presName="parentNode" presStyleLbl="node1" presStyleIdx="4" presStyleCnt="6">
        <dgm:presLayoutVars>
          <dgm:chMax val="0"/>
          <dgm:bulletEnabled val="1"/>
        </dgm:presLayoutVars>
      </dgm:prSet>
      <dgm:spPr/>
    </dgm:pt>
    <dgm:pt modelId="{31F82EAD-ECCE-5B4A-BC67-57E16DBB1169}" type="pres">
      <dgm:prSet presAssocID="{D7AE4DF9-376F-FA42-852D-2D3F8C2D91FC}" presName="childNode" presStyleLbl="node1" presStyleIdx="4" presStyleCnt="6">
        <dgm:presLayoutVars>
          <dgm:bulletEnabled val="1"/>
        </dgm:presLayoutVars>
      </dgm:prSet>
      <dgm:spPr/>
    </dgm:pt>
    <dgm:pt modelId="{E08803B9-3841-BB43-8A76-C2D1FCEDAE09}" type="pres">
      <dgm:prSet presAssocID="{661983EF-5B05-3D4B-8AD1-E7CB169954EB}" presName="hSp" presStyleCnt="0"/>
      <dgm:spPr/>
    </dgm:pt>
    <dgm:pt modelId="{AF8D9CDA-3ED4-6C4F-B6D8-C2C17CCFD59C}" type="pres">
      <dgm:prSet presAssocID="{661983EF-5B05-3D4B-8AD1-E7CB169954EB}" presName="vProcSp" presStyleCnt="0"/>
      <dgm:spPr/>
    </dgm:pt>
    <dgm:pt modelId="{AF4D8AB4-0B0C-B54C-90DE-6DBE9E20DA13}" type="pres">
      <dgm:prSet presAssocID="{661983EF-5B05-3D4B-8AD1-E7CB169954EB}" presName="vSp1" presStyleCnt="0"/>
      <dgm:spPr/>
    </dgm:pt>
    <dgm:pt modelId="{EC024290-AC82-6041-BE47-3C8F30800A70}" type="pres">
      <dgm:prSet presAssocID="{661983EF-5B05-3D4B-8AD1-E7CB169954EB}" presName="simulatedConn" presStyleLbl="solidFgAcc1" presStyleIdx="4" presStyleCnt="5"/>
      <dgm:spPr/>
    </dgm:pt>
    <dgm:pt modelId="{0CC5682B-4039-784C-85A7-D271BA93065A}" type="pres">
      <dgm:prSet presAssocID="{661983EF-5B05-3D4B-8AD1-E7CB169954EB}" presName="vSp2" presStyleCnt="0"/>
      <dgm:spPr/>
    </dgm:pt>
    <dgm:pt modelId="{D7AC7062-C27C-C14E-B8A4-518E75974FD0}" type="pres">
      <dgm:prSet presAssocID="{661983EF-5B05-3D4B-8AD1-E7CB169954EB}" presName="sibTrans" presStyleCnt="0"/>
      <dgm:spPr/>
    </dgm:pt>
    <dgm:pt modelId="{4DC6B83A-C6AF-AD43-8591-29BB5F76B1CC}" type="pres">
      <dgm:prSet presAssocID="{A122C02B-3339-EC46-873E-FA7F7631D1A5}" presName="compositeNode" presStyleCnt="0">
        <dgm:presLayoutVars>
          <dgm:bulletEnabled val="1"/>
        </dgm:presLayoutVars>
      </dgm:prSet>
      <dgm:spPr/>
    </dgm:pt>
    <dgm:pt modelId="{3CA3A4F8-0613-FA4F-9080-3C856BB9F95F}" type="pres">
      <dgm:prSet presAssocID="{A122C02B-3339-EC46-873E-FA7F7631D1A5}" presName="bgRect" presStyleLbl="node1" presStyleIdx="5" presStyleCnt="6"/>
      <dgm:spPr/>
    </dgm:pt>
    <dgm:pt modelId="{97C4E71A-C472-5743-8844-D6A97854C25C}" type="pres">
      <dgm:prSet presAssocID="{A122C02B-3339-EC46-873E-FA7F7631D1A5}" presName="parentNode" presStyleLbl="node1" presStyleIdx="5" presStyleCnt="6">
        <dgm:presLayoutVars>
          <dgm:chMax val="0"/>
          <dgm:bulletEnabled val="1"/>
        </dgm:presLayoutVars>
      </dgm:prSet>
      <dgm:spPr/>
    </dgm:pt>
    <dgm:pt modelId="{CA207228-3D5A-1A4D-B3C3-565130DC8045}" type="pres">
      <dgm:prSet presAssocID="{A122C02B-3339-EC46-873E-FA7F7631D1A5}" presName="childNode" presStyleLbl="node1" presStyleIdx="5" presStyleCnt="6">
        <dgm:presLayoutVars>
          <dgm:bulletEnabled val="1"/>
        </dgm:presLayoutVars>
      </dgm:prSet>
      <dgm:spPr/>
    </dgm:pt>
  </dgm:ptLst>
  <dgm:cxnLst>
    <dgm:cxn modelId="{EA95B614-DC96-7340-8E10-08E125BCE4E2}" type="presOf" srcId="{E989AB0A-0E77-9A4C-BC6B-F42C50E76CAB}" destId="{329DC25A-8A5B-AF42-9DF4-DD7DECC93491}" srcOrd="0" destOrd="1" presId="urn:microsoft.com/office/officeart/2005/8/layout/hProcess7"/>
    <dgm:cxn modelId="{B3F3621D-2B1B-EF4E-A62E-FA04F7E94DCC}" srcId="{C84B9CE0-361B-C14D-B267-1A38E3C7122C}" destId="{D7AE4DF9-376F-FA42-852D-2D3F8C2D91FC}" srcOrd="4" destOrd="0" parTransId="{358474B7-0631-A043-87EF-01EBC0189B5A}" sibTransId="{661983EF-5B05-3D4B-8AD1-E7CB169954EB}"/>
    <dgm:cxn modelId="{D0E71729-A319-8A40-8D6A-7B46EFB91028}" type="presOf" srcId="{52A91714-4B5D-4C44-8028-EDCDEB1DAA6B}" destId="{0EA2795D-3319-A046-9002-68CF9A28D6B8}" srcOrd="0" destOrd="1" presId="urn:microsoft.com/office/officeart/2005/8/layout/hProcess7"/>
    <dgm:cxn modelId="{8CDFD42C-C3AB-6044-A937-DDDEACCA55F4}" srcId="{C84B9CE0-361B-C14D-B267-1A38E3C7122C}" destId="{72B1E897-7383-1243-BB42-FA1EB5521348}" srcOrd="0" destOrd="0" parTransId="{46EB3F66-851E-0241-B2B2-5D755E8AA663}" sibTransId="{0E73726D-1F64-4B47-9DBB-078DB7C0163C}"/>
    <dgm:cxn modelId="{6F04A530-6882-6C44-8A7F-7AD96D3E422B}" type="presOf" srcId="{BB7E7AAA-5733-5C46-BA63-48CC3AB281D9}" destId="{35A1212D-1323-A644-9959-15E55E137063}" srcOrd="1" destOrd="0" presId="urn:microsoft.com/office/officeart/2005/8/layout/hProcess7"/>
    <dgm:cxn modelId="{98BB213A-EA68-7D48-858B-ED4FD6AAF1DE}" srcId="{A122C02B-3339-EC46-873E-FA7F7631D1A5}" destId="{AE30600E-6104-1746-A9E0-3A7C378DBEC2}" srcOrd="1" destOrd="0" parTransId="{168EA62F-CBBD-8A42-9FBE-06BBB1FF21F9}" sibTransId="{C080D946-E98B-EB40-9C6C-4A9F4F385445}"/>
    <dgm:cxn modelId="{B86BC23A-2112-1D44-A353-716A407A57AD}" srcId="{C84B9CE0-361B-C14D-B267-1A38E3C7122C}" destId="{BB7E7AAA-5733-5C46-BA63-48CC3AB281D9}" srcOrd="2" destOrd="0" parTransId="{CE9592C8-45A3-7343-95EC-A3F03B83824E}" sibTransId="{9771FEE7-8F94-B34C-B5A2-F12010C2E244}"/>
    <dgm:cxn modelId="{E0372D44-E5EB-444E-AF91-01375225FB5C}" type="presOf" srcId="{90816D0E-1D44-D047-8579-2C6B5DCB7ACB}" destId="{37E2F368-B05B-7843-A9DF-6AAAEE2F9322}" srcOrd="0" destOrd="0" presId="urn:microsoft.com/office/officeart/2005/8/layout/hProcess7"/>
    <dgm:cxn modelId="{793A2D49-D355-D84B-B5BD-A9B71BBDB539}" srcId="{72B1E897-7383-1243-BB42-FA1EB5521348}" destId="{420FF18C-B529-A540-80AE-771D300208E4}" srcOrd="1" destOrd="0" parTransId="{95E33DFC-2260-9942-A16C-F4ED3569F9C8}" sibTransId="{F9D9D3CB-81B1-8041-81EA-615D9742CDF7}"/>
    <dgm:cxn modelId="{CBEAAD5A-BCF3-7041-A3DB-A309CD425D1D}" type="presOf" srcId="{D7AE4DF9-376F-FA42-852D-2D3F8C2D91FC}" destId="{2D844A2D-5176-D14F-83EC-13783EADE20F}" srcOrd="1" destOrd="0" presId="urn:microsoft.com/office/officeart/2005/8/layout/hProcess7"/>
    <dgm:cxn modelId="{73B0585B-35FE-564E-A643-04B8E2D779D6}" type="presOf" srcId="{9707F62A-31CA-9C40-90EA-062486240BF6}" destId="{31F82EAD-ECCE-5B4A-BC67-57E16DBB1169}" srcOrd="0" destOrd="0" presId="urn:microsoft.com/office/officeart/2005/8/layout/hProcess7"/>
    <dgm:cxn modelId="{DC39D45F-9819-5649-B639-02DCDC33D753}" srcId="{A122C02B-3339-EC46-873E-FA7F7631D1A5}" destId="{52A0D9F4-80EC-C642-8CA1-D2E9321BFF69}" srcOrd="0" destOrd="0" parTransId="{7CB4C6A0-E53C-DC46-8B32-D3117DED5E54}" sibTransId="{94546BCA-B76F-4D44-8679-777F8616B592}"/>
    <dgm:cxn modelId="{24656466-3357-7B49-A541-F521BCF829E8}" type="presOf" srcId="{23A72C86-AC09-5E4F-9A74-F6C719280187}" destId="{329DC25A-8A5B-AF42-9DF4-DD7DECC93491}" srcOrd="0" destOrd="0" presId="urn:microsoft.com/office/officeart/2005/8/layout/hProcess7"/>
    <dgm:cxn modelId="{C6180F71-85ED-7B44-A807-6653A5747357}" srcId="{C84B9CE0-361B-C14D-B267-1A38E3C7122C}" destId="{0953A689-050F-9140-8803-5B482B81369D}" srcOrd="1" destOrd="0" parTransId="{94F6BEEB-0F34-184C-9CD2-9602787955BD}" sibTransId="{51E13C9A-8682-AC46-A01C-332218663DB4}"/>
    <dgm:cxn modelId="{73446A7E-FFAE-F74D-905C-37C9FBCA2029}" type="presOf" srcId="{FCCBDD3B-F2AD-B740-9954-0163E6BE9EF5}" destId="{37E2F368-B05B-7843-A9DF-6AAAEE2F9322}" srcOrd="0" destOrd="1" presId="urn:microsoft.com/office/officeart/2005/8/layout/hProcess7"/>
    <dgm:cxn modelId="{6C5EBE7F-765F-6747-B915-E1E892E4C4FB}" type="presOf" srcId="{72B1E897-7383-1243-BB42-FA1EB5521348}" destId="{7F8C5EFF-5547-134E-BDA9-159D9041A958}" srcOrd="1" destOrd="0" presId="urn:microsoft.com/office/officeart/2005/8/layout/hProcess7"/>
    <dgm:cxn modelId="{084EB484-545D-7643-9B59-B7B14D23DE46}" type="presOf" srcId="{0953A689-050F-9140-8803-5B482B81369D}" destId="{FC6E441D-C4B8-FB4A-896C-D51E0CBE1DD9}" srcOrd="1" destOrd="0" presId="urn:microsoft.com/office/officeart/2005/8/layout/hProcess7"/>
    <dgm:cxn modelId="{2AB6A586-B88A-634C-82A7-829D087D7351}" srcId="{C84B9CE0-361B-C14D-B267-1A38E3C7122C}" destId="{A122C02B-3339-EC46-873E-FA7F7631D1A5}" srcOrd="5" destOrd="0" parTransId="{FAD7C071-9320-E04E-80B3-A2A849013BD2}" sibTransId="{F4737493-12B0-3D49-9459-E50536803D12}"/>
    <dgm:cxn modelId="{75EC7088-C526-0840-AF05-DD6CD92875A4}" type="presOf" srcId="{B026E1B9-91FC-854E-B879-6A82537D3C84}" destId="{40FDBE1B-2331-204A-8D75-D2A16163496D}" srcOrd="0" destOrd="0" presId="urn:microsoft.com/office/officeart/2005/8/layout/hProcess7"/>
    <dgm:cxn modelId="{AF61C891-02B5-F748-BA5D-F9E6DC51D9D1}" type="presOf" srcId="{A122C02B-3339-EC46-873E-FA7F7631D1A5}" destId="{3CA3A4F8-0613-FA4F-9080-3C856BB9F95F}" srcOrd="0" destOrd="0" presId="urn:microsoft.com/office/officeart/2005/8/layout/hProcess7"/>
    <dgm:cxn modelId="{BA2F1392-13C6-A345-BB7E-569BCB7C975F}" srcId="{121A7736-5050-664F-87BA-1D79974BA8C7}" destId="{E989AB0A-0E77-9A4C-BC6B-F42C50E76CAB}" srcOrd="1" destOrd="0" parTransId="{392C2E62-615A-9849-9D0B-7526C90822A8}" sibTransId="{D2FAABA7-71C2-B646-9695-48041C904F61}"/>
    <dgm:cxn modelId="{9760F09B-3C1D-764B-B825-0A053F754855}" srcId="{C84B9CE0-361B-C14D-B267-1A38E3C7122C}" destId="{121A7736-5050-664F-87BA-1D79974BA8C7}" srcOrd="3" destOrd="0" parTransId="{1659236F-6902-ED44-86FF-7D2D6BBED5F7}" sibTransId="{1B7E8694-AE44-6046-B940-D371B5D16752}"/>
    <dgm:cxn modelId="{26D488A0-41D8-3C4E-80C0-815C90F013C6}" srcId="{0953A689-050F-9140-8803-5B482B81369D}" destId="{90816D0E-1D44-D047-8579-2C6B5DCB7ACB}" srcOrd="0" destOrd="0" parTransId="{60FB9F33-75A7-A54C-BC9F-6CF08B3381B8}" sibTransId="{1EA66853-A07B-BC43-A271-44BF5952C677}"/>
    <dgm:cxn modelId="{217D34A4-7C50-C64D-8B9C-A7F2871B0550}" type="presOf" srcId="{EED3883C-1FBD-BF4E-8332-2D4128CBE28F}" destId="{0EA2795D-3319-A046-9002-68CF9A28D6B8}" srcOrd="0" destOrd="0" presId="urn:microsoft.com/office/officeart/2005/8/layout/hProcess7"/>
    <dgm:cxn modelId="{168F21AA-9370-BA47-B1E1-A1D550DEC92E}" srcId="{121A7736-5050-664F-87BA-1D79974BA8C7}" destId="{23A72C86-AC09-5E4F-9A74-F6C719280187}" srcOrd="0" destOrd="0" parTransId="{270DA7A7-F9B3-934F-BF3D-14E335C1AD88}" sibTransId="{6082D7CE-0A80-9642-8D3A-D6F2834580C7}"/>
    <dgm:cxn modelId="{90B2D5AE-7627-2842-B5A0-EF6D59AB55A5}" type="presOf" srcId="{BB7E7AAA-5733-5C46-BA63-48CC3AB281D9}" destId="{019589BD-0229-EB4C-8779-FA51FFF861FD}" srcOrd="0" destOrd="0" presId="urn:microsoft.com/office/officeart/2005/8/layout/hProcess7"/>
    <dgm:cxn modelId="{A6F792B2-7A8C-CB48-AA3F-568AE292DC92}" srcId="{BB7E7AAA-5733-5C46-BA63-48CC3AB281D9}" destId="{52A91714-4B5D-4C44-8028-EDCDEB1DAA6B}" srcOrd="1" destOrd="0" parTransId="{88556C64-9CC4-A54D-8B4D-0434BBD56497}" sibTransId="{A935E871-08FF-EF40-8426-9B0D9F761C5D}"/>
    <dgm:cxn modelId="{796BE9BA-4D87-744F-A64D-0164EA549F7E}" srcId="{72B1E897-7383-1243-BB42-FA1EB5521348}" destId="{B026E1B9-91FC-854E-B879-6A82537D3C84}" srcOrd="0" destOrd="0" parTransId="{6B3935DB-6195-EC40-9A58-5547F640EFB4}" sibTransId="{0F21EEF3-FE08-6F45-8844-B1E6A03C185E}"/>
    <dgm:cxn modelId="{04DF91BC-D1F3-FB48-B69B-5004A34BAD75}" type="presOf" srcId="{121A7736-5050-664F-87BA-1D79974BA8C7}" destId="{715494B6-B29B-B148-A702-78C1AA3F8144}" srcOrd="1" destOrd="0" presId="urn:microsoft.com/office/officeart/2005/8/layout/hProcess7"/>
    <dgm:cxn modelId="{547FE0BC-218E-C04E-8C57-881C1F1AD5A3}" type="presOf" srcId="{0953A689-050F-9140-8803-5B482B81369D}" destId="{1A5AF66C-9AD5-3244-88E4-9B2F310D4A26}" srcOrd="0" destOrd="0" presId="urn:microsoft.com/office/officeart/2005/8/layout/hProcess7"/>
    <dgm:cxn modelId="{D43A55BD-AB41-6641-9E68-51E1EDA97A54}" type="presOf" srcId="{420FF18C-B529-A540-80AE-771D300208E4}" destId="{40FDBE1B-2331-204A-8D75-D2A16163496D}" srcOrd="0" destOrd="1" presId="urn:microsoft.com/office/officeart/2005/8/layout/hProcess7"/>
    <dgm:cxn modelId="{D4646ABF-4736-A644-8748-C656824D1013}" srcId="{D7AE4DF9-376F-FA42-852D-2D3F8C2D91FC}" destId="{2FC1AA90-A6DD-8843-9C18-D6B3E06CC93E}" srcOrd="1" destOrd="0" parTransId="{BF7DE4CD-EA87-064A-8F53-E8B646EE0275}" sibTransId="{080FD2C7-CCFD-ED43-9DB1-D6C44F62BEC4}"/>
    <dgm:cxn modelId="{1510E0D2-EE7B-6447-A9BD-40EE53E5C301}" srcId="{BB7E7AAA-5733-5C46-BA63-48CC3AB281D9}" destId="{EED3883C-1FBD-BF4E-8332-2D4128CBE28F}" srcOrd="0" destOrd="0" parTransId="{D2D1BF56-C107-DB41-9FBF-9D0A795D48AB}" sibTransId="{8D748963-F6AB-7B44-8E55-613D61C64FCF}"/>
    <dgm:cxn modelId="{0A933BD5-CE47-5A48-B5A1-EFB67874BE1D}" type="presOf" srcId="{121A7736-5050-664F-87BA-1D79974BA8C7}" destId="{27D58A6D-4378-7548-A9AA-8B160E927B32}" srcOrd="0" destOrd="0" presId="urn:microsoft.com/office/officeart/2005/8/layout/hProcess7"/>
    <dgm:cxn modelId="{80CBA6E3-A929-CE49-8F60-2EAEDCBE5EBD}" srcId="{D7AE4DF9-376F-FA42-852D-2D3F8C2D91FC}" destId="{9707F62A-31CA-9C40-90EA-062486240BF6}" srcOrd="0" destOrd="0" parTransId="{877F406C-0BD3-6E47-9B38-CE379EB202DB}" sibTransId="{C159D6E8-34AF-E245-B6C5-54008B68FCC9}"/>
    <dgm:cxn modelId="{BC3AD1E9-53A5-4146-AC41-2418663E340E}" type="presOf" srcId="{A122C02B-3339-EC46-873E-FA7F7631D1A5}" destId="{97C4E71A-C472-5743-8844-D6A97854C25C}" srcOrd="1" destOrd="0" presId="urn:microsoft.com/office/officeart/2005/8/layout/hProcess7"/>
    <dgm:cxn modelId="{9F800DEB-86F6-724B-B37C-72F8BA0BF1A6}" srcId="{0953A689-050F-9140-8803-5B482B81369D}" destId="{FCCBDD3B-F2AD-B740-9954-0163E6BE9EF5}" srcOrd="1" destOrd="0" parTransId="{E924C960-04AE-624D-9BA1-199A27CF893E}" sibTransId="{B2E25BAB-F857-094A-A224-481EDAB8AA4F}"/>
    <dgm:cxn modelId="{1B7237EC-E4F3-9A4F-AE5C-39D46FF75E24}" type="presOf" srcId="{AE30600E-6104-1746-A9E0-3A7C378DBEC2}" destId="{CA207228-3D5A-1A4D-B3C3-565130DC8045}" srcOrd="0" destOrd="1" presId="urn:microsoft.com/office/officeart/2005/8/layout/hProcess7"/>
    <dgm:cxn modelId="{D26C29F2-DB43-E141-89F6-8B4B6F3ED57D}" type="presOf" srcId="{52A0D9F4-80EC-C642-8CA1-D2E9321BFF69}" destId="{CA207228-3D5A-1A4D-B3C3-565130DC8045}" srcOrd="0" destOrd="0" presId="urn:microsoft.com/office/officeart/2005/8/layout/hProcess7"/>
    <dgm:cxn modelId="{D774BCF2-3788-9A46-841F-C5C99127E101}" type="presOf" srcId="{D7AE4DF9-376F-FA42-852D-2D3F8C2D91FC}" destId="{C4F93513-458F-2C45-A9A8-41A061C7BC63}" srcOrd="0" destOrd="0" presId="urn:microsoft.com/office/officeart/2005/8/layout/hProcess7"/>
    <dgm:cxn modelId="{F3A4BCF6-8505-8747-A53C-E5C03AECAB34}" type="presOf" srcId="{2FC1AA90-A6DD-8843-9C18-D6B3E06CC93E}" destId="{31F82EAD-ECCE-5B4A-BC67-57E16DBB1169}" srcOrd="0" destOrd="1" presId="urn:microsoft.com/office/officeart/2005/8/layout/hProcess7"/>
    <dgm:cxn modelId="{7FD781F8-A149-7547-9C9C-CDE36BB339EE}" type="presOf" srcId="{C84B9CE0-361B-C14D-B267-1A38E3C7122C}" destId="{7E90B510-396A-6747-9554-BB1014857D34}" srcOrd="0" destOrd="0" presId="urn:microsoft.com/office/officeart/2005/8/layout/hProcess7"/>
    <dgm:cxn modelId="{35746DFC-E895-5042-86CE-199649E44F87}" type="presOf" srcId="{72B1E897-7383-1243-BB42-FA1EB5521348}" destId="{A25F422D-6A45-464E-BE36-4CBC85C7A548}" srcOrd="0" destOrd="0" presId="urn:microsoft.com/office/officeart/2005/8/layout/hProcess7"/>
    <dgm:cxn modelId="{95C7CA42-8526-3D4A-80F3-321ACE115C77}" type="presParOf" srcId="{7E90B510-396A-6747-9554-BB1014857D34}" destId="{43A82E92-3304-E64E-8952-7120EB208A68}" srcOrd="0" destOrd="0" presId="urn:microsoft.com/office/officeart/2005/8/layout/hProcess7"/>
    <dgm:cxn modelId="{5A02FC21-228A-5D4E-8F03-EFB70478E002}" type="presParOf" srcId="{43A82E92-3304-E64E-8952-7120EB208A68}" destId="{A25F422D-6A45-464E-BE36-4CBC85C7A548}" srcOrd="0" destOrd="0" presId="urn:microsoft.com/office/officeart/2005/8/layout/hProcess7"/>
    <dgm:cxn modelId="{9FAAEC2D-E183-5B42-B4AF-2246DB9B2659}" type="presParOf" srcId="{43A82E92-3304-E64E-8952-7120EB208A68}" destId="{7F8C5EFF-5547-134E-BDA9-159D9041A958}" srcOrd="1" destOrd="0" presId="urn:microsoft.com/office/officeart/2005/8/layout/hProcess7"/>
    <dgm:cxn modelId="{C770CA64-CC4E-0344-A3AF-E276D0D186EF}" type="presParOf" srcId="{43A82E92-3304-E64E-8952-7120EB208A68}" destId="{40FDBE1B-2331-204A-8D75-D2A16163496D}" srcOrd="2" destOrd="0" presId="urn:microsoft.com/office/officeart/2005/8/layout/hProcess7"/>
    <dgm:cxn modelId="{B8C05784-451B-4645-8DEF-0B276BCBFE83}" type="presParOf" srcId="{7E90B510-396A-6747-9554-BB1014857D34}" destId="{BB2DF546-284A-7042-AFD6-4A17F2594F37}" srcOrd="1" destOrd="0" presId="urn:microsoft.com/office/officeart/2005/8/layout/hProcess7"/>
    <dgm:cxn modelId="{31A2193B-07BB-FA40-A527-E3A33CBAA28A}" type="presParOf" srcId="{7E90B510-396A-6747-9554-BB1014857D34}" destId="{B82E300B-3FD2-1B42-8397-3BE77070022C}" srcOrd="2" destOrd="0" presId="urn:microsoft.com/office/officeart/2005/8/layout/hProcess7"/>
    <dgm:cxn modelId="{0373745B-359D-294E-831A-8DAEE9447D2F}" type="presParOf" srcId="{B82E300B-3FD2-1B42-8397-3BE77070022C}" destId="{7D1FC9AE-F0FB-4540-8880-561CE87AB469}" srcOrd="0" destOrd="0" presId="urn:microsoft.com/office/officeart/2005/8/layout/hProcess7"/>
    <dgm:cxn modelId="{AC8764BC-7C82-8E41-8D20-C1624197CBEE}" type="presParOf" srcId="{B82E300B-3FD2-1B42-8397-3BE77070022C}" destId="{678DB1A9-D3FF-3E4F-8E27-D5BC8E281C3B}" srcOrd="1" destOrd="0" presId="urn:microsoft.com/office/officeart/2005/8/layout/hProcess7"/>
    <dgm:cxn modelId="{1EC4EC3B-96E6-4D41-B281-1E96AC6E23F6}" type="presParOf" srcId="{B82E300B-3FD2-1B42-8397-3BE77070022C}" destId="{D4D66B4E-157D-5B4B-8C57-D565E6D99410}" srcOrd="2" destOrd="0" presId="urn:microsoft.com/office/officeart/2005/8/layout/hProcess7"/>
    <dgm:cxn modelId="{C536B5E4-3C4E-9440-B06F-24C76A4A593F}" type="presParOf" srcId="{7E90B510-396A-6747-9554-BB1014857D34}" destId="{D82066F7-B44F-7744-A5D6-7CCFC99B5396}" srcOrd="3" destOrd="0" presId="urn:microsoft.com/office/officeart/2005/8/layout/hProcess7"/>
    <dgm:cxn modelId="{0E449A2B-D1D9-E145-A3B7-0431F692D95A}" type="presParOf" srcId="{7E90B510-396A-6747-9554-BB1014857D34}" destId="{6FEE0147-4D99-8D47-ABD8-1C77FBEB3B7F}" srcOrd="4" destOrd="0" presId="urn:microsoft.com/office/officeart/2005/8/layout/hProcess7"/>
    <dgm:cxn modelId="{771B6C42-2C07-5148-AFCC-14E276619B20}" type="presParOf" srcId="{6FEE0147-4D99-8D47-ABD8-1C77FBEB3B7F}" destId="{1A5AF66C-9AD5-3244-88E4-9B2F310D4A26}" srcOrd="0" destOrd="0" presId="urn:microsoft.com/office/officeart/2005/8/layout/hProcess7"/>
    <dgm:cxn modelId="{A6F6C397-7ECB-4249-AF86-3ED5C503A0D1}" type="presParOf" srcId="{6FEE0147-4D99-8D47-ABD8-1C77FBEB3B7F}" destId="{FC6E441D-C4B8-FB4A-896C-D51E0CBE1DD9}" srcOrd="1" destOrd="0" presId="urn:microsoft.com/office/officeart/2005/8/layout/hProcess7"/>
    <dgm:cxn modelId="{C774F6FF-2DA0-7A4A-A37E-F1EC3478EEF1}" type="presParOf" srcId="{6FEE0147-4D99-8D47-ABD8-1C77FBEB3B7F}" destId="{37E2F368-B05B-7843-A9DF-6AAAEE2F9322}" srcOrd="2" destOrd="0" presId="urn:microsoft.com/office/officeart/2005/8/layout/hProcess7"/>
    <dgm:cxn modelId="{9DF3CCD6-5BCD-8D48-B92A-36643C18D3C7}" type="presParOf" srcId="{7E90B510-396A-6747-9554-BB1014857D34}" destId="{89797EBE-8A95-D442-AC97-543A5AEAB946}" srcOrd="5" destOrd="0" presId="urn:microsoft.com/office/officeart/2005/8/layout/hProcess7"/>
    <dgm:cxn modelId="{F73A1C8A-16EA-1B4B-BD50-A19E2F6FE943}" type="presParOf" srcId="{7E90B510-396A-6747-9554-BB1014857D34}" destId="{D48D4532-D337-4647-9659-4AA472048E8F}" srcOrd="6" destOrd="0" presId="urn:microsoft.com/office/officeart/2005/8/layout/hProcess7"/>
    <dgm:cxn modelId="{67EF6220-0F20-5147-85CC-A43FBFCE6D26}" type="presParOf" srcId="{D48D4532-D337-4647-9659-4AA472048E8F}" destId="{5B3A6BE8-2DCA-534B-9C8C-958D38014410}" srcOrd="0" destOrd="0" presId="urn:microsoft.com/office/officeart/2005/8/layout/hProcess7"/>
    <dgm:cxn modelId="{8EC3854A-07D8-FF46-A6D4-1AC13A2053B1}" type="presParOf" srcId="{D48D4532-D337-4647-9659-4AA472048E8F}" destId="{4CD0B0D5-CA21-2242-B665-7ADB4DC37A88}" srcOrd="1" destOrd="0" presId="urn:microsoft.com/office/officeart/2005/8/layout/hProcess7"/>
    <dgm:cxn modelId="{EEAC89D1-FAE8-8945-A461-A117721BA000}" type="presParOf" srcId="{D48D4532-D337-4647-9659-4AA472048E8F}" destId="{E5375E5B-FEB7-244A-8EF6-7BE7D7033E7E}" srcOrd="2" destOrd="0" presId="urn:microsoft.com/office/officeart/2005/8/layout/hProcess7"/>
    <dgm:cxn modelId="{EE157C5F-A2BD-F44E-9294-C9DE57B46495}" type="presParOf" srcId="{7E90B510-396A-6747-9554-BB1014857D34}" destId="{BB796234-8CF9-C34C-8185-0A0F9CD8020D}" srcOrd="7" destOrd="0" presId="urn:microsoft.com/office/officeart/2005/8/layout/hProcess7"/>
    <dgm:cxn modelId="{D13120D5-92CC-E949-AE6B-6C84E76E6557}" type="presParOf" srcId="{7E90B510-396A-6747-9554-BB1014857D34}" destId="{66AEE591-C00A-424B-BFA0-97F6FCADEE9C}" srcOrd="8" destOrd="0" presId="urn:microsoft.com/office/officeart/2005/8/layout/hProcess7"/>
    <dgm:cxn modelId="{F56504D5-A6F7-1F4D-BFD5-6B91539924D7}" type="presParOf" srcId="{66AEE591-C00A-424B-BFA0-97F6FCADEE9C}" destId="{019589BD-0229-EB4C-8779-FA51FFF861FD}" srcOrd="0" destOrd="0" presId="urn:microsoft.com/office/officeart/2005/8/layout/hProcess7"/>
    <dgm:cxn modelId="{6ADDEB1C-2A6B-3640-B763-0A695F1D1914}" type="presParOf" srcId="{66AEE591-C00A-424B-BFA0-97F6FCADEE9C}" destId="{35A1212D-1323-A644-9959-15E55E137063}" srcOrd="1" destOrd="0" presId="urn:microsoft.com/office/officeart/2005/8/layout/hProcess7"/>
    <dgm:cxn modelId="{E105931F-9A23-5640-BED0-993383194D59}" type="presParOf" srcId="{66AEE591-C00A-424B-BFA0-97F6FCADEE9C}" destId="{0EA2795D-3319-A046-9002-68CF9A28D6B8}" srcOrd="2" destOrd="0" presId="urn:microsoft.com/office/officeart/2005/8/layout/hProcess7"/>
    <dgm:cxn modelId="{CECF0CC8-AFE4-B64B-B99A-1B910E68255C}" type="presParOf" srcId="{7E90B510-396A-6747-9554-BB1014857D34}" destId="{C1B12995-4B8D-2247-8B2D-80C124E41363}" srcOrd="9" destOrd="0" presId="urn:microsoft.com/office/officeart/2005/8/layout/hProcess7"/>
    <dgm:cxn modelId="{7C88128E-AE4F-D84C-9125-C0EC2BBC5171}" type="presParOf" srcId="{7E90B510-396A-6747-9554-BB1014857D34}" destId="{2A1D4382-0E03-AB47-A7FC-7A405FA76E4A}" srcOrd="10" destOrd="0" presId="urn:microsoft.com/office/officeart/2005/8/layout/hProcess7"/>
    <dgm:cxn modelId="{9883A5C1-9A43-D74B-A723-D024B283E3A2}" type="presParOf" srcId="{2A1D4382-0E03-AB47-A7FC-7A405FA76E4A}" destId="{2B4F087E-BAA1-4645-9839-38F6B1235586}" srcOrd="0" destOrd="0" presId="urn:microsoft.com/office/officeart/2005/8/layout/hProcess7"/>
    <dgm:cxn modelId="{356F3134-E505-F04F-A322-9A989086FDC8}" type="presParOf" srcId="{2A1D4382-0E03-AB47-A7FC-7A405FA76E4A}" destId="{B50DBBD4-1DD0-EE4D-8BC5-D7276EC7E573}" srcOrd="1" destOrd="0" presId="urn:microsoft.com/office/officeart/2005/8/layout/hProcess7"/>
    <dgm:cxn modelId="{1FCF435E-60AF-E747-A52A-EF251790505A}" type="presParOf" srcId="{2A1D4382-0E03-AB47-A7FC-7A405FA76E4A}" destId="{7C2A8C71-8E98-624C-9DC9-72BACFBE745D}" srcOrd="2" destOrd="0" presId="urn:microsoft.com/office/officeart/2005/8/layout/hProcess7"/>
    <dgm:cxn modelId="{C9B24947-C054-C14C-9DCE-6B179B5CF311}" type="presParOf" srcId="{7E90B510-396A-6747-9554-BB1014857D34}" destId="{D77372D6-597B-3142-9B38-20EE1F2A11C2}" srcOrd="11" destOrd="0" presId="urn:microsoft.com/office/officeart/2005/8/layout/hProcess7"/>
    <dgm:cxn modelId="{74745B1C-E0B4-4347-89B5-F92FA2A7BCAB}" type="presParOf" srcId="{7E90B510-396A-6747-9554-BB1014857D34}" destId="{C791B061-1F74-4F45-B3C5-9570D52138E5}" srcOrd="12" destOrd="0" presId="urn:microsoft.com/office/officeart/2005/8/layout/hProcess7"/>
    <dgm:cxn modelId="{024628F7-4DDB-A742-8D0B-B6EDCD89D0AE}" type="presParOf" srcId="{C791B061-1F74-4F45-B3C5-9570D52138E5}" destId="{27D58A6D-4378-7548-A9AA-8B160E927B32}" srcOrd="0" destOrd="0" presId="urn:microsoft.com/office/officeart/2005/8/layout/hProcess7"/>
    <dgm:cxn modelId="{D420D554-A8F3-4C40-8143-07E28464CFCA}" type="presParOf" srcId="{C791B061-1F74-4F45-B3C5-9570D52138E5}" destId="{715494B6-B29B-B148-A702-78C1AA3F8144}" srcOrd="1" destOrd="0" presId="urn:microsoft.com/office/officeart/2005/8/layout/hProcess7"/>
    <dgm:cxn modelId="{0BC54ADF-E243-DE4F-A677-9169646FA888}" type="presParOf" srcId="{C791B061-1F74-4F45-B3C5-9570D52138E5}" destId="{329DC25A-8A5B-AF42-9DF4-DD7DECC93491}" srcOrd="2" destOrd="0" presId="urn:microsoft.com/office/officeart/2005/8/layout/hProcess7"/>
    <dgm:cxn modelId="{9043E535-FBB8-8342-9000-D012A614DD30}" type="presParOf" srcId="{7E90B510-396A-6747-9554-BB1014857D34}" destId="{0CE63E8B-8220-8A4C-9B5E-323B2D01B18D}" srcOrd="13" destOrd="0" presId="urn:microsoft.com/office/officeart/2005/8/layout/hProcess7"/>
    <dgm:cxn modelId="{ECB410E7-8158-6145-A06D-8F07E84968C8}" type="presParOf" srcId="{7E90B510-396A-6747-9554-BB1014857D34}" destId="{8CF9949A-006B-EA4F-BAE4-2FEF57CFDCAF}" srcOrd="14" destOrd="0" presId="urn:microsoft.com/office/officeart/2005/8/layout/hProcess7"/>
    <dgm:cxn modelId="{31208DA2-564E-1A45-BF9E-D7A32B4D572B}" type="presParOf" srcId="{8CF9949A-006B-EA4F-BAE4-2FEF57CFDCAF}" destId="{3B343C44-A520-BC49-9343-B4C28CBEA4F2}" srcOrd="0" destOrd="0" presId="urn:microsoft.com/office/officeart/2005/8/layout/hProcess7"/>
    <dgm:cxn modelId="{4C3C54AE-2B56-044E-8236-FB559E925FF1}" type="presParOf" srcId="{8CF9949A-006B-EA4F-BAE4-2FEF57CFDCAF}" destId="{B590D35C-4EF8-F847-8D43-3164A8C3178F}" srcOrd="1" destOrd="0" presId="urn:microsoft.com/office/officeart/2005/8/layout/hProcess7"/>
    <dgm:cxn modelId="{E7333738-04EE-C045-99DD-70B9C6FB300E}" type="presParOf" srcId="{8CF9949A-006B-EA4F-BAE4-2FEF57CFDCAF}" destId="{F3D5BCA7-789D-DD41-88E9-60CFD5F15419}" srcOrd="2" destOrd="0" presId="urn:microsoft.com/office/officeart/2005/8/layout/hProcess7"/>
    <dgm:cxn modelId="{6A3F381A-61D4-DE48-9881-BCAA83964ED4}" type="presParOf" srcId="{7E90B510-396A-6747-9554-BB1014857D34}" destId="{5332AA49-5E72-2A46-9124-A1AB795602DA}" srcOrd="15" destOrd="0" presId="urn:microsoft.com/office/officeart/2005/8/layout/hProcess7"/>
    <dgm:cxn modelId="{4B757A09-6C04-114A-98B5-406DEE67FC02}" type="presParOf" srcId="{7E90B510-396A-6747-9554-BB1014857D34}" destId="{830C26CC-FF62-D64B-BDB3-710E968E1C49}" srcOrd="16" destOrd="0" presId="urn:microsoft.com/office/officeart/2005/8/layout/hProcess7"/>
    <dgm:cxn modelId="{46FAE47C-D4A2-6F42-AC5A-6E21B732CEC5}" type="presParOf" srcId="{830C26CC-FF62-D64B-BDB3-710E968E1C49}" destId="{C4F93513-458F-2C45-A9A8-41A061C7BC63}" srcOrd="0" destOrd="0" presId="urn:microsoft.com/office/officeart/2005/8/layout/hProcess7"/>
    <dgm:cxn modelId="{7F94236D-B0B6-2C43-BB41-2B7E63CF719C}" type="presParOf" srcId="{830C26CC-FF62-D64B-BDB3-710E968E1C49}" destId="{2D844A2D-5176-D14F-83EC-13783EADE20F}" srcOrd="1" destOrd="0" presId="urn:microsoft.com/office/officeart/2005/8/layout/hProcess7"/>
    <dgm:cxn modelId="{03287583-6EDE-2C4B-B560-8C389FFA28EC}" type="presParOf" srcId="{830C26CC-FF62-D64B-BDB3-710E968E1C49}" destId="{31F82EAD-ECCE-5B4A-BC67-57E16DBB1169}" srcOrd="2" destOrd="0" presId="urn:microsoft.com/office/officeart/2005/8/layout/hProcess7"/>
    <dgm:cxn modelId="{148FE9CF-26ED-A64C-8074-8FD4DA5F6647}" type="presParOf" srcId="{7E90B510-396A-6747-9554-BB1014857D34}" destId="{E08803B9-3841-BB43-8A76-C2D1FCEDAE09}" srcOrd="17" destOrd="0" presId="urn:microsoft.com/office/officeart/2005/8/layout/hProcess7"/>
    <dgm:cxn modelId="{0124546F-7D71-E34A-9A7B-FFD4AACB0647}" type="presParOf" srcId="{7E90B510-396A-6747-9554-BB1014857D34}" destId="{AF8D9CDA-3ED4-6C4F-B6D8-C2C17CCFD59C}" srcOrd="18" destOrd="0" presId="urn:microsoft.com/office/officeart/2005/8/layout/hProcess7"/>
    <dgm:cxn modelId="{DA2F5339-4F41-4C4D-8052-DDC7580B8F62}" type="presParOf" srcId="{AF8D9CDA-3ED4-6C4F-B6D8-C2C17CCFD59C}" destId="{AF4D8AB4-0B0C-B54C-90DE-6DBE9E20DA13}" srcOrd="0" destOrd="0" presId="urn:microsoft.com/office/officeart/2005/8/layout/hProcess7"/>
    <dgm:cxn modelId="{2C37FA44-8E07-1E42-8D53-5D2BCF95AE39}" type="presParOf" srcId="{AF8D9CDA-3ED4-6C4F-B6D8-C2C17CCFD59C}" destId="{EC024290-AC82-6041-BE47-3C8F30800A70}" srcOrd="1" destOrd="0" presId="urn:microsoft.com/office/officeart/2005/8/layout/hProcess7"/>
    <dgm:cxn modelId="{3161ECAD-2DB9-7347-8F7C-0A77AC29D022}" type="presParOf" srcId="{AF8D9CDA-3ED4-6C4F-B6D8-C2C17CCFD59C}" destId="{0CC5682B-4039-784C-85A7-D271BA93065A}" srcOrd="2" destOrd="0" presId="urn:microsoft.com/office/officeart/2005/8/layout/hProcess7"/>
    <dgm:cxn modelId="{38752AE8-C49C-2044-9EF5-99046F2F50E7}" type="presParOf" srcId="{7E90B510-396A-6747-9554-BB1014857D34}" destId="{D7AC7062-C27C-C14E-B8A4-518E75974FD0}" srcOrd="19" destOrd="0" presId="urn:microsoft.com/office/officeart/2005/8/layout/hProcess7"/>
    <dgm:cxn modelId="{56D8D35D-277A-EF47-9D59-05B1E581B4A5}" type="presParOf" srcId="{7E90B510-396A-6747-9554-BB1014857D34}" destId="{4DC6B83A-C6AF-AD43-8591-29BB5F76B1CC}" srcOrd="20" destOrd="0" presId="urn:microsoft.com/office/officeart/2005/8/layout/hProcess7"/>
    <dgm:cxn modelId="{3C19044F-B395-104F-B30D-BD52F8E50B97}" type="presParOf" srcId="{4DC6B83A-C6AF-AD43-8591-29BB5F76B1CC}" destId="{3CA3A4F8-0613-FA4F-9080-3C856BB9F95F}" srcOrd="0" destOrd="0" presId="urn:microsoft.com/office/officeart/2005/8/layout/hProcess7"/>
    <dgm:cxn modelId="{D8E6DADB-4CB9-1141-BEB8-4FC0A4CD004D}" type="presParOf" srcId="{4DC6B83A-C6AF-AD43-8591-29BB5F76B1CC}" destId="{97C4E71A-C472-5743-8844-D6A97854C25C}" srcOrd="1" destOrd="0" presId="urn:microsoft.com/office/officeart/2005/8/layout/hProcess7"/>
    <dgm:cxn modelId="{107A0D5C-81DC-D943-B403-BCAAB11475CE}" type="presParOf" srcId="{4DC6B83A-C6AF-AD43-8591-29BB5F76B1CC}" destId="{CA207228-3D5A-1A4D-B3C3-565130DC8045}"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9A3B3F-948C-094B-A666-5B09E2DFBBA6}" type="doc">
      <dgm:prSet loTypeId="urn:microsoft.com/office/officeart/2005/8/layout/target1" loCatId="" qsTypeId="urn:microsoft.com/office/officeart/2005/8/quickstyle/simple4" qsCatId="simple" csTypeId="urn:microsoft.com/office/officeart/2005/8/colors/colorful2" csCatId="colorful" phldr="1"/>
      <dgm:spPr/>
    </dgm:pt>
    <dgm:pt modelId="{6AC5F6FB-E26B-7A4D-8712-CD1C97EC6B88}">
      <dgm:prSet phldrT="[Text]" custT="1"/>
      <dgm:spPr/>
      <dgm:t>
        <a:bodyPr/>
        <a:lstStyle/>
        <a:p>
          <a:r>
            <a:rPr lang="en-US" sz="1400" b="1">
              <a:solidFill>
                <a:schemeClr val="bg1"/>
              </a:solidFill>
            </a:rPr>
            <a:t>Connecting with Generations</a:t>
          </a:r>
          <a:endParaRPr lang="en-US" sz="1400" b="1" dirty="0">
            <a:solidFill>
              <a:schemeClr val="bg1"/>
            </a:solidFill>
          </a:endParaRPr>
        </a:p>
      </dgm:t>
    </dgm:pt>
    <dgm:pt modelId="{5E167A44-47D9-5640-A970-EFB076AE219E}" type="parTrans" cxnId="{7E1E9DD1-4611-C348-9206-1B37C196951E}">
      <dgm:prSet/>
      <dgm:spPr/>
      <dgm:t>
        <a:bodyPr/>
        <a:lstStyle/>
        <a:p>
          <a:endParaRPr lang="en-US"/>
        </a:p>
      </dgm:t>
    </dgm:pt>
    <dgm:pt modelId="{269DE965-3E39-DF4E-B1EB-79CD768D5D81}" type="sibTrans" cxnId="{7E1E9DD1-4611-C348-9206-1B37C196951E}">
      <dgm:prSet/>
      <dgm:spPr/>
      <dgm:t>
        <a:bodyPr/>
        <a:lstStyle/>
        <a:p>
          <a:endParaRPr lang="en-US"/>
        </a:p>
      </dgm:t>
    </dgm:pt>
    <dgm:pt modelId="{8F7EF1B9-9119-124A-BBB9-B1A392B580A2}">
      <dgm:prSet phldrT="[Text]" custT="1"/>
      <dgm:spPr/>
      <dgm:t>
        <a:bodyPr/>
        <a:lstStyle/>
        <a:p>
          <a:r>
            <a:rPr lang="en-US" sz="1400" b="1">
              <a:solidFill>
                <a:schemeClr val="bg1"/>
              </a:solidFill>
            </a:rPr>
            <a:t>Multigenerational to Intergenerational</a:t>
          </a:r>
          <a:endParaRPr lang="en-US" sz="1400" b="1" dirty="0">
            <a:solidFill>
              <a:schemeClr val="bg1"/>
            </a:solidFill>
          </a:endParaRPr>
        </a:p>
      </dgm:t>
    </dgm:pt>
    <dgm:pt modelId="{B09F9091-2BE5-B04D-BF53-9889673A4752}" type="parTrans" cxnId="{43099E22-EF9C-0C44-875D-4A7FB36A2229}">
      <dgm:prSet/>
      <dgm:spPr/>
      <dgm:t>
        <a:bodyPr/>
        <a:lstStyle/>
        <a:p>
          <a:endParaRPr lang="en-US"/>
        </a:p>
      </dgm:t>
    </dgm:pt>
    <dgm:pt modelId="{23BD5100-2437-2E46-9900-C141E339A686}" type="sibTrans" cxnId="{43099E22-EF9C-0C44-875D-4A7FB36A2229}">
      <dgm:prSet/>
      <dgm:spPr/>
      <dgm:t>
        <a:bodyPr/>
        <a:lstStyle/>
        <a:p>
          <a:endParaRPr lang="en-US"/>
        </a:p>
      </dgm:t>
    </dgm:pt>
    <dgm:pt modelId="{B66F5775-BB4B-1449-BEA0-919331BF3BBE}">
      <dgm:prSet phldrT="[Text]" custT="1"/>
      <dgm:spPr/>
      <dgm:t>
        <a:bodyPr/>
        <a:lstStyle/>
        <a:p>
          <a:r>
            <a:rPr lang="en-US" sz="1400" b="1">
              <a:solidFill>
                <a:schemeClr val="bg1"/>
              </a:solidFill>
            </a:rPr>
            <a:t>Age-Specific to Intergenerational </a:t>
          </a:r>
          <a:endParaRPr lang="en-US" sz="1400" b="1" dirty="0">
            <a:solidFill>
              <a:schemeClr val="bg1"/>
            </a:solidFill>
          </a:endParaRPr>
        </a:p>
      </dgm:t>
    </dgm:pt>
    <dgm:pt modelId="{51D5C33C-1DB3-4B4A-BDA4-9B8BB25CE09A}" type="parTrans" cxnId="{A3941F10-637A-DE47-B821-EE37AC11B111}">
      <dgm:prSet/>
      <dgm:spPr/>
      <dgm:t>
        <a:bodyPr/>
        <a:lstStyle/>
        <a:p>
          <a:endParaRPr lang="en-US"/>
        </a:p>
      </dgm:t>
    </dgm:pt>
    <dgm:pt modelId="{631459FC-A257-564A-812A-840BFB72F4A3}" type="sibTrans" cxnId="{A3941F10-637A-DE47-B821-EE37AC11B111}">
      <dgm:prSet/>
      <dgm:spPr/>
      <dgm:t>
        <a:bodyPr/>
        <a:lstStyle/>
        <a:p>
          <a:endParaRPr lang="en-US"/>
        </a:p>
      </dgm:t>
    </dgm:pt>
    <dgm:pt modelId="{BD3BEF7E-DC6E-1842-B916-631F32007BFE}">
      <dgm:prSet phldrT="[Text]" custT="1"/>
      <dgm:spPr/>
      <dgm:t>
        <a:bodyPr/>
        <a:lstStyle/>
        <a:p>
          <a:r>
            <a:rPr lang="en-US" sz="1400" b="1">
              <a:solidFill>
                <a:schemeClr val="bg1"/>
              </a:solidFill>
            </a:rPr>
            <a:t>New Intergenerational Programming</a:t>
          </a:r>
          <a:endParaRPr lang="en-US" sz="1400" b="1" dirty="0">
            <a:solidFill>
              <a:schemeClr val="bg1"/>
            </a:solidFill>
          </a:endParaRPr>
        </a:p>
      </dgm:t>
    </dgm:pt>
    <dgm:pt modelId="{F4B3B727-E567-9B4A-B711-F0C6FA473CB6}" type="parTrans" cxnId="{E7FB8F18-DF98-3041-9139-8547FE707708}">
      <dgm:prSet/>
      <dgm:spPr/>
      <dgm:t>
        <a:bodyPr/>
        <a:lstStyle/>
        <a:p>
          <a:endParaRPr lang="en-US"/>
        </a:p>
      </dgm:t>
    </dgm:pt>
    <dgm:pt modelId="{69F47F2A-A2C4-7C40-81C1-31EB5FF5A928}" type="sibTrans" cxnId="{E7FB8F18-DF98-3041-9139-8547FE707708}">
      <dgm:prSet/>
      <dgm:spPr/>
      <dgm:t>
        <a:bodyPr/>
        <a:lstStyle/>
        <a:p>
          <a:endParaRPr lang="en-US"/>
        </a:p>
      </dgm:t>
    </dgm:pt>
    <dgm:pt modelId="{9F566CB5-FA3F-A44C-9830-956742632349}">
      <dgm:prSet phldrT="[Text]" custT="1"/>
      <dgm:spPr/>
      <dgm:t>
        <a:bodyPr/>
        <a:lstStyle/>
        <a:p>
          <a:r>
            <a:rPr lang="en-US" sz="1400" b="1" dirty="0">
              <a:solidFill>
                <a:schemeClr val="bg1"/>
              </a:solidFill>
            </a:rPr>
            <a:t>Neighborhood and Community </a:t>
          </a:r>
        </a:p>
      </dgm:t>
    </dgm:pt>
    <dgm:pt modelId="{C5993997-90B2-5642-A791-4AAE79C46883}" type="parTrans" cxnId="{A00FECD0-A3BB-EE4F-8CF8-D03AF1A917A1}">
      <dgm:prSet/>
      <dgm:spPr/>
      <dgm:t>
        <a:bodyPr/>
        <a:lstStyle/>
        <a:p>
          <a:endParaRPr lang="en-US"/>
        </a:p>
      </dgm:t>
    </dgm:pt>
    <dgm:pt modelId="{1A40DA3C-91D2-E642-8437-D9A43F4B75D8}" type="sibTrans" cxnId="{A00FECD0-A3BB-EE4F-8CF8-D03AF1A917A1}">
      <dgm:prSet/>
      <dgm:spPr/>
      <dgm:t>
        <a:bodyPr/>
        <a:lstStyle/>
        <a:p>
          <a:endParaRPr lang="en-US"/>
        </a:p>
      </dgm:t>
    </dgm:pt>
    <dgm:pt modelId="{8B62C2C0-2F3C-1247-A790-52F3ABAB768C}" type="pres">
      <dgm:prSet presAssocID="{309A3B3F-948C-094B-A666-5B09E2DFBBA6}" presName="composite" presStyleCnt="0">
        <dgm:presLayoutVars>
          <dgm:chMax val="5"/>
          <dgm:dir/>
          <dgm:resizeHandles val="exact"/>
        </dgm:presLayoutVars>
      </dgm:prSet>
      <dgm:spPr/>
    </dgm:pt>
    <dgm:pt modelId="{96F2D8D8-CEF4-B345-BF49-B1DB84A5493D}" type="pres">
      <dgm:prSet presAssocID="{6AC5F6FB-E26B-7A4D-8712-CD1C97EC6B88}" presName="circle1" presStyleLbl="lnNode1" presStyleIdx="0" presStyleCnt="5"/>
      <dgm:spPr/>
    </dgm:pt>
    <dgm:pt modelId="{1BFAAF29-988A-7444-A9D3-6D941CE7213E}" type="pres">
      <dgm:prSet presAssocID="{6AC5F6FB-E26B-7A4D-8712-CD1C97EC6B88}" presName="text1" presStyleLbl="revTx" presStyleIdx="0" presStyleCnt="5" custLinFactNeighborY="-22572">
        <dgm:presLayoutVars>
          <dgm:bulletEnabled val="1"/>
        </dgm:presLayoutVars>
      </dgm:prSet>
      <dgm:spPr/>
    </dgm:pt>
    <dgm:pt modelId="{9DF10415-2A21-4C46-B72C-2211FD53B1DB}" type="pres">
      <dgm:prSet presAssocID="{6AC5F6FB-E26B-7A4D-8712-CD1C97EC6B88}" presName="line1" presStyleLbl="callout" presStyleIdx="0" presStyleCnt="10"/>
      <dgm:spPr/>
    </dgm:pt>
    <dgm:pt modelId="{D44D21BD-B4EE-7541-81B8-F49A9986077C}" type="pres">
      <dgm:prSet presAssocID="{6AC5F6FB-E26B-7A4D-8712-CD1C97EC6B88}" presName="d1" presStyleLbl="callout" presStyleIdx="1" presStyleCnt="10"/>
      <dgm:spPr/>
    </dgm:pt>
    <dgm:pt modelId="{5D6D9CDD-283B-3A41-9A9F-C55E21D2DB97}" type="pres">
      <dgm:prSet presAssocID="{8F7EF1B9-9119-124A-BBB9-B1A392B580A2}" presName="circle2" presStyleLbl="lnNode1" presStyleIdx="1" presStyleCnt="5"/>
      <dgm:spPr/>
    </dgm:pt>
    <dgm:pt modelId="{9598D65A-6D3B-D548-BCB3-D5B5D2147368}" type="pres">
      <dgm:prSet presAssocID="{8F7EF1B9-9119-124A-BBB9-B1A392B580A2}" presName="text2" presStyleLbl="revTx" presStyleIdx="1" presStyleCnt="5" custLinFactNeighborY="-15444">
        <dgm:presLayoutVars>
          <dgm:bulletEnabled val="1"/>
        </dgm:presLayoutVars>
      </dgm:prSet>
      <dgm:spPr/>
    </dgm:pt>
    <dgm:pt modelId="{7C8973F5-BB4C-9140-A1F1-FE5284BDDF93}" type="pres">
      <dgm:prSet presAssocID="{8F7EF1B9-9119-124A-BBB9-B1A392B580A2}" presName="line2" presStyleLbl="callout" presStyleIdx="2" presStyleCnt="10"/>
      <dgm:spPr/>
    </dgm:pt>
    <dgm:pt modelId="{A4B6FDFF-B951-E244-BDD1-FADA3A8CFA77}" type="pres">
      <dgm:prSet presAssocID="{8F7EF1B9-9119-124A-BBB9-B1A392B580A2}" presName="d2" presStyleLbl="callout" presStyleIdx="3" presStyleCnt="10"/>
      <dgm:spPr/>
    </dgm:pt>
    <dgm:pt modelId="{D96A941E-D257-D24F-8CFF-E8A96EEB4631}" type="pres">
      <dgm:prSet presAssocID="{B66F5775-BB4B-1449-BEA0-919331BF3BBE}" presName="circle3" presStyleLbl="lnNode1" presStyleIdx="2" presStyleCnt="5"/>
      <dgm:spPr/>
    </dgm:pt>
    <dgm:pt modelId="{F3DA4635-9555-9846-BBB6-F8BA4576D0D9}" type="pres">
      <dgm:prSet presAssocID="{B66F5775-BB4B-1449-BEA0-919331BF3BBE}" presName="text3" presStyleLbl="revTx" presStyleIdx="2" presStyleCnt="5" custLinFactNeighborY="-5940">
        <dgm:presLayoutVars>
          <dgm:bulletEnabled val="1"/>
        </dgm:presLayoutVars>
      </dgm:prSet>
      <dgm:spPr/>
    </dgm:pt>
    <dgm:pt modelId="{CE51D003-4D9A-9A47-9153-88BA14C56233}" type="pres">
      <dgm:prSet presAssocID="{B66F5775-BB4B-1449-BEA0-919331BF3BBE}" presName="line3" presStyleLbl="callout" presStyleIdx="4" presStyleCnt="10"/>
      <dgm:spPr/>
    </dgm:pt>
    <dgm:pt modelId="{2061A768-C46B-CB43-B789-FA116E978D0D}" type="pres">
      <dgm:prSet presAssocID="{B66F5775-BB4B-1449-BEA0-919331BF3BBE}" presName="d3" presStyleLbl="callout" presStyleIdx="5" presStyleCnt="10"/>
      <dgm:spPr/>
    </dgm:pt>
    <dgm:pt modelId="{46E08754-D173-BF40-9A6D-C05C9B8A21DA}" type="pres">
      <dgm:prSet presAssocID="{BD3BEF7E-DC6E-1842-B916-631F32007BFE}" presName="circle4" presStyleLbl="lnNode1" presStyleIdx="3" presStyleCnt="5"/>
      <dgm:spPr/>
    </dgm:pt>
    <dgm:pt modelId="{B6C20967-6C11-8745-B49E-0DC231B41D09}" type="pres">
      <dgm:prSet presAssocID="{BD3BEF7E-DC6E-1842-B916-631F32007BFE}" presName="text4" presStyleLbl="revTx" presStyleIdx="3" presStyleCnt="5" custLinFactNeighborY="8316">
        <dgm:presLayoutVars>
          <dgm:bulletEnabled val="1"/>
        </dgm:presLayoutVars>
      </dgm:prSet>
      <dgm:spPr/>
    </dgm:pt>
    <dgm:pt modelId="{79F4502C-F06F-5C4B-BC9B-9F2EB8815C71}" type="pres">
      <dgm:prSet presAssocID="{BD3BEF7E-DC6E-1842-B916-631F32007BFE}" presName="line4" presStyleLbl="callout" presStyleIdx="6" presStyleCnt="10"/>
      <dgm:spPr/>
    </dgm:pt>
    <dgm:pt modelId="{CA88192D-F7DE-6E42-96BE-8A6D9D934BC3}" type="pres">
      <dgm:prSet presAssocID="{BD3BEF7E-DC6E-1842-B916-631F32007BFE}" presName="d4" presStyleLbl="callout" presStyleIdx="7" presStyleCnt="10"/>
      <dgm:spPr/>
    </dgm:pt>
    <dgm:pt modelId="{960ECF9C-7873-824A-B981-52E8EDF6D199}" type="pres">
      <dgm:prSet presAssocID="{9F566CB5-FA3F-A44C-9830-956742632349}" presName="circle5" presStyleLbl="lnNode1" presStyleIdx="4" presStyleCnt="5"/>
      <dgm:spPr/>
    </dgm:pt>
    <dgm:pt modelId="{B490F954-86AF-274B-9033-2CAF3418260B}" type="pres">
      <dgm:prSet presAssocID="{9F566CB5-FA3F-A44C-9830-956742632349}" presName="text5" presStyleLbl="revTx" presStyleIdx="4" presStyleCnt="5" custLinFactNeighborY="39204">
        <dgm:presLayoutVars>
          <dgm:bulletEnabled val="1"/>
        </dgm:presLayoutVars>
      </dgm:prSet>
      <dgm:spPr/>
    </dgm:pt>
    <dgm:pt modelId="{26133127-DF7D-5844-A1BB-3C40C66D5461}" type="pres">
      <dgm:prSet presAssocID="{9F566CB5-FA3F-A44C-9830-956742632349}" presName="line5" presStyleLbl="callout" presStyleIdx="8" presStyleCnt="10"/>
      <dgm:spPr/>
    </dgm:pt>
    <dgm:pt modelId="{FE558EF6-3E97-9145-A384-EF2DA9848C75}" type="pres">
      <dgm:prSet presAssocID="{9F566CB5-FA3F-A44C-9830-956742632349}" presName="d5" presStyleLbl="callout" presStyleIdx="9" presStyleCnt="10"/>
      <dgm:spPr/>
    </dgm:pt>
  </dgm:ptLst>
  <dgm:cxnLst>
    <dgm:cxn modelId="{C8A06D05-F72A-1D4B-AAFD-D6E8AA54C0DF}" type="presOf" srcId="{8F7EF1B9-9119-124A-BBB9-B1A392B580A2}" destId="{9598D65A-6D3B-D548-BCB3-D5B5D2147368}" srcOrd="0" destOrd="0" presId="urn:microsoft.com/office/officeart/2005/8/layout/target1"/>
    <dgm:cxn modelId="{A3941F10-637A-DE47-B821-EE37AC11B111}" srcId="{309A3B3F-948C-094B-A666-5B09E2DFBBA6}" destId="{B66F5775-BB4B-1449-BEA0-919331BF3BBE}" srcOrd="2" destOrd="0" parTransId="{51D5C33C-1DB3-4B4A-BDA4-9B8BB25CE09A}" sibTransId="{631459FC-A257-564A-812A-840BFB72F4A3}"/>
    <dgm:cxn modelId="{C85BC411-FA56-BA49-878A-C52E30BBBA40}" type="presOf" srcId="{309A3B3F-948C-094B-A666-5B09E2DFBBA6}" destId="{8B62C2C0-2F3C-1247-A790-52F3ABAB768C}" srcOrd="0" destOrd="0" presId="urn:microsoft.com/office/officeart/2005/8/layout/target1"/>
    <dgm:cxn modelId="{E7FB8F18-DF98-3041-9139-8547FE707708}" srcId="{309A3B3F-948C-094B-A666-5B09E2DFBBA6}" destId="{BD3BEF7E-DC6E-1842-B916-631F32007BFE}" srcOrd="3" destOrd="0" parTransId="{F4B3B727-E567-9B4A-B711-F0C6FA473CB6}" sibTransId="{69F47F2A-A2C4-7C40-81C1-31EB5FF5A928}"/>
    <dgm:cxn modelId="{85CDAC18-3665-DE48-A1C6-2EDB11C3A958}" type="presOf" srcId="{BD3BEF7E-DC6E-1842-B916-631F32007BFE}" destId="{B6C20967-6C11-8745-B49E-0DC231B41D09}" srcOrd="0" destOrd="0" presId="urn:microsoft.com/office/officeart/2005/8/layout/target1"/>
    <dgm:cxn modelId="{43099E22-EF9C-0C44-875D-4A7FB36A2229}" srcId="{309A3B3F-948C-094B-A666-5B09E2DFBBA6}" destId="{8F7EF1B9-9119-124A-BBB9-B1A392B580A2}" srcOrd="1" destOrd="0" parTransId="{B09F9091-2BE5-B04D-BF53-9889673A4752}" sibTransId="{23BD5100-2437-2E46-9900-C141E339A686}"/>
    <dgm:cxn modelId="{C5E0968D-183C-D54C-ABEC-52A2F518F0BC}" type="presOf" srcId="{B66F5775-BB4B-1449-BEA0-919331BF3BBE}" destId="{F3DA4635-9555-9846-BBB6-F8BA4576D0D9}" srcOrd="0" destOrd="0" presId="urn:microsoft.com/office/officeart/2005/8/layout/target1"/>
    <dgm:cxn modelId="{000978B3-A14E-D546-B62C-9EC7A510638C}" type="presOf" srcId="{6AC5F6FB-E26B-7A4D-8712-CD1C97EC6B88}" destId="{1BFAAF29-988A-7444-A9D3-6D941CE7213E}" srcOrd="0" destOrd="0" presId="urn:microsoft.com/office/officeart/2005/8/layout/target1"/>
    <dgm:cxn modelId="{A00FECD0-A3BB-EE4F-8CF8-D03AF1A917A1}" srcId="{309A3B3F-948C-094B-A666-5B09E2DFBBA6}" destId="{9F566CB5-FA3F-A44C-9830-956742632349}" srcOrd="4" destOrd="0" parTransId="{C5993997-90B2-5642-A791-4AAE79C46883}" sibTransId="{1A40DA3C-91D2-E642-8437-D9A43F4B75D8}"/>
    <dgm:cxn modelId="{7E1E9DD1-4611-C348-9206-1B37C196951E}" srcId="{309A3B3F-948C-094B-A666-5B09E2DFBBA6}" destId="{6AC5F6FB-E26B-7A4D-8712-CD1C97EC6B88}" srcOrd="0" destOrd="0" parTransId="{5E167A44-47D9-5640-A970-EFB076AE219E}" sibTransId="{269DE965-3E39-DF4E-B1EB-79CD768D5D81}"/>
    <dgm:cxn modelId="{A5C6FFEE-D392-EB43-8BAF-0E53DF8CA024}" type="presOf" srcId="{9F566CB5-FA3F-A44C-9830-956742632349}" destId="{B490F954-86AF-274B-9033-2CAF3418260B}" srcOrd="0" destOrd="0" presId="urn:microsoft.com/office/officeart/2005/8/layout/target1"/>
    <dgm:cxn modelId="{4945E011-8A9A-8840-AF12-51EDF4F58462}" type="presParOf" srcId="{8B62C2C0-2F3C-1247-A790-52F3ABAB768C}" destId="{96F2D8D8-CEF4-B345-BF49-B1DB84A5493D}" srcOrd="0" destOrd="0" presId="urn:microsoft.com/office/officeart/2005/8/layout/target1"/>
    <dgm:cxn modelId="{27987410-B9FC-E847-8454-3379B9A28DB5}" type="presParOf" srcId="{8B62C2C0-2F3C-1247-A790-52F3ABAB768C}" destId="{1BFAAF29-988A-7444-A9D3-6D941CE7213E}" srcOrd="1" destOrd="0" presId="urn:microsoft.com/office/officeart/2005/8/layout/target1"/>
    <dgm:cxn modelId="{F7BD8C3E-6480-BB49-9175-47B8462B1EB7}" type="presParOf" srcId="{8B62C2C0-2F3C-1247-A790-52F3ABAB768C}" destId="{9DF10415-2A21-4C46-B72C-2211FD53B1DB}" srcOrd="2" destOrd="0" presId="urn:microsoft.com/office/officeart/2005/8/layout/target1"/>
    <dgm:cxn modelId="{3F14CEC4-E18D-434C-B72D-8DA2601C6ADC}" type="presParOf" srcId="{8B62C2C0-2F3C-1247-A790-52F3ABAB768C}" destId="{D44D21BD-B4EE-7541-81B8-F49A9986077C}" srcOrd="3" destOrd="0" presId="urn:microsoft.com/office/officeart/2005/8/layout/target1"/>
    <dgm:cxn modelId="{58DF31C8-BBA5-FC45-B875-E9C448BF2C8E}" type="presParOf" srcId="{8B62C2C0-2F3C-1247-A790-52F3ABAB768C}" destId="{5D6D9CDD-283B-3A41-9A9F-C55E21D2DB97}" srcOrd="4" destOrd="0" presId="urn:microsoft.com/office/officeart/2005/8/layout/target1"/>
    <dgm:cxn modelId="{760B7C57-2421-E44D-A911-AA25F2BC5CAD}" type="presParOf" srcId="{8B62C2C0-2F3C-1247-A790-52F3ABAB768C}" destId="{9598D65A-6D3B-D548-BCB3-D5B5D2147368}" srcOrd="5" destOrd="0" presId="urn:microsoft.com/office/officeart/2005/8/layout/target1"/>
    <dgm:cxn modelId="{496C7633-36F9-2B4D-848A-29BEC081E514}" type="presParOf" srcId="{8B62C2C0-2F3C-1247-A790-52F3ABAB768C}" destId="{7C8973F5-BB4C-9140-A1F1-FE5284BDDF93}" srcOrd="6" destOrd="0" presId="urn:microsoft.com/office/officeart/2005/8/layout/target1"/>
    <dgm:cxn modelId="{D16E00EF-8D0A-8742-884F-14EFDD1C0615}" type="presParOf" srcId="{8B62C2C0-2F3C-1247-A790-52F3ABAB768C}" destId="{A4B6FDFF-B951-E244-BDD1-FADA3A8CFA77}" srcOrd="7" destOrd="0" presId="urn:microsoft.com/office/officeart/2005/8/layout/target1"/>
    <dgm:cxn modelId="{16D11545-4FBF-7840-8819-A40BE7355B9A}" type="presParOf" srcId="{8B62C2C0-2F3C-1247-A790-52F3ABAB768C}" destId="{D96A941E-D257-D24F-8CFF-E8A96EEB4631}" srcOrd="8" destOrd="0" presId="urn:microsoft.com/office/officeart/2005/8/layout/target1"/>
    <dgm:cxn modelId="{819A644D-F9A0-B044-9E3F-7348FB66D4E0}" type="presParOf" srcId="{8B62C2C0-2F3C-1247-A790-52F3ABAB768C}" destId="{F3DA4635-9555-9846-BBB6-F8BA4576D0D9}" srcOrd="9" destOrd="0" presId="urn:microsoft.com/office/officeart/2005/8/layout/target1"/>
    <dgm:cxn modelId="{BF366598-343E-124C-A606-D790B612C9B3}" type="presParOf" srcId="{8B62C2C0-2F3C-1247-A790-52F3ABAB768C}" destId="{CE51D003-4D9A-9A47-9153-88BA14C56233}" srcOrd="10" destOrd="0" presId="urn:microsoft.com/office/officeart/2005/8/layout/target1"/>
    <dgm:cxn modelId="{33B6BFFF-9888-814E-B0CD-0CD0337B3D1D}" type="presParOf" srcId="{8B62C2C0-2F3C-1247-A790-52F3ABAB768C}" destId="{2061A768-C46B-CB43-B789-FA116E978D0D}" srcOrd="11" destOrd="0" presId="urn:microsoft.com/office/officeart/2005/8/layout/target1"/>
    <dgm:cxn modelId="{F1FE5D43-99F6-D344-975C-43B84AA938F4}" type="presParOf" srcId="{8B62C2C0-2F3C-1247-A790-52F3ABAB768C}" destId="{46E08754-D173-BF40-9A6D-C05C9B8A21DA}" srcOrd="12" destOrd="0" presId="urn:microsoft.com/office/officeart/2005/8/layout/target1"/>
    <dgm:cxn modelId="{0A699813-505E-F646-991A-B6F876070767}" type="presParOf" srcId="{8B62C2C0-2F3C-1247-A790-52F3ABAB768C}" destId="{B6C20967-6C11-8745-B49E-0DC231B41D09}" srcOrd="13" destOrd="0" presId="urn:microsoft.com/office/officeart/2005/8/layout/target1"/>
    <dgm:cxn modelId="{3A1A2108-C6A7-3440-AD0D-00FB87615F88}" type="presParOf" srcId="{8B62C2C0-2F3C-1247-A790-52F3ABAB768C}" destId="{79F4502C-F06F-5C4B-BC9B-9F2EB8815C71}" srcOrd="14" destOrd="0" presId="urn:microsoft.com/office/officeart/2005/8/layout/target1"/>
    <dgm:cxn modelId="{F98D4014-FBB1-704F-A078-99EF1531C5C1}" type="presParOf" srcId="{8B62C2C0-2F3C-1247-A790-52F3ABAB768C}" destId="{CA88192D-F7DE-6E42-96BE-8A6D9D934BC3}" srcOrd="15" destOrd="0" presId="urn:microsoft.com/office/officeart/2005/8/layout/target1"/>
    <dgm:cxn modelId="{BFFCCAE7-49AE-3240-8EB0-49E89FE7ED3C}" type="presParOf" srcId="{8B62C2C0-2F3C-1247-A790-52F3ABAB768C}" destId="{960ECF9C-7873-824A-B981-52E8EDF6D199}" srcOrd="16" destOrd="0" presId="urn:microsoft.com/office/officeart/2005/8/layout/target1"/>
    <dgm:cxn modelId="{FD850462-FC4B-DA41-A3FD-787FBD13302E}" type="presParOf" srcId="{8B62C2C0-2F3C-1247-A790-52F3ABAB768C}" destId="{B490F954-86AF-274B-9033-2CAF3418260B}" srcOrd="17" destOrd="0" presId="urn:microsoft.com/office/officeart/2005/8/layout/target1"/>
    <dgm:cxn modelId="{8E2FD9BB-845C-7546-B9B2-70962C9655FB}" type="presParOf" srcId="{8B62C2C0-2F3C-1247-A790-52F3ABAB768C}" destId="{26133127-DF7D-5844-A1BB-3C40C66D5461}" srcOrd="18" destOrd="0" presId="urn:microsoft.com/office/officeart/2005/8/layout/target1"/>
    <dgm:cxn modelId="{E46D7964-8748-F548-9756-6746DF7ACF88}" type="presParOf" srcId="{8B62C2C0-2F3C-1247-A790-52F3ABAB768C}" destId="{FE558EF6-3E97-9145-A384-EF2DA9848C75}"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94950E-B080-6742-9597-4DDF4CC56EA0}" type="doc">
      <dgm:prSet loTypeId="urn:microsoft.com/office/officeart/2005/8/layout/hProcess4" loCatId="" qsTypeId="urn:microsoft.com/office/officeart/2005/8/quickstyle/simple1" qsCatId="simple" csTypeId="urn:microsoft.com/office/officeart/2005/8/colors/colorful1" csCatId="colorful" phldr="1"/>
      <dgm:spPr/>
      <dgm:t>
        <a:bodyPr/>
        <a:lstStyle/>
        <a:p>
          <a:endParaRPr lang="en-US"/>
        </a:p>
      </dgm:t>
    </dgm:pt>
    <dgm:pt modelId="{CFFBD1D3-3C34-B04E-9989-AABB2AE1F909}">
      <dgm:prSet phldrT="[Text]" custT="1"/>
      <dgm:spPr/>
      <dgm:t>
        <a:bodyPr/>
        <a:lstStyle/>
        <a:p>
          <a:r>
            <a:rPr lang="en-US" sz="1400" dirty="0"/>
            <a:t>Young Children</a:t>
          </a:r>
        </a:p>
      </dgm:t>
    </dgm:pt>
    <dgm:pt modelId="{3BDF17F4-4645-BF42-B621-349F69032481}" type="parTrans" cxnId="{8233E040-6537-0A49-AEE5-B9895384CE7F}">
      <dgm:prSet/>
      <dgm:spPr/>
      <dgm:t>
        <a:bodyPr/>
        <a:lstStyle/>
        <a:p>
          <a:endParaRPr lang="en-US"/>
        </a:p>
      </dgm:t>
    </dgm:pt>
    <dgm:pt modelId="{D85C4D06-378A-AD40-9687-B82AA895752B}" type="sibTrans" cxnId="{8233E040-6537-0A49-AEE5-B9895384CE7F}">
      <dgm:prSet/>
      <dgm:spPr/>
      <dgm:t>
        <a:bodyPr/>
        <a:lstStyle/>
        <a:p>
          <a:endParaRPr lang="en-US"/>
        </a:p>
      </dgm:t>
    </dgm:pt>
    <dgm:pt modelId="{ED00181D-CCD1-1E4C-A04E-C891F24ACE7C}">
      <dgm:prSet phldrT="[Text]" custT="1"/>
      <dgm:spPr/>
      <dgm:t>
        <a:bodyPr/>
        <a:lstStyle/>
        <a:p>
          <a:r>
            <a:rPr lang="en-US" sz="1400" dirty="0"/>
            <a:t>Family &amp; Parents</a:t>
          </a:r>
        </a:p>
      </dgm:t>
    </dgm:pt>
    <dgm:pt modelId="{7D8C8516-C8D8-B940-AB68-3D6E31845302}" type="parTrans" cxnId="{EB8113D2-BD8F-8E4D-B4C8-F3FF68E710F4}">
      <dgm:prSet/>
      <dgm:spPr/>
      <dgm:t>
        <a:bodyPr/>
        <a:lstStyle/>
        <a:p>
          <a:endParaRPr lang="en-US"/>
        </a:p>
      </dgm:t>
    </dgm:pt>
    <dgm:pt modelId="{F62AAA2F-4537-4C4C-94FE-A297EBB0ED72}" type="sibTrans" cxnId="{EB8113D2-BD8F-8E4D-B4C8-F3FF68E710F4}">
      <dgm:prSet/>
      <dgm:spPr/>
      <dgm:t>
        <a:bodyPr/>
        <a:lstStyle/>
        <a:p>
          <a:endParaRPr lang="en-US"/>
        </a:p>
      </dgm:t>
    </dgm:pt>
    <dgm:pt modelId="{D223A8F3-A059-FE4E-BA84-0122CDC6E7CA}">
      <dgm:prSet phldrT="[Text]" custT="1"/>
      <dgm:spPr>
        <a:solidFill>
          <a:srgbClr val="C00000"/>
        </a:solidFill>
      </dgm:spPr>
      <dgm:t>
        <a:bodyPr/>
        <a:lstStyle/>
        <a:p>
          <a:r>
            <a:rPr lang="en-US" sz="1400" dirty="0"/>
            <a:t>Older Children</a:t>
          </a:r>
        </a:p>
      </dgm:t>
    </dgm:pt>
    <dgm:pt modelId="{67A7E418-6D8B-A34C-94BB-2F82E40CFA4C}" type="parTrans" cxnId="{23D8F666-6DC3-D84A-A459-87FF6CA0DACB}">
      <dgm:prSet/>
      <dgm:spPr/>
      <dgm:t>
        <a:bodyPr/>
        <a:lstStyle/>
        <a:p>
          <a:endParaRPr lang="en-US"/>
        </a:p>
      </dgm:t>
    </dgm:pt>
    <dgm:pt modelId="{F53EB830-D801-7B4C-9EBF-5D73907561C3}" type="sibTrans" cxnId="{23D8F666-6DC3-D84A-A459-87FF6CA0DACB}">
      <dgm:prSet/>
      <dgm:spPr>
        <a:solidFill>
          <a:srgbClr val="C00000"/>
        </a:solidFill>
      </dgm:spPr>
      <dgm:t>
        <a:bodyPr/>
        <a:lstStyle/>
        <a:p>
          <a:endParaRPr lang="en-US"/>
        </a:p>
      </dgm:t>
    </dgm:pt>
    <dgm:pt modelId="{006CBC83-5D83-8042-B244-A4D43E779CFD}">
      <dgm:prSet phldrT="[Text]" custT="1"/>
      <dgm:spPr/>
      <dgm:t>
        <a:bodyPr/>
        <a:lstStyle/>
        <a:p>
          <a:r>
            <a:rPr lang="en-US" sz="1400" dirty="0"/>
            <a:t>Family &amp; Parents</a:t>
          </a:r>
        </a:p>
      </dgm:t>
    </dgm:pt>
    <dgm:pt modelId="{3B8677A2-D680-394A-B1E8-E2878FCC36FE}" type="parTrans" cxnId="{30D23880-5970-B246-BB71-C3098BC2C85A}">
      <dgm:prSet/>
      <dgm:spPr/>
      <dgm:t>
        <a:bodyPr/>
        <a:lstStyle/>
        <a:p>
          <a:endParaRPr lang="en-US"/>
        </a:p>
      </dgm:t>
    </dgm:pt>
    <dgm:pt modelId="{567FDA97-978D-4643-B2C8-0E5DD2F02669}" type="sibTrans" cxnId="{30D23880-5970-B246-BB71-C3098BC2C85A}">
      <dgm:prSet/>
      <dgm:spPr/>
      <dgm:t>
        <a:bodyPr/>
        <a:lstStyle/>
        <a:p>
          <a:endParaRPr lang="en-US"/>
        </a:p>
      </dgm:t>
    </dgm:pt>
    <dgm:pt modelId="{14EEB7EB-6FFB-3442-BFB2-02509FE2E1BF}">
      <dgm:prSet phldrT="[Text]" custT="1"/>
      <dgm:spPr>
        <a:solidFill>
          <a:schemeClr val="accent6"/>
        </a:solidFill>
      </dgm:spPr>
      <dgm:t>
        <a:bodyPr/>
        <a:lstStyle/>
        <a:p>
          <a:r>
            <a:rPr lang="en-US" sz="1400" dirty="0"/>
            <a:t>Young Adolescents </a:t>
          </a:r>
        </a:p>
      </dgm:t>
    </dgm:pt>
    <dgm:pt modelId="{4A0A6596-879E-AF40-8C73-1E93041E2D4A}" type="parTrans" cxnId="{5E71BE0E-08D8-5D4B-8CC1-FB3E4BDBE20E}">
      <dgm:prSet/>
      <dgm:spPr/>
      <dgm:t>
        <a:bodyPr/>
        <a:lstStyle/>
        <a:p>
          <a:endParaRPr lang="en-US"/>
        </a:p>
      </dgm:t>
    </dgm:pt>
    <dgm:pt modelId="{FC244D5E-7800-B140-B9CA-75935271D2C4}" type="sibTrans" cxnId="{5E71BE0E-08D8-5D4B-8CC1-FB3E4BDBE20E}">
      <dgm:prSet/>
      <dgm:spPr>
        <a:solidFill>
          <a:schemeClr val="accent6"/>
        </a:solidFill>
      </dgm:spPr>
      <dgm:t>
        <a:bodyPr/>
        <a:lstStyle/>
        <a:p>
          <a:endParaRPr lang="en-US"/>
        </a:p>
      </dgm:t>
    </dgm:pt>
    <dgm:pt modelId="{63C1013A-39CF-E948-93B1-3AC7C57C1387}">
      <dgm:prSet phldrT="[Text]" custT="1"/>
      <dgm:spPr/>
      <dgm:t>
        <a:bodyPr/>
        <a:lstStyle/>
        <a:p>
          <a:r>
            <a:rPr lang="en-US" sz="1400" dirty="0"/>
            <a:t>Family &amp; Parents</a:t>
          </a:r>
        </a:p>
      </dgm:t>
    </dgm:pt>
    <dgm:pt modelId="{4A99AF9B-B55F-3541-8EAB-0E6EE21FE934}" type="parTrans" cxnId="{B20C3A8C-A999-4244-B0D0-8ACFF45D90FB}">
      <dgm:prSet/>
      <dgm:spPr/>
      <dgm:t>
        <a:bodyPr/>
        <a:lstStyle/>
        <a:p>
          <a:endParaRPr lang="en-US"/>
        </a:p>
      </dgm:t>
    </dgm:pt>
    <dgm:pt modelId="{40AA298F-8C4C-9044-9EF5-9362BCAD27CB}" type="sibTrans" cxnId="{B20C3A8C-A999-4244-B0D0-8ACFF45D90FB}">
      <dgm:prSet/>
      <dgm:spPr/>
      <dgm:t>
        <a:bodyPr/>
        <a:lstStyle/>
        <a:p>
          <a:endParaRPr lang="en-US"/>
        </a:p>
      </dgm:t>
    </dgm:pt>
    <dgm:pt modelId="{86724411-C622-D543-AEF0-7107564F13D9}">
      <dgm:prSet phldrT="[Text]" custT="1"/>
      <dgm:spPr/>
      <dgm:t>
        <a:bodyPr/>
        <a:lstStyle/>
        <a:p>
          <a:r>
            <a:rPr lang="en-US" sz="1400" dirty="0"/>
            <a:t>Older Adolescents  </a:t>
          </a:r>
        </a:p>
      </dgm:t>
    </dgm:pt>
    <dgm:pt modelId="{1FC2CFBD-6B9E-2849-B71D-9A6A74650BCA}" type="parTrans" cxnId="{CB05A8C8-919C-DB4C-9E9C-F8D8CF14A5B8}">
      <dgm:prSet/>
      <dgm:spPr/>
      <dgm:t>
        <a:bodyPr/>
        <a:lstStyle/>
        <a:p>
          <a:endParaRPr lang="en-US"/>
        </a:p>
      </dgm:t>
    </dgm:pt>
    <dgm:pt modelId="{88A5ED2F-C57B-8C4F-86F7-1BACA64527BC}" type="sibTrans" cxnId="{CB05A8C8-919C-DB4C-9E9C-F8D8CF14A5B8}">
      <dgm:prSet/>
      <dgm:spPr/>
      <dgm:t>
        <a:bodyPr/>
        <a:lstStyle/>
        <a:p>
          <a:endParaRPr lang="en-US"/>
        </a:p>
      </dgm:t>
    </dgm:pt>
    <dgm:pt modelId="{7255CBCA-E1BE-8741-8D2A-6975B594308D}">
      <dgm:prSet phldrT="[Text]" custT="1"/>
      <dgm:spPr/>
      <dgm:t>
        <a:bodyPr/>
        <a:lstStyle/>
        <a:p>
          <a:r>
            <a:rPr lang="en-US" sz="1400" dirty="0"/>
            <a:t>Family &amp; Parents</a:t>
          </a:r>
        </a:p>
      </dgm:t>
    </dgm:pt>
    <dgm:pt modelId="{291A6431-11F2-4142-9F43-84B150C4F302}" type="parTrans" cxnId="{75285E84-1A2E-7740-992E-FCAC7423B7E2}">
      <dgm:prSet/>
      <dgm:spPr/>
      <dgm:t>
        <a:bodyPr/>
        <a:lstStyle/>
        <a:p>
          <a:endParaRPr lang="en-US"/>
        </a:p>
      </dgm:t>
    </dgm:pt>
    <dgm:pt modelId="{BA76C0B2-A031-6A4B-BAE8-451615232352}" type="sibTrans" cxnId="{75285E84-1A2E-7740-992E-FCAC7423B7E2}">
      <dgm:prSet/>
      <dgm:spPr/>
      <dgm:t>
        <a:bodyPr/>
        <a:lstStyle/>
        <a:p>
          <a:endParaRPr lang="en-US"/>
        </a:p>
      </dgm:t>
    </dgm:pt>
    <dgm:pt modelId="{D05AEB57-B468-324C-800A-0DF16B77FDDC}">
      <dgm:prSet phldrT="[Text]" custT="1"/>
      <dgm:spPr/>
      <dgm:t>
        <a:bodyPr/>
        <a:lstStyle/>
        <a:p>
          <a:r>
            <a:rPr lang="en-US" sz="1400" dirty="0"/>
            <a:t>@ Church &amp; Home</a:t>
          </a:r>
        </a:p>
      </dgm:t>
    </dgm:pt>
    <dgm:pt modelId="{F702D948-3E08-2A4B-A2DD-48B64C17864D}" type="parTrans" cxnId="{E7D28294-3323-B94E-939F-3AD382F190CB}">
      <dgm:prSet/>
      <dgm:spPr/>
      <dgm:t>
        <a:bodyPr/>
        <a:lstStyle/>
        <a:p>
          <a:endParaRPr lang="en-US"/>
        </a:p>
      </dgm:t>
    </dgm:pt>
    <dgm:pt modelId="{5196B0EF-A2D0-814E-93AB-24248154F9EE}" type="sibTrans" cxnId="{E7D28294-3323-B94E-939F-3AD382F190CB}">
      <dgm:prSet/>
      <dgm:spPr/>
      <dgm:t>
        <a:bodyPr/>
        <a:lstStyle/>
        <a:p>
          <a:endParaRPr lang="en-US"/>
        </a:p>
      </dgm:t>
    </dgm:pt>
    <dgm:pt modelId="{7A0F0E2D-F81F-5B4F-9078-C8AFCBC44FE2}">
      <dgm:prSet phldrT="[Text]" custT="1"/>
      <dgm:spPr/>
      <dgm:t>
        <a:bodyPr/>
        <a:lstStyle/>
        <a:p>
          <a:r>
            <a:rPr lang="en-US" sz="1400" dirty="0"/>
            <a:t>@ Church &amp; Home</a:t>
          </a:r>
        </a:p>
      </dgm:t>
    </dgm:pt>
    <dgm:pt modelId="{78CBCAF8-D5BE-3944-8969-A931BDA8FBDD}" type="parTrans" cxnId="{FF498751-DEF3-D041-A9BF-DABF117BA1EE}">
      <dgm:prSet/>
      <dgm:spPr/>
      <dgm:t>
        <a:bodyPr/>
        <a:lstStyle/>
        <a:p>
          <a:endParaRPr lang="en-US"/>
        </a:p>
      </dgm:t>
    </dgm:pt>
    <dgm:pt modelId="{32FAC5F3-B7EA-DC4F-8A1F-1549AD457222}" type="sibTrans" cxnId="{FF498751-DEF3-D041-A9BF-DABF117BA1EE}">
      <dgm:prSet/>
      <dgm:spPr/>
      <dgm:t>
        <a:bodyPr/>
        <a:lstStyle/>
        <a:p>
          <a:endParaRPr lang="en-US"/>
        </a:p>
      </dgm:t>
    </dgm:pt>
    <dgm:pt modelId="{38313DA9-A8CA-EB47-A08C-86B14958034F}">
      <dgm:prSet phldrT="[Text]" custT="1"/>
      <dgm:spPr/>
      <dgm:t>
        <a:bodyPr/>
        <a:lstStyle/>
        <a:p>
          <a:r>
            <a:rPr lang="en-US" sz="1400" dirty="0"/>
            <a:t>@ Church &amp; Home</a:t>
          </a:r>
        </a:p>
      </dgm:t>
    </dgm:pt>
    <dgm:pt modelId="{BDAD0853-9FDA-CC49-BC1F-B2412A91AE83}" type="parTrans" cxnId="{BE969312-D046-1E47-BCE2-96B307582838}">
      <dgm:prSet/>
      <dgm:spPr/>
      <dgm:t>
        <a:bodyPr/>
        <a:lstStyle/>
        <a:p>
          <a:endParaRPr lang="en-US"/>
        </a:p>
      </dgm:t>
    </dgm:pt>
    <dgm:pt modelId="{32CE765B-5F1E-7949-9661-35A22EBA2B87}" type="sibTrans" cxnId="{BE969312-D046-1E47-BCE2-96B307582838}">
      <dgm:prSet/>
      <dgm:spPr/>
      <dgm:t>
        <a:bodyPr/>
        <a:lstStyle/>
        <a:p>
          <a:endParaRPr lang="en-US"/>
        </a:p>
      </dgm:t>
    </dgm:pt>
    <dgm:pt modelId="{7B0CF76F-3451-6947-844B-0DECE9DE8005}">
      <dgm:prSet phldrT="[Text]" custT="1"/>
      <dgm:spPr/>
      <dgm:t>
        <a:bodyPr/>
        <a:lstStyle/>
        <a:p>
          <a:r>
            <a:rPr lang="en-US" sz="1400" dirty="0"/>
            <a:t>@ Church &amp; Home</a:t>
          </a:r>
        </a:p>
      </dgm:t>
    </dgm:pt>
    <dgm:pt modelId="{6ECC4C5A-9700-D244-B947-31EDBB8C42A8}" type="parTrans" cxnId="{005D034D-034A-A045-9813-A333F61CBD7C}">
      <dgm:prSet/>
      <dgm:spPr/>
      <dgm:t>
        <a:bodyPr/>
        <a:lstStyle/>
        <a:p>
          <a:endParaRPr lang="en-US"/>
        </a:p>
      </dgm:t>
    </dgm:pt>
    <dgm:pt modelId="{B2EB1D33-BA10-DA48-A7DF-E42180315A02}" type="sibTrans" cxnId="{005D034D-034A-A045-9813-A333F61CBD7C}">
      <dgm:prSet/>
      <dgm:spPr/>
      <dgm:t>
        <a:bodyPr/>
        <a:lstStyle/>
        <a:p>
          <a:endParaRPr lang="en-US"/>
        </a:p>
      </dgm:t>
    </dgm:pt>
    <dgm:pt modelId="{740AE393-E21F-5147-9C62-DC6E8DA9CE74}" type="pres">
      <dgm:prSet presAssocID="{DA94950E-B080-6742-9597-4DDF4CC56EA0}" presName="Name0" presStyleCnt="0">
        <dgm:presLayoutVars>
          <dgm:dir/>
          <dgm:animLvl val="lvl"/>
          <dgm:resizeHandles val="exact"/>
        </dgm:presLayoutVars>
      </dgm:prSet>
      <dgm:spPr/>
    </dgm:pt>
    <dgm:pt modelId="{C9FE4D0A-6CBC-0D4F-B2FB-C0B88ED13807}" type="pres">
      <dgm:prSet presAssocID="{DA94950E-B080-6742-9597-4DDF4CC56EA0}" presName="tSp" presStyleCnt="0"/>
      <dgm:spPr/>
    </dgm:pt>
    <dgm:pt modelId="{27E614DA-CB72-3A45-9B7E-4643DC2782AA}" type="pres">
      <dgm:prSet presAssocID="{DA94950E-B080-6742-9597-4DDF4CC56EA0}" presName="bSp" presStyleCnt="0"/>
      <dgm:spPr/>
    </dgm:pt>
    <dgm:pt modelId="{7F98E5D6-6D61-A547-B321-70D5D96D7156}" type="pres">
      <dgm:prSet presAssocID="{DA94950E-B080-6742-9597-4DDF4CC56EA0}" presName="process" presStyleCnt="0"/>
      <dgm:spPr/>
    </dgm:pt>
    <dgm:pt modelId="{F2BE0FEB-A5A8-6B48-A8E9-09A120E6B284}" type="pres">
      <dgm:prSet presAssocID="{CFFBD1D3-3C34-B04E-9989-AABB2AE1F909}" presName="composite1" presStyleCnt="0"/>
      <dgm:spPr/>
    </dgm:pt>
    <dgm:pt modelId="{6065C1FA-CEE9-EA46-8B52-B291DBFD1067}" type="pres">
      <dgm:prSet presAssocID="{CFFBD1D3-3C34-B04E-9989-AABB2AE1F909}" presName="dummyNode1" presStyleLbl="node1" presStyleIdx="0" presStyleCnt="4"/>
      <dgm:spPr/>
    </dgm:pt>
    <dgm:pt modelId="{767AA270-BC27-8340-9DF7-8ABDAEC87270}" type="pres">
      <dgm:prSet presAssocID="{CFFBD1D3-3C34-B04E-9989-AABB2AE1F909}" presName="childNode1" presStyleLbl="bgAcc1" presStyleIdx="0" presStyleCnt="4" custScaleY="115595">
        <dgm:presLayoutVars>
          <dgm:bulletEnabled val="1"/>
        </dgm:presLayoutVars>
      </dgm:prSet>
      <dgm:spPr/>
    </dgm:pt>
    <dgm:pt modelId="{061AAD88-DFB6-BE44-B886-B24375B8E485}" type="pres">
      <dgm:prSet presAssocID="{CFFBD1D3-3C34-B04E-9989-AABB2AE1F909}" presName="childNode1tx" presStyleLbl="bgAcc1" presStyleIdx="0" presStyleCnt="4">
        <dgm:presLayoutVars>
          <dgm:bulletEnabled val="1"/>
        </dgm:presLayoutVars>
      </dgm:prSet>
      <dgm:spPr/>
    </dgm:pt>
    <dgm:pt modelId="{43DD04E1-E2EF-2C43-95D5-34CEE192048B}" type="pres">
      <dgm:prSet presAssocID="{CFFBD1D3-3C34-B04E-9989-AABB2AE1F909}" presName="parentNode1" presStyleLbl="node1" presStyleIdx="0" presStyleCnt="4">
        <dgm:presLayoutVars>
          <dgm:chMax val="1"/>
          <dgm:bulletEnabled val="1"/>
        </dgm:presLayoutVars>
      </dgm:prSet>
      <dgm:spPr/>
    </dgm:pt>
    <dgm:pt modelId="{BCDB7ABD-0BF0-A54C-A5C7-B43325F17B3F}" type="pres">
      <dgm:prSet presAssocID="{CFFBD1D3-3C34-B04E-9989-AABB2AE1F909}" presName="connSite1" presStyleCnt="0"/>
      <dgm:spPr/>
    </dgm:pt>
    <dgm:pt modelId="{BED764C3-B2F1-4945-9987-82534E617405}" type="pres">
      <dgm:prSet presAssocID="{D85C4D06-378A-AD40-9687-B82AA895752B}" presName="Name9" presStyleLbl="sibTrans2D1" presStyleIdx="0" presStyleCnt="3"/>
      <dgm:spPr/>
    </dgm:pt>
    <dgm:pt modelId="{A6D5C2F9-48B2-A34B-8C45-6769FEAFC5E8}" type="pres">
      <dgm:prSet presAssocID="{D223A8F3-A059-FE4E-BA84-0122CDC6E7CA}" presName="composite2" presStyleCnt="0"/>
      <dgm:spPr/>
    </dgm:pt>
    <dgm:pt modelId="{7928FC73-AA53-2E43-8C55-B93E10012A8A}" type="pres">
      <dgm:prSet presAssocID="{D223A8F3-A059-FE4E-BA84-0122CDC6E7CA}" presName="dummyNode2" presStyleLbl="node1" presStyleIdx="0" presStyleCnt="4"/>
      <dgm:spPr/>
    </dgm:pt>
    <dgm:pt modelId="{4F4545E9-C735-4F45-B793-95517853D2F2}" type="pres">
      <dgm:prSet presAssocID="{D223A8F3-A059-FE4E-BA84-0122CDC6E7CA}" presName="childNode2" presStyleLbl="bgAcc1" presStyleIdx="1" presStyleCnt="4" custScaleY="116182">
        <dgm:presLayoutVars>
          <dgm:bulletEnabled val="1"/>
        </dgm:presLayoutVars>
      </dgm:prSet>
      <dgm:spPr/>
    </dgm:pt>
    <dgm:pt modelId="{2DB30647-EE56-9441-9269-4E9CB7EB7827}" type="pres">
      <dgm:prSet presAssocID="{D223A8F3-A059-FE4E-BA84-0122CDC6E7CA}" presName="childNode2tx" presStyleLbl="bgAcc1" presStyleIdx="1" presStyleCnt="4">
        <dgm:presLayoutVars>
          <dgm:bulletEnabled val="1"/>
        </dgm:presLayoutVars>
      </dgm:prSet>
      <dgm:spPr/>
    </dgm:pt>
    <dgm:pt modelId="{304CC535-CD3C-3443-8F82-568F1FA60F85}" type="pres">
      <dgm:prSet presAssocID="{D223A8F3-A059-FE4E-BA84-0122CDC6E7CA}" presName="parentNode2" presStyleLbl="node1" presStyleIdx="1" presStyleCnt="4">
        <dgm:presLayoutVars>
          <dgm:chMax val="0"/>
          <dgm:bulletEnabled val="1"/>
        </dgm:presLayoutVars>
      </dgm:prSet>
      <dgm:spPr/>
    </dgm:pt>
    <dgm:pt modelId="{93855EB0-382B-474E-9143-49AC27226829}" type="pres">
      <dgm:prSet presAssocID="{D223A8F3-A059-FE4E-BA84-0122CDC6E7CA}" presName="connSite2" presStyleCnt="0"/>
      <dgm:spPr/>
    </dgm:pt>
    <dgm:pt modelId="{B53384E2-30F9-F540-AE15-A0F90FF0A4E7}" type="pres">
      <dgm:prSet presAssocID="{F53EB830-D801-7B4C-9EBF-5D73907561C3}" presName="Name18" presStyleLbl="sibTrans2D1" presStyleIdx="1" presStyleCnt="3"/>
      <dgm:spPr/>
    </dgm:pt>
    <dgm:pt modelId="{9B87FD84-C448-6A4F-8406-FEF8789310B5}" type="pres">
      <dgm:prSet presAssocID="{14EEB7EB-6FFB-3442-BFB2-02509FE2E1BF}" presName="composite1" presStyleCnt="0"/>
      <dgm:spPr/>
    </dgm:pt>
    <dgm:pt modelId="{FCE4CE9E-EC24-EF49-A120-369EA9E77A57}" type="pres">
      <dgm:prSet presAssocID="{14EEB7EB-6FFB-3442-BFB2-02509FE2E1BF}" presName="dummyNode1" presStyleLbl="node1" presStyleIdx="1" presStyleCnt="4"/>
      <dgm:spPr/>
    </dgm:pt>
    <dgm:pt modelId="{F0A6CBC8-DA43-294E-ADC8-05B595A90532}" type="pres">
      <dgm:prSet presAssocID="{14EEB7EB-6FFB-3442-BFB2-02509FE2E1BF}" presName="childNode1" presStyleLbl="bgAcc1" presStyleIdx="2" presStyleCnt="4" custScaleY="115513">
        <dgm:presLayoutVars>
          <dgm:bulletEnabled val="1"/>
        </dgm:presLayoutVars>
      </dgm:prSet>
      <dgm:spPr/>
    </dgm:pt>
    <dgm:pt modelId="{32BD1CD8-FDE5-8A4C-B971-605E0003814E}" type="pres">
      <dgm:prSet presAssocID="{14EEB7EB-6FFB-3442-BFB2-02509FE2E1BF}" presName="childNode1tx" presStyleLbl="bgAcc1" presStyleIdx="2" presStyleCnt="4">
        <dgm:presLayoutVars>
          <dgm:bulletEnabled val="1"/>
        </dgm:presLayoutVars>
      </dgm:prSet>
      <dgm:spPr/>
    </dgm:pt>
    <dgm:pt modelId="{4EF30B0E-8F40-FB4E-8D5E-CE778710B4C8}" type="pres">
      <dgm:prSet presAssocID="{14EEB7EB-6FFB-3442-BFB2-02509FE2E1BF}" presName="parentNode1" presStyleLbl="node1" presStyleIdx="2" presStyleCnt="4">
        <dgm:presLayoutVars>
          <dgm:chMax val="1"/>
          <dgm:bulletEnabled val="1"/>
        </dgm:presLayoutVars>
      </dgm:prSet>
      <dgm:spPr/>
    </dgm:pt>
    <dgm:pt modelId="{885D8D5B-AFF8-7A44-A1F0-5868E5BCDC1E}" type="pres">
      <dgm:prSet presAssocID="{14EEB7EB-6FFB-3442-BFB2-02509FE2E1BF}" presName="connSite1" presStyleCnt="0"/>
      <dgm:spPr/>
    </dgm:pt>
    <dgm:pt modelId="{5A246202-A550-494C-A654-F20907B3375E}" type="pres">
      <dgm:prSet presAssocID="{FC244D5E-7800-B140-B9CA-75935271D2C4}" presName="Name9" presStyleLbl="sibTrans2D1" presStyleIdx="2" presStyleCnt="3"/>
      <dgm:spPr/>
    </dgm:pt>
    <dgm:pt modelId="{3489FD69-9BA1-3742-822A-600535F98FE6}" type="pres">
      <dgm:prSet presAssocID="{86724411-C622-D543-AEF0-7107564F13D9}" presName="composite2" presStyleCnt="0"/>
      <dgm:spPr/>
    </dgm:pt>
    <dgm:pt modelId="{78C8A784-4E33-174E-9E44-C1663D71629C}" type="pres">
      <dgm:prSet presAssocID="{86724411-C622-D543-AEF0-7107564F13D9}" presName="dummyNode2" presStyleLbl="node1" presStyleIdx="2" presStyleCnt="4"/>
      <dgm:spPr/>
    </dgm:pt>
    <dgm:pt modelId="{FC63F893-807D-7D49-9C23-B768F1A0EC27}" type="pres">
      <dgm:prSet presAssocID="{86724411-C622-D543-AEF0-7107564F13D9}" presName="childNode2" presStyleLbl="bgAcc1" presStyleIdx="3" presStyleCnt="4" custScaleY="116343">
        <dgm:presLayoutVars>
          <dgm:bulletEnabled val="1"/>
        </dgm:presLayoutVars>
      </dgm:prSet>
      <dgm:spPr/>
    </dgm:pt>
    <dgm:pt modelId="{230341C4-BF06-EB4C-9B80-511B65AEC0D2}" type="pres">
      <dgm:prSet presAssocID="{86724411-C622-D543-AEF0-7107564F13D9}" presName="childNode2tx" presStyleLbl="bgAcc1" presStyleIdx="3" presStyleCnt="4">
        <dgm:presLayoutVars>
          <dgm:bulletEnabled val="1"/>
        </dgm:presLayoutVars>
      </dgm:prSet>
      <dgm:spPr/>
    </dgm:pt>
    <dgm:pt modelId="{482BB67F-6A11-7B47-9E59-7C46CF0DE255}" type="pres">
      <dgm:prSet presAssocID="{86724411-C622-D543-AEF0-7107564F13D9}" presName="parentNode2" presStyleLbl="node1" presStyleIdx="3" presStyleCnt="4">
        <dgm:presLayoutVars>
          <dgm:chMax val="0"/>
          <dgm:bulletEnabled val="1"/>
        </dgm:presLayoutVars>
      </dgm:prSet>
      <dgm:spPr/>
    </dgm:pt>
    <dgm:pt modelId="{065E51A0-8831-804F-B1EE-B7A359D783B0}" type="pres">
      <dgm:prSet presAssocID="{86724411-C622-D543-AEF0-7107564F13D9}" presName="connSite2" presStyleCnt="0"/>
      <dgm:spPr/>
    </dgm:pt>
  </dgm:ptLst>
  <dgm:cxnLst>
    <dgm:cxn modelId="{9AA11B00-EEB1-F640-813A-44E03222CB10}" type="presOf" srcId="{38313DA9-A8CA-EB47-A08C-86B14958034F}" destId="{F0A6CBC8-DA43-294E-ADC8-05B595A90532}" srcOrd="0" destOrd="1" presId="urn:microsoft.com/office/officeart/2005/8/layout/hProcess4"/>
    <dgm:cxn modelId="{B19A8300-7343-5847-A507-13001A7C46D3}" type="presOf" srcId="{D223A8F3-A059-FE4E-BA84-0122CDC6E7CA}" destId="{304CC535-CD3C-3443-8F82-568F1FA60F85}" srcOrd="0" destOrd="0" presId="urn:microsoft.com/office/officeart/2005/8/layout/hProcess4"/>
    <dgm:cxn modelId="{ED03F300-30BE-6C48-B068-FB0B3DB080E4}" type="presOf" srcId="{F53EB830-D801-7B4C-9EBF-5D73907561C3}" destId="{B53384E2-30F9-F540-AE15-A0F90FF0A4E7}" srcOrd="0" destOrd="0" presId="urn:microsoft.com/office/officeart/2005/8/layout/hProcess4"/>
    <dgm:cxn modelId="{EBB96802-A756-DA4A-A33A-8000DEE9F3B7}" type="presOf" srcId="{006CBC83-5D83-8042-B244-A4D43E779CFD}" destId="{4F4545E9-C735-4F45-B793-95517853D2F2}" srcOrd="0" destOrd="0" presId="urn:microsoft.com/office/officeart/2005/8/layout/hProcess4"/>
    <dgm:cxn modelId="{C7A90F06-2716-EE4B-84AD-E6524EF8261F}" type="presOf" srcId="{D05AEB57-B468-324C-800A-0DF16B77FDDC}" destId="{767AA270-BC27-8340-9DF7-8ABDAEC87270}" srcOrd="0" destOrd="1" presId="urn:microsoft.com/office/officeart/2005/8/layout/hProcess4"/>
    <dgm:cxn modelId="{408B390A-3819-094C-8F4F-2A29987D1506}" type="presOf" srcId="{7B0CF76F-3451-6947-844B-0DECE9DE8005}" destId="{FC63F893-807D-7D49-9C23-B768F1A0EC27}" srcOrd="0" destOrd="1" presId="urn:microsoft.com/office/officeart/2005/8/layout/hProcess4"/>
    <dgm:cxn modelId="{5E71BE0E-08D8-5D4B-8CC1-FB3E4BDBE20E}" srcId="{DA94950E-B080-6742-9597-4DDF4CC56EA0}" destId="{14EEB7EB-6FFB-3442-BFB2-02509FE2E1BF}" srcOrd="2" destOrd="0" parTransId="{4A0A6596-879E-AF40-8C73-1E93041E2D4A}" sibTransId="{FC244D5E-7800-B140-B9CA-75935271D2C4}"/>
    <dgm:cxn modelId="{BE969312-D046-1E47-BCE2-96B307582838}" srcId="{14EEB7EB-6FFB-3442-BFB2-02509FE2E1BF}" destId="{38313DA9-A8CA-EB47-A08C-86B14958034F}" srcOrd="1" destOrd="0" parTransId="{BDAD0853-9FDA-CC49-BC1F-B2412A91AE83}" sibTransId="{32CE765B-5F1E-7949-9661-35A22EBA2B87}"/>
    <dgm:cxn modelId="{E2D44620-5363-094D-9FFC-A6A1AFC66E46}" type="presOf" srcId="{DA94950E-B080-6742-9597-4DDF4CC56EA0}" destId="{740AE393-E21F-5147-9C62-DC6E8DA9CE74}" srcOrd="0" destOrd="0" presId="urn:microsoft.com/office/officeart/2005/8/layout/hProcess4"/>
    <dgm:cxn modelId="{19019520-B849-9345-A068-12645E1096DC}" type="presOf" srcId="{14EEB7EB-6FFB-3442-BFB2-02509FE2E1BF}" destId="{4EF30B0E-8F40-FB4E-8D5E-CE778710B4C8}" srcOrd="0" destOrd="0" presId="urn:microsoft.com/office/officeart/2005/8/layout/hProcess4"/>
    <dgm:cxn modelId="{4C6B7824-3BD7-9642-B191-FEF4FB687415}" type="presOf" srcId="{ED00181D-CCD1-1E4C-A04E-C891F24ACE7C}" destId="{061AAD88-DFB6-BE44-B886-B24375B8E485}" srcOrd="1" destOrd="0" presId="urn:microsoft.com/office/officeart/2005/8/layout/hProcess4"/>
    <dgm:cxn modelId="{8233E040-6537-0A49-AEE5-B9895384CE7F}" srcId="{DA94950E-B080-6742-9597-4DDF4CC56EA0}" destId="{CFFBD1D3-3C34-B04E-9989-AABB2AE1F909}" srcOrd="0" destOrd="0" parTransId="{3BDF17F4-4645-BF42-B621-349F69032481}" sibTransId="{D85C4D06-378A-AD40-9687-B82AA895752B}"/>
    <dgm:cxn modelId="{AE094048-130D-344B-8AFC-E076EC8F75DA}" type="presOf" srcId="{006CBC83-5D83-8042-B244-A4D43E779CFD}" destId="{2DB30647-EE56-9441-9269-4E9CB7EB7827}" srcOrd="1" destOrd="0" presId="urn:microsoft.com/office/officeart/2005/8/layout/hProcess4"/>
    <dgm:cxn modelId="{FC392E4A-2FB2-0E4D-9CD4-D5C2F7476065}" type="presOf" srcId="{38313DA9-A8CA-EB47-A08C-86B14958034F}" destId="{32BD1CD8-FDE5-8A4C-B971-605E0003814E}" srcOrd="1" destOrd="1" presId="urn:microsoft.com/office/officeart/2005/8/layout/hProcess4"/>
    <dgm:cxn modelId="{005D034D-034A-A045-9813-A333F61CBD7C}" srcId="{86724411-C622-D543-AEF0-7107564F13D9}" destId="{7B0CF76F-3451-6947-844B-0DECE9DE8005}" srcOrd="1" destOrd="0" parTransId="{6ECC4C5A-9700-D244-B947-31EDBB8C42A8}" sibTransId="{B2EB1D33-BA10-DA48-A7DF-E42180315A02}"/>
    <dgm:cxn modelId="{FF498751-DEF3-D041-A9BF-DABF117BA1EE}" srcId="{D223A8F3-A059-FE4E-BA84-0122CDC6E7CA}" destId="{7A0F0E2D-F81F-5B4F-9078-C8AFCBC44FE2}" srcOrd="1" destOrd="0" parTransId="{78CBCAF8-D5BE-3944-8969-A931BDA8FBDD}" sibTransId="{32FAC5F3-B7EA-DC4F-8A1F-1549AD457222}"/>
    <dgm:cxn modelId="{06D1B253-5267-8541-AC94-DA9C4B12DF60}" type="presOf" srcId="{7255CBCA-E1BE-8741-8D2A-6975B594308D}" destId="{FC63F893-807D-7D49-9C23-B768F1A0EC27}" srcOrd="0" destOrd="0" presId="urn:microsoft.com/office/officeart/2005/8/layout/hProcess4"/>
    <dgm:cxn modelId="{9E6A1E54-965D-6242-8667-31D6E051247D}" type="presOf" srcId="{7A0F0E2D-F81F-5B4F-9078-C8AFCBC44FE2}" destId="{2DB30647-EE56-9441-9269-4E9CB7EB7827}" srcOrd="1" destOrd="1" presId="urn:microsoft.com/office/officeart/2005/8/layout/hProcess4"/>
    <dgm:cxn modelId="{39202661-1F51-C54E-95C8-8003CFFB94AB}" type="presOf" srcId="{ED00181D-CCD1-1E4C-A04E-C891F24ACE7C}" destId="{767AA270-BC27-8340-9DF7-8ABDAEC87270}" srcOrd="0" destOrd="0" presId="urn:microsoft.com/office/officeart/2005/8/layout/hProcess4"/>
    <dgm:cxn modelId="{23D8F666-6DC3-D84A-A459-87FF6CA0DACB}" srcId="{DA94950E-B080-6742-9597-4DDF4CC56EA0}" destId="{D223A8F3-A059-FE4E-BA84-0122CDC6E7CA}" srcOrd="1" destOrd="0" parTransId="{67A7E418-6D8B-A34C-94BB-2F82E40CFA4C}" sibTransId="{F53EB830-D801-7B4C-9EBF-5D73907561C3}"/>
    <dgm:cxn modelId="{554F176A-29BE-5940-8D32-9E33899E66D2}" type="presOf" srcId="{7255CBCA-E1BE-8741-8D2A-6975B594308D}" destId="{230341C4-BF06-EB4C-9B80-511B65AEC0D2}" srcOrd="1" destOrd="0" presId="urn:microsoft.com/office/officeart/2005/8/layout/hProcess4"/>
    <dgm:cxn modelId="{89A63A6C-483B-A444-A996-34100D1A00FD}" type="presOf" srcId="{CFFBD1D3-3C34-B04E-9989-AABB2AE1F909}" destId="{43DD04E1-E2EF-2C43-95D5-34CEE192048B}" srcOrd="0" destOrd="0" presId="urn:microsoft.com/office/officeart/2005/8/layout/hProcess4"/>
    <dgm:cxn modelId="{30D23880-5970-B246-BB71-C3098BC2C85A}" srcId="{D223A8F3-A059-FE4E-BA84-0122CDC6E7CA}" destId="{006CBC83-5D83-8042-B244-A4D43E779CFD}" srcOrd="0" destOrd="0" parTransId="{3B8677A2-D680-394A-B1E8-E2878FCC36FE}" sibTransId="{567FDA97-978D-4643-B2C8-0E5DD2F02669}"/>
    <dgm:cxn modelId="{75285E84-1A2E-7740-992E-FCAC7423B7E2}" srcId="{86724411-C622-D543-AEF0-7107564F13D9}" destId="{7255CBCA-E1BE-8741-8D2A-6975B594308D}" srcOrd="0" destOrd="0" parTransId="{291A6431-11F2-4142-9F43-84B150C4F302}" sibTransId="{BA76C0B2-A031-6A4B-BAE8-451615232352}"/>
    <dgm:cxn modelId="{B6197988-A2E3-C749-88BB-2F13C64BDB72}" type="presOf" srcId="{7A0F0E2D-F81F-5B4F-9078-C8AFCBC44FE2}" destId="{4F4545E9-C735-4F45-B793-95517853D2F2}" srcOrd="0" destOrd="1" presId="urn:microsoft.com/office/officeart/2005/8/layout/hProcess4"/>
    <dgm:cxn modelId="{4903DF89-4EBD-5F4F-B76C-39E425E99DAF}" type="presOf" srcId="{D85C4D06-378A-AD40-9687-B82AA895752B}" destId="{BED764C3-B2F1-4945-9987-82534E617405}" srcOrd="0" destOrd="0" presId="urn:microsoft.com/office/officeart/2005/8/layout/hProcess4"/>
    <dgm:cxn modelId="{B20C3A8C-A999-4244-B0D0-8ACFF45D90FB}" srcId="{14EEB7EB-6FFB-3442-BFB2-02509FE2E1BF}" destId="{63C1013A-39CF-E948-93B1-3AC7C57C1387}" srcOrd="0" destOrd="0" parTransId="{4A99AF9B-B55F-3541-8EAB-0E6EE21FE934}" sibTransId="{40AA298F-8C4C-9044-9EF5-9362BCAD27CB}"/>
    <dgm:cxn modelId="{6A68F28D-6B53-5F48-821E-E2EA85210BAA}" type="presOf" srcId="{86724411-C622-D543-AEF0-7107564F13D9}" destId="{482BB67F-6A11-7B47-9E59-7C46CF0DE255}" srcOrd="0" destOrd="0" presId="urn:microsoft.com/office/officeart/2005/8/layout/hProcess4"/>
    <dgm:cxn modelId="{E7D28294-3323-B94E-939F-3AD382F190CB}" srcId="{CFFBD1D3-3C34-B04E-9989-AABB2AE1F909}" destId="{D05AEB57-B468-324C-800A-0DF16B77FDDC}" srcOrd="1" destOrd="0" parTransId="{F702D948-3E08-2A4B-A2DD-48B64C17864D}" sibTransId="{5196B0EF-A2D0-814E-93AB-24248154F9EE}"/>
    <dgm:cxn modelId="{501D07C8-7796-D741-8D66-938EABA50406}" type="presOf" srcId="{63C1013A-39CF-E948-93B1-3AC7C57C1387}" destId="{32BD1CD8-FDE5-8A4C-B971-605E0003814E}" srcOrd="1" destOrd="0" presId="urn:microsoft.com/office/officeart/2005/8/layout/hProcess4"/>
    <dgm:cxn modelId="{CB05A8C8-919C-DB4C-9E9C-F8D8CF14A5B8}" srcId="{DA94950E-B080-6742-9597-4DDF4CC56EA0}" destId="{86724411-C622-D543-AEF0-7107564F13D9}" srcOrd="3" destOrd="0" parTransId="{1FC2CFBD-6B9E-2849-B71D-9A6A74650BCA}" sibTransId="{88A5ED2F-C57B-8C4F-86F7-1BACA64527BC}"/>
    <dgm:cxn modelId="{E16CB8CF-C499-924C-81A9-33192EC41131}" type="presOf" srcId="{FC244D5E-7800-B140-B9CA-75935271D2C4}" destId="{5A246202-A550-494C-A654-F20907B3375E}" srcOrd="0" destOrd="0" presId="urn:microsoft.com/office/officeart/2005/8/layout/hProcess4"/>
    <dgm:cxn modelId="{48D2BCD0-7F75-A84E-9C61-BA6C43B6CBCF}" type="presOf" srcId="{D05AEB57-B468-324C-800A-0DF16B77FDDC}" destId="{061AAD88-DFB6-BE44-B886-B24375B8E485}" srcOrd="1" destOrd="1" presId="urn:microsoft.com/office/officeart/2005/8/layout/hProcess4"/>
    <dgm:cxn modelId="{EB8113D2-BD8F-8E4D-B4C8-F3FF68E710F4}" srcId="{CFFBD1D3-3C34-B04E-9989-AABB2AE1F909}" destId="{ED00181D-CCD1-1E4C-A04E-C891F24ACE7C}" srcOrd="0" destOrd="0" parTransId="{7D8C8516-C8D8-B940-AB68-3D6E31845302}" sibTransId="{F62AAA2F-4537-4C4C-94FE-A297EBB0ED72}"/>
    <dgm:cxn modelId="{54575ED5-3D00-1645-96EB-165B5B8007BC}" type="presOf" srcId="{63C1013A-39CF-E948-93B1-3AC7C57C1387}" destId="{F0A6CBC8-DA43-294E-ADC8-05B595A90532}" srcOrd="0" destOrd="0" presId="urn:microsoft.com/office/officeart/2005/8/layout/hProcess4"/>
    <dgm:cxn modelId="{FE011CDC-3D12-414C-882C-6476691A328C}" type="presOf" srcId="{7B0CF76F-3451-6947-844B-0DECE9DE8005}" destId="{230341C4-BF06-EB4C-9B80-511B65AEC0D2}" srcOrd="1" destOrd="1" presId="urn:microsoft.com/office/officeart/2005/8/layout/hProcess4"/>
    <dgm:cxn modelId="{BCC0045D-9816-DB4F-9109-31E0E4FA8E8F}" type="presParOf" srcId="{740AE393-E21F-5147-9C62-DC6E8DA9CE74}" destId="{C9FE4D0A-6CBC-0D4F-B2FB-C0B88ED13807}" srcOrd="0" destOrd="0" presId="urn:microsoft.com/office/officeart/2005/8/layout/hProcess4"/>
    <dgm:cxn modelId="{1C56CFED-B719-FE45-90B9-515FC65B440B}" type="presParOf" srcId="{740AE393-E21F-5147-9C62-DC6E8DA9CE74}" destId="{27E614DA-CB72-3A45-9B7E-4643DC2782AA}" srcOrd="1" destOrd="0" presId="urn:microsoft.com/office/officeart/2005/8/layout/hProcess4"/>
    <dgm:cxn modelId="{410E2AF8-4E4A-1D46-9704-40678C1080FB}" type="presParOf" srcId="{740AE393-E21F-5147-9C62-DC6E8DA9CE74}" destId="{7F98E5D6-6D61-A547-B321-70D5D96D7156}" srcOrd="2" destOrd="0" presId="urn:microsoft.com/office/officeart/2005/8/layout/hProcess4"/>
    <dgm:cxn modelId="{E1C9D9A7-A737-AD46-B7DA-5E67F7617238}" type="presParOf" srcId="{7F98E5D6-6D61-A547-B321-70D5D96D7156}" destId="{F2BE0FEB-A5A8-6B48-A8E9-09A120E6B284}" srcOrd="0" destOrd="0" presId="urn:microsoft.com/office/officeart/2005/8/layout/hProcess4"/>
    <dgm:cxn modelId="{413F2BB9-F296-734E-94F9-25011E9F3700}" type="presParOf" srcId="{F2BE0FEB-A5A8-6B48-A8E9-09A120E6B284}" destId="{6065C1FA-CEE9-EA46-8B52-B291DBFD1067}" srcOrd="0" destOrd="0" presId="urn:microsoft.com/office/officeart/2005/8/layout/hProcess4"/>
    <dgm:cxn modelId="{D5BE3959-191B-4F40-A79D-ED4D1A367FBE}" type="presParOf" srcId="{F2BE0FEB-A5A8-6B48-A8E9-09A120E6B284}" destId="{767AA270-BC27-8340-9DF7-8ABDAEC87270}" srcOrd="1" destOrd="0" presId="urn:microsoft.com/office/officeart/2005/8/layout/hProcess4"/>
    <dgm:cxn modelId="{4277B333-E56B-4046-94BB-5F0C380781C1}" type="presParOf" srcId="{F2BE0FEB-A5A8-6B48-A8E9-09A120E6B284}" destId="{061AAD88-DFB6-BE44-B886-B24375B8E485}" srcOrd="2" destOrd="0" presId="urn:microsoft.com/office/officeart/2005/8/layout/hProcess4"/>
    <dgm:cxn modelId="{459ACA7E-24CA-7F43-91C0-B331B377F32F}" type="presParOf" srcId="{F2BE0FEB-A5A8-6B48-A8E9-09A120E6B284}" destId="{43DD04E1-E2EF-2C43-95D5-34CEE192048B}" srcOrd="3" destOrd="0" presId="urn:microsoft.com/office/officeart/2005/8/layout/hProcess4"/>
    <dgm:cxn modelId="{8AB68111-28E3-7849-A993-63BD9513E0C5}" type="presParOf" srcId="{F2BE0FEB-A5A8-6B48-A8E9-09A120E6B284}" destId="{BCDB7ABD-0BF0-A54C-A5C7-B43325F17B3F}" srcOrd="4" destOrd="0" presId="urn:microsoft.com/office/officeart/2005/8/layout/hProcess4"/>
    <dgm:cxn modelId="{687B8865-E241-0F4F-AC71-1F3689B73113}" type="presParOf" srcId="{7F98E5D6-6D61-A547-B321-70D5D96D7156}" destId="{BED764C3-B2F1-4945-9987-82534E617405}" srcOrd="1" destOrd="0" presId="urn:microsoft.com/office/officeart/2005/8/layout/hProcess4"/>
    <dgm:cxn modelId="{BC252A6F-10BE-864C-A9BA-DDDD907AFDA2}" type="presParOf" srcId="{7F98E5D6-6D61-A547-B321-70D5D96D7156}" destId="{A6D5C2F9-48B2-A34B-8C45-6769FEAFC5E8}" srcOrd="2" destOrd="0" presId="urn:microsoft.com/office/officeart/2005/8/layout/hProcess4"/>
    <dgm:cxn modelId="{84014FA0-3F23-9D46-A3C3-48758DD9B2A7}" type="presParOf" srcId="{A6D5C2F9-48B2-A34B-8C45-6769FEAFC5E8}" destId="{7928FC73-AA53-2E43-8C55-B93E10012A8A}" srcOrd="0" destOrd="0" presId="urn:microsoft.com/office/officeart/2005/8/layout/hProcess4"/>
    <dgm:cxn modelId="{53BA8179-6431-1F43-8F23-A32769F36465}" type="presParOf" srcId="{A6D5C2F9-48B2-A34B-8C45-6769FEAFC5E8}" destId="{4F4545E9-C735-4F45-B793-95517853D2F2}" srcOrd="1" destOrd="0" presId="urn:microsoft.com/office/officeart/2005/8/layout/hProcess4"/>
    <dgm:cxn modelId="{AF1ECCF7-506C-8043-907A-8D8EB90A8221}" type="presParOf" srcId="{A6D5C2F9-48B2-A34B-8C45-6769FEAFC5E8}" destId="{2DB30647-EE56-9441-9269-4E9CB7EB7827}" srcOrd="2" destOrd="0" presId="urn:microsoft.com/office/officeart/2005/8/layout/hProcess4"/>
    <dgm:cxn modelId="{AD543FFF-0CC0-B14C-8148-16D486366092}" type="presParOf" srcId="{A6D5C2F9-48B2-A34B-8C45-6769FEAFC5E8}" destId="{304CC535-CD3C-3443-8F82-568F1FA60F85}" srcOrd="3" destOrd="0" presId="urn:microsoft.com/office/officeart/2005/8/layout/hProcess4"/>
    <dgm:cxn modelId="{ECADBFD1-130D-2B42-88C8-D897B8C9B9CF}" type="presParOf" srcId="{A6D5C2F9-48B2-A34B-8C45-6769FEAFC5E8}" destId="{93855EB0-382B-474E-9143-49AC27226829}" srcOrd="4" destOrd="0" presId="urn:microsoft.com/office/officeart/2005/8/layout/hProcess4"/>
    <dgm:cxn modelId="{76BEDC5D-4CE8-6F4B-9837-D3622F54B0FC}" type="presParOf" srcId="{7F98E5D6-6D61-A547-B321-70D5D96D7156}" destId="{B53384E2-30F9-F540-AE15-A0F90FF0A4E7}" srcOrd="3" destOrd="0" presId="urn:microsoft.com/office/officeart/2005/8/layout/hProcess4"/>
    <dgm:cxn modelId="{674441B7-7036-924B-A58F-0615E36C2A41}" type="presParOf" srcId="{7F98E5D6-6D61-A547-B321-70D5D96D7156}" destId="{9B87FD84-C448-6A4F-8406-FEF8789310B5}" srcOrd="4" destOrd="0" presId="urn:microsoft.com/office/officeart/2005/8/layout/hProcess4"/>
    <dgm:cxn modelId="{74EB3A83-1DFA-484C-80CA-FAC3B3612461}" type="presParOf" srcId="{9B87FD84-C448-6A4F-8406-FEF8789310B5}" destId="{FCE4CE9E-EC24-EF49-A120-369EA9E77A57}" srcOrd="0" destOrd="0" presId="urn:microsoft.com/office/officeart/2005/8/layout/hProcess4"/>
    <dgm:cxn modelId="{6C17F52C-26D9-3F47-B7CA-AFA88A857352}" type="presParOf" srcId="{9B87FD84-C448-6A4F-8406-FEF8789310B5}" destId="{F0A6CBC8-DA43-294E-ADC8-05B595A90532}" srcOrd="1" destOrd="0" presId="urn:microsoft.com/office/officeart/2005/8/layout/hProcess4"/>
    <dgm:cxn modelId="{3206D70F-97FE-AC4B-BFFC-6CD943B38873}" type="presParOf" srcId="{9B87FD84-C448-6A4F-8406-FEF8789310B5}" destId="{32BD1CD8-FDE5-8A4C-B971-605E0003814E}" srcOrd="2" destOrd="0" presId="urn:microsoft.com/office/officeart/2005/8/layout/hProcess4"/>
    <dgm:cxn modelId="{7C9CEA7B-2E9F-FB4A-80F0-B54139838DBE}" type="presParOf" srcId="{9B87FD84-C448-6A4F-8406-FEF8789310B5}" destId="{4EF30B0E-8F40-FB4E-8D5E-CE778710B4C8}" srcOrd="3" destOrd="0" presId="urn:microsoft.com/office/officeart/2005/8/layout/hProcess4"/>
    <dgm:cxn modelId="{A541483A-3D56-9345-A033-11046A01D915}" type="presParOf" srcId="{9B87FD84-C448-6A4F-8406-FEF8789310B5}" destId="{885D8D5B-AFF8-7A44-A1F0-5868E5BCDC1E}" srcOrd="4" destOrd="0" presId="urn:microsoft.com/office/officeart/2005/8/layout/hProcess4"/>
    <dgm:cxn modelId="{9AFCB6C1-CCDD-C24F-B7B8-1CA98BD6D433}" type="presParOf" srcId="{7F98E5D6-6D61-A547-B321-70D5D96D7156}" destId="{5A246202-A550-494C-A654-F20907B3375E}" srcOrd="5" destOrd="0" presId="urn:microsoft.com/office/officeart/2005/8/layout/hProcess4"/>
    <dgm:cxn modelId="{1ECC090F-CA0F-4848-AEB1-6D2A5DA0FBB5}" type="presParOf" srcId="{7F98E5D6-6D61-A547-B321-70D5D96D7156}" destId="{3489FD69-9BA1-3742-822A-600535F98FE6}" srcOrd="6" destOrd="0" presId="urn:microsoft.com/office/officeart/2005/8/layout/hProcess4"/>
    <dgm:cxn modelId="{39ED0B74-5722-D348-8237-5673FA21F6E0}" type="presParOf" srcId="{3489FD69-9BA1-3742-822A-600535F98FE6}" destId="{78C8A784-4E33-174E-9E44-C1663D71629C}" srcOrd="0" destOrd="0" presId="urn:microsoft.com/office/officeart/2005/8/layout/hProcess4"/>
    <dgm:cxn modelId="{422A0D7E-2CD5-804B-A7C4-F66FB4D8E537}" type="presParOf" srcId="{3489FD69-9BA1-3742-822A-600535F98FE6}" destId="{FC63F893-807D-7D49-9C23-B768F1A0EC27}" srcOrd="1" destOrd="0" presId="urn:microsoft.com/office/officeart/2005/8/layout/hProcess4"/>
    <dgm:cxn modelId="{A244B531-25C7-C94E-A6DE-85A805223B97}" type="presParOf" srcId="{3489FD69-9BA1-3742-822A-600535F98FE6}" destId="{230341C4-BF06-EB4C-9B80-511B65AEC0D2}" srcOrd="2" destOrd="0" presId="urn:microsoft.com/office/officeart/2005/8/layout/hProcess4"/>
    <dgm:cxn modelId="{E1C1D79F-777B-D540-8BE0-BA5D665E409C}" type="presParOf" srcId="{3489FD69-9BA1-3742-822A-600535F98FE6}" destId="{482BB67F-6A11-7B47-9E59-7C46CF0DE255}" srcOrd="3" destOrd="0" presId="urn:microsoft.com/office/officeart/2005/8/layout/hProcess4"/>
    <dgm:cxn modelId="{57284018-10DF-0C4E-A3D0-6DC2EA292F2B}" type="presParOf" srcId="{3489FD69-9BA1-3742-822A-600535F98FE6}" destId="{065E51A0-8831-804F-B1EE-B7A359D783B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33CB84-9CEC-714F-918C-712C02940ECC}" type="doc">
      <dgm:prSet loTypeId="urn:microsoft.com/office/officeart/2005/8/layout/radial1" loCatId="" qsTypeId="urn:microsoft.com/office/officeart/2005/8/quickstyle/simple2" qsCatId="simple" csTypeId="urn:microsoft.com/office/officeart/2005/8/colors/colorful1" csCatId="colorful" phldr="1"/>
      <dgm:spPr/>
      <dgm:t>
        <a:bodyPr/>
        <a:lstStyle/>
        <a:p>
          <a:endParaRPr lang="en-US"/>
        </a:p>
      </dgm:t>
    </dgm:pt>
    <dgm:pt modelId="{6135284F-251C-0049-8A6B-4DBE3BE22F69}">
      <dgm:prSet phldrT="[Text]" custT="1"/>
      <dgm:spPr>
        <a:solidFill>
          <a:schemeClr val="bg1"/>
        </a:solidFill>
      </dgm:spPr>
      <dgm:t>
        <a:bodyPr/>
        <a:lstStyle/>
        <a:p>
          <a:r>
            <a:rPr lang="en-US" sz="1400" b="1" dirty="0"/>
            <a:t> </a:t>
          </a:r>
        </a:p>
      </dgm:t>
    </dgm:pt>
    <dgm:pt modelId="{8D7666C7-2BFE-204B-8E6C-6D993CC7ED67}" type="parTrans" cxnId="{697EF785-2155-0746-AF12-B17050DA61FB}">
      <dgm:prSet/>
      <dgm:spPr/>
      <dgm:t>
        <a:bodyPr/>
        <a:lstStyle/>
        <a:p>
          <a:endParaRPr lang="en-US"/>
        </a:p>
      </dgm:t>
    </dgm:pt>
    <dgm:pt modelId="{15949249-AF2E-034D-9A49-A307A98B3C31}" type="sibTrans" cxnId="{697EF785-2155-0746-AF12-B17050DA61FB}">
      <dgm:prSet/>
      <dgm:spPr/>
      <dgm:t>
        <a:bodyPr/>
        <a:lstStyle/>
        <a:p>
          <a:endParaRPr lang="en-US"/>
        </a:p>
      </dgm:t>
    </dgm:pt>
    <dgm:pt modelId="{D353274C-3FC4-2B41-8313-561E3CE31375}">
      <dgm:prSet phldrT="[Text]" custT="1"/>
      <dgm:spPr/>
      <dgm:t>
        <a:bodyPr/>
        <a:lstStyle/>
        <a:p>
          <a:r>
            <a:rPr lang="en-US" sz="1400" b="1" dirty="0"/>
            <a:t>Children &amp; Parents</a:t>
          </a:r>
        </a:p>
      </dgm:t>
    </dgm:pt>
    <dgm:pt modelId="{DA4889C6-B07E-EF41-BA46-75F27A78136E}" type="parTrans" cxnId="{0329691D-55A9-DF4D-9289-AE1A2298459E}">
      <dgm:prSet/>
      <dgm:spPr/>
      <dgm:t>
        <a:bodyPr/>
        <a:lstStyle/>
        <a:p>
          <a:endParaRPr lang="en-US" dirty="0"/>
        </a:p>
      </dgm:t>
    </dgm:pt>
    <dgm:pt modelId="{FECB73D3-B745-E84D-8061-5EE6049867A1}" type="sibTrans" cxnId="{0329691D-55A9-DF4D-9289-AE1A2298459E}">
      <dgm:prSet/>
      <dgm:spPr/>
      <dgm:t>
        <a:bodyPr/>
        <a:lstStyle/>
        <a:p>
          <a:endParaRPr lang="en-US"/>
        </a:p>
      </dgm:t>
    </dgm:pt>
    <dgm:pt modelId="{352DDCCF-3B82-064A-942F-366DA272579F}">
      <dgm:prSet phldrT="[Text]" custT="1"/>
      <dgm:spPr/>
      <dgm:t>
        <a:bodyPr/>
        <a:lstStyle/>
        <a:p>
          <a:r>
            <a:rPr lang="en-US" sz="1400" b="1" dirty="0"/>
            <a:t>Teens</a:t>
          </a:r>
        </a:p>
      </dgm:t>
    </dgm:pt>
    <dgm:pt modelId="{BD0BF421-43A4-E448-BDDC-1B1B78B8C587}" type="parTrans" cxnId="{B4676679-7FA6-1F46-8856-1229F32468C6}">
      <dgm:prSet/>
      <dgm:spPr/>
      <dgm:t>
        <a:bodyPr/>
        <a:lstStyle/>
        <a:p>
          <a:endParaRPr lang="en-US" dirty="0"/>
        </a:p>
      </dgm:t>
    </dgm:pt>
    <dgm:pt modelId="{74C088E6-A0E4-E340-89C5-88581A387B11}" type="sibTrans" cxnId="{B4676679-7FA6-1F46-8856-1229F32468C6}">
      <dgm:prSet/>
      <dgm:spPr/>
      <dgm:t>
        <a:bodyPr/>
        <a:lstStyle/>
        <a:p>
          <a:endParaRPr lang="en-US"/>
        </a:p>
      </dgm:t>
    </dgm:pt>
    <dgm:pt modelId="{76248892-D345-0046-BA91-A86A77F135C7}">
      <dgm:prSet phldrT="[Text]" custT="1"/>
      <dgm:spPr/>
      <dgm:t>
        <a:bodyPr/>
        <a:lstStyle/>
        <a:p>
          <a:r>
            <a:rPr lang="en-US" sz="1400" b="1" dirty="0"/>
            <a:t>Young Adults</a:t>
          </a:r>
        </a:p>
      </dgm:t>
    </dgm:pt>
    <dgm:pt modelId="{DF17E593-65B5-304C-9CD6-B3597AEDF272}" type="parTrans" cxnId="{61871F73-2CC8-DF46-BC98-789D4F7DBD23}">
      <dgm:prSet/>
      <dgm:spPr/>
      <dgm:t>
        <a:bodyPr/>
        <a:lstStyle/>
        <a:p>
          <a:endParaRPr lang="en-US" dirty="0"/>
        </a:p>
      </dgm:t>
    </dgm:pt>
    <dgm:pt modelId="{10CAF7C4-9EC0-AD4A-B582-5679C3FC827F}" type="sibTrans" cxnId="{61871F73-2CC8-DF46-BC98-789D4F7DBD23}">
      <dgm:prSet/>
      <dgm:spPr/>
      <dgm:t>
        <a:bodyPr/>
        <a:lstStyle/>
        <a:p>
          <a:endParaRPr lang="en-US"/>
        </a:p>
      </dgm:t>
    </dgm:pt>
    <dgm:pt modelId="{C1BCCB22-D016-8A4D-B78D-CF3B7499F268}">
      <dgm:prSet phldrT="[Text]" custT="1"/>
      <dgm:spPr/>
      <dgm:t>
        <a:bodyPr/>
        <a:lstStyle/>
        <a:p>
          <a:r>
            <a:rPr lang="en-US" sz="1400" b="1" dirty="0"/>
            <a:t>Midlife Adults</a:t>
          </a:r>
        </a:p>
      </dgm:t>
    </dgm:pt>
    <dgm:pt modelId="{BD46F3D6-5CDF-CB43-B560-027AEA7CEEB4}" type="parTrans" cxnId="{AE128818-64DB-164E-A726-50DF18C439F9}">
      <dgm:prSet/>
      <dgm:spPr/>
      <dgm:t>
        <a:bodyPr/>
        <a:lstStyle/>
        <a:p>
          <a:endParaRPr lang="en-US" dirty="0"/>
        </a:p>
      </dgm:t>
    </dgm:pt>
    <dgm:pt modelId="{19FC733D-ABC0-3D45-A60F-68B69AFB11B5}" type="sibTrans" cxnId="{AE128818-64DB-164E-A726-50DF18C439F9}">
      <dgm:prSet/>
      <dgm:spPr/>
      <dgm:t>
        <a:bodyPr/>
        <a:lstStyle/>
        <a:p>
          <a:endParaRPr lang="en-US"/>
        </a:p>
      </dgm:t>
    </dgm:pt>
    <dgm:pt modelId="{F0F41944-976D-B648-BC83-90BB9FB51755}">
      <dgm:prSet phldrT="[Text]" custT="1"/>
      <dgm:spPr/>
      <dgm:t>
        <a:bodyPr/>
        <a:lstStyle/>
        <a:p>
          <a:r>
            <a:rPr lang="en-US" sz="1400" b="1" dirty="0"/>
            <a:t>Mature Adults</a:t>
          </a:r>
        </a:p>
      </dgm:t>
    </dgm:pt>
    <dgm:pt modelId="{35F23DB9-D8A2-3D45-BB7E-D330F6510857}" type="parTrans" cxnId="{7C9C6B89-972A-AD46-9C48-585E7CD2C782}">
      <dgm:prSet/>
      <dgm:spPr/>
      <dgm:t>
        <a:bodyPr/>
        <a:lstStyle/>
        <a:p>
          <a:endParaRPr lang="en-US" dirty="0"/>
        </a:p>
      </dgm:t>
    </dgm:pt>
    <dgm:pt modelId="{9B78354A-D085-3444-B080-C6AB65812C5E}" type="sibTrans" cxnId="{7C9C6B89-972A-AD46-9C48-585E7CD2C782}">
      <dgm:prSet/>
      <dgm:spPr/>
      <dgm:t>
        <a:bodyPr/>
        <a:lstStyle/>
        <a:p>
          <a:endParaRPr lang="en-US"/>
        </a:p>
      </dgm:t>
    </dgm:pt>
    <dgm:pt modelId="{5EA7DF62-8DB4-914F-8151-724F7045EB0D}">
      <dgm:prSet phldrT="[Text]" custT="1"/>
      <dgm:spPr>
        <a:solidFill>
          <a:srgbClr val="0070C0"/>
        </a:solidFill>
      </dgm:spPr>
      <dgm:t>
        <a:bodyPr/>
        <a:lstStyle/>
        <a:p>
          <a:r>
            <a:rPr lang="en-US" sz="1400" b="1" dirty="0"/>
            <a:t>Older Adults </a:t>
          </a:r>
        </a:p>
      </dgm:t>
    </dgm:pt>
    <dgm:pt modelId="{6B46DBBA-2418-D348-8555-9B3D0A4C8BEE}" type="parTrans" cxnId="{E44849F7-39E0-B449-88A7-EB540DCB3086}">
      <dgm:prSet/>
      <dgm:spPr/>
      <dgm:t>
        <a:bodyPr/>
        <a:lstStyle/>
        <a:p>
          <a:endParaRPr lang="en-US" dirty="0"/>
        </a:p>
      </dgm:t>
    </dgm:pt>
    <dgm:pt modelId="{B02E970E-BE05-4540-8CFA-D77D76A46EB7}" type="sibTrans" cxnId="{E44849F7-39E0-B449-88A7-EB540DCB3086}">
      <dgm:prSet/>
      <dgm:spPr/>
      <dgm:t>
        <a:bodyPr/>
        <a:lstStyle/>
        <a:p>
          <a:endParaRPr lang="en-US"/>
        </a:p>
      </dgm:t>
    </dgm:pt>
    <dgm:pt modelId="{4BE0BEAA-46BE-ED47-8675-F35FD500E4DF}">
      <dgm:prSet phldrT="[Text]" custT="1"/>
      <dgm:spPr>
        <a:solidFill>
          <a:srgbClr val="C00000"/>
        </a:solidFill>
      </dgm:spPr>
      <dgm:t>
        <a:bodyPr/>
        <a:lstStyle/>
        <a:p>
          <a:r>
            <a:rPr lang="en-US" sz="1400" b="1" dirty="0"/>
            <a:t>Families </a:t>
          </a:r>
        </a:p>
      </dgm:t>
    </dgm:pt>
    <dgm:pt modelId="{8BDA1C41-494C-0F4E-8BA7-452215997241}" type="parTrans" cxnId="{6873BDD7-C6A5-DF44-AE54-441A69EA8690}">
      <dgm:prSet/>
      <dgm:spPr/>
      <dgm:t>
        <a:bodyPr/>
        <a:lstStyle/>
        <a:p>
          <a:endParaRPr lang="en-US" dirty="0"/>
        </a:p>
      </dgm:t>
    </dgm:pt>
    <dgm:pt modelId="{5F7F109B-37D2-7949-9BED-B9CA65AEF1E1}" type="sibTrans" cxnId="{6873BDD7-C6A5-DF44-AE54-441A69EA8690}">
      <dgm:prSet/>
      <dgm:spPr/>
      <dgm:t>
        <a:bodyPr/>
        <a:lstStyle/>
        <a:p>
          <a:endParaRPr lang="en-US"/>
        </a:p>
      </dgm:t>
    </dgm:pt>
    <dgm:pt modelId="{7091C297-B523-7543-93A6-EFB594EC6B50}" type="pres">
      <dgm:prSet presAssocID="{C533CB84-9CEC-714F-918C-712C02940ECC}" presName="cycle" presStyleCnt="0">
        <dgm:presLayoutVars>
          <dgm:chMax val="1"/>
          <dgm:dir/>
          <dgm:animLvl val="ctr"/>
          <dgm:resizeHandles val="exact"/>
        </dgm:presLayoutVars>
      </dgm:prSet>
      <dgm:spPr/>
    </dgm:pt>
    <dgm:pt modelId="{A585AD3B-0E0F-EA4E-9924-6393DEE88A4B}" type="pres">
      <dgm:prSet presAssocID="{6135284F-251C-0049-8A6B-4DBE3BE22F69}" presName="centerShape" presStyleLbl="node0" presStyleIdx="0" presStyleCnt="1" custScaleX="97568" custScaleY="81950"/>
      <dgm:spPr/>
    </dgm:pt>
    <dgm:pt modelId="{F90F7EC3-0C4A-A342-80A0-B6B630EBDF2C}" type="pres">
      <dgm:prSet presAssocID="{DA4889C6-B07E-EF41-BA46-75F27A78136E}" presName="Name9" presStyleLbl="parChTrans1D2" presStyleIdx="0" presStyleCnt="7"/>
      <dgm:spPr/>
    </dgm:pt>
    <dgm:pt modelId="{944676C5-2B3E-DE44-B1B1-C8FEDED91B7D}" type="pres">
      <dgm:prSet presAssocID="{DA4889C6-B07E-EF41-BA46-75F27A78136E}" presName="connTx" presStyleLbl="parChTrans1D2" presStyleIdx="0" presStyleCnt="7"/>
      <dgm:spPr/>
    </dgm:pt>
    <dgm:pt modelId="{BC088D1F-F47A-CA4E-A46E-66F6AF764C52}" type="pres">
      <dgm:prSet presAssocID="{D353274C-3FC4-2B41-8313-561E3CE31375}" presName="node" presStyleLbl="node1" presStyleIdx="0" presStyleCnt="7" custScaleX="125989">
        <dgm:presLayoutVars>
          <dgm:bulletEnabled val="1"/>
        </dgm:presLayoutVars>
      </dgm:prSet>
      <dgm:spPr/>
    </dgm:pt>
    <dgm:pt modelId="{58BF1A47-B898-2E40-BA57-D9FA1C76A01D}" type="pres">
      <dgm:prSet presAssocID="{BD0BF421-43A4-E448-BDDC-1B1B78B8C587}" presName="Name9" presStyleLbl="parChTrans1D2" presStyleIdx="1" presStyleCnt="7"/>
      <dgm:spPr/>
    </dgm:pt>
    <dgm:pt modelId="{6A43ABE1-9F1C-1248-8BC5-79515464A050}" type="pres">
      <dgm:prSet presAssocID="{BD0BF421-43A4-E448-BDDC-1B1B78B8C587}" presName="connTx" presStyleLbl="parChTrans1D2" presStyleIdx="1" presStyleCnt="7"/>
      <dgm:spPr/>
    </dgm:pt>
    <dgm:pt modelId="{1B22D49C-E89D-1347-8BC4-BAFB282C74C2}" type="pres">
      <dgm:prSet presAssocID="{352DDCCF-3B82-064A-942F-366DA272579F}" presName="node" presStyleLbl="node1" presStyleIdx="1" presStyleCnt="7" custScaleX="125989">
        <dgm:presLayoutVars>
          <dgm:bulletEnabled val="1"/>
        </dgm:presLayoutVars>
      </dgm:prSet>
      <dgm:spPr/>
    </dgm:pt>
    <dgm:pt modelId="{A89D0C0A-F368-3346-AFE1-8AA484B8AEF7}" type="pres">
      <dgm:prSet presAssocID="{DF17E593-65B5-304C-9CD6-B3597AEDF272}" presName="Name9" presStyleLbl="parChTrans1D2" presStyleIdx="2" presStyleCnt="7"/>
      <dgm:spPr/>
    </dgm:pt>
    <dgm:pt modelId="{C4370FB0-D776-1F45-B24F-678602D19BE2}" type="pres">
      <dgm:prSet presAssocID="{DF17E593-65B5-304C-9CD6-B3597AEDF272}" presName="connTx" presStyleLbl="parChTrans1D2" presStyleIdx="2" presStyleCnt="7"/>
      <dgm:spPr/>
    </dgm:pt>
    <dgm:pt modelId="{00A52596-1D2B-C049-A28E-3EE3BD9B6B4C}" type="pres">
      <dgm:prSet presAssocID="{76248892-D345-0046-BA91-A86A77F135C7}" presName="node" presStyleLbl="node1" presStyleIdx="2" presStyleCnt="7" custScaleX="125989">
        <dgm:presLayoutVars>
          <dgm:bulletEnabled val="1"/>
        </dgm:presLayoutVars>
      </dgm:prSet>
      <dgm:spPr/>
    </dgm:pt>
    <dgm:pt modelId="{76CA09AE-2199-A145-BBDB-DDA41996EB3E}" type="pres">
      <dgm:prSet presAssocID="{BD46F3D6-5CDF-CB43-B560-027AEA7CEEB4}" presName="Name9" presStyleLbl="parChTrans1D2" presStyleIdx="3" presStyleCnt="7"/>
      <dgm:spPr/>
    </dgm:pt>
    <dgm:pt modelId="{3BD32DE0-8C16-4B48-8ED0-C25B549044F8}" type="pres">
      <dgm:prSet presAssocID="{BD46F3D6-5CDF-CB43-B560-027AEA7CEEB4}" presName="connTx" presStyleLbl="parChTrans1D2" presStyleIdx="3" presStyleCnt="7"/>
      <dgm:spPr/>
    </dgm:pt>
    <dgm:pt modelId="{326BAB30-97CE-F244-B735-254B58CA5498}" type="pres">
      <dgm:prSet presAssocID="{C1BCCB22-D016-8A4D-B78D-CF3B7499F268}" presName="node" presStyleLbl="node1" presStyleIdx="3" presStyleCnt="7" custScaleX="125989">
        <dgm:presLayoutVars>
          <dgm:bulletEnabled val="1"/>
        </dgm:presLayoutVars>
      </dgm:prSet>
      <dgm:spPr/>
    </dgm:pt>
    <dgm:pt modelId="{8898E7CA-4C3A-CC4E-9DDD-90FB3EEB8378}" type="pres">
      <dgm:prSet presAssocID="{35F23DB9-D8A2-3D45-BB7E-D330F6510857}" presName="Name9" presStyleLbl="parChTrans1D2" presStyleIdx="4" presStyleCnt="7"/>
      <dgm:spPr/>
    </dgm:pt>
    <dgm:pt modelId="{D2B8A9F8-9B32-E64B-A934-ACC76B6907F0}" type="pres">
      <dgm:prSet presAssocID="{35F23DB9-D8A2-3D45-BB7E-D330F6510857}" presName="connTx" presStyleLbl="parChTrans1D2" presStyleIdx="4" presStyleCnt="7"/>
      <dgm:spPr/>
    </dgm:pt>
    <dgm:pt modelId="{3E2850FD-0B88-E24E-B339-39462EBD95A0}" type="pres">
      <dgm:prSet presAssocID="{F0F41944-976D-B648-BC83-90BB9FB51755}" presName="node" presStyleLbl="node1" presStyleIdx="4" presStyleCnt="7" custScaleX="125989">
        <dgm:presLayoutVars>
          <dgm:bulletEnabled val="1"/>
        </dgm:presLayoutVars>
      </dgm:prSet>
      <dgm:spPr/>
    </dgm:pt>
    <dgm:pt modelId="{596C3B32-B57C-CB45-AA0C-C9462FA59D83}" type="pres">
      <dgm:prSet presAssocID="{6B46DBBA-2418-D348-8555-9B3D0A4C8BEE}" presName="Name9" presStyleLbl="parChTrans1D2" presStyleIdx="5" presStyleCnt="7"/>
      <dgm:spPr/>
    </dgm:pt>
    <dgm:pt modelId="{D2C9C26C-2306-894D-AA08-0DD253AC0AF7}" type="pres">
      <dgm:prSet presAssocID="{6B46DBBA-2418-D348-8555-9B3D0A4C8BEE}" presName="connTx" presStyleLbl="parChTrans1D2" presStyleIdx="5" presStyleCnt="7"/>
      <dgm:spPr/>
    </dgm:pt>
    <dgm:pt modelId="{A38FDA75-3EED-C64A-9DB6-B230D82AEE6F}" type="pres">
      <dgm:prSet presAssocID="{5EA7DF62-8DB4-914F-8151-724F7045EB0D}" presName="node" presStyleLbl="node1" presStyleIdx="5" presStyleCnt="7" custScaleX="125989">
        <dgm:presLayoutVars>
          <dgm:bulletEnabled val="1"/>
        </dgm:presLayoutVars>
      </dgm:prSet>
      <dgm:spPr/>
    </dgm:pt>
    <dgm:pt modelId="{0B395565-7E47-404F-BBBE-803EB830C677}" type="pres">
      <dgm:prSet presAssocID="{8BDA1C41-494C-0F4E-8BA7-452215997241}" presName="Name9" presStyleLbl="parChTrans1D2" presStyleIdx="6" presStyleCnt="7"/>
      <dgm:spPr/>
    </dgm:pt>
    <dgm:pt modelId="{515880A1-FAE0-E34E-9A9F-81249983DDC9}" type="pres">
      <dgm:prSet presAssocID="{8BDA1C41-494C-0F4E-8BA7-452215997241}" presName="connTx" presStyleLbl="parChTrans1D2" presStyleIdx="6" presStyleCnt="7"/>
      <dgm:spPr/>
    </dgm:pt>
    <dgm:pt modelId="{933CFEF1-7BB4-814C-855D-9DBEB9223E7F}" type="pres">
      <dgm:prSet presAssocID="{4BE0BEAA-46BE-ED47-8675-F35FD500E4DF}" presName="node" presStyleLbl="node1" presStyleIdx="6" presStyleCnt="7" custScaleX="125989">
        <dgm:presLayoutVars>
          <dgm:bulletEnabled val="1"/>
        </dgm:presLayoutVars>
      </dgm:prSet>
      <dgm:spPr/>
    </dgm:pt>
  </dgm:ptLst>
  <dgm:cxnLst>
    <dgm:cxn modelId="{C7764D01-C288-9A45-9B0E-5360A5E946C0}" type="presOf" srcId="{352DDCCF-3B82-064A-942F-366DA272579F}" destId="{1B22D49C-E89D-1347-8BC4-BAFB282C74C2}" srcOrd="0" destOrd="0" presId="urn:microsoft.com/office/officeart/2005/8/layout/radial1"/>
    <dgm:cxn modelId="{2F6CC307-ACFB-B846-ADE0-B77625064F1A}" type="presOf" srcId="{6B46DBBA-2418-D348-8555-9B3D0A4C8BEE}" destId="{596C3B32-B57C-CB45-AA0C-C9462FA59D83}" srcOrd="0" destOrd="0" presId="urn:microsoft.com/office/officeart/2005/8/layout/radial1"/>
    <dgm:cxn modelId="{E1677E0A-62EF-5746-BA16-001EC69E244B}" type="presOf" srcId="{8BDA1C41-494C-0F4E-8BA7-452215997241}" destId="{0B395565-7E47-404F-BBBE-803EB830C677}" srcOrd="0" destOrd="0" presId="urn:microsoft.com/office/officeart/2005/8/layout/radial1"/>
    <dgm:cxn modelId="{47C83D15-7505-4640-B49F-B3D23CE3BE84}" type="presOf" srcId="{BD0BF421-43A4-E448-BDDC-1B1B78B8C587}" destId="{58BF1A47-B898-2E40-BA57-D9FA1C76A01D}" srcOrd="0" destOrd="0" presId="urn:microsoft.com/office/officeart/2005/8/layout/radial1"/>
    <dgm:cxn modelId="{AE128818-64DB-164E-A726-50DF18C439F9}" srcId="{6135284F-251C-0049-8A6B-4DBE3BE22F69}" destId="{C1BCCB22-D016-8A4D-B78D-CF3B7499F268}" srcOrd="3" destOrd="0" parTransId="{BD46F3D6-5CDF-CB43-B560-027AEA7CEEB4}" sibTransId="{19FC733D-ABC0-3D45-A60F-68B69AFB11B5}"/>
    <dgm:cxn modelId="{0329691D-55A9-DF4D-9289-AE1A2298459E}" srcId="{6135284F-251C-0049-8A6B-4DBE3BE22F69}" destId="{D353274C-3FC4-2B41-8313-561E3CE31375}" srcOrd="0" destOrd="0" parTransId="{DA4889C6-B07E-EF41-BA46-75F27A78136E}" sibTransId="{FECB73D3-B745-E84D-8061-5EE6049867A1}"/>
    <dgm:cxn modelId="{36054D2B-D852-8449-99E7-89E1748F645A}" type="presOf" srcId="{4BE0BEAA-46BE-ED47-8675-F35FD500E4DF}" destId="{933CFEF1-7BB4-814C-855D-9DBEB9223E7F}" srcOrd="0" destOrd="0" presId="urn:microsoft.com/office/officeart/2005/8/layout/radial1"/>
    <dgm:cxn modelId="{1A3D573C-8F2C-BD4A-8C6C-6ABEB34DC07F}" type="presOf" srcId="{8BDA1C41-494C-0F4E-8BA7-452215997241}" destId="{515880A1-FAE0-E34E-9A9F-81249983DDC9}" srcOrd="1" destOrd="0" presId="urn:microsoft.com/office/officeart/2005/8/layout/radial1"/>
    <dgm:cxn modelId="{8162D23E-A63E-834F-BF18-2DBB0CCC8B71}" type="presOf" srcId="{DA4889C6-B07E-EF41-BA46-75F27A78136E}" destId="{F90F7EC3-0C4A-A342-80A0-B6B630EBDF2C}" srcOrd="0" destOrd="0" presId="urn:microsoft.com/office/officeart/2005/8/layout/radial1"/>
    <dgm:cxn modelId="{1FD53344-74FC-9E43-8AFB-4D75A31EB85D}" type="presOf" srcId="{DF17E593-65B5-304C-9CD6-B3597AEDF272}" destId="{A89D0C0A-F368-3346-AFE1-8AA484B8AEF7}" srcOrd="0" destOrd="0" presId="urn:microsoft.com/office/officeart/2005/8/layout/radial1"/>
    <dgm:cxn modelId="{FA614258-4E90-0D48-8C07-86CECA89116C}" type="presOf" srcId="{D353274C-3FC4-2B41-8313-561E3CE31375}" destId="{BC088D1F-F47A-CA4E-A46E-66F6AF764C52}" srcOrd="0" destOrd="0" presId="urn:microsoft.com/office/officeart/2005/8/layout/radial1"/>
    <dgm:cxn modelId="{0C9C2260-AD69-1748-882F-3053D5801452}" type="presOf" srcId="{6B46DBBA-2418-D348-8555-9B3D0A4C8BEE}" destId="{D2C9C26C-2306-894D-AA08-0DD253AC0AF7}" srcOrd="1" destOrd="0" presId="urn:microsoft.com/office/officeart/2005/8/layout/radial1"/>
    <dgm:cxn modelId="{8DB7ED66-F0BD-E04A-A0C4-B027E9225D9D}" type="presOf" srcId="{5EA7DF62-8DB4-914F-8151-724F7045EB0D}" destId="{A38FDA75-3EED-C64A-9DB6-B230D82AEE6F}" srcOrd="0" destOrd="0" presId="urn:microsoft.com/office/officeart/2005/8/layout/radial1"/>
    <dgm:cxn modelId="{61871F73-2CC8-DF46-BC98-789D4F7DBD23}" srcId="{6135284F-251C-0049-8A6B-4DBE3BE22F69}" destId="{76248892-D345-0046-BA91-A86A77F135C7}" srcOrd="2" destOrd="0" parTransId="{DF17E593-65B5-304C-9CD6-B3597AEDF272}" sibTransId="{10CAF7C4-9EC0-AD4A-B582-5679C3FC827F}"/>
    <dgm:cxn modelId="{1243E073-2A6A-A947-8480-FD8BB3225614}" type="presOf" srcId="{F0F41944-976D-B648-BC83-90BB9FB51755}" destId="{3E2850FD-0B88-E24E-B339-39462EBD95A0}" srcOrd="0" destOrd="0" presId="urn:microsoft.com/office/officeart/2005/8/layout/radial1"/>
    <dgm:cxn modelId="{B4676679-7FA6-1F46-8856-1229F32468C6}" srcId="{6135284F-251C-0049-8A6B-4DBE3BE22F69}" destId="{352DDCCF-3B82-064A-942F-366DA272579F}" srcOrd="1" destOrd="0" parTransId="{BD0BF421-43A4-E448-BDDC-1B1B78B8C587}" sibTransId="{74C088E6-A0E4-E340-89C5-88581A387B11}"/>
    <dgm:cxn modelId="{D0188D79-A4AF-914C-B5AB-D0FB5242445A}" type="presOf" srcId="{6135284F-251C-0049-8A6B-4DBE3BE22F69}" destId="{A585AD3B-0E0F-EA4E-9924-6393DEE88A4B}" srcOrd="0" destOrd="0" presId="urn:microsoft.com/office/officeart/2005/8/layout/radial1"/>
    <dgm:cxn modelId="{B70AF880-A2FB-F047-A3D0-1CD96DD0FE55}" type="presOf" srcId="{35F23DB9-D8A2-3D45-BB7E-D330F6510857}" destId="{D2B8A9F8-9B32-E64B-A934-ACC76B6907F0}" srcOrd="1" destOrd="0" presId="urn:microsoft.com/office/officeart/2005/8/layout/radial1"/>
    <dgm:cxn modelId="{697EF785-2155-0746-AF12-B17050DA61FB}" srcId="{C533CB84-9CEC-714F-918C-712C02940ECC}" destId="{6135284F-251C-0049-8A6B-4DBE3BE22F69}" srcOrd="0" destOrd="0" parTransId="{8D7666C7-2BFE-204B-8E6C-6D993CC7ED67}" sibTransId="{15949249-AF2E-034D-9A49-A307A98B3C31}"/>
    <dgm:cxn modelId="{7C9C6B89-972A-AD46-9C48-585E7CD2C782}" srcId="{6135284F-251C-0049-8A6B-4DBE3BE22F69}" destId="{F0F41944-976D-B648-BC83-90BB9FB51755}" srcOrd="4" destOrd="0" parTransId="{35F23DB9-D8A2-3D45-BB7E-D330F6510857}" sibTransId="{9B78354A-D085-3444-B080-C6AB65812C5E}"/>
    <dgm:cxn modelId="{7A49E7AD-2C26-5249-958B-2DAE7B0CEA27}" type="presOf" srcId="{DF17E593-65B5-304C-9CD6-B3597AEDF272}" destId="{C4370FB0-D776-1F45-B24F-678602D19BE2}" srcOrd="1" destOrd="0" presId="urn:microsoft.com/office/officeart/2005/8/layout/radial1"/>
    <dgm:cxn modelId="{BC793FB0-2D2A-644D-B56A-FB9D2AE2950F}" type="presOf" srcId="{C1BCCB22-D016-8A4D-B78D-CF3B7499F268}" destId="{326BAB30-97CE-F244-B735-254B58CA5498}" srcOrd="0" destOrd="0" presId="urn:microsoft.com/office/officeart/2005/8/layout/radial1"/>
    <dgm:cxn modelId="{C1FC6BB4-486E-E54B-944E-8498B1A96CEF}" type="presOf" srcId="{BD46F3D6-5CDF-CB43-B560-027AEA7CEEB4}" destId="{3BD32DE0-8C16-4B48-8ED0-C25B549044F8}" srcOrd="1" destOrd="0" presId="urn:microsoft.com/office/officeart/2005/8/layout/radial1"/>
    <dgm:cxn modelId="{6873BDD7-C6A5-DF44-AE54-441A69EA8690}" srcId="{6135284F-251C-0049-8A6B-4DBE3BE22F69}" destId="{4BE0BEAA-46BE-ED47-8675-F35FD500E4DF}" srcOrd="6" destOrd="0" parTransId="{8BDA1C41-494C-0F4E-8BA7-452215997241}" sibTransId="{5F7F109B-37D2-7949-9BED-B9CA65AEF1E1}"/>
    <dgm:cxn modelId="{80E2F5D8-B90A-CB4A-A60E-1AB872697DCE}" type="presOf" srcId="{BD0BF421-43A4-E448-BDDC-1B1B78B8C587}" destId="{6A43ABE1-9F1C-1248-8BC5-79515464A050}" srcOrd="1" destOrd="0" presId="urn:microsoft.com/office/officeart/2005/8/layout/radial1"/>
    <dgm:cxn modelId="{8C7D1FE3-6569-5E44-B6BE-63CC8A8CB59F}" type="presOf" srcId="{C533CB84-9CEC-714F-918C-712C02940ECC}" destId="{7091C297-B523-7543-93A6-EFB594EC6B50}" srcOrd="0" destOrd="0" presId="urn:microsoft.com/office/officeart/2005/8/layout/radial1"/>
    <dgm:cxn modelId="{06DA6FE6-EEFD-EF46-BBD5-EE2C742F8F67}" type="presOf" srcId="{35F23DB9-D8A2-3D45-BB7E-D330F6510857}" destId="{8898E7CA-4C3A-CC4E-9DDD-90FB3EEB8378}" srcOrd="0" destOrd="0" presId="urn:microsoft.com/office/officeart/2005/8/layout/radial1"/>
    <dgm:cxn modelId="{DBBC53EE-59D0-064A-858F-CD88B2E8BC4F}" type="presOf" srcId="{DA4889C6-B07E-EF41-BA46-75F27A78136E}" destId="{944676C5-2B3E-DE44-B1B1-C8FEDED91B7D}" srcOrd="1" destOrd="0" presId="urn:microsoft.com/office/officeart/2005/8/layout/radial1"/>
    <dgm:cxn modelId="{D264C9F3-2A71-9E46-B3CE-6DA382B1BFAD}" type="presOf" srcId="{76248892-D345-0046-BA91-A86A77F135C7}" destId="{00A52596-1D2B-C049-A28E-3EE3BD9B6B4C}" srcOrd="0" destOrd="0" presId="urn:microsoft.com/office/officeart/2005/8/layout/radial1"/>
    <dgm:cxn modelId="{88D7F4F5-51CB-244C-A695-BECCF80AD2B2}" type="presOf" srcId="{BD46F3D6-5CDF-CB43-B560-027AEA7CEEB4}" destId="{76CA09AE-2199-A145-BBDB-DDA41996EB3E}" srcOrd="0" destOrd="0" presId="urn:microsoft.com/office/officeart/2005/8/layout/radial1"/>
    <dgm:cxn modelId="{E44849F7-39E0-B449-88A7-EB540DCB3086}" srcId="{6135284F-251C-0049-8A6B-4DBE3BE22F69}" destId="{5EA7DF62-8DB4-914F-8151-724F7045EB0D}" srcOrd="5" destOrd="0" parTransId="{6B46DBBA-2418-D348-8555-9B3D0A4C8BEE}" sibTransId="{B02E970E-BE05-4540-8CFA-D77D76A46EB7}"/>
    <dgm:cxn modelId="{FB594A72-E6FB-4D49-86BB-DB77C53B2653}" type="presParOf" srcId="{7091C297-B523-7543-93A6-EFB594EC6B50}" destId="{A585AD3B-0E0F-EA4E-9924-6393DEE88A4B}" srcOrd="0" destOrd="0" presId="urn:microsoft.com/office/officeart/2005/8/layout/radial1"/>
    <dgm:cxn modelId="{2E245354-4E0B-7247-B29B-886D166BCA5F}" type="presParOf" srcId="{7091C297-B523-7543-93A6-EFB594EC6B50}" destId="{F90F7EC3-0C4A-A342-80A0-B6B630EBDF2C}" srcOrd="1" destOrd="0" presId="urn:microsoft.com/office/officeart/2005/8/layout/radial1"/>
    <dgm:cxn modelId="{64D7BA00-BD2B-ED49-8C1B-0FB64EC00A93}" type="presParOf" srcId="{F90F7EC3-0C4A-A342-80A0-B6B630EBDF2C}" destId="{944676C5-2B3E-DE44-B1B1-C8FEDED91B7D}" srcOrd="0" destOrd="0" presId="urn:microsoft.com/office/officeart/2005/8/layout/radial1"/>
    <dgm:cxn modelId="{E085E171-FD50-C248-BF5F-869DB9E10A4E}" type="presParOf" srcId="{7091C297-B523-7543-93A6-EFB594EC6B50}" destId="{BC088D1F-F47A-CA4E-A46E-66F6AF764C52}" srcOrd="2" destOrd="0" presId="urn:microsoft.com/office/officeart/2005/8/layout/radial1"/>
    <dgm:cxn modelId="{6C85D944-11D8-054F-81A4-4D973E58BFA9}" type="presParOf" srcId="{7091C297-B523-7543-93A6-EFB594EC6B50}" destId="{58BF1A47-B898-2E40-BA57-D9FA1C76A01D}" srcOrd="3" destOrd="0" presId="urn:microsoft.com/office/officeart/2005/8/layout/radial1"/>
    <dgm:cxn modelId="{6EDADA76-F417-B34D-BEEB-873006F4E20F}" type="presParOf" srcId="{58BF1A47-B898-2E40-BA57-D9FA1C76A01D}" destId="{6A43ABE1-9F1C-1248-8BC5-79515464A050}" srcOrd="0" destOrd="0" presId="urn:microsoft.com/office/officeart/2005/8/layout/radial1"/>
    <dgm:cxn modelId="{15AF3FC7-0127-B44B-A4FD-78FFFBD639FA}" type="presParOf" srcId="{7091C297-B523-7543-93A6-EFB594EC6B50}" destId="{1B22D49C-E89D-1347-8BC4-BAFB282C74C2}" srcOrd="4" destOrd="0" presId="urn:microsoft.com/office/officeart/2005/8/layout/radial1"/>
    <dgm:cxn modelId="{4B7E0704-A8CA-ED46-95FA-0E085A033EAF}" type="presParOf" srcId="{7091C297-B523-7543-93A6-EFB594EC6B50}" destId="{A89D0C0A-F368-3346-AFE1-8AA484B8AEF7}" srcOrd="5" destOrd="0" presId="urn:microsoft.com/office/officeart/2005/8/layout/radial1"/>
    <dgm:cxn modelId="{BDE4D314-F880-8249-9E88-290517F0EAB4}" type="presParOf" srcId="{A89D0C0A-F368-3346-AFE1-8AA484B8AEF7}" destId="{C4370FB0-D776-1F45-B24F-678602D19BE2}" srcOrd="0" destOrd="0" presId="urn:microsoft.com/office/officeart/2005/8/layout/radial1"/>
    <dgm:cxn modelId="{8736DECB-6954-694E-8726-371754460DF4}" type="presParOf" srcId="{7091C297-B523-7543-93A6-EFB594EC6B50}" destId="{00A52596-1D2B-C049-A28E-3EE3BD9B6B4C}" srcOrd="6" destOrd="0" presId="urn:microsoft.com/office/officeart/2005/8/layout/radial1"/>
    <dgm:cxn modelId="{CECB25F5-E9ED-3F43-9522-9CFC9A5ADE49}" type="presParOf" srcId="{7091C297-B523-7543-93A6-EFB594EC6B50}" destId="{76CA09AE-2199-A145-BBDB-DDA41996EB3E}" srcOrd="7" destOrd="0" presId="urn:microsoft.com/office/officeart/2005/8/layout/radial1"/>
    <dgm:cxn modelId="{E6FC51FE-A449-7949-AEBB-D26BC67728EC}" type="presParOf" srcId="{76CA09AE-2199-A145-BBDB-DDA41996EB3E}" destId="{3BD32DE0-8C16-4B48-8ED0-C25B549044F8}" srcOrd="0" destOrd="0" presId="urn:microsoft.com/office/officeart/2005/8/layout/radial1"/>
    <dgm:cxn modelId="{BDB3570D-DBB0-C848-AD5D-412F19D33180}" type="presParOf" srcId="{7091C297-B523-7543-93A6-EFB594EC6B50}" destId="{326BAB30-97CE-F244-B735-254B58CA5498}" srcOrd="8" destOrd="0" presId="urn:microsoft.com/office/officeart/2005/8/layout/radial1"/>
    <dgm:cxn modelId="{D01BD593-2FED-D349-BE9C-1EAAFA65CA3F}" type="presParOf" srcId="{7091C297-B523-7543-93A6-EFB594EC6B50}" destId="{8898E7CA-4C3A-CC4E-9DDD-90FB3EEB8378}" srcOrd="9" destOrd="0" presId="urn:microsoft.com/office/officeart/2005/8/layout/radial1"/>
    <dgm:cxn modelId="{5A8B8D5E-9DEC-7C4F-9112-D710394FA824}" type="presParOf" srcId="{8898E7CA-4C3A-CC4E-9DDD-90FB3EEB8378}" destId="{D2B8A9F8-9B32-E64B-A934-ACC76B6907F0}" srcOrd="0" destOrd="0" presId="urn:microsoft.com/office/officeart/2005/8/layout/radial1"/>
    <dgm:cxn modelId="{8E5E5D14-87A1-094E-ABD1-D58DEA6F7EAB}" type="presParOf" srcId="{7091C297-B523-7543-93A6-EFB594EC6B50}" destId="{3E2850FD-0B88-E24E-B339-39462EBD95A0}" srcOrd="10" destOrd="0" presId="urn:microsoft.com/office/officeart/2005/8/layout/radial1"/>
    <dgm:cxn modelId="{D7DE3607-752A-8644-8235-9D82018C3A90}" type="presParOf" srcId="{7091C297-B523-7543-93A6-EFB594EC6B50}" destId="{596C3B32-B57C-CB45-AA0C-C9462FA59D83}" srcOrd="11" destOrd="0" presId="urn:microsoft.com/office/officeart/2005/8/layout/radial1"/>
    <dgm:cxn modelId="{08E63875-2DF8-A846-BF61-3645F1F49EB5}" type="presParOf" srcId="{596C3B32-B57C-CB45-AA0C-C9462FA59D83}" destId="{D2C9C26C-2306-894D-AA08-0DD253AC0AF7}" srcOrd="0" destOrd="0" presId="urn:microsoft.com/office/officeart/2005/8/layout/radial1"/>
    <dgm:cxn modelId="{96180F26-F408-A642-B501-5428DBE9F21D}" type="presParOf" srcId="{7091C297-B523-7543-93A6-EFB594EC6B50}" destId="{A38FDA75-3EED-C64A-9DB6-B230D82AEE6F}" srcOrd="12" destOrd="0" presId="urn:microsoft.com/office/officeart/2005/8/layout/radial1"/>
    <dgm:cxn modelId="{B99E34DC-427F-8B43-AB3C-0437909DC719}" type="presParOf" srcId="{7091C297-B523-7543-93A6-EFB594EC6B50}" destId="{0B395565-7E47-404F-BBBE-803EB830C677}" srcOrd="13" destOrd="0" presId="urn:microsoft.com/office/officeart/2005/8/layout/radial1"/>
    <dgm:cxn modelId="{DA5468E3-F90E-2B46-B572-B05C0A50C145}" type="presParOf" srcId="{0B395565-7E47-404F-BBBE-803EB830C677}" destId="{515880A1-FAE0-E34E-9A9F-81249983DDC9}" srcOrd="0" destOrd="0" presId="urn:microsoft.com/office/officeart/2005/8/layout/radial1"/>
    <dgm:cxn modelId="{E6349FA8-1989-6C47-9686-01ABCBD38927}" type="presParOf" srcId="{7091C297-B523-7543-93A6-EFB594EC6B50}" destId="{933CFEF1-7BB4-814C-855D-9DBEB9223E7F}" srcOrd="14" destOrd="0" presId="urn:microsoft.com/office/officeart/2005/8/layout/radial1"/>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F7D1AA-C9AA-9746-A7FD-BAD8FC988497}" type="doc">
      <dgm:prSet loTypeId="urn:microsoft.com/office/officeart/2005/8/layout/venn2" loCatId="" qsTypeId="urn:microsoft.com/office/officeart/2005/8/quickstyle/simple2" qsCatId="simple" csTypeId="urn:microsoft.com/office/officeart/2005/8/colors/colorful1" csCatId="colorful" phldr="1"/>
      <dgm:spPr/>
      <dgm:t>
        <a:bodyPr/>
        <a:lstStyle/>
        <a:p>
          <a:endParaRPr lang="en-US"/>
        </a:p>
      </dgm:t>
    </dgm:pt>
    <dgm:pt modelId="{91A656EF-FC78-B646-95AD-69EF62CC6592}">
      <dgm:prSet phldrT="[Text]" custT="1"/>
      <dgm:spPr/>
      <dgm:t>
        <a:bodyPr/>
        <a:lstStyle/>
        <a:p>
          <a:r>
            <a:rPr lang="en-US" sz="1400" b="1" dirty="0">
              <a:solidFill>
                <a:schemeClr val="bg1"/>
              </a:solidFill>
            </a:rPr>
            <a:t>Intergenerational</a:t>
          </a:r>
        </a:p>
      </dgm:t>
    </dgm:pt>
    <dgm:pt modelId="{E89F6357-46DA-0240-8298-140B8308504D}" type="parTrans" cxnId="{87413E92-FE01-2845-A7C3-1A66F83A1914}">
      <dgm:prSet/>
      <dgm:spPr/>
      <dgm:t>
        <a:bodyPr/>
        <a:lstStyle/>
        <a:p>
          <a:endParaRPr lang="en-US"/>
        </a:p>
      </dgm:t>
    </dgm:pt>
    <dgm:pt modelId="{CF71B0C8-6604-3746-AD1F-4D39603CCADF}" type="sibTrans" cxnId="{87413E92-FE01-2845-A7C3-1A66F83A1914}">
      <dgm:prSet/>
      <dgm:spPr/>
      <dgm:t>
        <a:bodyPr/>
        <a:lstStyle/>
        <a:p>
          <a:endParaRPr lang="en-US"/>
        </a:p>
      </dgm:t>
    </dgm:pt>
    <dgm:pt modelId="{C32B7D04-6F30-EB4A-82C9-EBC69570F497}">
      <dgm:prSet phldrT="[Text]" custT="1"/>
      <dgm:spPr>
        <a:solidFill>
          <a:srgbClr val="C00000"/>
        </a:solidFill>
      </dgm:spPr>
      <dgm:t>
        <a:bodyPr/>
        <a:lstStyle/>
        <a:p>
          <a:r>
            <a:rPr lang="en-US" sz="1600" b="1" dirty="0">
              <a:solidFill>
                <a:schemeClr val="bg1"/>
              </a:solidFill>
            </a:rPr>
            <a:t>Family</a:t>
          </a:r>
        </a:p>
      </dgm:t>
    </dgm:pt>
    <dgm:pt modelId="{3E502F10-16A2-8F41-AF31-6082C1467CB3}" type="parTrans" cxnId="{C95B7D03-0306-644A-98B1-C8FDAE8FBCD1}">
      <dgm:prSet/>
      <dgm:spPr/>
      <dgm:t>
        <a:bodyPr/>
        <a:lstStyle/>
        <a:p>
          <a:endParaRPr lang="en-US"/>
        </a:p>
      </dgm:t>
    </dgm:pt>
    <dgm:pt modelId="{B864B156-9B71-E648-869C-5A6C2718140B}" type="sibTrans" cxnId="{C95B7D03-0306-644A-98B1-C8FDAE8FBCD1}">
      <dgm:prSet/>
      <dgm:spPr/>
      <dgm:t>
        <a:bodyPr/>
        <a:lstStyle/>
        <a:p>
          <a:endParaRPr lang="en-US"/>
        </a:p>
      </dgm:t>
    </dgm:pt>
    <dgm:pt modelId="{648022AA-157E-1741-A4BE-C5B6369EDC45}">
      <dgm:prSet phldrT="[Text]" custT="1"/>
      <dgm:spPr>
        <a:solidFill>
          <a:schemeClr val="accent5"/>
        </a:solidFill>
      </dgm:spPr>
      <dgm:t>
        <a:bodyPr/>
        <a:lstStyle/>
        <a:p>
          <a:r>
            <a:rPr lang="en-US" sz="1600" b="1" dirty="0">
              <a:solidFill>
                <a:schemeClr val="bg1"/>
              </a:solidFill>
            </a:rPr>
            <a:t>Peers or </a:t>
          </a:r>
        </a:p>
        <a:p>
          <a:r>
            <a:rPr lang="en-US" sz="1600" b="1" dirty="0">
              <a:solidFill>
                <a:schemeClr val="bg1"/>
              </a:solidFill>
            </a:rPr>
            <a:t>Life Stage </a:t>
          </a:r>
        </a:p>
      </dgm:t>
    </dgm:pt>
    <dgm:pt modelId="{93D10F02-578E-6E44-8089-21A3B3C0A4FA}" type="parTrans" cxnId="{CDCE1D10-3F3B-724C-A7D2-1C596CE798FE}">
      <dgm:prSet/>
      <dgm:spPr/>
      <dgm:t>
        <a:bodyPr/>
        <a:lstStyle/>
        <a:p>
          <a:endParaRPr lang="en-US"/>
        </a:p>
      </dgm:t>
    </dgm:pt>
    <dgm:pt modelId="{2F10D110-D6B7-6148-AC70-0ACE568F7AE3}" type="sibTrans" cxnId="{CDCE1D10-3F3B-724C-A7D2-1C596CE798FE}">
      <dgm:prSet/>
      <dgm:spPr/>
      <dgm:t>
        <a:bodyPr/>
        <a:lstStyle/>
        <a:p>
          <a:endParaRPr lang="en-US"/>
        </a:p>
      </dgm:t>
    </dgm:pt>
    <dgm:pt modelId="{8EE3795F-4AA9-F745-9C9E-E0AE4AA26D80}" type="pres">
      <dgm:prSet presAssocID="{8FF7D1AA-C9AA-9746-A7FD-BAD8FC988497}" presName="Name0" presStyleCnt="0">
        <dgm:presLayoutVars>
          <dgm:chMax val="7"/>
          <dgm:resizeHandles val="exact"/>
        </dgm:presLayoutVars>
      </dgm:prSet>
      <dgm:spPr/>
    </dgm:pt>
    <dgm:pt modelId="{D70C6250-EF49-9848-B4D4-15C8942A8EDD}" type="pres">
      <dgm:prSet presAssocID="{8FF7D1AA-C9AA-9746-A7FD-BAD8FC988497}" presName="comp1" presStyleCnt="0"/>
      <dgm:spPr/>
    </dgm:pt>
    <dgm:pt modelId="{24F16890-B36B-374F-B4FB-C92729071F5F}" type="pres">
      <dgm:prSet presAssocID="{8FF7D1AA-C9AA-9746-A7FD-BAD8FC988497}" presName="circle1" presStyleLbl="node1" presStyleIdx="0" presStyleCnt="3" custScaleX="120466"/>
      <dgm:spPr/>
    </dgm:pt>
    <dgm:pt modelId="{978D2724-917E-6149-AC8E-D1CD3193BD14}" type="pres">
      <dgm:prSet presAssocID="{8FF7D1AA-C9AA-9746-A7FD-BAD8FC988497}" presName="c1text" presStyleLbl="node1" presStyleIdx="0" presStyleCnt="3">
        <dgm:presLayoutVars>
          <dgm:bulletEnabled val="1"/>
        </dgm:presLayoutVars>
      </dgm:prSet>
      <dgm:spPr/>
    </dgm:pt>
    <dgm:pt modelId="{ECF05A6B-B8A5-5C45-97FE-B89525AEA6BB}" type="pres">
      <dgm:prSet presAssocID="{8FF7D1AA-C9AA-9746-A7FD-BAD8FC988497}" presName="comp2" presStyleCnt="0"/>
      <dgm:spPr/>
    </dgm:pt>
    <dgm:pt modelId="{0DA76900-591E-FD4E-9811-1F6FD7F2C373}" type="pres">
      <dgm:prSet presAssocID="{8FF7D1AA-C9AA-9746-A7FD-BAD8FC988497}" presName="circle2" presStyleLbl="node1" presStyleIdx="1" presStyleCnt="3" custScaleX="132772"/>
      <dgm:spPr/>
    </dgm:pt>
    <dgm:pt modelId="{376A895E-25AB-984A-BF2F-72D1300837D0}" type="pres">
      <dgm:prSet presAssocID="{8FF7D1AA-C9AA-9746-A7FD-BAD8FC988497}" presName="c2text" presStyleLbl="node1" presStyleIdx="1" presStyleCnt="3">
        <dgm:presLayoutVars>
          <dgm:bulletEnabled val="1"/>
        </dgm:presLayoutVars>
      </dgm:prSet>
      <dgm:spPr/>
    </dgm:pt>
    <dgm:pt modelId="{418A4D88-406A-F546-9806-E54D3D4E4446}" type="pres">
      <dgm:prSet presAssocID="{8FF7D1AA-C9AA-9746-A7FD-BAD8FC988497}" presName="comp3" presStyleCnt="0"/>
      <dgm:spPr/>
    </dgm:pt>
    <dgm:pt modelId="{8641396E-1E95-2A46-A997-B31C538AC204}" type="pres">
      <dgm:prSet presAssocID="{8FF7D1AA-C9AA-9746-A7FD-BAD8FC988497}" presName="circle3" presStyleLbl="node1" presStyleIdx="2" presStyleCnt="3" custScaleX="110537"/>
      <dgm:spPr/>
    </dgm:pt>
    <dgm:pt modelId="{61757D66-D6B5-CF49-A6BA-035B2D8DCD51}" type="pres">
      <dgm:prSet presAssocID="{8FF7D1AA-C9AA-9746-A7FD-BAD8FC988497}" presName="c3text" presStyleLbl="node1" presStyleIdx="2" presStyleCnt="3">
        <dgm:presLayoutVars>
          <dgm:bulletEnabled val="1"/>
        </dgm:presLayoutVars>
      </dgm:prSet>
      <dgm:spPr/>
    </dgm:pt>
  </dgm:ptLst>
  <dgm:cxnLst>
    <dgm:cxn modelId="{C95B7D03-0306-644A-98B1-C8FDAE8FBCD1}" srcId="{8FF7D1AA-C9AA-9746-A7FD-BAD8FC988497}" destId="{C32B7D04-6F30-EB4A-82C9-EBC69570F497}" srcOrd="1" destOrd="0" parTransId="{3E502F10-16A2-8F41-AF31-6082C1467CB3}" sibTransId="{B864B156-9B71-E648-869C-5A6C2718140B}"/>
    <dgm:cxn modelId="{CDCE1D10-3F3B-724C-A7D2-1C596CE798FE}" srcId="{8FF7D1AA-C9AA-9746-A7FD-BAD8FC988497}" destId="{648022AA-157E-1741-A4BE-C5B6369EDC45}" srcOrd="2" destOrd="0" parTransId="{93D10F02-578E-6E44-8089-21A3B3C0A4FA}" sibTransId="{2F10D110-D6B7-6148-AC70-0ACE568F7AE3}"/>
    <dgm:cxn modelId="{5EF80914-5CA0-7F44-8ECF-C23CB9CC137D}" type="presOf" srcId="{648022AA-157E-1741-A4BE-C5B6369EDC45}" destId="{61757D66-D6B5-CF49-A6BA-035B2D8DCD51}" srcOrd="1" destOrd="0" presId="urn:microsoft.com/office/officeart/2005/8/layout/venn2"/>
    <dgm:cxn modelId="{B230BF39-A2F9-5A45-93BB-AE04A84CA1E1}" type="presOf" srcId="{648022AA-157E-1741-A4BE-C5B6369EDC45}" destId="{8641396E-1E95-2A46-A997-B31C538AC204}" srcOrd="0" destOrd="0" presId="urn:microsoft.com/office/officeart/2005/8/layout/venn2"/>
    <dgm:cxn modelId="{4F0CD86A-2627-DB46-B268-DA3ADD24B6AF}" type="presOf" srcId="{91A656EF-FC78-B646-95AD-69EF62CC6592}" destId="{978D2724-917E-6149-AC8E-D1CD3193BD14}" srcOrd="1" destOrd="0" presId="urn:microsoft.com/office/officeart/2005/8/layout/venn2"/>
    <dgm:cxn modelId="{87413E92-FE01-2845-A7C3-1A66F83A1914}" srcId="{8FF7D1AA-C9AA-9746-A7FD-BAD8FC988497}" destId="{91A656EF-FC78-B646-95AD-69EF62CC6592}" srcOrd="0" destOrd="0" parTransId="{E89F6357-46DA-0240-8298-140B8308504D}" sibTransId="{CF71B0C8-6604-3746-AD1F-4D39603CCADF}"/>
    <dgm:cxn modelId="{29068DB2-420C-694A-A7BA-33C992997751}" type="presOf" srcId="{91A656EF-FC78-B646-95AD-69EF62CC6592}" destId="{24F16890-B36B-374F-B4FB-C92729071F5F}" srcOrd="0" destOrd="0" presId="urn:microsoft.com/office/officeart/2005/8/layout/venn2"/>
    <dgm:cxn modelId="{3C44D5C8-162E-214B-BF7D-820B57ECE345}" type="presOf" srcId="{C32B7D04-6F30-EB4A-82C9-EBC69570F497}" destId="{0DA76900-591E-FD4E-9811-1F6FD7F2C373}" srcOrd="0" destOrd="0" presId="urn:microsoft.com/office/officeart/2005/8/layout/venn2"/>
    <dgm:cxn modelId="{8D3417D5-58E5-F648-9FC3-B956C2815AE6}" type="presOf" srcId="{C32B7D04-6F30-EB4A-82C9-EBC69570F497}" destId="{376A895E-25AB-984A-BF2F-72D1300837D0}" srcOrd="1" destOrd="0" presId="urn:microsoft.com/office/officeart/2005/8/layout/venn2"/>
    <dgm:cxn modelId="{3921EEE6-0585-5443-B50D-9B169DA05782}" type="presOf" srcId="{8FF7D1AA-C9AA-9746-A7FD-BAD8FC988497}" destId="{8EE3795F-4AA9-F745-9C9E-E0AE4AA26D80}" srcOrd="0" destOrd="0" presId="urn:microsoft.com/office/officeart/2005/8/layout/venn2"/>
    <dgm:cxn modelId="{1139328E-DE8C-7D4F-BCBC-2DD5309C2038}" type="presParOf" srcId="{8EE3795F-4AA9-F745-9C9E-E0AE4AA26D80}" destId="{D70C6250-EF49-9848-B4D4-15C8942A8EDD}" srcOrd="0" destOrd="0" presId="urn:microsoft.com/office/officeart/2005/8/layout/venn2"/>
    <dgm:cxn modelId="{B233D094-0625-8E40-A116-F6B502355F92}" type="presParOf" srcId="{D70C6250-EF49-9848-B4D4-15C8942A8EDD}" destId="{24F16890-B36B-374F-B4FB-C92729071F5F}" srcOrd="0" destOrd="0" presId="urn:microsoft.com/office/officeart/2005/8/layout/venn2"/>
    <dgm:cxn modelId="{DC43E9B8-E39E-6442-A82C-512D95E345DC}" type="presParOf" srcId="{D70C6250-EF49-9848-B4D4-15C8942A8EDD}" destId="{978D2724-917E-6149-AC8E-D1CD3193BD14}" srcOrd="1" destOrd="0" presId="urn:microsoft.com/office/officeart/2005/8/layout/venn2"/>
    <dgm:cxn modelId="{921770F4-9CD9-6743-9A3B-0501A9960A7C}" type="presParOf" srcId="{8EE3795F-4AA9-F745-9C9E-E0AE4AA26D80}" destId="{ECF05A6B-B8A5-5C45-97FE-B89525AEA6BB}" srcOrd="1" destOrd="0" presId="urn:microsoft.com/office/officeart/2005/8/layout/venn2"/>
    <dgm:cxn modelId="{3BDBC424-1EEB-994D-B02E-281F02ACCE31}" type="presParOf" srcId="{ECF05A6B-B8A5-5C45-97FE-B89525AEA6BB}" destId="{0DA76900-591E-FD4E-9811-1F6FD7F2C373}" srcOrd="0" destOrd="0" presId="urn:microsoft.com/office/officeart/2005/8/layout/venn2"/>
    <dgm:cxn modelId="{416A7753-0B67-CA4D-B05C-2E8EABF6C8BB}" type="presParOf" srcId="{ECF05A6B-B8A5-5C45-97FE-B89525AEA6BB}" destId="{376A895E-25AB-984A-BF2F-72D1300837D0}" srcOrd="1" destOrd="0" presId="urn:microsoft.com/office/officeart/2005/8/layout/venn2"/>
    <dgm:cxn modelId="{15684697-9068-DC4C-BCBD-17E9F8A2B6FD}" type="presParOf" srcId="{8EE3795F-4AA9-F745-9C9E-E0AE4AA26D80}" destId="{418A4D88-406A-F546-9806-E54D3D4E4446}" srcOrd="2" destOrd="0" presId="urn:microsoft.com/office/officeart/2005/8/layout/venn2"/>
    <dgm:cxn modelId="{D3BA3118-1436-B04D-935A-DBE2DDACC9DA}" type="presParOf" srcId="{418A4D88-406A-F546-9806-E54D3D4E4446}" destId="{8641396E-1E95-2A46-A997-B31C538AC204}" srcOrd="0" destOrd="0" presId="urn:microsoft.com/office/officeart/2005/8/layout/venn2"/>
    <dgm:cxn modelId="{CC8D085F-D206-5D42-9DB1-3ED04399A543}" type="presParOf" srcId="{418A4D88-406A-F546-9806-E54D3D4E4446}" destId="{61757D66-D6B5-CF49-A6BA-035B2D8DCD5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FC4D536-8F0D-744B-B341-5C53EC56284A}" type="doc">
      <dgm:prSet loTypeId="urn:microsoft.com/office/officeart/2005/8/layout/hierarchy2" loCatId="" qsTypeId="urn:microsoft.com/office/officeart/2005/8/quickstyle/simple1" qsCatId="simple" csTypeId="urn:microsoft.com/office/officeart/2005/8/colors/colorful5" csCatId="colorful" phldr="1"/>
      <dgm:spPr/>
      <dgm:t>
        <a:bodyPr/>
        <a:lstStyle/>
        <a:p>
          <a:endParaRPr lang="en-US"/>
        </a:p>
      </dgm:t>
    </dgm:pt>
    <dgm:pt modelId="{1F451EE5-5153-8743-88F3-86DD8DEA693C}">
      <dgm:prSet phldrT="[Text]" custT="1"/>
      <dgm:spPr>
        <a:solidFill>
          <a:srgbClr val="C00000"/>
        </a:solidFill>
      </dgm:spPr>
      <dgm:t>
        <a:bodyPr/>
        <a:lstStyle/>
        <a:p>
          <a:r>
            <a:rPr lang="en-US" sz="2000" b="1" dirty="0"/>
            <a:t>Gathered Programming </a:t>
          </a:r>
        </a:p>
      </dgm:t>
    </dgm:pt>
    <dgm:pt modelId="{913AF096-0EF7-7545-A71B-2F4011E47295}" type="parTrans" cxnId="{0E069885-70D7-A248-BE6E-E3537EA767F7}">
      <dgm:prSet/>
      <dgm:spPr/>
      <dgm:t>
        <a:bodyPr/>
        <a:lstStyle/>
        <a:p>
          <a:endParaRPr lang="en-US"/>
        </a:p>
      </dgm:t>
    </dgm:pt>
    <dgm:pt modelId="{8632F254-BAD4-2846-9FD7-1CC28D5DD2C0}" type="sibTrans" cxnId="{0E069885-70D7-A248-BE6E-E3537EA767F7}">
      <dgm:prSet/>
      <dgm:spPr/>
      <dgm:t>
        <a:bodyPr/>
        <a:lstStyle/>
        <a:p>
          <a:endParaRPr lang="en-US"/>
        </a:p>
      </dgm:t>
    </dgm:pt>
    <dgm:pt modelId="{284647FD-4868-3442-9B33-5644BE7DF6B0}">
      <dgm:prSet phldrT="[Text]" custT="1"/>
      <dgm:spPr>
        <a:solidFill>
          <a:schemeClr val="accent6"/>
        </a:solidFill>
      </dgm:spPr>
      <dgm:t>
        <a:bodyPr/>
        <a:lstStyle/>
        <a:p>
          <a:endParaRPr lang="en-US" sz="2000" b="1" dirty="0"/>
        </a:p>
        <a:p>
          <a:endParaRPr lang="en-US" sz="2000" b="1" dirty="0"/>
        </a:p>
        <a:p>
          <a:endParaRPr lang="en-US" sz="2000" b="1" dirty="0"/>
        </a:p>
        <a:p>
          <a:r>
            <a:rPr lang="en-US" sz="2000" b="1" dirty="0"/>
            <a:t>Hybrid Programming</a:t>
          </a:r>
        </a:p>
        <a:p>
          <a:r>
            <a:rPr lang="en-US" sz="2000" dirty="0"/>
            <a:t>Gathered &amp; Online</a:t>
          </a:r>
        </a:p>
        <a:p>
          <a:endParaRPr lang="en-US" sz="2000" dirty="0"/>
        </a:p>
        <a:p>
          <a:endParaRPr lang="en-US" sz="2000" dirty="0"/>
        </a:p>
      </dgm:t>
    </dgm:pt>
    <dgm:pt modelId="{59750ECC-CBB9-A449-BCD4-84D5A839EDF8}" type="parTrans" cxnId="{9BF36F58-F25D-8343-B860-B0CE61567CF8}">
      <dgm:prSet/>
      <dgm:spPr/>
      <dgm:t>
        <a:bodyPr/>
        <a:lstStyle/>
        <a:p>
          <a:endParaRPr lang="en-US" dirty="0"/>
        </a:p>
      </dgm:t>
    </dgm:pt>
    <dgm:pt modelId="{B0B7F708-FE37-344B-9EFB-B7C98DACC484}" type="sibTrans" cxnId="{9BF36F58-F25D-8343-B860-B0CE61567CF8}">
      <dgm:prSet/>
      <dgm:spPr/>
      <dgm:t>
        <a:bodyPr/>
        <a:lstStyle/>
        <a:p>
          <a:endParaRPr lang="en-US"/>
        </a:p>
      </dgm:t>
    </dgm:pt>
    <dgm:pt modelId="{5B09DE58-5F8B-C04C-8381-2331EEF48B82}">
      <dgm:prSet phldrT="[Text]" custT="1"/>
      <dgm:spPr>
        <a:solidFill>
          <a:srgbClr val="0070C0"/>
        </a:solidFill>
      </dgm:spPr>
      <dgm:t>
        <a:bodyPr/>
        <a:lstStyle/>
        <a:p>
          <a:r>
            <a:rPr lang="en-US" sz="2000" b="1" dirty="0"/>
            <a:t>Online Programming</a:t>
          </a:r>
          <a:endParaRPr lang="en-US" sz="2000" dirty="0"/>
        </a:p>
        <a:p>
          <a:endParaRPr lang="en-US" sz="2000" dirty="0"/>
        </a:p>
      </dgm:t>
    </dgm:pt>
    <dgm:pt modelId="{80DAA953-B43A-4C40-A7ED-02481B4547F2}" type="parTrans" cxnId="{EB8A438F-AA24-2643-8187-930F07229956}">
      <dgm:prSet/>
      <dgm:spPr/>
      <dgm:t>
        <a:bodyPr/>
        <a:lstStyle/>
        <a:p>
          <a:endParaRPr lang="en-US" dirty="0"/>
        </a:p>
      </dgm:t>
    </dgm:pt>
    <dgm:pt modelId="{FE76FBBD-7C66-D64E-A1E4-8838F7F01B29}" type="sibTrans" cxnId="{EB8A438F-AA24-2643-8187-930F07229956}">
      <dgm:prSet/>
      <dgm:spPr/>
      <dgm:t>
        <a:bodyPr/>
        <a:lstStyle/>
        <a:p>
          <a:endParaRPr lang="en-US"/>
        </a:p>
      </dgm:t>
    </dgm:pt>
    <dgm:pt modelId="{C4E8E2EB-8664-0E44-AAC9-4850558A3668}" type="pres">
      <dgm:prSet presAssocID="{BFC4D536-8F0D-744B-B341-5C53EC56284A}" presName="diagram" presStyleCnt="0">
        <dgm:presLayoutVars>
          <dgm:chPref val="1"/>
          <dgm:dir/>
          <dgm:animOne val="branch"/>
          <dgm:animLvl val="lvl"/>
          <dgm:resizeHandles val="exact"/>
        </dgm:presLayoutVars>
      </dgm:prSet>
      <dgm:spPr/>
    </dgm:pt>
    <dgm:pt modelId="{D008FF8E-8B4F-5A42-A389-0F224477F13F}" type="pres">
      <dgm:prSet presAssocID="{1F451EE5-5153-8743-88F3-86DD8DEA693C}" presName="root1" presStyleCnt="0"/>
      <dgm:spPr/>
    </dgm:pt>
    <dgm:pt modelId="{FA7A4F9B-A316-E145-B01B-0CE5BDFE80F4}" type="pres">
      <dgm:prSet presAssocID="{1F451EE5-5153-8743-88F3-86DD8DEA693C}" presName="LevelOneTextNode" presStyleLbl="node0" presStyleIdx="0" presStyleCnt="1" custScaleY="319256">
        <dgm:presLayoutVars>
          <dgm:chPref val="3"/>
        </dgm:presLayoutVars>
      </dgm:prSet>
      <dgm:spPr/>
    </dgm:pt>
    <dgm:pt modelId="{B0F21187-74A3-D948-BEDF-11067AD400D8}" type="pres">
      <dgm:prSet presAssocID="{1F451EE5-5153-8743-88F3-86DD8DEA693C}" presName="level2hierChild" presStyleCnt="0"/>
      <dgm:spPr/>
    </dgm:pt>
    <dgm:pt modelId="{5192CABA-8084-8C46-9B21-399A75B733A0}" type="pres">
      <dgm:prSet presAssocID="{59750ECC-CBB9-A449-BCD4-84D5A839EDF8}" presName="conn2-1" presStyleLbl="parChTrans1D2" presStyleIdx="0" presStyleCnt="1"/>
      <dgm:spPr/>
    </dgm:pt>
    <dgm:pt modelId="{722BEBB0-7A27-BA4B-BF20-7F28B94B45F2}" type="pres">
      <dgm:prSet presAssocID="{59750ECC-CBB9-A449-BCD4-84D5A839EDF8}" presName="connTx" presStyleLbl="parChTrans1D2" presStyleIdx="0" presStyleCnt="1"/>
      <dgm:spPr/>
    </dgm:pt>
    <dgm:pt modelId="{9AFF4837-681B-6A45-9CA4-79486D393E9E}" type="pres">
      <dgm:prSet presAssocID="{284647FD-4868-3442-9B33-5644BE7DF6B0}" presName="root2" presStyleCnt="0"/>
      <dgm:spPr/>
    </dgm:pt>
    <dgm:pt modelId="{1F26B8BC-D868-9949-8D9F-04A86636610A}" type="pres">
      <dgm:prSet presAssocID="{284647FD-4868-3442-9B33-5644BE7DF6B0}" presName="LevelTwoTextNode" presStyleLbl="node2" presStyleIdx="0" presStyleCnt="1" custScaleY="319256">
        <dgm:presLayoutVars>
          <dgm:chPref val="3"/>
        </dgm:presLayoutVars>
      </dgm:prSet>
      <dgm:spPr/>
    </dgm:pt>
    <dgm:pt modelId="{C1C5CB4F-66E7-5240-BBE9-C2B94300AC25}" type="pres">
      <dgm:prSet presAssocID="{284647FD-4868-3442-9B33-5644BE7DF6B0}" presName="level3hierChild" presStyleCnt="0"/>
      <dgm:spPr/>
    </dgm:pt>
    <dgm:pt modelId="{19A48D18-F5A5-6545-AC8F-5BB17D597A54}" type="pres">
      <dgm:prSet presAssocID="{80DAA953-B43A-4C40-A7ED-02481B4547F2}" presName="conn2-1" presStyleLbl="parChTrans1D3" presStyleIdx="0" presStyleCnt="1"/>
      <dgm:spPr/>
    </dgm:pt>
    <dgm:pt modelId="{FB9FAD54-F6AB-3041-AFA9-2D563BADFF2F}" type="pres">
      <dgm:prSet presAssocID="{80DAA953-B43A-4C40-A7ED-02481B4547F2}" presName="connTx" presStyleLbl="parChTrans1D3" presStyleIdx="0" presStyleCnt="1"/>
      <dgm:spPr/>
    </dgm:pt>
    <dgm:pt modelId="{CA002000-E7DA-8349-8BDA-C16C4AC7062D}" type="pres">
      <dgm:prSet presAssocID="{5B09DE58-5F8B-C04C-8381-2331EEF48B82}" presName="root2" presStyleCnt="0"/>
      <dgm:spPr/>
    </dgm:pt>
    <dgm:pt modelId="{E3E82D1A-261F-9F4E-B1FC-9BBAD9D307EB}" type="pres">
      <dgm:prSet presAssocID="{5B09DE58-5F8B-C04C-8381-2331EEF48B82}" presName="LevelTwoTextNode" presStyleLbl="node3" presStyleIdx="0" presStyleCnt="1" custScaleY="319256">
        <dgm:presLayoutVars>
          <dgm:chPref val="3"/>
        </dgm:presLayoutVars>
      </dgm:prSet>
      <dgm:spPr/>
    </dgm:pt>
    <dgm:pt modelId="{E66CF685-1307-9448-91C6-206DB95887CA}" type="pres">
      <dgm:prSet presAssocID="{5B09DE58-5F8B-C04C-8381-2331EEF48B82}" presName="level3hierChild" presStyleCnt="0"/>
      <dgm:spPr/>
    </dgm:pt>
  </dgm:ptLst>
  <dgm:cxnLst>
    <dgm:cxn modelId="{19B56E1A-5372-3642-B8C8-7A0B3632FFED}" type="presOf" srcId="{80DAA953-B43A-4C40-A7ED-02481B4547F2}" destId="{FB9FAD54-F6AB-3041-AFA9-2D563BADFF2F}" srcOrd="1" destOrd="0" presId="urn:microsoft.com/office/officeart/2005/8/layout/hierarchy2"/>
    <dgm:cxn modelId="{6879A64C-7FE7-5E4B-A029-B37C1C7B84B7}" type="presOf" srcId="{59750ECC-CBB9-A449-BCD4-84D5A839EDF8}" destId="{722BEBB0-7A27-BA4B-BF20-7F28B94B45F2}" srcOrd="1" destOrd="0" presId="urn:microsoft.com/office/officeart/2005/8/layout/hierarchy2"/>
    <dgm:cxn modelId="{C48E7356-8A03-1A4F-9145-4ADFB8269CF6}" type="presOf" srcId="{59750ECC-CBB9-A449-BCD4-84D5A839EDF8}" destId="{5192CABA-8084-8C46-9B21-399A75B733A0}" srcOrd="0" destOrd="0" presId="urn:microsoft.com/office/officeart/2005/8/layout/hierarchy2"/>
    <dgm:cxn modelId="{9BF36F58-F25D-8343-B860-B0CE61567CF8}" srcId="{1F451EE5-5153-8743-88F3-86DD8DEA693C}" destId="{284647FD-4868-3442-9B33-5644BE7DF6B0}" srcOrd="0" destOrd="0" parTransId="{59750ECC-CBB9-A449-BCD4-84D5A839EDF8}" sibTransId="{B0B7F708-FE37-344B-9EFB-B7C98DACC484}"/>
    <dgm:cxn modelId="{B3E28A83-22D5-2D4E-B7BC-6467ECFC8087}" type="presOf" srcId="{284647FD-4868-3442-9B33-5644BE7DF6B0}" destId="{1F26B8BC-D868-9949-8D9F-04A86636610A}" srcOrd="0" destOrd="0" presId="urn:microsoft.com/office/officeart/2005/8/layout/hierarchy2"/>
    <dgm:cxn modelId="{0E069885-70D7-A248-BE6E-E3537EA767F7}" srcId="{BFC4D536-8F0D-744B-B341-5C53EC56284A}" destId="{1F451EE5-5153-8743-88F3-86DD8DEA693C}" srcOrd="0" destOrd="0" parTransId="{913AF096-0EF7-7545-A71B-2F4011E47295}" sibTransId="{8632F254-BAD4-2846-9FD7-1CC28D5DD2C0}"/>
    <dgm:cxn modelId="{EB8A438F-AA24-2643-8187-930F07229956}" srcId="{284647FD-4868-3442-9B33-5644BE7DF6B0}" destId="{5B09DE58-5F8B-C04C-8381-2331EEF48B82}" srcOrd="0" destOrd="0" parTransId="{80DAA953-B43A-4C40-A7ED-02481B4547F2}" sibTransId="{FE76FBBD-7C66-D64E-A1E4-8838F7F01B29}"/>
    <dgm:cxn modelId="{71D79C90-D663-8544-8E04-F8477E1D7F44}" type="presOf" srcId="{80DAA953-B43A-4C40-A7ED-02481B4547F2}" destId="{19A48D18-F5A5-6545-AC8F-5BB17D597A54}" srcOrd="0" destOrd="0" presId="urn:microsoft.com/office/officeart/2005/8/layout/hierarchy2"/>
    <dgm:cxn modelId="{D09408D0-C1BC-F941-BE78-2D9D3F8A5CEE}" type="presOf" srcId="{1F451EE5-5153-8743-88F3-86DD8DEA693C}" destId="{FA7A4F9B-A316-E145-B01B-0CE5BDFE80F4}" srcOrd="0" destOrd="0" presId="urn:microsoft.com/office/officeart/2005/8/layout/hierarchy2"/>
    <dgm:cxn modelId="{D38AD4FB-D228-7D47-8082-553E1C7C71AC}" type="presOf" srcId="{5B09DE58-5F8B-C04C-8381-2331EEF48B82}" destId="{E3E82D1A-261F-9F4E-B1FC-9BBAD9D307EB}" srcOrd="0" destOrd="0" presId="urn:microsoft.com/office/officeart/2005/8/layout/hierarchy2"/>
    <dgm:cxn modelId="{8DB2ADFE-6F6A-554B-AD46-A47885EF90F5}" type="presOf" srcId="{BFC4D536-8F0D-744B-B341-5C53EC56284A}" destId="{C4E8E2EB-8664-0E44-AAC9-4850558A3668}" srcOrd="0" destOrd="0" presId="urn:microsoft.com/office/officeart/2005/8/layout/hierarchy2"/>
    <dgm:cxn modelId="{F8A98A53-9336-8949-B60A-9DFD36A9C208}" type="presParOf" srcId="{C4E8E2EB-8664-0E44-AAC9-4850558A3668}" destId="{D008FF8E-8B4F-5A42-A389-0F224477F13F}" srcOrd="0" destOrd="0" presId="urn:microsoft.com/office/officeart/2005/8/layout/hierarchy2"/>
    <dgm:cxn modelId="{7A7BE81D-D894-4441-B485-4ED7DC1E271E}" type="presParOf" srcId="{D008FF8E-8B4F-5A42-A389-0F224477F13F}" destId="{FA7A4F9B-A316-E145-B01B-0CE5BDFE80F4}" srcOrd="0" destOrd="0" presId="urn:microsoft.com/office/officeart/2005/8/layout/hierarchy2"/>
    <dgm:cxn modelId="{8D0D90C9-7DFA-3F4F-99CA-E323B86A5236}" type="presParOf" srcId="{D008FF8E-8B4F-5A42-A389-0F224477F13F}" destId="{B0F21187-74A3-D948-BEDF-11067AD400D8}" srcOrd="1" destOrd="0" presId="urn:microsoft.com/office/officeart/2005/8/layout/hierarchy2"/>
    <dgm:cxn modelId="{6F1A40A1-4EF4-AD45-A2B7-4872524F3E68}" type="presParOf" srcId="{B0F21187-74A3-D948-BEDF-11067AD400D8}" destId="{5192CABA-8084-8C46-9B21-399A75B733A0}" srcOrd="0" destOrd="0" presId="urn:microsoft.com/office/officeart/2005/8/layout/hierarchy2"/>
    <dgm:cxn modelId="{DCB8272A-6A6B-284E-812A-F57F9C353D0F}" type="presParOf" srcId="{5192CABA-8084-8C46-9B21-399A75B733A0}" destId="{722BEBB0-7A27-BA4B-BF20-7F28B94B45F2}" srcOrd="0" destOrd="0" presId="urn:microsoft.com/office/officeart/2005/8/layout/hierarchy2"/>
    <dgm:cxn modelId="{A74E848C-A269-FA4F-84BD-67DC3652ABB3}" type="presParOf" srcId="{B0F21187-74A3-D948-BEDF-11067AD400D8}" destId="{9AFF4837-681B-6A45-9CA4-79486D393E9E}" srcOrd="1" destOrd="0" presId="urn:microsoft.com/office/officeart/2005/8/layout/hierarchy2"/>
    <dgm:cxn modelId="{136048E3-1795-6142-8550-164B4C58BF27}" type="presParOf" srcId="{9AFF4837-681B-6A45-9CA4-79486D393E9E}" destId="{1F26B8BC-D868-9949-8D9F-04A86636610A}" srcOrd="0" destOrd="0" presId="urn:microsoft.com/office/officeart/2005/8/layout/hierarchy2"/>
    <dgm:cxn modelId="{43675ABC-B45A-B242-9978-1AD2B7C4ECC3}" type="presParOf" srcId="{9AFF4837-681B-6A45-9CA4-79486D393E9E}" destId="{C1C5CB4F-66E7-5240-BBE9-C2B94300AC25}" srcOrd="1" destOrd="0" presId="urn:microsoft.com/office/officeart/2005/8/layout/hierarchy2"/>
    <dgm:cxn modelId="{4F44E7C5-D4AB-E242-8690-0EE7A0880A68}" type="presParOf" srcId="{C1C5CB4F-66E7-5240-BBE9-C2B94300AC25}" destId="{19A48D18-F5A5-6545-AC8F-5BB17D597A54}" srcOrd="0" destOrd="0" presId="urn:microsoft.com/office/officeart/2005/8/layout/hierarchy2"/>
    <dgm:cxn modelId="{2AB6548C-E57D-634C-BF2E-E210AA4A04AC}" type="presParOf" srcId="{19A48D18-F5A5-6545-AC8F-5BB17D597A54}" destId="{FB9FAD54-F6AB-3041-AFA9-2D563BADFF2F}" srcOrd="0" destOrd="0" presId="urn:microsoft.com/office/officeart/2005/8/layout/hierarchy2"/>
    <dgm:cxn modelId="{71F0BEF1-D313-964B-96DF-7723A8FCCE90}" type="presParOf" srcId="{C1C5CB4F-66E7-5240-BBE9-C2B94300AC25}" destId="{CA002000-E7DA-8349-8BDA-C16C4AC7062D}" srcOrd="1" destOrd="0" presId="urn:microsoft.com/office/officeart/2005/8/layout/hierarchy2"/>
    <dgm:cxn modelId="{2D1B5DBD-12FD-A84D-B4BF-9E413EEDD997}" type="presParOf" srcId="{CA002000-E7DA-8349-8BDA-C16C4AC7062D}" destId="{E3E82D1A-261F-9F4E-B1FC-9BBAD9D307EB}" srcOrd="0" destOrd="0" presId="urn:microsoft.com/office/officeart/2005/8/layout/hierarchy2"/>
    <dgm:cxn modelId="{AEEB5A83-7155-1542-9FED-B42E83965B3C}" type="presParOf" srcId="{CA002000-E7DA-8349-8BDA-C16C4AC7062D}" destId="{E66CF685-1307-9448-91C6-206DB95887C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464E78-B813-5B4E-BA5E-1C643544375D}" type="doc">
      <dgm:prSet loTypeId="urn:microsoft.com/office/officeart/2005/8/layout/process2" loCatId="" qsTypeId="urn:microsoft.com/office/officeart/2005/8/quickstyle/simple1" qsCatId="simple" csTypeId="urn:microsoft.com/office/officeart/2005/8/colors/accent1_2" csCatId="accent1" phldr="1"/>
      <dgm:spPr/>
    </dgm:pt>
    <dgm:pt modelId="{DC60F767-D84E-124E-8081-E4F913377591}">
      <dgm:prSet phldrT="[Text]" custT="1"/>
      <dgm:spPr/>
      <dgm:t>
        <a:bodyPr/>
        <a:lstStyle/>
        <a:p>
          <a:r>
            <a:rPr lang="en-US" sz="1400" b="1" dirty="0"/>
            <a:t>Establish goals for lifelong faith</a:t>
          </a:r>
        </a:p>
      </dgm:t>
    </dgm:pt>
    <dgm:pt modelId="{FFA879B3-9DCD-D749-B63E-6501BA4AAE7A}" type="parTrans" cxnId="{8831CAA2-831A-A84D-98A3-047E36F3E685}">
      <dgm:prSet/>
      <dgm:spPr/>
      <dgm:t>
        <a:bodyPr/>
        <a:lstStyle/>
        <a:p>
          <a:endParaRPr lang="en-US"/>
        </a:p>
      </dgm:t>
    </dgm:pt>
    <dgm:pt modelId="{0E04D2ED-542F-7740-A112-27F9E310E287}" type="sibTrans" cxnId="{8831CAA2-831A-A84D-98A3-047E36F3E685}">
      <dgm:prSet/>
      <dgm:spPr/>
      <dgm:t>
        <a:bodyPr/>
        <a:lstStyle/>
        <a:p>
          <a:endParaRPr lang="en-US"/>
        </a:p>
      </dgm:t>
    </dgm:pt>
    <dgm:pt modelId="{13A8B705-F328-F544-BE4D-18F84B23C3BD}">
      <dgm:prSet phldrT="[Text]" custT="1"/>
      <dgm:spPr/>
      <dgm:t>
        <a:bodyPr/>
        <a:lstStyle/>
        <a:p>
          <a:r>
            <a:rPr lang="en-US" sz="1400" b="1" dirty="0"/>
            <a:t>Develop a model of lifelong faith</a:t>
          </a:r>
        </a:p>
      </dgm:t>
    </dgm:pt>
    <dgm:pt modelId="{62FA288F-7BC3-A24A-BF63-C5C7B7BFBE45}" type="parTrans" cxnId="{9C454866-B7FD-7B4A-A489-D8E8876CEEEB}">
      <dgm:prSet/>
      <dgm:spPr/>
      <dgm:t>
        <a:bodyPr/>
        <a:lstStyle/>
        <a:p>
          <a:endParaRPr lang="en-US"/>
        </a:p>
      </dgm:t>
    </dgm:pt>
    <dgm:pt modelId="{84C84BD8-8058-6440-B33D-1CA1CB2E122C}" type="sibTrans" cxnId="{9C454866-B7FD-7B4A-A489-D8E8876CEEEB}">
      <dgm:prSet/>
      <dgm:spPr/>
      <dgm:t>
        <a:bodyPr/>
        <a:lstStyle/>
        <a:p>
          <a:endParaRPr lang="en-US"/>
        </a:p>
      </dgm:t>
    </dgm:pt>
    <dgm:pt modelId="{FD81B93B-B2CA-5F49-A556-D8E343C0C6D5}">
      <dgm:prSet phldrT="[Text]" custT="1"/>
      <dgm:spPr/>
      <dgm:t>
        <a:bodyPr/>
        <a:lstStyle/>
        <a:p>
          <a:r>
            <a:rPr lang="en-US" sz="1400" b="1" dirty="0"/>
            <a:t>Incorporate intergenerational</a:t>
          </a:r>
        </a:p>
      </dgm:t>
    </dgm:pt>
    <dgm:pt modelId="{96A63EED-A201-D944-A426-53BE3C578884}" type="parTrans" cxnId="{C67CEDEC-FA89-1C49-8A55-07B34E1E9CF9}">
      <dgm:prSet/>
      <dgm:spPr/>
      <dgm:t>
        <a:bodyPr/>
        <a:lstStyle/>
        <a:p>
          <a:endParaRPr lang="en-US"/>
        </a:p>
      </dgm:t>
    </dgm:pt>
    <dgm:pt modelId="{AFB011A3-08EA-4C46-9903-9B374D90B9D0}" type="sibTrans" cxnId="{C67CEDEC-FA89-1C49-8A55-07B34E1E9CF9}">
      <dgm:prSet/>
      <dgm:spPr/>
      <dgm:t>
        <a:bodyPr/>
        <a:lstStyle/>
        <a:p>
          <a:endParaRPr lang="en-US"/>
        </a:p>
      </dgm:t>
    </dgm:pt>
    <dgm:pt modelId="{26819351-55E3-FF4D-AF03-F5564D32507D}">
      <dgm:prSet phldrT="[Text]" custT="1"/>
      <dgm:spPr/>
      <dgm:t>
        <a:bodyPr/>
        <a:lstStyle/>
        <a:p>
          <a:r>
            <a:rPr lang="en-US" sz="1400" b="1" dirty="0"/>
            <a:t>Program networks for life stages</a:t>
          </a:r>
        </a:p>
      </dgm:t>
    </dgm:pt>
    <dgm:pt modelId="{1EBC4A27-4187-A444-BC12-5E338DBE4E19}" type="parTrans" cxnId="{92A20F52-D6B2-B94A-90B3-5640BAC12BF5}">
      <dgm:prSet/>
      <dgm:spPr/>
      <dgm:t>
        <a:bodyPr/>
        <a:lstStyle/>
        <a:p>
          <a:endParaRPr lang="en-US"/>
        </a:p>
      </dgm:t>
    </dgm:pt>
    <dgm:pt modelId="{D4F01F27-AA88-2349-91A8-8F60C9A60F61}" type="sibTrans" cxnId="{92A20F52-D6B2-B94A-90B3-5640BAC12BF5}">
      <dgm:prSet/>
      <dgm:spPr/>
      <dgm:t>
        <a:bodyPr/>
        <a:lstStyle/>
        <a:p>
          <a:endParaRPr lang="en-US"/>
        </a:p>
      </dgm:t>
    </dgm:pt>
    <dgm:pt modelId="{4F07BA4E-DDE9-0C42-BFF1-C51636CDDDCD}">
      <dgm:prSet phldrT="[Text]" custT="1"/>
      <dgm:spPr/>
      <dgm:t>
        <a:bodyPr/>
        <a:lstStyle/>
        <a:p>
          <a:r>
            <a:rPr lang="en-US" sz="1400" b="1" dirty="0"/>
            <a:t>Create pathways to personalize faith formation</a:t>
          </a:r>
        </a:p>
      </dgm:t>
    </dgm:pt>
    <dgm:pt modelId="{E7C3F7C9-543E-8C4E-9132-DE307992540B}" type="parTrans" cxnId="{E169E336-7BBC-9A4C-A706-AA63108BC88A}">
      <dgm:prSet/>
      <dgm:spPr/>
      <dgm:t>
        <a:bodyPr/>
        <a:lstStyle/>
        <a:p>
          <a:endParaRPr lang="en-US"/>
        </a:p>
      </dgm:t>
    </dgm:pt>
    <dgm:pt modelId="{B766D13A-E47C-8840-98C1-1B26ED6F107C}" type="sibTrans" cxnId="{E169E336-7BBC-9A4C-A706-AA63108BC88A}">
      <dgm:prSet/>
      <dgm:spPr/>
      <dgm:t>
        <a:bodyPr/>
        <a:lstStyle/>
        <a:p>
          <a:endParaRPr lang="en-US"/>
        </a:p>
      </dgm:t>
    </dgm:pt>
    <dgm:pt modelId="{0CD9769E-5137-7640-992E-AB8CDB4EE9BC}">
      <dgm:prSet phldrT="[Text]" custT="1"/>
      <dgm:spPr/>
      <dgm:t>
        <a:bodyPr/>
        <a:lstStyle/>
        <a:p>
          <a:r>
            <a:rPr lang="en-US" sz="1400" b="1" dirty="0"/>
            <a:t>Design playlists for 24x7 learning </a:t>
          </a:r>
        </a:p>
      </dgm:t>
    </dgm:pt>
    <dgm:pt modelId="{573D69A0-9877-4441-B8FB-EA5B257AFA68}" type="parTrans" cxnId="{D2E990BA-988C-334C-BE3D-F7551E4CEEF5}">
      <dgm:prSet/>
      <dgm:spPr/>
      <dgm:t>
        <a:bodyPr/>
        <a:lstStyle/>
        <a:p>
          <a:endParaRPr lang="en-US"/>
        </a:p>
      </dgm:t>
    </dgm:pt>
    <dgm:pt modelId="{454B5825-1B56-7E43-8C70-A909743EAD4F}" type="sibTrans" cxnId="{D2E990BA-988C-334C-BE3D-F7551E4CEEF5}">
      <dgm:prSet/>
      <dgm:spPr/>
      <dgm:t>
        <a:bodyPr/>
        <a:lstStyle/>
        <a:p>
          <a:endParaRPr lang="en-US"/>
        </a:p>
      </dgm:t>
    </dgm:pt>
    <dgm:pt modelId="{E2A03AFF-7A8D-1849-AD75-04D7CCDAFA69}">
      <dgm:prSet phldrT="[Text]" custT="1"/>
      <dgm:spPr/>
      <dgm:t>
        <a:bodyPr/>
        <a:lstStyle/>
        <a:p>
          <a:r>
            <a:rPr lang="en-US" sz="1400" b="1" dirty="0"/>
            <a:t>Incorporate family </a:t>
          </a:r>
        </a:p>
      </dgm:t>
    </dgm:pt>
    <dgm:pt modelId="{2949CB23-9043-6F44-B6F6-B6DF9CD82525}" type="parTrans" cxnId="{AF2D54C5-B71A-3D46-B256-EACB9700FD6E}">
      <dgm:prSet/>
      <dgm:spPr/>
      <dgm:t>
        <a:bodyPr/>
        <a:lstStyle/>
        <a:p>
          <a:endParaRPr lang="en-US"/>
        </a:p>
      </dgm:t>
    </dgm:pt>
    <dgm:pt modelId="{7F723C20-1D79-D24F-A8BD-C63B5D19AFDD}" type="sibTrans" cxnId="{AF2D54C5-B71A-3D46-B256-EACB9700FD6E}">
      <dgm:prSet/>
      <dgm:spPr/>
      <dgm:t>
        <a:bodyPr/>
        <a:lstStyle/>
        <a:p>
          <a:endParaRPr lang="en-US"/>
        </a:p>
      </dgm:t>
    </dgm:pt>
    <dgm:pt modelId="{D27CB68C-EBF1-C24E-B069-CEAFA4DAF4D4}">
      <dgm:prSet phldrT="[Text]" custT="1"/>
      <dgm:spPr/>
      <dgm:t>
        <a:bodyPr/>
        <a:lstStyle/>
        <a:p>
          <a:r>
            <a:rPr lang="en-US" sz="1400" b="1" dirty="0"/>
            <a:t>Integrate the elements and build a digital platform</a:t>
          </a:r>
        </a:p>
      </dgm:t>
    </dgm:pt>
    <dgm:pt modelId="{FC4BB82A-E2C0-B945-A11F-810E643FA220}" type="parTrans" cxnId="{59F2F42E-18E0-CC4E-B4FC-B05B776B98B2}">
      <dgm:prSet/>
      <dgm:spPr/>
      <dgm:t>
        <a:bodyPr/>
        <a:lstStyle/>
        <a:p>
          <a:endParaRPr lang="en-US"/>
        </a:p>
      </dgm:t>
    </dgm:pt>
    <dgm:pt modelId="{DA2B3B44-1B91-5F48-B59E-DB4A9E2B4D82}" type="sibTrans" cxnId="{59F2F42E-18E0-CC4E-B4FC-B05B776B98B2}">
      <dgm:prSet/>
      <dgm:spPr/>
      <dgm:t>
        <a:bodyPr/>
        <a:lstStyle/>
        <a:p>
          <a:endParaRPr lang="en-US"/>
        </a:p>
      </dgm:t>
    </dgm:pt>
    <dgm:pt modelId="{74860CFD-8F3C-F742-9722-F2F891C62E06}">
      <dgm:prSet phldrT="[Text]" custT="1"/>
      <dgm:spPr/>
      <dgm:t>
        <a:bodyPr/>
        <a:lstStyle/>
        <a:p>
          <a:r>
            <a:rPr lang="en-US" sz="1400" b="1" dirty="0"/>
            <a:t>Implement </a:t>
          </a:r>
        </a:p>
      </dgm:t>
    </dgm:pt>
    <dgm:pt modelId="{A1EF7F3E-F15A-464F-B86B-4296E5280105}" type="parTrans" cxnId="{5C045136-E397-D047-A90E-DE8D07F8D08B}">
      <dgm:prSet/>
      <dgm:spPr/>
      <dgm:t>
        <a:bodyPr/>
        <a:lstStyle/>
        <a:p>
          <a:endParaRPr lang="en-US"/>
        </a:p>
      </dgm:t>
    </dgm:pt>
    <dgm:pt modelId="{E96610CE-F1D1-4D45-BBBD-F5F8ACDF484F}" type="sibTrans" cxnId="{5C045136-E397-D047-A90E-DE8D07F8D08B}">
      <dgm:prSet/>
      <dgm:spPr/>
      <dgm:t>
        <a:bodyPr/>
        <a:lstStyle/>
        <a:p>
          <a:endParaRPr lang="en-US"/>
        </a:p>
      </dgm:t>
    </dgm:pt>
    <dgm:pt modelId="{2A9C2D18-95D9-C74E-A646-0DB80A487E99}" type="pres">
      <dgm:prSet presAssocID="{8C464E78-B813-5B4E-BA5E-1C643544375D}" presName="linearFlow" presStyleCnt="0">
        <dgm:presLayoutVars>
          <dgm:resizeHandles val="exact"/>
        </dgm:presLayoutVars>
      </dgm:prSet>
      <dgm:spPr/>
    </dgm:pt>
    <dgm:pt modelId="{04694E48-C86A-7F44-9933-593FD36CB7A4}" type="pres">
      <dgm:prSet presAssocID="{DC60F767-D84E-124E-8081-E4F913377591}" presName="node" presStyleLbl="node1" presStyleIdx="0" presStyleCnt="9" custScaleX="226532">
        <dgm:presLayoutVars>
          <dgm:bulletEnabled val="1"/>
        </dgm:presLayoutVars>
      </dgm:prSet>
      <dgm:spPr/>
    </dgm:pt>
    <dgm:pt modelId="{70015A06-85D8-1640-B113-023901A90DC4}" type="pres">
      <dgm:prSet presAssocID="{0E04D2ED-542F-7740-A112-27F9E310E287}" presName="sibTrans" presStyleLbl="sibTrans2D1" presStyleIdx="0" presStyleCnt="8"/>
      <dgm:spPr/>
    </dgm:pt>
    <dgm:pt modelId="{E306F705-4A43-2B4D-881B-BCF660A46449}" type="pres">
      <dgm:prSet presAssocID="{0E04D2ED-542F-7740-A112-27F9E310E287}" presName="connectorText" presStyleLbl="sibTrans2D1" presStyleIdx="0" presStyleCnt="8"/>
      <dgm:spPr/>
    </dgm:pt>
    <dgm:pt modelId="{4D2B28E8-D179-574B-9F86-2B444D84603B}" type="pres">
      <dgm:prSet presAssocID="{13A8B705-F328-F544-BE4D-18F84B23C3BD}" presName="node" presStyleLbl="node1" presStyleIdx="1" presStyleCnt="9" custScaleX="226532">
        <dgm:presLayoutVars>
          <dgm:bulletEnabled val="1"/>
        </dgm:presLayoutVars>
      </dgm:prSet>
      <dgm:spPr/>
    </dgm:pt>
    <dgm:pt modelId="{354A0531-B174-C146-A17A-2BCA19AB824C}" type="pres">
      <dgm:prSet presAssocID="{84C84BD8-8058-6440-B33D-1CA1CB2E122C}" presName="sibTrans" presStyleLbl="sibTrans2D1" presStyleIdx="1" presStyleCnt="8"/>
      <dgm:spPr/>
    </dgm:pt>
    <dgm:pt modelId="{7BD7E127-D3C5-9A42-A219-A87FFD58457A}" type="pres">
      <dgm:prSet presAssocID="{84C84BD8-8058-6440-B33D-1CA1CB2E122C}" presName="connectorText" presStyleLbl="sibTrans2D1" presStyleIdx="1" presStyleCnt="8"/>
      <dgm:spPr/>
    </dgm:pt>
    <dgm:pt modelId="{66589A16-2453-B449-B859-04C17FCEF72C}" type="pres">
      <dgm:prSet presAssocID="{FD81B93B-B2CA-5F49-A556-D8E343C0C6D5}" presName="node" presStyleLbl="node1" presStyleIdx="2" presStyleCnt="9" custScaleX="226532">
        <dgm:presLayoutVars>
          <dgm:bulletEnabled val="1"/>
        </dgm:presLayoutVars>
      </dgm:prSet>
      <dgm:spPr/>
    </dgm:pt>
    <dgm:pt modelId="{0E08F04D-18C1-784B-8860-40BDD35C54C7}" type="pres">
      <dgm:prSet presAssocID="{AFB011A3-08EA-4C46-9903-9B374D90B9D0}" presName="sibTrans" presStyleLbl="sibTrans2D1" presStyleIdx="2" presStyleCnt="8"/>
      <dgm:spPr/>
    </dgm:pt>
    <dgm:pt modelId="{961F5A56-D137-8849-B712-A75073A1BF1A}" type="pres">
      <dgm:prSet presAssocID="{AFB011A3-08EA-4C46-9903-9B374D90B9D0}" presName="connectorText" presStyleLbl="sibTrans2D1" presStyleIdx="2" presStyleCnt="8"/>
      <dgm:spPr/>
    </dgm:pt>
    <dgm:pt modelId="{54E29B1A-9FB9-DE48-949D-75803B7C7F65}" type="pres">
      <dgm:prSet presAssocID="{E2A03AFF-7A8D-1849-AD75-04D7CCDAFA69}" presName="node" presStyleLbl="node1" presStyleIdx="3" presStyleCnt="9" custScaleX="224840">
        <dgm:presLayoutVars>
          <dgm:bulletEnabled val="1"/>
        </dgm:presLayoutVars>
      </dgm:prSet>
      <dgm:spPr/>
    </dgm:pt>
    <dgm:pt modelId="{C8446356-5F39-3944-A0AA-2DCFD6EEE3CF}" type="pres">
      <dgm:prSet presAssocID="{7F723C20-1D79-D24F-A8BD-C63B5D19AFDD}" presName="sibTrans" presStyleLbl="sibTrans2D1" presStyleIdx="3" presStyleCnt="8"/>
      <dgm:spPr/>
    </dgm:pt>
    <dgm:pt modelId="{1C7FDF61-A926-A149-9010-75EEBE5C7208}" type="pres">
      <dgm:prSet presAssocID="{7F723C20-1D79-D24F-A8BD-C63B5D19AFDD}" presName="connectorText" presStyleLbl="sibTrans2D1" presStyleIdx="3" presStyleCnt="8"/>
      <dgm:spPr/>
    </dgm:pt>
    <dgm:pt modelId="{5E089B92-0308-8443-B3FC-7FB09CAB4C72}" type="pres">
      <dgm:prSet presAssocID="{26819351-55E3-FF4D-AF03-F5564D32507D}" presName="node" presStyleLbl="node1" presStyleIdx="4" presStyleCnt="9" custScaleX="226532">
        <dgm:presLayoutVars>
          <dgm:bulletEnabled val="1"/>
        </dgm:presLayoutVars>
      </dgm:prSet>
      <dgm:spPr/>
    </dgm:pt>
    <dgm:pt modelId="{BE48507D-053C-D242-B320-B565B36E70F0}" type="pres">
      <dgm:prSet presAssocID="{D4F01F27-AA88-2349-91A8-8F60C9A60F61}" presName="sibTrans" presStyleLbl="sibTrans2D1" presStyleIdx="4" presStyleCnt="8"/>
      <dgm:spPr/>
    </dgm:pt>
    <dgm:pt modelId="{DEA404EA-616C-F04B-B4C5-821EC14D65AD}" type="pres">
      <dgm:prSet presAssocID="{D4F01F27-AA88-2349-91A8-8F60C9A60F61}" presName="connectorText" presStyleLbl="sibTrans2D1" presStyleIdx="4" presStyleCnt="8"/>
      <dgm:spPr/>
    </dgm:pt>
    <dgm:pt modelId="{64620BD6-6B8B-E447-84D6-1EC1A264A0BA}" type="pres">
      <dgm:prSet presAssocID="{4F07BA4E-DDE9-0C42-BFF1-C51636CDDDCD}" presName="node" presStyleLbl="node1" presStyleIdx="5" presStyleCnt="9" custScaleX="226532">
        <dgm:presLayoutVars>
          <dgm:bulletEnabled val="1"/>
        </dgm:presLayoutVars>
      </dgm:prSet>
      <dgm:spPr/>
    </dgm:pt>
    <dgm:pt modelId="{E3C5F2F4-DE7A-AB42-A0DA-DC10A21B021E}" type="pres">
      <dgm:prSet presAssocID="{B766D13A-E47C-8840-98C1-1B26ED6F107C}" presName="sibTrans" presStyleLbl="sibTrans2D1" presStyleIdx="5" presStyleCnt="8"/>
      <dgm:spPr/>
    </dgm:pt>
    <dgm:pt modelId="{0CB544DF-8737-D745-B078-A957E3E17954}" type="pres">
      <dgm:prSet presAssocID="{B766D13A-E47C-8840-98C1-1B26ED6F107C}" presName="connectorText" presStyleLbl="sibTrans2D1" presStyleIdx="5" presStyleCnt="8"/>
      <dgm:spPr/>
    </dgm:pt>
    <dgm:pt modelId="{BBE1FD42-7898-3D4E-85D1-B4D467D3299B}" type="pres">
      <dgm:prSet presAssocID="{0CD9769E-5137-7640-992E-AB8CDB4EE9BC}" presName="node" presStyleLbl="node1" presStyleIdx="6" presStyleCnt="9" custScaleX="226532">
        <dgm:presLayoutVars>
          <dgm:bulletEnabled val="1"/>
        </dgm:presLayoutVars>
      </dgm:prSet>
      <dgm:spPr/>
    </dgm:pt>
    <dgm:pt modelId="{6FFDEB5C-DB84-C447-B563-D19755230868}" type="pres">
      <dgm:prSet presAssocID="{454B5825-1B56-7E43-8C70-A909743EAD4F}" presName="sibTrans" presStyleLbl="sibTrans2D1" presStyleIdx="6" presStyleCnt="8"/>
      <dgm:spPr/>
    </dgm:pt>
    <dgm:pt modelId="{D935F22F-23BA-B343-81F4-4818B5153F24}" type="pres">
      <dgm:prSet presAssocID="{454B5825-1B56-7E43-8C70-A909743EAD4F}" presName="connectorText" presStyleLbl="sibTrans2D1" presStyleIdx="6" presStyleCnt="8"/>
      <dgm:spPr/>
    </dgm:pt>
    <dgm:pt modelId="{1551C7C4-1610-1947-ADC8-95B29F82392E}" type="pres">
      <dgm:prSet presAssocID="{D27CB68C-EBF1-C24E-B069-CEAFA4DAF4D4}" presName="node" presStyleLbl="node1" presStyleIdx="7" presStyleCnt="9" custScaleX="224236">
        <dgm:presLayoutVars>
          <dgm:bulletEnabled val="1"/>
        </dgm:presLayoutVars>
      </dgm:prSet>
      <dgm:spPr/>
    </dgm:pt>
    <dgm:pt modelId="{79DC49A0-B155-8045-9819-2B73B6AD7C68}" type="pres">
      <dgm:prSet presAssocID="{DA2B3B44-1B91-5F48-B59E-DB4A9E2B4D82}" presName="sibTrans" presStyleLbl="sibTrans2D1" presStyleIdx="7" presStyleCnt="8"/>
      <dgm:spPr/>
    </dgm:pt>
    <dgm:pt modelId="{DBF9392C-8251-D645-B611-084380D48008}" type="pres">
      <dgm:prSet presAssocID="{DA2B3B44-1B91-5F48-B59E-DB4A9E2B4D82}" presName="connectorText" presStyleLbl="sibTrans2D1" presStyleIdx="7" presStyleCnt="8"/>
      <dgm:spPr/>
    </dgm:pt>
    <dgm:pt modelId="{9CB29767-B200-E44E-8B24-7BC15ECBC62D}" type="pres">
      <dgm:prSet presAssocID="{74860CFD-8F3C-F742-9722-F2F891C62E06}" presName="node" presStyleLbl="node1" presStyleIdx="8" presStyleCnt="9" custScaleX="224236">
        <dgm:presLayoutVars>
          <dgm:bulletEnabled val="1"/>
        </dgm:presLayoutVars>
      </dgm:prSet>
      <dgm:spPr/>
    </dgm:pt>
  </dgm:ptLst>
  <dgm:cxnLst>
    <dgm:cxn modelId="{1C274007-E99C-C745-A13B-7366EA302E71}" type="presOf" srcId="{D4F01F27-AA88-2349-91A8-8F60C9A60F61}" destId="{BE48507D-053C-D242-B320-B565B36E70F0}" srcOrd="0" destOrd="0" presId="urn:microsoft.com/office/officeart/2005/8/layout/process2"/>
    <dgm:cxn modelId="{7D7B7B13-2C39-1B47-8637-C2230DA55E81}" type="presOf" srcId="{DC60F767-D84E-124E-8081-E4F913377591}" destId="{04694E48-C86A-7F44-9933-593FD36CB7A4}" srcOrd="0" destOrd="0" presId="urn:microsoft.com/office/officeart/2005/8/layout/process2"/>
    <dgm:cxn modelId="{59F2F42E-18E0-CC4E-B4FC-B05B776B98B2}" srcId="{8C464E78-B813-5B4E-BA5E-1C643544375D}" destId="{D27CB68C-EBF1-C24E-B069-CEAFA4DAF4D4}" srcOrd="7" destOrd="0" parTransId="{FC4BB82A-E2C0-B945-A11F-810E643FA220}" sibTransId="{DA2B3B44-1B91-5F48-B59E-DB4A9E2B4D82}"/>
    <dgm:cxn modelId="{5C045136-E397-D047-A90E-DE8D07F8D08B}" srcId="{8C464E78-B813-5B4E-BA5E-1C643544375D}" destId="{74860CFD-8F3C-F742-9722-F2F891C62E06}" srcOrd="8" destOrd="0" parTransId="{A1EF7F3E-F15A-464F-B86B-4296E5280105}" sibTransId="{E96610CE-F1D1-4D45-BBBD-F5F8ACDF484F}"/>
    <dgm:cxn modelId="{E169E336-7BBC-9A4C-A706-AA63108BC88A}" srcId="{8C464E78-B813-5B4E-BA5E-1C643544375D}" destId="{4F07BA4E-DDE9-0C42-BFF1-C51636CDDDCD}" srcOrd="5" destOrd="0" parTransId="{E7C3F7C9-543E-8C4E-9132-DE307992540B}" sibTransId="{B766D13A-E47C-8840-98C1-1B26ED6F107C}"/>
    <dgm:cxn modelId="{DE5F1A4B-E2D6-EC42-A132-1FE9E50EA85C}" type="presOf" srcId="{D4F01F27-AA88-2349-91A8-8F60C9A60F61}" destId="{DEA404EA-616C-F04B-B4C5-821EC14D65AD}" srcOrd="1" destOrd="0" presId="urn:microsoft.com/office/officeart/2005/8/layout/process2"/>
    <dgm:cxn modelId="{E172E251-4EE4-6C40-943D-197E3C46E100}" type="presOf" srcId="{13A8B705-F328-F544-BE4D-18F84B23C3BD}" destId="{4D2B28E8-D179-574B-9F86-2B444D84603B}" srcOrd="0" destOrd="0" presId="urn:microsoft.com/office/officeart/2005/8/layout/process2"/>
    <dgm:cxn modelId="{92A20F52-D6B2-B94A-90B3-5640BAC12BF5}" srcId="{8C464E78-B813-5B4E-BA5E-1C643544375D}" destId="{26819351-55E3-FF4D-AF03-F5564D32507D}" srcOrd="4" destOrd="0" parTransId="{1EBC4A27-4187-A444-BC12-5E338DBE4E19}" sibTransId="{D4F01F27-AA88-2349-91A8-8F60C9A60F61}"/>
    <dgm:cxn modelId="{76F2EC5C-1725-D548-9296-FF71BBB8304D}" type="presOf" srcId="{DA2B3B44-1B91-5F48-B59E-DB4A9E2B4D82}" destId="{DBF9392C-8251-D645-B611-084380D48008}" srcOrd="1" destOrd="0" presId="urn:microsoft.com/office/officeart/2005/8/layout/process2"/>
    <dgm:cxn modelId="{0042FE61-5585-8349-8C00-4227815E4017}" type="presOf" srcId="{FD81B93B-B2CA-5F49-A556-D8E343C0C6D5}" destId="{66589A16-2453-B449-B859-04C17FCEF72C}" srcOrd="0" destOrd="0" presId="urn:microsoft.com/office/officeart/2005/8/layout/process2"/>
    <dgm:cxn modelId="{9C454866-B7FD-7B4A-A489-D8E8876CEEEB}" srcId="{8C464E78-B813-5B4E-BA5E-1C643544375D}" destId="{13A8B705-F328-F544-BE4D-18F84B23C3BD}" srcOrd="1" destOrd="0" parTransId="{62FA288F-7BC3-A24A-BF63-C5C7B7BFBE45}" sibTransId="{84C84BD8-8058-6440-B33D-1CA1CB2E122C}"/>
    <dgm:cxn modelId="{C890D56C-2E43-1F4D-8688-A46860CE1B53}" type="presOf" srcId="{84C84BD8-8058-6440-B33D-1CA1CB2E122C}" destId="{354A0531-B174-C146-A17A-2BCA19AB824C}" srcOrd="0" destOrd="0" presId="urn:microsoft.com/office/officeart/2005/8/layout/process2"/>
    <dgm:cxn modelId="{5F223271-30D9-384F-8280-803AD40F1571}" type="presOf" srcId="{8C464E78-B813-5B4E-BA5E-1C643544375D}" destId="{2A9C2D18-95D9-C74E-A646-0DB80A487E99}" srcOrd="0" destOrd="0" presId="urn:microsoft.com/office/officeart/2005/8/layout/process2"/>
    <dgm:cxn modelId="{7E09F871-804D-484E-894E-260DF6DEFDB5}" type="presOf" srcId="{E2A03AFF-7A8D-1849-AD75-04D7CCDAFA69}" destId="{54E29B1A-9FB9-DE48-949D-75803B7C7F65}" srcOrd="0" destOrd="0" presId="urn:microsoft.com/office/officeart/2005/8/layout/process2"/>
    <dgm:cxn modelId="{C2943B88-4B32-0245-99BF-3BAAAFB3DBB7}" type="presOf" srcId="{DA2B3B44-1B91-5F48-B59E-DB4A9E2B4D82}" destId="{79DC49A0-B155-8045-9819-2B73B6AD7C68}" srcOrd="0" destOrd="0" presId="urn:microsoft.com/office/officeart/2005/8/layout/process2"/>
    <dgm:cxn modelId="{A7D58B9B-8391-2C41-A522-6825199471C6}" type="presOf" srcId="{0CD9769E-5137-7640-992E-AB8CDB4EE9BC}" destId="{BBE1FD42-7898-3D4E-85D1-B4D467D3299B}" srcOrd="0" destOrd="0" presId="urn:microsoft.com/office/officeart/2005/8/layout/process2"/>
    <dgm:cxn modelId="{32468C9D-EA52-7041-A872-853C34D417F4}" type="presOf" srcId="{454B5825-1B56-7E43-8C70-A909743EAD4F}" destId="{D935F22F-23BA-B343-81F4-4818B5153F24}" srcOrd="1" destOrd="0" presId="urn:microsoft.com/office/officeart/2005/8/layout/process2"/>
    <dgm:cxn modelId="{2DD6B6A1-896E-F443-AE4C-E4D41820C5E2}" type="presOf" srcId="{AFB011A3-08EA-4C46-9903-9B374D90B9D0}" destId="{0E08F04D-18C1-784B-8860-40BDD35C54C7}" srcOrd="0" destOrd="0" presId="urn:microsoft.com/office/officeart/2005/8/layout/process2"/>
    <dgm:cxn modelId="{8831CAA2-831A-A84D-98A3-047E36F3E685}" srcId="{8C464E78-B813-5B4E-BA5E-1C643544375D}" destId="{DC60F767-D84E-124E-8081-E4F913377591}" srcOrd="0" destOrd="0" parTransId="{FFA879B3-9DCD-D749-B63E-6501BA4AAE7A}" sibTransId="{0E04D2ED-542F-7740-A112-27F9E310E287}"/>
    <dgm:cxn modelId="{12E52EA6-3232-F447-A1F3-52A483581F15}" type="presOf" srcId="{454B5825-1B56-7E43-8C70-A909743EAD4F}" destId="{6FFDEB5C-DB84-C447-B563-D19755230868}" srcOrd="0" destOrd="0" presId="urn:microsoft.com/office/officeart/2005/8/layout/process2"/>
    <dgm:cxn modelId="{47D87FA8-EFD3-DB47-87CC-1FD3714153F7}" type="presOf" srcId="{26819351-55E3-FF4D-AF03-F5564D32507D}" destId="{5E089B92-0308-8443-B3FC-7FB09CAB4C72}" srcOrd="0" destOrd="0" presId="urn:microsoft.com/office/officeart/2005/8/layout/process2"/>
    <dgm:cxn modelId="{FE2483B3-63B8-3F44-B811-DADCB108A86E}" type="presOf" srcId="{AFB011A3-08EA-4C46-9903-9B374D90B9D0}" destId="{961F5A56-D137-8849-B712-A75073A1BF1A}" srcOrd="1" destOrd="0" presId="urn:microsoft.com/office/officeart/2005/8/layout/process2"/>
    <dgm:cxn modelId="{65A1C9B4-FF93-4D4B-A984-FD5ABBFCDFD6}" type="presOf" srcId="{7F723C20-1D79-D24F-A8BD-C63B5D19AFDD}" destId="{C8446356-5F39-3944-A0AA-2DCFD6EEE3CF}" srcOrd="0" destOrd="0" presId="urn:microsoft.com/office/officeart/2005/8/layout/process2"/>
    <dgm:cxn modelId="{D2E990BA-988C-334C-BE3D-F7551E4CEEF5}" srcId="{8C464E78-B813-5B4E-BA5E-1C643544375D}" destId="{0CD9769E-5137-7640-992E-AB8CDB4EE9BC}" srcOrd="6" destOrd="0" parTransId="{573D69A0-9877-4441-B8FB-EA5B257AFA68}" sibTransId="{454B5825-1B56-7E43-8C70-A909743EAD4F}"/>
    <dgm:cxn modelId="{9A82F2C1-0C71-6448-BF4F-B38476BF006E}" type="presOf" srcId="{B766D13A-E47C-8840-98C1-1B26ED6F107C}" destId="{0CB544DF-8737-D745-B078-A957E3E17954}" srcOrd="1" destOrd="0" presId="urn:microsoft.com/office/officeart/2005/8/layout/process2"/>
    <dgm:cxn modelId="{B466BEC3-46CD-A94D-A687-F147F6A832C0}" type="presOf" srcId="{D27CB68C-EBF1-C24E-B069-CEAFA4DAF4D4}" destId="{1551C7C4-1610-1947-ADC8-95B29F82392E}" srcOrd="0" destOrd="0" presId="urn:microsoft.com/office/officeart/2005/8/layout/process2"/>
    <dgm:cxn modelId="{AF2D54C5-B71A-3D46-B256-EACB9700FD6E}" srcId="{8C464E78-B813-5B4E-BA5E-1C643544375D}" destId="{E2A03AFF-7A8D-1849-AD75-04D7CCDAFA69}" srcOrd="3" destOrd="0" parTransId="{2949CB23-9043-6F44-B6F6-B6DF9CD82525}" sibTransId="{7F723C20-1D79-D24F-A8BD-C63B5D19AFDD}"/>
    <dgm:cxn modelId="{D9CC52C7-DDB0-2F49-B2D1-51A00CB2FE24}" type="presOf" srcId="{0E04D2ED-542F-7740-A112-27F9E310E287}" destId="{E306F705-4A43-2B4D-881B-BCF660A46449}" srcOrd="1" destOrd="0" presId="urn:microsoft.com/office/officeart/2005/8/layout/process2"/>
    <dgm:cxn modelId="{2D2BCDC8-B106-B44D-8560-4E65B519B227}" type="presOf" srcId="{4F07BA4E-DDE9-0C42-BFF1-C51636CDDDCD}" destId="{64620BD6-6B8B-E447-84D6-1EC1A264A0BA}" srcOrd="0" destOrd="0" presId="urn:microsoft.com/office/officeart/2005/8/layout/process2"/>
    <dgm:cxn modelId="{076FDDCE-E147-F340-808B-C8814EC85BAB}" type="presOf" srcId="{0E04D2ED-542F-7740-A112-27F9E310E287}" destId="{70015A06-85D8-1640-B113-023901A90DC4}" srcOrd="0" destOrd="0" presId="urn:microsoft.com/office/officeart/2005/8/layout/process2"/>
    <dgm:cxn modelId="{1FD99AE0-3AF5-AF4F-ACDD-D7714C9AA719}" type="presOf" srcId="{74860CFD-8F3C-F742-9722-F2F891C62E06}" destId="{9CB29767-B200-E44E-8B24-7BC15ECBC62D}" srcOrd="0" destOrd="0" presId="urn:microsoft.com/office/officeart/2005/8/layout/process2"/>
    <dgm:cxn modelId="{C397A4E1-3A4B-C34E-A84B-F4CCD03F1079}" type="presOf" srcId="{B766D13A-E47C-8840-98C1-1B26ED6F107C}" destId="{E3C5F2F4-DE7A-AB42-A0DA-DC10A21B021E}" srcOrd="0" destOrd="0" presId="urn:microsoft.com/office/officeart/2005/8/layout/process2"/>
    <dgm:cxn modelId="{D65FE7EB-6785-6E4D-81DD-143E49D38019}" type="presOf" srcId="{7F723C20-1D79-D24F-A8BD-C63B5D19AFDD}" destId="{1C7FDF61-A926-A149-9010-75EEBE5C7208}" srcOrd="1" destOrd="0" presId="urn:microsoft.com/office/officeart/2005/8/layout/process2"/>
    <dgm:cxn modelId="{C67CEDEC-FA89-1C49-8A55-07B34E1E9CF9}" srcId="{8C464E78-B813-5B4E-BA5E-1C643544375D}" destId="{FD81B93B-B2CA-5F49-A556-D8E343C0C6D5}" srcOrd="2" destOrd="0" parTransId="{96A63EED-A201-D944-A426-53BE3C578884}" sibTransId="{AFB011A3-08EA-4C46-9903-9B374D90B9D0}"/>
    <dgm:cxn modelId="{259005EF-DA55-5F41-8815-846E2F5104B7}" type="presOf" srcId="{84C84BD8-8058-6440-B33D-1CA1CB2E122C}" destId="{7BD7E127-D3C5-9A42-A219-A87FFD58457A}" srcOrd="1" destOrd="0" presId="urn:microsoft.com/office/officeart/2005/8/layout/process2"/>
    <dgm:cxn modelId="{1FA0817B-FE5F-4F42-A67A-76FFE13EC242}" type="presParOf" srcId="{2A9C2D18-95D9-C74E-A646-0DB80A487E99}" destId="{04694E48-C86A-7F44-9933-593FD36CB7A4}" srcOrd="0" destOrd="0" presId="urn:microsoft.com/office/officeart/2005/8/layout/process2"/>
    <dgm:cxn modelId="{792BB9E1-635B-E644-BED6-CF058BEADB63}" type="presParOf" srcId="{2A9C2D18-95D9-C74E-A646-0DB80A487E99}" destId="{70015A06-85D8-1640-B113-023901A90DC4}" srcOrd="1" destOrd="0" presId="urn:microsoft.com/office/officeart/2005/8/layout/process2"/>
    <dgm:cxn modelId="{44D737EF-7210-E84A-AFCF-B2DF25D2D91B}" type="presParOf" srcId="{70015A06-85D8-1640-B113-023901A90DC4}" destId="{E306F705-4A43-2B4D-881B-BCF660A46449}" srcOrd="0" destOrd="0" presId="urn:microsoft.com/office/officeart/2005/8/layout/process2"/>
    <dgm:cxn modelId="{143678C3-8097-9B4D-8DFE-F0BB3110E917}" type="presParOf" srcId="{2A9C2D18-95D9-C74E-A646-0DB80A487E99}" destId="{4D2B28E8-D179-574B-9F86-2B444D84603B}" srcOrd="2" destOrd="0" presId="urn:microsoft.com/office/officeart/2005/8/layout/process2"/>
    <dgm:cxn modelId="{AE94EE36-B965-244F-BED0-7800C2842485}" type="presParOf" srcId="{2A9C2D18-95D9-C74E-A646-0DB80A487E99}" destId="{354A0531-B174-C146-A17A-2BCA19AB824C}" srcOrd="3" destOrd="0" presId="urn:microsoft.com/office/officeart/2005/8/layout/process2"/>
    <dgm:cxn modelId="{A2019C9F-0651-9B40-B096-113E01DC4B0A}" type="presParOf" srcId="{354A0531-B174-C146-A17A-2BCA19AB824C}" destId="{7BD7E127-D3C5-9A42-A219-A87FFD58457A}" srcOrd="0" destOrd="0" presId="urn:microsoft.com/office/officeart/2005/8/layout/process2"/>
    <dgm:cxn modelId="{E6BEB3A3-F668-E847-9FC5-6CAADB8A1BB0}" type="presParOf" srcId="{2A9C2D18-95D9-C74E-A646-0DB80A487E99}" destId="{66589A16-2453-B449-B859-04C17FCEF72C}" srcOrd="4" destOrd="0" presId="urn:microsoft.com/office/officeart/2005/8/layout/process2"/>
    <dgm:cxn modelId="{7B30735F-335B-EC4A-BBED-4B3D68080D86}" type="presParOf" srcId="{2A9C2D18-95D9-C74E-A646-0DB80A487E99}" destId="{0E08F04D-18C1-784B-8860-40BDD35C54C7}" srcOrd="5" destOrd="0" presId="urn:microsoft.com/office/officeart/2005/8/layout/process2"/>
    <dgm:cxn modelId="{1B6CB468-CEF6-C147-8913-71620630F194}" type="presParOf" srcId="{0E08F04D-18C1-784B-8860-40BDD35C54C7}" destId="{961F5A56-D137-8849-B712-A75073A1BF1A}" srcOrd="0" destOrd="0" presId="urn:microsoft.com/office/officeart/2005/8/layout/process2"/>
    <dgm:cxn modelId="{16BE4E53-1455-8E47-A0F3-948FD824964D}" type="presParOf" srcId="{2A9C2D18-95D9-C74E-A646-0DB80A487E99}" destId="{54E29B1A-9FB9-DE48-949D-75803B7C7F65}" srcOrd="6" destOrd="0" presId="urn:microsoft.com/office/officeart/2005/8/layout/process2"/>
    <dgm:cxn modelId="{8C938B96-FB90-7845-935A-71E6432CE440}" type="presParOf" srcId="{2A9C2D18-95D9-C74E-A646-0DB80A487E99}" destId="{C8446356-5F39-3944-A0AA-2DCFD6EEE3CF}" srcOrd="7" destOrd="0" presId="urn:microsoft.com/office/officeart/2005/8/layout/process2"/>
    <dgm:cxn modelId="{C5BDE9B2-52A8-9146-8835-FA540893B0DB}" type="presParOf" srcId="{C8446356-5F39-3944-A0AA-2DCFD6EEE3CF}" destId="{1C7FDF61-A926-A149-9010-75EEBE5C7208}" srcOrd="0" destOrd="0" presId="urn:microsoft.com/office/officeart/2005/8/layout/process2"/>
    <dgm:cxn modelId="{AF37ACF1-1D6C-7145-AF05-45ADCAE3901D}" type="presParOf" srcId="{2A9C2D18-95D9-C74E-A646-0DB80A487E99}" destId="{5E089B92-0308-8443-B3FC-7FB09CAB4C72}" srcOrd="8" destOrd="0" presId="urn:microsoft.com/office/officeart/2005/8/layout/process2"/>
    <dgm:cxn modelId="{02AE8BA6-2231-2346-8383-9D0F0CF65954}" type="presParOf" srcId="{2A9C2D18-95D9-C74E-A646-0DB80A487E99}" destId="{BE48507D-053C-D242-B320-B565B36E70F0}" srcOrd="9" destOrd="0" presId="urn:microsoft.com/office/officeart/2005/8/layout/process2"/>
    <dgm:cxn modelId="{E7AF995D-9338-7F47-A1E8-F1AAFA3CB7F1}" type="presParOf" srcId="{BE48507D-053C-D242-B320-B565B36E70F0}" destId="{DEA404EA-616C-F04B-B4C5-821EC14D65AD}" srcOrd="0" destOrd="0" presId="urn:microsoft.com/office/officeart/2005/8/layout/process2"/>
    <dgm:cxn modelId="{F57FF41E-EBFE-9541-8592-1991EEEDD579}" type="presParOf" srcId="{2A9C2D18-95D9-C74E-A646-0DB80A487E99}" destId="{64620BD6-6B8B-E447-84D6-1EC1A264A0BA}" srcOrd="10" destOrd="0" presId="urn:microsoft.com/office/officeart/2005/8/layout/process2"/>
    <dgm:cxn modelId="{38165D55-5AB8-434C-BFE2-7BDF6D0884A0}" type="presParOf" srcId="{2A9C2D18-95D9-C74E-A646-0DB80A487E99}" destId="{E3C5F2F4-DE7A-AB42-A0DA-DC10A21B021E}" srcOrd="11" destOrd="0" presId="urn:microsoft.com/office/officeart/2005/8/layout/process2"/>
    <dgm:cxn modelId="{3DDB946E-B611-394C-B88E-F36CA3945A79}" type="presParOf" srcId="{E3C5F2F4-DE7A-AB42-A0DA-DC10A21B021E}" destId="{0CB544DF-8737-D745-B078-A957E3E17954}" srcOrd="0" destOrd="0" presId="urn:microsoft.com/office/officeart/2005/8/layout/process2"/>
    <dgm:cxn modelId="{E84C2127-202D-5642-874E-463672586AF0}" type="presParOf" srcId="{2A9C2D18-95D9-C74E-A646-0DB80A487E99}" destId="{BBE1FD42-7898-3D4E-85D1-B4D467D3299B}" srcOrd="12" destOrd="0" presId="urn:microsoft.com/office/officeart/2005/8/layout/process2"/>
    <dgm:cxn modelId="{FBDBA5EE-86F1-EE4B-9CCC-843EFE0E9442}" type="presParOf" srcId="{2A9C2D18-95D9-C74E-A646-0DB80A487E99}" destId="{6FFDEB5C-DB84-C447-B563-D19755230868}" srcOrd="13" destOrd="0" presId="urn:microsoft.com/office/officeart/2005/8/layout/process2"/>
    <dgm:cxn modelId="{281E5989-7349-8B4F-B161-132CC6007162}" type="presParOf" srcId="{6FFDEB5C-DB84-C447-B563-D19755230868}" destId="{D935F22F-23BA-B343-81F4-4818B5153F24}" srcOrd="0" destOrd="0" presId="urn:microsoft.com/office/officeart/2005/8/layout/process2"/>
    <dgm:cxn modelId="{2F655FEE-90ED-0348-9418-B5A3D18AD70F}" type="presParOf" srcId="{2A9C2D18-95D9-C74E-A646-0DB80A487E99}" destId="{1551C7C4-1610-1947-ADC8-95B29F82392E}" srcOrd="14" destOrd="0" presId="urn:microsoft.com/office/officeart/2005/8/layout/process2"/>
    <dgm:cxn modelId="{A5916E64-CD43-284D-A99F-12915F96F821}" type="presParOf" srcId="{2A9C2D18-95D9-C74E-A646-0DB80A487E99}" destId="{79DC49A0-B155-8045-9819-2B73B6AD7C68}" srcOrd="15" destOrd="0" presId="urn:microsoft.com/office/officeart/2005/8/layout/process2"/>
    <dgm:cxn modelId="{AFA64551-F56D-BF49-A2AE-5C5EB1E01D9E}" type="presParOf" srcId="{79DC49A0-B155-8045-9819-2B73B6AD7C68}" destId="{DBF9392C-8251-D645-B611-084380D48008}" srcOrd="0" destOrd="0" presId="urn:microsoft.com/office/officeart/2005/8/layout/process2"/>
    <dgm:cxn modelId="{19E2E564-9B67-284A-B586-05ECEB620120}" type="presParOf" srcId="{2A9C2D18-95D9-C74E-A646-0DB80A487E99}" destId="{9CB29767-B200-E44E-8B24-7BC15ECBC62D}" srcOrd="1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4B9CE0-361B-C14D-B267-1A38E3C7122C}" type="doc">
      <dgm:prSet loTypeId="urn:microsoft.com/office/officeart/2005/8/layout/hProcess7" loCatId="" qsTypeId="urn:microsoft.com/office/officeart/2005/8/quickstyle/simple4" qsCatId="simple" csTypeId="urn:microsoft.com/office/officeart/2005/8/colors/colorful1" csCatId="colorful" phldr="1"/>
      <dgm:spPr/>
      <dgm:t>
        <a:bodyPr/>
        <a:lstStyle/>
        <a:p>
          <a:endParaRPr lang="en-US"/>
        </a:p>
      </dgm:t>
    </dgm:pt>
    <dgm:pt modelId="{72B1E897-7383-1243-BB42-FA1EB5521348}">
      <dgm:prSet phldrT="[Text]"/>
      <dgm:spPr>
        <a:solidFill>
          <a:srgbClr val="C00000"/>
        </a:solidFill>
      </dgm:spPr>
      <dgm:t>
        <a:bodyPr/>
        <a:lstStyle/>
        <a:p>
          <a:r>
            <a:rPr lang="en-US" dirty="0"/>
            <a:t> </a:t>
          </a:r>
        </a:p>
      </dgm:t>
    </dgm:pt>
    <dgm:pt modelId="{46EB3F66-851E-0241-B2B2-5D755E8AA663}" type="parTrans" cxnId="{8CDFD42C-C3AB-6044-A937-DDDEACCA55F4}">
      <dgm:prSet/>
      <dgm:spPr/>
      <dgm:t>
        <a:bodyPr/>
        <a:lstStyle/>
        <a:p>
          <a:endParaRPr lang="en-US"/>
        </a:p>
      </dgm:t>
    </dgm:pt>
    <dgm:pt modelId="{0E73726D-1F64-4B47-9DBB-078DB7C0163C}" type="sibTrans" cxnId="{8CDFD42C-C3AB-6044-A937-DDDEACCA55F4}">
      <dgm:prSet/>
      <dgm:spPr/>
      <dgm:t>
        <a:bodyPr/>
        <a:lstStyle/>
        <a:p>
          <a:endParaRPr lang="en-US"/>
        </a:p>
      </dgm:t>
    </dgm:pt>
    <dgm:pt modelId="{B026E1B9-91FC-854E-B879-6A82537D3C84}">
      <dgm:prSet phldrT="[Text]"/>
      <dgm:spPr>
        <a:solidFill>
          <a:srgbClr val="C00000"/>
        </a:solidFill>
      </dgm:spPr>
      <dgm:t>
        <a:bodyPr/>
        <a:lstStyle/>
        <a:p>
          <a:r>
            <a:rPr lang="en-US" dirty="0"/>
            <a:t>Children</a:t>
          </a:r>
        </a:p>
      </dgm:t>
    </dgm:pt>
    <dgm:pt modelId="{6B3935DB-6195-EC40-9A58-5547F640EFB4}" type="parTrans" cxnId="{796BE9BA-4D87-744F-A64D-0164EA549F7E}">
      <dgm:prSet/>
      <dgm:spPr/>
      <dgm:t>
        <a:bodyPr/>
        <a:lstStyle/>
        <a:p>
          <a:endParaRPr lang="en-US"/>
        </a:p>
      </dgm:t>
    </dgm:pt>
    <dgm:pt modelId="{0F21EEF3-FE08-6F45-8844-B1E6A03C185E}" type="sibTrans" cxnId="{796BE9BA-4D87-744F-A64D-0164EA549F7E}">
      <dgm:prSet/>
      <dgm:spPr/>
      <dgm:t>
        <a:bodyPr/>
        <a:lstStyle/>
        <a:p>
          <a:endParaRPr lang="en-US"/>
        </a:p>
      </dgm:t>
    </dgm:pt>
    <dgm:pt modelId="{0953A689-050F-9140-8803-5B482B81369D}">
      <dgm:prSet phldrT="[Text]"/>
      <dgm:spPr>
        <a:solidFill>
          <a:schemeClr val="bg1">
            <a:lumMod val="65000"/>
          </a:schemeClr>
        </a:solidFill>
      </dgm:spPr>
      <dgm:t>
        <a:bodyPr/>
        <a:lstStyle/>
        <a:p>
          <a:r>
            <a:rPr lang="en-US" dirty="0"/>
            <a:t> </a:t>
          </a:r>
        </a:p>
      </dgm:t>
    </dgm:pt>
    <dgm:pt modelId="{94F6BEEB-0F34-184C-9CD2-9602787955BD}" type="parTrans" cxnId="{C6180F71-85ED-7B44-A807-6653A5747357}">
      <dgm:prSet/>
      <dgm:spPr/>
      <dgm:t>
        <a:bodyPr/>
        <a:lstStyle/>
        <a:p>
          <a:endParaRPr lang="en-US"/>
        </a:p>
      </dgm:t>
    </dgm:pt>
    <dgm:pt modelId="{51E13C9A-8682-AC46-A01C-332218663DB4}" type="sibTrans" cxnId="{C6180F71-85ED-7B44-A807-6653A5747357}">
      <dgm:prSet/>
      <dgm:spPr/>
      <dgm:t>
        <a:bodyPr/>
        <a:lstStyle/>
        <a:p>
          <a:endParaRPr lang="en-US"/>
        </a:p>
      </dgm:t>
    </dgm:pt>
    <dgm:pt modelId="{90816D0E-1D44-D047-8579-2C6B5DCB7ACB}">
      <dgm:prSet phldrT="[Text]"/>
      <dgm:spPr/>
      <dgm:t>
        <a:bodyPr/>
        <a:lstStyle/>
        <a:p>
          <a:r>
            <a:rPr lang="en-US" dirty="0"/>
            <a:t>Teens</a:t>
          </a:r>
        </a:p>
      </dgm:t>
    </dgm:pt>
    <dgm:pt modelId="{60FB9F33-75A7-A54C-BC9F-6CF08B3381B8}" type="parTrans" cxnId="{26D488A0-41D8-3C4E-80C0-815C90F013C6}">
      <dgm:prSet/>
      <dgm:spPr/>
      <dgm:t>
        <a:bodyPr/>
        <a:lstStyle/>
        <a:p>
          <a:endParaRPr lang="en-US"/>
        </a:p>
      </dgm:t>
    </dgm:pt>
    <dgm:pt modelId="{1EA66853-A07B-BC43-A271-44BF5952C677}" type="sibTrans" cxnId="{26D488A0-41D8-3C4E-80C0-815C90F013C6}">
      <dgm:prSet/>
      <dgm:spPr/>
      <dgm:t>
        <a:bodyPr/>
        <a:lstStyle/>
        <a:p>
          <a:endParaRPr lang="en-US"/>
        </a:p>
      </dgm:t>
    </dgm:pt>
    <dgm:pt modelId="{BB7E7AAA-5733-5C46-BA63-48CC3AB281D9}">
      <dgm:prSet phldrT="[Text]"/>
      <dgm:spPr/>
      <dgm:t>
        <a:bodyPr/>
        <a:lstStyle/>
        <a:p>
          <a:r>
            <a:rPr lang="en-US" dirty="0"/>
            <a:t> </a:t>
          </a:r>
        </a:p>
      </dgm:t>
    </dgm:pt>
    <dgm:pt modelId="{CE9592C8-45A3-7343-95EC-A3F03B83824E}" type="parTrans" cxnId="{B86BC23A-2112-1D44-A353-716A407A57AD}">
      <dgm:prSet/>
      <dgm:spPr/>
      <dgm:t>
        <a:bodyPr/>
        <a:lstStyle/>
        <a:p>
          <a:endParaRPr lang="en-US"/>
        </a:p>
      </dgm:t>
    </dgm:pt>
    <dgm:pt modelId="{9771FEE7-8F94-B34C-B5A2-F12010C2E244}" type="sibTrans" cxnId="{B86BC23A-2112-1D44-A353-716A407A57AD}">
      <dgm:prSet/>
      <dgm:spPr/>
      <dgm:t>
        <a:bodyPr/>
        <a:lstStyle/>
        <a:p>
          <a:endParaRPr lang="en-US"/>
        </a:p>
      </dgm:t>
    </dgm:pt>
    <dgm:pt modelId="{EED3883C-1FBD-BF4E-8332-2D4128CBE28F}">
      <dgm:prSet phldrT="[Text]"/>
      <dgm:spPr/>
      <dgm:t>
        <a:bodyPr/>
        <a:lstStyle/>
        <a:p>
          <a:r>
            <a:rPr lang="en-US" dirty="0"/>
            <a:t>Young Adults</a:t>
          </a:r>
        </a:p>
      </dgm:t>
    </dgm:pt>
    <dgm:pt modelId="{D2D1BF56-C107-DB41-9FBF-9D0A795D48AB}" type="parTrans" cxnId="{1510E0D2-EE7B-6447-A9BD-40EE53E5C301}">
      <dgm:prSet/>
      <dgm:spPr/>
      <dgm:t>
        <a:bodyPr/>
        <a:lstStyle/>
        <a:p>
          <a:endParaRPr lang="en-US"/>
        </a:p>
      </dgm:t>
    </dgm:pt>
    <dgm:pt modelId="{8D748963-F6AB-7B44-8E55-613D61C64FCF}" type="sibTrans" cxnId="{1510E0D2-EE7B-6447-A9BD-40EE53E5C301}">
      <dgm:prSet/>
      <dgm:spPr/>
      <dgm:t>
        <a:bodyPr/>
        <a:lstStyle/>
        <a:p>
          <a:endParaRPr lang="en-US"/>
        </a:p>
      </dgm:t>
    </dgm:pt>
    <dgm:pt modelId="{52A0D9F4-80EC-C642-8CA1-D2E9321BFF69}">
      <dgm:prSet phldrT="[Text]"/>
      <dgm:spPr/>
      <dgm:t>
        <a:bodyPr/>
        <a:lstStyle/>
        <a:p>
          <a:r>
            <a:rPr lang="en-US" dirty="0"/>
            <a:t>Older Adults</a:t>
          </a:r>
        </a:p>
      </dgm:t>
    </dgm:pt>
    <dgm:pt modelId="{7CB4C6A0-E53C-DC46-8B32-D3117DED5E54}" type="parTrans" cxnId="{DC39D45F-9819-5649-B639-02DCDC33D753}">
      <dgm:prSet/>
      <dgm:spPr/>
      <dgm:t>
        <a:bodyPr/>
        <a:lstStyle/>
        <a:p>
          <a:endParaRPr lang="en-US"/>
        </a:p>
      </dgm:t>
    </dgm:pt>
    <dgm:pt modelId="{94546BCA-B76F-4D44-8679-777F8616B592}" type="sibTrans" cxnId="{DC39D45F-9819-5649-B639-02DCDC33D753}">
      <dgm:prSet/>
      <dgm:spPr/>
      <dgm:t>
        <a:bodyPr/>
        <a:lstStyle/>
        <a:p>
          <a:endParaRPr lang="en-US"/>
        </a:p>
      </dgm:t>
    </dgm:pt>
    <dgm:pt modelId="{23A72C86-AC09-5E4F-9A74-F6C719280187}">
      <dgm:prSet phldrT="[Text]"/>
      <dgm:spPr/>
      <dgm:t>
        <a:bodyPr/>
        <a:lstStyle/>
        <a:p>
          <a:r>
            <a:rPr lang="en-US" dirty="0"/>
            <a:t>Midlife Adults</a:t>
          </a:r>
        </a:p>
      </dgm:t>
    </dgm:pt>
    <dgm:pt modelId="{270DA7A7-F9B3-934F-BF3D-14E335C1AD88}" type="parTrans" cxnId="{168F21AA-9370-BA47-B1E1-A1D550DEC92E}">
      <dgm:prSet/>
      <dgm:spPr/>
      <dgm:t>
        <a:bodyPr/>
        <a:lstStyle/>
        <a:p>
          <a:endParaRPr lang="en-US"/>
        </a:p>
      </dgm:t>
    </dgm:pt>
    <dgm:pt modelId="{6082D7CE-0A80-9642-8D3A-D6F2834580C7}" type="sibTrans" cxnId="{168F21AA-9370-BA47-B1E1-A1D550DEC92E}">
      <dgm:prSet/>
      <dgm:spPr/>
      <dgm:t>
        <a:bodyPr/>
        <a:lstStyle/>
        <a:p>
          <a:endParaRPr lang="en-US"/>
        </a:p>
      </dgm:t>
    </dgm:pt>
    <dgm:pt modelId="{9707F62A-31CA-9C40-90EA-062486240BF6}">
      <dgm:prSet phldrT="[Text]"/>
      <dgm:spPr/>
      <dgm:t>
        <a:bodyPr/>
        <a:lstStyle/>
        <a:p>
          <a:r>
            <a:rPr lang="en-US" dirty="0"/>
            <a:t>Mature Adults</a:t>
          </a:r>
        </a:p>
      </dgm:t>
    </dgm:pt>
    <dgm:pt modelId="{877F406C-0BD3-6E47-9B38-CE379EB202DB}" type="parTrans" cxnId="{80CBA6E3-A929-CE49-8F60-2EAEDCBE5EBD}">
      <dgm:prSet/>
      <dgm:spPr/>
      <dgm:t>
        <a:bodyPr/>
        <a:lstStyle/>
        <a:p>
          <a:endParaRPr lang="en-US"/>
        </a:p>
      </dgm:t>
    </dgm:pt>
    <dgm:pt modelId="{C159D6E8-34AF-E245-B6C5-54008B68FCC9}" type="sibTrans" cxnId="{80CBA6E3-A929-CE49-8F60-2EAEDCBE5EBD}">
      <dgm:prSet/>
      <dgm:spPr/>
      <dgm:t>
        <a:bodyPr/>
        <a:lstStyle/>
        <a:p>
          <a:endParaRPr lang="en-US"/>
        </a:p>
      </dgm:t>
    </dgm:pt>
    <dgm:pt modelId="{121A7736-5050-664F-87BA-1D79974BA8C7}">
      <dgm:prSet phldrT="[Text]"/>
      <dgm:spPr/>
      <dgm:t>
        <a:bodyPr/>
        <a:lstStyle/>
        <a:p>
          <a:endParaRPr lang="en-US" dirty="0"/>
        </a:p>
      </dgm:t>
    </dgm:pt>
    <dgm:pt modelId="{1659236F-6902-ED44-86FF-7D2D6BBED5F7}" type="parTrans" cxnId="{9760F09B-3C1D-764B-B825-0A053F754855}">
      <dgm:prSet/>
      <dgm:spPr/>
      <dgm:t>
        <a:bodyPr/>
        <a:lstStyle/>
        <a:p>
          <a:endParaRPr lang="en-US"/>
        </a:p>
      </dgm:t>
    </dgm:pt>
    <dgm:pt modelId="{1B7E8694-AE44-6046-B940-D371B5D16752}" type="sibTrans" cxnId="{9760F09B-3C1D-764B-B825-0A053F754855}">
      <dgm:prSet/>
      <dgm:spPr/>
      <dgm:t>
        <a:bodyPr/>
        <a:lstStyle/>
        <a:p>
          <a:endParaRPr lang="en-US"/>
        </a:p>
      </dgm:t>
    </dgm:pt>
    <dgm:pt modelId="{D7AE4DF9-376F-FA42-852D-2D3F8C2D91FC}">
      <dgm:prSet phldrT="[Text]"/>
      <dgm:spPr/>
      <dgm:t>
        <a:bodyPr/>
        <a:lstStyle/>
        <a:p>
          <a:endParaRPr lang="en-US" dirty="0"/>
        </a:p>
      </dgm:t>
    </dgm:pt>
    <dgm:pt modelId="{358474B7-0631-A043-87EF-01EBC0189B5A}" type="parTrans" cxnId="{B3F3621D-2B1B-EF4E-A62E-FA04F7E94DCC}">
      <dgm:prSet/>
      <dgm:spPr/>
      <dgm:t>
        <a:bodyPr/>
        <a:lstStyle/>
        <a:p>
          <a:endParaRPr lang="en-US"/>
        </a:p>
      </dgm:t>
    </dgm:pt>
    <dgm:pt modelId="{661983EF-5B05-3D4B-8AD1-E7CB169954EB}" type="sibTrans" cxnId="{B3F3621D-2B1B-EF4E-A62E-FA04F7E94DCC}">
      <dgm:prSet/>
      <dgm:spPr/>
      <dgm:t>
        <a:bodyPr/>
        <a:lstStyle/>
        <a:p>
          <a:endParaRPr lang="en-US"/>
        </a:p>
      </dgm:t>
    </dgm:pt>
    <dgm:pt modelId="{E989AB0A-0E77-9A4C-BC6B-F42C50E76CAB}">
      <dgm:prSet phldrT="[Text]"/>
      <dgm:spPr/>
      <dgm:t>
        <a:bodyPr/>
        <a:lstStyle/>
        <a:p>
          <a:r>
            <a:rPr lang="en-US" dirty="0"/>
            <a:t>40s-50s</a:t>
          </a:r>
        </a:p>
      </dgm:t>
    </dgm:pt>
    <dgm:pt modelId="{392C2E62-615A-9849-9D0B-7526C90822A8}" type="parTrans" cxnId="{BA2F1392-13C6-A345-BB7E-569BCB7C975F}">
      <dgm:prSet/>
      <dgm:spPr/>
      <dgm:t>
        <a:bodyPr/>
        <a:lstStyle/>
        <a:p>
          <a:endParaRPr lang="en-US"/>
        </a:p>
      </dgm:t>
    </dgm:pt>
    <dgm:pt modelId="{D2FAABA7-71C2-B646-9695-48041C904F61}" type="sibTrans" cxnId="{BA2F1392-13C6-A345-BB7E-569BCB7C975F}">
      <dgm:prSet/>
      <dgm:spPr/>
      <dgm:t>
        <a:bodyPr/>
        <a:lstStyle/>
        <a:p>
          <a:endParaRPr lang="en-US"/>
        </a:p>
      </dgm:t>
    </dgm:pt>
    <dgm:pt modelId="{420FF18C-B529-A540-80AE-771D300208E4}">
      <dgm:prSet phldrT="[Text]"/>
      <dgm:spPr>
        <a:solidFill>
          <a:srgbClr val="C00000"/>
        </a:solidFill>
      </dgm:spPr>
      <dgm:t>
        <a:bodyPr/>
        <a:lstStyle/>
        <a:p>
          <a:r>
            <a:rPr lang="en-US" dirty="0"/>
            <a:t>0-5</a:t>
          </a:r>
        </a:p>
        <a:p>
          <a:r>
            <a:rPr lang="en-US" dirty="0"/>
            <a:t>6-10</a:t>
          </a:r>
        </a:p>
        <a:p>
          <a:endParaRPr lang="en-US" dirty="0"/>
        </a:p>
      </dgm:t>
    </dgm:pt>
    <dgm:pt modelId="{95E33DFC-2260-9942-A16C-F4ED3569F9C8}" type="parTrans" cxnId="{793A2D49-D355-D84B-B5BD-A9B71BBDB539}">
      <dgm:prSet/>
      <dgm:spPr/>
      <dgm:t>
        <a:bodyPr/>
        <a:lstStyle/>
        <a:p>
          <a:endParaRPr lang="en-US"/>
        </a:p>
      </dgm:t>
    </dgm:pt>
    <dgm:pt modelId="{F9D9D3CB-81B1-8041-81EA-615D9742CDF7}" type="sibTrans" cxnId="{793A2D49-D355-D84B-B5BD-A9B71BBDB539}">
      <dgm:prSet/>
      <dgm:spPr/>
      <dgm:t>
        <a:bodyPr/>
        <a:lstStyle/>
        <a:p>
          <a:endParaRPr lang="en-US"/>
        </a:p>
      </dgm:t>
    </dgm:pt>
    <dgm:pt modelId="{FCCBDD3B-F2AD-B740-9954-0163E6BE9EF5}">
      <dgm:prSet phldrT="[Text]"/>
      <dgm:spPr/>
      <dgm:t>
        <a:bodyPr/>
        <a:lstStyle/>
        <a:p>
          <a:r>
            <a:rPr lang="en-US" dirty="0"/>
            <a:t>11-14</a:t>
          </a:r>
        </a:p>
        <a:p>
          <a:r>
            <a:rPr lang="en-US" dirty="0"/>
            <a:t>14-18</a:t>
          </a:r>
        </a:p>
      </dgm:t>
    </dgm:pt>
    <dgm:pt modelId="{E924C960-04AE-624D-9BA1-199A27CF893E}" type="parTrans" cxnId="{9F800DEB-86F6-724B-B37C-72F8BA0BF1A6}">
      <dgm:prSet/>
      <dgm:spPr/>
      <dgm:t>
        <a:bodyPr/>
        <a:lstStyle/>
        <a:p>
          <a:endParaRPr lang="en-US"/>
        </a:p>
      </dgm:t>
    </dgm:pt>
    <dgm:pt modelId="{B2E25BAB-F857-094A-A224-481EDAB8AA4F}" type="sibTrans" cxnId="{9F800DEB-86F6-724B-B37C-72F8BA0BF1A6}">
      <dgm:prSet/>
      <dgm:spPr/>
      <dgm:t>
        <a:bodyPr/>
        <a:lstStyle/>
        <a:p>
          <a:endParaRPr lang="en-US"/>
        </a:p>
      </dgm:t>
    </dgm:pt>
    <dgm:pt modelId="{52A91714-4B5D-4C44-8028-EDCDEB1DAA6B}">
      <dgm:prSet phldrT="[Text]"/>
      <dgm:spPr/>
      <dgm:t>
        <a:bodyPr/>
        <a:lstStyle/>
        <a:p>
          <a:r>
            <a:rPr lang="en-US" dirty="0"/>
            <a:t>20s-30s</a:t>
          </a:r>
        </a:p>
      </dgm:t>
    </dgm:pt>
    <dgm:pt modelId="{88556C64-9CC4-A54D-8B4D-0434BBD56497}" type="parTrans" cxnId="{A6F792B2-7A8C-CB48-AA3F-568AE292DC92}">
      <dgm:prSet/>
      <dgm:spPr/>
      <dgm:t>
        <a:bodyPr/>
        <a:lstStyle/>
        <a:p>
          <a:endParaRPr lang="en-US"/>
        </a:p>
      </dgm:t>
    </dgm:pt>
    <dgm:pt modelId="{A935E871-08FF-EF40-8426-9B0D9F761C5D}" type="sibTrans" cxnId="{A6F792B2-7A8C-CB48-AA3F-568AE292DC92}">
      <dgm:prSet/>
      <dgm:spPr/>
      <dgm:t>
        <a:bodyPr/>
        <a:lstStyle/>
        <a:p>
          <a:endParaRPr lang="en-US"/>
        </a:p>
      </dgm:t>
    </dgm:pt>
    <dgm:pt modelId="{2FC1AA90-A6DD-8843-9C18-D6B3E06CC93E}">
      <dgm:prSet phldrT="[Text]"/>
      <dgm:spPr/>
      <dgm:t>
        <a:bodyPr/>
        <a:lstStyle/>
        <a:p>
          <a:r>
            <a:rPr lang="en-US" dirty="0"/>
            <a:t>60s-70s</a:t>
          </a:r>
        </a:p>
      </dgm:t>
    </dgm:pt>
    <dgm:pt modelId="{BF7DE4CD-EA87-064A-8F53-E8B646EE0275}" type="parTrans" cxnId="{D4646ABF-4736-A644-8748-C656824D1013}">
      <dgm:prSet/>
      <dgm:spPr/>
      <dgm:t>
        <a:bodyPr/>
        <a:lstStyle/>
        <a:p>
          <a:endParaRPr lang="en-US"/>
        </a:p>
      </dgm:t>
    </dgm:pt>
    <dgm:pt modelId="{080FD2C7-CCFD-ED43-9DB1-D6C44F62BEC4}" type="sibTrans" cxnId="{D4646ABF-4736-A644-8748-C656824D1013}">
      <dgm:prSet/>
      <dgm:spPr/>
      <dgm:t>
        <a:bodyPr/>
        <a:lstStyle/>
        <a:p>
          <a:endParaRPr lang="en-US"/>
        </a:p>
      </dgm:t>
    </dgm:pt>
    <dgm:pt modelId="{A122C02B-3339-EC46-873E-FA7F7631D1A5}">
      <dgm:prSet phldrT="[Text]"/>
      <dgm:spPr/>
      <dgm:t>
        <a:bodyPr/>
        <a:lstStyle/>
        <a:p>
          <a:endParaRPr lang="en-US" dirty="0"/>
        </a:p>
      </dgm:t>
    </dgm:pt>
    <dgm:pt modelId="{FAD7C071-9320-E04E-80B3-A2A849013BD2}" type="parTrans" cxnId="{2AB6A586-B88A-634C-82A7-829D087D7351}">
      <dgm:prSet/>
      <dgm:spPr/>
      <dgm:t>
        <a:bodyPr/>
        <a:lstStyle/>
        <a:p>
          <a:endParaRPr lang="en-US"/>
        </a:p>
      </dgm:t>
    </dgm:pt>
    <dgm:pt modelId="{F4737493-12B0-3D49-9459-E50536803D12}" type="sibTrans" cxnId="{2AB6A586-B88A-634C-82A7-829D087D7351}">
      <dgm:prSet/>
      <dgm:spPr/>
      <dgm:t>
        <a:bodyPr/>
        <a:lstStyle/>
        <a:p>
          <a:endParaRPr lang="en-US"/>
        </a:p>
      </dgm:t>
    </dgm:pt>
    <dgm:pt modelId="{AE30600E-6104-1746-A9E0-3A7C378DBEC2}">
      <dgm:prSet phldrT="[Text]"/>
      <dgm:spPr/>
      <dgm:t>
        <a:bodyPr/>
        <a:lstStyle/>
        <a:p>
          <a:r>
            <a:rPr lang="en-US" dirty="0"/>
            <a:t>80+</a:t>
          </a:r>
        </a:p>
      </dgm:t>
    </dgm:pt>
    <dgm:pt modelId="{168EA62F-CBBD-8A42-9FBE-06BBB1FF21F9}" type="parTrans" cxnId="{98BB213A-EA68-7D48-858B-ED4FD6AAF1DE}">
      <dgm:prSet/>
      <dgm:spPr/>
      <dgm:t>
        <a:bodyPr/>
        <a:lstStyle/>
        <a:p>
          <a:endParaRPr lang="en-US"/>
        </a:p>
      </dgm:t>
    </dgm:pt>
    <dgm:pt modelId="{C080D946-E98B-EB40-9C6C-4A9F4F385445}" type="sibTrans" cxnId="{98BB213A-EA68-7D48-858B-ED4FD6AAF1DE}">
      <dgm:prSet/>
      <dgm:spPr/>
      <dgm:t>
        <a:bodyPr/>
        <a:lstStyle/>
        <a:p>
          <a:endParaRPr lang="en-US"/>
        </a:p>
      </dgm:t>
    </dgm:pt>
    <dgm:pt modelId="{7E90B510-396A-6747-9554-BB1014857D34}" type="pres">
      <dgm:prSet presAssocID="{C84B9CE0-361B-C14D-B267-1A38E3C7122C}" presName="Name0" presStyleCnt="0">
        <dgm:presLayoutVars>
          <dgm:dir/>
          <dgm:animLvl val="lvl"/>
          <dgm:resizeHandles val="exact"/>
        </dgm:presLayoutVars>
      </dgm:prSet>
      <dgm:spPr/>
    </dgm:pt>
    <dgm:pt modelId="{43A82E92-3304-E64E-8952-7120EB208A68}" type="pres">
      <dgm:prSet presAssocID="{72B1E897-7383-1243-BB42-FA1EB5521348}" presName="compositeNode" presStyleCnt="0">
        <dgm:presLayoutVars>
          <dgm:bulletEnabled val="1"/>
        </dgm:presLayoutVars>
      </dgm:prSet>
      <dgm:spPr/>
    </dgm:pt>
    <dgm:pt modelId="{A25F422D-6A45-464E-BE36-4CBC85C7A548}" type="pres">
      <dgm:prSet presAssocID="{72B1E897-7383-1243-BB42-FA1EB5521348}" presName="bgRect" presStyleLbl="node1" presStyleIdx="0" presStyleCnt="6"/>
      <dgm:spPr/>
    </dgm:pt>
    <dgm:pt modelId="{7F8C5EFF-5547-134E-BDA9-159D9041A958}" type="pres">
      <dgm:prSet presAssocID="{72B1E897-7383-1243-BB42-FA1EB5521348}" presName="parentNode" presStyleLbl="node1" presStyleIdx="0" presStyleCnt="6">
        <dgm:presLayoutVars>
          <dgm:chMax val="0"/>
          <dgm:bulletEnabled val="1"/>
        </dgm:presLayoutVars>
      </dgm:prSet>
      <dgm:spPr/>
    </dgm:pt>
    <dgm:pt modelId="{40FDBE1B-2331-204A-8D75-D2A16163496D}" type="pres">
      <dgm:prSet presAssocID="{72B1E897-7383-1243-BB42-FA1EB5521348}" presName="childNode" presStyleLbl="node1" presStyleIdx="0" presStyleCnt="6">
        <dgm:presLayoutVars>
          <dgm:bulletEnabled val="1"/>
        </dgm:presLayoutVars>
      </dgm:prSet>
      <dgm:spPr/>
    </dgm:pt>
    <dgm:pt modelId="{BB2DF546-284A-7042-AFD6-4A17F2594F37}" type="pres">
      <dgm:prSet presAssocID="{0E73726D-1F64-4B47-9DBB-078DB7C0163C}" presName="hSp" presStyleCnt="0"/>
      <dgm:spPr/>
    </dgm:pt>
    <dgm:pt modelId="{B82E300B-3FD2-1B42-8397-3BE77070022C}" type="pres">
      <dgm:prSet presAssocID="{0E73726D-1F64-4B47-9DBB-078DB7C0163C}" presName="vProcSp" presStyleCnt="0"/>
      <dgm:spPr/>
    </dgm:pt>
    <dgm:pt modelId="{7D1FC9AE-F0FB-4540-8880-561CE87AB469}" type="pres">
      <dgm:prSet presAssocID="{0E73726D-1F64-4B47-9DBB-078DB7C0163C}" presName="vSp1" presStyleCnt="0"/>
      <dgm:spPr/>
    </dgm:pt>
    <dgm:pt modelId="{678DB1A9-D3FF-3E4F-8E27-D5BC8E281C3B}" type="pres">
      <dgm:prSet presAssocID="{0E73726D-1F64-4B47-9DBB-078DB7C0163C}" presName="simulatedConn" presStyleLbl="solidFgAcc1" presStyleIdx="0" presStyleCnt="5"/>
      <dgm:spPr/>
    </dgm:pt>
    <dgm:pt modelId="{D4D66B4E-157D-5B4B-8C57-D565E6D99410}" type="pres">
      <dgm:prSet presAssocID="{0E73726D-1F64-4B47-9DBB-078DB7C0163C}" presName="vSp2" presStyleCnt="0"/>
      <dgm:spPr/>
    </dgm:pt>
    <dgm:pt modelId="{D82066F7-B44F-7744-A5D6-7CCFC99B5396}" type="pres">
      <dgm:prSet presAssocID="{0E73726D-1F64-4B47-9DBB-078DB7C0163C}" presName="sibTrans" presStyleCnt="0"/>
      <dgm:spPr/>
    </dgm:pt>
    <dgm:pt modelId="{6FEE0147-4D99-8D47-ABD8-1C77FBEB3B7F}" type="pres">
      <dgm:prSet presAssocID="{0953A689-050F-9140-8803-5B482B81369D}" presName="compositeNode" presStyleCnt="0">
        <dgm:presLayoutVars>
          <dgm:bulletEnabled val="1"/>
        </dgm:presLayoutVars>
      </dgm:prSet>
      <dgm:spPr/>
    </dgm:pt>
    <dgm:pt modelId="{1A5AF66C-9AD5-3244-88E4-9B2F310D4A26}" type="pres">
      <dgm:prSet presAssocID="{0953A689-050F-9140-8803-5B482B81369D}" presName="bgRect" presStyleLbl="node1" presStyleIdx="1" presStyleCnt="6"/>
      <dgm:spPr/>
    </dgm:pt>
    <dgm:pt modelId="{FC6E441D-C4B8-FB4A-896C-D51E0CBE1DD9}" type="pres">
      <dgm:prSet presAssocID="{0953A689-050F-9140-8803-5B482B81369D}" presName="parentNode" presStyleLbl="node1" presStyleIdx="1" presStyleCnt="6">
        <dgm:presLayoutVars>
          <dgm:chMax val="0"/>
          <dgm:bulletEnabled val="1"/>
        </dgm:presLayoutVars>
      </dgm:prSet>
      <dgm:spPr/>
    </dgm:pt>
    <dgm:pt modelId="{37E2F368-B05B-7843-A9DF-6AAAEE2F9322}" type="pres">
      <dgm:prSet presAssocID="{0953A689-050F-9140-8803-5B482B81369D}" presName="childNode" presStyleLbl="node1" presStyleIdx="1" presStyleCnt="6">
        <dgm:presLayoutVars>
          <dgm:bulletEnabled val="1"/>
        </dgm:presLayoutVars>
      </dgm:prSet>
      <dgm:spPr/>
    </dgm:pt>
    <dgm:pt modelId="{89797EBE-8A95-D442-AC97-543A5AEAB946}" type="pres">
      <dgm:prSet presAssocID="{51E13C9A-8682-AC46-A01C-332218663DB4}" presName="hSp" presStyleCnt="0"/>
      <dgm:spPr/>
    </dgm:pt>
    <dgm:pt modelId="{D48D4532-D337-4647-9659-4AA472048E8F}" type="pres">
      <dgm:prSet presAssocID="{51E13C9A-8682-AC46-A01C-332218663DB4}" presName="vProcSp" presStyleCnt="0"/>
      <dgm:spPr/>
    </dgm:pt>
    <dgm:pt modelId="{5B3A6BE8-2DCA-534B-9C8C-958D38014410}" type="pres">
      <dgm:prSet presAssocID="{51E13C9A-8682-AC46-A01C-332218663DB4}" presName="vSp1" presStyleCnt="0"/>
      <dgm:spPr/>
    </dgm:pt>
    <dgm:pt modelId="{4CD0B0D5-CA21-2242-B665-7ADB4DC37A88}" type="pres">
      <dgm:prSet presAssocID="{51E13C9A-8682-AC46-A01C-332218663DB4}" presName="simulatedConn" presStyleLbl="solidFgAcc1" presStyleIdx="1" presStyleCnt="5"/>
      <dgm:spPr/>
    </dgm:pt>
    <dgm:pt modelId="{E5375E5B-FEB7-244A-8EF6-7BE7D7033E7E}" type="pres">
      <dgm:prSet presAssocID="{51E13C9A-8682-AC46-A01C-332218663DB4}" presName="vSp2" presStyleCnt="0"/>
      <dgm:spPr/>
    </dgm:pt>
    <dgm:pt modelId="{BB796234-8CF9-C34C-8185-0A0F9CD8020D}" type="pres">
      <dgm:prSet presAssocID="{51E13C9A-8682-AC46-A01C-332218663DB4}" presName="sibTrans" presStyleCnt="0"/>
      <dgm:spPr/>
    </dgm:pt>
    <dgm:pt modelId="{66AEE591-C00A-424B-BFA0-97F6FCADEE9C}" type="pres">
      <dgm:prSet presAssocID="{BB7E7AAA-5733-5C46-BA63-48CC3AB281D9}" presName="compositeNode" presStyleCnt="0">
        <dgm:presLayoutVars>
          <dgm:bulletEnabled val="1"/>
        </dgm:presLayoutVars>
      </dgm:prSet>
      <dgm:spPr/>
    </dgm:pt>
    <dgm:pt modelId="{019589BD-0229-EB4C-8779-FA51FFF861FD}" type="pres">
      <dgm:prSet presAssocID="{BB7E7AAA-5733-5C46-BA63-48CC3AB281D9}" presName="bgRect" presStyleLbl="node1" presStyleIdx="2" presStyleCnt="6"/>
      <dgm:spPr/>
    </dgm:pt>
    <dgm:pt modelId="{35A1212D-1323-A644-9959-15E55E137063}" type="pres">
      <dgm:prSet presAssocID="{BB7E7AAA-5733-5C46-BA63-48CC3AB281D9}" presName="parentNode" presStyleLbl="node1" presStyleIdx="2" presStyleCnt="6">
        <dgm:presLayoutVars>
          <dgm:chMax val="0"/>
          <dgm:bulletEnabled val="1"/>
        </dgm:presLayoutVars>
      </dgm:prSet>
      <dgm:spPr/>
    </dgm:pt>
    <dgm:pt modelId="{0EA2795D-3319-A046-9002-68CF9A28D6B8}" type="pres">
      <dgm:prSet presAssocID="{BB7E7AAA-5733-5C46-BA63-48CC3AB281D9}" presName="childNode" presStyleLbl="node1" presStyleIdx="2" presStyleCnt="6">
        <dgm:presLayoutVars>
          <dgm:bulletEnabled val="1"/>
        </dgm:presLayoutVars>
      </dgm:prSet>
      <dgm:spPr/>
    </dgm:pt>
    <dgm:pt modelId="{C1B12995-4B8D-2247-8B2D-80C124E41363}" type="pres">
      <dgm:prSet presAssocID="{9771FEE7-8F94-B34C-B5A2-F12010C2E244}" presName="hSp" presStyleCnt="0"/>
      <dgm:spPr/>
    </dgm:pt>
    <dgm:pt modelId="{2A1D4382-0E03-AB47-A7FC-7A405FA76E4A}" type="pres">
      <dgm:prSet presAssocID="{9771FEE7-8F94-B34C-B5A2-F12010C2E244}" presName="vProcSp" presStyleCnt="0"/>
      <dgm:spPr/>
    </dgm:pt>
    <dgm:pt modelId="{2B4F087E-BAA1-4645-9839-38F6B1235586}" type="pres">
      <dgm:prSet presAssocID="{9771FEE7-8F94-B34C-B5A2-F12010C2E244}" presName="vSp1" presStyleCnt="0"/>
      <dgm:spPr/>
    </dgm:pt>
    <dgm:pt modelId="{B50DBBD4-1DD0-EE4D-8BC5-D7276EC7E573}" type="pres">
      <dgm:prSet presAssocID="{9771FEE7-8F94-B34C-B5A2-F12010C2E244}" presName="simulatedConn" presStyleLbl="solidFgAcc1" presStyleIdx="2" presStyleCnt="5"/>
      <dgm:spPr/>
    </dgm:pt>
    <dgm:pt modelId="{7C2A8C71-8E98-624C-9DC9-72BACFBE745D}" type="pres">
      <dgm:prSet presAssocID="{9771FEE7-8F94-B34C-B5A2-F12010C2E244}" presName="vSp2" presStyleCnt="0"/>
      <dgm:spPr/>
    </dgm:pt>
    <dgm:pt modelId="{D77372D6-597B-3142-9B38-20EE1F2A11C2}" type="pres">
      <dgm:prSet presAssocID="{9771FEE7-8F94-B34C-B5A2-F12010C2E244}" presName="sibTrans" presStyleCnt="0"/>
      <dgm:spPr/>
    </dgm:pt>
    <dgm:pt modelId="{C791B061-1F74-4F45-B3C5-9570D52138E5}" type="pres">
      <dgm:prSet presAssocID="{121A7736-5050-664F-87BA-1D79974BA8C7}" presName="compositeNode" presStyleCnt="0">
        <dgm:presLayoutVars>
          <dgm:bulletEnabled val="1"/>
        </dgm:presLayoutVars>
      </dgm:prSet>
      <dgm:spPr/>
    </dgm:pt>
    <dgm:pt modelId="{27D58A6D-4378-7548-A9AA-8B160E927B32}" type="pres">
      <dgm:prSet presAssocID="{121A7736-5050-664F-87BA-1D79974BA8C7}" presName="bgRect" presStyleLbl="node1" presStyleIdx="3" presStyleCnt="6"/>
      <dgm:spPr/>
    </dgm:pt>
    <dgm:pt modelId="{715494B6-B29B-B148-A702-78C1AA3F8144}" type="pres">
      <dgm:prSet presAssocID="{121A7736-5050-664F-87BA-1D79974BA8C7}" presName="parentNode" presStyleLbl="node1" presStyleIdx="3" presStyleCnt="6">
        <dgm:presLayoutVars>
          <dgm:chMax val="0"/>
          <dgm:bulletEnabled val="1"/>
        </dgm:presLayoutVars>
      </dgm:prSet>
      <dgm:spPr/>
    </dgm:pt>
    <dgm:pt modelId="{329DC25A-8A5B-AF42-9DF4-DD7DECC93491}" type="pres">
      <dgm:prSet presAssocID="{121A7736-5050-664F-87BA-1D79974BA8C7}" presName="childNode" presStyleLbl="node1" presStyleIdx="3" presStyleCnt="6">
        <dgm:presLayoutVars>
          <dgm:bulletEnabled val="1"/>
        </dgm:presLayoutVars>
      </dgm:prSet>
      <dgm:spPr/>
    </dgm:pt>
    <dgm:pt modelId="{0CE63E8B-8220-8A4C-9B5E-323B2D01B18D}" type="pres">
      <dgm:prSet presAssocID="{1B7E8694-AE44-6046-B940-D371B5D16752}" presName="hSp" presStyleCnt="0"/>
      <dgm:spPr/>
    </dgm:pt>
    <dgm:pt modelId="{8CF9949A-006B-EA4F-BAE4-2FEF57CFDCAF}" type="pres">
      <dgm:prSet presAssocID="{1B7E8694-AE44-6046-B940-D371B5D16752}" presName="vProcSp" presStyleCnt="0"/>
      <dgm:spPr/>
    </dgm:pt>
    <dgm:pt modelId="{3B343C44-A520-BC49-9343-B4C28CBEA4F2}" type="pres">
      <dgm:prSet presAssocID="{1B7E8694-AE44-6046-B940-D371B5D16752}" presName="vSp1" presStyleCnt="0"/>
      <dgm:spPr/>
    </dgm:pt>
    <dgm:pt modelId="{B590D35C-4EF8-F847-8D43-3164A8C3178F}" type="pres">
      <dgm:prSet presAssocID="{1B7E8694-AE44-6046-B940-D371B5D16752}" presName="simulatedConn" presStyleLbl="solidFgAcc1" presStyleIdx="3" presStyleCnt="5"/>
      <dgm:spPr/>
    </dgm:pt>
    <dgm:pt modelId="{F3D5BCA7-789D-DD41-88E9-60CFD5F15419}" type="pres">
      <dgm:prSet presAssocID="{1B7E8694-AE44-6046-B940-D371B5D16752}" presName="vSp2" presStyleCnt="0"/>
      <dgm:spPr/>
    </dgm:pt>
    <dgm:pt modelId="{5332AA49-5E72-2A46-9124-A1AB795602DA}" type="pres">
      <dgm:prSet presAssocID="{1B7E8694-AE44-6046-B940-D371B5D16752}" presName="sibTrans" presStyleCnt="0"/>
      <dgm:spPr/>
    </dgm:pt>
    <dgm:pt modelId="{830C26CC-FF62-D64B-BDB3-710E968E1C49}" type="pres">
      <dgm:prSet presAssocID="{D7AE4DF9-376F-FA42-852D-2D3F8C2D91FC}" presName="compositeNode" presStyleCnt="0">
        <dgm:presLayoutVars>
          <dgm:bulletEnabled val="1"/>
        </dgm:presLayoutVars>
      </dgm:prSet>
      <dgm:spPr/>
    </dgm:pt>
    <dgm:pt modelId="{C4F93513-458F-2C45-A9A8-41A061C7BC63}" type="pres">
      <dgm:prSet presAssocID="{D7AE4DF9-376F-FA42-852D-2D3F8C2D91FC}" presName="bgRect" presStyleLbl="node1" presStyleIdx="4" presStyleCnt="6"/>
      <dgm:spPr/>
    </dgm:pt>
    <dgm:pt modelId="{2D844A2D-5176-D14F-83EC-13783EADE20F}" type="pres">
      <dgm:prSet presAssocID="{D7AE4DF9-376F-FA42-852D-2D3F8C2D91FC}" presName="parentNode" presStyleLbl="node1" presStyleIdx="4" presStyleCnt="6">
        <dgm:presLayoutVars>
          <dgm:chMax val="0"/>
          <dgm:bulletEnabled val="1"/>
        </dgm:presLayoutVars>
      </dgm:prSet>
      <dgm:spPr/>
    </dgm:pt>
    <dgm:pt modelId="{31F82EAD-ECCE-5B4A-BC67-57E16DBB1169}" type="pres">
      <dgm:prSet presAssocID="{D7AE4DF9-376F-FA42-852D-2D3F8C2D91FC}" presName="childNode" presStyleLbl="node1" presStyleIdx="4" presStyleCnt="6">
        <dgm:presLayoutVars>
          <dgm:bulletEnabled val="1"/>
        </dgm:presLayoutVars>
      </dgm:prSet>
      <dgm:spPr/>
    </dgm:pt>
    <dgm:pt modelId="{E08803B9-3841-BB43-8A76-C2D1FCEDAE09}" type="pres">
      <dgm:prSet presAssocID="{661983EF-5B05-3D4B-8AD1-E7CB169954EB}" presName="hSp" presStyleCnt="0"/>
      <dgm:spPr/>
    </dgm:pt>
    <dgm:pt modelId="{AF8D9CDA-3ED4-6C4F-B6D8-C2C17CCFD59C}" type="pres">
      <dgm:prSet presAssocID="{661983EF-5B05-3D4B-8AD1-E7CB169954EB}" presName="vProcSp" presStyleCnt="0"/>
      <dgm:spPr/>
    </dgm:pt>
    <dgm:pt modelId="{AF4D8AB4-0B0C-B54C-90DE-6DBE9E20DA13}" type="pres">
      <dgm:prSet presAssocID="{661983EF-5B05-3D4B-8AD1-E7CB169954EB}" presName="vSp1" presStyleCnt="0"/>
      <dgm:spPr/>
    </dgm:pt>
    <dgm:pt modelId="{EC024290-AC82-6041-BE47-3C8F30800A70}" type="pres">
      <dgm:prSet presAssocID="{661983EF-5B05-3D4B-8AD1-E7CB169954EB}" presName="simulatedConn" presStyleLbl="solidFgAcc1" presStyleIdx="4" presStyleCnt="5"/>
      <dgm:spPr/>
    </dgm:pt>
    <dgm:pt modelId="{0CC5682B-4039-784C-85A7-D271BA93065A}" type="pres">
      <dgm:prSet presAssocID="{661983EF-5B05-3D4B-8AD1-E7CB169954EB}" presName="vSp2" presStyleCnt="0"/>
      <dgm:spPr/>
    </dgm:pt>
    <dgm:pt modelId="{D7AC7062-C27C-C14E-B8A4-518E75974FD0}" type="pres">
      <dgm:prSet presAssocID="{661983EF-5B05-3D4B-8AD1-E7CB169954EB}" presName="sibTrans" presStyleCnt="0"/>
      <dgm:spPr/>
    </dgm:pt>
    <dgm:pt modelId="{4DC6B83A-C6AF-AD43-8591-29BB5F76B1CC}" type="pres">
      <dgm:prSet presAssocID="{A122C02B-3339-EC46-873E-FA7F7631D1A5}" presName="compositeNode" presStyleCnt="0">
        <dgm:presLayoutVars>
          <dgm:bulletEnabled val="1"/>
        </dgm:presLayoutVars>
      </dgm:prSet>
      <dgm:spPr/>
    </dgm:pt>
    <dgm:pt modelId="{3CA3A4F8-0613-FA4F-9080-3C856BB9F95F}" type="pres">
      <dgm:prSet presAssocID="{A122C02B-3339-EC46-873E-FA7F7631D1A5}" presName="bgRect" presStyleLbl="node1" presStyleIdx="5" presStyleCnt="6"/>
      <dgm:spPr/>
    </dgm:pt>
    <dgm:pt modelId="{97C4E71A-C472-5743-8844-D6A97854C25C}" type="pres">
      <dgm:prSet presAssocID="{A122C02B-3339-EC46-873E-FA7F7631D1A5}" presName="parentNode" presStyleLbl="node1" presStyleIdx="5" presStyleCnt="6">
        <dgm:presLayoutVars>
          <dgm:chMax val="0"/>
          <dgm:bulletEnabled val="1"/>
        </dgm:presLayoutVars>
      </dgm:prSet>
      <dgm:spPr/>
    </dgm:pt>
    <dgm:pt modelId="{CA207228-3D5A-1A4D-B3C3-565130DC8045}" type="pres">
      <dgm:prSet presAssocID="{A122C02B-3339-EC46-873E-FA7F7631D1A5}" presName="childNode" presStyleLbl="node1" presStyleIdx="5" presStyleCnt="6">
        <dgm:presLayoutVars>
          <dgm:bulletEnabled val="1"/>
        </dgm:presLayoutVars>
      </dgm:prSet>
      <dgm:spPr/>
    </dgm:pt>
  </dgm:ptLst>
  <dgm:cxnLst>
    <dgm:cxn modelId="{EA95B614-DC96-7340-8E10-08E125BCE4E2}" type="presOf" srcId="{E989AB0A-0E77-9A4C-BC6B-F42C50E76CAB}" destId="{329DC25A-8A5B-AF42-9DF4-DD7DECC93491}" srcOrd="0" destOrd="1" presId="urn:microsoft.com/office/officeart/2005/8/layout/hProcess7"/>
    <dgm:cxn modelId="{B3F3621D-2B1B-EF4E-A62E-FA04F7E94DCC}" srcId="{C84B9CE0-361B-C14D-B267-1A38E3C7122C}" destId="{D7AE4DF9-376F-FA42-852D-2D3F8C2D91FC}" srcOrd="4" destOrd="0" parTransId="{358474B7-0631-A043-87EF-01EBC0189B5A}" sibTransId="{661983EF-5B05-3D4B-8AD1-E7CB169954EB}"/>
    <dgm:cxn modelId="{D0E71729-A319-8A40-8D6A-7B46EFB91028}" type="presOf" srcId="{52A91714-4B5D-4C44-8028-EDCDEB1DAA6B}" destId="{0EA2795D-3319-A046-9002-68CF9A28D6B8}" srcOrd="0" destOrd="1" presId="urn:microsoft.com/office/officeart/2005/8/layout/hProcess7"/>
    <dgm:cxn modelId="{8CDFD42C-C3AB-6044-A937-DDDEACCA55F4}" srcId="{C84B9CE0-361B-C14D-B267-1A38E3C7122C}" destId="{72B1E897-7383-1243-BB42-FA1EB5521348}" srcOrd="0" destOrd="0" parTransId="{46EB3F66-851E-0241-B2B2-5D755E8AA663}" sibTransId="{0E73726D-1F64-4B47-9DBB-078DB7C0163C}"/>
    <dgm:cxn modelId="{6F04A530-6882-6C44-8A7F-7AD96D3E422B}" type="presOf" srcId="{BB7E7AAA-5733-5C46-BA63-48CC3AB281D9}" destId="{35A1212D-1323-A644-9959-15E55E137063}" srcOrd="1" destOrd="0" presId="urn:microsoft.com/office/officeart/2005/8/layout/hProcess7"/>
    <dgm:cxn modelId="{98BB213A-EA68-7D48-858B-ED4FD6AAF1DE}" srcId="{A122C02B-3339-EC46-873E-FA7F7631D1A5}" destId="{AE30600E-6104-1746-A9E0-3A7C378DBEC2}" srcOrd="1" destOrd="0" parTransId="{168EA62F-CBBD-8A42-9FBE-06BBB1FF21F9}" sibTransId="{C080D946-E98B-EB40-9C6C-4A9F4F385445}"/>
    <dgm:cxn modelId="{B86BC23A-2112-1D44-A353-716A407A57AD}" srcId="{C84B9CE0-361B-C14D-B267-1A38E3C7122C}" destId="{BB7E7AAA-5733-5C46-BA63-48CC3AB281D9}" srcOrd="2" destOrd="0" parTransId="{CE9592C8-45A3-7343-95EC-A3F03B83824E}" sibTransId="{9771FEE7-8F94-B34C-B5A2-F12010C2E244}"/>
    <dgm:cxn modelId="{E0372D44-E5EB-444E-AF91-01375225FB5C}" type="presOf" srcId="{90816D0E-1D44-D047-8579-2C6B5DCB7ACB}" destId="{37E2F368-B05B-7843-A9DF-6AAAEE2F9322}" srcOrd="0" destOrd="0" presId="urn:microsoft.com/office/officeart/2005/8/layout/hProcess7"/>
    <dgm:cxn modelId="{793A2D49-D355-D84B-B5BD-A9B71BBDB539}" srcId="{72B1E897-7383-1243-BB42-FA1EB5521348}" destId="{420FF18C-B529-A540-80AE-771D300208E4}" srcOrd="1" destOrd="0" parTransId="{95E33DFC-2260-9942-A16C-F4ED3569F9C8}" sibTransId="{F9D9D3CB-81B1-8041-81EA-615D9742CDF7}"/>
    <dgm:cxn modelId="{CBEAAD5A-BCF3-7041-A3DB-A309CD425D1D}" type="presOf" srcId="{D7AE4DF9-376F-FA42-852D-2D3F8C2D91FC}" destId="{2D844A2D-5176-D14F-83EC-13783EADE20F}" srcOrd="1" destOrd="0" presId="urn:microsoft.com/office/officeart/2005/8/layout/hProcess7"/>
    <dgm:cxn modelId="{73B0585B-35FE-564E-A643-04B8E2D779D6}" type="presOf" srcId="{9707F62A-31CA-9C40-90EA-062486240BF6}" destId="{31F82EAD-ECCE-5B4A-BC67-57E16DBB1169}" srcOrd="0" destOrd="0" presId="urn:microsoft.com/office/officeart/2005/8/layout/hProcess7"/>
    <dgm:cxn modelId="{DC39D45F-9819-5649-B639-02DCDC33D753}" srcId="{A122C02B-3339-EC46-873E-FA7F7631D1A5}" destId="{52A0D9F4-80EC-C642-8CA1-D2E9321BFF69}" srcOrd="0" destOrd="0" parTransId="{7CB4C6A0-E53C-DC46-8B32-D3117DED5E54}" sibTransId="{94546BCA-B76F-4D44-8679-777F8616B592}"/>
    <dgm:cxn modelId="{24656466-3357-7B49-A541-F521BCF829E8}" type="presOf" srcId="{23A72C86-AC09-5E4F-9A74-F6C719280187}" destId="{329DC25A-8A5B-AF42-9DF4-DD7DECC93491}" srcOrd="0" destOrd="0" presId="urn:microsoft.com/office/officeart/2005/8/layout/hProcess7"/>
    <dgm:cxn modelId="{C6180F71-85ED-7B44-A807-6653A5747357}" srcId="{C84B9CE0-361B-C14D-B267-1A38E3C7122C}" destId="{0953A689-050F-9140-8803-5B482B81369D}" srcOrd="1" destOrd="0" parTransId="{94F6BEEB-0F34-184C-9CD2-9602787955BD}" sibTransId="{51E13C9A-8682-AC46-A01C-332218663DB4}"/>
    <dgm:cxn modelId="{73446A7E-FFAE-F74D-905C-37C9FBCA2029}" type="presOf" srcId="{FCCBDD3B-F2AD-B740-9954-0163E6BE9EF5}" destId="{37E2F368-B05B-7843-A9DF-6AAAEE2F9322}" srcOrd="0" destOrd="1" presId="urn:microsoft.com/office/officeart/2005/8/layout/hProcess7"/>
    <dgm:cxn modelId="{6C5EBE7F-765F-6747-B915-E1E892E4C4FB}" type="presOf" srcId="{72B1E897-7383-1243-BB42-FA1EB5521348}" destId="{7F8C5EFF-5547-134E-BDA9-159D9041A958}" srcOrd="1" destOrd="0" presId="urn:microsoft.com/office/officeart/2005/8/layout/hProcess7"/>
    <dgm:cxn modelId="{084EB484-545D-7643-9B59-B7B14D23DE46}" type="presOf" srcId="{0953A689-050F-9140-8803-5B482B81369D}" destId="{FC6E441D-C4B8-FB4A-896C-D51E0CBE1DD9}" srcOrd="1" destOrd="0" presId="urn:microsoft.com/office/officeart/2005/8/layout/hProcess7"/>
    <dgm:cxn modelId="{2AB6A586-B88A-634C-82A7-829D087D7351}" srcId="{C84B9CE0-361B-C14D-B267-1A38E3C7122C}" destId="{A122C02B-3339-EC46-873E-FA7F7631D1A5}" srcOrd="5" destOrd="0" parTransId="{FAD7C071-9320-E04E-80B3-A2A849013BD2}" sibTransId="{F4737493-12B0-3D49-9459-E50536803D12}"/>
    <dgm:cxn modelId="{75EC7088-C526-0840-AF05-DD6CD92875A4}" type="presOf" srcId="{B026E1B9-91FC-854E-B879-6A82537D3C84}" destId="{40FDBE1B-2331-204A-8D75-D2A16163496D}" srcOrd="0" destOrd="0" presId="urn:microsoft.com/office/officeart/2005/8/layout/hProcess7"/>
    <dgm:cxn modelId="{AF61C891-02B5-F748-BA5D-F9E6DC51D9D1}" type="presOf" srcId="{A122C02B-3339-EC46-873E-FA7F7631D1A5}" destId="{3CA3A4F8-0613-FA4F-9080-3C856BB9F95F}" srcOrd="0" destOrd="0" presId="urn:microsoft.com/office/officeart/2005/8/layout/hProcess7"/>
    <dgm:cxn modelId="{BA2F1392-13C6-A345-BB7E-569BCB7C975F}" srcId="{121A7736-5050-664F-87BA-1D79974BA8C7}" destId="{E989AB0A-0E77-9A4C-BC6B-F42C50E76CAB}" srcOrd="1" destOrd="0" parTransId="{392C2E62-615A-9849-9D0B-7526C90822A8}" sibTransId="{D2FAABA7-71C2-B646-9695-48041C904F61}"/>
    <dgm:cxn modelId="{9760F09B-3C1D-764B-B825-0A053F754855}" srcId="{C84B9CE0-361B-C14D-B267-1A38E3C7122C}" destId="{121A7736-5050-664F-87BA-1D79974BA8C7}" srcOrd="3" destOrd="0" parTransId="{1659236F-6902-ED44-86FF-7D2D6BBED5F7}" sibTransId="{1B7E8694-AE44-6046-B940-D371B5D16752}"/>
    <dgm:cxn modelId="{26D488A0-41D8-3C4E-80C0-815C90F013C6}" srcId="{0953A689-050F-9140-8803-5B482B81369D}" destId="{90816D0E-1D44-D047-8579-2C6B5DCB7ACB}" srcOrd="0" destOrd="0" parTransId="{60FB9F33-75A7-A54C-BC9F-6CF08B3381B8}" sibTransId="{1EA66853-A07B-BC43-A271-44BF5952C677}"/>
    <dgm:cxn modelId="{217D34A4-7C50-C64D-8B9C-A7F2871B0550}" type="presOf" srcId="{EED3883C-1FBD-BF4E-8332-2D4128CBE28F}" destId="{0EA2795D-3319-A046-9002-68CF9A28D6B8}" srcOrd="0" destOrd="0" presId="urn:microsoft.com/office/officeart/2005/8/layout/hProcess7"/>
    <dgm:cxn modelId="{168F21AA-9370-BA47-B1E1-A1D550DEC92E}" srcId="{121A7736-5050-664F-87BA-1D79974BA8C7}" destId="{23A72C86-AC09-5E4F-9A74-F6C719280187}" srcOrd="0" destOrd="0" parTransId="{270DA7A7-F9B3-934F-BF3D-14E335C1AD88}" sibTransId="{6082D7CE-0A80-9642-8D3A-D6F2834580C7}"/>
    <dgm:cxn modelId="{90B2D5AE-7627-2842-B5A0-EF6D59AB55A5}" type="presOf" srcId="{BB7E7AAA-5733-5C46-BA63-48CC3AB281D9}" destId="{019589BD-0229-EB4C-8779-FA51FFF861FD}" srcOrd="0" destOrd="0" presId="urn:microsoft.com/office/officeart/2005/8/layout/hProcess7"/>
    <dgm:cxn modelId="{A6F792B2-7A8C-CB48-AA3F-568AE292DC92}" srcId="{BB7E7AAA-5733-5C46-BA63-48CC3AB281D9}" destId="{52A91714-4B5D-4C44-8028-EDCDEB1DAA6B}" srcOrd="1" destOrd="0" parTransId="{88556C64-9CC4-A54D-8B4D-0434BBD56497}" sibTransId="{A935E871-08FF-EF40-8426-9B0D9F761C5D}"/>
    <dgm:cxn modelId="{796BE9BA-4D87-744F-A64D-0164EA549F7E}" srcId="{72B1E897-7383-1243-BB42-FA1EB5521348}" destId="{B026E1B9-91FC-854E-B879-6A82537D3C84}" srcOrd="0" destOrd="0" parTransId="{6B3935DB-6195-EC40-9A58-5547F640EFB4}" sibTransId="{0F21EEF3-FE08-6F45-8844-B1E6A03C185E}"/>
    <dgm:cxn modelId="{04DF91BC-D1F3-FB48-B69B-5004A34BAD75}" type="presOf" srcId="{121A7736-5050-664F-87BA-1D79974BA8C7}" destId="{715494B6-B29B-B148-A702-78C1AA3F8144}" srcOrd="1" destOrd="0" presId="urn:microsoft.com/office/officeart/2005/8/layout/hProcess7"/>
    <dgm:cxn modelId="{547FE0BC-218E-C04E-8C57-881C1F1AD5A3}" type="presOf" srcId="{0953A689-050F-9140-8803-5B482B81369D}" destId="{1A5AF66C-9AD5-3244-88E4-9B2F310D4A26}" srcOrd="0" destOrd="0" presId="urn:microsoft.com/office/officeart/2005/8/layout/hProcess7"/>
    <dgm:cxn modelId="{D43A55BD-AB41-6641-9E68-51E1EDA97A54}" type="presOf" srcId="{420FF18C-B529-A540-80AE-771D300208E4}" destId="{40FDBE1B-2331-204A-8D75-D2A16163496D}" srcOrd="0" destOrd="1" presId="urn:microsoft.com/office/officeart/2005/8/layout/hProcess7"/>
    <dgm:cxn modelId="{D4646ABF-4736-A644-8748-C656824D1013}" srcId="{D7AE4DF9-376F-FA42-852D-2D3F8C2D91FC}" destId="{2FC1AA90-A6DD-8843-9C18-D6B3E06CC93E}" srcOrd="1" destOrd="0" parTransId="{BF7DE4CD-EA87-064A-8F53-E8B646EE0275}" sibTransId="{080FD2C7-CCFD-ED43-9DB1-D6C44F62BEC4}"/>
    <dgm:cxn modelId="{1510E0D2-EE7B-6447-A9BD-40EE53E5C301}" srcId="{BB7E7AAA-5733-5C46-BA63-48CC3AB281D9}" destId="{EED3883C-1FBD-BF4E-8332-2D4128CBE28F}" srcOrd="0" destOrd="0" parTransId="{D2D1BF56-C107-DB41-9FBF-9D0A795D48AB}" sibTransId="{8D748963-F6AB-7B44-8E55-613D61C64FCF}"/>
    <dgm:cxn modelId="{0A933BD5-CE47-5A48-B5A1-EFB67874BE1D}" type="presOf" srcId="{121A7736-5050-664F-87BA-1D79974BA8C7}" destId="{27D58A6D-4378-7548-A9AA-8B160E927B32}" srcOrd="0" destOrd="0" presId="urn:microsoft.com/office/officeart/2005/8/layout/hProcess7"/>
    <dgm:cxn modelId="{80CBA6E3-A929-CE49-8F60-2EAEDCBE5EBD}" srcId="{D7AE4DF9-376F-FA42-852D-2D3F8C2D91FC}" destId="{9707F62A-31CA-9C40-90EA-062486240BF6}" srcOrd="0" destOrd="0" parTransId="{877F406C-0BD3-6E47-9B38-CE379EB202DB}" sibTransId="{C159D6E8-34AF-E245-B6C5-54008B68FCC9}"/>
    <dgm:cxn modelId="{BC3AD1E9-53A5-4146-AC41-2418663E340E}" type="presOf" srcId="{A122C02B-3339-EC46-873E-FA7F7631D1A5}" destId="{97C4E71A-C472-5743-8844-D6A97854C25C}" srcOrd="1" destOrd="0" presId="urn:microsoft.com/office/officeart/2005/8/layout/hProcess7"/>
    <dgm:cxn modelId="{9F800DEB-86F6-724B-B37C-72F8BA0BF1A6}" srcId="{0953A689-050F-9140-8803-5B482B81369D}" destId="{FCCBDD3B-F2AD-B740-9954-0163E6BE9EF5}" srcOrd="1" destOrd="0" parTransId="{E924C960-04AE-624D-9BA1-199A27CF893E}" sibTransId="{B2E25BAB-F857-094A-A224-481EDAB8AA4F}"/>
    <dgm:cxn modelId="{1B7237EC-E4F3-9A4F-AE5C-39D46FF75E24}" type="presOf" srcId="{AE30600E-6104-1746-A9E0-3A7C378DBEC2}" destId="{CA207228-3D5A-1A4D-B3C3-565130DC8045}" srcOrd="0" destOrd="1" presId="urn:microsoft.com/office/officeart/2005/8/layout/hProcess7"/>
    <dgm:cxn modelId="{D26C29F2-DB43-E141-89F6-8B4B6F3ED57D}" type="presOf" srcId="{52A0D9F4-80EC-C642-8CA1-D2E9321BFF69}" destId="{CA207228-3D5A-1A4D-B3C3-565130DC8045}" srcOrd="0" destOrd="0" presId="urn:microsoft.com/office/officeart/2005/8/layout/hProcess7"/>
    <dgm:cxn modelId="{D774BCF2-3788-9A46-841F-C5C99127E101}" type="presOf" srcId="{D7AE4DF9-376F-FA42-852D-2D3F8C2D91FC}" destId="{C4F93513-458F-2C45-A9A8-41A061C7BC63}" srcOrd="0" destOrd="0" presId="urn:microsoft.com/office/officeart/2005/8/layout/hProcess7"/>
    <dgm:cxn modelId="{F3A4BCF6-8505-8747-A53C-E5C03AECAB34}" type="presOf" srcId="{2FC1AA90-A6DD-8843-9C18-D6B3E06CC93E}" destId="{31F82EAD-ECCE-5B4A-BC67-57E16DBB1169}" srcOrd="0" destOrd="1" presId="urn:microsoft.com/office/officeart/2005/8/layout/hProcess7"/>
    <dgm:cxn modelId="{7FD781F8-A149-7547-9C9C-CDE36BB339EE}" type="presOf" srcId="{C84B9CE0-361B-C14D-B267-1A38E3C7122C}" destId="{7E90B510-396A-6747-9554-BB1014857D34}" srcOrd="0" destOrd="0" presId="urn:microsoft.com/office/officeart/2005/8/layout/hProcess7"/>
    <dgm:cxn modelId="{35746DFC-E895-5042-86CE-199649E44F87}" type="presOf" srcId="{72B1E897-7383-1243-BB42-FA1EB5521348}" destId="{A25F422D-6A45-464E-BE36-4CBC85C7A548}" srcOrd="0" destOrd="0" presId="urn:microsoft.com/office/officeart/2005/8/layout/hProcess7"/>
    <dgm:cxn modelId="{95C7CA42-8526-3D4A-80F3-321ACE115C77}" type="presParOf" srcId="{7E90B510-396A-6747-9554-BB1014857D34}" destId="{43A82E92-3304-E64E-8952-7120EB208A68}" srcOrd="0" destOrd="0" presId="urn:microsoft.com/office/officeart/2005/8/layout/hProcess7"/>
    <dgm:cxn modelId="{5A02FC21-228A-5D4E-8F03-EFB70478E002}" type="presParOf" srcId="{43A82E92-3304-E64E-8952-7120EB208A68}" destId="{A25F422D-6A45-464E-BE36-4CBC85C7A548}" srcOrd="0" destOrd="0" presId="urn:microsoft.com/office/officeart/2005/8/layout/hProcess7"/>
    <dgm:cxn modelId="{9FAAEC2D-E183-5B42-B4AF-2246DB9B2659}" type="presParOf" srcId="{43A82E92-3304-E64E-8952-7120EB208A68}" destId="{7F8C5EFF-5547-134E-BDA9-159D9041A958}" srcOrd="1" destOrd="0" presId="urn:microsoft.com/office/officeart/2005/8/layout/hProcess7"/>
    <dgm:cxn modelId="{C770CA64-CC4E-0344-A3AF-E276D0D186EF}" type="presParOf" srcId="{43A82E92-3304-E64E-8952-7120EB208A68}" destId="{40FDBE1B-2331-204A-8D75-D2A16163496D}" srcOrd="2" destOrd="0" presId="urn:microsoft.com/office/officeart/2005/8/layout/hProcess7"/>
    <dgm:cxn modelId="{B8C05784-451B-4645-8DEF-0B276BCBFE83}" type="presParOf" srcId="{7E90B510-396A-6747-9554-BB1014857D34}" destId="{BB2DF546-284A-7042-AFD6-4A17F2594F37}" srcOrd="1" destOrd="0" presId="urn:microsoft.com/office/officeart/2005/8/layout/hProcess7"/>
    <dgm:cxn modelId="{31A2193B-07BB-FA40-A527-E3A33CBAA28A}" type="presParOf" srcId="{7E90B510-396A-6747-9554-BB1014857D34}" destId="{B82E300B-3FD2-1B42-8397-3BE77070022C}" srcOrd="2" destOrd="0" presId="urn:microsoft.com/office/officeart/2005/8/layout/hProcess7"/>
    <dgm:cxn modelId="{0373745B-359D-294E-831A-8DAEE9447D2F}" type="presParOf" srcId="{B82E300B-3FD2-1B42-8397-3BE77070022C}" destId="{7D1FC9AE-F0FB-4540-8880-561CE87AB469}" srcOrd="0" destOrd="0" presId="urn:microsoft.com/office/officeart/2005/8/layout/hProcess7"/>
    <dgm:cxn modelId="{AC8764BC-7C82-8E41-8D20-C1624197CBEE}" type="presParOf" srcId="{B82E300B-3FD2-1B42-8397-3BE77070022C}" destId="{678DB1A9-D3FF-3E4F-8E27-D5BC8E281C3B}" srcOrd="1" destOrd="0" presId="urn:microsoft.com/office/officeart/2005/8/layout/hProcess7"/>
    <dgm:cxn modelId="{1EC4EC3B-96E6-4D41-B281-1E96AC6E23F6}" type="presParOf" srcId="{B82E300B-3FD2-1B42-8397-3BE77070022C}" destId="{D4D66B4E-157D-5B4B-8C57-D565E6D99410}" srcOrd="2" destOrd="0" presId="urn:microsoft.com/office/officeart/2005/8/layout/hProcess7"/>
    <dgm:cxn modelId="{C536B5E4-3C4E-9440-B06F-24C76A4A593F}" type="presParOf" srcId="{7E90B510-396A-6747-9554-BB1014857D34}" destId="{D82066F7-B44F-7744-A5D6-7CCFC99B5396}" srcOrd="3" destOrd="0" presId="urn:microsoft.com/office/officeart/2005/8/layout/hProcess7"/>
    <dgm:cxn modelId="{0E449A2B-D1D9-E145-A3B7-0431F692D95A}" type="presParOf" srcId="{7E90B510-396A-6747-9554-BB1014857D34}" destId="{6FEE0147-4D99-8D47-ABD8-1C77FBEB3B7F}" srcOrd="4" destOrd="0" presId="urn:microsoft.com/office/officeart/2005/8/layout/hProcess7"/>
    <dgm:cxn modelId="{771B6C42-2C07-5148-AFCC-14E276619B20}" type="presParOf" srcId="{6FEE0147-4D99-8D47-ABD8-1C77FBEB3B7F}" destId="{1A5AF66C-9AD5-3244-88E4-9B2F310D4A26}" srcOrd="0" destOrd="0" presId="urn:microsoft.com/office/officeart/2005/8/layout/hProcess7"/>
    <dgm:cxn modelId="{A6F6C397-7ECB-4249-AF86-3ED5C503A0D1}" type="presParOf" srcId="{6FEE0147-4D99-8D47-ABD8-1C77FBEB3B7F}" destId="{FC6E441D-C4B8-FB4A-896C-D51E0CBE1DD9}" srcOrd="1" destOrd="0" presId="urn:microsoft.com/office/officeart/2005/8/layout/hProcess7"/>
    <dgm:cxn modelId="{C774F6FF-2DA0-7A4A-A37E-F1EC3478EEF1}" type="presParOf" srcId="{6FEE0147-4D99-8D47-ABD8-1C77FBEB3B7F}" destId="{37E2F368-B05B-7843-A9DF-6AAAEE2F9322}" srcOrd="2" destOrd="0" presId="urn:microsoft.com/office/officeart/2005/8/layout/hProcess7"/>
    <dgm:cxn modelId="{9DF3CCD6-5BCD-8D48-B92A-36643C18D3C7}" type="presParOf" srcId="{7E90B510-396A-6747-9554-BB1014857D34}" destId="{89797EBE-8A95-D442-AC97-543A5AEAB946}" srcOrd="5" destOrd="0" presId="urn:microsoft.com/office/officeart/2005/8/layout/hProcess7"/>
    <dgm:cxn modelId="{F73A1C8A-16EA-1B4B-BD50-A19E2F6FE943}" type="presParOf" srcId="{7E90B510-396A-6747-9554-BB1014857D34}" destId="{D48D4532-D337-4647-9659-4AA472048E8F}" srcOrd="6" destOrd="0" presId="urn:microsoft.com/office/officeart/2005/8/layout/hProcess7"/>
    <dgm:cxn modelId="{67EF6220-0F20-5147-85CC-A43FBFCE6D26}" type="presParOf" srcId="{D48D4532-D337-4647-9659-4AA472048E8F}" destId="{5B3A6BE8-2DCA-534B-9C8C-958D38014410}" srcOrd="0" destOrd="0" presId="urn:microsoft.com/office/officeart/2005/8/layout/hProcess7"/>
    <dgm:cxn modelId="{8EC3854A-07D8-FF46-A6D4-1AC13A2053B1}" type="presParOf" srcId="{D48D4532-D337-4647-9659-4AA472048E8F}" destId="{4CD0B0D5-CA21-2242-B665-7ADB4DC37A88}" srcOrd="1" destOrd="0" presId="urn:microsoft.com/office/officeart/2005/8/layout/hProcess7"/>
    <dgm:cxn modelId="{EEAC89D1-FAE8-8945-A461-A117721BA000}" type="presParOf" srcId="{D48D4532-D337-4647-9659-4AA472048E8F}" destId="{E5375E5B-FEB7-244A-8EF6-7BE7D7033E7E}" srcOrd="2" destOrd="0" presId="urn:microsoft.com/office/officeart/2005/8/layout/hProcess7"/>
    <dgm:cxn modelId="{EE157C5F-A2BD-F44E-9294-C9DE57B46495}" type="presParOf" srcId="{7E90B510-396A-6747-9554-BB1014857D34}" destId="{BB796234-8CF9-C34C-8185-0A0F9CD8020D}" srcOrd="7" destOrd="0" presId="urn:microsoft.com/office/officeart/2005/8/layout/hProcess7"/>
    <dgm:cxn modelId="{D13120D5-92CC-E949-AE6B-6C84E76E6557}" type="presParOf" srcId="{7E90B510-396A-6747-9554-BB1014857D34}" destId="{66AEE591-C00A-424B-BFA0-97F6FCADEE9C}" srcOrd="8" destOrd="0" presId="urn:microsoft.com/office/officeart/2005/8/layout/hProcess7"/>
    <dgm:cxn modelId="{F56504D5-A6F7-1F4D-BFD5-6B91539924D7}" type="presParOf" srcId="{66AEE591-C00A-424B-BFA0-97F6FCADEE9C}" destId="{019589BD-0229-EB4C-8779-FA51FFF861FD}" srcOrd="0" destOrd="0" presId="urn:microsoft.com/office/officeart/2005/8/layout/hProcess7"/>
    <dgm:cxn modelId="{6ADDEB1C-2A6B-3640-B763-0A695F1D1914}" type="presParOf" srcId="{66AEE591-C00A-424B-BFA0-97F6FCADEE9C}" destId="{35A1212D-1323-A644-9959-15E55E137063}" srcOrd="1" destOrd="0" presId="urn:microsoft.com/office/officeart/2005/8/layout/hProcess7"/>
    <dgm:cxn modelId="{E105931F-9A23-5640-BED0-993383194D59}" type="presParOf" srcId="{66AEE591-C00A-424B-BFA0-97F6FCADEE9C}" destId="{0EA2795D-3319-A046-9002-68CF9A28D6B8}" srcOrd="2" destOrd="0" presId="urn:microsoft.com/office/officeart/2005/8/layout/hProcess7"/>
    <dgm:cxn modelId="{CECF0CC8-AFE4-B64B-B99A-1B910E68255C}" type="presParOf" srcId="{7E90B510-396A-6747-9554-BB1014857D34}" destId="{C1B12995-4B8D-2247-8B2D-80C124E41363}" srcOrd="9" destOrd="0" presId="urn:microsoft.com/office/officeart/2005/8/layout/hProcess7"/>
    <dgm:cxn modelId="{7C88128E-AE4F-D84C-9125-C0EC2BBC5171}" type="presParOf" srcId="{7E90B510-396A-6747-9554-BB1014857D34}" destId="{2A1D4382-0E03-AB47-A7FC-7A405FA76E4A}" srcOrd="10" destOrd="0" presId="urn:microsoft.com/office/officeart/2005/8/layout/hProcess7"/>
    <dgm:cxn modelId="{9883A5C1-9A43-D74B-A723-D024B283E3A2}" type="presParOf" srcId="{2A1D4382-0E03-AB47-A7FC-7A405FA76E4A}" destId="{2B4F087E-BAA1-4645-9839-38F6B1235586}" srcOrd="0" destOrd="0" presId="urn:microsoft.com/office/officeart/2005/8/layout/hProcess7"/>
    <dgm:cxn modelId="{356F3134-E505-F04F-A322-9A989086FDC8}" type="presParOf" srcId="{2A1D4382-0E03-AB47-A7FC-7A405FA76E4A}" destId="{B50DBBD4-1DD0-EE4D-8BC5-D7276EC7E573}" srcOrd="1" destOrd="0" presId="urn:microsoft.com/office/officeart/2005/8/layout/hProcess7"/>
    <dgm:cxn modelId="{1FCF435E-60AF-E747-A52A-EF251790505A}" type="presParOf" srcId="{2A1D4382-0E03-AB47-A7FC-7A405FA76E4A}" destId="{7C2A8C71-8E98-624C-9DC9-72BACFBE745D}" srcOrd="2" destOrd="0" presId="urn:microsoft.com/office/officeart/2005/8/layout/hProcess7"/>
    <dgm:cxn modelId="{C9B24947-C054-C14C-9DCE-6B179B5CF311}" type="presParOf" srcId="{7E90B510-396A-6747-9554-BB1014857D34}" destId="{D77372D6-597B-3142-9B38-20EE1F2A11C2}" srcOrd="11" destOrd="0" presId="urn:microsoft.com/office/officeart/2005/8/layout/hProcess7"/>
    <dgm:cxn modelId="{74745B1C-E0B4-4347-89B5-F92FA2A7BCAB}" type="presParOf" srcId="{7E90B510-396A-6747-9554-BB1014857D34}" destId="{C791B061-1F74-4F45-B3C5-9570D52138E5}" srcOrd="12" destOrd="0" presId="urn:microsoft.com/office/officeart/2005/8/layout/hProcess7"/>
    <dgm:cxn modelId="{024628F7-4DDB-A742-8D0B-B6EDCD89D0AE}" type="presParOf" srcId="{C791B061-1F74-4F45-B3C5-9570D52138E5}" destId="{27D58A6D-4378-7548-A9AA-8B160E927B32}" srcOrd="0" destOrd="0" presId="urn:microsoft.com/office/officeart/2005/8/layout/hProcess7"/>
    <dgm:cxn modelId="{D420D554-A8F3-4C40-8143-07E28464CFCA}" type="presParOf" srcId="{C791B061-1F74-4F45-B3C5-9570D52138E5}" destId="{715494B6-B29B-B148-A702-78C1AA3F8144}" srcOrd="1" destOrd="0" presId="urn:microsoft.com/office/officeart/2005/8/layout/hProcess7"/>
    <dgm:cxn modelId="{0BC54ADF-E243-DE4F-A677-9169646FA888}" type="presParOf" srcId="{C791B061-1F74-4F45-B3C5-9570D52138E5}" destId="{329DC25A-8A5B-AF42-9DF4-DD7DECC93491}" srcOrd="2" destOrd="0" presId="urn:microsoft.com/office/officeart/2005/8/layout/hProcess7"/>
    <dgm:cxn modelId="{9043E535-FBB8-8342-9000-D012A614DD30}" type="presParOf" srcId="{7E90B510-396A-6747-9554-BB1014857D34}" destId="{0CE63E8B-8220-8A4C-9B5E-323B2D01B18D}" srcOrd="13" destOrd="0" presId="urn:microsoft.com/office/officeart/2005/8/layout/hProcess7"/>
    <dgm:cxn modelId="{ECB410E7-8158-6145-A06D-8F07E84968C8}" type="presParOf" srcId="{7E90B510-396A-6747-9554-BB1014857D34}" destId="{8CF9949A-006B-EA4F-BAE4-2FEF57CFDCAF}" srcOrd="14" destOrd="0" presId="urn:microsoft.com/office/officeart/2005/8/layout/hProcess7"/>
    <dgm:cxn modelId="{31208DA2-564E-1A45-BF9E-D7A32B4D572B}" type="presParOf" srcId="{8CF9949A-006B-EA4F-BAE4-2FEF57CFDCAF}" destId="{3B343C44-A520-BC49-9343-B4C28CBEA4F2}" srcOrd="0" destOrd="0" presId="urn:microsoft.com/office/officeart/2005/8/layout/hProcess7"/>
    <dgm:cxn modelId="{4C3C54AE-2B56-044E-8236-FB559E925FF1}" type="presParOf" srcId="{8CF9949A-006B-EA4F-BAE4-2FEF57CFDCAF}" destId="{B590D35C-4EF8-F847-8D43-3164A8C3178F}" srcOrd="1" destOrd="0" presId="urn:microsoft.com/office/officeart/2005/8/layout/hProcess7"/>
    <dgm:cxn modelId="{E7333738-04EE-C045-99DD-70B9C6FB300E}" type="presParOf" srcId="{8CF9949A-006B-EA4F-BAE4-2FEF57CFDCAF}" destId="{F3D5BCA7-789D-DD41-88E9-60CFD5F15419}" srcOrd="2" destOrd="0" presId="urn:microsoft.com/office/officeart/2005/8/layout/hProcess7"/>
    <dgm:cxn modelId="{6A3F381A-61D4-DE48-9881-BCAA83964ED4}" type="presParOf" srcId="{7E90B510-396A-6747-9554-BB1014857D34}" destId="{5332AA49-5E72-2A46-9124-A1AB795602DA}" srcOrd="15" destOrd="0" presId="urn:microsoft.com/office/officeart/2005/8/layout/hProcess7"/>
    <dgm:cxn modelId="{4B757A09-6C04-114A-98B5-406DEE67FC02}" type="presParOf" srcId="{7E90B510-396A-6747-9554-BB1014857D34}" destId="{830C26CC-FF62-D64B-BDB3-710E968E1C49}" srcOrd="16" destOrd="0" presId="urn:microsoft.com/office/officeart/2005/8/layout/hProcess7"/>
    <dgm:cxn modelId="{46FAE47C-D4A2-6F42-AC5A-6E21B732CEC5}" type="presParOf" srcId="{830C26CC-FF62-D64B-BDB3-710E968E1C49}" destId="{C4F93513-458F-2C45-A9A8-41A061C7BC63}" srcOrd="0" destOrd="0" presId="urn:microsoft.com/office/officeart/2005/8/layout/hProcess7"/>
    <dgm:cxn modelId="{7F94236D-B0B6-2C43-BB41-2B7E63CF719C}" type="presParOf" srcId="{830C26CC-FF62-D64B-BDB3-710E968E1C49}" destId="{2D844A2D-5176-D14F-83EC-13783EADE20F}" srcOrd="1" destOrd="0" presId="urn:microsoft.com/office/officeart/2005/8/layout/hProcess7"/>
    <dgm:cxn modelId="{03287583-6EDE-2C4B-B560-8C389FFA28EC}" type="presParOf" srcId="{830C26CC-FF62-D64B-BDB3-710E968E1C49}" destId="{31F82EAD-ECCE-5B4A-BC67-57E16DBB1169}" srcOrd="2" destOrd="0" presId="urn:microsoft.com/office/officeart/2005/8/layout/hProcess7"/>
    <dgm:cxn modelId="{148FE9CF-26ED-A64C-8074-8FD4DA5F6647}" type="presParOf" srcId="{7E90B510-396A-6747-9554-BB1014857D34}" destId="{E08803B9-3841-BB43-8A76-C2D1FCEDAE09}" srcOrd="17" destOrd="0" presId="urn:microsoft.com/office/officeart/2005/8/layout/hProcess7"/>
    <dgm:cxn modelId="{0124546F-7D71-E34A-9A7B-FFD4AACB0647}" type="presParOf" srcId="{7E90B510-396A-6747-9554-BB1014857D34}" destId="{AF8D9CDA-3ED4-6C4F-B6D8-C2C17CCFD59C}" srcOrd="18" destOrd="0" presId="urn:microsoft.com/office/officeart/2005/8/layout/hProcess7"/>
    <dgm:cxn modelId="{DA2F5339-4F41-4C4D-8052-DDC7580B8F62}" type="presParOf" srcId="{AF8D9CDA-3ED4-6C4F-B6D8-C2C17CCFD59C}" destId="{AF4D8AB4-0B0C-B54C-90DE-6DBE9E20DA13}" srcOrd="0" destOrd="0" presId="urn:microsoft.com/office/officeart/2005/8/layout/hProcess7"/>
    <dgm:cxn modelId="{2C37FA44-8E07-1E42-8D53-5D2BCF95AE39}" type="presParOf" srcId="{AF8D9CDA-3ED4-6C4F-B6D8-C2C17CCFD59C}" destId="{EC024290-AC82-6041-BE47-3C8F30800A70}" srcOrd="1" destOrd="0" presId="urn:microsoft.com/office/officeart/2005/8/layout/hProcess7"/>
    <dgm:cxn modelId="{3161ECAD-2DB9-7347-8F7C-0A77AC29D022}" type="presParOf" srcId="{AF8D9CDA-3ED4-6C4F-B6D8-C2C17CCFD59C}" destId="{0CC5682B-4039-784C-85A7-D271BA93065A}" srcOrd="2" destOrd="0" presId="urn:microsoft.com/office/officeart/2005/8/layout/hProcess7"/>
    <dgm:cxn modelId="{38752AE8-C49C-2044-9EF5-99046F2F50E7}" type="presParOf" srcId="{7E90B510-396A-6747-9554-BB1014857D34}" destId="{D7AC7062-C27C-C14E-B8A4-518E75974FD0}" srcOrd="19" destOrd="0" presId="urn:microsoft.com/office/officeart/2005/8/layout/hProcess7"/>
    <dgm:cxn modelId="{56D8D35D-277A-EF47-9D59-05B1E581B4A5}" type="presParOf" srcId="{7E90B510-396A-6747-9554-BB1014857D34}" destId="{4DC6B83A-C6AF-AD43-8591-29BB5F76B1CC}" srcOrd="20" destOrd="0" presId="urn:microsoft.com/office/officeart/2005/8/layout/hProcess7"/>
    <dgm:cxn modelId="{3C19044F-B395-104F-B30D-BD52F8E50B97}" type="presParOf" srcId="{4DC6B83A-C6AF-AD43-8591-29BB5F76B1CC}" destId="{3CA3A4F8-0613-FA4F-9080-3C856BB9F95F}" srcOrd="0" destOrd="0" presId="urn:microsoft.com/office/officeart/2005/8/layout/hProcess7"/>
    <dgm:cxn modelId="{D8E6DADB-4CB9-1141-BEB8-4FC0A4CD004D}" type="presParOf" srcId="{4DC6B83A-C6AF-AD43-8591-29BB5F76B1CC}" destId="{97C4E71A-C472-5743-8844-D6A97854C25C}" srcOrd="1" destOrd="0" presId="urn:microsoft.com/office/officeart/2005/8/layout/hProcess7"/>
    <dgm:cxn modelId="{107A0D5C-81DC-D943-B403-BCAAB11475CE}" type="presParOf" srcId="{4DC6B83A-C6AF-AD43-8591-29BB5F76B1CC}" destId="{CA207228-3D5A-1A4D-B3C3-565130DC8045}"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A94950E-B080-6742-9597-4DDF4CC56EA0}" type="doc">
      <dgm:prSet loTypeId="urn:microsoft.com/office/officeart/2005/8/layout/hProcess4" loCatId="" qsTypeId="urn:microsoft.com/office/officeart/2005/8/quickstyle/simple1" qsCatId="simple" csTypeId="urn:microsoft.com/office/officeart/2005/8/colors/colorful1" csCatId="colorful" phldr="1"/>
      <dgm:spPr/>
      <dgm:t>
        <a:bodyPr/>
        <a:lstStyle/>
        <a:p>
          <a:endParaRPr lang="en-US"/>
        </a:p>
      </dgm:t>
    </dgm:pt>
    <dgm:pt modelId="{CFFBD1D3-3C34-B04E-9989-AABB2AE1F909}">
      <dgm:prSet phldrT="[Text]" custT="1"/>
      <dgm:spPr/>
      <dgm:t>
        <a:bodyPr/>
        <a:lstStyle/>
        <a:p>
          <a:r>
            <a:rPr lang="en-US" sz="1400" dirty="0"/>
            <a:t>Young Children</a:t>
          </a:r>
        </a:p>
      </dgm:t>
    </dgm:pt>
    <dgm:pt modelId="{3BDF17F4-4645-BF42-B621-349F69032481}" type="parTrans" cxnId="{8233E040-6537-0A49-AEE5-B9895384CE7F}">
      <dgm:prSet/>
      <dgm:spPr/>
      <dgm:t>
        <a:bodyPr/>
        <a:lstStyle/>
        <a:p>
          <a:endParaRPr lang="en-US"/>
        </a:p>
      </dgm:t>
    </dgm:pt>
    <dgm:pt modelId="{D85C4D06-378A-AD40-9687-B82AA895752B}" type="sibTrans" cxnId="{8233E040-6537-0A49-AEE5-B9895384CE7F}">
      <dgm:prSet/>
      <dgm:spPr/>
      <dgm:t>
        <a:bodyPr/>
        <a:lstStyle/>
        <a:p>
          <a:endParaRPr lang="en-US"/>
        </a:p>
      </dgm:t>
    </dgm:pt>
    <dgm:pt modelId="{ED00181D-CCD1-1E4C-A04E-C891F24ACE7C}">
      <dgm:prSet phldrT="[Text]" custT="1"/>
      <dgm:spPr/>
      <dgm:t>
        <a:bodyPr/>
        <a:lstStyle/>
        <a:p>
          <a:r>
            <a:rPr lang="en-US" sz="1400" dirty="0"/>
            <a:t>Family &amp; Parents</a:t>
          </a:r>
        </a:p>
      </dgm:t>
    </dgm:pt>
    <dgm:pt modelId="{7D8C8516-C8D8-B940-AB68-3D6E31845302}" type="parTrans" cxnId="{EB8113D2-BD8F-8E4D-B4C8-F3FF68E710F4}">
      <dgm:prSet/>
      <dgm:spPr/>
      <dgm:t>
        <a:bodyPr/>
        <a:lstStyle/>
        <a:p>
          <a:endParaRPr lang="en-US"/>
        </a:p>
      </dgm:t>
    </dgm:pt>
    <dgm:pt modelId="{F62AAA2F-4537-4C4C-94FE-A297EBB0ED72}" type="sibTrans" cxnId="{EB8113D2-BD8F-8E4D-B4C8-F3FF68E710F4}">
      <dgm:prSet/>
      <dgm:spPr/>
      <dgm:t>
        <a:bodyPr/>
        <a:lstStyle/>
        <a:p>
          <a:endParaRPr lang="en-US"/>
        </a:p>
      </dgm:t>
    </dgm:pt>
    <dgm:pt modelId="{D223A8F3-A059-FE4E-BA84-0122CDC6E7CA}">
      <dgm:prSet phldrT="[Text]" custT="1"/>
      <dgm:spPr>
        <a:solidFill>
          <a:srgbClr val="C00000"/>
        </a:solidFill>
      </dgm:spPr>
      <dgm:t>
        <a:bodyPr/>
        <a:lstStyle/>
        <a:p>
          <a:r>
            <a:rPr lang="en-US" sz="1400" dirty="0"/>
            <a:t>Older Children</a:t>
          </a:r>
        </a:p>
      </dgm:t>
    </dgm:pt>
    <dgm:pt modelId="{67A7E418-6D8B-A34C-94BB-2F82E40CFA4C}" type="parTrans" cxnId="{23D8F666-6DC3-D84A-A459-87FF6CA0DACB}">
      <dgm:prSet/>
      <dgm:spPr/>
      <dgm:t>
        <a:bodyPr/>
        <a:lstStyle/>
        <a:p>
          <a:endParaRPr lang="en-US"/>
        </a:p>
      </dgm:t>
    </dgm:pt>
    <dgm:pt modelId="{F53EB830-D801-7B4C-9EBF-5D73907561C3}" type="sibTrans" cxnId="{23D8F666-6DC3-D84A-A459-87FF6CA0DACB}">
      <dgm:prSet/>
      <dgm:spPr>
        <a:solidFill>
          <a:srgbClr val="C00000"/>
        </a:solidFill>
      </dgm:spPr>
      <dgm:t>
        <a:bodyPr/>
        <a:lstStyle/>
        <a:p>
          <a:endParaRPr lang="en-US"/>
        </a:p>
      </dgm:t>
    </dgm:pt>
    <dgm:pt modelId="{006CBC83-5D83-8042-B244-A4D43E779CFD}">
      <dgm:prSet phldrT="[Text]" custT="1"/>
      <dgm:spPr/>
      <dgm:t>
        <a:bodyPr/>
        <a:lstStyle/>
        <a:p>
          <a:r>
            <a:rPr lang="en-US" sz="1400" dirty="0"/>
            <a:t>Family &amp; Parents</a:t>
          </a:r>
        </a:p>
      </dgm:t>
    </dgm:pt>
    <dgm:pt modelId="{3B8677A2-D680-394A-B1E8-E2878FCC36FE}" type="parTrans" cxnId="{30D23880-5970-B246-BB71-C3098BC2C85A}">
      <dgm:prSet/>
      <dgm:spPr/>
      <dgm:t>
        <a:bodyPr/>
        <a:lstStyle/>
        <a:p>
          <a:endParaRPr lang="en-US"/>
        </a:p>
      </dgm:t>
    </dgm:pt>
    <dgm:pt modelId="{567FDA97-978D-4643-B2C8-0E5DD2F02669}" type="sibTrans" cxnId="{30D23880-5970-B246-BB71-C3098BC2C85A}">
      <dgm:prSet/>
      <dgm:spPr/>
      <dgm:t>
        <a:bodyPr/>
        <a:lstStyle/>
        <a:p>
          <a:endParaRPr lang="en-US"/>
        </a:p>
      </dgm:t>
    </dgm:pt>
    <dgm:pt modelId="{14EEB7EB-6FFB-3442-BFB2-02509FE2E1BF}">
      <dgm:prSet phldrT="[Text]" custT="1"/>
      <dgm:spPr>
        <a:solidFill>
          <a:schemeClr val="accent6"/>
        </a:solidFill>
      </dgm:spPr>
      <dgm:t>
        <a:bodyPr/>
        <a:lstStyle/>
        <a:p>
          <a:r>
            <a:rPr lang="en-US" sz="1400" dirty="0"/>
            <a:t>Young Adolescents </a:t>
          </a:r>
        </a:p>
      </dgm:t>
    </dgm:pt>
    <dgm:pt modelId="{4A0A6596-879E-AF40-8C73-1E93041E2D4A}" type="parTrans" cxnId="{5E71BE0E-08D8-5D4B-8CC1-FB3E4BDBE20E}">
      <dgm:prSet/>
      <dgm:spPr/>
      <dgm:t>
        <a:bodyPr/>
        <a:lstStyle/>
        <a:p>
          <a:endParaRPr lang="en-US"/>
        </a:p>
      </dgm:t>
    </dgm:pt>
    <dgm:pt modelId="{FC244D5E-7800-B140-B9CA-75935271D2C4}" type="sibTrans" cxnId="{5E71BE0E-08D8-5D4B-8CC1-FB3E4BDBE20E}">
      <dgm:prSet/>
      <dgm:spPr>
        <a:solidFill>
          <a:schemeClr val="accent6"/>
        </a:solidFill>
      </dgm:spPr>
      <dgm:t>
        <a:bodyPr/>
        <a:lstStyle/>
        <a:p>
          <a:endParaRPr lang="en-US"/>
        </a:p>
      </dgm:t>
    </dgm:pt>
    <dgm:pt modelId="{63C1013A-39CF-E948-93B1-3AC7C57C1387}">
      <dgm:prSet phldrT="[Text]" custT="1"/>
      <dgm:spPr/>
      <dgm:t>
        <a:bodyPr/>
        <a:lstStyle/>
        <a:p>
          <a:r>
            <a:rPr lang="en-US" sz="1400" dirty="0"/>
            <a:t>Family &amp; Parents</a:t>
          </a:r>
        </a:p>
      </dgm:t>
    </dgm:pt>
    <dgm:pt modelId="{4A99AF9B-B55F-3541-8EAB-0E6EE21FE934}" type="parTrans" cxnId="{B20C3A8C-A999-4244-B0D0-8ACFF45D90FB}">
      <dgm:prSet/>
      <dgm:spPr/>
      <dgm:t>
        <a:bodyPr/>
        <a:lstStyle/>
        <a:p>
          <a:endParaRPr lang="en-US"/>
        </a:p>
      </dgm:t>
    </dgm:pt>
    <dgm:pt modelId="{40AA298F-8C4C-9044-9EF5-9362BCAD27CB}" type="sibTrans" cxnId="{B20C3A8C-A999-4244-B0D0-8ACFF45D90FB}">
      <dgm:prSet/>
      <dgm:spPr/>
      <dgm:t>
        <a:bodyPr/>
        <a:lstStyle/>
        <a:p>
          <a:endParaRPr lang="en-US"/>
        </a:p>
      </dgm:t>
    </dgm:pt>
    <dgm:pt modelId="{86724411-C622-D543-AEF0-7107564F13D9}">
      <dgm:prSet phldrT="[Text]" custT="1"/>
      <dgm:spPr/>
      <dgm:t>
        <a:bodyPr/>
        <a:lstStyle/>
        <a:p>
          <a:r>
            <a:rPr lang="en-US" sz="1400" dirty="0"/>
            <a:t>Older Adolescents  </a:t>
          </a:r>
        </a:p>
      </dgm:t>
    </dgm:pt>
    <dgm:pt modelId="{1FC2CFBD-6B9E-2849-B71D-9A6A74650BCA}" type="parTrans" cxnId="{CB05A8C8-919C-DB4C-9E9C-F8D8CF14A5B8}">
      <dgm:prSet/>
      <dgm:spPr/>
      <dgm:t>
        <a:bodyPr/>
        <a:lstStyle/>
        <a:p>
          <a:endParaRPr lang="en-US"/>
        </a:p>
      </dgm:t>
    </dgm:pt>
    <dgm:pt modelId="{88A5ED2F-C57B-8C4F-86F7-1BACA64527BC}" type="sibTrans" cxnId="{CB05A8C8-919C-DB4C-9E9C-F8D8CF14A5B8}">
      <dgm:prSet/>
      <dgm:spPr/>
      <dgm:t>
        <a:bodyPr/>
        <a:lstStyle/>
        <a:p>
          <a:endParaRPr lang="en-US"/>
        </a:p>
      </dgm:t>
    </dgm:pt>
    <dgm:pt modelId="{7255CBCA-E1BE-8741-8D2A-6975B594308D}">
      <dgm:prSet phldrT="[Text]" custT="1"/>
      <dgm:spPr/>
      <dgm:t>
        <a:bodyPr/>
        <a:lstStyle/>
        <a:p>
          <a:r>
            <a:rPr lang="en-US" sz="1400" dirty="0"/>
            <a:t>Family &amp; Parents</a:t>
          </a:r>
        </a:p>
      </dgm:t>
    </dgm:pt>
    <dgm:pt modelId="{291A6431-11F2-4142-9F43-84B150C4F302}" type="parTrans" cxnId="{75285E84-1A2E-7740-992E-FCAC7423B7E2}">
      <dgm:prSet/>
      <dgm:spPr/>
      <dgm:t>
        <a:bodyPr/>
        <a:lstStyle/>
        <a:p>
          <a:endParaRPr lang="en-US"/>
        </a:p>
      </dgm:t>
    </dgm:pt>
    <dgm:pt modelId="{BA76C0B2-A031-6A4B-BAE8-451615232352}" type="sibTrans" cxnId="{75285E84-1A2E-7740-992E-FCAC7423B7E2}">
      <dgm:prSet/>
      <dgm:spPr/>
      <dgm:t>
        <a:bodyPr/>
        <a:lstStyle/>
        <a:p>
          <a:endParaRPr lang="en-US"/>
        </a:p>
      </dgm:t>
    </dgm:pt>
    <dgm:pt modelId="{D05AEB57-B468-324C-800A-0DF16B77FDDC}">
      <dgm:prSet phldrT="[Text]" custT="1"/>
      <dgm:spPr/>
      <dgm:t>
        <a:bodyPr/>
        <a:lstStyle/>
        <a:p>
          <a:r>
            <a:rPr lang="en-US" sz="1400" dirty="0"/>
            <a:t>@ Church &amp; Home</a:t>
          </a:r>
        </a:p>
      </dgm:t>
    </dgm:pt>
    <dgm:pt modelId="{F702D948-3E08-2A4B-A2DD-48B64C17864D}" type="parTrans" cxnId="{E7D28294-3323-B94E-939F-3AD382F190CB}">
      <dgm:prSet/>
      <dgm:spPr/>
      <dgm:t>
        <a:bodyPr/>
        <a:lstStyle/>
        <a:p>
          <a:endParaRPr lang="en-US"/>
        </a:p>
      </dgm:t>
    </dgm:pt>
    <dgm:pt modelId="{5196B0EF-A2D0-814E-93AB-24248154F9EE}" type="sibTrans" cxnId="{E7D28294-3323-B94E-939F-3AD382F190CB}">
      <dgm:prSet/>
      <dgm:spPr/>
      <dgm:t>
        <a:bodyPr/>
        <a:lstStyle/>
        <a:p>
          <a:endParaRPr lang="en-US"/>
        </a:p>
      </dgm:t>
    </dgm:pt>
    <dgm:pt modelId="{7A0F0E2D-F81F-5B4F-9078-C8AFCBC44FE2}">
      <dgm:prSet phldrT="[Text]" custT="1"/>
      <dgm:spPr/>
      <dgm:t>
        <a:bodyPr/>
        <a:lstStyle/>
        <a:p>
          <a:r>
            <a:rPr lang="en-US" sz="1400" dirty="0"/>
            <a:t>@ Church &amp; Home</a:t>
          </a:r>
        </a:p>
      </dgm:t>
    </dgm:pt>
    <dgm:pt modelId="{78CBCAF8-D5BE-3944-8969-A931BDA8FBDD}" type="parTrans" cxnId="{FF498751-DEF3-D041-A9BF-DABF117BA1EE}">
      <dgm:prSet/>
      <dgm:spPr/>
      <dgm:t>
        <a:bodyPr/>
        <a:lstStyle/>
        <a:p>
          <a:endParaRPr lang="en-US"/>
        </a:p>
      </dgm:t>
    </dgm:pt>
    <dgm:pt modelId="{32FAC5F3-B7EA-DC4F-8A1F-1549AD457222}" type="sibTrans" cxnId="{FF498751-DEF3-D041-A9BF-DABF117BA1EE}">
      <dgm:prSet/>
      <dgm:spPr/>
      <dgm:t>
        <a:bodyPr/>
        <a:lstStyle/>
        <a:p>
          <a:endParaRPr lang="en-US"/>
        </a:p>
      </dgm:t>
    </dgm:pt>
    <dgm:pt modelId="{38313DA9-A8CA-EB47-A08C-86B14958034F}">
      <dgm:prSet phldrT="[Text]" custT="1"/>
      <dgm:spPr/>
      <dgm:t>
        <a:bodyPr/>
        <a:lstStyle/>
        <a:p>
          <a:r>
            <a:rPr lang="en-US" sz="1400" dirty="0"/>
            <a:t>@ Church &amp; Home</a:t>
          </a:r>
        </a:p>
      </dgm:t>
    </dgm:pt>
    <dgm:pt modelId="{BDAD0853-9FDA-CC49-BC1F-B2412A91AE83}" type="parTrans" cxnId="{BE969312-D046-1E47-BCE2-96B307582838}">
      <dgm:prSet/>
      <dgm:spPr/>
      <dgm:t>
        <a:bodyPr/>
        <a:lstStyle/>
        <a:p>
          <a:endParaRPr lang="en-US"/>
        </a:p>
      </dgm:t>
    </dgm:pt>
    <dgm:pt modelId="{32CE765B-5F1E-7949-9661-35A22EBA2B87}" type="sibTrans" cxnId="{BE969312-D046-1E47-BCE2-96B307582838}">
      <dgm:prSet/>
      <dgm:spPr/>
      <dgm:t>
        <a:bodyPr/>
        <a:lstStyle/>
        <a:p>
          <a:endParaRPr lang="en-US"/>
        </a:p>
      </dgm:t>
    </dgm:pt>
    <dgm:pt modelId="{7B0CF76F-3451-6947-844B-0DECE9DE8005}">
      <dgm:prSet phldrT="[Text]" custT="1"/>
      <dgm:spPr/>
      <dgm:t>
        <a:bodyPr/>
        <a:lstStyle/>
        <a:p>
          <a:r>
            <a:rPr lang="en-US" sz="1400" dirty="0"/>
            <a:t>@ Church &amp; Home</a:t>
          </a:r>
        </a:p>
      </dgm:t>
    </dgm:pt>
    <dgm:pt modelId="{6ECC4C5A-9700-D244-B947-31EDBB8C42A8}" type="parTrans" cxnId="{005D034D-034A-A045-9813-A333F61CBD7C}">
      <dgm:prSet/>
      <dgm:spPr/>
      <dgm:t>
        <a:bodyPr/>
        <a:lstStyle/>
        <a:p>
          <a:endParaRPr lang="en-US"/>
        </a:p>
      </dgm:t>
    </dgm:pt>
    <dgm:pt modelId="{B2EB1D33-BA10-DA48-A7DF-E42180315A02}" type="sibTrans" cxnId="{005D034D-034A-A045-9813-A333F61CBD7C}">
      <dgm:prSet/>
      <dgm:spPr/>
      <dgm:t>
        <a:bodyPr/>
        <a:lstStyle/>
        <a:p>
          <a:endParaRPr lang="en-US"/>
        </a:p>
      </dgm:t>
    </dgm:pt>
    <dgm:pt modelId="{740AE393-E21F-5147-9C62-DC6E8DA9CE74}" type="pres">
      <dgm:prSet presAssocID="{DA94950E-B080-6742-9597-4DDF4CC56EA0}" presName="Name0" presStyleCnt="0">
        <dgm:presLayoutVars>
          <dgm:dir/>
          <dgm:animLvl val="lvl"/>
          <dgm:resizeHandles val="exact"/>
        </dgm:presLayoutVars>
      </dgm:prSet>
      <dgm:spPr/>
    </dgm:pt>
    <dgm:pt modelId="{C9FE4D0A-6CBC-0D4F-B2FB-C0B88ED13807}" type="pres">
      <dgm:prSet presAssocID="{DA94950E-B080-6742-9597-4DDF4CC56EA0}" presName="tSp" presStyleCnt="0"/>
      <dgm:spPr/>
    </dgm:pt>
    <dgm:pt modelId="{27E614DA-CB72-3A45-9B7E-4643DC2782AA}" type="pres">
      <dgm:prSet presAssocID="{DA94950E-B080-6742-9597-4DDF4CC56EA0}" presName="bSp" presStyleCnt="0"/>
      <dgm:spPr/>
    </dgm:pt>
    <dgm:pt modelId="{7F98E5D6-6D61-A547-B321-70D5D96D7156}" type="pres">
      <dgm:prSet presAssocID="{DA94950E-B080-6742-9597-4DDF4CC56EA0}" presName="process" presStyleCnt="0"/>
      <dgm:spPr/>
    </dgm:pt>
    <dgm:pt modelId="{F2BE0FEB-A5A8-6B48-A8E9-09A120E6B284}" type="pres">
      <dgm:prSet presAssocID="{CFFBD1D3-3C34-B04E-9989-AABB2AE1F909}" presName="composite1" presStyleCnt="0"/>
      <dgm:spPr/>
    </dgm:pt>
    <dgm:pt modelId="{6065C1FA-CEE9-EA46-8B52-B291DBFD1067}" type="pres">
      <dgm:prSet presAssocID="{CFFBD1D3-3C34-B04E-9989-AABB2AE1F909}" presName="dummyNode1" presStyleLbl="node1" presStyleIdx="0" presStyleCnt="4"/>
      <dgm:spPr/>
    </dgm:pt>
    <dgm:pt modelId="{767AA270-BC27-8340-9DF7-8ABDAEC87270}" type="pres">
      <dgm:prSet presAssocID="{CFFBD1D3-3C34-B04E-9989-AABB2AE1F909}" presName="childNode1" presStyleLbl="bgAcc1" presStyleIdx="0" presStyleCnt="4" custScaleY="115595">
        <dgm:presLayoutVars>
          <dgm:bulletEnabled val="1"/>
        </dgm:presLayoutVars>
      </dgm:prSet>
      <dgm:spPr/>
    </dgm:pt>
    <dgm:pt modelId="{061AAD88-DFB6-BE44-B886-B24375B8E485}" type="pres">
      <dgm:prSet presAssocID="{CFFBD1D3-3C34-B04E-9989-AABB2AE1F909}" presName="childNode1tx" presStyleLbl="bgAcc1" presStyleIdx="0" presStyleCnt="4">
        <dgm:presLayoutVars>
          <dgm:bulletEnabled val="1"/>
        </dgm:presLayoutVars>
      </dgm:prSet>
      <dgm:spPr/>
    </dgm:pt>
    <dgm:pt modelId="{43DD04E1-E2EF-2C43-95D5-34CEE192048B}" type="pres">
      <dgm:prSet presAssocID="{CFFBD1D3-3C34-B04E-9989-AABB2AE1F909}" presName="parentNode1" presStyleLbl="node1" presStyleIdx="0" presStyleCnt="4">
        <dgm:presLayoutVars>
          <dgm:chMax val="1"/>
          <dgm:bulletEnabled val="1"/>
        </dgm:presLayoutVars>
      </dgm:prSet>
      <dgm:spPr/>
    </dgm:pt>
    <dgm:pt modelId="{BCDB7ABD-0BF0-A54C-A5C7-B43325F17B3F}" type="pres">
      <dgm:prSet presAssocID="{CFFBD1D3-3C34-B04E-9989-AABB2AE1F909}" presName="connSite1" presStyleCnt="0"/>
      <dgm:spPr/>
    </dgm:pt>
    <dgm:pt modelId="{BED764C3-B2F1-4945-9987-82534E617405}" type="pres">
      <dgm:prSet presAssocID="{D85C4D06-378A-AD40-9687-B82AA895752B}" presName="Name9" presStyleLbl="sibTrans2D1" presStyleIdx="0" presStyleCnt="3"/>
      <dgm:spPr/>
    </dgm:pt>
    <dgm:pt modelId="{A6D5C2F9-48B2-A34B-8C45-6769FEAFC5E8}" type="pres">
      <dgm:prSet presAssocID="{D223A8F3-A059-FE4E-BA84-0122CDC6E7CA}" presName="composite2" presStyleCnt="0"/>
      <dgm:spPr/>
    </dgm:pt>
    <dgm:pt modelId="{7928FC73-AA53-2E43-8C55-B93E10012A8A}" type="pres">
      <dgm:prSet presAssocID="{D223A8F3-A059-FE4E-BA84-0122CDC6E7CA}" presName="dummyNode2" presStyleLbl="node1" presStyleIdx="0" presStyleCnt="4"/>
      <dgm:spPr/>
    </dgm:pt>
    <dgm:pt modelId="{4F4545E9-C735-4F45-B793-95517853D2F2}" type="pres">
      <dgm:prSet presAssocID="{D223A8F3-A059-FE4E-BA84-0122CDC6E7CA}" presName="childNode2" presStyleLbl="bgAcc1" presStyleIdx="1" presStyleCnt="4" custScaleY="116182">
        <dgm:presLayoutVars>
          <dgm:bulletEnabled val="1"/>
        </dgm:presLayoutVars>
      </dgm:prSet>
      <dgm:spPr/>
    </dgm:pt>
    <dgm:pt modelId="{2DB30647-EE56-9441-9269-4E9CB7EB7827}" type="pres">
      <dgm:prSet presAssocID="{D223A8F3-A059-FE4E-BA84-0122CDC6E7CA}" presName="childNode2tx" presStyleLbl="bgAcc1" presStyleIdx="1" presStyleCnt="4">
        <dgm:presLayoutVars>
          <dgm:bulletEnabled val="1"/>
        </dgm:presLayoutVars>
      </dgm:prSet>
      <dgm:spPr/>
    </dgm:pt>
    <dgm:pt modelId="{304CC535-CD3C-3443-8F82-568F1FA60F85}" type="pres">
      <dgm:prSet presAssocID="{D223A8F3-A059-FE4E-BA84-0122CDC6E7CA}" presName="parentNode2" presStyleLbl="node1" presStyleIdx="1" presStyleCnt="4">
        <dgm:presLayoutVars>
          <dgm:chMax val="0"/>
          <dgm:bulletEnabled val="1"/>
        </dgm:presLayoutVars>
      </dgm:prSet>
      <dgm:spPr/>
    </dgm:pt>
    <dgm:pt modelId="{93855EB0-382B-474E-9143-49AC27226829}" type="pres">
      <dgm:prSet presAssocID="{D223A8F3-A059-FE4E-BA84-0122CDC6E7CA}" presName="connSite2" presStyleCnt="0"/>
      <dgm:spPr/>
    </dgm:pt>
    <dgm:pt modelId="{B53384E2-30F9-F540-AE15-A0F90FF0A4E7}" type="pres">
      <dgm:prSet presAssocID="{F53EB830-D801-7B4C-9EBF-5D73907561C3}" presName="Name18" presStyleLbl="sibTrans2D1" presStyleIdx="1" presStyleCnt="3"/>
      <dgm:spPr/>
    </dgm:pt>
    <dgm:pt modelId="{9B87FD84-C448-6A4F-8406-FEF8789310B5}" type="pres">
      <dgm:prSet presAssocID="{14EEB7EB-6FFB-3442-BFB2-02509FE2E1BF}" presName="composite1" presStyleCnt="0"/>
      <dgm:spPr/>
    </dgm:pt>
    <dgm:pt modelId="{FCE4CE9E-EC24-EF49-A120-369EA9E77A57}" type="pres">
      <dgm:prSet presAssocID="{14EEB7EB-6FFB-3442-BFB2-02509FE2E1BF}" presName="dummyNode1" presStyleLbl="node1" presStyleIdx="1" presStyleCnt="4"/>
      <dgm:spPr/>
    </dgm:pt>
    <dgm:pt modelId="{F0A6CBC8-DA43-294E-ADC8-05B595A90532}" type="pres">
      <dgm:prSet presAssocID="{14EEB7EB-6FFB-3442-BFB2-02509FE2E1BF}" presName="childNode1" presStyleLbl="bgAcc1" presStyleIdx="2" presStyleCnt="4" custScaleY="115513">
        <dgm:presLayoutVars>
          <dgm:bulletEnabled val="1"/>
        </dgm:presLayoutVars>
      </dgm:prSet>
      <dgm:spPr/>
    </dgm:pt>
    <dgm:pt modelId="{32BD1CD8-FDE5-8A4C-B971-605E0003814E}" type="pres">
      <dgm:prSet presAssocID="{14EEB7EB-6FFB-3442-BFB2-02509FE2E1BF}" presName="childNode1tx" presStyleLbl="bgAcc1" presStyleIdx="2" presStyleCnt="4">
        <dgm:presLayoutVars>
          <dgm:bulletEnabled val="1"/>
        </dgm:presLayoutVars>
      </dgm:prSet>
      <dgm:spPr/>
    </dgm:pt>
    <dgm:pt modelId="{4EF30B0E-8F40-FB4E-8D5E-CE778710B4C8}" type="pres">
      <dgm:prSet presAssocID="{14EEB7EB-6FFB-3442-BFB2-02509FE2E1BF}" presName="parentNode1" presStyleLbl="node1" presStyleIdx="2" presStyleCnt="4">
        <dgm:presLayoutVars>
          <dgm:chMax val="1"/>
          <dgm:bulletEnabled val="1"/>
        </dgm:presLayoutVars>
      </dgm:prSet>
      <dgm:spPr/>
    </dgm:pt>
    <dgm:pt modelId="{885D8D5B-AFF8-7A44-A1F0-5868E5BCDC1E}" type="pres">
      <dgm:prSet presAssocID="{14EEB7EB-6FFB-3442-BFB2-02509FE2E1BF}" presName="connSite1" presStyleCnt="0"/>
      <dgm:spPr/>
    </dgm:pt>
    <dgm:pt modelId="{5A246202-A550-494C-A654-F20907B3375E}" type="pres">
      <dgm:prSet presAssocID="{FC244D5E-7800-B140-B9CA-75935271D2C4}" presName="Name9" presStyleLbl="sibTrans2D1" presStyleIdx="2" presStyleCnt="3"/>
      <dgm:spPr/>
    </dgm:pt>
    <dgm:pt modelId="{3489FD69-9BA1-3742-822A-600535F98FE6}" type="pres">
      <dgm:prSet presAssocID="{86724411-C622-D543-AEF0-7107564F13D9}" presName="composite2" presStyleCnt="0"/>
      <dgm:spPr/>
    </dgm:pt>
    <dgm:pt modelId="{78C8A784-4E33-174E-9E44-C1663D71629C}" type="pres">
      <dgm:prSet presAssocID="{86724411-C622-D543-AEF0-7107564F13D9}" presName="dummyNode2" presStyleLbl="node1" presStyleIdx="2" presStyleCnt="4"/>
      <dgm:spPr/>
    </dgm:pt>
    <dgm:pt modelId="{FC63F893-807D-7D49-9C23-B768F1A0EC27}" type="pres">
      <dgm:prSet presAssocID="{86724411-C622-D543-AEF0-7107564F13D9}" presName="childNode2" presStyleLbl="bgAcc1" presStyleIdx="3" presStyleCnt="4" custScaleY="116343">
        <dgm:presLayoutVars>
          <dgm:bulletEnabled val="1"/>
        </dgm:presLayoutVars>
      </dgm:prSet>
      <dgm:spPr/>
    </dgm:pt>
    <dgm:pt modelId="{230341C4-BF06-EB4C-9B80-511B65AEC0D2}" type="pres">
      <dgm:prSet presAssocID="{86724411-C622-D543-AEF0-7107564F13D9}" presName="childNode2tx" presStyleLbl="bgAcc1" presStyleIdx="3" presStyleCnt="4">
        <dgm:presLayoutVars>
          <dgm:bulletEnabled val="1"/>
        </dgm:presLayoutVars>
      </dgm:prSet>
      <dgm:spPr/>
    </dgm:pt>
    <dgm:pt modelId="{482BB67F-6A11-7B47-9E59-7C46CF0DE255}" type="pres">
      <dgm:prSet presAssocID="{86724411-C622-D543-AEF0-7107564F13D9}" presName="parentNode2" presStyleLbl="node1" presStyleIdx="3" presStyleCnt="4">
        <dgm:presLayoutVars>
          <dgm:chMax val="0"/>
          <dgm:bulletEnabled val="1"/>
        </dgm:presLayoutVars>
      </dgm:prSet>
      <dgm:spPr/>
    </dgm:pt>
    <dgm:pt modelId="{065E51A0-8831-804F-B1EE-B7A359D783B0}" type="pres">
      <dgm:prSet presAssocID="{86724411-C622-D543-AEF0-7107564F13D9}" presName="connSite2" presStyleCnt="0"/>
      <dgm:spPr/>
    </dgm:pt>
  </dgm:ptLst>
  <dgm:cxnLst>
    <dgm:cxn modelId="{9AA11B00-EEB1-F640-813A-44E03222CB10}" type="presOf" srcId="{38313DA9-A8CA-EB47-A08C-86B14958034F}" destId="{F0A6CBC8-DA43-294E-ADC8-05B595A90532}" srcOrd="0" destOrd="1" presId="urn:microsoft.com/office/officeart/2005/8/layout/hProcess4"/>
    <dgm:cxn modelId="{B19A8300-7343-5847-A507-13001A7C46D3}" type="presOf" srcId="{D223A8F3-A059-FE4E-BA84-0122CDC6E7CA}" destId="{304CC535-CD3C-3443-8F82-568F1FA60F85}" srcOrd="0" destOrd="0" presId="urn:microsoft.com/office/officeart/2005/8/layout/hProcess4"/>
    <dgm:cxn modelId="{ED03F300-30BE-6C48-B068-FB0B3DB080E4}" type="presOf" srcId="{F53EB830-D801-7B4C-9EBF-5D73907561C3}" destId="{B53384E2-30F9-F540-AE15-A0F90FF0A4E7}" srcOrd="0" destOrd="0" presId="urn:microsoft.com/office/officeart/2005/8/layout/hProcess4"/>
    <dgm:cxn modelId="{EBB96802-A756-DA4A-A33A-8000DEE9F3B7}" type="presOf" srcId="{006CBC83-5D83-8042-B244-A4D43E779CFD}" destId="{4F4545E9-C735-4F45-B793-95517853D2F2}" srcOrd="0" destOrd="0" presId="urn:microsoft.com/office/officeart/2005/8/layout/hProcess4"/>
    <dgm:cxn modelId="{C7A90F06-2716-EE4B-84AD-E6524EF8261F}" type="presOf" srcId="{D05AEB57-B468-324C-800A-0DF16B77FDDC}" destId="{767AA270-BC27-8340-9DF7-8ABDAEC87270}" srcOrd="0" destOrd="1" presId="urn:microsoft.com/office/officeart/2005/8/layout/hProcess4"/>
    <dgm:cxn modelId="{408B390A-3819-094C-8F4F-2A29987D1506}" type="presOf" srcId="{7B0CF76F-3451-6947-844B-0DECE9DE8005}" destId="{FC63F893-807D-7D49-9C23-B768F1A0EC27}" srcOrd="0" destOrd="1" presId="urn:microsoft.com/office/officeart/2005/8/layout/hProcess4"/>
    <dgm:cxn modelId="{5E71BE0E-08D8-5D4B-8CC1-FB3E4BDBE20E}" srcId="{DA94950E-B080-6742-9597-4DDF4CC56EA0}" destId="{14EEB7EB-6FFB-3442-BFB2-02509FE2E1BF}" srcOrd="2" destOrd="0" parTransId="{4A0A6596-879E-AF40-8C73-1E93041E2D4A}" sibTransId="{FC244D5E-7800-B140-B9CA-75935271D2C4}"/>
    <dgm:cxn modelId="{BE969312-D046-1E47-BCE2-96B307582838}" srcId="{14EEB7EB-6FFB-3442-BFB2-02509FE2E1BF}" destId="{38313DA9-A8CA-EB47-A08C-86B14958034F}" srcOrd="1" destOrd="0" parTransId="{BDAD0853-9FDA-CC49-BC1F-B2412A91AE83}" sibTransId="{32CE765B-5F1E-7949-9661-35A22EBA2B87}"/>
    <dgm:cxn modelId="{E2D44620-5363-094D-9FFC-A6A1AFC66E46}" type="presOf" srcId="{DA94950E-B080-6742-9597-4DDF4CC56EA0}" destId="{740AE393-E21F-5147-9C62-DC6E8DA9CE74}" srcOrd="0" destOrd="0" presId="urn:microsoft.com/office/officeart/2005/8/layout/hProcess4"/>
    <dgm:cxn modelId="{19019520-B849-9345-A068-12645E1096DC}" type="presOf" srcId="{14EEB7EB-6FFB-3442-BFB2-02509FE2E1BF}" destId="{4EF30B0E-8F40-FB4E-8D5E-CE778710B4C8}" srcOrd="0" destOrd="0" presId="urn:microsoft.com/office/officeart/2005/8/layout/hProcess4"/>
    <dgm:cxn modelId="{4C6B7824-3BD7-9642-B191-FEF4FB687415}" type="presOf" srcId="{ED00181D-CCD1-1E4C-A04E-C891F24ACE7C}" destId="{061AAD88-DFB6-BE44-B886-B24375B8E485}" srcOrd="1" destOrd="0" presId="urn:microsoft.com/office/officeart/2005/8/layout/hProcess4"/>
    <dgm:cxn modelId="{8233E040-6537-0A49-AEE5-B9895384CE7F}" srcId="{DA94950E-B080-6742-9597-4DDF4CC56EA0}" destId="{CFFBD1D3-3C34-B04E-9989-AABB2AE1F909}" srcOrd="0" destOrd="0" parTransId="{3BDF17F4-4645-BF42-B621-349F69032481}" sibTransId="{D85C4D06-378A-AD40-9687-B82AA895752B}"/>
    <dgm:cxn modelId="{AE094048-130D-344B-8AFC-E076EC8F75DA}" type="presOf" srcId="{006CBC83-5D83-8042-B244-A4D43E779CFD}" destId="{2DB30647-EE56-9441-9269-4E9CB7EB7827}" srcOrd="1" destOrd="0" presId="urn:microsoft.com/office/officeart/2005/8/layout/hProcess4"/>
    <dgm:cxn modelId="{FC392E4A-2FB2-0E4D-9CD4-D5C2F7476065}" type="presOf" srcId="{38313DA9-A8CA-EB47-A08C-86B14958034F}" destId="{32BD1CD8-FDE5-8A4C-B971-605E0003814E}" srcOrd="1" destOrd="1" presId="urn:microsoft.com/office/officeart/2005/8/layout/hProcess4"/>
    <dgm:cxn modelId="{005D034D-034A-A045-9813-A333F61CBD7C}" srcId="{86724411-C622-D543-AEF0-7107564F13D9}" destId="{7B0CF76F-3451-6947-844B-0DECE9DE8005}" srcOrd="1" destOrd="0" parTransId="{6ECC4C5A-9700-D244-B947-31EDBB8C42A8}" sibTransId="{B2EB1D33-BA10-DA48-A7DF-E42180315A02}"/>
    <dgm:cxn modelId="{FF498751-DEF3-D041-A9BF-DABF117BA1EE}" srcId="{D223A8F3-A059-FE4E-BA84-0122CDC6E7CA}" destId="{7A0F0E2D-F81F-5B4F-9078-C8AFCBC44FE2}" srcOrd="1" destOrd="0" parTransId="{78CBCAF8-D5BE-3944-8969-A931BDA8FBDD}" sibTransId="{32FAC5F3-B7EA-DC4F-8A1F-1549AD457222}"/>
    <dgm:cxn modelId="{06D1B253-5267-8541-AC94-DA9C4B12DF60}" type="presOf" srcId="{7255CBCA-E1BE-8741-8D2A-6975B594308D}" destId="{FC63F893-807D-7D49-9C23-B768F1A0EC27}" srcOrd="0" destOrd="0" presId="urn:microsoft.com/office/officeart/2005/8/layout/hProcess4"/>
    <dgm:cxn modelId="{9E6A1E54-965D-6242-8667-31D6E051247D}" type="presOf" srcId="{7A0F0E2D-F81F-5B4F-9078-C8AFCBC44FE2}" destId="{2DB30647-EE56-9441-9269-4E9CB7EB7827}" srcOrd="1" destOrd="1" presId="urn:microsoft.com/office/officeart/2005/8/layout/hProcess4"/>
    <dgm:cxn modelId="{39202661-1F51-C54E-95C8-8003CFFB94AB}" type="presOf" srcId="{ED00181D-CCD1-1E4C-A04E-C891F24ACE7C}" destId="{767AA270-BC27-8340-9DF7-8ABDAEC87270}" srcOrd="0" destOrd="0" presId="urn:microsoft.com/office/officeart/2005/8/layout/hProcess4"/>
    <dgm:cxn modelId="{23D8F666-6DC3-D84A-A459-87FF6CA0DACB}" srcId="{DA94950E-B080-6742-9597-4DDF4CC56EA0}" destId="{D223A8F3-A059-FE4E-BA84-0122CDC6E7CA}" srcOrd="1" destOrd="0" parTransId="{67A7E418-6D8B-A34C-94BB-2F82E40CFA4C}" sibTransId="{F53EB830-D801-7B4C-9EBF-5D73907561C3}"/>
    <dgm:cxn modelId="{554F176A-29BE-5940-8D32-9E33899E66D2}" type="presOf" srcId="{7255CBCA-E1BE-8741-8D2A-6975B594308D}" destId="{230341C4-BF06-EB4C-9B80-511B65AEC0D2}" srcOrd="1" destOrd="0" presId="urn:microsoft.com/office/officeart/2005/8/layout/hProcess4"/>
    <dgm:cxn modelId="{89A63A6C-483B-A444-A996-34100D1A00FD}" type="presOf" srcId="{CFFBD1D3-3C34-B04E-9989-AABB2AE1F909}" destId="{43DD04E1-E2EF-2C43-95D5-34CEE192048B}" srcOrd="0" destOrd="0" presId="urn:microsoft.com/office/officeart/2005/8/layout/hProcess4"/>
    <dgm:cxn modelId="{30D23880-5970-B246-BB71-C3098BC2C85A}" srcId="{D223A8F3-A059-FE4E-BA84-0122CDC6E7CA}" destId="{006CBC83-5D83-8042-B244-A4D43E779CFD}" srcOrd="0" destOrd="0" parTransId="{3B8677A2-D680-394A-B1E8-E2878FCC36FE}" sibTransId="{567FDA97-978D-4643-B2C8-0E5DD2F02669}"/>
    <dgm:cxn modelId="{75285E84-1A2E-7740-992E-FCAC7423B7E2}" srcId="{86724411-C622-D543-AEF0-7107564F13D9}" destId="{7255CBCA-E1BE-8741-8D2A-6975B594308D}" srcOrd="0" destOrd="0" parTransId="{291A6431-11F2-4142-9F43-84B150C4F302}" sibTransId="{BA76C0B2-A031-6A4B-BAE8-451615232352}"/>
    <dgm:cxn modelId="{B6197988-A2E3-C749-88BB-2F13C64BDB72}" type="presOf" srcId="{7A0F0E2D-F81F-5B4F-9078-C8AFCBC44FE2}" destId="{4F4545E9-C735-4F45-B793-95517853D2F2}" srcOrd="0" destOrd="1" presId="urn:microsoft.com/office/officeart/2005/8/layout/hProcess4"/>
    <dgm:cxn modelId="{4903DF89-4EBD-5F4F-B76C-39E425E99DAF}" type="presOf" srcId="{D85C4D06-378A-AD40-9687-B82AA895752B}" destId="{BED764C3-B2F1-4945-9987-82534E617405}" srcOrd="0" destOrd="0" presId="urn:microsoft.com/office/officeart/2005/8/layout/hProcess4"/>
    <dgm:cxn modelId="{B20C3A8C-A999-4244-B0D0-8ACFF45D90FB}" srcId="{14EEB7EB-6FFB-3442-BFB2-02509FE2E1BF}" destId="{63C1013A-39CF-E948-93B1-3AC7C57C1387}" srcOrd="0" destOrd="0" parTransId="{4A99AF9B-B55F-3541-8EAB-0E6EE21FE934}" sibTransId="{40AA298F-8C4C-9044-9EF5-9362BCAD27CB}"/>
    <dgm:cxn modelId="{6A68F28D-6B53-5F48-821E-E2EA85210BAA}" type="presOf" srcId="{86724411-C622-D543-AEF0-7107564F13D9}" destId="{482BB67F-6A11-7B47-9E59-7C46CF0DE255}" srcOrd="0" destOrd="0" presId="urn:microsoft.com/office/officeart/2005/8/layout/hProcess4"/>
    <dgm:cxn modelId="{E7D28294-3323-B94E-939F-3AD382F190CB}" srcId="{CFFBD1D3-3C34-B04E-9989-AABB2AE1F909}" destId="{D05AEB57-B468-324C-800A-0DF16B77FDDC}" srcOrd="1" destOrd="0" parTransId="{F702D948-3E08-2A4B-A2DD-48B64C17864D}" sibTransId="{5196B0EF-A2D0-814E-93AB-24248154F9EE}"/>
    <dgm:cxn modelId="{501D07C8-7796-D741-8D66-938EABA50406}" type="presOf" srcId="{63C1013A-39CF-E948-93B1-3AC7C57C1387}" destId="{32BD1CD8-FDE5-8A4C-B971-605E0003814E}" srcOrd="1" destOrd="0" presId="urn:microsoft.com/office/officeart/2005/8/layout/hProcess4"/>
    <dgm:cxn modelId="{CB05A8C8-919C-DB4C-9E9C-F8D8CF14A5B8}" srcId="{DA94950E-B080-6742-9597-4DDF4CC56EA0}" destId="{86724411-C622-D543-AEF0-7107564F13D9}" srcOrd="3" destOrd="0" parTransId="{1FC2CFBD-6B9E-2849-B71D-9A6A74650BCA}" sibTransId="{88A5ED2F-C57B-8C4F-86F7-1BACA64527BC}"/>
    <dgm:cxn modelId="{E16CB8CF-C499-924C-81A9-33192EC41131}" type="presOf" srcId="{FC244D5E-7800-B140-B9CA-75935271D2C4}" destId="{5A246202-A550-494C-A654-F20907B3375E}" srcOrd="0" destOrd="0" presId="urn:microsoft.com/office/officeart/2005/8/layout/hProcess4"/>
    <dgm:cxn modelId="{48D2BCD0-7F75-A84E-9C61-BA6C43B6CBCF}" type="presOf" srcId="{D05AEB57-B468-324C-800A-0DF16B77FDDC}" destId="{061AAD88-DFB6-BE44-B886-B24375B8E485}" srcOrd="1" destOrd="1" presId="urn:microsoft.com/office/officeart/2005/8/layout/hProcess4"/>
    <dgm:cxn modelId="{EB8113D2-BD8F-8E4D-B4C8-F3FF68E710F4}" srcId="{CFFBD1D3-3C34-B04E-9989-AABB2AE1F909}" destId="{ED00181D-CCD1-1E4C-A04E-C891F24ACE7C}" srcOrd="0" destOrd="0" parTransId="{7D8C8516-C8D8-B940-AB68-3D6E31845302}" sibTransId="{F62AAA2F-4537-4C4C-94FE-A297EBB0ED72}"/>
    <dgm:cxn modelId="{54575ED5-3D00-1645-96EB-165B5B8007BC}" type="presOf" srcId="{63C1013A-39CF-E948-93B1-3AC7C57C1387}" destId="{F0A6CBC8-DA43-294E-ADC8-05B595A90532}" srcOrd="0" destOrd="0" presId="urn:microsoft.com/office/officeart/2005/8/layout/hProcess4"/>
    <dgm:cxn modelId="{FE011CDC-3D12-414C-882C-6476691A328C}" type="presOf" srcId="{7B0CF76F-3451-6947-844B-0DECE9DE8005}" destId="{230341C4-BF06-EB4C-9B80-511B65AEC0D2}" srcOrd="1" destOrd="1" presId="urn:microsoft.com/office/officeart/2005/8/layout/hProcess4"/>
    <dgm:cxn modelId="{BCC0045D-9816-DB4F-9109-31E0E4FA8E8F}" type="presParOf" srcId="{740AE393-E21F-5147-9C62-DC6E8DA9CE74}" destId="{C9FE4D0A-6CBC-0D4F-B2FB-C0B88ED13807}" srcOrd="0" destOrd="0" presId="urn:microsoft.com/office/officeart/2005/8/layout/hProcess4"/>
    <dgm:cxn modelId="{1C56CFED-B719-FE45-90B9-515FC65B440B}" type="presParOf" srcId="{740AE393-E21F-5147-9C62-DC6E8DA9CE74}" destId="{27E614DA-CB72-3A45-9B7E-4643DC2782AA}" srcOrd="1" destOrd="0" presId="urn:microsoft.com/office/officeart/2005/8/layout/hProcess4"/>
    <dgm:cxn modelId="{410E2AF8-4E4A-1D46-9704-40678C1080FB}" type="presParOf" srcId="{740AE393-E21F-5147-9C62-DC6E8DA9CE74}" destId="{7F98E5D6-6D61-A547-B321-70D5D96D7156}" srcOrd="2" destOrd="0" presId="urn:microsoft.com/office/officeart/2005/8/layout/hProcess4"/>
    <dgm:cxn modelId="{E1C9D9A7-A737-AD46-B7DA-5E67F7617238}" type="presParOf" srcId="{7F98E5D6-6D61-A547-B321-70D5D96D7156}" destId="{F2BE0FEB-A5A8-6B48-A8E9-09A120E6B284}" srcOrd="0" destOrd="0" presId="urn:microsoft.com/office/officeart/2005/8/layout/hProcess4"/>
    <dgm:cxn modelId="{413F2BB9-F296-734E-94F9-25011E9F3700}" type="presParOf" srcId="{F2BE0FEB-A5A8-6B48-A8E9-09A120E6B284}" destId="{6065C1FA-CEE9-EA46-8B52-B291DBFD1067}" srcOrd="0" destOrd="0" presId="urn:microsoft.com/office/officeart/2005/8/layout/hProcess4"/>
    <dgm:cxn modelId="{D5BE3959-191B-4F40-A79D-ED4D1A367FBE}" type="presParOf" srcId="{F2BE0FEB-A5A8-6B48-A8E9-09A120E6B284}" destId="{767AA270-BC27-8340-9DF7-8ABDAEC87270}" srcOrd="1" destOrd="0" presId="urn:microsoft.com/office/officeart/2005/8/layout/hProcess4"/>
    <dgm:cxn modelId="{4277B333-E56B-4046-94BB-5F0C380781C1}" type="presParOf" srcId="{F2BE0FEB-A5A8-6B48-A8E9-09A120E6B284}" destId="{061AAD88-DFB6-BE44-B886-B24375B8E485}" srcOrd="2" destOrd="0" presId="urn:microsoft.com/office/officeart/2005/8/layout/hProcess4"/>
    <dgm:cxn modelId="{459ACA7E-24CA-7F43-91C0-B331B377F32F}" type="presParOf" srcId="{F2BE0FEB-A5A8-6B48-A8E9-09A120E6B284}" destId="{43DD04E1-E2EF-2C43-95D5-34CEE192048B}" srcOrd="3" destOrd="0" presId="urn:microsoft.com/office/officeart/2005/8/layout/hProcess4"/>
    <dgm:cxn modelId="{8AB68111-28E3-7849-A993-63BD9513E0C5}" type="presParOf" srcId="{F2BE0FEB-A5A8-6B48-A8E9-09A120E6B284}" destId="{BCDB7ABD-0BF0-A54C-A5C7-B43325F17B3F}" srcOrd="4" destOrd="0" presId="urn:microsoft.com/office/officeart/2005/8/layout/hProcess4"/>
    <dgm:cxn modelId="{687B8865-E241-0F4F-AC71-1F3689B73113}" type="presParOf" srcId="{7F98E5D6-6D61-A547-B321-70D5D96D7156}" destId="{BED764C3-B2F1-4945-9987-82534E617405}" srcOrd="1" destOrd="0" presId="urn:microsoft.com/office/officeart/2005/8/layout/hProcess4"/>
    <dgm:cxn modelId="{BC252A6F-10BE-864C-A9BA-DDDD907AFDA2}" type="presParOf" srcId="{7F98E5D6-6D61-A547-B321-70D5D96D7156}" destId="{A6D5C2F9-48B2-A34B-8C45-6769FEAFC5E8}" srcOrd="2" destOrd="0" presId="urn:microsoft.com/office/officeart/2005/8/layout/hProcess4"/>
    <dgm:cxn modelId="{84014FA0-3F23-9D46-A3C3-48758DD9B2A7}" type="presParOf" srcId="{A6D5C2F9-48B2-A34B-8C45-6769FEAFC5E8}" destId="{7928FC73-AA53-2E43-8C55-B93E10012A8A}" srcOrd="0" destOrd="0" presId="urn:microsoft.com/office/officeart/2005/8/layout/hProcess4"/>
    <dgm:cxn modelId="{53BA8179-6431-1F43-8F23-A32769F36465}" type="presParOf" srcId="{A6D5C2F9-48B2-A34B-8C45-6769FEAFC5E8}" destId="{4F4545E9-C735-4F45-B793-95517853D2F2}" srcOrd="1" destOrd="0" presId="urn:microsoft.com/office/officeart/2005/8/layout/hProcess4"/>
    <dgm:cxn modelId="{AF1ECCF7-506C-8043-907A-8D8EB90A8221}" type="presParOf" srcId="{A6D5C2F9-48B2-A34B-8C45-6769FEAFC5E8}" destId="{2DB30647-EE56-9441-9269-4E9CB7EB7827}" srcOrd="2" destOrd="0" presId="urn:microsoft.com/office/officeart/2005/8/layout/hProcess4"/>
    <dgm:cxn modelId="{AD543FFF-0CC0-B14C-8148-16D486366092}" type="presParOf" srcId="{A6D5C2F9-48B2-A34B-8C45-6769FEAFC5E8}" destId="{304CC535-CD3C-3443-8F82-568F1FA60F85}" srcOrd="3" destOrd="0" presId="urn:microsoft.com/office/officeart/2005/8/layout/hProcess4"/>
    <dgm:cxn modelId="{ECADBFD1-130D-2B42-88C8-D897B8C9B9CF}" type="presParOf" srcId="{A6D5C2F9-48B2-A34B-8C45-6769FEAFC5E8}" destId="{93855EB0-382B-474E-9143-49AC27226829}" srcOrd="4" destOrd="0" presId="urn:microsoft.com/office/officeart/2005/8/layout/hProcess4"/>
    <dgm:cxn modelId="{76BEDC5D-4CE8-6F4B-9837-D3622F54B0FC}" type="presParOf" srcId="{7F98E5D6-6D61-A547-B321-70D5D96D7156}" destId="{B53384E2-30F9-F540-AE15-A0F90FF0A4E7}" srcOrd="3" destOrd="0" presId="urn:microsoft.com/office/officeart/2005/8/layout/hProcess4"/>
    <dgm:cxn modelId="{674441B7-7036-924B-A58F-0615E36C2A41}" type="presParOf" srcId="{7F98E5D6-6D61-A547-B321-70D5D96D7156}" destId="{9B87FD84-C448-6A4F-8406-FEF8789310B5}" srcOrd="4" destOrd="0" presId="urn:microsoft.com/office/officeart/2005/8/layout/hProcess4"/>
    <dgm:cxn modelId="{74EB3A83-1DFA-484C-80CA-FAC3B3612461}" type="presParOf" srcId="{9B87FD84-C448-6A4F-8406-FEF8789310B5}" destId="{FCE4CE9E-EC24-EF49-A120-369EA9E77A57}" srcOrd="0" destOrd="0" presId="urn:microsoft.com/office/officeart/2005/8/layout/hProcess4"/>
    <dgm:cxn modelId="{6C17F52C-26D9-3F47-B7CA-AFA88A857352}" type="presParOf" srcId="{9B87FD84-C448-6A4F-8406-FEF8789310B5}" destId="{F0A6CBC8-DA43-294E-ADC8-05B595A90532}" srcOrd="1" destOrd="0" presId="urn:microsoft.com/office/officeart/2005/8/layout/hProcess4"/>
    <dgm:cxn modelId="{3206D70F-97FE-AC4B-BFFC-6CD943B38873}" type="presParOf" srcId="{9B87FD84-C448-6A4F-8406-FEF8789310B5}" destId="{32BD1CD8-FDE5-8A4C-B971-605E0003814E}" srcOrd="2" destOrd="0" presId="urn:microsoft.com/office/officeart/2005/8/layout/hProcess4"/>
    <dgm:cxn modelId="{7C9CEA7B-2E9F-FB4A-80F0-B54139838DBE}" type="presParOf" srcId="{9B87FD84-C448-6A4F-8406-FEF8789310B5}" destId="{4EF30B0E-8F40-FB4E-8D5E-CE778710B4C8}" srcOrd="3" destOrd="0" presId="urn:microsoft.com/office/officeart/2005/8/layout/hProcess4"/>
    <dgm:cxn modelId="{A541483A-3D56-9345-A033-11046A01D915}" type="presParOf" srcId="{9B87FD84-C448-6A4F-8406-FEF8789310B5}" destId="{885D8D5B-AFF8-7A44-A1F0-5868E5BCDC1E}" srcOrd="4" destOrd="0" presId="urn:microsoft.com/office/officeart/2005/8/layout/hProcess4"/>
    <dgm:cxn modelId="{9AFCB6C1-CCDD-C24F-B7B8-1CA98BD6D433}" type="presParOf" srcId="{7F98E5D6-6D61-A547-B321-70D5D96D7156}" destId="{5A246202-A550-494C-A654-F20907B3375E}" srcOrd="5" destOrd="0" presId="urn:microsoft.com/office/officeart/2005/8/layout/hProcess4"/>
    <dgm:cxn modelId="{1ECC090F-CA0F-4848-AEB1-6D2A5DA0FBB5}" type="presParOf" srcId="{7F98E5D6-6D61-A547-B321-70D5D96D7156}" destId="{3489FD69-9BA1-3742-822A-600535F98FE6}" srcOrd="6" destOrd="0" presId="urn:microsoft.com/office/officeart/2005/8/layout/hProcess4"/>
    <dgm:cxn modelId="{39ED0B74-5722-D348-8237-5673FA21F6E0}" type="presParOf" srcId="{3489FD69-9BA1-3742-822A-600535F98FE6}" destId="{78C8A784-4E33-174E-9E44-C1663D71629C}" srcOrd="0" destOrd="0" presId="urn:microsoft.com/office/officeart/2005/8/layout/hProcess4"/>
    <dgm:cxn modelId="{422A0D7E-2CD5-804B-A7C4-F66FB4D8E537}" type="presParOf" srcId="{3489FD69-9BA1-3742-822A-600535F98FE6}" destId="{FC63F893-807D-7D49-9C23-B768F1A0EC27}" srcOrd="1" destOrd="0" presId="urn:microsoft.com/office/officeart/2005/8/layout/hProcess4"/>
    <dgm:cxn modelId="{A244B531-25C7-C94E-A6DE-85A805223B97}" type="presParOf" srcId="{3489FD69-9BA1-3742-822A-600535F98FE6}" destId="{230341C4-BF06-EB4C-9B80-511B65AEC0D2}" srcOrd="2" destOrd="0" presId="urn:microsoft.com/office/officeart/2005/8/layout/hProcess4"/>
    <dgm:cxn modelId="{E1C1D79F-777B-D540-8BE0-BA5D665E409C}" type="presParOf" srcId="{3489FD69-9BA1-3742-822A-600535F98FE6}" destId="{482BB67F-6A11-7B47-9E59-7C46CF0DE255}" srcOrd="3" destOrd="0" presId="urn:microsoft.com/office/officeart/2005/8/layout/hProcess4"/>
    <dgm:cxn modelId="{57284018-10DF-0C4E-A3D0-6DC2EA292F2B}" type="presParOf" srcId="{3489FD69-9BA1-3742-822A-600535F98FE6}" destId="{065E51A0-8831-804F-B1EE-B7A359D783B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B41D478-8BB7-654F-A68B-DA16BDF7B1CB}" type="doc">
      <dgm:prSet loTypeId="urn:microsoft.com/office/officeart/2005/8/layout/target1" loCatId="" qsTypeId="urn:microsoft.com/office/officeart/2005/8/quickstyle/simple2" qsCatId="simple" csTypeId="urn:microsoft.com/office/officeart/2005/8/colors/colorful2" csCatId="colorful" phldr="1"/>
      <dgm:spPr/>
      <dgm:t>
        <a:bodyPr/>
        <a:lstStyle/>
        <a:p>
          <a:endParaRPr lang="en-US"/>
        </a:p>
      </dgm:t>
    </dgm:pt>
    <dgm:pt modelId="{258A2425-54BD-4341-83B6-BF8791331F22}">
      <dgm:prSet phldrT="[Text]"/>
      <dgm:spPr/>
      <dgm:t>
        <a:bodyPr/>
        <a:lstStyle/>
        <a:p>
          <a:r>
            <a:rPr lang="en-US" dirty="0">
              <a:solidFill>
                <a:schemeClr val="bg1"/>
              </a:solidFill>
            </a:rPr>
            <a:t>Year One </a:t>
          </a:r>
        </a:p>
      </dgm:t>
    </dgm:pt>
    <dgm:pt modelId="{0261E6C7-F6D5-E248-8C0B-749F109D8D62}" type="parTrans" cxnId="{A8599711-1F33-5742-B99D-4E9FD02F12F4}">
      <dgm:prSet/>
      <dgm:spPr/>
      <dgm:t>
        <a:bodyPr/>
        <a:lstStyle/>
        <a:p>
          <a:endParaRPr lang="en-US"/>
        </a:p>
      </dgm:t>
    </dgm:pt>
    <dgm:pt modelId="{E6621A69-7678-4B49-8441-4495DCB15C51}" type="sibTrans" cxnId="{A8599711-1F33-5742-B99D-4E9FD02F12F4}">
      <dgm:prSet/>
      <dgm:spPr/>
      <dgm:t>
        <a:bodyPr/>
        <a:lstStyle/>
        <a:p>
          <a:endParaRPr lang="en-US"/>
        </a:p>
      </dgm:t>
    </dgm:pt>
    <dgm:pt modelId="{83676892-8EAA-7F4D-B352-CDF2F3B9896F}">
      <dgm:prSet phldrT="[Text]"/>
      <dgm:spPr/>
      <dgm:t>
        <a:bodyPr/>
        <a:lstStyle/>
        <a:p>
          <a:r>
            <a:rPr lang="en-US" dirty="0">
              <a:solidFill>
                <a:schemeClr val="bg1"/>
              </a:solidFill>
            </a:rPr>
            <a:t>Year Two</a:t>
          </a:r>
        </a:p>
      </dgm:t>
    </dgm:pt>
    <dgm:pt modelId="{1E908ADD-CDC3-BA42-AD2C-E929B44B0453}" type="parTrans" cxnId="{BA5EA376-DF52-724F-A30B-C0108BA29551}">
      <dgm:prSet/>
      <dgm:spPr/>
      <dgm:t>
        <a:bodyPr/>
        <a:lstStyle/>
        <a:p>
          <a:endParaRPr lang="en-US"/>
        </a:p>
      </dgm:t>
    </dgm:pt>
    <dgm:pt modelId="{54C46007-95B1-3D44-AFCB-02424D0A08BB}" type="sibTrans" cxnId="{BA5EA376-DF52-724F-A30B-C0108BA29551}">
      <dgm:prSet/>
      <dgm:spPr/>
      <dgm:t>
        <a:bodyPr/>
        <a:lstStyle/>
        <a:p>
          <a:endParaRPr lang="en-US"/>
        </a:p>
      </dgm:t>
    </dgm:pt>
    <dgm:pt modelId="{911CA402-72C4-DC4F-B775-D4345F074CA0}">
      <dgm:prSet phldrT="[Text]"/>
      <dgm:spPr/>
      <dgm:t>
        <a:bodyPr/>
        <a:lstStyle/>
        <a:p>
          <a:r>
            <a:rPr lang="en-US" dirty="0">
              <a:solidFill>
                <a:schemeClr val="bg1"/>
              </a:solidFill>
            </a:rPr>
            <a:t>Year Three </a:t>
          </a:r>
        </a:p>
      </dgm:t>
    </dgm:pt>
    <dgm:pt modelId="{A21E64D5-8EE6-9040-817E-615AB94DED1F}" type="parTrans" cxnId="{D4593645-DB67-DC44-B146-CF35419D0291}">
      <dgm:prSet/>
      <dgm:spPr/>
      <dgm:t>
        <a:bodyPr/>
        <a:lstStyle/>
        <a:p>
          <a:endParaRPr lang="en-US"/>
        </a:p>
      </dgm:t>
    </dgm:pt>
    <dgm:pt modelId="{B3712493-EB0B-8841-B52F-3581A55A1CFE}" type="sibTrans" cxnId="{D4593645-DB67-DC44-B146-CF35419D0291}">
      <dgm:prSet/>
      <dgm:spPr/>
      <dgm:t>
        <a:bodyPr/>
        <a:lstStyle/>
        <a:p>
          <a:endParaRPr lang="en-US"/>
        </a:p>
      </dgm:t>
    </dgm:pt>
    <dgm:pt modelId="{990CB14C-1C00-A841-958F-1A1C1FF003DF}" type="pres">
      <dgm:prSet presAssocID="{BB41D478-8BB7-654F-A68B-DA16BDF7B1CB}" presName="composite" presStyleCnt="0">
        <dgm:presLayoutVars>
          <dgm:chMax val="5"/>
          <dgm:dir/>
          <dgm:resizeHandles val="exact"/>
        </dgm:presLayoutVars>
      </dgm:prSet>
      <dgm:spPr/>
    </dgm:pt>
    <dgm:pt modelId="{50FC1D01-A6EC-8E43-A152-CAFF5872D14C}" type="pres">
      <dgm:prSet presAssocID="{258A2425-54BD-4341-83B6-BF8791331F22}" presName="circle1" presStyleLbl="lnNode1" presStyleIdx="0" presStyleCnt="3"/>
      <dgm:spPr>
        <a:solidFill>
          <a:srgbClr val="C00000"/>
        </a:solidFill>
      </dgm:spPr>
    </dgm:pt>
    <dgm:pt modelId="{B682D808-B851-D340-8670-52576E57919D}" type="pres">
      <dgm:prSet presAssocID="{258A2425-54BD-4341-83B6-BF8791331F22}" presName="text1" presStyleLbl="revTx" presStyleIdx="0" presStyleCnt="3" custScaleX="124022">
        <dgm:presLayoutVars>
          <dgm:bulletEnabled val="1"/>
        </dgm:presLayoutVars>
      </dgm:prSet>
      <dgm:spPr/>
    </dgm:pt>
    <dgm:pt modelId="{22BCD069-310E-3F46-AFD9-99EA4587582A}" type="pres">
      <dgm:prSet presAssocID="{258A2425-54BD-4341-83B6-BF8791331F22}" presName="line1" presStyleLbl="callout" presStyleIdx="0" presStyleCnt="6"/>
      <dgm:spPr/>
    </dgm:pt>
    <dgm:pt modelId="{6F656F36-8697-4C42-911D-E91F0A978509}" type="pres">
      <dgm:prSet presAssocID="{258A2425-54BD-4341-83B6-BF8791331F22}" presName="d1" presStyleLbl="callout" presStyleIdx="1" presStyleCnt="6"/>
      <dgm:spPr/>
    </dgm:pt>
    <dgm:pt modelId="{CB4872F2-353A-4940-9360-B917520581F9}" type="pres">
      <dgm:prSet presAssocID="{83676892-8EAA-7F4D-B352-CDF2F3B9896F}" presName="circle2" presStyleLbl="lnNode1" presStyleIdx="1" presStyleCnt="3"/>
      <dgm:spPr>
        <a:solidFill>
          <a:schemeClr val="accent1"/>
        </a:solidFill>
      </dgm:spPr>
    </dgm:pt>
    <dgm:pt modelId="{93AFF69C-CDA4-724E-A001-D61EADB0ED76}" type="pres">
      <dgm:prSet presAssocID="{83676892-8EAA-7F4D-B352-CDF2F3B9896F}" presName="text2" presStyleLbl="revTx" presStyleIdx="1" presStyleCnt="3" custScaleX="118270" custLinFactNeighborX="531" custLinFactNeighborY="-896">
        <dgm:presLayoutVars>
          <dgm:bulletEnabled val="1"/>
        </dgm:presLayoutVars>
      </dgm:prSet>
      <dgm:spPr/>
    </dgm:pt>
    <dgm:pt modelId="{53D9F405-0226-1A4A-B303-0C90E5E4A5B3}" type="pres">
      <dgm:prSet presAssocID="{83676892-8EAA-7F4D-B352-CDF2F3B9896F}" presName="line2" presStyleLbl="callout" presStyleIdx="2" presStyleCnt="6"/>
      <dgm:spPr/>
    </dgm:pt>
    <dgm:pt modelId="{CCD0CDB3-FFA0-CE43-A15D-2878D48E94C1}" type="pres">
      <dgm:prSet presAssocID="{83676892-8EAA-7F4D-B352-CDF2F3B9896F}" presName="d2" presStyleLbl="callout" presStyleIdx="3" presStyleCnt="6"/>
      <dgm:spPr/>
    </dgm:pt>
    <dgm:pt modelId="{2B13F94E-FF39-3640-BAE1-EBE7CAF5FFCB}" type="pres">
      <dgm:prSet presAssocID="{911CA402-72C4-DC4F-B775-D4345F074CA0}" presName="circle3" presStyleLbl="lnNode1" presStyleIdx="2" presStyleCnt="3"/>
      <dgm:spPr>
        <a:solidFill>
          <a:schemeClr val="accent6"/>
        </a:solidFill>
      </dgm:spPr>
    </dgm:pt>
    <dgm:pt modelId="{88629FAD-9351-FD41-B6D1-0127769BCA14}" type="pres">
      <dgm:prSet presAssocID="{911CA402-72C4-DC4F-B775-D4345F074CA0}" presName="text3" presStyleLbl="revTx" presStyleIdx="2" presStyleCnt="3" custScaleX="141257" custLinFactNeighborX="11484">
        <dgm:presLayoutVars>
          <dgm:bulletEnabled val="1"/>
        </dgm:presLayoutVars>
      </dgm:prSet>
      <dgm:spPr/>
    </dgm:pt>
    <dgm:pt modelId="{34363C65-D4C3-E942-8C8F-5A94E2525209}" type="pres">
      <dgm:prSet presAssocID="{911CA402-72C4-DC4F-B775-D4345F074CA0}" presName="line3" presStyleLbl="callout" presStyleIdx="4" presStyleCnt="6"/>
      <dgm:spPr/>
    </dgm:pt>
    <dgm:pt modelId="{F917F91D-055F-164F-9FB5-DFF767FE3DB2}" type="pres">
      <dgm:prSet presAssocID="{911CA402-72C4-DC4F-B775-D4345F074CA0}" presName="d3" presStyleLbl="callout" presStyleIdx="5" presStyleCnt="6"/>
      <dgm:spPr/>
    </dgm:pt>
  </dgm:ptLst>
  <dgm:cxnLst>
    <dgm:cxn modelId="{A8599711-1F33-5742-B99D-4E9FD02F12F4}" srcId="{BB41D478-8BB7-654F-A68B-DA16BDF7B1CB}" destId="{258A2425-54BD-4341-83B6-BF8791331F22}" srcOrd="0" destOrd="0" parTransId="{0261E6C7-F6D5-E248-8C0B-749F109D8D62}" sibTransId="{E6621A69-7678-4B49-8441-4495DCB15C51}"/>
    <dgm:cxn modelId="{D4593645-DB67-DC44-B146-CF35419D0291}" srcId="{BB41D478-8BB7-654F-A68B-DA16BDF7B1CB}" destId="{911CA402-72C4-DC4F-B775-D4345F074CA0}" srcOrd="2" destOrd="0" parTransId="{A21E64D5-8EE6-9040-817E-615AB94DED1F}" sibTransId="{B3712493-EB0B-8841-B52F-3581A55A1CFE}"/>
    <dgm:cxn modelId="{11834B5B-97CE-AB46-AB50-189F7AC1AF9B}" type="presOf" srcId="{911CA402-72C4-DC4F-B775-D4345F074CA0}" destId="{88629FAD-9351-FD41-B6D1-0127769BCA14}" srcOrd="0" destOrd="0" presId="urn:microsoft.com/office/officeart/2005/8/layout/target1"/>
    <dgm:cxn modelId="{4C34286A-3E60-B743-9F83-EEC049ADF1D5}" type="presOf" srcId="{258A2425-54BD-4341-83B6-BF8791331F22}" destId="{B682D808-B851-D340-8670-52576E57919D}" srcOrd="0" destOrd="0" presId="urn:microsoft.com/office/officeart/2005/8/layout/target1"/>
    <dgm:cxn modelId="{BA5EA376-DF52-724F-A30B-C0108BA29551}" srcId="{BB41D478-8BB7-654F-A68B-DA16BDF7B1CB}" destId="{83676892-8EAA-7F4D-B352-CDF2F3B9896F}" srcOrd="1" destOrd="0" parTransId="{1E908ADD-CDC3-BA42-AD2C-E929B44B0453}" sibTransId="{54C46007-95B1-3D44-AFCB-02424D0A08BB}"/>
    <dgm:cxn modelId="{D49795A4-3B5E-3F45-8231-D650AF348D6C}" type="presOf" srcId="{BB41D478-8BB7-654F-A68B-DA16BDF7B1CB}" destId="{990CB14C-1C00-A841-958F-1A1C1FF003DF}" srcOrd="0" destOrd="0" presId="urn:microsoft.com/office/officeart/2005/8/layout/target1"/>
    <dgm:cxn modelId="{6D167BC1-3AEB-C541-A7EE-8984527E9BEA}" type="presOf" srcId="{83676892-8EAA-7F4D-B352-CDF2F3B9896F}" destId="{93AFF69C-CDA4-724E-A001-D61EADB0ED76}" srcOrd="0" destOrd="0" presId="urn:microsoft.com/office/officeart/2005/8/layout/target1"/>
    <dgm:cxn modelId="{B239854D-7545-6848-814D-68DE7CEDB3F5}" type="presParOf" srcId="{990CB14C-1C00-A841-958F-1A1C1FF003DF}" destId="{50FC1D01-A6EC-8E43-A152-CAFF5872D14C}" srcOrd="0" destOrd="0" presId="urn:microsoft.com/office/officeart/2005/8/layout/target1"/>
    <dgm:cxn modelId="{5D6EB0BA-E3D5-6A4E-A5E1-7CA1224A4F11}" type="presParOf" srcId="{990CB14C-1C00-A841-958F-1A1C1FF003DF}" destId="{B682D808-B851-D340-8670-52576E57919D}" srcOrd="1" destOrd="0" presId="urn:microsoft.com/office/officeart/2005/8/layout/target1"/>
    <dgm:cxn modelId="{3B1EDBB4-6D3E-5348-AFF6-54238C7DD0DA}" type="presParOf" srcId="{990CB14C-1C00-A841-958F-1A1C1FF003DF}" destId="{22BCD069-310E-3F46-AFD9-99EA4587582A}" srcOrd="2" destOrd="0" presId="urn:microsoft.com/office/officeart/2005/8/layout/target1"/>
    <dgm:cxn modelId="{068BDEF4-FC6B-5049-8BE6-25ED44E9B78C}" type="presParOf" srcId="{990CB14C-1C00-A841-958F-1A1C1FF003DF}" destId="{6F656F36-8697-4C42-911D-E91F0A978509}" srcOrd="3" destOrd="0" presId="urn:microsoft.com/office/officeart/2005/8/layout/target1"/>
    <dgm:cxn modelId="{A9E18833-F71B-1647-987D-9F746D53A3EF}" type="presParOf" srcId="{990CB14C-1C00-A841-958F-1A1C1FF003DF}" destId="{CB4872F2-353A-4940-9360-B917520581F9}" srcOrd="4" destOrd="0" presId="urn:microsoft.com/office/officeart/2005/8/layout/target1"/>
    <dgm:cxn modelId="{030550BE-64D5-1B4E-9AE2-264DEAE69B61}" type="presParOf" srcId="{990CB14C-1C00-A841-958F-1A1C1FF003DF}" destId="{93AFF69C-CDA4-724E-A001-D61EADB0ED76}" srcOrd="5" destOrd="0" presId="urn:microsoft.com/office/officeart/2005/8/layout/target1"/>
    <dgm:cxn modelId="{9FDAE551-8ADF-E949-B7CC-CEEA5435CD4E}" type="presParOf" srcId="{990CB14C-1C00-A841-958F-1A1C1FF003DF}" destId="{53D9F405-0226-1A4A-B303-0C90E5E4A5B3}" srcOrd="6" destOrd="0" presId="urn:microsoft.com/office/officeart/2005/8/layout/target1"/>
    <dgm:cxn modelId="{03300857-3421-1D4D-83A5-8CF1ECA8595B}" type="presParOf" srcId="{990CB14C-1C00-A841-958F-1A1C1FF003DF}" destId="{CCD0CDB3-FFA0-CE43-A15D-2878D48E94C1}" srcOrd="7" destOrd="0" presId="urn:microsoft.com/office/officeart/2005/8/layout/target1"/>
    <dgm:cxn modelId="{13A834A5-5EBA-C049-B749-E77D927E4576}" type="presParOf" srcId="{990CB14C-1C00-A841-958F-1A1C1FF003DF}" destId="{2B13F94E-FF39-3640-BAE1-EBE7CAF5FFCB}" srcOrd="8" destOrd="0" presId="urn:microsoft.com/office/officeart/2005/8/layout/target1"/>
    <dgm:cxn modelId="{647AB9CE-FA11-FC43-9989-CD189E0A5EBB}" type="presParOf" srcId="{990CB14C-1C00-A841-958F-1A1C1FF003DF}" destId="{88629FAD-9351-FD41-B6D1-0127769BCA14}" srcOrd="9" destOrd="0" presId="urn:microsoft.com/office/officeart/2005/8/layout/target1"/>
    <dgm:cxn modelId="{7B1760BB-02EF-5C40-87F6-C2D08D44A3EE}" type="presParOf" srcId="{990CB14C-1C00-A841-958F-1A1C1FF003DF}" destId="{34363C65-D4C3-E942-8C8F-5A94E2525209}" srcOrd="10" destOrd="0" presId="urn:microsoft.com/office/officeart/2005/8/layout/target1"/>
    <dgm:cxn modelId="{B63F00B8-4F9C-FA42-B190-47C2C9C79BF6}" type="presParOf" srcId="{990CB14C-1C00-A841-958F-1A1C1FF003DF}" destId="{F917F91D-055F-164F-9FB5-DFF767FE3DB2}"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3C738DE-D37F-7349-8FA9-F34C0EFB7734}" type="doc">
      <dgm:prSet loTypeId="urn:microsoft.com/office/officeart/2005/8/layout/target1" loCatId="" qsTypeId="urn:microsoft.com/office/officeart/2005/8/quickstyle/simple1" qsCatId="simple" csTypeId="urn:microsoft.com/office/officeart/2005/8/colors/colorful1" csCatId="colorful" phldr="1"/>
      <dgm:spPr/>
    </dgm:pt>
    <dgm:pt modelId="{715453B4-5667-A04A-94CD-BD7D5E8364DA}">
      <dgm:prSet phldrT="[Text]"/>
      <dgm:spPr/>
      <dgm:t>
        <a:bodyPr/>
        <a:lstStyle/>
        <a:p>
          <a:pPr>
            <a:buClr>
              <a:schemeClr val="accent2"/>
            </a:buClr>
            <a:buNone/>
          </a:pPr>
          <a:r>
            <a:rPr lang="en-US" dirty="0">
              <a:solidFill>
                <a:schemeClr val="bg1"/>
              </a:solidFill>
            </a:rPr>
            <a:t>In the church</a:t>
          </a:r>
        </a:p>
      </dgm:t>
    </dgm:pt>
    <dgm:pt modelId="{899C295E-3272-0241-BF51-2BC250707E8B}" type="parTrans" cxnId="{97C28A30-6D7A-8E43-BDD5-AFFF37A5D8D1}">
      <dgm:prSet/>
      <dgm:spPr/>
      <dgm:t>
        <a:bodyPr/>
        <a:lstStyle/>
        <a:p>
          <a:endParaRPr lang="en-US"/>
        </a:p>
      </dgm:t>
    </dgm:pt>
    <dgm:pt modelId="{E1AD4A95-4298-DB49-8041-2942BC5CAAFA}" type="sibTrans" cxnId="{97C28A30-6D7A-8E43-BDD5-AFFF37A5D8D1}">
      <dgm:prSet/>
      <dgm:spPr/>
      <dgm:t>
        <a:bodyPr/>
        <a:lstStyle/>
        <a:p>
          <a:endParaRPr lang="en-US"/>
        </a:p>
      </dgm:t>
    </dgm:pt>
    <dgm:pt modelId="{BF01023A-B1DA-1F40-B346-4B1B2F24239A}">
      <dgm:prSet/>
      <dgm:spPr/>
      <dgm:t>
        <a:bodyPr/>
        <a:lstStyle/>
        <a:p>
          <a:r>
            <a:rPr lang="en-US" dirty="0">
              <a:solidFill>
                <a:schemeClr val="bg1"/>
              </a:solidFill>
            </a:rPr>
            <a:t>In the community</a:t>
          </a:r>
        </a:p>
      </dgm:t>
    </dgm:pt>
    <dgm:pt modelId="{EBC1B406-2188-0B48-954A-92B5553B0F83}" type="parTrans" cxnId="{DB2CB28F-66BE-C94F-9967-889255D1CAE0}">
      <dgm:prSet/>
      <dgm:spPr/>
      <dgm:t>
        <a:bodyPr/>
        <a:lstStyle/>
        <a:p>
          <a:endParaRPr lang="en-US"/>
        </a:p>
      </dgm:t>
    </dgm:pt>
    <dgm:pt modelId="{868B3BB3-3A3E-1644-88A6-428B39D1883A}" type="sibTrans" cxnId="{DB2CB28F-66BE-C94F-9967-889255D1CAE0}">
      <dgm:prSet/>
      <dgm:spPr/>
      <dgm:t>
        <a:bodyPr/>
        <a:lstStyle/>
        <a:p>
          <a:endParaRPr lang="en-US"/>
        </a:p>
      </dgm:t>
    </dgm:pt>
    <dgm:pt modelId="{472E135A-F22F-DF46-BED9-31837C01ED11}">
      <dgm:prSet/>
      <dgm:spPr/>
      <dgm:t>
        <a:bodyPr/>
        <a:lstStyle/>
        <a:p>
          <a:r>
            <a:rPr lang="en-US" dirty="0">
              <a:solidFill>
                <a:schemeClr val="bg1"/>
              </a:solidFill>
            </a:rPr>
            <a:t>In the diocesan church</a:t>
          </a:r>
        </a:p>
      </dgm:t>
    </dgm:pt>
    <dgm:pt modelId="{C9CB7393-95E3-F644-80C2-D04704BBFE6B}" type="parTrans" cxnId="{10296700-C13D-B746-925B-08C346AC0A9C}">
      <dgm:prSet/>
      <dgm:spPr/>
      <dgm:t>
        <a:bodyPr/>
        <a:lstStyle/>
        <a:p>
          <a:endParaRPr lang="en-US"/>
        </a:p>
      </dgm:t>
    </dgm:pt>
    <dgm:pt modelId="{CC351A55-1C38-FE46-B65A-57761D54563A}" type="sibTrans" cxnId="{10296700-C13D-B746-925B-08C346AC0A9C}">
      <dgm:prSet/>
      <dgm:spPr/>
      <dgm:t>
        <a:bodyPr/>
        <a:lstStyle/>
        <a:p>
          <a:endParaRPr lang="en-US"/>
        </a:p>
      </dgm:t>
    </dgm:pt>
    <dgm:pt modelId="{096E2A4D-4F83-B742-AF5B-E4CDBD449217}">
      <dgm:prSet/>
      <dgm:spPr/>
      <dgm:t>
        <a:bodyPr/>
        <a:lstStyle/>
        <a:p>
          <a:r>
            <a:rPr lang="en-US" dirty="0">
              <a:solidFill>
                <a:schemeClr val="bg1"/>
              </a:solidFill>
            </a:rPr>
            <a:t>In national organizations</a:t>
          </a:r>
        </a:p>
      </dgm:t>
    </dgm:pt>
    <dgm:pt modelId="{8E1204AE-BAEC-B445-BCF7-6F9FF444B9E2}" type="parTrans" cxnId="{043210EF-3B8A-8D4F-BBA0-9C19900478F1}">
      <dgm:prSet/>
      <dgm:spPr/>
      <dgm:t>
        <a:bodyPr/>
        <a:lstStyle/>
        <a:p>
          <a:endParaRPr lang="en-US"/>
        </a:p>
      </dgm:t>
    </dgm:pt>
    <dgm:pt modelId="{04CFB621-CC5D-E54E-AA4C-C91BC8239424}" type="sibTrans" cxnId="{043210EF-3B8A-8D4F-BBA0-9C19900478F1}">
      <dgm:prSet/>
      <dgm:spPr/>
      <dgm:t>
        <a:bodyPr/>
        <a:lstStyle/>
        <a:p>
          <a:endParaRPr lang="en-US"/>
        </a:p>
      </dgm:t>
    </dgm:pt>
    <dgm:pt modelId="{896209E0-63AD-814F-9642-713BA505BB08}">
      <dgm:prSet/>
      <dgm:spPr/>
      <dgm:t>
        <a:bodyPr/>
        <a:lstStyle/>
        <a:p>
          <a:r>
            <a:rPr lang="en-US" dirty="0">
              <a:solidFill>
                <a:schemeClr val="bg1"/>
              </a:solidFill>
            </a:rPr>
            <a:t>In online resource centers</a:t>
          </a:r>
        </a:p>
      </dgm:t>
    </dgm:pt>
    <dgm:pt modelId="{3D84322D-EDF2-C944-AD38-7F0CB6819D32}" type="parTrans" cxnId="{CA584324-B15B-7844-ADF9-C474B7CCAD64}">
      <dgm:prSet/>
      <dgm:spPr/>
      <dgm:t>
        <a:bodyPr/>
        <a:lstStyle/>
        <a:p>
          <a:endParaRPr lang="en-US"/>
        </a:p>
      </dgm:t>
    </dgm:pt>
    <dgm:pt modelId="{CE9C9D46-669E-A94F-9EE1-8992675DA091}" type="sibTrans" cxnId="{CA584324-B15B-7844-ADF9-C474B7CCAD64}">
      <dgm:prSet/>
      <dgm:spPr/>
      <dgm:t>
        <a:bodyPr/>
        <a:lstStyle/>
        <a:p>
          <a:endParaRPr lang="en-US"/>
        </a:p>
      </dgm:t>
    </dgm:pt>
    <dgm:pt modelId="{B87AAC82-7CF7-DB41-96DA-BFA597250FAB}" type="pres">
      <dgm:prSet presAssocID="{E3C738DE-D37F-7349-8FA9-F34C0EFB7734}" presName="composite" presStyleCnt="0">
        <dgm:presLayoutVars>
          <dgm:chMax val="5"/>
          <dgm:dir/>
          <dgm:resizeHandles val="exact"/>
        </dgm:presLayoutVars>
      </dgm:prSet>
      <dgm:spPr/>
    </dgm:pt>
    <dgm:pt modelId="{1D5A66BD-C8FC-F345-A80D-37923B8FF292}" type="pres">
      <dgm:prSet presAssocID="{715453B4-5667-A04A-94CD-BD7D5E8364DA}" presName="circle1" presStyleLbl="lnNode1" presStyleIdx="0" presStyleCnt="5"/>
      <dgm:spPr>
        <a:solidFill>
          <a:srgbClr val="C00000"/>
        </a:solidFill>
      </dgm:spPr>
    </dgm:pt>
    <dgm:pt modelId="{F566528A-4787-094C-8360-AECC9E5A5939}" type="pres">
      <dgm:prSet presAssocID="{715453B4-5667-A04A-94CD-BD7D5E8364DA}" presName="text1" presStyleLbl="revTx" presStyleIdx="0" presStyleCnt="5">
        <dgm:presLayoutVars>
          <dgm:bulletEnabled val="1"/>
        </dgm:presLayoutVars>
      </dgm:prSet>
      <dgm:spPr/>
    </dgm:pt>
    <dgm:pt modelId="{7B733976-D3FC-C641-B658-2F9B3E6B1BD9}" type="pres">
      <dgm:prSet presAssocID="{715453B4-5667-A04A-94CD-BD7D5E8364DA}" presName="line1" presStyleLbl="callout" presStyleIdx="0" presStyleCnt="10"/>
      <dgm:spPr/>
    </dgm:pt>
    <dgm:pt modelId="{C0913FE5-2761-7749-927D-E675AC022596}" type="pres">
      <dgm:prSet presAssocID="{715453B4-5667-A04A-94CD-BD7D5E8364DA}" presName="d1" presStyleLbl="callout" presStyleIdx="1" presStyleCnt="10"/>
      <dgm:spPr/>
    </dgm:pt>
    <dgm:pt modelId="{1CF50989-8D78-5243-BCC8-700D884A36E9}" type="pres">
      <dgm:prSet presAssocID="{BF01023A-B1DA-1F40-B346-4B1B2F24239A}" presName="circle2" presStyleLbl="lnNode1" presStyleIdx="1" presStyleCnt="5"/>
      <dgm:spPr>
        <a:solidFill>
          <a:schemeClr val="accent2"/>
        </a:solidFill>
      </dgm:spPr>
    </dgm:pt>
    <dgm:pt modelId="{66EBAE38-0D7D-E44A-B84C-9C916975A2EA}" type="pres">
      <dgm:prSet presAssocID="{BF01023A-B1DA-1F40-B346-4B1B2F24239A}" presName="text2" presStyleLbl="revTx" presStyleIdx="1" presStyleCnt="5">
        <dgm:presLayoutVars>
          <dgm:bulletEnabled val="1"/>
        </dgm:presLayoutVars>
      </dgm:prSet>
      <dgm:spPr/>
    </dgm:pt>
    <dgm:pt modelId="{93BC31A0-F3D4-3045-BF53-4342BCE045F6}" type="pres">
      <dgm:prSet presAssocID="{BF01023A-B1DA-1F40-B346-4B1B2F24239A}" presName="line2" presStyleLbl="callout" presStyleIdx="2" presStyleCnt="10"/>
      <dgm:spPr/>
    </dgm:pt>
    <dgm:pt modelId="{44BAE6E3-1FDA-EF4F-AD09-F49CF2346D5E}" type="pres">
      <dgm:prSet presAssocID="{BF01023A-B1DA-1F40-B346-4B1B2F24239A}" presName="d2" presStyleLbl="callout" presStyleIdx="3" presStyleCnt="10"/>
      <dgm:spPr/>
    </dgm:pt>
    <dgm:pt modelId="{906E007C-0155-0C43-A9A2-313B6E11F3B6}" type="pres">
      <dgm:prSet presAssocID="{472E135A-F22F-DF46-BED9-31837C01ED11}" presName="circle3" presStyleLbl="lnNode1" presStyleIdx="2" presStyleCnt="5"/>
      <dgm:spPr>
        <a:solidFill>
          <a:schemeClr val="accent1"/>
        </a:solidFill>
      </dgm:spPr>
    </dgm:pt>
    <dgm:pt modelId="{C38D3EDE-E4F7-254F-A3E6-908D74C96E68}" type="pres">
      <dgm:prSet presAssocID="{472E135A-F22F-DF46-BED9-31837C01ED11}" presName="text3" presStyleLbl="revTx" presStyleIdx="2" presStyleCnt="5">
        <dgm:presLayoutVars>
          <dgm:bulletEnabled val="1"/>
        </dgm:presLayoutVars>
      </dgm:prSet>
      <dgm:spPr/>
    </dgm:pt>
    <dgm:pt modelId="{61744D80-1301-3749-9BFB-1782D4AA17A3}" type="pres">
      <dgm:prSet presAssocID="{472E135A-F22F-DF46-BED9-31837C01ED11}" presName="line3" presStyleLbl="callout" presStyleIdx="4" presStyleCnt="10"/>
      <dgm:spPr/>
    </dgm:pt>
    <dgm:pt modelId="{C92FFF7C-1E53-B14A-A8CD-6F1078FA1929}" type="pres">
      <dgm:prSet presAssocID="{472E135A-F22F-DF46-BED9-31837C01ED11}" presName="d3" presStyleLbl="callout" presStyleIdx="5" presStyleCnt="10"/>
      <dgm:spPr/>
    </dgm:pt>
    <dgm:pt modelId="{04A2EEE1-34FF-FF40-8FB6-1809C4DBCC73}" type="pres">
      <dgm:prSet presAssocID="{096E2A4D-4F83-B742-AF5B-E4CDBD449217}" presName="circle4" presStyleLbl="lnNode1" presStyleIdx="3" presStyleCnt="5"/>
      <dgm:spPr>
        <a:solidFill>
          <a:schemeClr val="accent4"/>
        </a:solidFill>
      </dgm:spPr>
    </dgm:pt>
    <dgm:pt modelId="{6A3D3BCB-335F-FA41-8FFE-3EDEE1AC149A}" type="pres">
      <dgm:prSet presAssocID="{096E2A4D-4F83-B742-AF5B-E4CDBD449217}" presName="text4" presStyleLbl="revTx" presStyleIdx="3" presStyleCnt="5">
        <dgm:presLayoutVars>
          <dgm:bulletEnabled val="1"/>
        </dgm:presLayoutVars>
      </dgm:prSet>
      <dgm:spPr/>
    </dgm:pt>
    <dgm:pt modelId="{F85A9198-B66F-EF4B-A84D-6FF39E750010}" type="pres">
      <dgm:prSet presAssocID="{096E2A4D-4F83-B742-AF5B-E4CDBD449217}" presName="line4" presStyleLbl="callout" presStyleIdx="6" presStyleCnt="10"/>
      <dgm:spPr/>
    </dgm:pt>
    <dgm:pt modelId="{8C4B63DB-A4B9-E04C-8E11-A893A8BC0722}" type="pres">
      <dgm:prSet presAssocID="{096E2A4D-4F83-B742-AF5B-E4CDBD449217}" presName="d4" presStyleLbl="callout" presStyleIdx="7" presStyleCnt="10"/>
      <dgm:spPr/>
    </dgm:pt>
    <dgm:pt modelId="{A3758836-EEA0-2442-A671-8BC4DE9F7DDF}" type="pres">
      <dgm:prSet presAssocID="{896209E0-63AD-814F-9642-713BA505BB08}" presName="circle5" presStyleLbl="lnNode1" presStyleIdx="4" presStyleCnt="5"/>
      <dgm:spPr>
        <a:solidFill>
          <a:schemeClr val="accent6">
            <a:lumMod val="75000"/>
          </a:schemeClr>
        </a:solidFill>
      </dgm:spPr>
    </dgm:pt>
    <dgm:pt modelId="{623AACA6-9999-724C-B093-40F19B4509C6}" type="pres">
      <dgm:prSet presAssocID="{896209E0-63AD-814F-9642-713BA505BB08}" presName="text5" presStyleLbl="revTx" presStyleIdx="4" presStyleCnt="5">
        <dgm:presLayoutVars>
          <dgm:bulletEnabled val="1"/>
        </dgm:presLayoutVars>
      </dgm:prSet>
      <dgm:spPr/>
    </dgm:pt>
    <dgm:pt modelId="{B2874CF0-D124-4942-B778-BC16A2736F0F}" type="pres">
      <dgm:prSet presAssocID="{896209E0-63AD-814F-9642-713BA505BB08}" presName="line5" presStyleLbl="callout" presStyleIdx="8" presStyleCnt="10"/>
      <dgm:spPr/>
    </dgm:pt>
    <dgm:pt modelId="{2BEE8A44-AE2F-1840-89C1-CCCDDA2FB633}" type="pres">
      <dgm:prSet presAssocID="{896209E0-63AD-814F-9642-713BA505BB08}" presName="d5" presStyleLbl="callout" presStyleIdx="9" presStyleCnt="10"/>
      <dgm:spPr/>
    </dgm:pt>
  </dgm:ptLst>
  <dgm:cxnLst>
    <dgm:cxn modelId="{10296700-C13D-B746-925B-08C346AC0A9C}" srcId="{E3C738DE-D37F-7349-8FA9-F34C0EFB7734}" destId="{472E135A-F22F-DF46-BED9-31837C01ED11}" srcOrd="2" destOrd="0" parTransId="{C9CB7393-95E3-F644-80C2-D04704BBFE6B}" sibTransId="{CC351A55-1C38-FE46-B65A-57761D54563A}"/>
    <dgm:cxn modelId="{6DF78A01-4F7F-2C4D-9455-BF7BA03B4C08}" type="presOf" srcId="{096E2A4D-4F83-B742-AF5B-E4CDBD449217}" destId="{6A3D3BCB-335F-FA41-8FFE-3EDEE1AC149A}" srcOrd="0" destOrd="0" presId="urn:microsoft.com/office/officeart/2005/8/layout/target1"/>
    <dgm:cxn modelId="{CA584324-B15B-7844-ADF9-C474B7CCAD64}" srcId="{E3C738DE-D37F-7349-8FA9-F34C0EFB7734}" destId="{896209E0-63AD-814F-9642-713BA505BB08}" srcOrd="4" destOrd="0" parTransId="{3D84322D-EDF2-C944-AD38-7F0CB6819D32}" sibTransId="{CE9C9D46-669E-A94F-9EE1-8992675DA091}"/>
    <dgm:cxn modelId="{97C28A30-6D7A-8E43-BDD5-AFFF37A5D8D1}" srcId="{E3C738DE-D37F-7349-8FA9-F34C0EFB7734}" destId="{715453B4-5667-A04A-94CD-BD7D5E8364DA}" srcOrd="0" destOrd="0" parTransId="{899C295E-3272-0241-BF51-2BC250707E8B}" sibTransId="{E1AD4A95-4298-DB49-8041-2942BC5CAAFA}"/>
    <dgm:cxn modelId="{9ADBBF35-558F-0B48-8B08-EAB3BB5106A4}" type="presOf" srcId="{472E135A-F22F-DF46-BED9-31837C01ED11}" destId="{C38D3EDE-E4F7-254F-A3E6-908D74C96E68}" srcOrd="0" destOrd="0" presId="urn:microsoft.com/office/officeart/2005/8/layout/target1"/>
    <dgm:cxn modelId="{0BDB6C36-F0CF-3440-B709-0CC3F32B300C}" type="presOf" srcId="{E3C738DE-D37F-7349-8FA9-F34C0EFB7734}" destId="{B87AAC82-7CF7-DB41-96DA-BFA597250FAB}" srcOrd="0" destOrd="0" presId="urn:microsoft.com/office/officeart/2005/8/layout/target1"/>
    <dgm:cxn modelId="{DB2CB28F-66BE-C94F-9967-889255D1CAE0}" srcId="{E3C738DE-D37F-7349-8FA9-F34C0EFB7734}" destId="{BF01023A-B1DA-1F40-B346-4B1B2F24239A}" srcOrd="1" destOrd="0" parTransId="{EBC1B406-2188-0B48-954A-92B5553B0F83}" sibTransId="{868B3BB3-3A3E-1644-88A6-428B39D1883A}"/>
    <dgm:cxn modelId="{421DAA94-5235-C14B-B82E-003924EB83EC}" type="presOf" srcId="{896209E0-63AD-814F-9642-713BA505BB08}" destId="{623AACA6-9999-724C-B093-40F19B4509C6}" srcOrd="0" destOrd="0" presId="urn:microsoft.com/office/officeart/2005/8/layout/target1"/>
    <dgm:cxn modelId="{7B74769D-9E15-7F48-899A-CC3AB28FB86F}" type="presOf" srcId="{715453B4-5667-A04A-94CD-BD7D5E8364DA}" destId="{F566528A-4787-094C-8360-AECC9E5A5939}" srcOrd="0" destOrd="0" presId="urn:microsoft.com/office/officeart/2005/8/layout/target1"/>
    <dgm:cxn modelId="{7CA7D6ED-640F-2F4B-A1A5-572D7584563A}" type="presOf" srcId="{BF01023A-B1DA-1F40-B346-4B1B2F24239A}" destId="{66EBAE38-0D7D-E44A-B84C-9C916975A2EA}" srcOrd="0" destOrd="0" presId="urn:microsoft.com/office/officeart/2005/8/layout/target1"/>
    <dgm:cxn modelId="{043210EF-3B8A-8D4F-BBA0-9C19900478F1}" srcId="{E3C738DE-D37F-7349-8FA9-F34C0EFB7734}" destId="{096E2A4D-4F83-B742-AF5B-E4CDBD449217}" srcOrd="3" destOrd="0" parTransId="{8E1204AE-BAEC-B445-BCF7-6F9FF444B9E2}" sibTransId="{04CFB621-CC5D-E54E-AA4C-C91BC8239424}"/>
    <dgm:cxn modelId="{707D72AC-AAAA-3E42-AA10-4F56B187FE12}" type="presParOf" srcId="{B87AAC82-7CF7-DB41-96DA-BFA597250FAB}" destId="{1D5A66BD-C8FC-F345-A80D-37923B8FF292}" srcOrd="0" destOrd="0" presId="urn:microsoft.com/office/officeart/2005/8/layout/target1"/>
    <dgm:cxn modelId="{65475E01-180E-A940-AD25-399FD43320BF}" type="presParOf" srcId="{B87AAC82-7CF7-DB41-96DA-BFA597250FAB}" destId="{F566528A-4787-094C-8360-AECC9E5A5939}" srcOrd="1" destOrd="0" presId="urn:microsoft.com/office/officeart/2005/8/layout/target1"/>
    <dgm:cxn modelId="{03B6D498-0C7A-1342-9F27-22416CB1E8BE}" type="presParOf" srcId="{B87AAC82-7CF7-DB41-96DA-BFA597250FAB}" destId="{7B733976-D3FC-C641-B658-2F9B3E6B1BD9}" srcOrd="2" destOrd="0" presId="urn:microsoft.com/office/officeart/2005/8/layout/target1"/>
    <dgm:cxn modelId="{984C614C-7B48-614A-8FB5-AFC83587AAF1}" type="presParOf" srcId="{B87AAC82-7CF7-DB41-96DA-BFA597250FAB}" destId="{C0913FE5-2761-7749-927D-E675AC022596}" srcOrd="3" destOrd="0" presId="urn:microsoft.com/office/officeart/2005/8/layout/target1"/>
    <dgm:cxn modelId="{D744FBBA-F66D-F243-AA88-346B18FCFB39}" type="presParOf" srcId="{B87AAC82-7CF7-DB41-96DA-BFA597250FAB}" destId="{1CF50989-8D78-5243-BCC8-700D884A36E9}" srcOrd="4" destOrd="0" presId="urn:microsoft.com/office/officeart/2005/8/layout/target1"/>
    <dgm:cxn modelId="{0DF2CCAD-4FEA-B445-9DD2-4B0F804CC781}" type="presParOf" srcId="{B87AAC82-7CF7-DB41-96DA-BFA597250FAB}" destId="{66EBAE38-0D7D-E44A-B84C-9C916975A2EA}" srcOrd="5" destOrd="0" presId="urn:microsoft.com/office/officeart/2005/8/layout/target1"/>
    <dgm:cxn modelId="{206ECBC7-3FA3-9141-BCC3-777E0EED6A30}" type="presParOf" srcId="{B87AAC82-7CF7-DB41-96DA-BFA597250FAB}" destId="{93BC31A0-F3D4-3045-BF53-4342BCE045F6}" srcOrd="6" destOrd="0" presId="urn:microsoft.com/office/officeart/2005/8/layout/target1"/>
    <dgm:cxn modelId="{92E9BAA6-3DEF-0443-B042-0BA2EDF09883}" type="presParOf" srcId="{B87AAC82-7CF7-DB41-96DA-BFA597250FAB}" destId="{44BAE6E3-1FDA-EF4F-AD09-F49CF2346D5E}" srcOrd="7" destOrd="0" presId="urn:microsoft.com/office/officeart/2005/8/layout/target1"/>
    <dgm:cxn modelId="{2C443794-9D6B-0B46-862F-50FC1FFA250D}" type="presParOf" srcId="{B87AAC82-7CF7-DB41-96DA-BFA597250FAB}" destId="{906E007C-0155-0C43-A9A2-313B6E11F3B6}" srcOrd="8" destOrd="0" presId="urn:microsoft.com/office/officeart/2005/8/layout/target1"/>
    <dgm:cxn modelId="{68A2D789-07B6-B64C-A99B-152E2A7E35E9}" type="presParOf" srcId="{B87AAC82-7CF7-DB41-96DA-BFA597250FAB}" destId="{C38D3EDE-E4F7-254F-A3E6-908D74C96E68}" srcOrd="9" destOrd="0" presId="urn:microsoft.com/office/officeart/2005/8/layout/target1"/>
    <dgm:cxn modelId="{3B079DEF-3297-254D-B3F9-8AF1B4ED510C}" type="presParOf" srcId="{B87AAC82-7CF7-DB41-96DA-BFA597250FAB}" destId="{61744D80-1301-3749-9BFB-1782D4AA17A3}" srcOrd="10" destOrd="0" presId="urn:microsoft.com/office/officeart/2005/8/layout/target1"/>
    <dgm:cxn modelId="{DC9FF065-7F16-E446-BCA0-7ACE131E2717}" type="presParOf" srcId="{B87AAC82-7CF7-DB41-96DA-BFA597250FAB}" destId="{C92FFF7C-1E53-B14A-A8CD-6F1078FA1929}" srcOrd="11" destOrd="0" presId="urn:microsoft.com/office/officeart/2005/8/layout/target1"/>
    <dgm:cxn modelId="{EE7A7EBA-0EBC-2645-BCCA-C3DA7A28A3F9}" type="presParOf" srcId="{B87AAC82-7CF7-DB41-96DA-BFA597250FAB}" destId="{04A2EEE1-34FF-FF40-8FB6-1809C4DBCC73}" srcOrd="12" destOrd="0" presId="urn:microsoft.com/office/officeart/2005/8/layout/target1"/>
    <dgm:cxn modelId="{F7B8D31C-D119-1840-838B-1713D8A1A1B5}" type="presParOf" srcId="{B87AAC82-7CF7-DB41-96DA-BFA597250FAB}" destId="{6A3D3BCB-335F-FA41-8FFE-3EDEE1AC149A}" srcOrd="13" destOrd="0" presId="urn:microsoft.com/office/officeart/2005/8/layout/target1"/>
    <dgm:cxn modelId="{985A726A-94E4-9542-93A2-60ED2B1F1077}" type="presParOf" srcId="{B87AAC82-7CF7-DB41-96DA-BFA597250FAB}" destId="{F85A9198-B66F-EF4B-A84D-6FF39E750010}" srcOrd="14" destOrd="0" presId="urn:microsoft.com/office/officeart/2005/8/layout/target1"/>
    <dgm:cxn modelId="{5BE038D3-A3B7-4948-8D92-325C79EE72FF}" type="presParOf" srcId="{B87AAC82-7CF7-DB41-96DA-BFA597250FAB}" destId="{8C4B63DB-A4B9-E04C-8E11-A893A8BC0722}" srcOrd="15" destOrd="0" presId="urn:microsoft.com/office/officeart/2005/8/layout/target1"/>
    <dgm:cxn modelId="{CBB24C60-0780-E64B-8B3A-5795134144D7}" type="presParOf" srcId="{B87AAC82-7CF7-DB41-96DA-BFA597250FAB}" destId="{A3758836-EEA0-2442-A671-8BC4DE9F7DDF}" srcOrd="16" destOrd="0" presId="urn:microsoft.com/office/officeart/2005/8/layout/target1"/>
    <dgm:cxn modelId="{94A8F428-47E8-CE40-A715-F1D3C029C212}" type="presParOf" srcId="{B87AAC82-7CF7-DB41-96DA-BFA597250FAB}" destId="{623AACA6-9999-724C-B093-40F19B4509C6}" srcOrd="17" destOrd="0" presId="urn:microsoft.com/office/officeart/2005/8/layout/target1"/>
    <dgm:cxn modelId="{920E3165-8D18-4E45-AB15-456F951FBBD3}" type="presParOf" srcId="{B87AAC82-7CF7-DB41-96DA-BFA597250FAB}" destId="{B2874CF0-D124-4942-B778-BC16A2736F0F}" srcOrd="18" destOrd="0" presId="urn:microsoft.com/office/officeart/2005/8/layout/target1"/>
    <dgm:cxn modelId="{67882EF2-3C1C-0E47-A9D1-F215D0A2BB25}" type="presParOf" srcId="{B87AAC82-7CF7-DB41-96DA-BFA597250FAB}" destId="{2BEE8A44-AE2F-1840-89C1-CCCDDA2FB633}"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F62C5A-6611-4BE5-8EC0-E73EE6EDB24C}"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2CA37E1E-69DD-4548-ADFF-952B7EFF62A0}">
      <dgm:prSet custT="1"/>
      <dgm:spPr/>
      <dgm:t>
        <a:bodyPr/>
        <a:lstStyle/>
        <a:p>
          <a:r>
            <a:rPr lang="en-US" sz="2400" b="1" dirty="0"/>
            <a:t>Life </a:t>
          </a:r>
          <a:br>
            <a:rPr lang="en-US" sz="2400" b="1" dirty="0"/>
          </a:br>
          <a:r>
            <a:rPr lang="en-US" sz="2400" b="1" dirty="0"/>
            <a:t>Situations</a:t>
          </a:r>
        </a:p>
      </dgm:t>
    </dgm:pt>
    <dgm:pt modelId="{A71C8642-90BF-4BE1-916D-74C04FCDBB94}" type="parTrans" cxnId="{B0568E44-2B64-4F55-A581-09E4C77CF86F}">
      <dgm:prSet/>
      <dgm:spPr/>
      <dgm:t>
        <a:bodyPr/>
        <a:lstStyle/>
        <a:p>
          <a:endParaRPr lang="en-US"/>
        </a:p>
      </dgm:t>
    </dgm:pt>
    <dgm:pt modelId="{4D443C24-E032-4815-88AC-9C3FB5A36250}" type="sibTrans" cxnId="{B0568E44-2B64-4F55-A581-09E4C77CF86F}">
      <dgm:prSet/>
      <dgm:spPr/>
      <dgm:t>
        <a:bodyPr/>
        <a:lstStyle/>
        <a:p>
          <a:endParaRPr lang="en-US"/>
        </a:p>
      </dgm:t>
    </dgm:pt>
    <dgm:pt modelId="{B2647A27-BFB1-4CBE-91BA-A0C20B9C00B2}">
      <dgm:prSet custT="1"/>
      <dgm:spPr/>
      <dgm:t>
        <a:bodyPr/>
        <a:lstStyle/>
        <a:p>
          <a:r>
            <a:rPr lang="en-US" sz="2400" b="1" dirty="0"/>
            <a:t>Religious &amp; Spiritual Life </a:t>
          </a:r>
        </a:p>
      </dgm:t>
    </dgm:pt>
    <dgm:pt modelId="{3B609D8D-BE88-441B-8174-FBC62FB2CD05}" type="parTrans" cxnId="{3DBD5B91-0A5D-482A-B756-26311970FC52}">
      <dgm:prSet/>
      <dgm:spPr/>
      <dgm:t>
        <a:bodyPr/>
        <a:lstStyle/>
        <a:p>
          <a:endParaRPr lang="en-US"/>
        </a:p>
      </dgm:t>
    </dgm:pt>
    <dgm:pt modelId="{75190A2A-A457-4564-830C-64E25253A783}" type="sibTrans" cxnId="{3DBD5B91-0A5D-482A-B756-26311970FC52}">
      <dgm:prSet/>
      <dgm:spPr/>
      <dgm:t>
        <a:bodyPr/>
        <a:lstStyle/>
        <a:p>
          <a:endParaRPr lang="en-US"/>
        </a:p>
      </dgm:t>
    </dgm:pt>
    <dgm:pt modelId="{8B7E1FD9-FA63-1B4F-AC33-DD24B3E89545}">
      <dgm:prSet custT="1"/>
      <dgm:spPr/>
      <dgm:t>
        <a:bodyPr/>
        <a:lstStyle/>
        <a:p>
          <a:r>
            <a:rPr lang="en-US" sz="2400" b="1" dirty="0"/>
            <a:t>Life Stage Tasks</a:t>
          </a:r>
        </a:p>
      </dgm:t>
    </dgm:pt>
    <dgm:pt modelId="{9C6953AB-3A14-6449-83B7-BFA47EF1F72D}" type="parTrans" cxnId="{87476CEE-CCD3-EB47-A1CC-9289641AAECE}">
      <dgm:prSet/>
      <dgm:spPr/>
      <dgm:t>
        <a:bodyPr/>
        <a:lstStyle/>
        <a:p>
          <a:endParaRPr lang="en-US"/>
        </a:p>
      </dgm:t>
    </dgm:pt>
    <dgm:pt modelId="{47376405-D502-DF47-93F3-786312A2A377}" type="sibTrans" cxnId="{87476CEE-CCD3-EB47-A1CC-9289641AAECE}">
      <dgm:prSet/>
      <dgm:spPr/>
      <dgm:t>
        <a:bodyPr/>
        <a:lstStyle/>
        <a:p>
          <a:endParaRPr lang="en-US"/>
        </a:p>
      </dgm:t>
    </dgm:pt>
    <dgm:pt modelId="{3F0C9A9A-3FF3-7F4E-BD74-AEDBD744E131}" type="pres">
      <dgm:prSet presAssocID="{5BF62C5A-6611-4BE5-8EC0-E73EE6EDB24C}" presName="hierChild1" presStyleCnt="0">
        <dgm:presLayoutVars>
          <dgm:chPref val="1"/>
          <dgm:dir/>
          <dgm:animOne val="branch"/>
          <dgm:animLvl val="lvl"/>
          <dgm:resizeHandles/>
        </dgm:presLayoutVars>
      </dgm:prSet>
      <dgm:spPr/>
    </dgm:pt>
    <dgm:pt modelId="{01D57C27-627C-8C4B-BE19-EF19DE76B50A}" type="pres">
      <dgm:prSet presAssocID="{8B7E1FD9-FA63-1B4F-AC33-DD24B3E89545}" presName="hierRoot1" presStyleCnt="0"/>
      <dgm:spPr/>
    </dgm:pt>
    <dgm:pt modelId="{F508090C-7ABB-714E-8DA4-E7886135F69D}" type="pres">
      <dgm:prSet presAssocID="{8B7E1FD9-FA63-1B4F-AC33-DD24B3E89545}" presName="composite" presStyleCnt="0"/>
      <dgm:spPr/>
    </dgm:pt>
    <dgm:pt modelId="{755D14E6-A0B2-4B43-924D-6B836824279C}" type="pres">
      <dgm:prSet presAssocID="{8B7E1FD9-FA63-1B4F-AC33-DD24B3E89545}" presName="background" presStyleLbl="node0" presStyleIdx="0" presStyleCnt="3"/>
      <dgm:spPr/>
    </dgm:pt>
    <dgm:pt modelId="{333313A0-A897-0543-A1E4-18E6F3818A96}" type="pres">
      <dgm:prSet presAssocID="{8B7E1FD9-FA63-1B4F-AC33-DD24B3E89545}" presName="text" presStyleLbl="fgAcc0" presStyleIdx="0" presStyleCnt="3" custScaleY="233434">
        <dgm:presLayoutVars>
          <dgm:chPref val="3"/>
        </dgm:presLayoutVars>
      </dgm:prSet>
      <dgm:spPr/>
    </dgm:pt>
    <dgm:pt modelId="{7E5C3203-A24C-434C-97A4-044DA1327716}" type="pres">
      <dgm:prSet presAssocID="{8B7E1FD9-FA63-1B4F-AC33-DD24B3E89545}" presName="hierChild2" presStyleCnt="0"/>
      <dgm:spPr/>
    </dgm:pt>
    <dgm:pt modelId="{990EF9F1-B35E-3F4D-BD6C-8B9E9E222995}" type="pres">
      <dgm:prSet presAssocID="{2CA37E1E-69DD-4548-ADFF-952B7EFF62A0}" presName="hierRoot1" presStyleCnt="0"/>
      <dgm:spPr/>
    </dgm:pt>
    <dgm:pt modelId="{281E6E01-3BF8-EF4D-A34E-38A6E447D5EA}" type="pres">
      <dgm:prSet presAssocID="{2CA37E1E-69DD-4548-ADFF-952B7EFF62A0}" presName="composite" presStyleCnt="0"/>
      <dgm:spPr/>
    </dgm:pt>
    <dgm:pt modelId="{C8BF2802-5C53-404F-95C4-00F4540B66D7}" type="pres">
      <dgm:prSet presAssocID="{2CA37E1E-69DD-4548-ADFF-952B7EFF62A0}" presName="background" presStyleLbl="node0" presStyleIdx="1" presStyleCnt="3"/>
      <dgm:spPr>
        <a:solidFill>
          <a:schemeClr val="accent6"/>
        </a:solidFill>
      </dgm:spPr>
    </dgm:pt>
    <dgm:pt modelId="{B11C473F-180D-EF48-A68F-CA7FDCB1C005}" type="pres">
      <dgm:prSet presAssocID="{2CA37E1E-69DD-4548-ADFF-952B7EFF62A0}" presName="text" presStyleLbl="fgAcc0" presStyleIdx="1" presStyleCnt="3" custScaleY="233434">
        <dgm:presLayoutVars>
          <dgm:chPref val="3"/>
        </dgm:presLayoutVars>
      </dgm:prSet>
      <dgm:spPr/>
    </dgm:pt>
    <dgm:pt modelId="{FADD7AB7-7F43-1542-9B20-3C5BE04372F6}" type="pres">
      <dgm:prSet presAssocID="{2CA37E1E-69DD-4548-ADFF-952B7EFF62A0}" presName="hierChild2" presStyleCnt="0"/>
      <dgm:spPr/>
    </dgm:pt>
    <dgm:pt modelId="{9F01CEAC-11C6-D440-9B40-2F680956EC40}" type="pres">
      <dgm:prSet presAssocID="{B2647A27-BFB1-4CBE-91BA-A0C20B9C00B2}" presName="hierRoot1" presStyleCnt="0"/>
      <dgm:spPr/>
    </dgm:pt>
    <dgm:pt modelId="{4D930D0B-1EE0-7749-8F15-E3747F1310C1}" type="pres">
      <dgm:prSet presAssocID="{B2647A27-BFB1-4CBE-91BA-A0C20B9C00B2}" presName="composite" presStyleCnt="0"/>
      <dgm:spPr/>
    </dgm:pt>
    <dgm:pt modelId="{023653B3-EE6E-A84A-8F13-5B013E5DB6A6}" type="pres">
      <dgm:prSet presAssocID="{B2647A27-BFB1-4CBE-91BA-A0C20B9C00B2}" presName="background" presStyleLbl="node0" presStyleIdx="2" presStyleCnt="3"/>
      <dgm:spPr>
        <a:solidFill>
          <a:srgbClr val="C00000"/>
        </a:solidFill>
      </dgm:spPr>
    </dgm:pt>
    <dgm:pt modelId="{B7A61382-7EED-5448-BD54-009ED7BBB724}" type="pres">
      <dgm:prSet presAssocID="{B2647A27-BFB1-4CBE-91BA-A0C20B9C00B2}" presName="text" presStyleLbl="fgAcc0" presStyleIdx="2" presStyleCnt="3" custScaleY="233434">
        <dgm:presLayoutVars>
          <dgm:chPref val="3"/>
        </dgm:presLayoutVars>
      </dgm:prSet>
      <dgm:spPr/>
    </dgm:pt>
    <dgm:pt modelId="{6D05D23A-BA33-AA46-A5C3-D9FC98DB0382}" type="pres">
      <dgm:prSet presAssocID="{B2647A27-BFB1-4CBE-91BA-A0C20B9C00B2}" presName="hierChild2" presStyleCnt="0"/>
      <dgm:spPr/>
    </dgm:pt>
  </dgm:ptLst>
  <dgm:cxnLst>
    <dgm:cxn modelId="{7057BC18-A298-F74E-A619-D3C31F8E36BA}" type="presOf" srcId="{2CA37E1E-69DD-4548-ADFF-952B7EFF62A0}" destId="{B11C473F-180D-EF48-A68F-CA7FDCB1C005}" srcOrd="0" destOrd="0" presId="urn:microsoft.com/office/officeart/2005/8/layout/hierarchy1"/>
    <dgm:cxn modelId="{B0568E44-2B64-4F55-A581-09E4C77CF86F}" srcId="{5BF62C5A-6611-4BE5-8EC0-E73EE6EDB24C}" destId="{2CA37E1E-69DD-4548-ADFF-952B7EFF62A0}" srcOrd="1" destOrd="0" parTransId="{A71C8642-90BF-4BE1-916D-74C04FCDBB94}" sibTransId="{4D443C24-E032-4815-88AC-9C3FB5A36250}"/>
    <dgm:cxn modelId="{3DBD5B91-0A5D-482A-B756-26311970FC52}" srcId="{5BF62C5A-6611-4BE5-8EC0-E73EE6EDB24C}" destId="{B2647A27-BFB1-4CBE-91BA-A0C20B9C00B2}" srcOrd="2" destOrd="0" parTransId="{3B609D8D-BE88-441B-8174-FBC62FB2CD05}" sibTransId="{75190A2A-A457-4564-830C-64E25253A783}"/>
    <dgm:cxn modelId="{2C933FC9-50EF-F64E-BD4E-CD6DD2BF2AD5}" type="presOf" srcId="{B2647A27-BFB1-4CBE-91BA-A0C20B9C00B2}" destId="{B7A61382-7EED-5448-BD54-009ED7BBB724}" srcOrd="0" destOrd="0" presId="urn:microsoft.com/office/officeart/2005/8/layout/hierarchy1"/>
    <dgm:cxn modelId="{4988B1D5-C90E-F64E-8BC1-A14569E963BB}" type="presOf" srcId="{8B7E1FD9-FA63-1B4F-AC33-DD24B3E89545}" destId="{333313A0-A897-0543-A1E4-18E6F3818A96}" srcOrd="0" destOrd="0" presId="urn:microsoft.com/office/officeart/2005/8/layout/hierarchy1"/>
    <dgm:cxn modelId="{87476CEE-CCD3-EB47-A1CC-9289641AAECE}" srcId="{5BF62C5A-6611-4BE5-8EC0-E73EE6EDB24C}" destId="{8B7E1FD9-FA63-1B4F-AC33-DD24B3E89545}" srcOrd="0" destOrd="0" parTransId="{9C6953AB-3A14-6449-83B7-BFA47EF1F72D}" sibTransId="{47376405-D502-DF47-93F3-786312A2A377}"/>
    <dgm:cxn modelId="{40B4A3F8-78E8-4F42-ABE4-4538A7A5F749}" type="presOf" srcId="{5BF62C5A-6611-4BE5-8EC0-E73EE6EDB24C}" destId="{3F0C9A9A-3FF3-7F4E-BD74-AEDBD744E131}" srcOrd="0" destOrd="0" presId="urn:microsoft.com/office/officeart/2005/8/layout/hierarchy1"/>
    <dgm:cxn modelId="{9DFA842A-8BAA-0F42-8C18-6A52C5AA8DA3}" type="presParOf" srcId="{3F0C9A9A-3FF3-7F4E-BD74-AEDBD744E131}" destId="{01D57C27-627C-8C4B-BE19-EF19DE76B50A}" srcOrd="0" destOrd="0" presId="urn:microsoft.com/office/officeart/2005/8/layout/hierarchy1"/>
    <dgm:cxn modelId="{A64A88D6-28A0-3647-8E65-AFA9913137AB}" type="presParOf" srcId="{01D57C27-627C-8C4B-BE19-EF19DE76B50A}" destId="{F508090C-7ABB-714E-8DA4-E7886135F69D}" srcOrd="0" destOrd="0" presId="urn:microsoft.com/office/officeart/2005/8/layout/hierarchy1"/>
    <dgm:cxn modelId="{1717F884-9AC2-5A40-ABCA-7D781B587DD8}" type="presParOf" srcId="{F508090C-7ABB-714E-8DA4-E7886135F69D}" destId="{755D14E6-A0B2-4B43-924D-6B836824279C}" srcOrd="0" destOrd="0" presId="urn:microsoft.com/office/officeart/2005/8/layout/hierarchy1"/>
    <dgm:cxn modelId="{F648D9C8-2764-B042-8C87-DE1C51EE88F8}" type="presParOf" srcId="{F508090C-7ABB-714E-8DA4-E7886135F69D}" destId="{333313A0-A897-0543-A1E4-18E6F3818A96}" srcOrd="1" destOrd="0" presId="urn:microsoft.com/office/officeart/2005/8/layout/hierarchy1"/>
    <dgm:cxn modelId="{1AC37843-877E-D04E-A636-808851D8120B}" type="presParOf" srcId="{01D57C27-627C-8C4B-BE19-EF19DE76B50A}" destId="{7E5C3203-A24C-434C-97A4-044DA1327716}" srcOrd="1" destOrd="0" presId="urn:microsoft.com/office/officeart/2005/8/layout/hierarchy1"/>
    <dgm:cxn modelId="{0368940C-D3B0-F446-8C8C-EE0A27941B3F}" type="presParOf" srcId="{3F0C9A9A-3FF3-7F4E-BD74-AEDBD744E131}" destId="{990EF9F1-B35E-3F4D-BD6C-8B9E9E222995}" srcOrd="1" destOrd="0" presId="urn:microsoft.com/office/officeart/2005/8/layout/hierarchy1"/>
    <dgm:cxn modelId="{17B38C50-4F68-6E4F-83AB-75F007A36AD8}" type="presParOf" srcId="{990EF9F1-B35E-3F4D-BD6C-8B9E9E222995}" destId="{281E6E01-3BF8-EF4D-A34E-38A6E447D5EA}" srcOrd="0" destOrd="0" presId="urn:microsoft.com/office/officeart/2005/8/layout/hierarchy1"/>
    <dgm:cxn modelId="{8DA43688-7DF0-9940-8F63-2AE2186865EE}" type="presParOf" srcId="{281E6E01-3BF8-EF4D-A34E-38A6E447D5EA}" destId="{C8BF2802-5C53-404F-95C4-00F4540B66D7}" srcOrd="0" destOrd="0" presId="urn:microsoft.com/office/officeart/2005/8/layout/hierarchy1"/>
    <dgm:cxn modelId="{B5940659-5A40-474B-A29B-F4825E900D4C}" type="presParOf" srcId="{281E6E01-3BF8-EF4D-A34E-38A6E447D5EA}" destId="{B11C473F-180D-EF48-A68F-CA7FDCB1C005}" srcOrd="1" destOrd="0" presId="urn:microsoft.com/office/officeart/2005/8/layout/hierarchy1"/>
    <dgm:cxn modelId="{154FCD67-BCFE-D440-8D0C-3D4A2E34D74D}" type="presParOf" srcId="{990EF9F1-B35E-3F4D-BD6C-8B9E9E222995}" destId="{FADD7AB7-7F43-1542-9B20-3C5BE04372F6}" srcOrd="1" destOrd="0" presId="urn:microsoft.com/office/officeart/2005/8/layout/hierarchy1"/>
    <dgm:cxn modelId="{ACE7DEC1-3975-BB4B-A5F7-B69428420416}" type="presParOf" srcId="{3F0C9A9A-3FF3-7F4E-BD74-AEDBD744E131}" destId="{9F01CEAC-11C6-D440-9B40-2F680956EC40}" srcOrd="2" destOrd="0" presId="urn:microsoft.com/office/officeart/2005/8/layout/hierarchy1"/>
    <dgm:cxn modelId="{7AA80058-4130-624B-91E4-9525CA178399}" type="presParOf" srcId="{9F01CEAC-11C6-D440-9B40-2F680956EC40}" destId="{4D930D0B-1EE0-7749-8F15-E3747F1310C1}" srcOrd="0" destOrd="0" presId="urn:microsoft.com/office/officeart/2005/8/layout/hierarchy1"/>
    <dgm:cxn modelId="{DB69EE90-75E4-2B41-9B76-73E6590DC357}" type="presParOf" srcId="{4D930D0B-1EE0-7749-8F15-E3747F1310C1}" destId="{023653B3-EE6E-A84A-8F13-5B013E5DB6A6}" srcOrd="0" destOrd="0" presId="urn:microsoft.com/office/officeart/2005/8/layout/hierarchy1"/>
    <dgm:cxn modelId="{FB9E3742-6F12-7643-A964-88D7B2563B10}" type="presParOf" srcId="{4D930D0B-1EE0-7749-8F15-E3747F1310C1}" destId="{B7A61382-7EED-5448-BD54-009ED7BBB724}" srcOrd="1" destOrd="0" presId="urn:microsoft.com/office/officeart/2005/8/layout/hierarchy1"/>
    <dgm:cxn modelId="{54DE2709-B1AF-544B-AEA1-801077D50264}" type="presParOf" srcId="{9F01CEAC-11C6-D440-9B40-2F680956EC40}" destId="{6D05D23A-BA33-AA46-A5C3-D9FC98DB038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FBF550-2C9A-3E47-81DE-BEC65E213BA3}" type="doc">
      <dgm:prSet loTypeId="urn:microsoft.com/office/officeart/2005/8/layout/hList7" loCatId="" qsTypeId="urn:microsoft.com/office/officeart/2005/8/quickstyle/simple2" qsCatId="simple" csTypeId="urn:microsoft.com/office/officeart/2005/8/colors/colorful1" csCatId="colorful" phldr="1"/>
      <dgm:spPr/>
    </dgm:pt>
    <dgm:pt modelId="{0C8018D6-E88D-5F44-9C67-5CD7E84BE8E1}">
      <dgm:prSet phldrT="[Text]"/>
      <dgm:spPr/>
      <dgm:t>
        <a:bodyPr/>
        <a:lstStyle/>
        <a:p>
          <a:r>
            <a:rPr lang="en-US" b="1" dirty="0"/>
            <a:t>Not Spiritual, Not Religious</a:t>
          </a:r>
        </a:p>
        <a:p>
          <a:r>
            <a:rPr lang="en-US" b="1" dirty="0"/>
            <a:t> </a:t>
          </a:r>
          <a:r>
            <a:rPr lang="en-US" b="1" i="1" dirty="0"/>
            <a:t>Unaffiliated</a:t>
          </a:r>
        </a:p>
      </dgm:t>
    </dgm:pt>
    <dgm:pt modelId="{275844F5-0D82-8542-B773-2C5B10F08EC0}" type="parTrans" cxnId="{1B7C6D4B-C079-B441-9CCF-8EFADE58488C}">
      <dgm:prSet/>
      <dgm:spPr/>
      <dgm:t>
        <a:bodyPr/>
        <a:lstStyle/>
        <a:p>
          <a:endParaRPr lang="en-US"/>
        </a:p>
      </dgm:t>
    </dgm:pt>
    <dgm:pt modelId="{8CF8EFAD-8E6D-1F42-ADAF-036F03AB8BE3}" type="sibTrans" cxnId="{1B7C6D4B-C079-B441-9CCF-8EFADE58488C}">
      <dgm:prSet/>
      <dgm:spPr/>
      <dgm:t>
        <a:bodyPr/>
        <a:lstStyle/>
        <a:p>
          <a:endParaRPr lang="en-US"/>
        </a:p>
      </dgm:t>
    </dgm:pt>
    <dgm:pt modelId="{E1D07957-1742-6E4B-8D93-71EA5415E49E}">
      <dgm:prSet phldrT="[Text]"/>
      <dgm:spPr>
        <a:solidFill>
          <a:srgbClr val="C00000"/>
        </a:solidFill>
      </dgm:spPr>
      <dgm:t>
        <a:bodyPr/>
        <a:lstStyle/>
        <a:p>
          <a:r>
            <a:rPr lang="en-US" b="1" dirty="0"/>
            <a:t>Spiritual but Not Religious</a:t>
          </a:r>
        </a:p>
        <a:p>
          <a:r>
            <a:rPr lang="en-US" b="1" i="1" dirty="0"/>
            <a:t>Uninvolved</a:t>
          </a:r>
        </a:p>
      </dgm:t>
    </dgm:pt>
    <dgm:pt modelId="{7E117FCC-01A1-004C-AC5B-CFD37ED96740}" type="parTrans" cxnId="{2AD2AF93-6D4B-D347-9E76-D49BCC31E099}">
      <dgm:prSet/>
      <dgm:spPr/>
      <dgm:t>
        <a:bodyPr/>
        <a:lstStyle/>
        <a:p>
          <a:endParaRPr lang="en-US"/>
        </a:p>
      </dgm:t>
    </dgm:pt>
    <dgm:pt modelId="{8DF00AAA-0BD0-9D4A-8E2A-08A52DAC2DB2}" type="sibTrans" cxnId="{2AD2AF93-6D4B-D347-9E76-D49BCC31E099}">
      <dgm:prSet/>
      <dgm:spPr/>
      <dgm:t>
        <a:bodyPr/>
        <a:lstStyle/>
        <a:p>
          <a:endParaRPr lang="en-US"/>
        </a:p>
      </dgm:t>
    </dgm:pt>
    <dgm:pt modelId="{0CF41A6D-4D40-C048-B8C9-FCAC8E88D79B}">
      <dgm:prSet phldrT="[Text]"/>
      <dgm:spPr>
        <a:solidFill>
          <a:schemeClr val="accent6"/>
        </a:solidFill>
      </dgm:spPr>
      <dgm:t>
        <a:bodyPr/>
        <a:lstStyle/>
        <a:p>
          <a:r>
            <a:rPr lang="en-US" b="1" dirty="0"/>
            <a:t>Moderate Faith Practice &amp; Occasional Engagement </a:t>
          </a:r>
        </a:p>
        <a:p>
          <a:r>
            <a:rPr lang="en-US" b="1" i="1" dirty="0"/>
            <a:t>Occasionals</a:t>
          </a:r>
          <a:endParaRPr lang="en-US" b="1" dirty="0"/>
        </a:p>
      </dgm:t>
    </dgm:pt>
    <dgm:pt modelId="{45688393-59C1-8744-A1F7-56E3AFF8570E}" type="parTrans" cxnId="{D5F72D6A-3E05-7941-BD7E-DF8146F8A5CC}">
      <dgm:prSet/>
      <dgm:spPr/>
      <dgm:t>
        <a:bodyPr/>
        <a:lstStyle/>
        <a:p>
          <a:endParaRPr lang="en-US"/>
        </a:p>
      </dgm:t>
    </dgm:pt>
    <dgm:pt modelId="{1327ADFF-4D30-2749-AE7A-7D643560BFBF}" type="sibTrans" cxnId="{D5F72D6A-3E05-7941-BD7E-DF8146F8A5CC}">
      <dgm:prSet/>
      <dgm:spPr/>
      <dgm:t>
        <a:bodyPr/>
        <a:lstStyle/>
        <a:p>
          <a:endParaRPr lang="en-US"/>
        </a:p>
      </dgm:t>
    </dgm:pt>
    <dgm:pt modelId="{CFBD5336-16D6-CA4F-8D5A-B82068808F55}">
      <dgm:prSet phldrT="[Text]"/>
      <dgm:spPr>
        <a:solidFill>
          <a:schemeClr val="accent1"/>
        </a:solidFill>
      </dgm:spPr>
      <dgm:t>
        <a:bodyPr/>
        <a:lstStyle/>
        <a:p>
          <a:r>
            <a:rPr lang="en-US" b="1" dirty="0"/>
            <a:t>Vibrant Faith &amp; Engagement at the Center of Life</a:t>
          </a:r>
          <a:br>
            <a:rPr lang="en-US" b="1" dirty="0"/>
          </a:br>
          <a:endParaRPr lang="en-US" b="1" dirty="0"/>
        </a:p>
        <a:p>
          <a:r>
            <a:rPr lang="en-US" b="1" i="1" dirty="0"/>
            <a:t>Actives</a:t>
          </a:r>
        </a:p>
      </dgm:t>
    </dgm:pt>
    <dgm:pt modelId="{D4C8E2B8-6BDD-1E4F-AB0B-98078626B434}" type="parTrans" cxnId="{1AA3FE42-BD08-4E49-AB6B-F385A53F7989}">
      <dgm:prSet/>
      <dgm:spPr/>
      <dgm:t>
        <a:bodyPr/>
        <a:lstStyle/>
        <a:p>
          <a:endParaRPr lang="en-US"/>
        </a:p>
      </dgm:t>
    </dgm:pt>
    <dgm:pt modelId="{1CD60D8B-5C1D-B04E-BC1C-D02A363F76AA}" type="sibTrans" cxnId="{1AA3FE42-BD08-4E49-AB6B-F385A53F7989}">
      <dgm:prSet/>
      <dgm:spPr/>
      <dgm:t>
        <a:bodyPr/>
        <a:lstStyle/>
        <a:p>
          <a:endParaRPr lang="en-US"/>
        </a:p>
      </dgm:t>
    </dgm:pt>
    <dgm:pt modelId="{40361FB6-2292-C249-996A-4E5454574408}" type="pres">
      <dgm:prSet presAssocID="{CCFBF550-2C9A-3E47-81DE-BEC65E213BA3}" presName="Name0" presStyleCnt="0">
        <dgm:presLayoutVars>
          <dgm:dir/>
          <dgm:resizeHandles val="exact"/>
        </dgm:presLayoutVars>
      </dgm:prSet>
      <dgm:spPr/>
    </dgm:pt>
    <dgm:pt modelId="{7DF96884-D9A2-E94C-9801-4205BA8E27AF}" type="pres">
      <dgm:prSet presAssocID="{CCFBF550-2C9A-3E47-81DE-BEC65E213BA3}" presName="fgShape" presStyleLbl="fgShp" presStyleIdx="0" presStyleCnt="1" custLinFactNeighborX="30818" custLinFactNeighborY="78911"/>
      <dgm:spPr/>
    </dgm:pt>
    <dgm:pt modelId="{BE2EBFC3-AF0F-B64E-B5B5-EDF79E339D85}" type="pres">
      <dgm:prSet presAssocID="{CCFBF550-2C9A-3E47-81DE-BEC65E213BA3}" presName="linComp" presStyleCnt="0"/>
      <dgm:spPr/>
    </dgm:pt>
    <dgm:pt modelId="{6380A007-A5B0-964D-A4E0-B2C94DA5FF8B}" type="pres">
      <dgm:prSet presAssocID="{0C8018D6-E88D-5F44-9C67-5CD7E84BE8E1}" presName="compNode" presStyleCnt="0"/>
      <dgm:spPr/>
    </dgm:pt>
    <dgm:pt modelId="{AA41197B-4F60-E945-B216-0541651715DD}" type="pres">
      <dgm:prSet presAssocID="{0C8018D6-E88D-5F44-9C67-5CD7E84BE8E1}" presName="bkgdShape" presStyleLbl="node1" presStyleIdx="0" presStyleCnt="4"/>
      <dgm:spPr/>
    </dgm:pt>
    <dgm:pt modelId="{8C8A3D8F-5A4C-424C-AFC4-27E275165382}" type="pres">
      <dgm:prSet presAssocID="{0C8018D6-E88D-5F44-9C67-5CD7E84BE8E1}" presName="nodeTx" presStyleLbl="node1" presStyleIdx="0" presStyleCnt="4">
        <dgm:presLayoutVars>
          <dgm:bulletEnabled val="1"/>
        </dgm:presLayoutVars>
      </dgm:prSet>
      <dgm:spPr/>
    </dgm:pt>
    <dgm:pt modelId="{8E57A570-8D1C-2B4C-A299-59F0B2BA5465}" type="pres">
      <dgm:prSet presAssocID="{0C8018D6-E88D-5F44-9C67-5CD7E84BE8E1}" presName="invisiNode" presStyleLbl="node1" presStyleIdx="0" presStyleCnt="4"/>
      <dgm:spPr/>
    </dgm:pt>
    <dgm:pt modelId="{6AAA34CC-E0C9-3B4E-A410-4BE39EA85FB3}" type="pres">
      <dgm:prSet presAssocID="{0C8018D6-E88D-5F44-9C67-5CD7E84BE8E1}" presName="imagNode" presStyleLbl="fgImgPlace1" presStyleIdx="0" presStyleCnt="4"/>
      <dgm:spPr/>
    </dgm:pt>
    <dgm:pt modelId="{646C78E1-4804-3444-A873-746A20F434DA}" type="pres">
      <dgm:prSet presAssocID="{8CF8EFAD-8E6D-1F42-ADAF-036F03AB8BE3}" presName="sibTrans" presStyleLbl="sibTrans2D1" presStyleIdx="0" presStyleCnt="0"/>
      <dgm:spPr/>
    </dgm:pt>
    <dgm:pt modelId="{B4B9A00B-410E-CC43-8AD8-6D403E791264}" type="pres">
      <dgm:prSet presAssocID="{E1D07957-1742-6E4B-8D93-71EA5415E49E}" presName="compNode" presStyleCnt="0"/>
      <dgm:spPr/>
    </dgm:pt>
    <dgm:pt modelId="{04E70E17-E008-F24F-BC2D-91A00A40A5EF}" type="pres">
      <dgm:prSet presAssocID="{E1D07957-1742-6E4B-8D93-71EA5415E49E}" presName="bkgdShape" presStyleLbl="node1" presStyleIdx="1" presStyleCnt="4"/>
      <dgm:spPr/>
    </dgm:pt>
    <dgm:pt modelId="{72D5AB9C-F68F-764B-A967-B8DC5ABEA85A}" type="pres">
      <dgm:prSet presAssocID="{E1D07957-1742-6E4B-8D93-71EA5415E49E}" presName="nodeTx" presStyleLbl="node1" presStyleIdx="1" presStyleCnt="4">
        <dgm:presLayoutVars>
          <dgm:bulletEnabled val="1"/>
        </dgm:presLayoutVars>
      </dgm:prSet>
      <dgm:spPr/>
    </dgm:pt>
    <dgm:pt modelId="{F4A484BD-119F-0840-9EAE-0EFCAF0C3635}" type="pres">
      <dgm:prSet presAssocID="{E1D07957-1742-6E4B-8D93-71EA5415E49E}" presName="invisiNode" presStyleLbl="node1" presStyleIdx="1" presStyleCnt="4"/>
      <dgm:spPr/>
    </dgm:pt>
    <dgm:pt modelId="{5D132B27-0C7F-BF41-AD1C-422B949A81CA}" type="pres">
      <dgm:prSet presAssocID="{E1D07957-1742-6E4B-8D93-71EA5415E49E}" presName="imagNode" presStyleLbl="fgImgPlace1" presStyleIdx="1" presStyleCnt="4"/>
      <dgm:spPr/>
    </dgm:pt>
    <dgm:pt modelId="{0218AD1E-F440-354B-AFC4-EBC0151532D4}" type="pres">
      <dgm:prSet presAssocID="{8DF00AAA-0BD0-9D4A-8E2A-08A52DAC2DB2}" presName="sibTrans" presStyleLbl="sibTrans2D1" presStyleIdx="0" presStyleCnt="0"/>
      <dgm:spPr/>
    </dgm:pt>
    <dgm:pt modelId="{A2B19012-450D-3D4C-9482-224AC5C1D57E}" type="pres">
      <dgm:prSet presAssocID="{0CF41A6D-4D40-C048-B8C9-FCAC8E88D79B}" presName="compNode" presStyleCnt="0"/>
      <dgm:spPr/>
    </dgm:pt>
    <dgm:pt modelId="{64F2BA3B-D8D2-8D4C-B6A5-B65490261D5D}" type="pres">
      <dgm:prSet presAssocID="{0CF41A6D-4D40-C048-B8C9-FCAC8E88D79B}" presName="bkgdShape" presStyleLbl="node1" presStyleIdx="2" presStyleCnt="4"/>
      <dgm:spPr/>
    </dgm:pt>
    <dgm:pt modelId="{D210FBBD-0838-8441-9C16-02819FF58274}" type="pres">
      <dgm:prSet presAssocID="{0CF41A6D-4D40-C048-B8C9-FCAC8E88D79B}" presName="nodeTx" presStyleLbl="node1" presStyleIdx="2" presStyleCnt="4">
        <dgm:presLayoutVars>
          <dgm:bulletEnabled val="1"/>
        </dgm:presLayoutVars>
      </dgm:prSet>
      <dgm:spPr/>
    </dgm:pt>
    <dgm:pt modelId="{6F2B11FC-08BF-714D-B62E-E5BE7482E79B}" type="pres">
      <dgm:prSet presAssocID="{0CF41A6D-4D40-C048-B8C9-FCAC8E88D79B}" presName="invisiNode" presStyleLbl="node1" presStyleIdx="2" presStyleCnt="4"/>
      <dgm:spPr/>
    </dgm:pt>
    <dgm:pt modelId="{90509C2F-8184-1741-B9CC-556AD29243D9}" type="pres">
      <dgm:prSet presAssocID="{0CF41A6D-4D40-C048-B8C9-FCAC8E88D79B}" presName="imagNode" presStyleLbl="fgImgPlace1" presStyleIdx="2" presStyleCnt="4"/>
      <dgm:spPr/>
    </dgm:pt>
    <dgm:pt modelId="{4214A039-A32A-F244-979E-5D00FA35B24F}" type="pres">
      <dgm:prSet presAssocID="{1327ADFF-4D30-2749-AE7A-7D643560BFBF}" presName="sibTrans" presStyleLbl="sibTrans2D1" presStyleIdx="0" presStyleCnt="0"/>
      <dgm:spPr/>
    </dgm:pt>
    <dgm:pt modelId="{AC478FE5-CAB9-B643-8AAD-4ADB59751ECB}" type="pres">
      <dgm:prSet presAssocID="{CFBD5336-16D6-CA4F-8D5A-B82068808F55}" presName="compNode" presStyleCnt="0"/>
      <dgm:spPr/>
    </dgm:pt>
    <dgm:pt modelId="{520C20EB-9150-2247-B8B4-A6A052155685}" type="pres">
      <dgm:prSet presAssocID="{CFBD5336-16D6-CA4F-8D5A-B82068808F55}" presName="bkgdShape" presStyleLbl="node1" presStyleIdx="3" presStyleCnt="4" custLinFactNeighborX="95"/>
      <dgm:spPr/>
    </dgm:pt>
    <dgm:pt modelId="{EE963566-545B-A34B-8566-4E9C569D613C}" type="pres">
      <dgm:prSet presAssocID="{CFBD5336-16D6-CA4F-8D5A-B82068808F55}" presName="nodeTx" presStyleLbl="node1" presStyleIdx="3" presStyleCnt="4">
        <dgm:presLayoutVars>
          <dgm:bulletEnabled val="1"/>
        </dgm:presLayoutVars>
      </dgm:prSet>
      <dgm:spPr/>
    </dgm:pt>
    <dgm:pt modelId="{BD3DD43C-C3A1-324E-A020-5DC75CBF4022}" type="pres">
      <dgm:prSet presAssocID="{CFBD5336-16D6-CA4F-8D5A-B82068808F55}" presName="invisiNode" presStyleLbl="node1" presStyleIdx="3" presStyleCnt="4"/>
      <dgm:spPr/>
    </dgm:pt>
    <dgm:pt modelId="{9ED3F7BE-5C91-1D4D-AA64-A35619B138A9}" type="pres">
      <dgm:prSet presAssocID="{CFBD5336-16D6-CA4F-8D5A-B82068808F55}" presName="imagNode" presStyleLbl="fgImgPlace1" presStyleIdx="3" presStyleCnt="4"/>
      <dgm:spPr/>
    </dgm:pt>
  </dgm:ptLst>
  <dgm:cxnLst>
    <dgm:cxn modelId="{195E3412-9824-D740-901B-D530CFF91F57}" type="presOf" srcId="{0CF41A6D-4D40-C048-B8C9-FCAC8E88D79B}" destId="{D210FBBD-0838-8441-9C16-02819FF58274}" srcOrd="1" destOrd="0" presId="urn:microsoft.com/office/officeart/2005/8/layout/hList7"/>
    <dgm:cxn modelId="{69752013-915F-BC4F-A183-CFEBCAC8BDC5}" type="presOf" srcId="{8DF00AAA-0BD0-9D4A-8E2A-08A52DAC2DB2}" destId="{0218AD1E-F440-354B-AFC4-EBC0151532D4}" srcOrd="0" destOrd="0" presId="urn:microsoft.com/office/officeart/2005/8/layout/hList7"/>
    <dgm:cxn modelId="{D2ED2115-8512-EA40-B0F9-9F8F14F3E8F9}" type="presOf" srcId="{0C8018D6-E88D-5F44-9C67-5CD7E84BE8E1}" destId="{8C8A3D8F-5A4C-424C-AFC4-27E275165382}" srcOrd="1" destOrd="0" presId="urn:microsoft.com/office/officeart/2005/8/layout/hList7"/>
    <dgm:cxn modelId="{50705716-3834-5347-90DD-EAF9EC5C8F40}" type="presOf" srcId="{0CF41A6D-4D40-C048-B8C9-FCAC8E88D79B}" destId="{64F2BA3B-D8D2-8D4C-B6A5-B65490261D5D}" srcOrd="0" destOrd="0" presId="urn:microsoft.com/office/officeart/2005/8/layout/hList7"/>
    <dgm:cxn modelId="{001E5D1C-CAA8-1145-86EB-BABE8DA18F12}" type="presOf" srcId="{1327ADFF-4D30-2749-AE7A-7D643560BFBF}" destId="{4214A039-A32A-F244-979E-5D00FA35B24F}" srcOrd="0" destOrd="0" presId="urn:microsoft.com/office/officeart/2005/8/layout/hList7"/>
    <dgm:cxn modelId="{1AA3FE42-BD08-4E49-AB6B-F385A53F7989}" srcId="{CCFBF550-2C9A-3E47-81DE-BEC65E213BA3}" destId="{CFBD5336-16D6-CA4F-8D5A-B82068808F55}" srcOrd="3" destOrd="0" parTransId="{D4C8E2B8-6BDD-1E4F-AB0B-98078626B434}" sibTransId="{1CD60D8B-5C1D-B04E-BC1C-D02A363F76AA}"/>
    <dgm:cxn modelId="{1B7C6D4B-C079-B441-9CCF-8EFADE58488C}" srcId="{CCFBF550-2C9A-3E47-81DE-BEC65E213BA3}" destId="{0C8018D6-E88D-5F44-9C67-5CD7E84BE8E1}" srcOrd="0" destOrd="0" parTransId="{275844F5-0D82-8542-B773-2C5B10F08EC0}" sibTransId="{8CF8EFAD-8E6D-1F42-ADAF-036F03AB8BE3}"/>
    <dgm:cxn modelId="{6D861D4C-85AB-A94C-85ED-5358A56C3126}" type="presOf" srcId="{0C8018D6-E88D-5F44-9C67-5CD7E84BE8E1}" destId="{AA41197B-4F60-E945-B216-0541651715DD}" srcOrd="0" destOrd="0" presId="urn:microsoft.com/office/officeart/2005/8/layout/hList7"/>
    <dgm:cxn modelId="{E19D8460-FC07-D44C-92F8-51CF7E6C1632}" type="presOf" srcId="{8CF8EFAD-8E6D-1F42-ADAF-036F03AB8BE3}" destId="{646C78E1-4804-3444-A873-746A20F434DA}" srcOrd="0" destOrd="0" presId="urn:microsoft.com/office/officeart/2005/8/layout/hList7"/>
    <dgm:cxn modelId="{D5F72D6A-3E05-7941-BD7E-DF8146F8A5CC}" srcId="{CCFBF550-2C9A-3E47-81DE-BEC65E213BA3}" destId="{0CF41A6D-4D40-C048-B8C9-FCAC8E88D79B}" srcOrd="2" destOrd="0" parTransId="{45688393-59C1-8744-A1F7-56E3AFF8570E}" sibTransId="{1327ADFF-4D30-2749-AE7A-7D643560BFBF}"/>
    <dgm:cxn modelId="{CEC66176-1456-2241-B91D-4D406F8C0655}" type="presOf" srcId="{CFBD5336-16D6-CA4F-8D5A-B82068808F55}" destId="{520C20EB-9150-2247-B8B4-A6A052155685}" srcOrd="0" destOrd="0" presId="urn:microsoft.com/office/officeart/2005/8/layout/hList7"/>
    <dgm:cxn modelId="{2194EB85-5B11-B242-9CDC-E5965D8C70C0}" type="presOf" srcId="{E1D07957-1742-6E4B-8D93-71EA5415E49E}" destId="{04E70E17-E008-F24F-BC2D-91A00A40A5EF}" srcOrd="0" destOrd="0" presId="urn:microsoft.com/office/officeart/2005/8/layout/hList7"/>
    <dgm:cxn modelId="{2AD2AF93-6D4B-D347-9E76-D49BCC31E099}" srcId="{CCFBF550-2C9A-3E47-81DE-BEC65E213BA3}" destId="{E1D07957-1742-6E4B-8D93-71EA5415E49E}" srcOrd="1" destOrd="0" parTransId="{7E117FCC-01A1-004C-AC5B-CFD37ED96740}" sibTransId="{8DF00AAA-0BD0-9D4A-8E2A-08A52DAC2DB2}"/>
    <dgm:cxn modelId="{84D25094-6771-E649-A23F-8C8BD1B17220}" type="presOf" srcId="{CCFBF550-2C9A-3E47-81DE-BEC65E213BA3}" destId="{40361FB6-2292-C249-996A-4E5454574408}" srcOrd="0" destOrd="0" presId="urn:microsoft.com/office/officeart/2005/8/layout/hList7"/>
    <dgm:cxn modelId="{0569A1A8-3525-3F42-8737-E6D2E9D78CD7}" type="presOf" srcId="{CFBD5336-16D6-CA4F-8D5A-B82068808F55}" destId="{EE963566-545B-A34B-8566-4E9C569D613C}" srcOrd="1" destOrd="0" presId="urn:microsoft.com/office/officeart/2005/8/layout/hList7"/>
    <dgm:cxn modelId="{BBAADAFC-691D-6D41-83D4-E263C61A6672}" type="presOf" srcId="{E1D07957-1742-6E4B-8D93-71EA5415E49E}" destId="{72D5AB9C-F68F-764B-A967-B8DC5ABEA85A}" srcOrd="1" destOrd="0" presId="urn:microsoft.com/office/officeart/2005/8/layout/hList7"/>
    <dgm:cxn modelId="{9E6A79C2-5DB5-904A-B1D1-02F00FDAF6F4}" type="presParOf" srcId="{40361FB6-2292-C249-996A-4E5454574408}" destId="{7DF96884-D9A2-E94C-9801-4205BA8E27AF}" srcOrd="0" destOrd="0" presId="urn:microsoft.com/office/officeart/2005/8/layout/hList7"/>
    <dgm:cxn modelId="{3CD5E0D5-2DF5-C24A-88F8-C99EDFD1213D}" type="presParOf" srcId="{40361FB6-2292-C249-996A-4E5454574408}" destId="{BE2EBFC3-AF0F-B64E-B5B5-EDF79E339D85}" srcOrd="1" destOrd="0" presId="urn:microsoft.com/office/officeart/2005/8/layout/hList7"/>
    <dgm:cxn modelId="{38B6A956-84F7-124C-9A47-22B8D6EC986E}" type="presParOf" srcId="{BE2EBFC3-AF0F-B64E-B5B5-EDF79E339D85}" destId="{6380A007-A5B0-964D-A4E0-B2C94DA5FF8B}" srcOrd="0" destOrd="0" presId="urn:microsoft.com/office/officeart/2005/8/layout/hList7"/>
    <dgm:cxn modelId="{6E3D82DD-E624-8F4E-A188-03EA875D8140}" type="presParOf" srcId="{6380A007-A5B0-964D-A4E0-B2C94DA5FF8B}" destId="{AA41197B-4F60-E945-B216-0541651715DD}" srcOrd="0" destOrd="0" presId="urn:microsoft.com/office/officeart/2005/8/layout/hList7"/>
    <dgm:cxn modelId="{14C11825-0F7A-2D4A-85BD-A61C5AF5A025}" type="presParOf" srcId="{6380A007-A5B0-964D-A4E0-B2C94DA5FF8B}" destId="{8C8A3D8F-5A4C-424C-AFC4-27E275165382}" srcOrd="1" destOrd="0" presId="urn:microsoft.com/office/officeart/2005/8/layout/hList7"/>
    <dgm:cxn modelId="{9C06626F-D84A-6346-A85A-9253F57B1C46}" type="presParOf" srcId="{6380A007-A5B0-964D-A4E0-B2C94DA5FF8B}" destId="{8E57A570-8D1C-2B4C-A299-59F0B2BA5465}" srcOrd="2" destOrd="0" presId="urn:microsoft.com/office/officeart/2005/8/layout/hList7"/>
    <dgm:cxn modelId="{3B547753-9D6A-B242-88D6-EA1B3CB54309}" type="presParOf" srcId="{6380A007-A5B0-964D-A4E0-B2C94DA5FF8B}" destId="{6AAA34CC-E0C9-3B4E-A410-4BE39EA85FB3}" srcOrd="3" destOrd="0" presId="urn:microsoft.com/office/officeart/2005/8/layout/hList7"/>
    <dgm:cxn modelId="{FEC1EA7C-3AD4-AA4A-8A30-6B02532095A2}" type="presParOf" srcId="{BE2EBFC3-AF0F-B64E-B5B5-EDF79E339D85}" destId="{646C78E1-4804-3444-A873-746A20F434DA}" srcOrd="1" destOrd="0" presId="urn:microsoft.com/office/officeart/2005/8/layout/hList7"/>
    <dgm:cxn modelId="{6C354997-B02C-BD40-A6B0-4F9F394347FE}" type="presParOf" srcId="{BE2EBFC3-AF0F-B64E-B5B5-EDF79E339D85}" destId="{B4B9A00B-410E-CC43-8AD8-6D403E791264}" srcOrd="2" destOrd="0" presId="urn:microsoft.com/office/officeart/2005/8/layout/hList7"/>
    <dgm:cxn modelId="{DA07513D-5CD8-B14E-B4B7-362876636CC6}" type="presParOf" srcId="{B4B9A00B-410E-CC43-8AD8-6D403E791264}" destId="{04E70E17-E008-F24F-BC2D-91A00A40A5EF}" srcOrd="0" destOrd="0" presId="urn:microsoft.com/office/officeart/2005/8/layout/hList7"/>
    <dgm:cxn modelId="{3514081A-C0A0-DD4E-8640-E8C4A9E78456}" type="presParOf" srcId="{B4B9A00B-410E-CC43-8AD8-6D403E791264}" destId="{72D5AB9C-F68F-764B-A967-B8DC5ABEA85A}" srcOrd="1" destOrd="0" presId="urn:microsoft.com/office/officeart/2005/8/layout/hList7"/>
    <dgm:cxn modelId="{AB093F5B-BD99-3C4A-BA29-880BB5F9891E}" type="presParOf" srcId="{B4B9A00B-410E-CC43-8AD8-6D403E791264}" destId="{F4A484BD-119F-0840-9EAE-0EFCAF0C3635}" srcOrd="2" destOrd="0" presId="urn:microsoft.com/office/officeart/2005/8/layout/hList7"/>
    <dgm:cxn modelId="{CA648EC9-C4CA-5E48-943C-2A73A410CF44}" type="presParOf" srcId="{B4B9A00B-410E-CC43-8AD8-6D403E791264}" destId="{5D132B27-0C7F-BF41-AD1C-422B949A81CA}" srcOrd="3" destOrd="0" presId="urn:microsoft.com/office/officeart/2005/8/layout/hList7"/>
    <dgm:cxn modelId="{EBC0DA33-88E8-4F4A-8C59-C187A475F193}" type="presParOf" srcId="{BE2EBFC3-AF0F-B64E-B5B5-EDF79E339D85}" destId="{0218AD1E-F440-354B-AFC4-EBC0151532D4}" srcOrd="3" destOrd="0" presId="urn:microsoft.com/office/officeart/2005/8/layout/hList7"/>
    <dgm:cxn modelId="{EBE98B80-84F2-C34A-ADC8-F941A918F8F7}" type="presParOf" srcId="{BE2EBFC3-AF0F-B64E-B5B5-EDF79E339D85}" destId="{A2B19012-450D-3D4C-9482-224AC5C1D57E}" srcOrd="4" destOrd="0" presId="urn:microsoft.com/office/officeart/2005/8/layout/hList7"/>
    <dgm:cxn modelId="{EDE82521-1054-6744-A036-313385AF281D}" type="presParOf" srcId="{A2B19012-450D-3D4C-9482-224AC5C1D57E}" destId="{64F2BA3B-D8D2-8D4C-B6A5-B65490261D5D}" srcOrd="0" destOrd="0" presId="urn:microsoft.com/office/officeart/2005/8/layout/hList7"/>
    <dgm:cxn modelId="{2E355210-D4C3-934C-AD62-E42958D8B8DB}" type="presParOf" srcId="{A2B19012-450D-3D4C-9482-224AC5C1D57E}" destId="{D210FBBD-0838-8441-9C16-02819FF58274}" srcOrd="1" destOrd="0" presId="urn:microsoft.com/office/officeart/2005/8/layout/hList7"/>
    <dgm:cxn modelId="{1AE15AA8-8F3C-764D-8269-4C92DDBA6D5D}" type="presParOf" srcId="{A2B19012-450D-3D4C-9482-224AC5C1D57E}" destId="{6F2B11FC-08BF-714D-B62E-E5BE7482E79B}" srcOrd="2" destOrd="0" presId="urn:microsoft.com/office/officeart/2005/8/layout/hList7"/>
    <dgm:cxn modelId="{66930F9A-6CD1-E84C-BEB6-DDCA9791DC77}" type="presParOf" srcId="{A2B19012-450D-3D4C-9482-224AC5C1D57E}" destId="{90509C2F-8184-1741-B9CC-556AD29243D9}" srcOrd="3" destOrd="0" presId="urn:microsoft.com/office/officeart/2005/8/layout/hList7"/>
    <dgm:cxn modelId="{81A08BD8-E367-D245-9A7B-34F8C8E12519}" type="presParOf" srcId="{BE2EBFC3-AF0F-B64E-B5B5-EDF79E339D85}" destId="{4214A039-A32A-F244-979E-5D00FA35B24F}" srcOrd="5" destOrd="0" presId="urn:microsoft.com/office/officeart/2005/8/layout/hList7"/>
    <dgm:cxn modelId="{44EDA896-BB60-ED46-BE35-13EBA9863A9D}" type="presParOf" srcId="{BE2EBFC3-AF0F-B64E-B5B5-EDF79E339D85}" destId="{AC478FE5-CAB9-B643-8AAD-4ADB59751ECB}" srcOrd="6" destOrd="0" presId="urn:microsoft.com/office/officeart/2005/8/layout/hList7"/>
    <dgm:cxn modelId="{28FE1F14-F4C1-8646-8103-2B9BF3ABEA04}" type="presParOf" srcId="{AC478FE5-CAB9-B643-8AAD-4ADB59751ECB}" destId="{520C20EB-9150-2247-B8B4-A6A052155685}" srcOrd="0" destOrd="0" presId="urn:microsoft.com/office/officeart/2005/8/layout/hList7"/>
    <dgm:cxn modelId="{8A2EF849-708D-3744-B534-02409872C4E7}" type="presParOf" srcId="{AC478FE5-CAB9-B643-8AAD-4ADB59751ECB}" destId="{EE963566-545B-A34B-8566-4E9C569D613C}" srcOrd="1" destOrd="0" presId="urn:microsoft.com/office/officeart/2005/8/layout/hList7"/>
    <dgm:cxn modelId="{358DDBBF-6CC0-864E-B7C4-4475FE2885B7}" type="presParOf" srcId="{AC478FE5-CAB9-B643-8AAD-4ADB59751ECB}" destId="{BD3DD43C-C3A1-324E-A020-5DC75CBF4022}" srcOrd="2" destOrd="0" presId="urn:microsoft.com/office/officeart/2005/8/layout/hList7"/>
    <dgm:cxn modelId="{967BCB77-5FD9-2543-A519-C622F7A286EA}" type="presParOf" srcId="{AC478FE5-CAB9-B643-8AAD-4ADB59751ECB}" destId="{9ED3F7BE-5C91-1D4D-AA64-A35619B138A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A57111-5CDB-F54D-8ED2-B4E8C900E273}" type="doc">
      <dgm:prSet loTypeId="urn:microsoft.com/office/officeart/2005/8/layout/bProcess4" loCatId="" qsTypeId="urn:microsoft.com/office/officeart/2005/8/quickstyle/simple1" qsCatId="simple" csTypeId="urn:microsoft.com/office/officeart/2005/8/colors/accent6_2" csCatId="accent6" phldr="1"/>
      <dgm:spPr/>
      <dgm:t>
        <a:bodyPr/>
        <a:lstStyle/>
        <a:p>
          <a:endParaRPr lang="en-US"/>
        </a:p>
      </dgm:t>
    </dgm:pt>
    <dgm:pt modelId="{11E6C2D8-ADE5-C244-BB40-90BB3649DCDB}">
      <dgm:prSet phldrT="[Text]"/>
      <dgm:spPr>
        <a:solidFill>
          <a:srgbClr val="C00000"/>
        </a:solidFill>
      </dgm:spPr>
      <dgm:t>
        <a:bodyPr/>
        <a:lstStyle/>
        <a:p>
          <a:r>
            <a:rPr lang="en-US" dirty="0"/>
            <a:t>Jesus &amp; Discipleship</a:t>
          </a:r>
        </a:p>
      </dgm:t>
    </dgm:pt>
    <dgm:pt modelId="{E2489570-C6FB-6C4C-B0B0-A09800593969}" type="parTrans" cxnId="{5D12AA6E-3F0D-4044-AE48-A05C617ABF4E}">
      <dgm:prSet/>
      <dgm:spPr/>
      <dgm:t>
        <a:bodyPr/>
        <a:lstStyle/>
        <a:p>
          <a:endParaRPr lang="en-US"/>
        </a:p>
      </dgm:t>
    </dgm:pt>
    <dgm:pt modelId="{B5CD917F-838A-5B48-BB7B-6179B08EC03D}" type="sibTrans" cxnId="{5D12AA6E-3F0D-4044-AE48-A05C617ABF4E}">
      <dgm:prSet/>
      <dgm:spPr/>
      <dgm:t>
        <a:bodyPr/>
        <a:lstStyle/>
        <a:p>
          <a:endParaRPr lang="en-US"/>
        </a:p>
      </dgm:t>
    </dgm:pt>
    <dgm:pt modelId="{21FB9960-C709-CA41-8298-31C96026C62D}">
      <dgm:prSet phldrT="[Text]"/>
      <dgm:spPr>
        <a:solidFill>
          <a:srgbClr val="C00000"/>
        </a:solidFill>
      </dgm:spPr>
      <dgm:t>
        <a:bodyPr/>
        <a:lstStyle/>
        <a:p>
          <a:r>
            <a:rPr lang="en-US" dirty="0"/>
            <a:t>Bible</a:t>
          </a:r>
        </a:p>
      </dgm:t>
    </dgm:pt>
    <dgm:pt modelId="{9AD4E2AB-6B34-2144-9AC6-7C21F9A45C3C}" type="parTrans" cxnId="{C3EB2CB9-E913-2E4D-9BAD-B0BBDAD3F6D5}">
      <dgm:prSet/>
      <dgm:spPr/>
      <dgm:t>
        <a:bodyPr/>
        <a:lstStyle/>
        <a:p>
          <a:endParaRPr lang="en-US"/>
        </a:p>
      </dgm:t>
    </dgm:pt>
    <dgm:pt modelId="{BFE66257-886F-E74C-9515-DD915F3D7CD3}" type="sibTrans" cxnId="{C3EB2CB9-E913-2E4D-9BAD-B0BBDAD3F6D5}">
      <dgm:prSet/>
      <dgm:spPr/>
      <dgm:t>
        <a:bodyPr/>
        <a:lstStyle/>
        <a:p>
          <a:endParaRPr lang="en-US"/>
        </a:p>
      </dgm:t>
    </dgm:pt>
    <dgm:pt modelId="{21886D52-53C5-5A45-9E5C-BF6B7CDEAB39}">
      <dgm:prSet phldrT="[Text]"/>
      <dgm:spPr>
        <a:solidFill>
          <a:srgbClr val="C00000"/>
        </a:solidFill>
      </dgm:spPr>
      <dgm:t>
        <a:bodyPr/>
        <a:lstStyle/>
        <a:p>
          <a:r>
            <a:rPr lang="en-US" dirty="0"/>
            <a:t>Beliefs &amp; Teachings</a:t>
          </a:r>
        </a:p>
      </dgm:t>
    </dgm:pt>
    <dgm:pt modelId="{A31B53D6-ACD3-BD44-AE6A-9BB27D6E834E}" type="parTrans" cxnId="{739D701B-1F89-5847-837C-615C17E8E578}">
      <dgm:prSet/>
      <dgm:spPr/>
      <dgm:t>
        <a:bodyPr/>
        <a:lstStyle/>
        <a:p>
          <a:endParaRPr lang="en-US"/>
        </a:p>
      </dgm:t>
    </dgm:pt>
    <dgm:pt modelId="{00444EA4-6B6C-474F-8EAC-37C61274DB7D}" type="sibTrans" cxnId="{739D701B-1F89-5847-837C-615C17E8E578}">
      <dgm:prSet/>
      <dgm:spPr/>
      <dgm:t>
        <a:bodyPr/>
        <a:lstStyle/>
        <a:p>
          <a:endParaRPr lang="en-US"/>
        </a:p>
      </dgm:t>
    </dgm:pt>
    <dgm:pt modelId="{8C20A462-B309-EE41-B631-F0F3C0350F05}">
      <dgm:prSet phldrT="[Text]"/>
      <dgm:spPr>
        <a:solidFill>
          <a:srgbClr val="C00000"/>
        </a:solidFill>
      </dgm:spPr>
      <dgm:t>
        <a:bodyPr/>
        <a:lstStyle/>
        <a:p>
          <a:r>
            <a:rPr lang="en-US" dirty="0"/>
            <a:t>Moral Living</a:t>
          </a:r>
        </a:p>
      </dgm:t>
    </dgm:pt>
    <dgm:pt modelId="{D2FD90D9-7F9E-9E4F-A864-427DD71CD456}" type="parTrans" cxnId="{9E82D2D3-A76D-9347-AF45-B4D80E80606D}">
      <dgm:prSet/>
      <dgm:spPr/>
      <dgm:t>
        <a:bodyPr/>
        <a:lstStyle/>
        <a:p>
          <a:endParaRPr lang="en-US"/>
        </a:p>
      </dgm:t>
    </dgm:pt>
    <dgm:pt modelId="{ADD7616A-61FB-8E48-8312-EBA2E7F61412}" type="sibTrans" cxnId="{9E82D2D3-A76D-9347-AF45-B4D80E80606D}">
      <dgm:prSet/>
      <dgm:spPr/>
      <dgm:t>
        <a:bodyPr/>
        <a:lstStyle/>
        <a:p>
          <a:endParaRPr lang="en-US"/>
        </a:p>
      </dgm:t>
    </dgm:pt>
    <dgm:pt modelId="{2067187E-9AB8-1D42-8BEA-F5BCF025A6B9}">
      <dgm:prSet phldrT="[Text]"/>
      <dgm:spPr>
        <a:solidFill>
          <a:srgbClr val="C00000"/>
        </a:solidFill>
      </dgm:spPr>
      <dgm:t>
        <a:bodyPr/>
        <a:lstStyle/>
        <a:p>
          <a:r>
            <a:rPr lang="en-US" dirty="0"/>
            <a:t>Service, Justice, Creation</a:t>
          </a:r>
        </a:p>
      </dgm:t>
    </dgm:pt>
    <dgm:pt modelId="{19C36F76-7ABC-AD4A-AC40-02718C2CD351}" type="parTrans" cxnId="{8AFF5426-4FAB-9041-BC93-84592C554C3C}">
      <dgm:prSet/>
      <dgm:spPr/>
      <dgm:t>
        <a:bodyPr/>
        <a:lstStyle/>
        <a:p>
          <a:endParaRPr lang="en-US"/>
        </a:p>
      </dgm:t>
    </dgm:pt>
    <dgm:pt modelId="{8B3F1837-F3A8-574B-BBBF-6ED3BBFC5978}" type="sibTrans" cxnId="{8AFF5426-4FAB-9041-BC93-84592C554C3C}">
      <dgm:prSet/>
      <dgm:spPr/>
      <dgm:t>
        <a:bodyPr/>
        <a:lstStyle/>
        <a:p>
          <a:endParaRPr lang="en-US"/>
        </a:p>
      </dgm:t>
    </dgm:pt>
    <dgm:pt modelId="{7421D4E0-8D50-0D44-BFED-883973386068}">
      <dgm:prSet phldrT="[Text]"/>
      <dgm:spPr>
        <a:solidFill>
          <a:srgbClr val="C00000"/>
        </a:solidFill>
      </dgm:spPr>
      <dgm:t>
        <a:bodyPr/>
        <a:lstStyle/>
        <a:p>
          <a:r>
            <a:rPr lang="en-US" dirty="0"/>
            <a:t>Worship &amp; Church Seasons</a:t>
          </a:r>
        </a:p>
      </dgm:t>
    </dgm:pt>
    <dgm:pt modelId="{282661E9-60A2-C943-9F25-EFF6D9762168}" type="parTrans" cxnId="{54483874-C592-C645-B9BA-BD59B89A7CFA}">
      <dgm:prSet/>
      <dgm:spPr/>
      <dgm:t>
        <a:bodyPr/>
        <a:lstStyle/>
        <a:p>
          <a:endParaRPr lang="en-US"/>
        </a:p>
      </dgm:t>
    </dgm:pt>
    <dgm:pt modelId="{3FBDDA47-7032-8D4A-970D-4FB2A8A03028}" type="sibTrans" cxnId="{54483874-C592-C645-B9BA-BD59B89A7CFA}">
      <dgm:prSet/>
      <dgm:spPr/>
      <dgm:t>
        <a:bodyPr/>
        <a:lstStyle/>
        <a:p>
          <a:endParaRPr lang="en-US"/>
        </a:p>
      </dgm:t>
    </dgm:pt>
    <dgm:pt modelId="{23BD11CB-B164-B94F-80C1-24E2693C6D80}">
      <dgm:prSet phldrT="[Text]"/>
      <dgm:spPr>
        <a:solidFill>
          <a:srgbClr val="C00000"/>
        </a:solidFill>
      </dgm:spPr>
      <dgm:t>
        <a:bodyPr/>
        <a:lstStyle/>
        <a:p>
          <a:r>
            <a:rPr lang="en-US" dirty="0"/>
            <a:t>Community Life</a:t>
          </a:r>
        </a:p>
      </dgm:t>
    </dgm:pt>
    <dgm:pt modelId="{58F30A04-F610-9E47-B258-0409BF5FA0C0}" type="parTrans" cxnId="{BCC91BFA-EB9B-2748-97D8-2B9A57C838C8}">
      <dgm:prSet/>
      <dgm:spPr/>
      <dgm:t>
        <a:bodyPr/>
        <a:lstStyle/>
        <a:p>
          <a:endParaRPr lang="en-US"/>
        </a:p>
      </dgm:t>
    </dgm:pt>
    <dgm:pt modelId="{8E1E08F2-FC41-6A41-8B2D-CCC9A7589945}" type="sibTrans" cxnId="{BCC91BFA-EB9B-2748-97D8-2B9A57C838C8}">
      <dgm:prSet/>
      <dgm:spPr/>
      <dgm:t>
        <a:bodyPr/>
        <a:lstStyle/>
        <a:p>
          <a:endParaRPr lang="en-US"/>
        </a:p>
      </dgm:t>
    </dgm:pt>
    <dgm:pt modelId="{11C45A8E-8ED8-CD44-8117-4E5E67EB4686}">
      <dgm:prSet phldrT="[Text]"/>
      <dgm:spPr>
        <a:solidFill>
          <a:srgbClr val="C00000"/>
        </a:solidFill>
      </dgm:spPr>
      <dgm:t>
        <a:bodyPr/>
        <a:lstStyle/>
        <a:p>
          <a:r>
            <a:rPr lang="en-US" dirty="0"/>
            <a:t>Gifts &amp; Talents</a:t>
          </a:r>
        </a:p>
      </dgm:t>
    </dgm:pt>
    <dgm:pt modelId="{FA7AB980-7F67-9742-B167-FF11CF1BA200}" type="parTrans" cxnId="{51AE36C7-5DB3-C64A-BAB8-15331DF11CAD}">
      <dgm:prSet/>
      <dgm:spPr/>
      <dgm:t>
        <a:bodyPr/>
        <a:lstStyle/>
        <a:p>
          <a:endParaRPr lang="en-US"/>
        </a:p>
      </dgm:t>
    </dgm:pt>
    <dgm:pt modelId="{67953DA0-8C0B-F448-8DE4-2EC7901519E0}" type="sibTrans" cxnId="{51AE36C7-5DB3-C64A-BAB8-15331DF11CAD}">
      <dgm:prSet/>
      <dgm:spPr/>
      <dgm:t>
        <a:bodyPr/>
        <a:lstStyle/>
        <a:p>
          <a:endParaRPr lang="en-US"/>
        </a:p>
      </dgm:t>
    </dgm:pt>
    <dgm:pt modelId="{059BAEA2-402A-EB4D-8977-3E74189CA816}">
      <dgm:prSet phldrT="[Text]"/>
      <dgm:spPr>
        <a:solidFill>
          <a:srgbClr val="C00000"/>
        </a:solidFill>
      </dgm:spPr>
      <dgm:t>
        <a:bodyPr/>
        <a:lstStyle/>
        <a:p>
          <a:r>
            <a:rPr lang="en-US" dirty="0"/>
            <a:t>Prayer &amp; Spiritual Life</a:t>
          </a:r>
        </a:p>
      </dgm:t>
    </dgm:pt>
    <dgm:pt modelId="{5EF8F1C6-F31C-E642-9363-A65B7A7F1A82}" type="parTrans" cxnId="{F7757EA2-6DF4-AE43-A481-2014D31EE645}">
      <dgm:prSet/>
      <dgm:spPr/>
      <dgm:t>
        <a:bodyPr/>
        <a:lstStyle/>
        <a:p>
          <a:endParaRPr lang="en-US"/>
        </a:p>
      </dgm:t>
    </dgm:pt>
    <dgm:pt modelId="{4D878840-5CB4-B345-8FDD-BF533322A595}" type="sibTrans" cxnId="{F7757EA2-6DF4-AE43-A481-2014D31EE645}">
      <dgm:prSet/>
      <dgm:spPr/>
      <dgm:t>
        <a:bodyPr/>
        <a:lstStyle/>
        <a:p>
          <a:endParaRPr lang="en-US"/>
        </a:p>
      </dgm:t>
    </dgm:pt>
    <dgm:pt modelId="{F669F19E-8702-D046-8080-D53FE683BB6F}" type="pres">
      <dgm:prSet presAssocID="{AFA57111-5CDB-F54D-8ED2-B4E8C900E273}" presName="Name0" presStyleCnt="0">
        <dgm:presLayoutVars>
          <dgm:dir/>
          <dgm:resizeHandles/>
        </dgm:presLayoutVars>
      </dgm:prSet>
      <dgm:spPr/>
    </dgm:pt>
    <dgm:pt modelId="{D981A8EC-DD09-FF45-85F4-48819DA87749}" type="pres">
      <dgm:prSet presAssocID="{11E6C2D8-ADE5-C244-BB40-90BB3649DCDB}" presName="compNode" presStyleCnt="0"/>
      <dgm:spPr/>
    </dgm:pt>
    <dgm:pt modelId="{A811A434-1610-E34D-97D3-8D4C4F21097C}" type="pres">
      <dgm:prSet presAssocID="{11E6C2D8-ADE5-C244-BB40-90BB3649DCDB}" presName="dummyConnPt" presStyleCnt="0"/>
      <dgm:spPr/>
    </dgm:pt>
    <dgm:pt modelId="{6C18B27E-B137-2F46-865B-9AB70A0EF1D8}" type="pres">
      <dgm:prSet presAssocID="{11E6C2D8-ADE5-C244-BB40-90BB3649DCDB}" presName="node" presStyleLbl="node1" presStyleIdx="0" presStyleCnt="9">
        <dgm:presLayoutVars>
          <dgm:bulletEnabled val="1"/>
        </dgm:presLayoutVars>
      </dgm:prSet>
      <dgm:spPr/>
    </dgm:pt>
    <dgm:pt modelId="{E76BE0C9-9AB5-4E4F-B967-4A4018B2293A}" type="pres">
      <dgm:prSet presAssocID="{B5CD917F-838A-5B48-BB7B-6179B08EC03D}" presName="sibTrans" presStyleLbl="bgSibTrans2D1" presStyleIdx="0" presStyleCnt="8"/>
      <dgm:spPr/>
    </dgm:pt>
    <dgm:pt modelId="{A005A1A0-B25B-6E48-A9C1-B97B60039BF3}" type="pres">
      <dgm:prSet presAssocID="{21FB9960-C709-CA41-8298-31C96026C62D}" presName="compNode" presStyleCnt="0"/>
      <dgm:spPr/>
    </dgm:pt>
    <dgm:pt modelId="{C5ABDDC9-AF06-3048-8BB2-8D907AF8A17F}" type="pres">
      <dgm:prSet presAssocID="{21FB9960-C709-CA41-8298-31C96026C62D}" presName="dummyConnPt" presStyleCnt="0"/>
      <dgm:spPr/>
    </dgm:pt>
    <dgm:pt modelId="{37871AA4-AE42-F84F-9B88-A1149E05C79A}" type="pres">
      <dgm:prSet presAssocID="{21FB9960-C709-CA41-8298-31C96026C62D}" presName="node" presStyleLbl="node1" presStyleIdx="1" presStyleCnt="9">
        <dgm:presLayoutVars>
          <dgm:bulletEnabled val="1"/>
        </dgm:presLayoutVars>
      </dgm:prSet>
      <dgm:spPr/>
    </dgm:pt>
    <dgm:pt modelId="{7DF72792-9E38-194F-BBED-54A44B34A676}" type="pres">
      <dgm:prSet presAssocID="{BFE66257-886F-E74C-9515-DD915F3D7CD3}" presName="sibTrans" presStyleLbl="bgSibTrans2D1" presStyleIdx="1" presStyleCnt="8"/>
      <dgm:spPr/>
    </dgm:pt>
    <dgm:pt modelId="{51EC6D08-1CEF-4A44-993A-E8B6AD3E9E4C}" type="pres">
      <dgm:prSet presAssocID="{21886D52-53C5-5A45-9E5C-BF6B7CDEAB39}" presName="compNode" presStyleCnt="0"/>
      <dgm:spPr/>
    </dgm:pt>
    <dgm:pt modelId="{E02BD01B-37E9-5943-A018-F4DE53EBEBD0}" type="pres">
      <dgm:prSet presAssocID="{21886D52-53C5-5A45-9E5C-BF6B7CDEAB39}" presName="dummyConnPt" presStyleCnt="0"/>
      <dgm:spPr/>
    </dgm:pt>
    <dgm:pt modelId="{AF1BE26A-8582-1D41-A9AE-CE6BD98E8905}" type="pres">
      <dgm:prSet presAssocID="{21886D52-53C5-5A45-9E5C-BF6B7CDEAB39}" presName="node" presStyleLbl="node1" presStyleIdx="2" presStyleCnt="9">
        <dgm:presLayoutVars>
          <dgm:bulletEnabled val="1"/>
        </dgm:presLayoutVars>
      </dgm:prSet>
      <dgm:spPr/>
    </dgm:pt>
    <dgm:pt modelId="{984A5815-013D-8C49-B836-1F392FD8682A}" type="pres">
      <dgm:prSet presAssocID="{00444EA4-6B6C-474F-8EAC-37C61274DB7D}" presName="sibTrans" presStyleLbl="bgSibTrans2D1" presStyleIdx="2" presStyleCnt="8"/>
      <dgm:spPr/>
    </dgm:pt>
    <dgm:pt modelId="{73FEE2E7-6842-774D-9BD5-3EB2277A0CF9}" type="pres">
      <dgm:prSet presAssocID="{059BAEA2-402A-EB4D-8977-3E74189CA816}" presName="compNode" presStyleCnt="0"/>
      <dgm:spPr/>
    </dgm:pt>
    <dgm:pt modelId="{447C1C12-CF33-7944-A2C4-3833CD0585E7}" type="pres">
      <dgm:prSet presAssocID="{059BAEA2-402A-EB4D-8977-3E74189CA816}" presName="dummyConnPt" presStyleCnt="0"/>
      <dgm:spPr/>
    </dgm:pt>
    <dgm:pt modelId="{2AADDB82-4119-2B42-99C7-FEB31D1938B6}" type="pres">
      <dgm:prSet presAssocID="{059BAEA2-402A-EB4D-8977-3E74189CA816}" presName="node" presStyleLbl="node1" presStyleIdx="3" presStyleCnt="9">
        <dgm:presLayoutVars>
          <dgm:bulletEnabled val="1"/>
        </dgm:presLayoutVars>
      </dgm:prSet>
      <dgm:spPr/>
    </dgm:pt>
    <dgm:pt modelId="{76CE30BA-A682-1448-B5E9-6D86BD57CB65}" type="pres">
      <dgm:prSet presAssocID="{4D878840-5CB4-B345-8FDD-BF533322A595}" presName="sibTrans" presStyleLbl="bgSibTrans2D1" presStyleIdx="3" presStyleCnt="8"/>
      <dgm:spPr/>
    </dgm:pt>
    <dgm:pt modelId="{55226E87-B346-9B44-9F3D-AFD9824FF2BE}" type="pres">
      <dgm:prSet presAssocID="{8C20A462-B309-EE41-B631-F0F3C0350F05}" presName="compNode" presStyleCnt="0"/>
      <dgm:spPr/>
    </dgm:pt>
    <dgm:pt modelId="{AE624188-85AB-4246-8BFF-11A27808229C}" type="pres">
      <dgm:prSet presAssocID="{8C20A462-B309-EE41-B631-F0F3C0350F05}" presName="dummyConnPt" presStyleCnt="0"/>
      <dgm:spPr/>
    </dgm:pt>
    <dgm:pt modelId="{3921E964-24F9-0B49-AE80-7CD75E4FB346}" type="pres">
      <dgm:prSet presAssocID="{8C20A462-B309-EE41-B631-F0F3C0350F05}" presName="node" presStyleLbl="node1" presStyleIdx="4" presStyleCnt="9">
        <dgm:presLayoutVars>
          <dgm:bulletEnabled val="1"/>
        </dgm:presLayoutVars>
      </dgm:prSet>
      <dgm:spPr/>
    </dgm:pt>
    <dgm:pt modelId="{F2D8B61B-1AC1-C541-9C43-271D77BC21D9}" type="pres">
      <dgm:prSet presAssocID="{ADD7616A-61FB-8E48-8312-EBA2E7F61412}" presName="sibTrans" presStyleLbl="bgSibTrans2D1" presStyleIdx="4" presStyleCnt="8"/>
      <dgm:spPr/>
    </dgm:pt>
    <dgm:pt modelId="{D6D56A6E-3F32-0A44-A0FD-A293C17B2258}" type="pres">
      <dgm:prSet presAssocID="{2067187E-9AB8-1D42-8BEA-F5BCF025A6B9}" presName="compNode" presStyleCnt="0"/>
      <dgm:spPr/>
    </dgm:pt>
    <dgm:pt modelId="{491EA0D0-FB95-D443-B773-6F51CBF1D3D3}" type="pres">
      <dgm:prSet presAssocID="{2067187E-9AB8-1D42-8BEA-F5BCF025A6B9}" presName="dummyConnPt" presStyleCnt="0"/>
      <dgm:spPr/>
    </dgm:pt>
    <dgm:pt modelId="{B6B21F65-D4F0-354D-BA7E-E1D22A4DDD1F}" type="pres">
      <dgm:prSet presAssocID="{2067187E-9AB8-1D42-8BEA-F5BCF025A6B9}" presName="node" presStyleLbl="node1" presStyleIdx="5" presStyleCnt="9">
        <dgm:presLayoutVars>
          <dgm:bulletEnabled val="1"/>
        </dgm:presLayoutVars>
      </dgm:prSet>
      <dgm:spPr/>
    </dgm:pt>
    <dgm:pt modelId="{FEBE5541-96AA-444E-B680-EF8875FA47C6}" type="pres">
      <dgm:prSet presAssocID="{8B3F1837-F3A8-574B-BBBF-6ED3BBFC5978}" presName="sibTrans" presStyleLbl="bgSibTrans2D1" presStyleIdx="5" presStyleCnt="8"/>
      <dgm:spPr/>
    </dgm:pt>
    <dgm:pt modelId="{E0FAE6DA-FFE9-9C45-9D44-DF9B0B2A60E7}" type="pres">
      <dgm:prSet presAssocID="{7421D4E0-8D50-0D44-BFED-883973386068}" presName="compNode" presStyleCnt="0"/>
      <dgm:spPr/>
    </dgm:pt>
    <dgm:pt modelId="{B2ABF0E6-2DB4-B44C-B6BF-3661CA842C70}" type="pres">
      <dgm:prSet presAssocID="{7421D4E0-8D50-0D44-BFED-883973386068}" presName="dummyConnPt" presStyleCnt="0"/>
      <dgm:spPr/>
    </dgm:pt>
    <dgm:pt modelId="{8544CE46-7169-9046-8CBD-F8E093F9A2AF}" type="pres">
      <dgm:prSet presAssocID="{7421D4E0-8D50-0D44-BFED-883973386068}" presName="node" presStyleLbl="node1" presStyleIdx="6" presStyleCnt="9">
        <dgm:presLayoutVars>
          <dgm:bulletEnabled val="1"/>
        </dgm:presLayoutVars>
      </dgm:prSet>
      <dgm:spPr/>
    </dgm:pt>
    <dgm:pt modelId="{E3A4E2B1-5A73-5D4E-8D5E-DBD4E339A602}" type="pres">
      <dgm:prSet presAssocID="{3FBDDA47-7032-8D4A-970D-4FB2A8A03028}" presName="sibTrans" presStyleLbl="bgSibTrans2D1" presStyleIdx="6" presStyleCnt="8"/>
      <dgm:spPr/>
    </dgm:pt>
    <dgm:pt modelId="{901A9201-BB9F-2B4D-899B-A4114DFDD2FC}" type="pres">
      <dgm:prSet presAssocID="{23BD11CB-B164-B94F-80C1-24E2693C6D80}" presName="compNode" presStyleCnt="0"/>
      <dgm:spPr/>
    </dgm:pt>
    <dgm:pt modelId="{278FFA65-5D69-C24D-A3F6-34071C1EA120}" type="pres">
      <dgm:prSet presAssocID="{23BD11CB-B164-B94F-80C1-24E2693C6D80}" presName="dummyConnPt" presStyleCnt="0"/>
      <dgm:spPr/>
    </dgm:pt>
    <dgm:pt modelId="{0EA3D6C4-7587-9A4E-B739-496E64757B4C}" type="pres">
      <dgm:prSet presAssocID="{23BD11CB-B164-B94F-80C1-24E2693C6D80}" presName="node" presStyleLbl="node1" presStyleIdx="7" presStyleCnt="9">
        <dgm:presLayoutVars>
          <dgm:bulletEnabled val="1"/>
        </dgm:presLayoutVars>
      </dgm:prSet>
      <dgm:spPr/>
    </dgm:pt>
    <dgm:pt modelId="{9F6909D1-4B26-5546-90FC-5218647EA7AC}" type="pres">
      <dgm:prSet presAssocID="{8E1E08F2-FC41-6A41-8B2D-CCC9A7589945}" presName="sibTrans" presStyleLbl="bgSibTrans2D1" presStyleIdx="7" presStyleCnt="8"/>
      <dgm:spPr/>
    </dgm:pt>
    <dgm:pt modelId="{B99E97C4-46ED-3040-8BFD-0057AE942E19}" type="pres">
      <dgm:prSet presAssocID="{11C45A8E-8ED8-CD44-8117-4E5E67EB4686}" presName="compNode" presStyleCnt="0"/>
      <dgm:spPr/>
    </dgm:pt>
    <dgm:pt modelId="{06AB3EDC-8710-9E4B-AF14-5B5FD8C553BA}" type="pres">
      <dgm:prSet presAssocID="{11C45A8E-8ED8-CD44-8117-4E5E67EB4686}" presName="dummyConnPt" presStyleCnt="0"/>
      <dgm:spPr/>
    </dgm:pt>
    <dgm:pt modelId="{4FE262D8-6253-3646-AD4B-FC5161B84F98}" type="pres">
      <dgm:prSet presAssocID="{11C45A8E-8ED8-CD44-8117-4E5E67EB4686}" presName="node" presStyleLbl="node1" presStyleIdx="8" presStyleCnt="9">
        <dgm:presLayoutVars>
          <dgm:bulletEnabled val="1"/>
        </dgm:presLayoutVars>
      </dgm:prSet>
      <dgm:spPr/>
    </dgm:pt>
  </dgm:ptLst>
  <dgm:cxnLst>
    <dgm:cxn modelId="{98165119-DDE2-074E-A0C9-E349B5F6697E}" type="presOf" srcId="{8E1E08F2-FC41-6A41-8B2D-CCC9A7589945}" destId="{9F6909D1-4B26-5546-90FC-5218647EA7AC}" srcOrd="0" destOrd="0" presId="urn:microsoft.com/office/officeart/2005/8/layout/bProcess4"/>
    <dgm:cxn modelId="{739D701B-1F89-5847-837C-615C17E8E578}" srcId="{AFA57111-5CDB-F54D-8ED2-B4E8C900E273}" destId="{21886D52-53C5-5A45-9E5C-BF6B7CDEAB39}" srcOrd="2" destOrd="0" parTransId="{A31B53D6-ACD3-BD44-AE6A-9BB27D6E834E}" sibTransId="{00444EA4-6B6C-474F-8EAC-37C61274DB7D}"/>
    <dgm:cxn modelId="{8AFF5426-4FAB-9041-BC93-84592C554C3C}" srcId="{AFA57111-5CDB-F54D-8ED2-B4E8C900E273}" destId="{2067187E-9AB8-1D42-8BEA-F5BCF025A6B9}" srcOrd="5" destOrd="0" parTransId="{19C36F76-7ABC-AD4A-AC40-02718C2CD351}" sibTransId="{8B3F1837-F3A8-574B-BBBF-6ED3BBFC5978}"/>
    <dgm:cxn modelId="{17B31330-8CCA-4D49-9719-D6F15BB5D763}" type="presOf" srcId="{2067187E-9AB8-1D42-8BEA-F5BCF025A6B9}" destId="{B6B21F65-D4F0-354D-BA7E-E1D22A4DDD1F}" srcOrd="0" destOrd="0" presId="urn:microsoft.com/office/officeart/2005/8/layout/bProcess4"/>
    <dgm:cxn modelId="{A360283D-9949-774D-B167-9BAC53A29415}" type="presOf" srcId="{BFE66257-886F-E74C-9515-DD915F3D7CD3}" destId="{7DF72792-9E38-194F-BBED-54A44B34A676}" srcOrd="0" destOrd="0" presId="urn:microsoft.com/office/officeart/2005/8/layout/bProcess4"/>
    <dgm:cxn modelId="{5FC5973D-EE65-A54B-B28B-32FDD54F463C}" type="presOf" srcId="{AFA57111-5CDB-F54D-8ED2-B4E8C900E273}" destId="{F669F19E-8702-D046-8080-D53FE683BB6F}" srcOrd="0" destOrd="0" presId="urn:microsoft.com/office/officeart/2005/8/layout/bProcess4"/>
    <dgm:cxn modelId="{4826F94D-82E2-B74A-B7FC-D64F51DDD803}" type="presOf" srcId="{ADD7616A-61FB-8E48-8312-EBA2E7F61412}" destId="{F2D8B61B-1AC1-C541-9C43-271D77BC21D9}" srcOrd="0" destOrd="0" presId="urn:microsoft.com/office/officeart/2005/8/layout/bProcess4"/>
    <dgm:cxn modelId="{4EBF8251-9541-3046-B780-972132F9DDF5}" type="presOf" srcId="{23BD11CB-B164-B94F-80C1-24E2693C6D80}" destId="{0EA3D6C4-7587-9A4E-B739-496E64757B4C}" srcOrd="0" destOrd="0" presId="urn:microsoft.com/office/officeart/2005/8/layout/bProcess4"/>
    <dgm:cxn modelId="{E33EAF5F-9023-B745-9F1B-C5465D0A1182}" type="presOf" srcId="{059BAEA2-402A-EB4D-8977-3E74189CA816}" destId="{2AADDB82-4119-2B42-99C7-FEB31D1938B6}" srcOrd="0" destOrd="0" presId="urn:microsoft.com/office/officeart/2005/8/layout/bProcess4"/>
    <dgm:cxn modelId="{548CEB60-A22C-B247-A94A-ED07EF5E1670}" type="presOf" srcId="{8B3F1837-F3A8-574B-BBBF-6ED3BBFC5978}" destId="{FEBE5541-96AA-444E-B680-EF8875FA47C6}" srcOrd="0" destOrd="0" presId="urn:microsoft.com/office/officeart/2005/8/layout/bProcess4"/>
    <dgm:cxn modelId="{5D12AA6E-3F0D-4044-AE48-A05C617ABF4E}" srcId="{AFA57111-5CDB-F54D-8ED2-B4E8C900E273}" destId="{11E6C2D8-ADE5-C244-BB40-90BB3649DCDB}" srcOrd="0" destOrd="0" parTransId="{E2489570-C6FB-6C4C-B0B0-A09800593969}" sibTransId="{B5CD917F-838A-5B48-BB7B-6179B08EC03D}"/>
    <dgm:cxn modelId="{E8B07473-6E7E-614E-A5FC-81D8B4BAAD1B}" type="presOf" srcId="{11E6C2D8-ADE5-C244-BB40-90BB3649DCDB}" destId="{6C18B27E-B137-2F46-865B-9AB70A0EF1D8}" srcOrd="0" destOrd="0" presId="urn:microsoft.com/office/officeart/2005/8/layout/bProcess4"/>
    <dgm:cxn modelId="{54483874-C592-C645-B9BA-BD59B89A7CFA}" srcId="{AFA57111-5CDB-F54D-8ED2-B4E8C900E273}" destId="{7421D4E0-8D50-0D44-BFED-883973386068}" srcOrd="6" destOrd="0" parTransId="{282661E9-60A2-C943-9F25-EFF6D9762168}" sibTransId="{3FBDDA47-7032-8D4A-970D-4FB2A8A03028}"/>
    <dgm:cxn modelId="{61B06C77-3D79-E243-8E5C-E8307F5FA0F4}" type="presOf" srcId="{8C20A462-B309-EE41-B631-F0F3C0350F05}" destId="{3921E964-24F9-0B49-AE80-7CD75E4FB346}" srcOrd="0" destOrd="0" presId="urn:microsoft.com/office/officeart/2005/8/layout/bProcess4"/>
    <dgm:cxn modelId="{524E0679-F586-594F-BCA4-270819DA304E}" type="presOf" srcId="{3FBDDA47-7032-8D4A-970D-4FB2A8A03028}" destId="{E3A4E2B1-5A73-5D4E-8D5E-DBD4E339A602}" srcOrd="0" destOrd="0" presId="urn:microsoft.com/office/officeart/2005/8/layout/bProcess4"/>
    <dgm:cxn modelId="{408C218E-DD54-FC4E-A49D-26291792671B}" type="presOf" srcId="{11C45A8E-8ED8-CD44-8117-4E5E67EB4686}" destId="{4FE262D8-6253-3646-AD4B-FC5161B84F98}" srcOrd="0" destOrd="0" presId="urn:microsoft.com/office/officeart/2005/8/layout/bProcess4"/>
    <dgm:cxn modelId="{2A0A8F99-050D-9346-A6AE-2F4947E42069}" type="presOf" srcId="{B5CD917F-838A-5B48-BB7B-6179B08EC03D}" destId="{E76BE0C9-9AB5-4E4F-B967-4A4018B2293A}" srcOrd="0" destOrd="0" presId="urn:microsoft.com/office/officeart/2005/8/layout/bProcess4"/>
    <dgm:cxn modelId="{F7757EA2-6DF4-AE43-A481-2014D31EE645}" srcId="{AFA57111-5CDB-F54D-8ED2-B4E8C900E273}" destId="{059BAEA2-402A-EB4D-8977-3E74189CA816}" srcOrd="3" destOrd="0" parTransId="{5EF8F1C6-F31C-E642-9363-A65B7A7F1A82}" sibTransId="{4D878840-5CB4-B345-8FDD-BF533322A595}"/>
    <dgm:cxn modelId="{C3EB2CB9-E913-2E4D-9BAD-B0BBDAD3F6D5}" srcId="{AFA57111-5CDB-F54D-8ED2-B4E8C900E273}" destId="{21FB9960-C709-CA41-8298-31C96026C62D}" srcOrd="1" destOrd="0" parTransId="{9AD4E2AB-6B34-2144-9AC6-7C21F9A45C3C}" sibTransId="{BFE66257-886F-E74C-9515-DD915F3D7CD3}"/>
    <dgm:cxn modelId="{29F378BC-BBC0-1446-BE81-C5095A42A877}" type="presOf" srcId="{21886D52-53C5-5A45-9E5C-BF6B7CDEAB39}" destId="{AF1BE26A-8582-1D41-A9AE-CE6BD98E8905}" srcOrd="0" destOrd="0" presId="urn:microsoft.com/office/officeart/2005/8/layout/bProcess4"/>
    <dgm:cxn modelId="{51AE36C7-5DB3-C64A-BAB8-15331DF11CAD}" srcId="{AFA57111-5CDB-F54D-8ED2-B4E8C900E273}" destId="{11C45A8E-8ED8-CD44-8117-4E5E67EB4686}" srcOrd="8" destOrd="0" parTransId="{FA7AB980-7F67-9742-B167-FF11CF1BA200}" sibTransId="{67953DA0-8C0B-F448-8DE4-2EC7901519E0}"/>
    <dgm:cxn modelId="{7AF9CFD2-1BEC-0641-BC72-B1078F3623DB}" type="presOf" srcId="{4D878840-5CB4-B345-8FDD-BF533322A595}" destId="{76CE30BA-A682-1448-B5E9-6D86BD57CB65}" srcOrd="0" destOrd="0" presId="urn:microsoft.com/office/officeart/2005/8/layout/bProcess4"/>
    <dgm:cxn modelId="{9E82D2D3-A76D-9347-AF45-B4D80E80606D}" srcId="{AFA57111-5CDB-F54D-8ED2-B4E8C900E273}" destId="{8C20A462-B309-EE41-B631-F0F3C0350F05}" srcOrd="4" destOrd="0" parTransId="{D2FD90D9-7F9E-9E4F-A864-427DD71CD456}" sibTransId="{ADD7616A-61FB-8E48-8312-EBA2E7F61412}"/>
    <dgm:cxn modelId="{D2F424DB-7715-1246-8E9F-9FFFAC41BC43}" type="presOf" srcId="{21FB9960-C709-CA41-8298-31C96026C62D}" destId="{37871AA4-AE42-F84F-9B88-A1149E05C79A}" srcOrd="0" destOrd="0" presId="urn:microsoft.com/office/officeart/2005/8/layout/bProcess4"/>
    <dgm:cxn modelId="{8644DDF1-DD69-8148-B96A-74D1D02878E3}" type="presOf" srcId="{7421D4E0-8D50-0D44-BFED-883973386068}" destId="{8544CE46-7169-9046-8CBD-F8E093F9A2AF}" srcOrd="0" destOrd="0" presId="urn:microsoft.com/office/officeart/2005/8/layout/bProcess4"/>
    <dgm:cxn modelId="{245D55F7-5A7A-0D4B-9FA1-0B38227A38F8}" type="presOf" srcId="{00444EA4-6B6C-474F-8EAC-37C61274DB7D}" destId="{984A5815-013D-8C49-B836-1F392FD8682A}" srcOrd="0" destOrd="0" presId="urn:microsoft.com/office/officeart/2005/8/layout/bProcess4"/>
    <dgm:cxn modelId="{BCC91BFA-EB9B-2748-97D8-2B9A57C838C8}" srcId="{AFA57111-5CDB-F54D-8ED2-B4E8C900E273}" destId="{23BD11CB-B164-B94F-80C1-24E2693C6D80}" srcOrd="7" destOrd="0" parTransId="{58F30A04-F610-9E47-B258-0409BF5FA0C0}" sibTransId="{8E1E08F2-FC41-6A41-8B2D-CCC9A7589945}"/>
    <dgm:cxn modelId="{EBC1CAA4-EB8F-8042-A28A-DB88B1D27437}" type="presParOf" srcId="{F669F19E-8702-D046-8080-D53FE683BB6F}" destId="{D981A8EC-DD09-FF45-85F4-48819DA87749}" srcOrd="0" destOrd="0" presId="urn:microsoft.com/office/officeart/2005/8/layout/bProcess4"/>
    <dgm:cxn modelId="{98DAA00C-CA96-C749-80B6-7E3D17DEE6FA}" type="presParOf" srcId="{D981A8EC-DD09-FF45-85F4-48819DA87749}" destId="{A811A434-1610-E34D-97D3-8D4C4F21097C}" srcOrd="0" destOrd="0" presId="urn:microsoft.com/office/officeart/2005/8/layout/bProcess4"/>
    <dgm:cxn modelId="{3571ED0D-7469-8444-B691-88D3CFDAEB07}" type="presParOf" srcId="{D981A8EC-DD09-FF45-85F4-48819DA87749}" destId="{6C18B27E-B137-2F46-865B-9AB70A0EF1D8}" srcOrd="1" destOrd="0" presId="urn:microsoft.com/office/officeart/2005/8/layout/bProcess4"/>
    <dgm:cxn modelId="{76FD6B68-F806-004A-A0D9-AB5BAF3BE7DC}" type="presParOf" srcId="{F669F19E-8702-D046-8080-D53FE683BB6F}" destId="{E76BE0C9-9AB5-4E4F-B967-4A4018B2293A}" srcOrd="1" destOrd="0" presId="urn:microsoft.com/office/officeart/2005/8/layout/bProcess4"/>
    <dgm:cxn modelId="{6C4BF47D-0FF8-C144-866E-9B7C35035902}" type="presParOf" srcId="{F669F19E-8702-D046-8080-D53FE683BB6F}" destId="{A005A1A0-B25B-6E48-A9C1-B97B60039BF3}" srcOrd="2" destOrd="0" presId="urn:microsoft.com/office/officeart/2005/8/layout/bProcess4"/>
    <dgm:cxn modelId="{341FC1E4-B70C-E849-AC78-EC001998C4E7}" type="presParOf" srcId="{A005A1A0-B25B-6E48-A9C1-B97B60039BF3}" destId="{C5ABDDC9-AF06-3048-8BB2-8D907AF8A17F}" srcOrd="0" destOrd="0" presId="urn:microsoft.com/office/officeart/2005/8/layout/bProcess4"/>
    <dgm:cxn modelId="{BFFC7C92-6E84-274F-BADE-3775C484C982}" type="presParOf" srcId="{A005A1A0-B25B-6E48-A9C1-B97B60039BF3}" destId="{37871AA4-AE42-F84F-9B88-A1149E05C79A}" srcOrd="1" destOrd="0" presId="urn:microsoft.com/office/officeart/2005/8/layout/bProcess4"/>
    <dgm:cxn modelId="{A7721AF4-286E-C942-B9AB-DDDE0571D149}" type="presParOf" srcId="{F669F19E-8702-D046-8080-D53FE683BB6F}" destId="{7DF72792-9E38-194F-BBED-54A44B34A676}" srcOrd="3" destOrd="0" presId="urn:microsoft.com/office/officeart/2005/8/layout/bProcess4"/>
    <dgm:cxn modelId="{5815CD8C-206B-8145-9A5E-13A6E8F8BAD6}" type="presParOf" srcId="{F669F19E-8702-D046-8080-D53FE683BB6F}" destId="{51EC6D08-1CEF-4A44-993A-E8B6AD3E9E4C}" srcOrd="4" destOrd="0" presId="urn:microsoft.com/office/officeart/2005/8/layout/bProcess4"/>
    <dgm:cxn modelId="{1CFABC9C-1EE3-F54C-8DA8-BBA78ED221DB}" type="presParOf" srcId="{51EC6D08-1CEF-4A44-993A-E8B6AD3E9E4C}" destId="{E02BD01B-37E9-5943-A018-F4DE53EBEBD0}" srcOrd="0" destOrd="0" presId="urn:microsoft.com/office/officeart/2005/8/layout/bProcess4"/>
    <dgm:cxn modelId="{CD2D1B79-5E01-AA49-9737-3D3A96A59269}" type="presParOf" srcId="{51EC6D08-1CEF-4A44-993A-E8B6AD3E9E4C}" destId="{AF1BE26A-8582-1D41-A9AE-CE6BD98E8905}" srcOrd="1" destOrd="0" presId="urn:microsoft.com/office/officeart/2005/8/layout/bProcess4"/>
    <dgm:cxn modelId="{A5810526-D16A-A440-8684-4DB1F2447DF5}" type="presParOf" srcId="{F669F19E-8702-D046-8080-D53FE683BB6F}" destId="{984A5815-013D-8C49-B836-1F392FD8682A}" srcOrd="5" destOrd="0" presId="urn:microsoft.com/office/officeart/2005/8/layout/bProcess4"/>
    <dgm:cxn modelId="{285BCAE0-6135-2343-AB5F-082A2EC5C138}" type="presParOf" srcId="{F669F19E-8702-D046-8080-D53FE683BB6F}" destId="{73FEE2E7-6842-774D-9BD5-3EB2277A0CF9}" srcOrd="6" destOrd="0" presId="urn:microsoft.com/office/officeart/2005/8/layout/bProcess4"/>
    <dgm:cxn modelId="{BB531C08-E277-354E-B361-554B2C45A16C}" type="presParOf" srcId="{73FEE2E7-6842-774D-9BD5-3EB2277A0CF9}" destId="{447C1C12-CF33-7944-A2C4-3833CD0585E7}" srcOrd="0" destOrd="0" presId="urn:microsoft.com/office/officeart/2005/8/layout/bProcess4"/>
    <dgm:cxn modelId="{8D1C72B8-478B-634B-B35E-1DC48542FA1C}" type="presParOf" srcId="{73FEE2E7-6842-774D-9BD5-3EB2277A0CF9}" destId="{2AADDB82-4119-2B42-99C7-FEB31D1938B6}" srcOrd="1" destOrd="0" presId="urn:microsoft.com/office/officeart/2005/8/layout/bProcess4"/>
    <dgm:cxn modelId="{4991F120-7CDB-7449-8DDE-796480AB7192}" type="presParOf" srcId="{F669F19E-8702-D046-8080-D53FE683BB6F}" destId="{76CE30BA-A682-1448-B5E9-6D86BD57CB65}" srcOrd="7" destOrd="0" presId="urn:microsoft.com/office/officeart/2005/8/layout/bProcess4"/>
    <dgm:cxn modelId="{E2EEBF4A-4C5B-B045-A26C-49CF75D73D40}" type="presParOf" srcId="{F669F19E-8702-D046-8080-D53FE683BB6F}" destId="{55226E87-B346-9B44-9F3D-AFD9824FF2BE}" srcOrd="8" destOrd="0" presId="urn:microsoft.com/office/officeart/2005/8/layout/bProcess4"/>
    <dgm:cxn modelId="{9B24A590-8503-BF44-BFE4-73ADD4A16B09}" type="presParOf" srcId="{55226E87-B346-9B44-9F3D-AFD9824FF2BE}" destId="{AE624188-85AB-4246-8BFF-11A27808229C}" srcOrd="0" destOrd="0" presId="urn:microsoft.com/office/officeart/2005/8/layout/bProcess4"/>
    <dgm:cxn modelId="{6490A01B-2FE8-D448-8C5D-C95807E5743A}" type="presParOf" srcId="{55226E87-B346-9B44-9F3D-AFD9824FF2BE}" destId="{3921E964-24F9-0B49-AE80-7CD75E4FB346}" srcOrd="1" destOrd="0" presId="urn:microsoft.com/office/officeart/2005/8/layout/bProcess4"/>
    <dgm:cxn modelId="{6F61C4FD-0DD3-9B4E-AC1B-E8D9C19C38DC}" type="presParOf" srcId="{F669F19E-8702-D046-8080-D53FE683BB6F}" destId="{F2D8B61B-1AC1-C541-9C43-271D77BC21D9}" srcOrd="9" destOrd="0" presId="urn:microsoft.com/office/officeart/2005/8/layout/bProcess4"/>
    <dgm:cxn modelId="{5464A94D-1A6C-8449-9C0B-B294B7D0FA25}" type="presParOf" srcId="{F669F19E-8702-D046-8080-D53FE683BB6F}" destId="{D6D56A6E-3F32-0A44-A0FD-A293C17B2258}" srcOrd="10" destOrd="0" presId="urn:microsoft.com/office/officeart/2005/8/layout/bProcess4"/>
    <dgm:cxn modelId="{706A2E14-C54F-F54B-AD44-1FC3FC90B047}" type="presParOf" srcId="{D6D56A6E-3F32-0A44-A0FD-A293C17B2258}" destId="{491EA0D0-FB95-D443-B773-6F51CBF1D3D3}" srcOrd="0" destOrd="0" presId="urn:microsoft.com/office/officeart/2005/8/layout/bProcess4"/>
    <dgm:cxn modelId="{1F3C2CBD-843F-674E-9C6C-EA1271E6C226}" type="presParOf" srcId="{D6D56A6E-3F32-0A44-A0FD-A293C17B2258}" destId="{B6B21F65-D4F0-354D-BA7E-E1D22A4DDD1F}" srcOrd="1" destOrd="0" presId="urn:microsoft.com/office/officeart/2005/8/layout/bProcess4"/>
    <dgm:cxn modelId="{14F8079E-8FE3-5843-BEC6-CCCB8AA0B2A7}" type="presParOf" srcId="{F669F19E-8702-D046-8080-D53FE683BB6F}" destId="{FEBE5541-96AA-444E-B680-EF8875FA47C6}" srcOrd="11" destOrd="0" presId="urn:microsoft.com/office/officeart/2005/8/layout/bProcess4"/>
    <dgm:cxn modelId="{A53F8B8C-835F-D044-B690-143F45102249}" type="presParOf" srcId="{F669F19E-8702-D046-8080-D53FE683BB6F}" destId="{E0FAE6DA-FFE9-9C45-9D44-DF9B0B2A60E7}" srcOrd="12" destOrd="0" presId="urn:microsoft.com/office/officeart/2005/8/layout/bProcess4"/>
    <dgm:cxn modelId="{895AE4D4-D07D-244B-AA86-95E45F68ABD1}" type="presParOf" srcId="{E0FAE6DA-FFE9-9C45-9D44-DF9B0B2A60E7}" destId="{B2ABF0E6-2DB4-B44C-B6BF-3661CA842C70}" srcOrd="0" destOrd="0" presId="urn:microsoft.com/office/officeart/2005/8/layout/bProcess4"/>
    <dgm:cxn modelId="{9B30D675-3A23-4145-BE09-12E0CAC35645}" type="presParOf" srcId="{E0FAE6DA-FFE9-9C45-9D44-DF9B0B2A60E7}" destId="{8544CE46-7169-9046-8CBD-F8E093F9A2AF}" srcOrd="1" destOrd="0" presId="urn:microsoft.com/office/officeart/2005/8/layout/bProcess4"/>
    <dgm:cxn modelId="{63A44CB9-4355-4E40-BEE6-55541031C81A}" type="presParOf" srcId="{F669F19E-8702-D046-8080-D53FE683BB6F}" destId="{E3A4E2B1-5A73-5D4E-8D5E-DBD4E339A602}" srcOrd="13" destOrd="0" presId="urn:microsoft.com/office/officeart/2005/8/layout/bProcess4"/>
    <dgm:cxn modelId="{5C7C37C6-1CE4-6E49-9262-E109E8612717}" type="presParOf" srcId="{F669F19E-8702-D046-8080-D53FE683BB6F}" destId="{901A9201-BB9F-2B4D-899B-A4114DFDD2FC}" srcOrd="14" destOrd="0" presId="urn:microsoft.com/office/officeart/2005/8/layout/bProcess4"/>
    <dgm:cxn modelId="{A9B1B770-1CD8-664C-9BC5-FB99FBA968DF}" type="presParOf" srcId="{901A9201-BB9F-2B4D-899B-A4114DFDD2FC}" destId="{278FFA65-5D69-C24D-A3F6-34071C1EA120}" srcOrd="0" destOrd="0" presId="urn:microsoft.com/office/officeart/2005/8/layout/bProcess4"/>
    <dgm:cxn modelId="{34DB7CFE-D4BA-0D49-ABCE-526831FE5347}" type="presParOf" srcId="{901A9201-BB9F-2B4D-899B-A4114DFDD2FC}" destId="{0EA3D6C4-7587-9A4E-B739-496E64757B4C}" srcOrd="1" destOrd="0" presId="urn:microsoft.com/office/officeart/2005/8/layout/bProcess4"/>
    <dgm:cxn modelId="{F177BCA9-3824-9447-BE6D-79235445010D}" type="presParOf" srcId="{F669F19E-8702-D046-8080-D53FE683BB6F}" destId="{9F6909D1-4B26-5546-90FC-5218647EA7AC}" srcOrd="15" destOrd="0" presId="urn:microsoft.com/office/officeart/2005/8/layout/bProcess4"/>
    <dgm:cxn modelId="{EF79F348-37BA-174F-864F-41F22D41CF9E}" type="presParOf" srcId="{F669F19E-8702-D046-8080-D53FE683BB6F}" destId="{B99E97C4-46ED-3040-8BFD-0057AE942E19}" srcOrd="16" destOrd="0" presId="urn:microsoft.com/office/officeart/2005/8/layout/bProcess4"/>
    <dgm:cxn modelId="{9A230BBF-A89C-8C4A-82D4-300465737253}" type="presParOf" srcId="{B99E97C4-46ED-3040-8BFD-0057AE942E19}" destId="{06AB3EDC-8710-9E4B-AF14-5B5FD8C553BA}" srcOrd="0" destOrd="0" presId="urn:microsoft.com/office/officeart/2005/8/layout/bProcess4"/>
    <dgm:cxn modelId="{81E11D7F-0D55-9343-ACF3-40EB6FB7CF32}" type="presParOf" srcId="{B99E97C4-46ED-3040-8BFD-0057AE942E19}" destId="{4FE262D8-6253-3646-AD4B-FC5161B84F98}" srcOrd="1" destOrd="0" presId="urn:microsoft.com/office/officeart/2005/8/layout/bProcess4"/>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8638BC-6759-4857-A2F8-30320279415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1AEDDBF-1B4F-4628-B050-CF15CCCE4162}">
      <dgm:prSet/>
      <dgm:spPr/>
      <dgm:t>
        <a:bodyPr/>
        <a:lstStyle/>
        <a:p>
          <a:r>
            <a:rPr lang="en-US" dirty="0">
              <a:solidFill>
                <a:schemeClr val="bg1"/>
              </a:solidFill>
              <a:latin typeface="Candara" panose="020E0502030303020204" pitchFamily="34" charset="0"/>
            </a:rPr>
            <a:t>Jesus</a:t>
          </a:r>
        </a:p>
      </dgm:t>
    </dgm:pt>
    <dgm:pt modelId="{16E00AD0-9B6A-422D-8225-723A73011758}" type="parTrans" cxnId="{054B2839-4B78-4201-93FF-72BCC6A77C10}">
      <dgm:prSet/>
      <dgm:spPr/>
      <dgm:t>
        <a:bodyPr/>
        <a:lstStyle/>
        <a:p>
          <a:endParaRPr lang="en-US"/>
        </a:p>
      </dgm:t>
    </dgm:pt>
    <dgm:pt modelId="{61B1BF83-3AC1-411F-A915-015D9321E521}" type="sibTrans" cxnId="{054B2839-4B78-4201-93FF-72BCC6A77C10}">
      <dgm:prSet/>
      <dgm:spPr/>
      <dgm:t>
        <a:bodyPr/>
        <a:lstStyle/>
        <a:p>
          <a:endParaRPr lang="en-US"/>
        </a:p>
      </dgm:t>
    </dgm:pt>
    <dgm:pt modelId="{9F73B135-C2C1-4F60-8534-B40E5E32CACE}">
      <dgm:prSet/>
      <dgm:spPr/>
      <dgm:t>
        <a:bodyPr/>
        <a:lstStyle/>
        <a:p>
          <a:r>
            <a:rPr lang="en-US" dirty="0">
              <a:solidFill>
                <a:schemeClr val="bg1"/>
              </a:solidFill>
            </a:rPr>
            <a:t>Developing and sustaining a personal relationship and commitment to Jesus Christ </a:t>
          </a:r>
        </a:p>
      </dgm:t>
    </dgm:pt>
    <dgm:pt modelId="{D2228B5F-BDD0-45A3-B95A-D5DE3B99D3DE}" type="parTrans" cxnId="{4542BB6E-B9A4-42D0-9FF3-F21D0E64C236}">
      <dgm:prSet/>
      <dgm:spPr/>
      <dgm:t>
        <a:bodyPr/>
        <a:lstStyle/>
        <a:p>
          <a:endParaRPr lang="en-US"/>
        </a:p>
      </dgm:t>
    </dgm:pt>
    <dgm:pt modelId="{EE2DC6FC-BD86-4CD5-BCFA-D0FF74BD6111}" type="sibTrans" cxnId="{4542BB6E-B9A4-42D0-9FF3-F21D0E64C236}">
      <dgm:prSet/>
      <dgm:spPr/>
      <dgm:t>
        <a:bodyPr/>
        <a:lstStyle/>
        <a:p>
          <a:endParaRPr lang="en-US"/>
        </a:p>
      </dgm:t>
    </dgm:pt>
    <dgm:pt modelId="{EBF66314-D01A-48ED-9774-4257476F33CC}">
      <dgm:prSet/>
      <dgm:spPr/>
      <dgm:t>
        <a:bodyPr/>
        <a:lstStyle/>
        <a:p>
          <a:r>
            <a:rPr lang="en-US" kern="1200" dirty="0">
              <a:solidFill>
                <a:schemeClr val="bg1"/>
              </a:solidFill>
              <a:latin typeface="Candara" panose="020E0502030303020204" pitchFamily="34" charset="0"/>
              <a:ea typeface="+mn-ea"/>
              <a:cs typeface="+mn-cs"/>
            </a:rPr>
            <a:t>Discipleship</a:t>
          </a:r>
        </a:p>
      </dgm:t>
    </dgm:pt>
    <dgm:pt modelId="{BED9F1A5-DA04-429C-9FD6-2C5A47EF49AF}" type="parTrans" cxnId="{546901EF-2C52-410C-82A1-2E7458B6E72A}">
      <dgm:prSet/>
      <dgm:spPr/>
      <dgm:t>
        <a:bodyPr/>
        <a:lstStyle/>
        <a:p>
          <a:endParaRPr lang="en-US"/>
        </a:p>
      </dgm:t>
    </dgm:pt>
    <dgm:pt modelId="{CA5ED7CB-0448-4794-AA06-3CF1D3794FB0}" type="sibTrans" cxnId="{546901EF-2C52-410C-82A1-2E7458B6E72A}">
      <dgm:prSet/>
      <dgm:spPr/>
      <dgm:t>
        <a:bodyPr/>
        <a:lstStyle/>
        <a:p>
          <a:endParaRPr lang="en-US"/>
        </a:p>
      </dgm:t>
    </dgm:pt>
    <dgm:pt modelId="{53C46D50-8BE1-42C7-A179-F16952F427EC}">
      <dgm:prSet/>
      <dgm:spPr/>
      <dgm:t>
        <a:bodyPr/>
        <a:lstStyle/>
        <a:p>
          <a:r>
            <a:rPr lang="en-US" dirty="0">
              <a:solidFill>
                <a:schemeClr val="bg1"/>
              </a:solidFill>
            </a:rPr>
            <a:t>Living as a disciple of Jesus Christ and making the Christian faith a way of life </a:t>
          </a:r>
        </a:p>
      </dgm:t>
    </dgm:pt>
    <dgm:pt modelId="{C2FCB0E9-2536-4108-AAD5-BAF878DE36CB}" type="parTrans" cxnId="{A5E2FFCB-C6A2-4AE8-913A-71938DEAA471}">
      <dgm:prSet/>
      <dgm:spPr/>
      <dgm:t>
        <a:bodyPr/>
        <a:lstStyle/>
        <a:p>
          <a:endParaRPr lang="en-US"/>
        </a:p>
      </dgm:t>
    </dgm:pt>
    <dgm:pt modelId="{8E34E8B2-6D42-49E8-BCE1-C8166BE297C9}" type="sibTrans" cxnId="{A5E2FFCB-C6A2-4AE8-913A-71938DEAA471}">
      <dgm:prSet/>
      <dgm:spPr/>
      <dgm:t>
        <a:bodyPr/>
        <a:lstStyle/>
        <a:p>
          <a:endParaRPr lang="en-US"/>
        </a:p>
      </dgm:t>
    </dgm:pt>
    <dgm:pt modelId="{596A65F6-EBCC-4BA5-99D2-22AB3E3D4754}">
      <dgm:prSet/>
      <dgm:spPr/>
      <dgm:t>
        <a:bodyPr/>
        <a:lstStyle/>
        <a:p>
          <a:r>
            <a:rPr lang="en-US" kern="1200" dirty="0">
              <a:solidFill>
                <a:schemeClr val="bg1"/>
              </a:solidFill>
              <a:latin typeface="Candara" panose="020E0502030303020204" pitchFamily="34" charset="0"/>
              <a:ea typeface="+mn-ea"/>
              <a:cs typeface="+mn-cs"/>
            </a:rPr>
            <a:t>Bible</a:t>
          </a:r>
        </a:p>
      </dgm:t>
    </dgm:pt>
    <dgm:pt modelId="{DC7195DF-B3BC-4D9B-94FC-2431F36FE789}" type="parTrans" cxnId="{D3DA951E-4CA5-40C4-8C4D-F3055597720E}">
      <dgm:prSet/>
      <dgm:spPr/>
      <dgm:t>
        <a:bodyPr/>
        <a:lstStyle/>
        <a:p>
          <a:endParaRPr lang="en-US"/>
        </a:p>
      </dgm:t>
    </dgm:pt>
    <dgm:pt modelId="{9762A851-41D0-4916-8392-52593E6319C4}" type="sibTrans" cxnId="{D3DA951E-4CA5-40C4-8C4D-F3055597720E}">
      <dgm:prSet/>
      <dgm:spPr/>
      <dgm:t>
        <a:bodyPr/>
        <a:lstStyle/>
        <a:p>
          <a:endParaRPr lang="en-US"/>
        </a:p>
      </dgm:t>
    </dgm:pt>
    <dgm:pt modelId="{6456B2C6-8271-499E-A672-7A1CFA258F78}">
      <dgm:prSet/>
      <dgm:spPr/>
      <dgm:t>
        <a:bodyPr/>
        <a:lstStyle/>
        <a:p>
          <a:r>
            <a:rPr lang="en-US" dirty="0">
              <a:solidFill>
                <a:schemeClr val="bg1"/>
              </a:solidFill>
            </a:rPr>
            <a:t>Reading and studying the Bible—its message, meaning, and application to life today</a:t>
          </a:r>
        </a:p>
      </dgm:t>
    </dgm:pt>
    <dgm:pt modelId="{47D51371-593F-4C10-A31D-43371C3EFEC7}" type="parTrans" cxnId="{2C77846C-0359-49C1-B9CC-E1A66C9FFFF1}">
      <dgm:prSet/>
      <dgm:spPr/>
      <dgm:t>
        <a:bodyPr/>
        <a:lstStyle/>
        <a:p>
          <a:endParaRPr lang="en-US"/>
        </a:p>
      </dgm:t>
    </dgm:pt>
    <dgm:pt modelId="{138DD488-7EC9-4FCA-A14C-FA1C79E869E4}" type="sibTrans" cxnId="{2C77846C-0359-49C1-B9CC-E1A66C9FFFF1}">
      <dgm:prSet/>
      <dgm:spPr/>
      <dgm:t>
        <a:bodyPr/>
        <a:lstStyle/>
        <a:p>
          <a:endParaRPr lang="en-US"/>
        </a:p>
      </dgm:t>
    </dgm:pt>
    <dgm:pt modelId="{75DECBF2-9F63-49DF-BE76-D4ADCB566F3F}">
      <dgm:prSet/>
      <dgm:spPr/>
      <dgm:t>
        <a:bodyPr/>
        <a:lstStyle/>
        <a:p>
          <a:r>
            <a:rPr lang="en-US" kern="1200" dirty="0">
              <a:solidFill>
                <a:schemeClr val="bg1"/>
              </a:solidFill>
              <a:latin typeface="Candara" panose="020E0502030303020204" pitchFamily="34" charset="0"/>
              <a:ea typeface="+mn-ea"/>
              <a:cs typeface="+mn-cs"/>
            </a:rPr>
            <a:t>Teachings</a:t>
          </a:r>
        </a:p>
      </dgm:t>
    </dgm:pt>
    <dgm:pt modelId="{4683C557-9521-4A01-BAC0-0ACC9B4B5F0F}" type="parTrans" cxnId="{A16B3C0F-FDC8-482C-8786-F3083A977CC6}">
      <dgm:prSet/>
      <dgm:spPr/>
      <dgm:t>
        <a:bodyPr/>
        <a:lstStyle/>
        <a:p>
          <a:endParaRPr lang="en-US"/>
        </a:p>
      </dgm:t>
    </dgm:pt>
    <dgm:pt modelId="{45B83214-6F3A-4143-8916-93DAD0136BA9}" type="sibTrans" cxnId="{A16B3C0F-FDC8-482C-8786-F3083A977CC6}">
      <dgm:prSet/>
      <dgm:spPr/>
      <dgm:t>
        <a:bodyPr/>
        <a:lstStyle/>
        <a:p>
          <a:endParaRPr lang="en-US"/>
        </a:p>
      </dgm:t>
    </dgm:pt>
    <dgm:pt modelId="{ED226773-8D0D-4650-8ADC-EADD7DBC5802}">
      <dgm:prSet/>
      <dgm:spPr/>
      <dgm:t>
        <a:bodyPr/>
        <a:lstStyle/>
        <a:p>
          <a:r>
            <a:rPr lang="en-US" dirty="0">
              <a:solidFill>
                <a:schemeClr val="bg1"/>
              </a:solidFill>
            </a:rPr>
            <a:t>Learning the Christian story and foundational teachings of the Catholic faith and integrating its meaning into one’s life</a:t>
          </a:r>
        </a:p>
      </dgm:t>
    </dgm:pt>
    <dgm:pt modelId="{AC301032-8166-477D-9190-CF7D06A361BA}" type="parTrans" cxnId="{1F2BE337-99CE-4F94-BB28-48229BEA30AB}">
      <dgm:prSet/>
      <dgm:spPr/>
      <dgm:t>
        <a:bodyPr/>
        <a:lstStyle/>
        <a:p>
          <a:endParaRPr lang="en-US"/>
        </a:p>
      </dgm:t>
    </dgm:pt>
    <dgm:pt modelId="{0ED6B7E6-8AB1-4848-8EFA-59FE4BEEC093}" type="sibTrans" cxnId="{1F2BE337-99CE-4F94-BB28-48229BEA30AB}">
      <dgm:prSet/>
      <dgm:spPr/>
      <dgm:t>
        <a:bodyPr/>
        <a:lstStyle/>
        <a:p>
          <a:endParaRPr lang="en-US"/>
        </a:p>
      </dgm:t>
    </dgm:pt>
    <dgm:pt modelId="{5D1F328B-4206-4713-A7F5-2D16240FB823}">
      <dgm:prSet/>
      <dgm:spPr/>
      <dgm:t>
        <a:bodyPr/>
        <a:lstStyle/>
        <a:p>
          <a:r>
            <a:rPr lang="en-US" kern="1200" dirty="0">
              <a:solidFill>
                <a:schemeClr val="bg1"/>
              </a:solidFill>
              <a:latin typeface="Candara" panose="020E0502030303020204" pitchFamily="34" charset="0"/>
              <a:ea typeface="+mn-ea"/>
              <a:cs typeface="+mn-cs"/>
            </a:rPr>
            <a:t>Praying</a:t>
          </a:r>
        </a:p>
      </dgm:t>
    </dgm:pt>
    <dgm:pt modelId="{4A6D80C5-2A95-47D8-8E5E-CD21CF22D630}" type="parTrans" cxnId="{D874CDAE-CDED-49CE-8C7A-1A85237EEB27}">
      <dgm:prSet/>
      <dgm:spPr/>
      <dgm:t>
        <a:bodyPr/>
        <a:lstStyle/>
        <a:p>
          <a:endParaRPr lang="en-US"/>
        </a:p>
      </dgm:t>
    </dgm:pt>
    <dgm:pt modelId="{5FEEDBF4-3CE0-4144-A5DA-2C46B97CA7E8}" type="sibTrans" cxnId="{D874CDAE-CDED-49CE-8C7A-1A85237EEB27}">
      <dgm:prSet/>
      <dgm:spPr/>
      <dgm:t>
        <a:bodyPr/>
        <a:lstStyle/>
        <a:p>
          <a:endParaRPr lang="en-US"/>
        </a:p>
      </dgm:t>
    </dgm:pt>
    <dgm:pt modelId="{782E18D1-AAD8-4B02-AD22-96787F842574}">
      <dgm:prSet/>
      <dgm:spPr/>
      <dgm:t>
        <a:bodyPr/>
        <a:lstStyle/>
        <a:p>
          <a:r>
            <a:rPr lang="en-US" dirty="0">
              <a:solidFill>
                <a:schemeClr val="bg1"/>
              </a:solidFill>
            </a:rPr>
            <a:t>Praying—together and by ourselves—and seeking spiritual growth through spiritual disciplines</a:t>
          </a:r>
        </a:p>
      </dgm:t>
    </dgm:pt>
    <dgm:pt modelId="{A40A108B-3EC9-4E46-94FE-0D20A9CE9137}" type="parTrans" cxnId="{663B1362-0FFA-49D5-A7C8-E77AA5F348F1}">
      <dgm:prSet/>
      <dgm:spPr/>
      <dgm:t>
        <a:bodyPr/>
        <a:lstStyle/>
        <a:p>
          <a:endParaRPr lang="en-US"/>
        </a:p>
      </dgm:t>
    </dgm:pt>
    <dgm:pt modelId="{A9CF105E-4503-4EAA-AE9F-03C8B285105B}" type="sibTrans" cxnId="{663B1362-0FFA-49D5-A7C8-E77AA5F348F1}">
      <dgm:prSet/>
      <dgm:spPr/>
      <dgm:t>
        <a:bodyPr/>
        <a:lstStyle/>
        <a:p>
          <a:endParaRPr lang="en-US"/>
        </a:p>
      </dgm:t>
    </dgm:pt>
    <dgm:pt modelId="{6DB0722C-8E34-8D44-87AC-08A2AAD0A0E6}" type="pres">
      <dgm:prSet presAssocID="{298638BC-6759-4857-A2F8-30320279415C}" presName="vert0" presStyleCnt="0">
        <dgm:presLayoutVars>
          <dgm:dir/>
          <dgm:animOne val="branch"/>
          <dgm:animLvl val="lvl"/>
        </dgm:presLayoutVars>
      </dgm:prSet>
      <dgm:spPr/>
    </dgm:pt>
    <dgm:pt modelId="{E387B3DC-5681-2043-8E15-4D0068F41C72}" type="pres">
      <dgm:prSet presAssocID="{61AEDDBF-1B4F-4628-B050-CF15CCCE4162}" presName="thickLine" presStyleLbl="alignNode1" presStyleIdx="0" presStyleCnt="5"/>
      <dgm:spPr/>
    </dgm:pt>
    <dgm:pt modelId="{61319040-FDDD-5C4B-93FA-965213A9D328}" type="pres">
      <dgm:prSet presAssocID="{61AEDDBF-1B4F-4628-B050-CF15CCCE4162}" presName="horz1" presStyleCnt="0"/>
      <dgm:spPr/>
    </dgm:pt>
    <dgm:pt modelId="{157883C4-0537-D74D-B2F1-0A6BCA237D67}" type="pres">
      <dgm:prSet presAssocID="{61AEDDBF-1B4F-4628-B050-CF15CCCE4162}" presName="tx1" presStyleLbl="revTx" presStyleIdx="0" presStyleCnt="10"/>
      <dgm:spPr/>
    </dgm:pt>
    <dgm:pt modelId="{14776C90-0BF2-9B47-A90B-8FCB97C99756}" type="pres">
      <dgm:prSet presAssocID="{61AEDDBF-1B4F-4628-B050-CF15CCCE4162}" presName="vert1" presStyleCnt="0"/>
      <dgm:spPr/>
    </dgm:pt>
    <dgm:pt modelId="{DAC05620-B95B-9F44-A0FF-29851B7EA463}" type="pres">
      <dgm:prSet presAssocID="{9F73B135-C2C1-4F60-8534-B40E5E32CACE}" presName="vertSpace2a" presStyleCnt="0"/>
      <dgm:spPr/>
    </dgm:pt>
    <dgm:pt modelId="{B1446FDB-8B59-E742-A3A0-FD9982011AFB}" type="pres">
      <dgm:prSet presAssocID="{9F73B135-C2C1-4F60-8534-B40E5E32CACE}" presName="horz2" presStyleCnt="0"/>
      <dgm:spPr/>
    </dgm:pt>
    <dgm:pt modelId="{6E28AEC4-C92E-904C-9129-7132E3CF3257}" type="pres">
      <dgm:prSet presAssocID="{9F73B135-C2C1-4F60-8534-B40E5E32CACE}" presName="horzSpace2" presStyleCnt="0"/>
      <dgm:spPr/>
    </dgm:pt>
    <dgm:pt modelId="{EEE44973-FEBB-6B41-92BE-7DDC0BE5C556}" type="pres">
      <dgm:prSet presAssocID="{9F73B135-C2C1-4F60-8534-B40E5E32CACE}" presName="tx2" presStyleLbl="revTx" presStyleIdx="1" presStyleCnt="10"/>
      <dgm:spPr/>
    </dgm:pt>
    <dgm:pt modelId="{327CF84D-9DE0-094B-AE07-07B0CA3BE2E9}" type="pres">
      <dgm:prSet presAssocID="{9F73B135-C2C1-4F60-8534-B40E5E32CACE}" presName="vert2" presStyleCnt="0"/>
      <dgm:spPr/>
    </dgm:pt>
    <dgm:pt modelId="{0F84DD78-C108-D54C-8145-7D308F16446D}" type="pres">
      <dgm:prSet presAssocID="{9F73B135-C2C1-4F60-8534-B40E5E32CACE}" presName="thinLine2b" presStyleLbl="callout" presStyleIdx="0" presStyleCnt="5"/>
      <dgm:spPr/>
    </dgm:pt>
    <dgm:pt modelId="{8E4B0270-6F5A-3748-8190-9451CC0984D3}" type="pres">
      <dgm:prSet presAssocID="{9F73B135-C2C1-4F60-8534-B40E5E32CACE}" presName="vertSpace2b" presStyleCnt="0"/>
      <dgm:spPr/>
    </dgm:pt>
    <dgm:pt modelId="{7942E41D-2409-9643-91BB-BFF5A36D6F04}" type="pres">
      <dgm:prSet presAssocID="{EBF66314-D01A-48ED-9774-4257476F33CC}" presName="thickLine" presStyleLbl="alignNode1" presStyleIdx="1" presStyleCnt="5"/>
      <dgm:spPr/>
    </dgm:pt>
    <dgm:pt modelId="{D495DA05-C994-2946-8536-B0A378AF19A2}" type="pres">
      <dgm:prSet presAssocID="{EBF66314-D01A-48ED-9774-4257476F33CC}" presName="horz1" presStyleCnt="0"/>
      <dgm:spPr/>
    </dgm:pt>
    <dgm:pt modelId="{CF19978E-B49C-534A-A316-1D9A9D5DBC2B}" type="pres">
      <dgm:prSet presAssocID="{EBF66314-D01A-48ED-9774-4257476F33CC}" presName="tx1" presStyleLbl="revTx" presStyleIdx="2" presStyleCnt="10"/>
      <dgm:spPr/>
    </dgm:pt>
    <dgm:pt modelId="{ADD37785-8A5F-7845-9729-C7D64D492EB9}" type="pres">
      <dgm:prSet presAssocID="{EBF66314-D01A-48ED-9774-4257476F33CC}" presName="vert1" presStyleCnt="0"/>
      <dgm:spPr/>
    </dgm:pt>
    <dgm:pt modelId="{30A80166-D99A-8C4E-B810-F580A379DC04}" type="pres">
      <dgm:prSet presAssocID="{53C46D50-8BE1-42C7-A179-F16952F427EC}" presName="vertSpace2a" presStyleCnt="0"/>
      <dgm:spPr/>
    </dgm:pt>
    <dgm:pt modelId="{9571454B-8B68-1E49-83E2-A5AD38C7FE20}" type="pres">
      <dgm:prSet presAssocID="{53C46D50-8BE1-42C7-A179-F16952F427EC}" presName="horz2" presStyleCnt="0"/>
      <dgm:spPr/>
    </dgm:pt>
    <dgm:pt modelId="{95A9F1CF-B689-7D42-B522-64F3864CED06}" type="pres">
      <dgm:prSet presAssocID="{53C46D50-8BE1-42C7-A179-F16952F427EC}" presName="horzSpace2" presStyleCnt="0"/>
      <dgm:spPr/>
    </dgm:pt>
    <dgm:pt modelId="{98E7D9FF-17F1-D841-B1C2-94642A3D9CC5}" type="pres">
      <dgm:prSet presAssocID="{53C46D50-8BE1-42C7-A179-F16952F427EC}" presName="tx2" presStyleLbl="revTx" presStyleIdx="3" presStyleCnt="10"/>
      <dgm:spPr/>
    </dgm:pt>
    <dgm:pt modelId="{4AF23FBF-6EB9-2C41-BE38-E3800CB0D857}" type="pres">
      <dgm:prSet presAssocID="{53C46D50-8BE1-42C7-A179-F16952F427EC}" presName="vert2" presStyleCnt="0"/>
      <dgm:spPr/>
    </dgm:pt>
    <dgm:pt modelId="{36155E5D-4DA9-6141-99B6-B77FD98D97B7}" type="pres">
      <dgm:prSet presAssocID="{53C46D50-8BE1-42C7-A179-F16952F427EC}" presName="thinLine2b" presStyleLbl="callout" presStyleIdx="1" presStyleCnt="5"/>
      <dgm:spPr/>
    </dgm:pt>
    <dgm:pt modelId="{A4F82E65-8B79-3142-8173-53C14AEC8381}" type="pres">
      <dgm:prSet presAssocID="{53C46D50-8BE1-42C7-A179-F16952F427EC}" presName="vertSpace2b" presStyleCnt="0"/>
      <dgm:spPr/>
    </dgm:pt>
    <dgm:pt modelId="{ECADFD97-1646-BF45-B10B-0685D6CD277B}" type="pres">
      <dgm:prSet presAssocID="{596A65F6-EBCC-4BA5-99D2-22AB3E3D4754}" presName="thickLine" presStyleLbl="alignNode1" presStyleIdx="2" presStyleCnt="5"/>
      <dgm:spPr/>
    </dgm:pt>
    <dgm:pt modelId="{A53EFA79-4075-2641-8299-9EAA10FDBC98}" type="pres">
      <dgm:prSet presAssocID="{596A65F6-EBCC-4BA5-99D2-22AB3E3D4754}" presName="horz1" presStyleCnt="0"/>
      <dgm:spPr/>
    </dgm:pt>
    <dgm:pt modelId="{97A05169-FC5A-C04D-ADC5-BC2FBAEE5BB2}" type="pres">
      <dgm:prSet presAssocID="{596A65F6-EBCC-4BA5-99D2-22AB3E3D4754}" presName="tx1" presStyleLbl="revTx" presStyleIdx="4" presStyleCnt="10"/>
      <dgm:spPr/>
    </dgm:pt>
    <dgm:pt modelId="{48B81CB0-EA81-4244-927B-70F5958292F7}" type="pres">
      <dgm:prSet presAssocID="{596A65F6-EBCC-4BA5-99D2-22AB3E3D4754}" presName="vert1" presStyleCnt="0"/>
      <dgm:spPr/>
    </dgm:pt>
    <dgm:pt modelId="{DE0DD95E-FFFE-464F-96C7-9CA75B7F71D7}" type="pres">
      <dgm:prSet presAssocID="{6456B2C6-8271-499E-A672-7A1CFA258F78}" presName="vertSpace2a" presStyleCnt="0"/>
      <dgm:spPr/>
    </dgm:pt>
    <dgm:pt modelId="{6F4DA4D0-5B0D-C549-A53E-0BDE216B119C}" type="pres">
      <dgm:prSet presAssocID="{6456B2C6-8271-499E-A672-7A1CFA258F78}" presName="horz2" presStyleCnt="0"/>
      <dgm:spPr/>
    </dgm:pt>
    <dgm:pt modelId="{EE1A73E0-D08E-D047-8B78-24CCB0EEBDD1}" type="pres">
      <dgm:prSet presAssocID="{6456B2C6-8271-499E-A672-7A1CFA258F78}" presName="horzSpace2" presStyleCnt="0"/>
      <dgm:spPr/>
    </dgm:pt>
    <dgm:pt modelId="{26642AA5-4182-A841-8256-85BD104941D4}" type="pres">
      <dgm:prSet presAssocID="{6456B2C6-8271-499E-A672-7A1CFA258F78}" presName="tx2" presStyleLbl="revTx" presStyleIdx="5" presStyleCnt="10"/>
      <dgm:spPr/>
    </dgm:pt>
    <dgm:pt modelId="{4B4993E8-2EF0-6D44-80C4-C7A54150FC4B}" type="pres">
      <dgm:prSet presAssocID="{6456B2C6-8271-499E-A672-7A1CFA258F78}" presName="vert2" presStyleCnt="0"/>
      <dgm:spPr/>
    </dgm:pt>
    <dgm:pt modelId="{5585F6F7-5D2D-3E42-9EE0-98A511A3E90D}" type="pres">
      <dgm:prSet presAssocID="{6456B2C6-8271-499E-A672-7A1CFA258F78}" presName="thinLine2b" presStyleLbl="callout" presStyleIdx="2" presStyleCnt="5"/>
      <dgm:spPr/>
    </dgm:pt>
    <dgm:pt modelId="{1B6AFFE8-C071-3042-A03F-5BFBE47486F2}" type="pres">
      <dgm:prSet presAssocID="{6456B2C6-8271-499E-A672-7A1CFA258F78}" presName="vertSpace2b" presStyleCnt="0"/>
      <dgm:spPr/>
    </dgm:pt>
    <dgm:pt modelId="{3FF67699-D03B-1648-93D1-052E6267402C}" type="pres">
      <dgm:prSet presAssocID="{75DECBF2-9F63-49DF-BE76-D4ADCB566F3F}" presName="thickLine" presStyleLbl="alignNode1" presStyleIdx="3" presStyleCnt="5"/>
      <dgm:spPr/>
    </dgm:pt>
    <dgm:pt modelId="{9799F8FE-BFE7-CF46-990E-C3D06877C02E}" type="pres">
      <dgm:prSet presAssocID="{75DECBF2-9F63-49DF-BE76-D4ADCB566F3F}" presName="horz1" presStyleCnt="0"/>
      <dgm:spPr/>
    </dgm:pt>
    <dgm:pt modelId="{0DC61625-8F5A-C747-B7BF-EB0946342F4C}" type="pres">
      <dgm:prSet presAssocID="{75DECBF2-9F63-49DF-BE76-D4ADCB566F3F}" presName="tx1" presStyleLbl="revTx" presStyleIdx="6" presStyleCnt="10"/>
      <dgm:spPr/>
    </dgm:pt>
    <dgm:pt modelId="{110E80FD-23DE-8C4F-858D-DF796023AA16}" type="pres">
      <dgm:prSet presAssocID="{75DECBF2-9F63-49DF-BE76-D4ADCB566F3F}" presName="vert1" presStyleCnt="0"/>
      <dgm:spPr/>
    </dgm:pt>
    <dgm:pt modelId="{A2EBB5C4-0F24-7941-9A6F-28CF8DDD90C4}" type="pres">
      <dgm:prSet presAssocID="{ED226773-8D0D-4650-8ADC-EADD7DBC5802}" presName="vertSpace2a" presStyleCnt="0"/>
      <dgm:spPr/>
    </dgm:pt>
    <dgm:pt modelId="{0EFB7F7D-A7DD-214C-986C-7B0F4C70CA3C}" type="pres">
      <dgm:prSet presAssocID="{ED226773-8D0D-4650-8ADC-EADD7DBC5802}" presName="horz2" presStyleCnt="0"/>
      <dgm:spPr/>
    </dgm:pt>
    <dgm:pt modelId="{9E80FFA7-49BE-664D-9C60-187E6AF4EB32}" type="pres">
      <dgm:prSet presAssocID="{ED226773-8D0D-4650-8ADC-EADD7DBC5802}" presName="horzSpace2" presStyleCnt="0"/>
      <dgm:spPr/>
    </dgm:pt>
    <dgm:pt modelId="{F58E7E25-B560-FC46-B192-4439B33D787E}" type="pres">
      <dgm:prSet presAssocID="{ED226773-8D0D-4650-8ADC-EADD7DBC5802}" presName="tx2" presStyleLbl="revTx" presStyleIdx="7" presStyleCnt="10"/>
      <dgm:spPr/>
    </dgm:pt>
    <dgm:pt modelId="{136D6C3A-1B26-624D-9B49-27112953BFC6}" type="pres">
      <dgm:prSet presAssocID="{ED226773-8D0D-4650-8ADC-EADD7DBC5802}" presName="vert2" presStyleCnt="0"/>
      <dgm:spPr/>
    </dgm:pt>
    <dgm:pt modelId="{772477BF-4B1E-B249-8638-D68974EBD80F}" type="pres">
      <dgm:prSet presAssocID="{ED226773-8D0D-4650-8ADC-EADD7DBC5802}" presName="thinLine2b" presStyleLbl="callout" presStyleIdx="3" presStyleCnt="5"/>
      <dgm:spPr/>
    </dgm:pt>
    <dgm:pt modelId="{1D39B2B7-6F40-6D46-A5D3-9C0B578CB058}" type="pres">
      <dgm:prSet presAssocID="{ED226773-8D0D-4650-8ADC-EADD7DBC5802}" presName="vertSpace2b" presStyleCnt="0"/>
      <dgm:spPr/>
    </dgm:pt>
    <dgm:pt modelId="{696D37CB-60D6-224B-9BE1-9822AD4E05AA}" type="pres">
      <dgm:prSet presAssocID="{5D1F328B-4206-4713-A7F5-2D16240FB823}" presName="thickLine" presStyleLbl="alignNode1" presStyleIdx="4" presStyleCnt="5"/>
      <dgm:spPr/>
    </dgm:pt>
    <dgm:pt modelId="{2BFCF206-7454-A748-B86A-5510194001C8}" type="pres">
      <dgm:prSet presAssocID="{5D1F328B-4206-4713-A7F5-2D16240FB823}" presName="horz1" presStyleCnt="0"/>
      <dgm:spPr/>
    </dgm:pt>
    <dgm:pt modelId="{0F1FBDE8-3910-0440-B241-406657783FB2}" type="pres">
      <dgm:prSet presAssocID="{5D1F328B-4206-4713-A7F5-2D16240FB823}" presName="tx1" presStyleLbl="revTx" presStyleIdx="8" presStyleCnt="10"/>
      <dgm:spPr/>
    </dgm:pt>
    <dgm:pt modelId="{F0D6BEA0-F876-F446-853A-C9C8C6F9D129}" type="pres">
      <dgm:prSet presAssocID="{5D1F328B-4206-4713-A7F5-2D16240FB823}" presName="vert1" presStyleCnt="0"/>
      <dgm:spPr/>
    </dgm:pt>
    <dgm:pt modelId="{957524FF-177E-8D4B-BBD9-4DE3BCB035AE}" type="pres">
      <dgm:prSet presAssocID="{782E18D1-AAD8-4B02-AD22-96787F842574}" presName="vertSpace2a" presStyleCnt="0"/>
      <dgm:spPr/>
    </dgm:pt>
    <dgm:pt modelId="{732301EB-3012-1E4B-B347-9C37B75A5FC7}" type="pres">
      <dgm:prSet presAssocID="{782E18D1-AAD8-4B02-AD22-96787F842574}" presName="horz2" presStyleCnt="0"/>
      <dgm:spPr/>
    </dgm:pt>
    <dgm:pt modelId="{045D3CC7-CB53-2B4E-8048-7939674843F8}" type="pres">
      <dgm:prSet presAssocID="{782E18D1-AAD8-4B02-AD22-96787F842574}" presName="horzSpace2" presStyleCnt="0"/>
      <dgm:spPr/>
    </dgm:pt>
    <dgm:pt modelId="{6855063E-4EBC-3947-9DD0-2C61E4CE21D8}" type="pres">
      <dgm:prSet presAssocID="{782E18D1-AAD8-4B02-AD22-96787F842574}" presName="tx2" presStyleLbl="revTx" presStyleIdx="9" presStyleCnt="10"/>
      <dgm:spPr/>
    </dgm:pt>
    <dgm:pt modelId="{A2C56E81-C180-BF44-AEE0-411F3B596BC2}" type="pres">
      <dgm:prSet presAssocID="{782E18D1-AAD8-4B02-AD22-96787F842574}" presName="vert2" presStyleCnt="0"/>
      <dgm:spPr/>
    </dgm:pt>
    <dgm:pt modelId="{7A32A1C3-941B-3440-B68D-4518EA2B2885}" type="pres">
      <dgm:prSet presAssocID="{782E18D1-AAD8-4B02-AD22-96787F842574}" presName="thinLine2b" presStyleLbl="callout" presStyleIdx="4" presStyleCnt="5"/>
      <dgm:spPr/>
    </dgm:pt>
    <dgm:pt modelId="{E351F1D5-D8FF-E84E-A4F7-238621B5D4AA}" type="pres">
      <dgm:prSet presAssocID="{782E18D1-AAD8-4B02-AD22-96787F842574}" presName="vertSpace2b" presStyleCnt="0"/>
      <dgm:spPr/>
    </dgm:pt>
  </dgm:ptLst>
  <dgm:cxnLst>
    <dgm:cxn modelId="{16F54A08-69AA-8A4C-855B-7523E8E114EE}" type="presOf" srcId="{EBF66314-D01A-48ED-9774-4257476F33CC}" destId="{CF19978E-B49C-534A-A316-1D9A9D5DBC2B}" srcOrd="0" destOrd="0" presId="urn:microsoft.com/office/officeart/2008/layout/LinedList"/>
    <dgm:cxn modelId="{A16B3C0F-FDC8-482C-8786-F3083A977CC6}" srcId="{298638BC-6759-4857-A2F8-30320279415C}" destId="{75DECBF2-9F63-49DF-BE76-D4ADCB566F3F}" srcOrd="3" destOrd="0" parTransId="{4683C557-9521-4A01-BAC0-0ACC9B4B5F0F}" sibTransId="{45B83214-6F3A-4143-8916-93DAD0136BA9}"/>
    <dgm:cxn modelId="{D3DA951E-4CA5-40C4-8C4D-F3055597720E}" srcId="{298638BC-6759-4857-A2F8-30320279415C}" destId="{596A65F6-EBCC-4BA5-99D2-22AB3E3D4754}" srcOrd="2" destOrd="0" parTransId="{DC7195DF-B3BC-4D9B-94FC-2431F36FE789}" sibTransId="{9762A851-41D0-4916-8392-52593E6319C4}"/>
    <dgm:cxn modelId="{23F76023-42FC-6B43-A5E2-89DB96E00FDF}" type="presOf" srcId="{5D1F328B-4206-4713-A7F5-2D16240FB823}" destId="{0F1FBDE8-3910-0440-B241-406657783FB2}" srcOrd="0" destOrd="0" presId="urn:microsoft.com/office/officeart/2008/layout/LinedList"/>
    <dgm:cxn modelId="{1F2BE337-99CE-4F94-BB28-48229BEA30AB}" srcId="{75DECBF2-9F63-49DF-BE76-D4ADCB566F3F}" destId="{ED226773-8D0D-4650-8ADC-EADD7DBC5802}" srcOrd="0" destOrd="0" parTransId="{AC301032-8166-477D-9190-CF7D06A361BA}" sibTransId="{0ED6B7E6-8AB1-4848-8EFA-59FE4BEEC093}"/>
    <dgm:cxn modelId="{054B2839-4B78-4201-93FF-72BCC6A77C10}" srcId="{298638BC-6759-4857-A2F8-30320279415C}" destId="{61AEDDBF-1B4F-4628-B050-CF15CCCE4162}" srcOrd="0" destOrd="0" parTransId="{16E00AD0-9B6A-422D-8225-723A73011758}" sibTransId="{61B1BF83-3AC1-411F-A915-015D9321E521}"/>
    <dgm:cxn modelId="{06827D39-9AB0-DB42-956E-53ACF25B71F3}" type="presOf" srcId="{53C46D50-8BE1-42C7-A179-F16952F427EC}" destId="{98E7D9FF-17F1-D841-B1C2-94642A3D9CC5}" srcOrd="0" destOrd="0" presId="urn:microsoft.com/office/officeart/2008/layout/LinedList"/>
    <dgm:cxn modelId="{1079265B-6F62-924B-AAA1-22C387E3BD7B}" type="presOf" srcId="{596A65F6-EBCC-4BA5-99D2-22AB3E3D4754}" destId="{97A05169-FC5A-C04D-ADC5-BC2FBAEE5BB2}" srcOrd="0" destOrd="0" presId="urn:microsoft.com/office/officeart/2008/layout/LinedList"/>
    <dgm:cxn modelId="{663B1362-0FFA-49D5-A7C8-E77AA5F348F1}" srcId="{5D1F328B-4206-4713-A7F5-2D16240FB823}" destId="{782E18D1-AAD8-4B02-AD22-96787F842574}" srcOrd="0" destOrd="0" parTransId="{A40A108B-3EC9-4E46-94FE-0D20A9CE9137}" sibTransId="{A9CF105E-4503-4EAA-AE9F-03C8B285105B}"/>
    <dgm:cxn modelId="{2C77846C-0359-49C1-B9CC-E1A66C9FFFF1}" srcId="{596A65F6-EBCC-4BA5-99D2-22AB3E3D4754}" destId="{6456B2C6-8271-499E-A672-7A1CFA258F78}" srcOrd="0" destOrd="0" parTransId="{47D51371-593F-4C10-A31D-43371C3EFEC7}" sibTransId="{138DD488-7EC9-4FCA-A14C-FA1C79E869E4}"/>
    <dgm:cxn modelId="{4542BB6E-B9A4-42D0-9FF3-F21D0E64C236}" srcId="{61AEDDBF-1B4F-4628-B050-CF15CCCE4162}" destId="{9F73B135-C2C1-4F60-8534-B40E5E32CACE}" srcOrd="0" destOrd="0" parTransId="{D2228B5F-BDD0-45A3-B95A-D5DE3B99D3DE}" sibTransId="{EE2DC6FC-BD86-4CD5-BCFA-D0FF74BD6111}"/>
    <dgm:cxn modelId="{62C9BF70-CAE4-1F46-8519-4DEB4C1AB568}" type="presOf" srcId="{75DECBF2-9F63-49DF-BE76-D4ADCB566F3F}" destId="{0DC61625-8F5A-C747-B7BF-EB0946342F4C}" srcOrd="0" destOrd="0" presId="urn:microsoft.com/office/officeart/2008/layout/LinedList"/>
    <dgm:cxn modelId="{59B31C8E-18CB-564C-80DA-81248CE2CDA4}" type="presOf" srcId="{6456B2C6-8271-499E-A672-7A1CFA258F78}" destId="{26642AA5-4182-A841-8256-85BD104941D4}" srcOrd="0" destOrd="0" presId="urn:microsoft.com/office/officeart/2008/layout/LinedList"/>
    <dgm:cxn modelId="{7331DE96-C47D-A849-A095-C8E33F94CDAD}" type="presOf" srcId="{61AEDDBF-1B4F-4628-B050-CF15CCCE4162}" destId="{157883C4-0537-D74D-B2F1-0A6BCA237D67}" srcOrd="0" destOrd="0" presId="urn:microsoft.com/office/officeart/2008/layout/LinedList"/>
    <dgm:cxn modelId="{D874CDAE-CDED-49CE-8C7A-1A85237EEB27}" srcId="{298638BC-6759-4857-A2F8-30320279415C}" destId="{5D1F328B-4206-4713-A7F5-2D16240FB823}" srcOrd="4" destOrd="0" parTransId="{4A6D80C5-2A95-47D8-8E5E-CD21CF22D630}" sibTransId="{5FEEDBF4-3CE0-4144-A5DA-2C46B97CA7E8}"/>
    <dgm:cxn modelId="{A5E2FFCB-C6A2-4AE8-913A-71938DEAA471}" srcId="{EBF66314-D01A-48ED-9774-4257476F33CC}" destId="{53C46D50-8BE1-42C7-A179-F16952F427EC}" srcOrd="0" destOrd="0" parTransId="{C2FCB0E9-2536-4108-AAD5-BAF878DE36CB}" sibTransId="{8E34E8B2-6D42-49E8-BCE1-C8166BE297C9}"/>
    <dgm:cxn modelId="{220809CC-4719-E748-B848-67228D7C1C31}" type="presOf" srcId="{9F73B135-C2C1-4F60-8534-B40E5E32CACE}" destId="{EEE44973-FEBB-6B41-92BE-7DDC0BE5C556}" srcOrd="0" destOrd="0" presId="urn:microsoft.com/office/officeart/2008/layout/LinedList"/>
    <dgm:cxn modelId="{FF0FD1CC-E728-1342-83FD-11C7473B037E}" type="presOf" srcId="{ED226773-8D0D-4650-8ADC-EADD7DBC5802}" destId="{F58E7E25-B560-FC46-B192-4439B33D787E}" srcOrd="0" destOrd="0" presId="urn:microsoft.com/office/officeart/2008/layout/LinedList"/>
    <dgm:cxn modelId="{A79DF5D3-7470-1D4C-ABC0-A53E92054FDC}" type="presOf" srcId="{298638BC-6759-4857-A2F8-30320279415C}" destId="{6DB0722C-8E34-8D44-87AC-08A2AAD0A0E6}" srcOrd="0" destOrd="0" presId="urn:microsoft.com/office/officeart/2008/layout/LinedList"/>
    <dgm:cxn modelId="{6B832BDD-F79A-B84A-8C65-554FA61E99EE}" type="presOf" srcId="{782E18D1-AAD8-4B02-AD22-96787F842574}" destId="{6855063E-4EBC-3947-9DD0-2C61E4CE21D8}" srcOrd="0" destOrd="0" presId="urn:microsoft.com/office/officeart/2008/layout/LinedList"/>
    <dgm:cxn modelId="{546901EF-2C52-410C-82A1-2E7458B6E72A}" srcId="{298638BC-6759-4857-A2F8-30320279415C}" destId="{EBF66314-D01A-48ED-9774-4257476F33CC}" srcOrd="1" destOrd="0" parTransId="{BED9F1A5-DA04-429C-9FD6-2C5A47EF49AF}" sibTransId="{CA5ED7CB-0448-4794-AA06-3CF1D3794FB0}"/>
    <dgm:cxn modelId="{D53B8B3D-7A36-3447-8A45-65C51A6AD852}" type="presParOf" srcId="{6DB0722C-8E34-8D44-87AC-08A2AAD0A0E6}" destId="{E387B3DC-5681-2043-8E15-4D0068F41C72}" srcOrd="0" destOrd="0" presId="urn:microsoft.com/office/officeart/2008/layout/LinedList"/>
    <dgm:cxn modelId="{4FA62B8E-ED0D-EE42-A63E-AF3AC09093C5}" type="presParOf" srcId="{6DB0722C-8E34-8D44-87AC-08A2AAD0A0E6}" destId="{61319040-FDDD-5C4B-93FA-965213A9D328}" srcOrd="1" destOrd="0" presId="urn:microsoft.com/office/officeart/2008/layout/LinedList"/>
    <dgm:cxn modelId="{FB052145-88D4-7E4E-9D80-CA5D3C8A20E2}" type="presParOf" srcId="{61319040-FDDD-5C4B-93FA-965213A9D328}" destId="{157883C4-0537-D74D-B2F1-0A6BCA237D67}" srcOrd="0" destOrd="0" presId="urn:microsoft.com/office/officeart/2008/layout/LinedList"/>
    <dgm:cxn modelId="{DB228299-7167-374C-A701-B5B2AC9C7A02}" type="presParOf" srcId="{61319040-FDDD-5C4B-93FA-965213A9D328}" destId="{14776C90-0BF2-9B47-A90B-8FCB97C99756}" srcOrd="1" destOrd="0" presId="urn:microsoft.com/office/officeart/2008/layout/LinedList"/>
    <dgm:cxn modelId="{C0529324-31FF-CA4F-8AA6-6986A7F185C9}" type="presParOf" srcId="{14776C90-0BF2-9B47-A90B-8FCB97C99756}" destId="{DAC05620-B95B-9F44-A0FF-29851B7EA463}" srcOrd="0" destOrd="0" presId="urn:microsoft.com/office/officeart/2008/layout/LinedList"/>
    <dgm:cxn modelId="{E2CEC982-D107-7448-8BDF-9BD2DDC345D0}" type="presParOf" srcId="{14776C90-0BF2-9B47-A90B-8FCB97C99756}" destId="{B1446FDB-8B59-E742-A3A0-FD9982011AFB}" srcOrd="1" destOrd="0" presId="urn:microsoft.com/office/officeart/2008/layout/LinedList"/>
    <dgm:cxn modelId="{9565954C-E493-704F-9E32-26A818913580}" type="presParOf" srcId="{B1446FDB-8B59-E742-A3A0-FD9982011AFB}" destId="{6E28AEC4-C92E-904C-9129-7132E3CF3257}" srcOrd="0" destOrd="0" presId="urn:microsoft.com/office/officeart/2008/layout/LinedList"/>
    <dgm:cxn modelId="{2E6B4B63-D889-E148-9152-0CDCE05CEDF0}" type="presParOf" srcId="{B1446FDB-8B59-E742-A3A0-FD9982011AFB}" destId="{EEE44973-FEBB-6B41-92BE-7DDC0BE5C556}" srcOrd="1" destOrd="0" presId="urn:microsoft.com/office/officeart/2008/layout/LinedList"/>
    <dgm:cxn modelId="{ABF7497C-9437-7A43-8849-C71BE0808239}" type="presParOf" srcId="{B1446FDB-8B59-E742-A3A0-FD9982011AFB}" destId="{327CF84D-9DE0-094B-AE07-07B0CA3BE2E9}" srcOrd="2" destOrd="0" presId="urn:microsoft.com/office/officeart/2008/layout/LinedList"/>
    <dgm:cxn modelId="{5BD23EAC-8373-3248-8A4A-399D677FE1E5}" type="presParOf" srcId="{14776C90-0BF2-9B47-A90B-8FCB97C99756}" destId="{0F84DD78-C108-D54C-8145-7D308F16446D}" srcOrd="2" destOrd="0" presId="urn:microsoft.com/office/officeart/2008/layout/LinedList"/>
    <dgm:cxn modelId="{EF5B852F-A033-424F-A5AA-E9074D8F0BFC}" type="presParOf" srcId="{14776C90-0BF2-9B47-A90B-8FCB97C99756}" destId="{8E4B0270-6F5A-3748-8190-9451CC0984D3}" srcOrd="3" destOrd="0" presId="urn:microsoft.com/office/officeart/2008/layout/LinedList"/>
    <dgm:cxn modelId="{701AA7E6-12D1-4A4C-9584-E4A2B92B5E9B}" type="presParOf" srcId="{6DB0722C-8E34-8D44-87AC-08A2AAD0A0E6}" destId="{7942E41D-2409-9643-91BB-BFF5A36D6F04}" srcOrd="2" destOrd="0" presId="urn:microsoft.com/office/officeart/2008/layout/LinedList"/>
    <dgm:cxn modelId="{2E628F59-85C0-EC45-893E-B7DAE13AD849}" type="presParOf" srcId="{6DB0722C-8E34-8D44-87AC-08A2AAD0A0E6}" destId="{D495DA05-C994-2946-8536-B0A378AF19A2}" srcOrd="3" destOrd="0" presId="urn:microsoft.com/office/officeart/2008/layout/LinedList"/>
    <dgm:cxn modelId="{46C4AFE4-95BD-C647-AEC6-16919554CC81}" type="presParOf" srcId="{D495DA05-C994-2946-8536-B0A378AF19A2}" destId="{CF19978E-B49C-534A-A316-1D9A9D5DBC2B}" srcOrd="0" destOrd="0" presId="urn:microsoft.com/office/officeart/2008/layout/LinedList"/>
    <dgm:cxn modelId="{B0CD4D8D-96E4-6D4B-A021-59CD27F66DB1}" type="presParOf" srcId="{D495DA05-C994-2946-8536-B0A378AF19A2}" destId="{ADD37785-8A5F-7845-9729-C7D64D492EB9}" srcOrd="1" destOrd="0" presId="urn:microsoft.com/office/officeart/2008/layout/LinedList"/>
    <dgm:cxn modelId="{EA01ED6C-16D0-8349-ADB5-C102B60FDFF5}" type="presParOf" srcId="{ADD37785-8A5F-7845-9729-C7D64D492EB9}" destId="{30A80166-D99A-8C4E-B810-F580A379DC04}" srcOrd="0" destOrd="0" presId="urn:microsoft.com/office/officeart/2008/layout/LinedList"/>
    <dgm:cxn modelId="{0810532A-4C18-5748-8DD3-33360D6F3749}" type="presParOf" srcId="{ADD37785-8A5F-7845-9729-C7D64D492EB9}" destId="{9571454B-8B68-1E49-83E2-A5AD38C7FE20}" srcOrd="1" destOrd="0" presId="urn:microsoft.com/office/officeart/2008/layout/LinedList"/>
    <dgm:cxn modelId="{204217B4-D260-9F45-9699-234A78DF27E4}" type="presParOf" srcId="{9571454B-8B68-1E49-83E2-A5AD38C7FE20}" destId="{95A9F1CF-B689-7D42-B522-64F3864CED06}" srcOrd="0" destOrd="0" presId="urn:microsoft.com/office/officeart/2008/layout/LinedList"/>
    <dgm:cxn modelId="{36663C72-0AAF-BA48-BD08-4D01DE011371}" type="presParOf" srcId="{9571454B-8B68-1E49-83E2-A5AD38C7FE20}" destId="{98E7D9FF-17F1-D841-B1C2-94642A3D9CC5}" srcOrd="1" destOrd="0" presId="urn:microsoft.com/office/officeart/2008/layout/LinedList"/>
    <dgm:cxn modelId="{98740896-C353-F949-A37A-D46C08D8272F}" type="presParOf" srcId="{9571454B-8B68-1E49-83E2-A5AD38C7FE20}" destId="{4AF23FBF-6EB9-2C41-BE38-E3800CB0D857}" srcOrd="2" destOrd="0" presId="urn:microsoft.com/office/officeart/2008/layout/LinedList"/>
    <dgm:cxn modelId="{0439AD34-FF3E-B446-87D2-004256F2BC90}" type="presParOf" srcId="{ADD37785-8A5F-7845-9729-C7D64D492EB9}" destId="{36155E5D-4DA9-6141-99B6-B77FD98D97B7}" srcOrd="2" destOrd="0" presId="urn:microsoft.com/office/officeart/2008/layout/LinedList"/>
    <dgm:cxn modelId="{FE5286AE-2843-F549-A77C-1CBBDFE66E43}" type="presParOf" srcId="{ADD37785-8A5F-7845-9729-C7D64D492EB9}" destId="{A4F82E65-8B79-3142-8173-53C14AEC8381}" srcOrd="3" destOrd="0" presId="urn:microsoft.com/office/officeart/2008/layout/LinedList"/>
    <dgm:cxn modelId="{C95F229C-286F-8C41-B098-953A0C8477AE}" type="presParOf" srcId="{6DB0722C-8E34-8D44-87AC-08A2AAD0A0E6}" destId="{ECADFD97-1646-BF45-B10B-0685D6CD277B}" srcOrd="4" destOrd="0" presId="urn:microsoft.com/office/officeart/2008/layout/LinedList"/>
    <dgm:cxn modelId="{DA20C5D6-1F70-8F4A-87E5-6E62BDF750F2}" type="presParOf" srcId="{6DB0722C-8E34-8D44-87AC-08A2AAD0A0E6}" destId="{A53EFA79-4075-2641-8299-9EAA10FDBC98}" srcOrd="5" destOrd="0" presId="urn:microsoft.com/office/officeart/2008/layout/LinedList"/>
    <dgm:cxn modelId="{E5354F85-FECE-6B41-AA82-DC44A6E0877E}" type="presParOf" srcId="{A53EFA79-4075-2641-8299-9EAA10FDBC98}" destId="{97A05169-FC5A-C04D-ADC5-BC2FBAEE5BB2}" srcOrd="0" destOrd="0" presId="urn:microsoft.com/office/officeart/2008/layout/LinedList"/>
    <dgm:cxn modelId="{1A776C2D-D9B8-DD4C-82C8-7DCBFA9561F5}" type="presParOf" srcId="{A53EFA79-4075-2641-8299-9EAA10FDBC98}" destId="{48B81CB0-EA81-4244-927B-70F5958292F7}" srcOrd="1" destOrd="0" presId="urn:microsoft.com/office/officeart/2008/layout/LinedList"/>
    <dgm:cxn modelId="{7796DBFD-6C60-AF4F-926C-579B6A1A29BE}" type="presParOf" srcId="{48B81CB0-EA81-4244-927B-70F5958292F7}" destId="{DE0DD95E-FFFE-464F-96C7-9CA75B7F71D7}" srcOrd="0" destOrd="0" presId="urn:microsoft.com/office/officeart/2008/layout/LinedList"/>
    <dgm:cxn modelId="{C13A3231-D87B-9745-976A-19745558FFE3}" type="presParOf" srcId="{48B81CB0-EA81-4244-927B-70F5958292F7}" destId="{6F4DA4D0-5B0D-C549-A53E-0BDE216B119C}" srcOrd="1" destOrd="0" presId="urn:microsoft.com/office/officeart/2008/layout/LinedList"/>
    <dgm:cxn modelId="{AAF9326D-AC41-3844-A983-ADB1BE6D01D5}" type="presParOf" srcId="{6F4DA4D0-5B0D-C549-A53E-0BDE216B119C}" destId="{EE1A73E0-D08E-D047-8B78-24CCB0EEBDD1}" srcOrd="0" destOrd="0" presId="urn:microsoft.com/office/officeart/2008/layout/LinedList"/>
    <dgm:cxn modelId="{B85D6AEE-308D-3846-A79C-AB3D40752C44}" type="presParOf" srcId="{6F4DA4D0-5B0D-C549-A53E-0BDE216B119C}" destId="{26642AA5-4182-A841-8256-85BD104941D4}" srcOrd="1" destOrd="0" presId="urn:microsoft.com/office/officeart/2008/layout/LinedList"/>
    <dgm:cxn modelId="{02E0CDD2-CD1E-FA43-A425-73D5EACC8EC1}" type="presParOf" srcId="{6F4DA4D0-5B0D-C549-A53E-0BDE216B119C}" destId="{4B4993E8-2EF0-6D44-80C4-C7A54150FC4B}" srcOrd="2" destOrd="0" presId="urn:microsoft.com/office/officeart/2008/layout/LinedList"/>
    <dgm:cxn modelId="{8E6B7D90-9586-D344-A288-7A74BD0193D6}" type="presParOf" srcId="{48B81CB0-EA81-4244-927B-70F5958292F7}" destId="{5585F6F7-5D2D-3E42-9EE0-98A511A3E90D}" srcOrd="2" destOrd="0" presId="urn:microsoft.com/office/officeart/2008/layout/LinedList"/>
    <dgm:cxn modelId="{B16A2788-051F-A248-A296-AD8FA26106F0}" type="presParOf" srcId="{48B81CB0-EA81-4244-927B-70F5958292F7}" destId="{1B6AFFE8-C071-3042-A03F-5BFBE47486F2}" srcOrd="3" destOrd="0" presId="urn:microsoft.com/office/officeart/2008/layout/LinedList"/>
    <dgm:cxn modelId="{2C500DF1-A00B-B04D-9115-5B05B064F9AD}" type="presParOf" srcId="{6DB0722C-8E34-8D44-87AC-08A2AAD0A0E6}" destId="{3FF67699-D03B-1648-93D1-052E6267402C}" srcOrd="6" destOrd="0" presId="urn:microsoft.com/office/officeart/2008/layout/LinedList"/>
    <dgm:cxn modelId="{DA631F81-9D73-2C47-962D-D91DB725173C}" type="presParOf" srcId="{6DB0722C-8E34-8D44-87AC-08A2AAD0A0E6}" destId="{9799F8FE-BFE7-CF46-990E-C3D06877C02E}" srcOrd="7" destOrd="0" presId="urn:microsoft.com/office/officeart/2008/layout/LinedList"/>
    <dgm:cxn modelId="{8FD20A05-C923-7F4B-88F1-8C4A16BC9D4F}" type="presParOf" srcId="{9799F8FE-BFE7-CF46-990E-C3D06877C02E}" destId="{0DC61625-8F5A-C747-B7BF-EB0946342F4C}" srcOrd="0" destOrd="0" presId="urn:microsoft.com/office/officeart/2008/layout/LinedList"/>
    <dgm:cxn modelId="{18FED31C-ADAD-B94C-B2C5-C4CF6A19D027}" type="presParOf" srcId="{9799F8FE-BFE7-CF46-990E-C3D06877C02E}" destId="{110E80FD-23DE-8C4F-858D-DF796023AA16}" srcOrd="1" destOrd="0" presId="urn:microsoft.com/office/officeart/2008/layout/LinedList"/>
    <dgm:cxn modelId="{E9A1C627-FA6B-8F4F-84D2-9C9950AE9073}" type="presParOf" srcId="{110E80FD-23DE-8C4F-858D-DF796023AA16}" destId="{A2EBB5C4-0F24-7941-9A6F-28CF8DDD90C4}" srcOrd="0" destOrd="0" presId="urn:microsoft.com/office/officeart/2008/layout/LinedList"/>
    <dgm:cxn modelId="{46D01907-9EFE-6B49-8185-A85A73546FC1}" type="presParOf" srcId="{110E80FD-23DE-8C4F-858D-DF796023AA16}" destId="{0EFB7F7D-A7DD-214C-986C-7B0F4C70CA3C}" srcOrd="1" destOrd="0" presId="urn:microsoft.com/office/officeart/2008/layout/LinedList"/>
    <dgm:cxn modelId="{59DEFB49-CDC3-F44E-925D-ECBC3102A46C}" type="presParOf" srcId="{0EFB7F7D-A7DD-214C-986C-7B0F4C70CA3C}" destId="{9E80FFA7-49BE-664D-9C60-187E6AF4EB32}" srcOrd="0" destOrd="0" presId="urn:microsoft.com/office/officeart/2008/layout/LinedList"/>
    <dgm:cxn modelId="{DFFA5EBF-92DD-EA48-BF38-F07099E365C6}" type="presParOf" srcId="{0EFB7F7D-A7DD-214C-986C-7B0F4C70CA3C}" destId="{F58E7E25-B560-FC46-B192-4439B33D787E}" srcOrd="1" destOrd="0" presId="urn:microsoft.com/office/officeart/2008/layout/LinedList"/>
    <dgm:cxn modelId="{62A0A8E8-3820-1D46-B330-872BD9040138}" type="presParOf" srcId="{0EFB7F7D-A7DD-214C-986C-7B0F4C70CA3C}" destId="{136D6C3A-1B26-624D-9B49-27112953BFC6}" srcOrd="2" destOrd="0" presId="urn:microsoft.com/office/officeart/2008/layout/LinedList"/>
    <dgm:cxn modelId="{1CA616FB-697E-A14E-BB28-C2BC0488068D}" type="presParOf" srcId="{110E80FD-23DE-8C4F-858D-DF796023AA16}" destId="{772477BF-4B1E-B249-8638-D68974EBD80F}" srcOrd="2" destOrd="0" presId="urn:microsoft.com/office/officeart/2008/layout/LinedList"/>
    <dgm:cxn modelId="{31BB26F6-6A84-D04A-8D99-EA1D0A808FD1}" type="presParOf" srcId="{110E80FD-23DE-8C4F-858D-DF796023AA16}" destId="{1D39B2B7-6F40-6D46-A5D3-9C0B578CB058}" srcOrd="3" destOrd="0" presId="urn:microsoft.com/office/officeart/2008/layout/LinedList"/>
    <dgm:cxn modelId="{5B212249-A10F-B14B-B6AD-EFC735EFEB1F}" type="presParOf" srcId="{6DB0722C-8E34-8D44-87AC-08A2AAD0A0E6}" destId="{696D37CB-60D6-224B-9BE1-9822AD4E05AA}" srcOrd="8" destOrd="0" presId="urn:microsoft.com/office/officeart/2008/layout/LinedList"/>
    <dgm:cxn modelId="{2DE33C7E-530E-CA4F-B916-5282A68A46A6}" type="presParOf" srcId="{6DB0722C-8E34-8D44-87AC-08A2AAD0A0E6}" destId="{2BFCF206-7454-A748-B86A-5510194001C8}" srcOrd="9" destOrd="0" presId="urn:microsoft.com/office/officeart/2008/layout/LinedList"/>
    <dgm:cxn modelId="{779C9D2E-2CA8-7740-A0E9-A36239A7C66F}" type="presParOf" srcId="{2BFCF206-7454-A748-B86A-5510194001C8}" destId="{0F1FBDE8-3910-0440-B241-406657783FB2}" srcOrd="0" destOrd="0" presId="urn:microsoft.com/office/officeart/2008/layout/LinedList"/>
    <dgm:cxn modelId="{A6166A55-549D-0C4D-8312-80E4FA84706B}" type="presParOf" srcId="{2BFCF206-7454-A748-B86A-5510194001C8}" destId="{F0D6BEA0-F876-F446-853A-C9C8C6F9D129}" srcOrd="1" destOrd="0" presId="urn:microsoft.com/office/officeart/2008/layout/LinedList"/>
    <dgm:cxn modelId="{9F3E248F-CE03-934D-BC0F-9190C976371E}" type="presParOf" srcId="{F0D6BEA0-F876-F446-853A-C9C8C6F9D129}" destId="{957524FF-177E-8D4B-BBD9-4DE3BCB035AE}" srcOrd="0" destOrd="0" presId="urn:microsoft.com/office/officeart/2008/layout/LinedList"/>
    <dgm:cxn modelId="{94724285-0659-DA48-9817-C0EAD5E87081}" type="presParOf" srcId="{F0D6BEA0-F876-F446-853A-C9C8C6F9D129}" destId="{732301EB-3012-1E4B-B347-9C37B75A5FC7}" srcOrd="1" destOrd="0" presId="urn:microsoft.com/office/officeart/2008/layout/LinedList"/>
    <dgm:cxn modelId="{A58F7FBA-A767-7940-9BB4-A30745B9C589}" type="presParOf" srcId="{732301EB-3012-1E4B-B347-9C37B75A5FC7}" destId="{045D3CC7-CB53-2B4E-8048-7939674843F8}" srcOrd="0" destOrd="0" presId="urn:microsoft.com/office/officeart/2008/layout/LinedList"/>
    <dgm:cxn modelId="{06DB407A-F643-0940-8DE5-2F3FD1DDD51B}" type="presParOf" srcId="{732301EB-3012-1E4B-B347-9C37B75A5FC7}" destId="{6855063E-4EBC-3947-9DD0-2C61E4CE21D8}" srcOrd="1" destOrd="0" presId="urn:microsoft.com/office/officeart/2008/layout/LinedList"/>
    <dgm:cxn modelId="{30FD20B1-C8DC-F04E-9C0F-1BAD312959D8}" type="presParOf" srcId="{732301EB-3012-1E4B-B347-9C37B75A5FC7}" destId="{A2C56E81-C180-BF44-AEE0-411F3B596BC2}" srcOrd="2" destOrd="0" presId="urn:microsoft.com/office/officeart/2008/layout/LinedList"/>
    <dgm:cxn modelId="{3F2A5886-DDBB-5148-9618-E29BEF2222E5}" type="presParOf" srcId="{F0D6BEA0-F876-F446-853A-C9C8C6F9D129}" destId="{7A32A1C3-941B-3440-B68D-4518EA2B2885}" srcOrd="2" destOrd="0" presId="urn:microsoft.com/office/officeart/2008/layout/LinedList"/>
    <dgm:cxn modelId="{844C5F2D-4EFE-9049-AA31-6F1499E08947}" type="presParOf" srcId="{F0D6BEA0-F876-F446-853A-C9C8C6F9D129}" destId="{E351F1D5-D8FF-E84E-A4F7-238621B5D4A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8638BC-6759-4857-A2F8-30320279415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1AEDDBF-1B4F-4628-B050-CF15CCCE4162}">
      <dgm:prSet/>
      <dgm:spPr/>
      <dgm:t>
        <a:bodyPr/>
        <a:lstStyle/>
        <a:p>
          <a:r>
            <a:rPr lang="en-US" dirty="0">
              <a:solidFill>
                <a:schemeClr val="bg1"/>
              </a:solidFill>
              <a:latin typeface="Candara" panose="020E0502030303020204" pitchFamily="34" charset="0"/>
            </a:rPr>
            <a:t>Morality</a:t>
          </a:r>
        </a:p>
      </dgm:t>
    </dgm:pt>
    <dgm:pt modelId="{16E00AD0-9B6A-422D-8225-723A73011758}" type="parTrans" cxnId="{054B2839-4B78-4201-93FF-72BCC6A77C10}">
      <dgm:prSet/>
      <dgm:spPr/>
      <dgm:t>
        <a:bodyPr/>
        <a:lstStyle/>
        <a:p>
          <a:endParaRPr lang="en-US"/>
        </a:p>
      </dgm:t>
    </dgm:pt>
    <dgm:pt modelId="{61B1BF83-3AC1-411F-A915-015D9321E521}" type="sibTrans" cxnId="{054B2839-4B78-4201-93FF-72BCC6A77C10}">
      <dgm:prSet/>
      <dgm:spPr/>
      <dgm:t>
        <a:bodyPr/>
        <a:lstStyle/>
        <a:p>
          <a:endParaRPr lang="en-US"/>
        </a:p>
      </dgm:t>
    </dgm:pt>
    <dgm:pt modelId="{FCA789B7-58F4-9640-96F6-EB648D248AF1}">
      <dgm:prSet/>
      <dgm:spPr/>
      <dgm:t>
        <a:bodyPr/>
        <a:lstStyle/>
        <a:p>
          <a:r>
            <a:rPr lang="en-US" kern="1200" dirty="0">
              <a:solidFill>
                <a:schemeClr val="bg1"/>
              </a:solidFill>
              <a:latin typeface="Candara" panose="020E0502030303020204" pitchFamily="34" charset="0"/>
              <a:ea typeface="+mn-ea"/>
              <a:cs typeface="+mn-cs"/>
            </a:rPr>
            <a:t>Serve, Justice</a:t>
          </a:r>
        </a:p>
      </dgm:t>
    </dgm:pt>
    <dgm:pt modelId="{B3D1EB6E-196C-BB44-A8B9-A9CE47460175}" type="parTrans" cxnId="{03177054-7471-464D-9619-7E8B320C705D}">
      <dgm:prSet/>
      <dgm:spPr/>
      <dgm:t>
        <a:bodyPr/>
        <a:lstStyle/>
        <a:p>
          <a:endParaRPr lang="en-US"/>
        </a:p>
      </dgm:t>
    </dgm:pt>
    <dgm:pt modelId="{6000F011-4983-7347-9B1A-5A2B46AF1667}" type="sibTrans" cxnId="{03177054-7471-464D-9619-7E8B320C705D}">
      <dgm:prSet/>
      <dgm:spPr/>
      <dgm:t>
        <a:bodyPr/>
        <a:lstStyle/>
        <a:p>
          <a:endParaRPr lang="en-US"/>
        </a:p>
      </dgm:t>
    </dgm:pt>
    <dgm:pt modelId="{9DD9F96D-D3D1-E846-84F7-CFC6A522B080}">
      <dgm:prSet/>
      <dgm:spPr/>
      <dgm:t>
        <a:bodyPr/>
        <a:lstStyle/>
        <a:p>
          <a:r>
            <a:rPr lang="en-US" dirty="0">
              <a:solidFill>
                <a:schemeClr val="bg1"/>
              </a:solidFill>
            </a:rPr>
            <a:t>Worshipping God with the community at Sunday worship, ritual celebrations, and the seasons of the church year</a:t>
          </a:r>
        </a:p>
      </dgm:t>
    </dgm:pt>
    <dgm:pt modelId="{228E9760-DB17-5240-881A-37D5F9DF817A}" type="parTrans" cxnId="{60C4AD89-45EC-824F-AA47-C4350CAF07F1}">
      <dgm:prSet/>
      <dgm:spPr/>
      <dgm:t>
        <a:bodyPr/>
        <a:lstStyle/>
        <a:p>
          <a:endParaRPr lang="en-US"/>
        </a:p>
      </dgm:t>
    </dgm:pt>
    <dgm:pt modelId="{9B4CADAC-31B2-CB49-94D2-9F6BB8CB9BFA}" type="sibTrans" cxnId="{60C4AD89-45EC-824F-AA47-C4350CAF07F1}">
      <dgm:prSet/>
      <dgm:spPr/>
      <dgm:t>
        <a:bodyPr/>
        <a:lstStyle/>
        <a:p>
          <a:endParaRPr lang="en-US"/>
        </a:p>
      </dgm:t>
    </dgm:pt>
    <dgm:pt modelId="{80B0E73F-3FAA-DC42-82D3-E97BF5EBF14A}">
      <dgm:prSet/>
      <dgm:spPr/>
      <dgm:t>
        <a:bodyPr/>
        <a:lstStyle/>
        <a:p>
          <a:r>
            <a:rPr lang="en-US" dirty="0">
              <a:solidFill>
                <a:schemeClr val="bg1"/>
              </a:solidFill>
            </a:rPr>
            <a:t>Being actively engaged in the life, ministries, and activities of the faith community</a:t>
          </a:r>
        </a:p>
      </dgm:t>
    </dgm:pt>
    <dgm:pt modelId="{62B702AA-01FE-C642-9E6A-5DFA7CD3D1C8}" type="parTrans" cxnId="{BD2D1735-CEFC-6944-9063-3C92C0E25A3F}">
      <dgm:prSet/>
      <dgm:spPr/>
      <dgm:t>
        <a:bodyPr/>
        <a:lstStyle/>
        <a:p>
          <a:endParaRPr lang="en-US"/>
        </a:p>
      </dgm:t>
    </dgm:pt>
    <dgm:pt modelId="{65E67AF0-60EE-5346-ADF7-01465799E98C}" type="sibTrans" cxnId="{BD2D1735-CEFC-6944-9063-3C92C0E25A3F}">
      <dgm:prSet/>
      <dgm:spPr/>
      <dgm:t>
        <a:bodyPr/>
        <a:lstStyle/>
        <a:p>
          <a:endParaRPr lang="en-US"/>
        </a:p>
      </dgm:t>
    </dgm:pt>
    <dgm:pt modelId="{A38C5E05-3BEB-8A42-B8E8-952FFB147031}">
      <dgm:prSet/>
      <dgm:spPr/>
      <dgm:t>
        <a:bodyPr/>
        <a:lstStyle/>
        <a:p>
          <a:r>
            <a:rPr lang="en-US" kern="1200" dirty="0">
              <a:solidFill>
                <a:schemeClr val="bg1"/>
              </a:solidFill>
              <a:latin typeface="Candara" panose="020E0502030303020204" pitchFamily="34" charset="0"/>
              <a:ea typeface="+mn-ea"/>
              <a:cs typeface="+mn-cs"/>
            </a:rPr>
            <a:t>Gifts</a:t>
          </a:r>
        </a:p>
      </dgm:t>
    </dgm:pt>
    <dgm:pt modelId="{858559A4-F3A1-7A4D-8F8F-6F66F34218D9}" type="parTrans" cxnId="{E0859948-9F0C-AB43-9DF1-54C1DB9D9DB6}">
      <dgm:prSet/>
      <dgm:spPr/>
      <dgm:t>
        <a:bodyPr/>
        <a:lstStyle/>
        <a:p>
          <a:endParaRPr lang="en-US"/>
        </a:p>
      </dgm:t>
    </dgm:pt>
    <dgm:pt modelId="{8C7CFEDA-FE2A-234E-A10C-ED35B2D40F2A}" type="sibTrans" cxnId="{E0859948-9F0C-AB43-9DF1-54C1DB9D9DB6}">
      <dgm:prSet/>
      <dgm:spPr/>
      <dgm:t>
        <a:bodyPr/>
        <a:lstStyle/>
        <a:p>
          <a:endParaRPr lang="en-US"/>
        </a:p>
      </dgm:t>
    </dgm:pt>
    <dgm:pt modelId="{59A20BCE-BB88-5A40-9B07-CE0CC229010F}">
      <dgm:prSet/>
      <dgm:spPr/>
      <dgm:t>
        <a:bodyPr/>
        <a:lstStyle/>
        <a:p>
          <a:r>
            <a:rPr lang="en-US" dirty="0">
              <a:solidFill>
                <a:schemeClr val="bg1"/>
              </a:solidFill>
            </a:rPr>
            <a:t>Living with moral integrity guided by Christian ethics and values</a:t>
          </a:r>
        </a:p>
      </dgm:t>
    </dgm:pt>
    <dgm:pt modelId="{7DF08E12-A62B-4C4D-BA11-CC2B5C2AC83A}" type="parTrans" cxnId="{32160C58-E76A-FB4B-8DE5-32802266128E}">
      <dgm:prSet/>
      <dgm:spPr/>
      <dgm:t>
        <a:bodyPr/>
        <a:lstStyle/>
        <a:p>
          <a:endParaRPr lang="en-US"/>
        </a:p>
      </dgm:t>
    </dgm:pt>
    <dgm:pt modelId="{EA5D36E1-B7F2-174A-8537-6B9DA4A1F09D}" type="sibTrans" cxnId="{32160C58-E76A-FB4B-8DE5-32802266128E}">
      <dgm:prSet/>
      <dgm:spPr/>
      <dgm:t>
        <a:bodyPr/>
        <a:lstStyle/>
        <a:p>
          <a:endParaRPr lang="en-US"/>
        </a:p>
      </dgm:t>
    </dgm:pt>
    <dgm:pt modelId="{D0347A6D-2CE4-584A-95AB-02DF42CD4CE6}">
      <dgm:prSet/>
      <dgm:spPr/>
      <dgm:t>
        <a:bodyPr/>
        <a:lstStyle/>
        <a:p>
          <a:r>
            <a:rPr lang="en-US" dirty="0">
              <a:solidFill>
                <a:schemeClr val="bg1"/>
              </a:solidFill>
            </a:rPr>
            <a:t>Living the Christian mission in the world—serving those in need, caring for God’s creation, and acting and advocating for justice and peace.</a:t>
          </a:r>
        </a:p>
      </dgm:t>
    </dgm:pt>
    <dgm:pt modelId="{FF3F3E03-550C-5247-BF0B-D9F1F90D9A49}" type="parTrans" cxnId="{BE479514-7586-AB48-827B-E30427CC9FE4}">
      <dgm:prSet/>
      <dgm:spPr/>
      <dgm:t>
        <a:bodyPr/>
        <a:lstStyle/>
        <a:p>
          <a:endParaRPr lang="en-US"/>
        </a:p>
      </dgm:t>
    </dgm:pt>
    <dgm:pt modelId="{1289D6CD-73DE-B24D-8DD3-0DD40F700778}" type="sibTrans" cxnId="{BE479514-7586-AB48-827B-E30427CC9FE4}">
      <dgm:prSet/>
      <dgm:spPr/>
      <dgm:t>
        <a:bodyPr/>
        <a:lstStyle/>
        <a:p>
          <a:endParaRPr lang="en-US"/>
        </a:p>
      </dgm:t>
    </dgm:pt>
    <dgm:pt modelId="{16E6E68A-4B54-2D4C-925B-A73494A8B13F}">
      <dgm:prSet/>
      <dgm:spPr/>
      <dgm:t>
        <a:bodyPr/>
        <a:lstStyle/>
        <a:p>
          <a:r>
            <a:rPr lang="en-US" kern="1200" dirty="0">
              <a:solidFill>
                <a:schemeClr val="bg1"/>
              </a:solidFill>
              <a:latin typeface="Candara" panose="020E0502030303020204" pitchFamily="34" charset="0"/>
              <a:ea typeface="+mn-ea"/>
              <a:cs typeface="+mn-cs"/>
            </a:rPr>
            <a:t>Worship</a:t>
          </a:r>
        </a:p>
      </dgm:t>
    </dgm:pt>
    <dgm:pt modelId="{1D9407E9-0E11-4F42-9283-58577F74B764}" type="parTrans" cxnId="{AC16A388-DF96-6B46-A82A-31F7D7A908C4}">
      <dgm:prSet/>
      <dgm:spPr/>
      <dgm:t>
        <a:bodyPr/>
        <a:lstStyle/>
        <a:p>
          <a:endParaRPr lang="en-US"/>
        </a:p>
      </dgm:t>
    </dgm:pt>
    <dgm:pt modelId="{C48FE54B-D9E2-4044-9207-8BA7D545D14D}" type="sibTrans" cxnId="{AC16A388-DF96-6B46-A82A-31F7D7A908C4}">
      <dgm:prSet/>
      <dgm:spPr/>
      <dgm:t>
        <a:bodyPr/>
        <a:lstStyle/>
        <a:p>
          <a:endParaRPr lang="en-US"/>
        </a:p>
      </dgm:t>
    </dgm:pt>
    <dgm:pt modelId="{65C6AFF0-5790-AB49-B82E-2FBAF9B38076}">
      <dgm:prSet/>
      <dgm:spPr/>
      <dgm:t>
        <a:bodyPr/>
        <a:lstStyle/>
        <a:p>
          <a:r>
            <a:rPr lang="en-US" kern="1200" dirty="0">
              <a:solidFill>
                <a:schemeClr val="bg1"/>
              </a:solidFill>
              <a:latin typeface="Candara" panose="020E0502030303020204" pitchFamily="34" charset="0"/>
              <a:ea typeface="+mn-ea"/>
              <a:cs typeface="+mn-cs"/>
            </a:rPr>
            <a:t>Engaged</a:t>
          </a:r>
        </a:p>
      </dgm:t>
    </dgm:pt>
    <dgm:pt modelId="{77726768-FCC1-4047-BF10-887DB88347EC}" type="parTrans" cxnId="{54B9D252-773B-8343-9895-DF7424D8FEBB}">
      <dgm:prSet/>
      <dgm:spPr/>
      <dgm:t>
        <a:bodyPr/>
        <a:lstStyle/>
        <a:p>
          <a:endParaRPr lang="en-US"/>
        </a:p>
      </dgm:t>
    </dgm:pt>
    <dgm:pt modelId="{263E6A06-9436-3B48-BEEF-1374E2136EF0}" type="sibTrans" cxnId="{54B9D252-773B-8343-9895-DF7424D8FEBB}">
      <dgm:prSet/>
      <dgm:spPr/>
      <dgm:t>
        <a:bodyPr/>
        <a:lstStyle/>
        <a:p>
          <a:endParaRPr lang="en-US"/>
        </a:p>
      </dgm:t>
    </dgm:pt>
    <dgm:pt modelId="{C39FE0D8-F8D8-C141-83A2-25669C619A47}">
      <dgm:prSet/>
      <dgm:spPr/>
      <dgm:t>
        <a:bodyPr/>
        <a:lstStyle/>
        <a:p>
          <a:r>
            <a:rPr lang="en-US" dirty="0">
              <a:solidFill>
                <a:schemeClr val="bg1"/>
              </a:solidFill>
            </a:rPr>
            <a:t>Practicing faith in Jesus Christ by using one’s gifts and talents within the Christian community and in the world</a:t>
          </a:r>
        </a:p>
      </dgm:t>
    </dgm:pt>
    <dgm:pt modelId="{17884B93-A47E-F244-AC60-78D39953718A}" type="parTrans" cxnId="{3AA289EC-22BE-0640-9DA1-6F4F60045D54}">
      <dgm:prSet/>
      <dgm:spPr/>
      <dgm:t>
        <a:bodyPr/>
        <a:lstStyle/>
        <a:p>
          <a:endParaRPr lang="en-US"/>
        </a:p>
      </dgm:t>
    </dgm:pt>
    <dgm:pt modelId="{013DE404-E476-FF45-BA2A-537C27EF3B8B}" type="sibTrans" cxnId="{3AA289EC-22BE-0640-9DA1-6F4F60045D54}">
      <dgm:prSet/>
      <dgm:spPr/>
      <dgm:t>
        <a:bodyPr/>
        <a:lstStyle/>
        <a:p>
          <a:endParaRPr lang="en-US"/>
        </a:p>
      </dgm:t>
    </dgm:pt>
    <dgm:pt modelId="{43BE6930-7033-FD4D-9123-5C69C12398D0}" type="pres">
      <dgm:prSet presAssocID="{298638BC-6759-4857-A2F8-30320279415C}" presName="vert0" presStyleCnt="0">
        <dgm:presLayoutVars>
          <dgm:dir/>
          <dgm:animOne val="branch"/>
          <dgm:animLvl val="lvl"/>
        </dgm:presLayoutVars>
      </dgm:prSet>
      <dgm:spPr/>
    </dgm:pt>
    <dgm:pt modelId="{FCFD730D-D2D2-B846-B38B-0BD05DEC048A}" type="pres">
      <dgm:prSet presAssocID="{61AEDDBF-1B4F-4628-B050-CF15CCCE4162}" presName="thickLine" presStyleLbl="alignNode1" presStyleIdx="0" presStyleCnt="5"/>
      <dgm:spPr/>
    </dgm:pt>
    <dgm:pt modelId="{7DE1E397-E155-3D41-83F7-CE694A33245E}" type="pres">
      <dgm:prSet presAssocID="{61AEDDBF-1B4F-4628-B050-CF15CCCE4162}" presName="horz1" presStyleCnt="0"/>
      <dgm:spPr/>
    </dgm:pt>
    <dgm:pt modelId="{E604120B-1A81-8D4F-A2F8-D1204F0F2491}" type="pres">
      <dgm:prSet presAssocID="{61AEDDBF-1B4F-4628-B050-CF15CCCE4162}" presName="tx1" presStyleLbl="revTx" presStyleIdx="0" presStyleCnt="10"/>
      <dgm:spPr/>
    </dgm:pt>
    <dgm:pt modelId="{4F54A336-B8E7-5049-868D-1BC63D3D9726}" type="pres">
      <dgm:prSet presAssocID="{61AEDDBF-1B4F-4628-B050-CF15CCCE4162}" presName="vert1" presStyleCnt="0"/>
      <dgm:spPr/>
    </dgm:pt>
    <dgm:pt modelId="{2EA0132E-20E0-F749-A863-B73B3A51F884}" type="pres">
      <dgm:prSet presAssocID="{59A20BCE-BB88-5A40-9B07-CE0CC229010F}" presName="vertSpace2a" presStyleCnt="0"/>
      <dgm:spPr/>
    </dgm:pt>
    <dgm:pt modelId="{2C8C78AA-E031-074E-86D8-152E5A2EE421}" type="pres">
      <dgm:prSet presAssocID="{59A20BCE-BB88-5A40-9B07-CE0CC229010F}" presName="horz2" presStyleCnt="0"/>
      <dgm:spPr/>
    </dgm:pt>
    <dgm:pt modelId="{5D9D61E2-E411-004B-B0D8-6B91FBBC2954}" type="pres">
      <dgm:prSet presAssocID="{59A20BCE-BB88-5A40-9B07-CE0CC229010F}" presName="horzSpace2" presStyleCnt="0"/>
      <dgm:spPr/>
    </dgm:pt>
    <dgm:pt modelId="{A98444D5-A1E8-744A-BA26-0E80EC6ECC83}" type="pres">
      <dgm:prSet presAssocID="{59A20BCE-BB88-5A40-9B07-CE0CC229010F}" presName="tx2" presStyleLbl="revTx" presStyleIdx="1" presStyleCnt="10"/>
      <dgm:spPr/>
    </dgm:pt>
    <dgm:pt modelId="{5300F4DB-FA1B-3E4E-B916-07056703AC88}" type="pres">
      <dgm:prSet presAssocID="{59A20BCE-BB88-5A40-9B07-CE0CC229010F}" presName="vert2" presStyleCnt="0"/>
      <dgm:spPr/>
    </dgm:pt>
    <dgm:pt modelId="{21BEEF99-9488-8D47-8663-7A4CA05FD664}" type="pres">
      <dgm:prSet presAssocID="{59A20BCE-BB88-5A40-9B07-CE0CC229010F}" presName="thinLine2b" presStyleLbl="callout" presStyleIdx="0" presStyleCnt="5"/>
      <dgm:spPr/>
    </dgm:pt>
    <dgm:pt modelId="{E2FDCA24-3032-4C4B-BA7D-2316096DBE34}" type="pres">
      <dgm:prSet presAssocID="{59A20BCE-BB88-5A40-9B07-CE0CC229010F}" presName="vertSpace2b" presStyleCnt="0"/>
      <dgm:spPr/>
    </dgm:pt>
    <dgm:pt modelId="{E51CB507-1625-A84E-BC95-F21847167FB7}" type="pres">
      <dgm:prSet presAssocID="{FCA789B7-58F4-9640-96F6-EB648D248AF1}" presName="thickLine" presStyleLbl="alignNode1" presStyleIdx="1" presStyleCnt="5"/>
      <dgm:spPr/>
    </dgm:pt>
    <dgm:pt modelId="{38D09928-1BD6-044A-B5FA-7CEC95A093AE}" type="pres">
      <dgm:prSet presAssocID="{FCA789B7-58F4-9640-96F6-EB648D248AF1}" presName="horz1" presStyleCnt="0"/>
      <dgm:spPr/>
    </dgm:pt>
    <dgm:pt modelId="{6AE38D68-CAAD-5B42-AEB4-3E4B49FA1102}" type="pres">
      <dgm:prSet presAssocID="{FCA789B7-58F4-9640-96F6-EB648D248AF1}" presName="tx1" presStyleLbl="revTx" presStyleIdx="2" presStyleCnt="10"/>
      <dgm:spPr/>
    </dgm:pt>
    <dgm:pt modelId="{B672EB7A-85F4-5A4C-9908-C928C3C6FEDF}" type="pres">
      <dgm:prSet presAssocID="{FCA789B7-58F4-9640-96F6-EB648D248AF1}" presName="vert1" presStyleCnt="0"/>
      <dgm:spPr/>
    </dgm:pt>
    <dgm:pt modelId="{4A54A007-E781-BB46-A06A-A1487C74DF63}" type="pres">
      <dgm:prSet presAssocID="{D0347A6D-2CE4-584A-95AB-02DF42CD4CE6}" presName="vertSpace2a" presStyleCnt="0"/>
      <dgm:spPr/>
    </dgm:pt>
    <dgm:pt modelId="{C489701E-FB29-AF46-825F-F1BDD35FEFF6}" type="pres">
      <dgm:prSet presAssocID="{D0347A6D-2CE4-584A-95AB-02DF42CD4CE6}" presName="horz2" presStyleCnt="0"/>
      <dgm:spPr/>
    </dgm:pt>
    <dgm:pt modelId="{E7AD9B2B-53AB-9D46-BE6A-E17361881272}" type="pres">
      <dgm:prSet presAssocID="{D0347A6D-2CE4-584A-95AB-02DF42CD4CE6}" presName="horzSpace2" presStyleCnt="0"/>
      <dgm:spPr/>
    </dgm:pt>
    <dgm:pt modelId="{A52B36D4-E9A2-8648-A972-EE37BDF67F23}" type="pres">
      <dgm:prSet presAssocID="{D0347A6D-2CE4-584A-95AB-02DF42CD4CE6}" presName="tx2" presStyleLbl="revTx" presStyleIdx="3" presStyleCnt="10"/>
      <dgm:spPr/>
    </dgm:pt>
    <dgm:pt modelId="{4ACCB865-7E08-0B41-B286-223085257576}" type="pres">
      <dgm:prSet presAssocID="{D0347A6D-2CE4-584A-95AB-02DF42CD4CE6}" presName="vert2" presStyleCnt="0"/>
      <dgm:spPr/>
    </dgm:pt>
    <dgm:pt modelId="{CD85F341-4E07-3B4F-81A5-3E4AE8A92262}" type="pres">
      <dgm:prSet presAssocID="{D0347A6D-2CE4-584A-95AB-02DF42CD4CE6}" presName="thinLine2b" presStyleLbl="callout" presStyleIdx="1" presStyleCnt="5"/>
      <dgm:spPr/>
    </dgm:pt>
    <dgm:pt modelId="{A832088C-7974-D64B-9AB5-9873F3DD01CF}" type="pres">
      <dgm:prSet presAssocID="{D0347A6D-2CE4-584A-95AB-02DF42CD4CE6}" presName="vertSpace2b" presStyleCnt="0"/>
      <dgm:spPr/>
    </dgm:pt>
    <dgm:pt modelId="{547F6934-52C5-7C40-AB2F-2478741D601B}" type="pres">
      <dgm:prSet presAssocID="{16E6E68A-4B54-2D4C-925B-A73494A8B13F}" presName="thickLine" presStyleLbl="alignNode1" presStyleIdx="2" presStyleCnt="5"/>
      <dgm:spPr/>
    </dgm:pt>
    <dgm:pt modelId="{E653EB36-D90A-1E47-AE71-0CC3FEBC0B8E}" type="pres">
      <dgm:prSet presAssocID="{16E6E68A-4B54-2D4C-925B-A73494A8B13F}" presName="horz1" presStyleCnt="0"/>
      <dgm:spPr/>
    </dgm:pt>
    <dgm:pt modelId="{9F4CE7B7-205E-4848-8C96-A8818BA6E11D}" type="pres">
      <dgm:prSet presAssocID="{16E6E68A-4B54-2D4C-925B-A73494A8B13F}" presName="tx1" presStyleLbl="revTx" presStyleIdx="4" presStyleCnt="10"/>
      <dgm:spPr/>
    </dgm:pt>
    <dgm:pt modelId="{02095D9B-5DF0-7846-BBED-9D56F45B5550}" type="pres">
      <dgm:prSet presAssocID="{16E6E68A-4B54-2D4C-925B-A73494A8B13F}" presName="vert1" presStyleCnt="0"/>
      <dgm:spPr/>
    </dgm:pt>
    <dgm:pt modelId="{4FED2F83-073D-8749-8829-0D01076A1FDD}" type="pres">
      <dgm:prSet presAssocID="{9DD9F96D-D3D1-E846-84F7-CFC6A522B080}" presName="vertSpace2a" presStyleCnt="0"/>
      <dgm:spPr/>
    </dgm:pt>
    <dgm:pt modelId="{6583BD60-6026-2346-90AF-C9639803B966}" type="pres">
      <dgm:prSet presAssocID="{9DD9F96D-D3D1-E846-84F7-CFC6A522B080}" presName="horz2" presStyleCnt="0"/>
      <dgm:spPr/>
    </dgm:pt>
    <dgm:pt modelId="{B6C721FD-FAA5-D64F-8958-FF857206BDC8}" type="pres">
      <dgm:prSet presAssocID="{9DD9F96D-D3D1-E846-84F7-CFC6A522B080}" presName="horzSpace2" presStyleCnt="0"/>
      <dgm:spPr/>
    </dgm:pt>
    <dgm:pt modelId="{98F36833-CCA6-E247-98F6-6DEDE6772A7E}" type="pres">
      <dgm:prSet presAssocID="{9DD9F96D-D3D1-E846-84F7-CFC6A522B080}" presName="tx2" presStyleLbl="revTx" presStyleIdx="5" presStyleCnt="10"/>
      <dgm:spPr/>
    </dgm:pt>
    <dgm:pt modelId="{E6FEA6E9-24B9-E243-B0D8-7C6A922B1AD0}" type="pres">
      <dgm:prSet presAssocID="{9DD9F96D-D3D1-E846-84F7-CFC6A522B080}" presName="vert2" presStyleCnt="0"/>
      <dgm:spPr/>
    </dgm:pt>
    <dgm:pt modelId="{A19FEDCE-7618-1149-A0E3-D16248759E02}" type="pres">
      <dgm:prSet presAssocID="{9DD9F96D-D3D1-E846-84F7-CFC6A522B080}" presName="thinLine2b" presStyleLbl="callout" presStyleIdx="2" presStyleCnt="5"/>
      <dgm:spPr/>
    </dgm:pt>
    <dgm:pt modelId="{D54D1CB4-2B0D-624B-86C3-B880A956C806}" type="pres">
      <dgm:prSet presAssocID="{9DD9F96D-D3D1-E846-84F7-CFC6A522B080}" presName="vertSpace2b" presStyleCnt="0"/>
      <dgm:spPr/>
    </dgm:pt>
    <dgm:pt modelId="{CEADC736-3433-6846-BC70-7509BC182388}" type="pres">
      <dgm:prSet presAssocID="{65C6AFF0-5790-AB49-B82E-2FBAF9B38076}" presName="thickLine" presStyleLbl="alignNode1" presStyleIdx="3" presStyleCnt="5"/>
      <dgm:spPr/>
    </dgm:pt>
    <dgm:pt modelId="{D441C962-2F2E-F94E-8B74-3C795E60374B}" type="pres">
      <dgm:prSet presAssocID="{65C6AFF0-5790-AB49-B82E-2FBAF9B38076}" presName="horz1" presStyleCnt="0"/>
      <dgm:spPr/>
    </dgm:pt>
    <dgm:pt modelId="{E42F135A-4169-ED45-A0DA-7F494576BA4B}" type="pres">
      <dgm:prSet presAssocID="{65C6AFF0-5790-AB49-B82E-2FBAF9B38076}" presName="tx1" presStyleLbl="revTx" presStyleIdx="6" presStyleCnt="10"/>
      <dgm:spPr/>
    </dgm:pt>
    <dgm:pt modelId="{A049F774-494A-0542-8A3A-45C0CACC1D55}" type="pres">
      <dgm:prSet presAssocID="{65C6AFF0-5790-AB49-B82E-2FBAF9B38076}" presName="vert1" presStyleCnt="0"/>
      <dgm:spPr/>
    </dgm:pt>
    <dgm:pt modelId="{C68CB41A-32AF-8A40-89A1-6F88CA61259A}" type="pres">
      <dgm:prSet presAssocID="{80B0E73F-3FAA-DC42-82D3-E97BF5EBF14A}" presName="vertSpace2a" presStyleCnt="0"/>
      <dgm:spPr/>
    </dgm:pt>
    <dgm:pt modelId="{ACDEE2CC-D331-874A-A837-F29271B2AEEF}" type="pres">
      <dgm:prSet presAssocID="{80B0E73F-3FAA-DC42-82D3-E97BF5EBF14A}" presName="horz2" presStyleCnt="0"/>
      <dgm:spPr/>
    </dgm:pt>
    <dgm:pt modelId="{D0D6FDD9-4006-EC43-AAB4-28D92E5B2B4E}" type="pres">
      <dgm:prSet presAssocID="{80B0E73F-3FAA-DC42-82D3-E97BF5EBF14A}" presName="horzSpace2" presStyleCnt="0"/>
      <dgm:spPr/>
    </dgm:pt>
    <dgm:pt modelId="{6DAC49E9-1EA3-B547-969B-3ECF2FE5565D}" type="pres">
      <dgm:prSet presAssocID="{80B0E73F-3FAA-DC42-82D3-E97BF5EBF14A}" presName="tx2" presStyleLbl="revTx" presStyleIdx="7" presStyleCnt="10"/>
      <dgm:spPr/>
    </dgm:pt>
    <dgm:pt modelId="{F04A9126-388A-5544-9CF6-BFB9D0CA93A7}" type="pres">
      <dgm:prSet presAssocID="{80B0E73F-3FAA-DC42-82D3-E97BF5EBF14A}" presName="vert2" presStyleCnt="0"/>
      <dgm:spPr/>
    </dgm:pt>
    <dgm:pt modelId="{E25AC6E7-6B36-4B42-9B02-96964BB7DE38}" type="pres">
      <dgm:prSet presAssocID="{80B0E73F-3FAA-DC42-82D3-E97BF5EBF14A}" presName="thinLine2b" presStyleLbl="callout" presStyleIdx="3" presStyleCnt="5"/>
      <dgm:spPr/>
    </dgm:pt>
    <dgm:pt modelId="{4E12F33F-5E12-C346-A2FF-1049F519D9AF}" type="pres">
      <dgm:prSet presAssocID="{80B0E73F-3FAA-DC42-82D3-E97BF5EBF14A}" presName="vertSpace2b" presStyleCnt="0"/>
      <dgm:spPr/>
    </dgm:pt>
    <dgm:pt modelId="{1263E95F-C9CE-0A44-BACD-4D15CD8C5251}" type="pres">
      <dgm:prSet presAssocID="{A38C5E05-3BEB-8A42-B8E8-952FFB147031}" presName="thickLine" presStyleLbl="alignNode1" presStyleIdx="4" presStyleCnt="5"/>
      <dgm:spPr/>
    </dgm:pt>
    <dgm:pt modelId="{E46DC83B-1133-454C-8345-4DFF6748FB5B}" type="pres">
      <dgm:prSet presAssocID="{A38C5E05-3BEB-8A42-B8E8-952FFB147031}" presName="horz1" presStyleCnt="0"/>
      <dgm:spPr/>
    </dgm:pt>
    <dgm:pt modelId="{517259F6-4765-2A48-8C7E-4498AFDD302D}" type="pres">
      <dgm:prSet presAssocID="{A38C5E05-3BEB-8A42-B8E8-952FFB147031}" presName="tx1" presStyleLbl="revTx" presStyleIdx="8" presStyleCnt="10"/>
      <dgm:spPr/>
    </dgm:pt>
    <dgm:pt modelId="{A59C66DD-5112-6744-983A-BC2901121A23}" type="pres">
      <dgm:prSet presAssocID="{A38C5E05-3BEB-8A42-B8E8-952FFB147031}" presName="vert1" presStyleCnt="0"/>
      <dgm:spPr/>
    </dgm:pt>
    <dgm:pt modelId="{94408684-01F4-5143-8F22-C919F25F4CC1}" type="pres">
      <dgm:prSet presAssocID="{C39FE0D8-F8D8-C141-83A2-25669C619A47}" presName="vertSpace2a" presStyleCnt="0"/>
      <dgm:spPr/>
    </dgm:pt>
    <dgm:pt modelId="{DBD47348-DFDC-2F4D-BF82-591ED64D2123}" type="pres">
      <dgm:prSet presAssocID="{C39FE0D8-F8D8-C141-83A2-25669C619A47}" presName="horz2" presStyleCnt="0"/>
      <dgm:spPr/>
    </dgm:pt>
    <dgm:pt modelId="{179F626B-98B3-9E45-86AD-1E42D38D6F90}" type="pres">
      <dgm:prSet presAssocID="{C39FE0D8-F8D8-C141-83A2-25669C619A47}" presName="horzSpace2" presStyleCnt="0"/>
      <dgm:spPr/>
    </dgm:pt>
    <dgm:pt modelId="{49E6EB07-CD08-794E-A481-44E575CBAF4F}" type="pres">
      <dgm:prSet presAssocID="{C39FE0D8-F8D8-C141-83A2-25669C619A47}" presName="tx2" presStyleLbl="revTx" presStyleIdx="9" presStyleCnt="10"/>
      <dgm:spPr/>
    </dgm:pt>
    <dgm:pt modelId="{F1B3BFFE-5E4F-D44D-9F4F-E9DB0FAAD835}" type="pres">
      <dgm:prSet presAssocID="{C39FE0D8-F8D8-C141-83A2-25669C619A47}" presName="vert2" presStyleCnt="0"/>
      <dgm:spPr/>
    </dgm:pt>
    <dgm:pt modelId="{9D7B01F4-3905-5642-9CC8-0974F80615F5}" type="pres">
      <dgm:prSet presAssocID="{C39FE0D8-F8D8-C141-83A2-25669C619A47}" presName="thinLine2b" presStyleLbl="callout" presStyleIdx="4" presStyleCnt="5"/>
      <dgm:spPr/>
    </dgm:pt>
    <dgm:pt modelId="{F7404281-6B29-D343-9E1A-85C334C25B7A}" type="pres">
      <dgm:prSet presAssocID="{C39FE0D8-F8D8-C141-83A2-25669C619A47}" presName="vertSpace2b" presStyleCnt="0"/>
      <dgm:spPr/>
    </dgm:pt>
  </dgm:ptLst>
  <dgm:cxnLst>
    <dgm:cxn modelId="{AA94970B-0F8A-9740-B3B8-E1903F03CF67}" type="presOf" srcId="{D0347A6D-2CE4-584A-95AB-02DF42CD4CE6}" destId="{A52B36D4-E9A2-8648-A972-EE37BDF67F23}" srcOrd="0" destOrd="0" presId="urn:microsoft.com/office/officeart/2008/layout/LinedList"/>
    <dgm:cxn modelId="{BE479514-7586-AB48-827B-E30427CC9FE4}" srcId="{FCA789B7-58F4-9640-96F6-EB648D248AF1}" destId="{D0347A6D-2CE4-584A-95AB-02DF42CD4CE6}" srcOrd="0" destOrd="0" parTransId="{FF3F3E03-550C-5247-BF0B-D9F1F90D9A49}" sibTransId="{1289D6CD-73DE-B24D-8DD3-0DD40F700778}"/>
    <dgm:cxn modelId="{BD2D1735-CEFC-6944-9063-3C92C0E25A3F}" srcId="{65C6AFF0-5790-AB49-B82E-2FBAF9B38076}" destId="{80B0E73F-3FAA-DC42-82D3-E97BF5EBF14A}" srcOrd="0" destOrd="0" parTransId="{62B702AA-01FE-C642-9E6A-5DFA7CD3D1C8}" sibTransId="{65E67AF0-60EE-5346-ADF7-01465799E98C}"/>
    <dgm:cxn modelId="{054B2839-4B78-4201-93FF-72BCC6A77C10}" srcId="{298638BC-6759-4857-A2F8-30320279415C}" destId="{61AEDDBF-1B4F-4628-B050-CF15CCCE4162}" srcOrd="0" destOrd="0" parTransId="{16E00AD0-9B6A-422D-8225-723A73011758}" sibTransId="{61B1BF83-3AC1-411F-A915-015D9321E521}"/>
    <dgm:cxn modelId="{E0859948-9F0C-AB43-9DF1-54C1DB9D9DB6}" srcId="{298638BC-6759-4857-A2F8-30320279415C}" destId="{A38C5E05-3BEB-8A42-B8E8-952FFB147031}" srcOrd="4" destOrd="0" parTransId="{858559A4-F3A1-7A4D-8F8F-6F66F34218D9}" sibTransId="{8C7CFEDA-FE2A-234E-A10C-ED35B2D40F2A}"/>
    <dgm:cxn modelId="{54B9D252-773B-8343-9895-DF7424D8FEBB}" srcId="{298638BC-6759-4857-A2F8-30320279415C}" destId="{65C6AFF0-5790-AB49-B82E-2FBAF9B38076}" srcOrd="3" destOrd="0" parTransId="{77726768-FCC1-4047-BF10-887DB88347EC}" sibTransId="{263E6A06-9436-3B48-BEEF-1374E2136EF0}"/>
    <dgm:cxn modelId="{03177054-7471-464D-9619-7E8B320C705D}" srcId="{298638BC-6759-4857-A2F8-30320279415C}" destId="{FCA789B7-58F4-9640-96F6-EB648D248AF1}" srcOrd="1" destOrd="0" parTransId="{B3D1EB6E-196C-BB44-A8B9-A9CE47460175}" sibTransId="{6000F011-4983-7347-9B1A-5A2B46AF1667}"/>
    <dgm:cxn modelId="{32160C58-E76A-FB4B-8DE5-32802266128E}" srcId="{61AEDDBF-1B4F-4628-B050-CF15CCCE4162}" destId="{59A20BCE-BB88-5A40-9B07-CE0CC229010F}" srcOrd="0" destOrd="0" parTransId="{7DF08E12-A62B-4C4D-BA11-CC2B5C2AC83A}" sibTransId="{EA5D36E1-B7F2-174A-8537-6B9DA4A1F09D}"/>
    <dgm:cxn modelId="{2D340D69-3EF5-8F48-9D61-18E743D675AA}" type="presOf" srcId="{9DD9F96D-D3D1-E846-84F7-CFC6A522B080}" destId="{98F36833-CCA6-E247-98F6-6DEDE6772A7E}" srcOrd="0" destOrd="0" presId="urn:microsoft.com/office/officeart/2008/layout/LinedList"/>
    <dgm:cxn modelId="{CB597278-22B6-D141-906B-D8696436984D}" type="presOf" srcId="{298638BC-6759-4857-A2F8-30320279415C}" destId="{43BE6930-7033-FD4D-9123-5C69C12398D0}" srcOrd="0" destOrd="0" presId="urn:microsoft.com/office/officeart/2008/layout/LinedList"/>
    <dgm:cxn modelId="{AC16A388-DF96-6B46-A82A-31F7D7A908C4}" srcId="{298638BC-6759-4857-A2F8-30320279415C}" destId="{16E6E68A-4B54-2D4C-925B-A73494A8B13F}" srcOrd="2" destOrd="0" parTransId="{1D9407E9-0E11-4F42-9283-58577F74B764}" sibTransId="{C48FE54B-D9E2-4044-9207-8BA7D545D14D}"/>
    <dgm:cxn modelId="{60C4AD89-45EC-824F-AA47-C4350CAF07F1}" srcId="{16E6E68A-4B54-2D4C-925B-A73494A8B13F}" destId="{9DD9F96D-D3D1-E846-84F7-CFC6A522B080}" srcOrd="0" destOrd="0" parTransId="{228E9760-DB17-5240-881A-37D5F9DF817A}" sibTransId="{9B4CADAC-31B2-CB49-94D2-9F6BB8CB9BFA}"/>
    <dgm:cxn modelId="{72740192-1098-B246-BDD3-0618C4E69627}" type="presOf" srcId="{59A20BCE-BB88-5A40-9B07-CE0CC229010F}" destId="{A98444D5-A1E8-744A-BA26-0E80EC6ECC83}" srcOrd="0" destOrd="0" presId="urn:microsoft.com/office/officeart/2008/layout/LinedList"/>
    <dgm:cxn modelId="{B8A5CBB5-3C3D-084C-8C2A-64F4D783DE98}" type="presOf" srcId="{65C6AFF0-5790-AB49-B82E-2FBAF9B38076}" destId="{E42F135A-4169-ED45-A0DA-7F494576BA4B}" srcOrd="0" destOrd="0" presId="urn:microsoft.com/office/officeart/2008/layout/LinedList"/>
    <dgm:cxn modelId="{9FDA28B8-8BE9-1C42-8F55-3FD7360E190E}" type="presOf" srcId="{A38C5E05-3BEB-8A42-B8E8-952FFB147031}" destId="{517259F6-4765-2A48-8C7E-4498AFDD302D}" srcOrd="0" destOrd="0" presId="urn:microsoft.com/office/officeart/2008/layout/LinedList"/>
    <dgm:cxn modelId="{44DEC1CA-0BC6-3240-9277-D73C10F8F8A3}" type="presOf" srcId="{C39FE0D8-F8D8-C141-83A2-25669C619A47}" destId="{49E6EB07-CD08-794E-A481-44E575CBAF4F}" srcOrd="0" destOrd="0" presId="urn:microsoft.com/office/officeart/2008/layout/LinedList"/>
    <dgm:cxn modelId="{94C593D5-CDEC-6F4E-A5E5-40A58C0C36EA}" type="presOf" srcId="{61AEDDBF-1B4F-4628-B050-CF15CCCE4162}" destId="{E604120B-1A81-8D4F-A2F8-D1204F0F2491}" srcOrd="0" destOrd="0" presId="urn:microsoft.com/office/officeart/2008/layout/LinedList"/>
    <dgm:cxn modelId="{A1E525DE-2391-1D44-9246-FD9E24219347}" type="presOf" srcId="{FCA789B7-58F4-9640-96F6-EB648D248AF1}" destId="{6AE38D68-CAAD-5B42-AEB4-3E4B49FA1102}" srcOrd="0" destOrd="0" presId="urn:microsoft.com/office/officeart/2008/layout/LinedList"/>
    <dgm:cxn modelId="{033016E1-055C-034B-92B2-720B44F49779}" type="presOf" srcId="{16E6E68A-4B54-2D4C-925B-A73494A8B13F}" destId="{9F4CE7B7-205E-4848-8C96-A8818BA6E11D}" srcOrd="0" destOrd="0" presId="urn:microsoft.com/office/officeart/2008/layout/LinedList"/>
    <dgm:cxn modelId="{3AA289EC-22BE-0640-9DA1-6F4F60045D54}" srcId="{A38C5E05-3BEB-8A42-B8E8-952FFB147031}" destId="{C39FE0D8-F8D8-C141-83A2-25669C619A47}" srcOrd="0" destOrd="0" parTransId="{17884B93-A47E-F244-AC60-78D39953718A}" sibTransId="{013DE404-E476-FF45-BA2A-537C27EF3B8B}"/>
    <dgm:cxn modelId="{6A9BF6FD-3353-B444-B868-9A3A413D3F68}" type="presOf" srcId="{80B0E73F-3FAA-DC42-82D3-E97BF5EBF14A}" destId="{6DAC49E9-1EA3-B547-969B-3ECF2FE5565D}" srcOrd="0" destOrd="0" presId="urn:microsoft.com/office/officeart/2008/layout/LinedList"/>
    <dgm:cxn modelId="{16DCF54C-4B49-E549-891E-08ED6E52536F}" type="presParOf" srcId="{43BE6930-7033-FD4D-9123-5C69C12398D0}" destId="{FCFD730D-D2D2-B846-B38B-0BD05DEC048A}" srcOrd="0" destOrd="0" presId="urn:microsoft.com/office/officeart/2008/layout/LinedList"/>
    <dgm:cxn modelId="{A3077161-7EDC-734A-A8B8-EDC77A1EA14E}" type="presParOf" srcId="{43BE6930-7033-FD4D-9123-5C69C12398D0}" destId="{7DE1E397-E155-3D41-83F7-CE694A33245E}" srcOrd="1" destOrd="0" presId="urn:microsoft.com/office/officeart/2008/layout/LinedList"/>
    <dgm:cxn modelId="{8AF4335B-BF2B-E242-B0C0-968FAA7EFF89}" type="presParOf" srcId="{7DE1E397-E155-3D41-83F7-CE694A33245E}" destId="{E604120B-1A81-8D4F-A2F8-D1204F0F2491}" srcOrd="0" destOrd="0" presId="urn:microsoft.com/office/officeart/2008/layout/LinedList"/>
    <dgm:cxn modelId="{CA91AE89-DE1E-B440-8229-A0DBBF7F6591}" type="presParOf" srcId="{7DE1E397-E155-3D41-83F7-CE694A33245E}" destId="{4F54A336-B8E7-5049-868D-1BC63D3D9726}" srcOrd="1" destOrd="0" presId="urn:microsoft.com/office/officeart/2008/layout/LinedList"/>
    <dgm:cxn modelId="{9C55ED16-74BA-B64A-BD87-8B1229FC8D62}" type="presParOf" srcId="{4F54A336-B8E7-5049-868D-1BC63D3D9726}" destId="{2EA0132E-20E0-F749-A863-B73B3A51F884}" srcOrd="0" destOrd="0" presId="urn:microsoft.com/office/officeart/2008/layout/LinedList"/>
    <dgm:cxn modelId="{1944936B-8E4B-0B47-BE1D-3CAC2877D7AE}" type="presParOf" srcId="{4F54A336-B8E7-5049-868D-1BC63D3D9726}" destId="{2C8C78AA-E031-074E-86D8-152E5A2EE421}" srcOrd="1" destOrd="0" presId="urn:microsoft.com/office/officeart/2008/layout/LinedList"/>
    <dgm:cxn modelId="{D274E694-B58F-1945-85CB-9C392CAA69A0}" type="presParOf" srcId="{2C8C78AA-E031-074E-86D8-152E5A2EE421}" destId="{5D9D61E2-E411-004B-B0D8-6B91FBBC2954}" srcOrd="0" destOrd="0" presId="urn:microsoft.com/office/officeart/2008/layout/LinedList"/>
    <dgm:cxn modelId="{E757F81F-C8C4-9947-A58C-A076CB98C90B}" type="presParOf" srcId="{2C8C78AA-E031-074E-86D8-152E5A2EE421}" destId="{A98444D5-A1E8-744A-BA26-0E80EC6ECC83}" srcOrd="1" destOrd="0" presId="urn:microsoft.com/office/officeart/2008/layout/LinedList"/>
    <dgm:cxn modelId="{B43A99F1-1F3D-AC4C-8487-06E1294CC98F}" type="presParOf" srcId="{2C8C78AA-E031-074E-86D8-152E5A2EE421}" destId="{5300F4DB-FA1B-3E4E-B916-07056703AC88}" srcOrd="2" destOrd="0" presId="urn:microsoft.com/office/officeart/2008/layout/LinedList"/>
    <dgm:cxn modelId="{FE771CF8-718C-6240-AD9A-095F66D6FF19}" type="presParOf" srcId="{4F54A336-B8E7-5049-868D-1BC63D3D9726}" destId="{21BEEF99-9488-8D47-8663-7A4CA05FD664}" srcOrd="2" destOrd="0" presId="urn:microsoft.com/office/officeart/2008/layout/LinedList"/>
    <dgm:cxn modelId="{920C005C-C4FD-C546-BCF6-415BC9A5F41D}" type="presParOf" srcId="{4F54A336-B8E7-5049-868D-1BC63D3D9726}" destId="{E2FDCA24-3032-4C4B-BA7D-2316096DBE34}" srcOrd="3" destOrd="0" presId="urn:microsoft.com/office/officeart/2008/layout/LinedList"/>
    <dgm:cxn modelId="{82EB6B0D-563C-F14D-AFFD-967DE06491FC}" type="presParOf" srcId="{43BE6930-7033-FD4D-9123-5C69C12398D0}" destId="{E51CB507-1625-A84E-BC95-F21847167FB7}" srcOrd="2" destOrd="0" presId="urn:microsoft.com/office/officeart/2008/layout/LinedList"/>
    <dgm:cxn modelId="{8D7A7820-5762-214D-B1E2-29850B1F59A9}" type="presParOf" srcId="{43BE6930-7033-FD4D-9123-5C69C12398D0}" destId="{38D09928-1BD6-044A-B5FA-7CEC95A093AE}" srcOrd="3" destOrd="0" presId="urn:microsoft.com/office/officeart/2008/layout/LinedList"/>
    <dgm:cxn modelId="{2436D7D3-D94A-2C48-9FF9-F0A0471403EE}" type="presParOf" srcId="{38D09928-1BD6-044A-B5FA-7CEC95A093AE}" destId="{6AE38D68-CAAD-5B42-AEB4-3E4B49FA1102}" srcOrd="0" destOrd="0" presId="urn:microsoft.com/office/officeart/2008/layout/LinedList"/>
    <dgm:cxn modelId="{ADAEBDC3-C475-FF42-B213-B31CE6D4AF2F}" type="presParOf" srcId="{38D09928-1BD6-044A-B5FA-7CEC95A093AE}" destId="{B672EB7A-85F4-5A4C-9908-C928C3C6FEDF}" srcOrd="1" destOrd="0" presId="urn:microsoft.com/office/officeart/2008/layout/LinedList"/>
    <dgm:cxn modelId="{B37E8AE7-B9A8-D249-8904-4F1D176A9866}" type="presParOf" srcId="{B672EB7A-85F4-5A4C-9908-C928C3C6FEDF}" destId="{4A54A007-E781-BB46-A06A-A1487C74DF63}" srcOrd="0" destOrd="0" presId="urn:microsoft.com/office/officeart/2008/layout/LinedList"/>
    <dgm:cxn modelId="{62F38ED2-36DA-7140-9782-23DCB63C5F53}" type="presParOf" srcId="{B672EB7A-85F4-5A4C-9908-C928C3C6FEDF}" destId="{C489701E-FB29-AF46-825F-F1BDD35FEFF6}" srcOrd="1" destOrd="0" presId="urn:microsoft.com/office/officeart/2008/layout/LinedList"/>
    <dgm:cxn modelId="{D3D8ED09-AFF6-964D-BD97-5B8279481E28}" type="presParOf" srcId="{C489701E-FB29-AF46-825F-F1BDD35FEFF6}" destId="{E7AD9B2B-53AB-9D46-BE6A-E17361881272}" srcOrd="0" destOrd="0" presId="urn:microsoft.com/office/officeart/2008/layout/LinedList"/>
    <dgm:cxn modelId="{C9C5CC29-7480-6E47-90C1-055BCFAAF7A1}" type="presParOf" srcId="{C489701E-FB29-AF46-825F-F1BDD35FEFF6}" destId="{A52B36D4-E9A2-8648-A972-EE37BDF67F23}" srcOrd="1" destOrd="0" presId="urn:microsoft.com/office/officeart/2008/layout/LinedList"/>
    <dgm:cxn modelId="{2A77E9EC-26A6-754D-820C-42575DB2AE6D}" type="presParOf" srcId="{C489701E-FB29-AF46-825F-F1BDD35FEFF6}" destId="{4ACCB865-7E08-0B41-B286-223085257576}" srcOrd="2" destOrd="0" presId="urn:microsoft.com/office/officeart/2008/layout/LinedList"/>
    <dgm:cxn modelId="{68EAE8A3-6EEC-8B46-A213-2FD40971E6ED}" type="presParOf" srcId="{B672EB7A-85F4-5A4C-9908-C928C3C6FEDF}" destId="{CD85F341-4E07-3B4F-81A5-3E4AE8A92262}" srcOrd="2" destOrd="0" presId="urn:microsoft.com/office/officeart/2008/layout/LinedList"/>
    <dgm:cxn modelId="{6CAB72E2-6407-8C48-8E24-2807F3A7E292}" type="presParOf" srcId="{B672EB7A-85F4-5A4C-9908-C928C3C6FEDF}" destId="{A832088C-7974-D64B-9AB5-9873F3DD01CF}" srcOrd="3" destOrd="0" presId="urn:microsoft.com/office/officeart/2008/layout/LinedList"/>
    <dgm:cxn modelId="{E22DA172-C4FB-0A4C-B454-C533441156D1}" type="presParOf" srcId="{43BE6930-7033-FD4D-9123-5C69C12398D0}" destId="{547F6934-52C5-7C40-AB2F-2478741D601B}" srcOrd="4" destOrd="0" presId="urn:microsoft.com/office/officeart/2008/layout/LinedList"/>
    <dgm:cxn modelId="{6362BC21-6EE9-8B46-A867-8B894A3FCFC7}" type="presParOf" srcId="{43BE6930-7033-FD4D-9123-5C69C12398D0}" destId="{E653EB36-D90A-1E47-AE71-0CC3FEBC0B8E}" srcOrd="5" destOrd="0" presId="urn:microsoft.com/office/officeart/2008/layout/LinedList"/>
    <dgm:cxn modelId="{8B33959E-B8DF-5344-8FB9-29F8BBB73BF3}" type="presParOf" srcId="{E653EB36-D90A-1E47-AE71-0CC3FEBC0B8E}" destId="{9F4CE7B7-205E-4848-8C96-A8818BA6E11D}" srcOrd="0" destOrd="0" presId="urn:microsoft.com/office/officeart/2008/layout/LinedList"/>
    <dgm:cxn modelId="{58FB4193-C5B6-3647-A418-58A0C04B2B8F}" type="presParOf" srcId="{E653EB36-D90A-1E47-AE71-0CC3FEBC0B8E}" destId="{02095D9B-5DF0-7846-BBED-9D56F45B5550}" srcOrd="1" destOrd="0" presId="urn:microsoft.com/office/officeart/2008/layout/LinedList"/>
    <dgm:cxn modelId="{406FAE4A-13B6-0548-BA0B-21DFA576948F}" type="presParOf" srcId="{02095D9B-5DF0-7846-BBED-9D56F45B5550}" destId="{4FED2F83-073D-8749-8829-0D01076A1FDD}" srcOrd="0" destOrd="0" presId="urn:microsoft.com/office/officeart/2008/layout/LinedList"/>
    <dgm:cxn modelId="{34DAD8C3-A5A6-2848-8CB4-A6EFDA600EB1}" type="presParOf" srcId="{02095D9B-5DF0-7846-BBED-9D56F45B5550}" destId="{6583BD60-6026-2346-90AF-C9639803B966}" srcOrd="1" destOrd="0" presId="urn:microsoft.com/office/officeart/2008/layout/LinedList"/>
    <dgm:cxn modelId="{D3335100-6D8B-A74B-8C6C-E0D0D52D590D}" type="presParOf" srcId="{6583BD60-6026-2346-90AF-C9639803B966}" destId="{B6C721FD-FAA5-D64F-8958-FF857206BDC8}" srcOrd="0" destOrd="0" presId="urn:microsoft.com/office/officeart/2008/layout/LinedList"/>
    <dgm:cxn modelId="{D661FAEB-1318-F64D-8553-A03ADEBDA59A}" type="presParOf" srcId="{6583BD60-6026-2346-90AF-C9639803B966}" destId="{98F36833-CCA6-E247-98F6-6DEDE6772A7E}" srcOrd="1" destOrd="0" presId="urn:microsoft.com/office/officeart/2008/layout/LinedList"/>
    <dgm:cxn modelId="{650253E2-83F1-5D42-8954-A718FC76E538}" type="presParOf" srcId="{6583BD60-6026-2346-90AF-C9639803B966}" destId="{E6FEA6E9-24B9-E243-B0D8-7C6A922B1AD0}" srcOrd="2" destOrd="0" presId="urn:microsoft.com/office/officeart/2008/layout/LinedList"/>
    <dgm:cxn modelId="{4A339F8F-C0FA-1744-BDAD-1FE240088FDF}" type="presParOf" srcId="{02095D9B-5DF0-7846-BBED-9D56F45B5550}" destId="{A19FEDCE-7618-1149-A0E3-D16248759E02}" srcOrd="2" destOrd="0" presId="urn:microsoft.com/office/officeart/2008/layout/LinedList"/>
    <dgm:cxn modelId="{AA6DFF66-5081-C04D-9A8D-45ADE7448075}" type="presParOf" srcId="{02095D9B-5DF0-7846-BBED-9D56F45B5550}" destId="{D54D1CB4-2B0D-624B-86C3-B880A956C806}" srcOrd="3" destOrd="0" presId="urn:microsoft.com/office/officeart/2008/layout/LinedList"/>
    <dgm:cxn modelId="{B3971D09-4D5D-F446-83F7-E25D3420D108}" type="presParOf" srcId="{43BE6930-7033-FD4D-9123-5C69C12398D0}" destId="{CEADC736-3433-6846-BC70-7509BC182388}" srcOrd="6" destOrd="0" presId="urn:microsoft.com/office/officeart/2008/layout/LinedList"/>
    <dgm:cxn modelId="{256118D3-1CAC-674E-BF1B-F7999E0430EA}" type="presParOf" srcId="{43BE6930-7033-FD4D-9123-5C69C12398D0}" destId="{D441C962-2F2E-F94E-8B74-3C795E60374B}" srcOrd="7" destOrd="0" presId="urn:microsoft.com/office/officeart/2008/layout/LinedList"/>
    <dgm:cxn modelId="{2A139C30-9A77-F241-B045-2015A19CEACF}" type="presParOf" srcId="{D441C962-2F2E-F94E-8B74-3C795E60374B}" destId="{E42F135A-4169-ED45-A0DA-7F494576BA4B}" srcOrd="0" destOrd="0" presId="urn:microsoft.com/office/officeart/2008/layout/LinedList"/>
    <dgm:cxn modelId="{3659BB05-3963-A14F-AC65-5185DF2C1A55}" type="presParOf" srcId="{D441C962-2F2E-F94E-8B74-3C795E60374B}" destId="{A049F774-494A-0542-8A3A-45C0CACC1D55}" srcOrd="1" destOrd="0" presId="urn:microsoft.com/office/officeart/2008/layout/LinedList"/>
    <dgm:cxn modelId="{0D1655EE-1676-AF48-8AEE-A55453D8110C}" type="presParOf" srcId="{A049F774-494A-0542-8A3A-45C0CACC1D55}" destId="{C68CB41A-32AF-8A40-89A1-6F88CA61259A}" srcOrd="0" destOrd="0" presId="urn:microsoft.com/office/officeart/2008/layout/LinedList"/>
    <dgm:cxn modelId="{A46CA3DF-615A-484F-A10A-5417F13FCDC9}" type="presParOf" srcId="{A049F774-494A-0542-8A3A-45C0CACC1D55}" destId="{ACDEE2CC-D331-874A-A837-F29271B2AEEF}" srcOrd="1" destOrd="0" presId="urn:microsoft.com/office/officeart/2008/layout/LinedList"/>
    <dgm:cxn modelId="{6A5347D3-057E-234E-8081-C2475FFE83CE}" type="presParOf" srcId="{ACDEE2CC-D331-874A-A837-F29271B2AEEF}" destId="{D0D6FDD9-4006-EC43-AAB4-28D92E5B2B4E}" srcOrd="0" destOrd="0" presId="urn:microsoft.com/office/officeart/2008/layout/LinedList"/>
    <dgm:cxn modelId="{508BE317-BCE6-8C4B-BC2D-A358CB9A74FA}" type="presParOf" srcId="{ACDEE2CC-D331-874A-A837-F29271B2AEEF}" destId="{6DAC49E9-1EA3-B547-969B-3ECF2FE5565D}" srcOrd="1" destOrd="0" presId="urn:microsoft.com/office/officeart/2008/layout/LinedList"/>
    <dgm:cxn modelId="{4B3DFB5E-6722-1642-AA49-1ACB4A58CD07}" type="presParOf" srcId="{ACDEE2CC-D331-874A-A837-F29271B2AEEF}" destId="{F04A9126-388A-5544-9CF6-BFB9D0CA93A7}" srcOrd="2" destOrd="0" presId="urn:microsoft.com/office/officeart/2008/layout/LinedList"/>
    <dgm:cxn modelId="{1D0DBEC5-E0EC-EE48-8CE6-F7C543F70A91}" type="presParOf" srcId="{A049F774-494A-0542-8A3A-45C0CACC1D55}" destId="{E25AC6E7-6B36-4B42-9B02-96964BB7DE38}" srcOrd="2" destOrd="0" presId="urn:microsoft.com/office/officeart/2008/layout/LinedList"/>
    <dgm:cxn modelId="{FC43532A-1F95-E348-8061-66414E97DBE8}" type="presParOf" srcId="{A049F774-494A-0542-8A3A-45C0CACC1D55}" destId="{4E12F33F-5E12-C346-A2FF-1049F519D9AF}" srcOrd="3" destOrd="0" presId="urn:microsoft.com/office/officeart/2008/layout/LinedList"/>
    <dgm:cxn modelId="{B29FCADB-C587-8D47-A4CB-2EF50B6142A5}" type="presParOf" srcId="{43BE6930-7033-FD4D-9123-5C69C12398D0}" destId="{1263E95F-C9CE-0A44-BACD-4D15CD8C5251}" srcOrd="8" destOrd="0" presId="urn:microsoft.com/office/officeart/2008/layout/LinedList"/>
    <dgm:cxn modelId="{7BF96364-C3CC-BB4F-A03A-3A80EEA356EF}" type="presParOf" srcId="{43BE6930-7033-FD4D-9123-5C69C12398D0}" destId="{E46DC83B-1133-454C-8345-4DFF6748FB5B}" srcOrd="9" destOrd="0" presId="urn:microsoft.com/office/officeart/2008/layout/LinedList"/>
    <dgm:cxn modelId="{A8B0D728-393C-AB4F-BCDE-44CC46A870BD}" type="presParOf" srcId="{E46DC83B-1133-454C-8345-4DFF6748FB5B}" destId="{517259F6-4765-2A48-8C7E-4498AFDD302D}" srcOrd="0" destOrd="0" presId="urn:microsoft.com/office/officeart/2008/layout/LinedList"/>
    <dgm:cxn modelId="{49858DAB-1A2C-514E-B992-EB48B0BA8AC7}" type="presParOf" srcId="{E46DC83B-1133-454C-8345-4DFF6748FB5B}" destId="{A59C66DD-5112-6744-983A-BC2901121A23}" srcOrd="1" destOrd="0" presId="urn:microsoft.com/office/officeart/2008/layout/LinedList"/>
    <dgm:cxn modelId="{B7EEB375-E733-4242-AA2B-66BE28AB180D}" type="presParOf" srcId="{A59C66DD-5112-6744-983A-BC2901121A23}" destId="{94408684-01F4-5143-8F22-C919F25F4CC1}" srcOrd="0" destOrd="0" presId="urn:microsoft.com/office/officeart/2008/layout/LinedList"/>
    <dgm:cxn modelId="{82560F65-E3D4-8D4D-B0C1-2096706442B4}" type="presParOf" srcId="{A59C66DD-5112-6744-983A-BC2901121A23}" destId="{DBD47348-DFDC-2F4D-BF82-591ED64D2123}" srcOrd="1" destOrd="0" presId="urn:microsoft.com/office/officeart/2008/layout/LinedList"/>
    <dgm:cxn modelId="{077B3E63-9744-A543-A7BF-49700EA928EF}" type="presParOf" srcId="{DBD47348-DFDC-2F4D-BF82-591ED64D2123}" destId="{179F626B-98B3-9E45-86AD-1E42D38D6F90}" srcOrd="0" destOrd="0" presId="urn:microsoft.com/office/officeart/2008/layout/LinedList"/>
    <dgm:cxn modelId="{3A74A143-8A59-9346-8703-774A62FC6599}" type="presParOf" srcId="{DBD47348-DFDC-2F4D-BF82-591ED64D2123}" destId="{49E6EB07-CD08-794E-A481-44E575CBAF4F}" srcOrd="1" destOrd="0" presId="urn:microsoft.com/office/officeart/2008/layout/LinedList"/>
    <dgm:cxn modelId="{13375C67-D173-F94D-AFD3-0CB1D737EE6A}" type="presParOf" srcId="{DBD47348-DFDC-2F4D-BF82-591ED64D2123}" destId="{F1B3BFFE-5E4F-D44D-9F4F-E9DB0FAAD835}" srcOrd="2" destOrd="0" presId="urn:microsoft.com/office/officeart/2008/layout/LinedList"/>
    <dgm:cxn modelId="{48A05FFC-AEAD-5545-96AB-960F5D155F73}" type="presParOf" srcId="{A59C66DD-5112-6744-983A-BC2901121A23}" destId="{9D7B01F4-3905-5642-9CC8-0974F80615F5}" srcOrd="2" destOrd="0" presId="urn:microsoft.com/office/officeart/2008/layout/LinedList"/>
    <dgm:cxn modelId="{C0B2554F-6362-AC44-A566-5F96AA1B3D52}" type="presParOf" srcId="{A59C66DD-5112-6744-983A-BC2901121A23}" destId="{F7404281-6B29-D343-9E1A-85C334C25B7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547ECD-6A5F-2944-80E0-EE23DB4C5FA5}" type="doc">
      <dgm:prSet loTypeId="urn:microsoft.com/office/officeart/2005/8/layout/hierarchy2" loCatId="" qsTypeId="urn:microsoft.com/office/officeart/2005/8/quickstyle/simple3" qsCatId="simple" csTypeId="urn:microsoft.com/office/officeart/2005/8/colors/colorful5" csCatId="colorful" phldr="1"/>
      <dgm:spPr/>
      <dgm:t>
        <a:bodyPr/>
        <a:lstStyle/>
        <a:p>
          <a:endParaRPr lang="en-US"/>
        </a:p>
      </dgm:t>
    </dgm:pt>
    <dgm:pt modelId="{BE185975-823E-CF4A-8453-4FC70222FA6A}">
      <dgm:prSet phldrT="[Text]" custT="1"/>
      <dgm:spPr/>
      <dgm:t>
        <a:bodyPr/>
        <a:lstStyle/>
        <a:p>
          <a:r>
            <a:rPr lang="en-US" sz="2400" dirty="0"/>
            <a:t>Goal</a:t>
          </a:r>
          <a:r>
            <a:rPr lang="en-US" sz="1600" dirty="0"/>
            <a:t> </a:t>
          </a:r>
        </a:p>
      </dgm:t>
    </dgm:pt>
    <dgm:pt modelId="{A561931B-CF28-8C44-B27C-5C08E2BEFABB}" type="parTrans" cxnId="{8BA20F73-448A-C147-9717-A1B2848C5534}">
      <dgm:prSet/>
      <dgm:spPr/>
      <dgm:t>
        <a:bodyPr/>
        <a:lstStyle/>
        <a:p>
          <a:endParaRPr lang="en-US"/>
        </a:p>
      </dgm:t>
    </dgm:pt>
    <dgm:pt modelId="{14490317-41CE-9B49-A168-0DFE33041336}" type="sibTrans" cxnId="{8BA20F73-448A-C147-9717-A1B2848C5534}">
      <dgm:prSet/>
      <dgm:spPr/>
      <dgm:t>
        <a:bodyPr/>
        <a:lstStyle/>
        <a:p>
          <a:endParaRPr lang="en-US"/>
        </a:p>
      </dgm:t>
    </dgm:pt>
    <dgm:pt modelId="{E4B36F2F-7290-ED42-B6EB-90B697E22BE4}">
      <dgm:prSet phldrT="[Text]"/>
      <dgm:spPr/>
      <dgm:t>
        <a:bodyPr/>
        <a:lstStyle/>
        <a:p>
          <a:r>
            <a:rPr lang="en-US" dirty="0"/>
            <a:t>Variety of Content &amp; Programs</a:t>
          </a:r>
        </a:p>
      </dgm:t>
    </dgm:pt>
    <dgm:pt modelId="{49BE4FDB-0CF0-9746-87E3-7C15FCC16D65}" type="parTrans" cxnId="{977BE52B-1B0C-A24C-8742-0E98C61970E5}">
      <dgm:prSet/>
      <dgm:spPr/>
      <dgm:t>
        <a:bodyPr/>
        <a:lstStyle/>
        <a:p>
          <a:endParaRPr lang="en-US"/>
        </a:p>
      </dgm:t>
    </dgm:pt>
    <dgm:pt modelId="{D018D78A-4598-7646-B786-A7B68852E4EF}" type="sibTrans" cxnId="{977BE52B-1B0C-A24C-8742-0E98C61970E5}">
      <dgm:prSet/>
      <dgm:spPr/>
      <dgm:t>
        <a:bodyPr/>
        <a:lstStyle/>
        <a:p>
          <a:endParaRPr lang="en-US"/>
        </a:p>
      </dgm:t>
    </dgm:pt>
    <dgm:pt modelId="{7F60C8BA-41DC-E845-A76E-EC9181C24104}">
      <dgm:prSet phldrT="[Text]"/>
      <dgm:spPr/>
      <dgm:t>
        <a:bodyPr/>
        <a:lstStyle/>
        <a:p>
          <a:r>
            <a:rPr lang="en-US" dirty="0"/>
            <a:t>Variety of Resources &amp; Formats</a:t>
          </a:r>
        </a:p>
      </dgm:t>
    </dgm:pt>
    <dgm:pt modelId="{99A664C2-8886-2E46-BEA9-113BF64E132A}" type="parTrans" cxnId="{928E7A20-DDDC-9F47-AB99-AAFEE1701998}">
      <dgm:prSet/>
      <dgm:spPr/>
      <dgm:t>
        <a:bodyPr/>
        <a:lstStyle/>
        <a:p>
          <a:endParaRPr lang="en-US"/>
        </a:p>
      </dgm:t>
    </dgm:pt>
    <dgm:pt modelId="{4C4623C4-7094-E747-A9C0-866C44BB37EC}" type="sibTrans" cxnId="{928E7A20-DDDC-9F47-AB99-AAFEE1701998}">
      <dgm:prSet/>
      <dgm:spPr/>
      <dgm:t>
        <a:bodyPr/>
        <a:lstStyle/>
        <a:p>
          <a:endParaRPr lang="en-US"/>
        </a:p>
      </dgm:t>
    </dgm:pt>
    <dgm:pt modelId="{25A68472-7F2C-5247-A4C5-A91475173B53}">
      <dgm:prSet phldrT="[Text]"/>
      <dgm:spPr/>
      <dgm:t>
        <a:bodyPr/>
        <a:lstStyle/>
        <a:p>
          <a:r>
            <a:rPr lang="en-US" dirty="0"/>
            <a:t>Variety of Times &amp; Scheduling</a:t>
          </a:r>
        </a:p>
      </dgm:t>
    </dgm:pt>
    <dgm:pt modelId="{C52AE356-021F-F544-85EE-BC6ECFEE27C4}" type="parTrans" cxnId="{E0B07B1D-F007-2A4C-A22C-44E2606993BE}">
      <dgm:prSet/>
      <dgm:spPr/>
      <dgm:t>
        <a:bodyPr/>
        <a:lstStyle/>
        <a:p>
          <a:endParaRPr lang="en-US"/>
        </a:p>
      </dgm:t>
    </dgm:pt>
    <dgm:pt modelId="{B6F35210-B6CF-2646-8F1A-B646F0BFC65D}" type="sibTrans" cxnId="{E0B07B1D-F007-2A4C-A22C-44E2606993BE}">
      <dgm:prSet/>
      <dgm:spPr/>
      <dgm:t>
        <a:bodyPr/>
        <a:lstStyle/>
        <a:p>
          <a:endParaRPr lang="en-US"/>
        </a:p>
      </dgm:t>
    </dgm:pt>
    <dgm:pt modelId="{96FF8747-4094-C948-B91D-9E222C0F5969}">
      <dgm:prSet phldrT="[Text]"/>
      <dgm:spPr/>
      <dgm:t>
        <a:bodyPr/>
        <a:lstStyle/>
        <a:p>
          <a:r>
            <a:rPr lang="en-US" dirty="0"/>
            <a:t>@ Church</a:t>
          </a:r>
          <a:br>
            <a:rPr lang="en-US" dirty="0"/>
          </a:br>
          <a:r>
            <a:rPr lang="en-US" dirty="0"/>
            <a:t>@ Home</a:t>
          </a:r>
        </a:p>
      </dgm:t>
    </dgm:pt>
    <dgm:pt modelId="{1F98C8BF-9654-444B-8E61-473D819B7195}" type="parTrans" cxnId="{134827D5-8112-1D4F-94CE-A1C2AA247A94}">
      <dgm:prSet/>
      <dgm:spPr/>
      <dgm:t>
        <a:bodyPr/>
        <a:lstStyle/>
        <a:p>
          <a:endParaRPr lang="en-US"/>
        </a:p>
      </dgm:t>
    </dgm:pt>
    <dgm:pt modelId="{19A52DE8-15B9-1345-83B8-BEEF85BBBF87}" type="sibTrans" cxnId="{134827D5-8112-1D4F-94CE-A1C2AA247A94}">
      <dgm:prSet/>
      <dgm:spPr/>
      <dgm:t>
        <a:bodyPr/>
        <a:lstStyle/>
        <a:p>
          <a:endParaRPr lang="en-US"/>
        </a:p>
      </dgm:t>
    </dgm:pt>
    <dgm:pt modelId="{6664100D-8E2A-E049-A87D-8BCDDA64C996}">
      <dgm:prSet phldrT="[Text]"/>
      <dgm:spPr/>
      <dgm:t>
        <a:bodyPr/>
        <a:lstStyle/>
        <a:p>
          <a:r>
            <a:rPr lang="en-US" dirty="0"/>
            <a:t>Large Group, Small Group, Mentored</a:t>
          </a:r>
        </a:p>
      </dgm:t>
    </dgm:pt>
    <dgm:pt modelId="{C1F8806B-1E2F-1E4C-A8E2-50D400CA2C76}" type="parTrans" cxnId="{FA471E9C-7952-1E47-AB5A-D42EA63CEA8C}">
      <dgm:prSet/>
      <dgm:spPr/>
      <dgm:t>
        <a:bodyPr/>
        <a:lstStyle/>
        <a:p>
          <a:endParaRPr lang="en-US"/>
        </a:p>
      </dgm:t>
    </dgm:pt>
    <dgm:pt modelId="{E466AD18-7DC1-2E40-A34D-F1A6EC91E0F5}" type="sibTrans" cxnId="{FA471E9C-7952-1E47-AB5A-D42EA63CEA8C}">
      <dgm:prSet/>
      <dgm:spPr/>
      <dgm:t>
        <a:bodyPr/>
        <a:lstStyle/>
        <a:p>
          <a:endParaRPr lang="en-US"/>
        </a:p>
      </dgm:t>
    </dgm:pt>
    <dgm:pt modelId="{AF790BF8-71CD-BE49-AE26-2CF3FDEB103A}">
      <dgm:prSet phldrT="[Text]"/>
      <dgm:spPr/>
      <dgm:t>
        <a:bodyPr/>
        <a:lstStyle/>
        <a:p>
          <a:r>
            <a:rPr lang="en-US" dirty="0"/>
            <a:t>Online Only</a:t>
          </a:r>
          <a:br>
            <a:rPr lang="en-US" dirty="0"/>
          </a:br>
          <a:r>
            <a:rPr lang="en-US" dirty="0"/>
            <a:t>Hybrid</a:t>
          </a:r>
        </a:p>
      </dgm:t>
    </dgm:pt>
    <dgm:pt modelId="{362DBBEF-35EB-CA4A-A2A5-29D03140D98D}" type="parTrans" cxnId="{97364F8E-C14D-3446-A354-27FDD042B2EE}">
      <dgm:prSet/>
      <dgm:spPr/>
      <dgm:t>
        <a:bodyPr/>
        <a:lstStyle/>
        <a:p>
          <a:endParaRPr lang="en-US"/>
        </a:p>
      </dgm:t>
    </dgm:pt>
    <dgm:pt modelId="{B1077797-34AC-A343-BA21-0D25F3084FAD}" type="sibTrans" cxnId="{97364F8E-C14D-3446-A354-27FDD042B2EE}">
      <dgm:prSet/>
      <dgm:spPr/>
      <dgm:t>
        <a:bodyPr/>
        <a:lstStyle/>
        <a:p>
          <a:endParaRPr lang="en-US"/>
        </a:p>
      </dgm:t>
    </dgm:pt>
    <dgm:pt modelId="{9476CBFC-3625-6B45-9392-8C24B33B56BA}" type="pres">
      <dgm:prSet presAssocID="{76547ECD-6A5F-2944-80E0-EE23DB4C5FA5}" presName="diagram" presStyleCnt="0">
        <dgm:presLayoutVars>
          <dgm:chPref val="1"/>
          <dgm:dir/>
          <dgm:animOne val="branch"/>
          <dgm:animLvl val="lvl"/>
          <dgm:resizeHandles val="exact"/>
        </dgm:presLayoutVars>
      </dgm:prSet>
      <dgm:spPr/>
    </dgm:pt>
    <dgm:pt modelId="{0EAEDF22-F4DE-E642-81B1-2DBAB7150BF8}" type="pres">
      <dgm:prSet presAssocID="{BE185975-823E-CF4A-8453-4FC70222FA6A}" presName="root1" presStyleCnt="0"/>
      <dgm:spPr/>
    </dgm:pt>
    <dgm:pt modelId="{61CA5326-E0E2-7343-9A98-FB26AAA714FB}" type="pres">
      <dgm:prSet presAssocID="{BE185975-823E-CF4A-8453-4FC70222FA6A}" presName="LevelOneTextNode" presStyleLbl="node0" presStyleIdx="0" presStyleCnt="1" custScaleX="118350" custScaleY="155742" custLinFactX="-48563" custLinFactNeighborX="-100000" custLinFactNeighborY="-4807">
        <dgm:presLayoutVars>
          <dgm:chPref val="3"/>
        </dgm:presLayoutVars>
      </dgm:prSet>
      <dgm:spPr/>
    </dgm:pt>
    <dgm:pt modelId="{C2A8A9D5-4104-E449-B9F0-8D2F56BB4EB1}" type="pres">
      <dgm:prSet presAssocID="{BE185975-823E-CF4A-8453-4FC70222FA6A}" presName="level2hierChild" presStyleCnt="0"/>
      <dgm:spPr/>
    </dgm:pt>
    <dgm:pt modelId="{A1E1A392-98ED-534E-9C84-0C7CD102671D}" type="pres">
      <dgm:prSet presAssocID="{49BE4FDB-0CF0-9746-87E3-7C15FCC16D65}" presName="conn2-1" presStyleLbl="parChTrans1D2" presStyleIdx="0" presStyleCnt="6"/>
      <dgm:spPr/>
    </dgm:pt>
    <dgm:pt modelId="{DCE246F7-33CF-CA48-94C4-A20E9D59479D}" type="pres">
      <dgm:prSet presAssocID="{49BE4FDB-0CF0-9746-87E3-7C15FCC16D65}" presName="connTx" presStyleLbl="parChTrans1D2" presStyleIdx="0" presStyleCnt="6"/>
      <dgm:spPr/>
    </dgm:pt>
    <dgm:pt modelId="{17C958AD-31FC-4642-B080-15ACA73683B1}" type="pres">
      <dgm:prSet presAssocID="{E4B36F2F-7290-ED42-B6EB-90B697E22BE4}" presName="root2" presStyleCnt="0"/>
      <dgm:spPr/>
    </dgm:pt>
    <dgm:pt modelId="{EE3B68C9-B198-C04F-A97C-B6BEBD546B29}" type="pres">
      <dgm:prSet presAssocID="{E4B36F2F-7290-ED42-B6EB-90B697E22BE4}" presName="LevelTwoTextNode" presStyleLbl="node2" presStyleIdx="0" presStyleCnt="6">
        <dgm:presLayoutVars>
          <dgm:chPref val="3"/>
        </dgm:presLayoutVars>
      </dgm:prSet>
      <dgm:spPr/>
    </dgm:pt>
    <dgm:pt modelId="{2C83103E-2B09-7540-A884-6839DA454188}" type="pres">
      <dgm:prSet presAssocID="{E4B36F2F-7290-ED42-B6EB-90B697E22BE4}" presName="level3hierChild" presStyleCnt="0"/>
      <dgm:spPr/>
    </dgm:pt>
    <dgm:pt modelId="{B080F80D-F98B-F441-B1AC-6A34B13C5E70}" type="pres">
      <dgm:prSet presAssocID="{99A664C2-8886-2E46-BEA9-113BF64E132A}" presName="conn2-1" presStyleLbl="parChTrans1D2" presStyleIdx="1" presStyleCnt="6"/>
      <dgm:spPr/>
    </dgm:pt>
    <dgm:pt modelId="{8744B85D-5E10-2E45-B92A-BB1C3252C6CD}" type="pres">
      <dgm:prSet presAssocID="{99A664C2-8886-2E46-BEA9-113BF64E132A}" presName="connTx" presStyleLbl="parChTrans1D2" presStyleIdx="1" presStyleCnt="6"/>
      <dgm:spPr/>
    </dgm:pt>
    <dgm:pt modelId="{4822798E-55B5-BD4B-87C6-B62D3720BF48}" type="pres">
      <dgm:prSet presAssocID="{7F60C8BA-41DC-E845-A76E-EC9181C24104}" presName="root2" presStyleCnt="0"/>
      <dgm:spPr/>
    </dgm:pt>
    <dgm:pt modelId="{9B428A0B-5027-EA48-A693-E422BD2AB171}" type="pres">
      <dgm:prSet presAssocID="{7F60C8BA-41DC-E845-A76E-EC9181C24104}" presName="LevelTwoTextNode" presStyleLbl="node2" presStyleIdx="1" presStyleCnt="6">
        <dgm:presLayoutVars>
          <dgm:chPref val="3"/>
        </dgm:presLayoutVars>
      </dgm:prSet>
      <dgm:spPr/>
    </dgm:pt>
    <dgm:pt modelId="{819472B1-B6BA-D444-B820-EDAB46735071}" type="pres">
      <dgm:prSet presAssocID="{7F60C8BA-41DC-E845-A76E-EC9181C24104}" presName="level3hierChild" presStyleCnt="0"/>
      <dgm:spPr/>
    </dgm:pt>
    <dgm:pt modelId="{569C550F-3D1C-E04E-A799-7DF1E7CB02F6}" type="pres">
      <dgm:prSet presAssocID="{C52AE356-021F-F544-85EE-BC6ECFEE27C4}" presName="conn2-1" presStyleLbl="parChTrans1D2" presStyleIdx="2" presStyleCnt="6"/>
      <dgm:spPr/>
    </dgm:pt>
    <dgm:pt modelId="{B989EE6A-9647-6F49-8597-58995F58A276}" type="pres">
      <dgm:prSet presAssocID="{C52AE356-021F-F544-85EE-BC6ECFEE27C4}" presName="connTx" presStyleLbl="parChTrans1D2" presStyleIdx="2" presStyleCnt="6"/>
      <dgm:spPr/>
    </dgm:pt>
    <dgm:pt modelId="{0309C513-8C75-7847-9D4E-6984003C3956}" type="pres">
      <dgm:prSet presAssocID="{25A68472-7F2C-5247-A4C5-A91475173B53}" presName="root2" presStyleCnt="0"/>
      <dgm:spPr/>
    </dgm:pt>
    <dgm:pt modelId="{7F536DF5-51E4-6C41-AA2B-24D626D10DB4}" type="pres">
      <dgm:prSet presAssocID="{25A68472-7F2C-5247-A4C5-A91475173B53}" presName="LevelTwoTextNode" presStyleLbl="node2" presStyleIdx="2" presStyleCnt="6">
        <dgm:presLayoutVars>
          <dgm:chPref val="3"/>
        </dgm:presLayoutVars>
      </dgm:prSet>
      <dgm:spPr/>
    </dgm:pt>
    <dgm:pt modelId="{5EA6258E-8EB3-C447-A107-E68807CF6D99}" type="pres">
      <dgm:prSet presAssocID="{25A68472-7F2C-5247-A4C5-A91475173B53}" presName="level3hierChild" presStyleCnt="0"/>
      <dgm:spPr/>
    </dgm:pt>
    <dgm:pt modelId="{E5224F61-14DA-F740-A71A-26EE2041F24F}" type="pres">
      <dgm:prSet presAssocID="{1F98C8BF-9654-444B-8E61-473D819B7195}" presName="conn2-1" presStyleLbl="parChTrans1D2" presStyleIdx="3" presStyleCnt="6"/>
      <dgm:spPr/>
    </dgm:pt>
    <dgm:pt modelId="{A9B1A9F1-FA44-F144-9E9C-E586D3D8EF81}" type="pres">
      <dgm:prSet presAssocID="{1F98C8BF-9654-444B-8E61-473D819B7195}" presName="connTx" presStyleLbl="parChTrans1D2" presStyleIdx="3" presStyleCnt="6"/>
      <dgm:spPr/>
    </dgm:pt>
    <dgm:pt modelId="{E2B169A4-623E-5947-B4C5-8AC5752C9406}" type="pres">
      <dgm:prSet presAssocID="{96FF8747-4094-C948-B91D-9E222C0F5969}" presName="root2" presStyleCnt="0"/>
      <dgm:spPr/>
    </dgm:pt>
    <dgm:pt modelId="{58C2BF53-6408-4945-9A1A-1F32E7CDCAD1}" type="pres">
      <dgm:prSet presAssocID="{96FF8747-4094-C948-B91D-9E222C0F5969}" presName="LevelTwoTextNode" presStyleLbl="node2" presStyleIdx="3" presStyleCnt="6">
        <dgm:presLayoutVars>
          <dgm:chPref val="3"/>
        </dgm:presLayoutVars>
      </dgm:prSet>
      <dgm:spPr/>
    </dgm:pt>
    <dgm:pt modelId="{5F4BAD91-3B35-2D4F-BC99-C4219A7DCCE4}" type="pres">
      <dgm:prSet presAssocID="{96FF8747-4094-C948-B91D-9E222C0F5969}" presName="level3hierChild" presStyleCnt="0"/>
      <dgm:spPr/>
    </dgm:pt>
    <dgm:pt modelId="{E03B1C8E-5A4A-4D4F-A1B7-39A29B4C9B7F}" type="pres">
      <dgm:prSet presAssocID="{C1F8806B-1E2F-1E4C-A8E2-50D400CA2C76}" presName="conn2-1" presStyleLbl="parChTrans1D2" presStyleIdx="4" presStyleCnt="6"/>
      <dgm:spPr/>
    </dgm:pt>
    <dgm:pt modelId="{CBC1A3A6-5B7E-284A-902D-4C763DFB3935}" type="pres">
      <dgm:prSet presAssocID="{C1F8806B-1E2F-1E4C-A8E2-50D400CA2C76}" presName="connTx" presStyleLbl="parChTrans1D2" presStyleIdx="4" presStyleCnt="6"/>
      <dgm:spPr/>
    </dgm:pt>
    <dgm:pt modelId="{96AF2290-B796-DF42-AC35-71DCC0CAA689}" type="pres">
      <dgm:prSet presAssocID="{6664100D-8E2A-E049-A87D-8BCDDA64C996}" presName="root2" presStyleCnt="0"/>
      <dgm:spPr/>
    </dgm:pt>
    <dgm:pt modelId="{6FA8E34A-49CD-754D-B626-BD01758EDF17}" type="pres">
      <dgm:prSet presAssocID="{6664100D-8E2A-E049-A87D-8BCDDA64C996}" presName="LevelTwoTextNode" presStyleLbl="node2" presStyleIdx="4" presStyleCnt="6">
        <dgm:presLayoutVars>
          <dgm:chPref val="3"/>
        </dgm:presLayoutVars>
      </dgm:prSet>
      <dgm:spPr/>
    </dgm:pt>
    <dgm:pt modelId="{5731DB95-D9D3-1440-89A3-DF84B0E86FB5}" type="pres">
      <dgm:prSet presAssocID="{6664100D-8E2A-E049-A87D-8BCDDA64C996}" presName="level3hierChild" presStyleCnt="0"/>
      <dgm:spPr/>
    </dgm:pt>
    <dgm:pt modelId="{E138183F-7BAD-824F-85E8-4E3EBC6D5A95}" type="pres">
      <dgm:prSet presAssocID="{362DBBEF-35EB-CA4A-A2A5-29D03140D98D}" presName="conn2-1" presStyleLbl="parChTrans1D2" presStyleIdx="5" presStyleCnt="6"/>
      <dgm:spPr/>
    </dgm:pt>
    <dgm:pt modelId="{DF707F33-6858-A24E-9827-0CE53AA536C6}" type="pres">
      <dgm:prSet presAssocID="{362DBBEF-35EB-CA4A-A2A5-29D03140D98D}" presName="connTx" presStyleLbl="parChTrans1D2" presStyleIdx="5" presStyleCnt="6"/>
      <dgm:spPr/>
    </dgm:pt>
    <dgm:pt modelId="{43AE4654-46AA-FC49-815C-79E7FD6804DE}" type="pres">
      <dgm:prSet presAssocID="{AF790BF8-71CD-BE49-AE26-2CF3FDEB103A}" presName="root2" presStyleCnt="0"/>
      <dgm:spPr/>
    </dgm:pt>
    <dgm:pt modelId="{1A31E864-2D77-1747-9C92-6816A6D5EE1B}" type="pres">
      <dgm:prSet presAssocID="{AF790BF8-71CD-BE49-AE26-2CF3FDEB103A}" presName="LevelTwoTextNode" presStyleLbl="node2" presStyleIdx="5" presStyleCnt="6">
        <dgm:presLayoutVars>
          <dgm:chPref val="3"/>
        </dgm:presLayoutVars>
      </dgm:prSet>
      <dgm:spPr/>
    </dgm:pt>
    <dgm:pt modelId="{6ABBAD93-C2D0-8048-9933-3455D0FD85EA}" type="pres">
      <dgm:prSet presAssocID="{AF790BF8-71CD-BE49-AE26-2CF3FDEB103A}" presName="level3hierChild" presStyleCnt="0"/>
      <dgm:spPr/>
    </dgm:pt>
  </dgm:ptLst>
  <dgm:cxnLst>
    <dgm:cxn modelId="{D1A9C811-9A98-2946-8A1A-DF0E5A8B7434}" type="presOf" srcId="{E4B36F2F-7290-ED42-B6EB-90B697E22BE4}" destId="{EE3B68C9-B198-C04F-A97C-B6BEBD546B29}" srcOrd="0" destOrd="0" presId="urn:microsoft.com/office/officeart/2005/8/layout/hierarchy2"/>
    <dgm:cxn modelId="{EDDF9F1B-33B6-CA41-BB5A-5136C4303E4C}" type="presOf" srcId="{BE185975-823E-CF4A-8453-4FC70222FA6A}" destId="{61CA5326-E0E2-7343-9A98-FB26AAA714FB}" srcOrd="0" destOrd="0" presId="urn:microsoft.com/office/officeart/2005/8/layout/hierarchy2"/>
    <dgm:cxn modelId="{E0B07B1D-F007-2A4C-A22C-44E2606993BE}" srcId="{BE185975-823E-CF4A-8453-4FC70222FA6A}" destId="{25A68472-7F2C-5247-A4C5-A91475173B53}" srcOrd="2" destOrd="0" parTransId="{C52AE356-021F-F544-85EE-BC6ECFEE27C4}" sibTransId="{B6F35210-B6CF-2646-8F1A-B646F0BFC65D}"/>
    <dgm:cxn modelId="{928E7A20-DDDC-9F47-AB99-AAFEE1701998}" srcId="{BE185975-823E-CF4A-8453-4FC70222FA6A}" destId="{7F60C8BA-41DC-E845-A76E-EC9181C24104}" srcOrd="1" destOrd="0" parTransId="{99A664C2-8886-2E46-BEA9-113BF64E132A}" sibTransId="{4C4623C4-7094-E747-A9C0-866C44BB37EC}"/>
    <dgm:cxn modelId="{C3BDC32A-3AC2-284E-AC1C-437A26325585}" type="presOf" srcId="{C1F8806B-1E2F-1E4C-A8E2-50D400CA2C76}" destId="{E03B1C8E-5A4A-4D4F-A1B7-39A29B4C9B7F}" srcOrd="0" destOrd="0" presId="urn:microsoft.com/office/officeart/2005/8/layout/hierarchy2"/>
    <dgm:cxn modelId="{977BE52B-1B0C-A24C-8742-0E98C61970E5}" srcId="{BE185975-823E-CF4A-8453-4FC70222FA6A}" destId="{E4B36F2F-7290-ED42-B6EB-90B697E22BE4}" srcOrd="0" destOrd="0" parTransId="{49BE4FDB-0CF0-9746-87E3-7C15FCC16D65}" sibTransId="{D018D78A-4598-7646-B786-A7B68852E4EF}"/>
    <dgm:cxn modelId="{9C5A1A2D-AE8C-1244-AFA7-012C7D372B94}" type="presOf" srcId="{7F60C8BA-41DC-E845-A76E-EC9181C24104}" destId="{9B428A0B-5027-EA48-A693-E422BD2AB171}" srcOrd="0" destOrd="0" presId="urn:microsoft.com/office/officeart/2005/8/layout/hierarchy2"/>
    <dgm:cxn modelId="{BB8CC135-903F-844D-87C3-E923E5D2371E}" type="presOf" srcId="{1F98C8BF-9654-444B-8E61-473D819B7195}" destId="{A9B1A9F1-FA44-F144-9E9C-E586D3D8EF81}" srcOrd="1" destOrd="0" presId="urn:microsoft.com/office/officeart/2005/8/layout/hierarchy2"/>
    <dgm:cxn modelId="{580CCF59-4178-C14D-ABEE-816A0D12CF65}" type="presOf" srcId="{49BE4FDB-0CF0-9746-87E3-7C15FCC16D65}" destId="{A1E1A392-98ED-534E-9C84-0C7CD102671D}" srcOrd="0" destOrd="0" presId="urn:microsoft.com/office/officeart/2005/8/layout/hierarchy2"/>
    <dgm:cxn modelId="{8A8CF65F-E0C8-F44E-90E7-20077950E1F2}" type="presOf" srcId="{49BE4FDB-0CF0-9746-87E3-7C15FCC16D65}" destId="{DCE246F7-33CF-CA48-94C4-A20E9D59479D}" srcOrd="1" destOrd="0" presId="urn:microsoft.com/office/officeart/2005/8/layout/hierarchy2"/>
    <dgm:cxn modelId="{FA8B0C6B-4383-7541-93AF-54054A3E7457}" type="presOf" srcId="{AF790BF8-71CD-BE49-AE26-2CF3FDEB103A}" destId="{1A31E864-2D77-1747-9C92-6816A6D5EE1B}" srcOrd="0" destOrd="0" presId="urn:microsoft.com/office/officeart/2005/8/layout/hierarchy2"/>
    <dgm:cxn modelId="{7460926D-CAB5-2F40-B7A0-DBE682ED0DDD}" type="presOf" srcId="{96FF8747-4094-C948-B91D-9E222C0F5969}" destId="{58C2BF53-6408-4945-9A1A-1F32E7CDCAD1}" srcOrd="0" destOrd="0" presId="urn:microsoft.com/office/officeart/2005/8/layout/hierarchy2"/>
    <dgm:cxn modelId="{8BA20F73-448A-C147-9717-A1B2848C5534}" srcId="{76547ECD-6A5F-2944-80E0-EE23DB4C5FA5}" destId="{BE185975-823E-CF4A-8453-4FC70222FA6A}" srcOrd="0" destOrd="0" parTransId="{A561931B-CF28-8C44-B27C-5C08E2BEFABB}" sibTransId="{14490317-41CE-9B49-A168-0DFE33041336}"/>
    <dgm:cxn modelId="{D0049E78-7333-F149-AA6F-A894848531C9}" type="presOf" srcId="{99A664C2-8886-2E46-BEA9-113BF64E132A}" destId="{8744B85D-5E10-2E45-B92A-BB1C3252C6CD}" srcOrd="1" destOrd="0" presId="urn:microsoft.com/office/officeart/2005/8/layout/hierarchy2"/>
    <dgm:cxn modelId="{9F333E89-ABDF-5D42-ABFE-C367ED75BB63}" type="presOf" srcId="{99A664C2-8886-2E46-BEA9-113BF64E132A}" destId="{B080F80D-F98B-F441-B1AC-6A34B13C5E70}" srcOrd="0" destOrd="0" presId="urn:microsoft.com/office/officeart/2005/8/layout/hierarchy2"/>
    <dgm:cxn modelId="{97364F8E-C14D-3446-A354-27FDD042B2EE}" srcId="{BE185975-823E-CF4A-8453-4FC70222FA6A}" destId="{AF790BF8-71CD-BE49-AE26-2CF3FDEB103A}" srcOrd="5" destOrd="0" parTransId="{362DBBEF-35EB-CA4A-A2A5-29D03140D98D}" sibTransId="{B1077797-34AC-A343-BA21-0D25F3084FAD}"/>
    <dgm:cxn modelId="{A4ECA88E-836F-0442-A1DF-734F0828674F}" type="presOf" srcId="{76547ECD-6A5F-2944-80E0-EE23DB4C5FA5}" destId="{9476CBFC-3625-6B45-9392-8C24B33B56BA}" srcOrd="0" destOrd="0" presId="urn:microsoft.com/office/officeart/2005/8/layout/hierarchy2"/>
    <dgm:cxn modelId="{22EE989B-1935-D44E-9DC7-5FE6F459E4CD}" type="presOf" srcId="{1F98C8BF-9654-444B-8E61-473D819B7195}" destId="{E5224F61-14DA-F740-A71A-26EE2041F24F}" srcOrd="0" destOrd="0" presId="urn:microsoft.com/office/officeart/2005/8/layout/hierarchy2"/>
    <dgm:cxn modelId="{FA471E9C-7952-1E47-AB5A-D42EA63CEA8C}" srcId="{BE185975-823E-CF4A-8453-4FC70222FA6A}" destId="{6664100D-8E2A-E049-A87D-8BCDDA64C996}" srcOrd="4" destOrd="0" parTransId="{C1F8806B-1E2F-1E4C-A8E2-50D400CA2C76}" sibTransId="{E466AD18-7DC1-2E40-A34D-F1A6EC91E0F5}"/>
    <dgm:cxn modelId="{6B9CDB9F-AC6E-0845-8767-B52CB171C06D}" type="presOf" srcId="{C1F8806B-1E2F-1E4C-A8E2-50D400CA2C76}" destId="{CBC1A3A6-5B7E-284A-902D-4C763DFB3935}" srcOrd="1" destOrd="0" presId="urn:microsoft.com/office/officeart/2005/8/layout/hierarchy2"/>
    <dgm:cxn modelId="{63ABDAB8-19D6-5F48-A8FC-798796FF8208}" type="presOf" srcId="{6664100D-8E2A-E049-A87D-8BCDDA64C996}" destId="{6FA8E34A-49CD-754D-B626-BD01758EDF17}" srcOrd="0" destOrd="0" presId="urn:microsoft.com/office/officeart/2005/8/layout/hierarchy2"/>
    <dgm:cxn modelId="{23722CBB-60AA-D949-B30B-00E5D6441052}" type="presOf" srcId="{C52AE356-021F-F544-85EE-BC6ECFEE27C4}" destId="{569C550F-3D1C-E04E-A799-7DF1E7CB02F6}" srcOrd="0" destOrd="0" presId="urn:microsoft.com/office/officeart/2005/8/layout/hierarchy2"/>
    <dgm:cxn modelId="{D6C6E7C3-82E7-1241-AAEF-460391913590}" type="presOf" srcId="{25A68472-7F2C-5247-A4C5-A91475173B53}" destId="{7F536DF5-51E4-6C41-AA2B-24D626D10DB4}" srcOrd="0" destOrd="0" presId="urn:microsoft.com/office/officeart/2005/8/layout/hierarchy2"/>
    <dgm:cxn modelId="{BC56AFCD-D6B2-7344-8B0B-EA5916771E4E}" type="presOf" srcId="{362DBBEF-35EB-CA4A-A2A5-29D03140D98D}" destId="{DF707F33-6858-A24E-9827-0CE53AA536C6}" srcOrd="1" destOrd="0" presId="urn:microsoft.com/office/officeart/2005/8/layout/hierarchy2"/>
    <dgm:cxn modelId="{134827D5-8112-1D4F-94CE-A1C2AA247A94}" srcId="{BE185975-823E-CF4A-8453-4FC70222FA6A}" destId="{96FF8747-4094-C948-B91D-9E222C0F5969}" srcOrd="3" destOrd="0" parTransId="{1F98C8BF-9654-444B-8E61-473D819B7195}" sibTransId="{19A52DE8-15B9-1345-83B8-BEEF85BBBF87}"/>
    <dgm:cxn modelId="{01BDCDDA-A573-1140-97B5-AEF36FED8A5B}" type="presOf" srcId="{C52AE356-021F-F544-85EE-BC6ECFEE27C4}" destId="{B989EE6A-9647-6F49-8597-58995F58A276}" srcOrd="1" destOrd="0" presId="urn:microsoft.com/office/officeart/2005/8/layout/hierarchy2"/>
    <dgm:cxn modelId="{520EF5E4-3CEA-CA42-806A-B8E5522F634F}" type="presOf" srcId="{362DBBEF-35EB-CA4A-A2A5-29D03140D98D}" destId="{E138183F-7BAD-824F-85E8-4E3EBC6D5A95}" srcOrd="0" destOrd="0" presId="urn:microsoft.com/office/officeart/2005/8/layout/hierarchy2"/>
    <dgm:cxn modelId="{3FC22464-E470-8941-AED0-434DF8BE2C1F}" type="presParOf" srcId="{9476CBFC-3625-6B45-9392-8C24B33B56BA}" destId="{0EAEDF22-F4DE-E642-81B1-2DBAB7150BF8}" srcOrd="0" destOrd="0" presId="urn:microsoft.com/office/officeart/2005/8/layout/hierarchy2"/>
    <dgm:cxn modelId="{C39C9345-5F4A-ED4A-9D30-74F003CCCB13}" type="presParOf" srcId="{0EAEDF22-F4DE-E642-81B1-2DBAB7150BF8}" destId="{61CA5326-E0E2-7343-9A98-FB26AAA714FB}" srcOrd="0" destOrd="0" presId="urn:microsoft.com/office/officeart/2005/8/layout/hierarchy2"/>
    <dgm:cxn modelId="{D14EAB1F-2576-3E47-8B84-68D618153019}" type="presParOf" srcId="{0EAEDF22-F4DE-E642-81B1-2DBAB7150BF8}" destId="{C2A8A9D5-4104-E449-B9F0-8D2F56BB4EB1}" srcOrd="1" destOrd="0" presId="urn:microsoft.com/office/officeart/2005/8/layout/hierarchy2"/>
    <dgm:cxn modelId="{E50D3D9A-7C38-724C-9670-BF5DD4C6DDAE}" type="presParOf" srcId="{C2A8A9D5-4104-E449-B9F0-8D2F56BB4EB1}" destId="{A1E1A392-98ED-534E-9C84-0C7CD102671D}" srcOrd="0" destOrd="0" presId="urn:microsoft.com/office/officeart/2005/8/layout/hierarchy2"/>
    <dgm:cxn modelId="{46DAA6A2-13C9-8743-B635-40811CF80CC2}" type="presParOf" srcId="{A1E1A392-98ED-534E-9C84-0C7CD102671D}" destId="{DCE246F7-33CF-CA48-94C4-A20E9D59479D}" srcOrd="0" destOrd="0" presId="urn:microsoft.com/office/officeart/2005/8/layout/hierarchy2"/>
    <dgm:cxn modelId="{1F413139-2A5E-684E-B277-63541AEB05C6}" type="presParOf" srcId="{C2A8A9D5-4104-E449-B9F0-8D2F56BB4EB1}" destId="{17C958AD-31FC-4642-B080-15ACA73683B1}" srcOrd="1" destOrd="0" presId="urn:microsoft.com/office/officeart/2005/8/layout/hierarchy2"/>
    <dgm:cxn modelId="{CED50A75-A9C4-DA45-A95B-4D1F38DDE5C5}" type="presParOf" srcId="{17C958AD-31FC-4642-B080-15ACA73683B1}" destId="{EE3B68C9-B198-C04F-A97C-B6BEBD546B29}" srcOrd="0" destOrd="0" presId="urn:microsoft.com/office/officeart/2005/8/layout/hierarchy2"/>
    <dgm:cxn modelId="{692209D8-73CD-EF44-B7D9-8469FB424FB8}" type="presParOf" srcId="{17C958AD-31FC-4642-B080-15ACA73683B1}" destId="{2C83103E-2B09-7540-A884-6839DA454188}" srcOrd="1" destOrd="0" presId="urn:microsoft.com/office/officeart/2005/8/layout/hierarchy2"/>
    <dgm:cxn modelId="{D0EF9128-42A1-FC4C-B946-468C1260B051}" type="presParOf" srcId="{C2A8A9D5-4104-E449-B9F0-8D2F56BB4EB1}" destId="{B080F80D-F98B-F441-B1AC-6A34B13C5E70}" srcOrd="2" destOrd="0" presId="urn:microsoft.com/office/officeart/2005/8/layout/hierarchy2"/>
    <dgm:cxn modelId="{B8632852-F925-C449-AE92-58F79B7397BE}" type="presParOf" srcId="{B080F80D-F98B-F441-B1AC-6A34B13C5E70}" destId="{8744B85D-5E10-2E45-B92A-BB1C3252C6CD}" srcOrd="0" destOrd="0" presId="urn:microsoft.com/office/officeart/2005/8/layout/hierarchy2"/>
    <dgm:cxn modelId="{0C5C6086-1AB4-B948-AC81-DF555CCC9603}" type="presParOf" srcId="{C2A8A9D5-4104-E449-B9F0-8D2F56BB4EB1}" destId="{4822798E-55B5-BD4B-87C6-B62D3720BF48}" srcOrd="3" destOrd="0" presId="urn:microsoft.com/office/officeart/2005/8/layout/hierarchy2"/>
    <dgm:cxn modelId="{371DDC33-6969-C64B-B5D0-1E5A1E7C801D}" type="presParOf" srcId="{4822798E-55B5-BD4B-87C6-B62D3720BF48}" destId="{9B428A0B-5027-EA48-A693-E422BD2AB171}" srcOrd="0" destOrd="0" presId="urn:microsoft.com/office/officeart/2005/8/layout/hierarchy2"/>
    <dgm:cxn modelId="{FA4DB307-6755-9548-883C-626ADA2B1382}" type="presParOf" srcId="{4822798E-55B5-BD4B-87C6-B62D3720BF48}" destId="{819472B1-B6BA-D444-B820-EDAB46735071}" srcOrd="1" destOrd="0" presId="urn:microsoft.com/office/officeart/2005/8/layout/hierarchy2"/>
    <dgm:cxn modelId="{86E47330-6B85-A441-94B4-3DBC0D5CA7E2}" type="presParOf" srcId="{C2A8A9D5-4104-E449-B9F0-8D2F56BB4EB1}" destId="{569C550F-3D1C-E04E-A799-7DF1E7CB02F6}" srcOrd="4" destOrd="0" presId="urn:microsoft.com/office/officeart/2005/8/layout/hierarchy2"/>
    <dgm:cxn modelId="{98D204E2-AE4E-4642-A3D3-1101097A2DBF}" type="presParOf" srcId="{569C550F-3D1C-E04E-A799-7DF1E7CB02F6}" destId="{B989EE6A-9647-6F49-8597-58995F58A276}" srcOrd="0" destOrd="0" presId="urn:microsoft.com/office/officeart/2005/8/layout/hierarchy2"/>
    <dgm:cxn modelId="{407F86AA-4E5C-7C4E-90F2-8C56E4A4E6EC}" type="presParOf" srcId="{C2A8A9D5-4104-E449-B9F0-8D2F56BB4EB1}" destId="{0309C513-8C75-7847-9D4E-6984003C3956}" srcOrd="5" destOrd="0" presId="urn:microsoft.com/office/officeart/2005/8/layout/hierarchy2"/>
    <dgm:cxn modelId="{261954AC-38BB-D842-8490-D5903E7D8433}" type="presParOf" srcId="{0309C513-8C75-7847-9D4E-6984003C3956}" destId="{7F536DF5-51E4-6C41-AA2B-24D626D10DB4}" srcOrd="0" destOrd="0" presId="urn:microsoft.com/office/officeart/2005/8/layout/hierarchy2"/>
    <dgm:cxn modelId="{74927DBC-1B3A-084A-970F-BFFED2C6CE8F}" type="presParOf" srcId="{0309C513-8C75-7847-9D4E-6984003C3956}" destId="{5EA6258E-8EB3-C447-A107-E68807CF6D99}" srcOrd="1" destOrd="0" presId="urn:microsoft.com/office/officeart/2005/8/layout/hierarchy2"/>
    <dgm:cxn modelId="{71B0F896-B376-2B4D-B99C-32E4814A5E4F}" type="presParOf" srcId="{C2A8A9D5-4104-E449-B9F0-8D2F56BB4EB1}" destId="{E5224F61-14DA-F740-A71A-26EE2041F24F}" srcOrd="6" destOrd="0" presId="urn:microsoft.com/office/officeart/2005/8/layout/hierarchy2"/>
    <dgm:cxn modelId="{E7C8FFB9-6657-6D4D-9C52-EB39A28D1A2A}" type="presParOf" srcId="{E5224F61-14DA-F740-A71A-26EE2041F24F}" destId="{A9B1A9F1-FA44-F144-9E9C-E586D3D8EF81}" srcOrd="0" destOrd="0" presId="urn:microsoft.com/office/officeart/2005/8/layout/hierarchy2"/>
    <dgm:cxn modelId="{F66D25E6-BFB6-E044-AF7C-28A91E5C50F6}" type="presParOf" srcId="{C2A8A9D5-4104-E449-B9F0-8D2F56BB4EB1}" destId="{E2B169A4-623E-5947-B4C5-8AC5752C9406}" srcOrd="7" destOrd="0" presId="urn:microsoft.com/office/officeart/2005/8/layout/hierarchy2"/>
    <dgm:cxn modelId="{CF77BFC6-6BD4-064F-93BE-119835FD91A8}" type="presParOf" srcId="{E2B169A4-623E-5947-B4C5-8AC5752C9406}" destId="{58C2BF53-6408-4945-9A1A-1F32E7CDCAD1}" srcOrd="0" destOrd="0" presId="urn:microsoft.com/office/officeart/2005/8/layout/hierarchy2"/>
    <dgm:cxn modelId="{D2EA440C-5330-F541-ACD1-22F39DA3809C}" type="presParOf" srcId="{E2B169A4-623E-5947-B4C5-8AC5752C9406}" destId="{5F4BAD91-3B35-2D4F-BC99-C4219A7DCCE4}" srcOrd="1" destOrd="0" presId="urn:microsoft.com/office/officeart/2005/8/layout/hierarchy2"/>
    <dgm:cxn modelId="{E19E5378-5010-744A-B9C2-CA1AB84FED69}" type="presParOf" srcId="{C2A8A9D5-4104-E449-B9F0-8D2F56BB4EB1}" destId="{E03B1C8E-5A4A-4D4F-A1B7-39A29B4C9B7F}" srcOrd="8" destOrd="0" presId="urn:microsoft.com/office/officeart/2005/8/layout/hierarchy2"/>
    <dgm:cxn modelId="{CE652CA6-DCA6-D74C-84CA-0921D7E49910}" type="presParOf" srcId="{E03B1C8E-5A4A-4D4F-A1B7-39A29B4C9B7F}" destId="{CBC1A3A6-5B7E-284A-902D-4C763DFB3935}" srcOrd="0" destOrd="0" presId="urn:microsoft.com/office/officeart/2005/8/layout/hierarchy2"/>
    <dgm:cxn modelId="{B8B02F32-B5BC-F244-970C-5510A388AF97}" type="presParOf" srcId="{C2A8A9D5-4104-E449-B9F0-8D2F56BB4EB1}" destId="{96AF2290-B796-DF42-AC35-71DCC0CAA689}" srcOrd="9" destOrd="0" presId="urn:microsoft.com/office/officeart/2005/8/layout/hierarchy2"/>
    <dgm:cxn modelId="{68C2E6C3-24A6-4C44-AD7B-AF2A5A3EF9FE}" type="presParOf" srcId="{96AF2290-B796-DF42-AC35-71DCC0CAA689}" destId="{6FA8E34A-49CD-754D-B626-BD01758EDF17}" srcOrd="0" destOrd="0" presId="urn:microsoft.com/office/officeart/2005/8/layout/hierarchy2"/>
    <dgm:cxn modelId="{1651F486-C171-E24A-B23D-392F43C255BD}" type="presParOf" srcId="{96AF2290-B796-DF42-AC35-71DCC0CAA689}" destId="{5731DB95-D9D3-1440-89A3-DF84B0E86FB5}" srcOrd="1" destOrd="0" presId="urn:microsoft.com/office/officeart/2005/8/layout/hierarchy2"/>
    <dgm:cxn modelId="{9B45B173-0822-3041-AFE9-DDF18B15C60B}" type="presParOf" srcId="{C2A8A9D5-4104-E449-B9F0-8D2F56BB4EB1}" destId="{E138183F-7BAD-824F-85E8-4E3EBC6D5A95}" srcOrd="10" destOrd="0" presId="urn:microsoft.com/office/officeart/2005/8/layout/hierarchy2"/>
    <dgm:cxn modelId="{D2325808-95DB-EC48-9CAD-EBF79FD74B27}" type="presParOf" srcId="{E138183F-7BAD-824F-85E8-4E3EBC6D5A95}" destId="{DF707F33-6858-A24E-9827-0CE53AA536C6}" srcOrd="0" destOrd="0" presId="urn:microsoft.com/office/officeart/2005/8/layout/hierarchy2"/>
    <dgm:cxn modelId="{395D5EC3-1507-8C48-9256-3F858DBDFEB8}" type="presParOf" srcId="{C2A8A9D5-4104-E449-B9F0-8D2F56BB4EB1}" destId="{43AE4654-46AA-FC49-815C-79E7FD6804DE}" srcOrd="11" destOrd="0" presId="urn:microsoft.com/office/officeart/2005/8/layout/hierarchy2"/>
    <dgm:cxn modelId="{C776F6CB-6747-F249-95CD-3F45B6223430}" type="presParOf" srcId="{43AE4654-46AA-FC49-815C-79E7FD6804DE}" destId="{1A31E864-2D77-1747-9C92-6816A6D5EE1B}" srcOrd="0" destOrd="0" presId="urn:microsoft.com/office/officeart/2005/8/layout/hierarchy2"/>
    <dgm:cxn modelId="{A2BE92D9-59F6-A04F-88D2-57B30A359978}" type="presParOf" srcId="{43AE4654-46AA-FC49-815C-79E7FD6804DE}" destId="{6ABBAD93-C2D0-8048-9933-3455D0FD85E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3763A6-F2D4-0B44-BFB6-EAC57ACAF1A5}" type="doc">
      <dgm:prSet loTypeId="urn:microsoft.com/office/officeart/2005/8/layout/cycle7" loCatId="" qsTypeId="urn:microsoft.com/office/officeart/2005/8/quickstyle/simple3" qsCatId="simple" csTypeId="urn:microsoft.com/office/officeart/2005/8/colors/accent5_2" csCatId="accent5" phldr="1"/>
      <dgm:spPr/>
      <dgm:t>
        <a:bodyPr/>
        <a:lstStyle/>
        <a:p>
          <a:endParaRPr lang="en-US"/>
        </a:p>
      </dgm:t>
    </dgm:pt>
    <dgm:pt modelId="{7533C23F-BCF7-BA4C-B2F5-901867E74F0B}">
      <dgm:prSet phldrT="[Text]"/>
      <dgm:spPr/>
      <dgm:t>
        <a:bodyPr/>
        <a:lstStyle/>
        <a:p>
          <a:r>
            <a:rPr lang="en-US" dirty="0"/>
            <a:t>Head</a:t>
          </a:r>
        </a:p>
        <a:p>
          <a:r>
            <a:rPr lang="en-US" dirty="0"/>
            <a:t>Know</a:t>
          </a:r>
        </a:p>
      </dgm:t>
    </dgm:pt>
    <dgm:pt modelId="{E157769B-3E39-4F4E-8BA0-32FCCF3B4CDE}" type="parTrans" cxnId="{133C45F0-2FEB-BB45-90EA-E5FCB08751F9}">
      <dgm:prSet/>
      <dgm:spPr/>
      <dgm:t>
        <a:bodyPr/>
        <a:lstStyle/>
        <a:p>
          <a:endParaRPr lang="en-US"/>
        </a:p>
      </dgm:t>
    </dgm:pt>
    <dgm:pt modelId="{2901B8A8-05F2-4349-A7C5-FD2AAA1A9908}" type="sibTrans" cxnId="{133C45F0-2FEB-BB45-90EA-E5FCB08751F9}">
      <dgm:prSet/>
      <dgm:spPr/>
      <dgm:t>
        <a:bodyPr/>
        <a:lstStyle/>
        <a:p>
          <a:endParaRPr lang="en-US"/>
        </a:p>
      </dgm:t>
    </dgm:pt>
    <dgm:pt modelId="{9DF56CB4-8732-5E45-A047-0AC6212D66B0}">
      <dgm:prSet phldrT="[Text]"/>
      <dgm:spPr/>
      <dgm:t>
        <a:bodyPr/>
        <a:lstStyle/>
        <a:p>
          <a:r>
            <a:rPr lang="en-US" dirty="0"/>
            <a:t>Heart</a:t>
          </a:r>
        </a:p>
        <a:p>
          <a:r>
            <a:rPr lang="en-US" dirty="0"/>
            <a:t>Relate</a:t>
          </a:r>
        </a:p>
      </dgm:t>
    </dgm:pt>
    <dgm:pt modelId="{901BB7E2-FE90-794A-905F-D7505F6271B6}" type="parTrans" cxnId="{4B1DC515-3016-DA45-9AF4-A957B8DD8D9A}">
      <dgm:prSet/>
      <dgm:spPr/>
      <dgm:t>
        <a:bodyPr/>
        <a:lstStyle/>
        <a:p>
          <a:endParaRPr lang="en-US"/>
        </a:p>
      </dgm:t>
    </dgm:pt>
    <dgm:pt modelId="{70525D1D-0BA6-0F40-A5D4-FDA3E4E8EDD0}" type="sibTrans" cxnId="{4B1DC515-3016-DA45-9AF4-A957B8DD8D9A}">
      <dgm:prSet/>
      <dgm:spPr/>
      <dgm:t>
        <a:bodyPr/>
        <a:lstStyle/>
        <a:p>
          <a:endParaRPr lang="en-US"/>
        </a:p>
      </dgm:t>
    </dgm:pt>
    <dgm:pt modelId="{7E687768-86A8-8F4C-806F-FBD50C42C2A8}">
      <dgm:prSet phldrT="[Text]"/>
      <dgm:spPr/>
      <dgm:t>
        <a:bodyPr/>
        <a:lstStyle/>
        <a:p>
          <a:r>
            <a:rPr lang="en-US" dirty="0"/>
            <a:t>Hands</a:t>
          </a:r>
        </a:p>
        <a:p>
          <a:r>
            <a:rPr lang="en-US" dirty="0"/>
            <a:t>Practice</a:t>
          </a:r>
        </a:p>
      </dgm:t>
    </dgm:pt>
    <dgm:pt modelId="{B5987DC2-F2BD-7142-A545-6507195402AE}" type="parTrans" cxnId="{B3A9DD66-612D-C24F-AC79-C9A0F4668038}">
      <dgm:prSet/>
      <dgm:spPr/>
      <dgm:t>
        <a:bodyPr/>
        <a:lstStyle/>
        <a:p>
          <a:endParaRPr lang="en-US"/>
        </a:p>
      </dgm:t>
    </dgm:pt>
    <dgm:pt modelId="{EE22CEF0-EE8E-A240-BE6F-EC7A375ED478}" type="sibTrans" cxnId="{B3A9DD66-612D-C24F-AC79-C9A0F4668038}">
      <dgm:prSet/>
      <dgm:spPr/>
      <dgm:t>
        <a:bodyPr/>
        <a:lstStyle/>
        <a:p>
          <a:endParaRPr lang="en-US"/>
        </a:p>
      </dgm:t>
    </dgm:pt>
    <dgm:pt modelId="{A69D4931-7E27-3C45-BC06-9D0A06FFB7F8}" type="pres">
      <dgm:prSet presAssocID="{083763A6-F2D4-0B44-BFB6-EAC57ACAF1A5}" presName="Name0" presStyleCnt="0">
        <dgm:presLayoutVars>
          <dgm:dir/>
          <dgm:resizeHandles val="exact"/>
        </dgm:presLayoutVars>
      </dgm:prSet>
      <dgm:spPr/>
    </dgm:pt>
    <dgm:pt modelId="{DBC9E2EC-2246-254F-B9C4-1AFE32195CED}" type="pres">
      <dgm:prSet presAssocID="{7533C23F-BCF7-BA4C-B2F5-901867E74F0B}" presName="node" presStyleLbl="node1" presStyleIdx="0" presStyleCnt="3">
        <dgm:presLayoutVars>
          <dgm:bulletEnabled val="1"/>
        </dgm:presLayoutVars>
      </dgm:prSet>
      <dgm:spPr/>
    </dgm:pt>
    <dgm:pt modelId="{A67C795D-3F58-3446-A269-16C966333212}" type="pres">
      <dgm:prSet presAssocID="{2901B8A8-05F2-4349-A7C5-FD2AAA1A9908}" presName="sibTrans" presStyleLbl="sibTrans2D1" presStyleIdx="0" presStyleCnt="3"/>
      <dgm:spPr/>
    </dgm:pt>
    <dgm:pt modelId="{23A25D16-998E-2C46-8548-293C1381A5AD}" type="pres">
      <dgm:prSet presAssocID="{2901B8A8-05F2-4349-A7C5-FD2AAA1A9908}" presName="connectorText" presStyleLbl="sibTrans2D1" presStyleIdx="0" presStyleCnt="3"/>
      <dgm:spPr/>
    </dgm:pt>
    <dgm:pt modelId="{19788C48-CFB3-F24A-AF72-AC9220C1EED8}" type="pres">
      <dgm:prSet presAssocID="{9DF56CB4-8732-5E45-A047-0AC6212D66B0}" presName="node" presStyleLbl="node1" presStyleIdx="1" presStyleCnt="3">
        <dgm:presLayoutVars>
          <dgm:bulletEnabled val="1"/>
        </dgm:presLayoutVars>
      </dgm:prSet>
      <dgm:spPr/>
    </dgm:pt>
    <dgm:pt modelId="{7203723A-D041-174D-9D70-CA496B9551A3}" type="pres">
      <dgm:prSet presAssocID="{70525D1D-0BA6-0F40-A5D4-FDA3E4E8EDD0}" presName="sibTrans" presStyleLbl="sibTrans2D1" presStyleIdx="1" presStyleCnt="3"/>
      <dgm:spPr/>
    </dgm:pt>
    <dgm:pt modelId="{A688C403-ED3D-EE40-B2C4-7E9226473680}" type="pres">
      <dgm:prSet presAssocID="{70525D1D-0BA6-0F40-A5D4-FDA3E4E8EDD0}" presName="connectorText" presStyleLbl="sibTrans2D1" presStyleIdx="1" presStyleCnt="3"/>
      <dgm:spPr/>
    </dgm:pt>
    <dgm:pt modelId="{7EAEF7FF-122E-2B45-A2E1-BAF2C41D2B2A}" type="pres">
      <dgm:prSet presAssocID="{7E687768-86A8-8F4C-806F-FBD50C42C2A8}" presName="node" presStyleLbl="node1" presStyleIdx="2" presStyleCnt="3">
        <dgm:presLayoutVars>
          <dgm:bulletEnabled val="1"/>
        </dgm:presLayoutVars>
      </dgm:prSet>
      <dgm:spPr/>
    </dgm:pt>
    <dgm:pt modelId="{BCC96FE0-A9EE-F84C-B8DA-7DF7A0EF8537}" type="pres">
      <dgm:prSet presAssocID="{EE22CEF0-EE8E-A240-BE6F-EC7A375ED478}" presName="sibTrans" presStyleLbl="sibTrans2D1" presStyleIdx="2" presStyleCnt="3"/>
      <dgm:spPr/>
    </dgm:pt>
    <dgm:pt modelId="{D92FFAC9-CC6D-2D4D-AEFE-DD514F18B08A}" type="pres">
      <dgm:prSet presAssocID="{EE22CEF0-EE8E-A240-BE6F-EC7A375ED478}" presName="connectorText" presStyleLbl="sibTrans2D1" presStyleIdx="2" presStyleCnt="3"/>
      <dgm:spPr/>
    </dgm:pt>
  </dgm:ptLst>
  <dgm:cxnLst>
    <dgm:cxn modelId="{937B8A0E-7C5D-0A4E-B0BD-B9B2C61BB0D9}" type="presOf" srcId="{083763A6-F2D4-0B44-BFB6-EAC57ACAF1A5}" destId="{A69D4931-7E27-3C45-BC06-9D0A06FFB7F8}" srcOrd="0" destOrd="0" presId="urn:microsoft.com/office/officeart/2005/8/layout/cycle7"/>
    <dgm:cxn modelId="{0FFA1413-CA91-014D-A5DA-DC34380A7DAF}" type="presOf" srcId="{2901B8A8-05F2-4349-A7C5-FD2AAA1A9908}" destId="{23A25D16-998E-2C46-8548-293C1381A5AD}" srcOrd="1" destOrd="0" presId="urn:microsoft.com/office/officeart/2005/8/layout/cycle7"/>
    <dgm:cxn modelId="{4B1DC515-3016-DA45-9AF4-A957B8DD8D9A}" srcId="{083763A6-F2D4-0B44-BFB6-EAC57ACAF1A5}" destId="{9DF56CB4-8732-5E45-A047-0AC6212D66B0}" srcOrd="1" destOrd="0" parTransId="{901BB7E2-FE90-794A-905F-D7505F6271B6}" sibTransId="{70525D1D-0BA6-0F40-A5D4-FDA3E4E8EDD0}"/>
    <dgm:cxn modelId="{A558953E-5F5F-E940-B70D-FD38E44D1C81}" type="presOf" srcId="{EE22CEF0-EE8E-A240-BE6F-EC7A375ED478}" destId="{D92FFAC9-CC6D-2D4D-AEFE-DD514F18B08A}" srcOrd="1" destOrd="0" presId="urn:microsoft.com/office/officeart/2005/8/layout/cycle7"/>
    <dgm:cxn modelId="{BF05405B-4922-F845-A9B2-7E9FC29B7EF4}" type="presOf" srcId="{7533C23F-BCF7-BA4C-B2F5-901867E74F0B}" destId="{DBC9E2EC-2246-254F-B9C4-1AFE32195CED}" srcOrd="0" destOrd="0" presId="urn:microsoft.com/office/officeart/2005/8/layout/cycle7"/>
    <dgm:cxn modelId="{B2CC0965-B6C1-BE44-ACF2-43ADA5F94281}" type="presOf" srcId="{EE22CEF0-EE8E-A240-BE6F-EC7A375ED478}" destId="{BCC96FE0-A9EE-F84C-B8DA-7DF7A0EF8537}" srcOrd="0" destOrd="0" presId="urn:microsoft.com/office/officeart/2005/8/layout/cycle7"/>
    <dgm:cxn modelId="{B3A9DD66-612D-C24F-AC79-C9A0F4668038}" srcId="{083763A6-F2D4-0B44-BFB6-EAC57ACAF1A5}" destId="{7E687768-86A8-8F4C-806F-FBD50C42C2A8}" srcOrd="2" destOrd="0" parTransId="{B5987DC2-F2BD-7142-A545-6507195402AE}" sibTransId="{EE22CEF0-EE8E-A240-BE6F-EC7A375ED478}"/>
    <dgm:cxn modelId="{E8463F9D-69B9-1A41-9317-5B0A6240CF8D}" type="presOf" srcId="{70525D1D-0BA6-0F40-A5D4-FDA3E4E8EDD0}" destId="{7203723A-D041-174D-9D70-CA496B9551A3}" srcOrd="0" destOrd="0" presId="urn:microsoft.com/office/officeart/2005/8/layout/cycle7"/>
    <dgm:cxn modelId="{E0E96AB9-8BF7-1345-9D79-A7F585CC07BA}" type="presOf" srcId="{9DF56CB4-8732-5E45-A047-0AC6212D66B0}" destId="{19788C48-CFB3-F24A-AF72-AC9220C1EED8}" srcOrd="0" destOrd="0" presId="urn:microsoft.com/office/officeart/2005/8/layout/cycle7"/>
    <dgm:cxn modelId="{77EDB0BA-DAF4-7846-B7F8-1552141F80D7}" type="presOf" srcId="{2901B8A8-05F2-4349-A7C5-FD2AAA1A9908}" destId="{A67C795D-3F58-3446-A269-16C966333212}" srcOrd="0" destOrd="0" presId="urn:microsoft.com/office/officeart/2005/8/layout/cycle7"/>
    <dgm:cxn modelId="{133C45F0-2FEB-BB45-90EA-E5FCB08751F9}" srcId="{083763A6-F2D4-0B44-BFB6-EAC57ACAF1A5}" destId="{7533C23F-BCF7-BA4C-B2F5-901867E74F0B}" srcOrd="0" destOrd="0" parTransId="{E157769B-3E39-4F4E-8BA0-32FCCF3B4CDE}" sibTransId="{2901B8A8-05F2-4349-A7C5-FD2AAA1A9908}"/>
    <dgm:cxn modelId="{3741B2F2-3C8D-8D4E-A96F-63ECC3EFF8BD}" type="presOf" srcId="{70525D1D-0BA6-0F40-A5D4-FDA3E4E8EDD0}" destId="{A688C403-ED3D-EE40-B2C4-7E9226473680}" srcOrd="1" destOrd="0" presId="urn:microsoft.com/office/officeart/2005/8/layout/cycle7"/>
    <dgm:cxn modelId="{7B3257F7-97FB-BA4A-ABC5-89E28C5B6C95}" type="presOf" srcId="{7E687768-86A8-8F4C-806F-FBD50C42C2A8}" destId="{7EAEF7FF-122E-2B45-A2E1-BAF2C41D2B2A}" srcOrd="0" destOrd="0" presId="urn:microsoft.com/office/officeart/2005/8/layout/cycle7"/>
    <dgm:cxn modelId="{6F8E7D97-E506-6248-90B5-764DE2B5B93E}" type="presParOf" srcId="{A69D4931-7E27-3C45-BC06-9D0A06FFB7F8}" destId="{DBC9E2EC-2246-254F-B9C4-1AFE32195CED}" srcOrd="0" destOrd="0" presId="urn:microsoft.com/office/officeart/2005/8/layout/cycle7"/>
    <dgm:cxn modelId="{54FEA9BF-C693-1B4D-BFDC-30674E1FF812}" type="presParOf" srcId="{A69D4931-7E27-3C45-BC06-9D0A06FFB7F8}" destId="{A67C795D-3F58-3446-A269-16C966333212}" srcOrd="1" destOrd="0" presId="urn:microsoft.com/office/officeart/2005/8/layout/cycle7"/>
    <dgm:cxn modelId="{679EB864-7978-D346-84D4-DA7C01D6FEEA}" type="presParOf" srcId="{A67C795D-3F58-3446-A269-16C966333212}" destId="{23A25D16-998E-2C46-8548-293C1381A5AD}" srcOrd="0" destOrd="0" presId="urn:microsoft.com/office/officeart/2005/8/layout/cycle7"/>
    <dgm:cxn modelId="{01D9FAF8-FB31-2D48-927F-A7275E87AA0F}" type="presParOf" srcId="{A69D4931-7E27-3C45-BC06-9D0A06FFB7F8}" destId="{19788C48-CFB3-F24A-AF72-AC9220C1EED8}" srcOrd="2" destOrd="0" presId="urn:microsoft.com/office/officeart/2005/8/layout/cycle7"/>
    <dgm:cxn modelId="{944FF46E-EBBB-3143-8C2D-5CD2D614F16B}" type="presParOf" srcId="{A69D4931-7E27-3C45-BC06-9D0A06FFB7F8}" destId="{7203723A-D041-174D-9D70-CA496B9551A3}" srcOrd="3" destOrd="0" presId="urn:microsoft.com/office/officeart/2005/8/layout/cycle7"/>
    <dgm:cxn modelId="{C677D097-D216-5345-8DA9-9AB027B68BAC}" type="presParOf" srcId="{7203723A-D041-174D-9D70-CA496B9551A3}" destId="{A688C403-ED3D-EE40-B2C4-7E9226473680}" srcOrd="0" destOrd="0" presId="urn:microsoft.com/office/officeart/2005/8/layout/cycle7"/>
    <dgm:cxn modelId="{A45D9487-B671-7248-9FC7-8FC5521E479C}" type="presParOf" srcId="{A69D4931-7E27-3C45-BC06-9D0A06FFB7F8}" destId="{7EAEF7FF-122E-2B45-A2E1-BAF2C41D2B2A}" srcOrd="4" destOrd="0" presId="urn:microsoft.com/office/officeart/2005/8/layout/cycle7"/>
    <dgm:cxn modelId="{B3CA6286-224C-8B4B-8A31-81DF1FC3B999}" type="presParOf" srcId="{A69D4931-7E27-3C45-BC06-9D0A06FFB7F8}" destId="{BCC96FE0-A9EE-F84C-B8DA-7DF7A0EF8537}" srcOrd="5" destOrd="0" presId="urn:microsoft.com/office/officeart/2005/8/layout/cycle7"/>
    <dgm:cxn modelId="{E95AF816-0CBC-CB4D-94CE-FBAAC13ED207}" type="presParOf" srcId="{BCC96FE0-A9EE-F84C-B8DA-7DF7A0EF8537}" destId="{D92FFAC9-CC6D-2D4D-AEFE-DD514F18B08A}"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F7D1AA-C9AA-9746-A7FD-BAD8FC988497}" type="doc">
      <dgm:prSet loTypeId="urn:microsoft.com/office/officeart/2005/8/layout/venn2" loCatId="" qsTypeId="urn:microsoft.com/office/officeart/2005/8/quickstyle/simple2" qsCatId="simple" csTypeId="urn:microsoft.com/office/officeart/2005/8/colors/colorful1" csCatId="colorful" phldr="1"/>
      <dgm:spPr/>
      <dgm:t>
        <a:bodyPr/>
        <a:lstStyle/>
        <a:p>
          <a:endParaRPr lang="en-US"/>
        </a:p>
      </dgm:t>
    </dgm:pt>
    <dgm:pt modelId="{91A656EF-FC78-B646-95AD-69EF62CC6592}">
      <dgm:prSet phldrT="[Text]" custT="1"/>
      <dgm:spPr/>
      <dgm:t>
        <a:bodyPr/>
        <a:lstStyle/>
        <a:p>
          <a:r>
            <a:rPr lang="en-US" sz="2000" b="1" dirty="0">
              <a:solidFill>
                <a:schemeClr val="bg1"/>
              </a:solidFill>
            </a:rPr>
            <a:t>Intergenerational</a:t>
          </a:r>
        </a:p>
      </dgm:t>
    </dgm:pt>
    <dgm:pt modelId="{E89F6357-46DA-0240-8298-140B8308504D}" type="parTrans" cxnId="{87413E92-FE01-2845-A7C3-1A66F83A1914}">
      <dgm:prSet/>
      <dgm:spPr/>
      <dgm:t>
        <a:bodyPr/>
        <a:lstStyle/>
        <a:p>
          <a:endParaRPr lang="en-US"/>
        </a:p>
      </dgm:t>
    </dgm:pt>
    <dgm:pt modelId="{CF71B0C8-6604-3746-AD1F-4D39603CCADF}" type="sibTrans" cxnId="{87413E92-FE01-2845-A7C3-1A66F83A1914}">
      <dgm:prSet/>
      <dgm:spPr/>
      <dgm:t>
        <a:bodyPr/>
        <a:lstStyle/>
        <a:p>
          <a:endParaRPr lang="en-US"/>
        </a:p>
      </dgm:t>
    </dgm:pt>
    <dgm:pt modelId="{C32B7D04-6F30-EB4A-82C9-EBC69570F497}">
      <dgm:prSet phldrT="[Text]" custT="1"/>
      <dgm:spPr>
        <a:solidFill>
          <a:srgbClr val="C00000"/>
        </a:solidFill>
      </dgm:spPr>
      <dgm:t>
        <a:bodyPr/>
        <a:lstStyle/>
        <a:p>
          <a:r>
            <a:rPr lang="en-US" sz="2000" b="1" dirty="0">
              <a:solidFill>
                <a:schemeClr val="bg1"/>
              </a:solidFill>
            </a:rPr>
            <a:t>Family</a:t>
          </a:r>
        </a:p>
      </dgm:t>
    </dgm:pt>
    <dgm:pt modelId="{3E502F10-16A2-8F41-AF31-6082C1467CB3}" type="parTrans" cxnId="{C95B7D03-0306-644A-98B1-C8FDAE8FBCD1}">
      <dgm:prSet/>
      <dgm:spPr/>
      <dgm:t>
        <a:bodyPr/>
        <a:lstStyle/>
        <a:p>
          <a:endParaRPr lang="en-US"/>
        </a:p>
      </dgm:t>
    </dgm:pt>
    <dgm:pt modelId="{B864B156-9B71-E648-869C-5A6C2718140B}" type="sibTrans" cxnId="{C95B7D03-0306-644A-98B1-C8FDAE8FBCD1}">
      <dgm:prSet/>
      <dgm:spPr/>
      <dgm:t>
        <a:bodyPr/>
        <a:lstStyle/>
        <a:p>
          <a:endParaRPr lang="en-US"/>
        </a:p>
      </dgm:t>
    </dgm:pt>
    <dgm:pt modelId="{648022AA-157E-1741-A4BE-C5B6369EDC45}">
      <dgm:prSet phldrT="[Text]" custT="1"/>
      <dgm:spPr>
        <a:solidFill>
          <a:schemeClr val="accent5"/>
        </a:solidFill>
      </dgm:spPr>
      <dgm:t>
        <a:bodyPr/>
        <a:lstStyle/>
        <a:p>
          <a:r>
            <a:rPr lang="en-US" sz="2000" b="1" dirty="0">
              <a:solidFill>
                <a:schemeClr val="bg1"/>
              </a:solidFill>
            </a:rPr>
            <a:t>Peers or </a:t>
          </a:r>
        </a:p>
        <a:p>
          <a:r>
            <a:rPr lang="en-US" sz="2000" b="1" dirty="0">
              <a:solidFill>
                <a:schemeClr val="bg1"/>
              </a:solidFill>
            </a:rPr>
            <a:t>Life Stage </a:t>
          </a:r>
        </a:p>
      </dgm:t>
    </dgm:pt>
    <dgm:pt modelId="{93D10F02-578E-6E44-8089-21A3B3C0A4FA}" type="parTrans" cxnId="{CDCE1D10-3F3B-724C-A7D2-1C596CE798FE}">
      <dgm:prSet/>
      <dgm:spPr/>
      <dgm:t>
        <a:bodyPr/>
        <a:lstStyle/>
        <a:p>
          <a:endParaRPr lang="en-US"/>
        </a:p>
      </dgm:t>
    </dgm:pt>
    <dgm:pt modelId="{2F10D110-D6B7-6148-AC70-0ACE568F7AE3}" type="sibTrans" cxnId="{CDCE1D10-3F3B-724C-A7D2-1C596CE798FE}">
      <dgm:prSet/>
      <dgm:spPr/>
      <dgm:t>
        <a:bodyPr/>
        <a:lstStyle/>
        <a:p>
          <a:endParaRPr lang="en-US"/>
        </a:p>
      </dgm:t>
    </dgm:pt>
    <dgm:pt modelId="{8EE3795F-4AA9-F745-9C9E-E0AE4AA26D80}" type="pres">
      <dgm:prSet presAssocID="{8FF7D1AA-C9AA-9746-A7FD-BAD8FC988497}" presName="Name0" presStyleCnt="0">
        <dgm:presLayoutVars>
          <dgm:chMax val="7"/>
          <dgm:resizeHandles val="exact"/>
        </dgm:presLayoutVars>
      </dgm:prSet>
      <dgm:spPr/>
    </dgm:pt>
    <dgm:pt modelId="{D70C6250-EF49-9848-B4D4-15C8942A8EDD}" type="pres">
      <dgm:prSet presAssocID="{8FF7D1AA-C9AA-9746-A7FD-BAD8FC988497}" presName="comp1" presStyleCnt="0"/>
      <dgm:spPr/>
    </dgm:pt>
    <dgm:pt modelId="{24F16890-B36B-374F-B4FB-C92729071F5F}" type="pres">
      <dgm:prSet presAssocID="{8FF7D1AA-C9AA-9746-A7FD-BAD8FC988497}" presName="circle1" presStyleLbl="node1" presStyleIdx="0" presStyleCnt="3" custScaleX="136811"/>
      <dgm:spPr/>
    </dgm:pt>
    <dgm:pt modelId="{978D2724-917E-6149-AC8E-D1CD3193BD14}" type="pres">
      <dgm:prSet presAssocID="{8FF7D1AA-C9AA-9746-A7FD-BAD8FC988497}" presName="c1text" presStyleLbl="node1" presStyleIdx="0" presStyleCnt="3">
        <dgm:presLayoutVars>
          <dgm:bulletEnabled val="1"/>
        </dgm:presLayoutVars>
      </dgm:prSet>
      <dgm:spPr/>
    </dgm:pt>
    <dgm:pt modelId="{ECF05A6B-B8A5-5C45-97FE-B89525AEA6BB}" type="pres">
      <dgm:prSet presAssocID="{8FF7D1AA-C9AA-9746-A7FD-BAD8FC988497}" presName="comp2" presStyleCnt="0"/>
      <dgm:spPr/>
    </dgm:pt>
    <dgm:pt modelId="{0DA76900-591E-FD4E-9811-1F6FD7F2C373}" type="pres">
      <dgm:prSet presAssocID="{8FF7D1AA-C9AA-9746-A7FD-BAD8FC988497}" presName="circle2" presStyleLbl="node1" presStyleIdx="1" presStyleCnt="3" custScaleX="132772"/>
      <dgm:spPr/>
    </dgm:pt>
    <dgm:pt modelId="{376A895E-25AB-984A-BF2F-72D1300837D0}" type="pres">
      <dgm:prSet presAssocID="{8FF7D1AA-C9AA-9746-A7FD-BAD8FC988497}" presName="c2text" presStyleLbl="node1" presStyleIdx="1" presStyleCnt="3">
        <dgm:presLayoutVars>
          <dgm:bulletEnabled val="1"/>
        </dgm:presLayoutVars>
      </dgm:prSet>
      <dgm:spPr/>
    </dgm:pt>
    <dgm:pt modelId="{418A4D88-406A-F546-9806-E54D3D4E4446}" type="pres">
      <dgm:prSet presAssocID="{8FF7D1AA-C9AA-9746-A7FD-BAD8FC988497}" presName="comp3" presStyleCnt="0"/>
      <dgm:spPr/>
    </dgm:pt>
    <dgm:pt modelId="{8641396E-1E95-2A46-A997-B31C538AC204}" type="pres">
      <dgm:prSet presAssocID="{8FF7D1AA-C9AA-9746-A7FD-BAD8FC988497}" presName="circle3" presStyleLbl="node1" presStyleIdx="2" presStyleCnt="3" custScaleX="110537"/>
      <dgm:spPr/>
    </dgm:pt>
    <dgm:pt modelId="{61757D66-D6B5-CF49-A6BA-035B2D8DCD51}" type="pres">
      <dgm:prSet presAssocID="{8FF7D1AA-C9AA-9746-A7FD-BAD8FC988497}" presName="c3text" presStyleLbl="node1" presStyleIdx="2" presStyleCnt="3">
        <dgm:presLayoutVars>
          <dgm:bulletEnabled val="1"/>
        </dgm:presLayoutVars>
      </dgm:prSet>
      <dgm:spPr/>
    </dgm:pt>
  </dgm:ptLst>
  <dgm:cxnLst>
    <dgm:cxn modelId="{C95B7D03-0306-644A-98B1-C8FDAE8FBCD1}" srcId="{8FF7D1AA-C9AA-9746-A7FD-BAD8FC988497}" destId="{C32B7D04-6F30-EB4A-82C9-EBC69570F497}" srcOrd="1" destOrd="0" parTransId="{3E502F10-16A2-8F41-AF31-6082C1467CB3}" sibTransId="{B864B156-9B71-E648-869C-5A6C2718140B}"/>
    <dgm:cxn modelId="{CDCE1D10-3F3B-724C-A7D2-1C596CE798FE}" srcId="{8FF7D1AA-C9AA-9746-A7FD-BAD8FC988497}" destId="{648022AA-157E-1741-A4BE-C5B6369EDC45}" srcOrd="2" destOrd="0" parTransId="{93D10F02-578E-6E44-8089-21A3B3C0A4FA}" sibTransId="{2F10D110-D6B7-6148-AC70-0ACE568F7AE3}"/>
    <dgm:cxn modelId="{5EF80914-5CA0-7F44-8ECF-C23CB9CC137D}" type="presOf" srcId="{648022AA-157E-1741-A4BE-C5B6369EDC45}" destId="{61757D66-D6B5-CF49-A6BA-035B2D8DCD51}" srcOrd="1" destOrd="0" presId="urn:microsoft.com/office/officeart/2005/8/layout/venn2"/>
    <dgm:cxn modelId="{B230BF39-A2F9-5A45-93BB-AE04A84CA1E1}" type="presOf" srcId="{648022AA-157E-1741-A4BE-C5B6369EDC45}" destId="{8641396E-1E95-2A46-A997-B31C538AC204}" srcOrd="0" destOrd="0" presId="urn:microsoft.com/office/officeart/2005/8/layout/venn2"/>
    <dgm:cxn modelId="{4F0CD86A-2627-DB46-B268-DA3ADD24B6AF}" type="presOf" srcId="{91A656EF-FC78-B646-95AD-69EF62CC6592}" destId="{978D2724-917E-6149-AC8E-D1CD3193BD14}" srcOrd="1" destOrd="0" presId="urn:microsoft.com/office/officeart/2005/8/layout/venn2"/>
    <dgm:cxn modelId="{87413E92-FE01-2845-A7C3-1A66F83A1914}" srcId="{8FF7D1AA-C9AA-9746-A7FD-BAD8FC988497}" destId="{91A656EF-FC78-B646-95AD-69EF62CC6592}" srcOrd="0" destOrd="0" parTransId="{E89F6357-46DA-0240-8298-140B8308504D}" sibTransId="{CF71B0C8-6604-3746-AD1F-4D39603CCADF}"/>
    <dgm:cxn modelId="{29068DB2-420C-694A-A7BA-33C992997751}" type="presOf" srcId="{91A656EF-FC78-B646-95AD-69EF62CC6592}" destId="{24F16890-B36B-374F-B4FB-C92729071F5F}" srcOrd="0" destOrd="0" presId="urn:microsoft.com/office/officeart/2005/8/layout/venn2"/>
    <dgm:cxn modelId="{3C44D5C8-162E-214B-BF7D-820B57ECE345}" type="presOf" srcId="{C32B7D04-6F30-EB4A-82C9-EBC69570F497}" destId="{0DA76900-591E-FD4E-9811-1F6FD7F2C373}" srcOrd="0" destOrd="0" presId="urn:microsoft.com/office/officeart/2005/8/layout/venn2"/>
    <dgm:cxn modelId="{8D3417D5-58E5-F648-9FC3-B956C2815AE6}" type="presOf" srcId="{C32B7D04-6F30-EB4A-82C9-EBC69570F497}" destId="{376A895E-25AB-984A-BF2F-72D1300837D0}" srcOrd="1" destOrd="0" presId="urn:microsoft.com/office/officeart/2005/8/layout/venn2"/>
    <dgm:cxn modelId="{3921EEE6-0585-5443-B50D-9B169DA05782}" type="presOf" srcId="{8FF7D1AA-C9AA-9746-A7FD-BAD8FC988497}" destId="{8EE3795F-4AA9-F745-9C9E-E0AE4AA26D80}" srcOrd="0" destOrd="0" presId="urn:microsoft.com/office/officeart/2005/8/layout/venn2"/>
    <dgm:cxn modelId="{1139328E-DE8C-7D4F-BCBC-2DD5309C2038}" type="presParOf" srcId="{8EE3795F-4AA9-F745-9C9E-E0AE4AA26D80}" destId="{D70C6250-EF49-9848-B4D4-15C8942A8EDD}" srcOrd="0" destOrd="0" presId="urn:microsoft.com/office/officeart/2005/8/layout/venn2"/>
    <dgm:cxn modelId="{B233D094-0625-8E40-A116-F6B502355F92}" type="presParOf" srcId="{D70C6250-EF49-9848-B4D4-15C8942A8EDD}" destId="{24F16890-B36B-374F-B4FB-C92729071F5F}" srcOrd="0" destOrd="0" presId="urn:microsoft.com/office/officeart/2005/8/layout/venn2"/>
    <dgm:cxn modelId="{DC43E9B8-E39E-6442-A82C-512D95E345DC}" type="presParOf" srcId="{D70C6250-EF49-9848-B4D4-15C8942A8EDD}" destId="{978D2724-917E-6149-AC8E-D1CD3193BD14}" srcOrd="1" destOrd="0" presId="urn:microsoft.com/office/officeart/2005/8/layout/venn2"/>
    <dgm:cxn modelId="{921770F4-9CD9-6743-9A3B-0501A9960A7C}" type="presParOf" srcId="{8EE3795F-4AA9-F745-9C9E-E0AE4AA26D80}" destId="{ECF05A6B-B8A5-5C45-97FE-B89525AEA6BB}" srcOrd="1" destOrd="0" presId="urn:microsoft.com/office/officeart/2005/8/layout/venn2"/>
    <dgm:cxn modelId="{3BDBC424-1EEB-994D-B02E-281F02ACCE31}" type="presParOf" srcId="{ECF05A6B-B8A5-5C45-97FE-B89525AEA6BB}" destId="{0DA76900-591E-FD4E-9811-1F6FD7F2C373}" srcOrd="0" destOrd="0" presId="urn:microsoft.com/office/officeart/2005/8/layout/venn2"/>
    <dgm:cxn modelId="{416A7753-0B67-CA4D-B05C-2E8EABF6C8BB}" type="presParOf" srcId="{ECF05A6B-B8A5-5C45-97FE-B89525AEA6BB}" destId="{376A895E-25AB-984A-BF2F-72D1300837D0}" srcOrd="1" destOrd="0" presId="urn:microsoft.com/office/officeart/2005/8/layout/venn2"/>
    <dgm:cxn modelId="{15684697-9068-DC4C-BCBD-17E9F8A2B6FD}" type="presParOf" srcId="{8EE3795F-4AA9-F745-9C9E-E0AE4AA26D80}" destId="{418A4D88-406A-F546-9806-E54D3D4E4446}" srcOrd="2" destOrd="0" presId="urn:microsoft.com/office/officeart/2005/8/layout/venn2"/>
    <dgm:cxn modelId="{D3BA3118-1436-B04D-935A-DBE2DDACC9DA}" type="presParOf" srcId="{418A4D88-406A-F546-9806-E54D3D4E4446}" destId="{8641396E-1E95-2A46-A997-B31C538AC204}" srcOrd="0" destOrd="0" presId="urn:microsoft.com/office/officeart/2005/8/layout/venn2"/>
    <dgm:cxn modelId="{CC8D085F-D206-5D42-9DB1-3ED04399A543}" type="presParOf" srcId="{418A4D88-406A-F546-9806-E54D3D4E4446}" destId="{61757D66-D6B5-CF49-A6BA-035B2D8DCD5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F422D-6A45-464E-BE36-4CBC85C7A548}">
      <dsp:nvSpPr>
        <dsp:cNvPr id="0" name=""/>
        <dsp:cNvSpPr/>
      </dsp:nvSpPr>
      <dsp:spPr>
        <a:xfrm>
          <a:off x="2009" y="572974"/>
          <a:ext cx="1349127" cy="1618953"/>
        </a:xfrm>
        <a:prstGeom prst="roundRect">
          <a:avLst>
            <a:gd name="adj" fmla="val 5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kern="1200" dirty="0"/>
            <a:t> </a:t>
          </a:r>
        </a:p>
      </dsp:txBody>
      <dsp:txXfrm rot="16200000">
        <a:off x="-526848" y="1101832"/>
        <a:ext cx="1327541" cy="269825"/>
      </dsp:txXfrm>
    </dsp:sp>
    <dsp:sp modelId="{40FDBE1B-2331-204A-8D75-D2A16163496D}">
      <dsp:nvSpPr>
        <dsp:cNvPr id="0" name=""/>
        <dsp:cNvSpPr/>
      </dsp:nvSpPr>
      <dsp:spPr>
        <a:xfrm>
          <a:off x="271835" y="572974"/>
          <a:ext cx="1005100" cy="161895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Children</a:t>
          </a:r>
        </a:p>
        <a:p>
          <a:pPr marL="0" lvl="0" indent="0" algn="l" defTabSz="933450">
            <a:lnSpc>
              <a:spcPct val="90000"/>
            </a:lnSpc>
            <a:spcBef>
              <a:spcPct val="0"/>
            </a:spcBef>
            <a:spcAft>
              <a:spcPct val="35000"/>
            </a:spcAft>
            <a:buNone/>
          </a:pPr>
          <a:r>
            <a:rPr lang="en-US" sz="2100" kern="1200" dirty="0"/>
            <a:t>0-5</a:t>
          </a:r>
        </a:p>
        <a:p>
          <a:pPr marL="0" lvl="0" indent="0" algn="l" defTabSz="933450">
            <a:lnSpc>
              <a:spcPct val="90000"/>
            </a:lnSpc>
            <a:spcBef>
              <a:spcPct val="0"/>
            </a:spcBef>
            <a:spcAft>
              <a:spcPct val="35000"/>
            </a:spcAft>
            <a:buNone/>
          </a:pPr>
          <a:r>
            <a:rPr lang="en-US" sz="2100" kern="1200" dirty="0"/>
            <a:t>6-10</a:t>
          </a:r>
        </a:p>
        <a:p>
          <a:pPr marL="0" lvl="0" indent="0" algn="l" defTabSz="933450">
            <a:lnSpc>
              <a:spcPct val="90000"/>
            </a:lnSpc>
            <a:spcBef>
              <a:spcPct val="0"/>
            </a:spcBef>
            <a:spcAft>
              <a:spcPct val="35000"/>
            </a:spcAft>
            <a:buNone/>
          </a:pPr>
          <a:endParaRPr lang="en-US" sz="2100" kern="1200" dirty="0"/>
        </a:p>
      </dsp:txBody>
      <dsp:txXfrm>
        <a:off x="271835" y="572974"/>
        <a:ext cx="1005100" cy="1618953"/>
      </dsp:txXfrm>
    </dsp:sp>
    <dsp:sp modelId="{1A5AF66C-9AD5-3244-88E4-9B2F310D4A26}">
      <dsp:nvSpPr>
        <dsp:cNvPr id="0" name=""/>
        <dsp:cNvSpPr/>
      </dsp:nvSpPr>
      <dsp:spPr>
        <a:xfrm>
          <a:off x="1398356" y="572974"/>
          <a:ext cx="1349127" cy="1618953"/>
        </a:xfrm>
        <a:prstGeom prst="roundRect">
          <a:avLst>
            <a:gd name="adj" fmla="val 5000"/>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kern="1200" dirty="0"/>
            <a:t> </a:t>
          </a:r>
        </a:p>
      </dsp:txBody>
      <dsp:txXfrm rot="16200000">
        <a:off x="869498" y="1101832"/>
        <a:ext cx="1327541" cy="269825"/>
      </dsp:txXfrm>
    </dsp:sp>
    <dsp:sp modelId="{678DB1A9-D3FF-3E4F-8E27-D5BC8E281C3B}">
      <dsp:nvSpPr>
        <dsp:cNvPr id="0" name=""/>
        <dsp:cNvSpPr/>
      </dsp:nvSpPr>
      <dsp:spPr>
        <a:xfrm rot="5400000">
          <a:off x="1286188" y="1859116"/>
          <a:ext cx="237827" cy="202369"/>
        </a:xfrm>
        <a:prstGeom prst="flowChartExtra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7E2F368-B05B-7843-A9DF-6AAAEE2F9322}">
      <dsp:nvSpPr>
        <dsp:cNvPr id="0" name=""/>
        <dsp:cNvSpPr/>
      </dsp:nvSpPr>
      <dsp:spPr>
        <a:xfrm>
          <a:off x="1668182" y="572974"/>
          <a:ext cx="1005100" cy="161895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Teens</a:t>
          </a:r>
        </a:p>
        <a:p>
          <a:pPr marL="0" lvl="0" indent="0" algn="l" defTabSz="933450">
            <a:lnSpc>
              <a:spcPct val="90000"/>
            </a:lnSpc>
            <a:spcBef>
              <a:spcPct val="0"/>
            </a:spcBef>
            <a:spcAft>
              <a:spcPct val="35000"/>
            </a:spcAft>
            <a:buNone/>
          </a:pPr>
          <a:r>
            <a:rPr lang="en-US" sz="2100" kern="1200" dirty="0"/>
            <a:t>11-14</a:t>
          </a:r>
        </a:p>
        <a:p>
          <a:pPr marL="0" lvl="0" indent="0" algn="l" defTabSz="933450">
            <a:lnSpc>
              <a:spcPct val="90000"/>
            </a:lnSpc>
            <a:spcBef>
              <a:spcPct val="0"/>
            </a:spcBef>
            <a:spcAft>
              <a:spcPct val="35000"/>
            </a:spcAft>
            <a:buNone/>
          </a:pPr>
          <a:r>
            <a:rPr lang="en-US" sz="2100" kern="1200" dirty="0"/>
            <a:t>14-18</a:t>
          </a:r>
        </a:p>
      </dsp:txBody>
      <dsp:txXfrm>
        <a:off x="1668182" y="572974"/>
        <a:ext cx="1005100" cy="1618953"/>
      </dsp:txXfrm>
    </dsp:sp>
    <dsp:sp modelId="{019589BD-0229-EB4C-8779-FA51FFF861FD}">
      <dsp:nvSpPr>
        <dsp:cNvPr id="0" name=""/>
        <dsp:cNvSpPr/>
      </dsp:nvSpPr>
      <dsp:spPr>
        <a:xfrm>
          <a:off x="2794704" y="572974"/>
          <a:ext cx="1349127" cy="1618953"/>
        </a:xfrm>
        <a:prstGeom prst="roundRect">
          <a:avLst>
            <a:gd name="adj" fmla="val 5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kern="1200" dirty="0"/>
            <a:t> </a:t>
          </a:r>
        </a:p>
      </dsp:txBody>
      <dsp:txXfrm rot="16200000">
        <a:off x="2265846" y="1101832"/>
        <a:ext cx="1327541" cy="269825"/>
      </dsp:txXfrm>
    </dsp:sp>
    <dsp:sp modelId="{4CD0B0D5-CA21-2242-B665-7ADB4DC37A88}">
      <dsp:nvSpPr>
        <dsp:cNvPr id="0" name=""/>
        <dsp:cNvSpPr/>
      </dsp:nvSpPr>
      <dsp:spPr>
        <a:xfrm rot="5400000">
          <a:off x="2682536" y="1859116"/>
          <a:ext cx="237827" cy="202369"/>
        </a:xfrm>
        <a:prstGeom prst="flowChartExtra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EA2795D-3319-A046-9002-68CF9A28D6B8}">
      <dsp:nvSpPr>
        <dsp:cNvPr id="0" name=""/>
        <dsp:cNvSpPr/>
      </dsp:nvSpPr>
      <dsp:spPr>
        <a:xfrm>
          <a:off x="3064529" y="572974"/>
          <a:ext cx="1005100" cy="161895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Young Adults</a:t>
          </a:r>
        </a:p>
        <a:p>
          <a:pPr marL="0" lvl="0" indent="0" algn="l" defTabSz="933450">
            <a:lnSpc>
              <a:spcPct val="90000"/>
            </a:lnSpc>
            <a:spcBef>
              <a:spcPct val="0"/>
            </a:spcBef>
            <a:spcAft>
              <a:spcPct val="35000"/>
            </a:spcAft>
            <a:buNone/>
          </a:pPr>
          <a:r>
            <a:rPr lang="en-US" sz="2100" kern="1200" dirty="0"/>
            <a:t>20s-30s</a:t>
          </a:r>
        </a:p>
      </dsp:txBody>
      <dsp:txXfrm>
        <a:off x="3064529" y="572974"/>
        <a:ext cx="1005100" cy="1618953"/>
      </dsp:txXfrm>
    </dsp:sp>
    <dsp:sp modelId="{27D58A6D-4378-7548-A9AA-8B160E927B32}">
      <dsp:nvSpPr>
        <dsp:cNvPr id="0" name=""/>
        <dsp:cNvSpPr/>
      </dsp:nvSpPr>
      <dsp:spPr>
        <a:xfrm>
          <a:off x="4191051" y="572974"/>
          <a:ext cx="1349127" cy="1618953"/>
        </a:xfrm>
        <a:prstGeom prst="roundRect">
          <a:avLst>
            <a:gd name="adj" fmla="val 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endParaRPr lang="en-US" sz="1500" kern="1200" dirty="0"/>
        </a:p>
      </dsp:txBody>
      <dsp:txXfrm rot="16200000">
        <a:off x="3662193" y="1101832"/>
        <a:ext cx="1327541" cy="269825"/>
      </dsp:txXfrm>
    </dsp:sp>
    <dsp:sp modelId="{B50DBBD4-1DD0-EE4D-8BC5-D7276EC7E573}">
      <dsp:nvSpPr>
        <dsp:cNvPr id="0" name=""/>
        <dsp:cNvSpPr/>
      </dsp:nvSpPr>
      <dsp:spPr>
        <a:xfrm rot="5400000">
          <a:off x="4078883" y="1859116"/>
          <a:ext cx="237827" cy="202369"/>
        </a:xfrm>
        <a:prstGeom prst="flowChartExtract">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29DC25A-8A5B-AF42-9DF4-DD7DECC93491}">
      <dsp:nvSpPr>
        <dsp:cNvPr id="0" name=""/>
        <dsp:cNvSpPr/>
      </dsp:nvSpPr>
      <dsp:spPr>
        <a:xfrm>
          <a:off x="4460877" y="572974"/>
          <a:ext cx="1005100" cy="161895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Midlife Adults</a:t>
          </a:r>
        </a:p>
        <a:p>
          <a:pPr marL="0" lvl="0" indent="0" algn="l" defTabSz="933450">
            <a:lnSpc>
              <a:spcPct val="90000"/>
            </a:lnSpc>
            <a:spcBef>
              <a:spcPct val="0"/>
            </a:spcBef>
            <a:spcAft>
              <a:spcPct val="35000"/>
            </a:spcAft>
            <a:buNone/>
          </a:pPr>
          <a:r>
            <a:rPr lang="en-US" sz="2100" kern="1200" dirty="0"/>
            <a:t>40s-50s</a:t>
          </a:r>
        </a:p>
      </dsp:txBody>
      <dsp:txXfrm>
        <a:off x="4460877" y="572974"/>
        <a:ext cx="1005100" cy="1618953"/>
      </dsp:txXfrm>
    </dsp:sp>
    <dsp:sp modelId="{C4F93513-458F-2C45-A9A8-41A061C7BC63}">
      <dsp:nvSpPr>
        <dsp:cNvPr id="0" name=""/>
        <dsp:cNvSpPr/>
      </dsp:nvSpPr>
      <dsp:spPr>
        <a:xfrm>
          <a:off x="5587399" y="572974"/>
          <a:ext cx="1349127" cy="1618953"/>
        </a:xfrm>
        <a:prstGeom prst="roundRect">
          <a:avLst>
            <a:gd name="adj" fmla="val 5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endParaRPr lang="en-US" sz="1500" kern="1200" dirty="0"/>
        </a:p>
      </dsp:txBody>
      <dsp:txXfrm rot="16200000">
        <a:off x="5058541" y="1101832"/>
        <a:ext cx="1327541" cy="269825"/>
      </dsp:txXfrm>
    </dsp:sp>
    <dsp:sp modelId="{B590D35C-4EF8-F847-8D43-3164A8C3178F}">
      <dsp:nvSpPr>
        <dsp:cNvPr id="0" name=""/>
        <dsp:cNvSpPr/>
      </dsp:nvSpPr>
      <dsp:spPr>
        <a:xfrm rot="5400000">
          <a:off x="5475231" y="1859116"/>
          <a:ext cx="237827" cy="202369"/>
        </a:xfrm>
        <a:prstGeom prst="flowChartExtra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1F82EAD-ECCE-5B4A-BC67-57E16DBB1169}">
      <dsp:nvSpPr>
        <dsp:cNvPr id="0" name=""/>
        <dsp:cNvSpPr/>
      </dsp:nvSpPr>
      <dsp:spPr>
        <a:xfrm>
          <a:off x="5857224" y="572974"/>
          <a:ext cx="1005100" cy="161895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Mature Adults</a:t>
          </a:r>
        </a:p>
        <a:p>
          <a:pPr marL="0" lvl="0" indent="0" algn="l" defTabSz="933450">
            <a:lnSpc>
              <a:spcPct val="90000"/>
            </a:lnSpc>
            <a:spcBef>
              <a:spcPct val="0"/>
            </a:spcBef>
            <a:spcAft>
              <a:spcPct val="35000"/>
            </a:spcAft>
            <a:buNone/>
          </a:pPr>
          <a:r>
            <a:rPr lang="en-US" sz="2100" kern="1200" dirty="0"/>
            <a:t>60s-70s</a:t>
          </a:r>
        </a:p>
      </dsp:txBody>
      <dsp:txXfrm>
        <a:off x="5857224" y="572974"/>
        <a:ext cx="1005100" cy="1618953"/>
      </dsp:txXfrm>
    </dsp:sp>
    <dsp:sp modelId="{3CA3A4F8-0613-FA4F-9080-3C856BB9F95F}">
      <dsp:nvSpPr>
        <dsp:cNvPr id="0" name=""/>
        <dsp:cNvSpPr/>
      </dsp:nvSpPr>
      <dsp:spPr>
        <a:xfrm>
          <a:off x="6983746" y="572974"/>
          <a:ext cx="1349127" cy="1618953"/>
        </a:xfrm>
        <a:prstGeom prst="roundRect">
          <a:avLst>
            <a:gd name="adj" fmla="val 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endParaRPr lang="en-US" sz="1500" kern="1200" dirty="0"/>
        </a:p>
      </dsp:txBody>
      <dsp:txXfrm rot="16200000">
        <a:off x="6454888" y="1101832"/>
        <a:ext cx="1327541" cy="269825"/>
      </dsp:txXfrm>
    </dsp:sp>
    <dsp:sp modelId="{EC024290-AC82-6041-BE47-3C8F30800A70}">
      <dsp:nvSpPr>
        <dsp:cNvPr id="0" name=""/>
        <dsp:cNvSpPr/>
      </dsp:nvSpPr>
      <dsp:spPr>
        <a:xfrm rot="5400000">
          <a:off x="6871578" y="1859116"/>
          <a:ext cx="237827" cy="202369"/>
        </a:xfrm>
        <a:prstGeom prst="flowChartExtra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A207228-3D5A-1A4D-B3C3-565130DC8045}">
      <dsp:nvSpPr>
        <dsp:cNvPr id="0" name=""/>
        <dsp:cNvSpPr/>
      </dsp:nvSpPr>
      <dsp:spPr>
        <a:xfrm>
          <a:off x="7253572" y="572974"/>
          <a:ext cx="1005100" cy="161895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Older Adults</a:t>
          </a:r>
        </a:p>
        <a:p>
          <a:pPr marL="0" lvl="0" indent="0" algn="l" defTabSz="933450">
            <a:lnSpc>
              <a:spcPct val="90000"/>
            </a:lnSpc>
            <a:spcBef>
              <a:spcPct val="0"/>
            </a:spcBef>
            <a:spcAft>
              <a:spcPct val="35000"/>
            </a:spcAft>
            <a:buNone/>
          </a:pPr>
          <a:r>
            <a:rPr lang="en-US" sz="2100" kern="1200" dirty="0"/>
            <a:t>80+</a:t>
          </a:r>
        </a:p>
      </dsp:txBody>
      <dsp:txXfrm>
        <a:off x="7253572" y="572974"/>
        <a:ext cx="1005100" cy="16189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ECF9C-7873-824A-B981-52E8EDF6D199}">
      <dsp:nvSpPr>
        <dsp:cNvPr id="0" name=""/>
        <dsp:cNvSpPr/>
      </dsp:nvSpPr>
      <dsp:spPr>
        <a:xfrm>
          <a:off x="0" y="1236431"/>
          <a:ext cx="3374430" cy="3374430"/>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6E08754-D173-BF40-9A6D-C05C9B8A21DA}">
      <dsp:nvSpPr>
        <dsp:cNvPr id="0" name=""/>
        <dsp:cNvSpPr/>
      </dsp:nvSpPr>
      <dsp:spPr>
        <a:xfrm>
          <a:off x="374842" y="1611274"/>
          <a:ext cx="2624744" cy="2624744"/>
        </a:xfrm>
        <a:prstGeom prst="ellipse">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6A941E-D257-D24F-8CFF-E8A96EEB4631}">
      <dsp:nvSpPr>
        <dsp:cNvPr id="0" name=""/>
        <dsp:cNvSpPr/>
      </dsp:nvSpPr>
      <dsp:spPr>
        <a:xfrm>
          <a:off x="749685" y="1986117"/>
          <a:ext cx="1875058" cy="1875058"/>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D6D9CDD-283B-3A41-9A9F-C55E21D2DB97}">
      <dsp:nvSpPr>
        <dsp:cNvPr id="0" name=""/>
        <dsp:cNvSpPr/>
      </dsp:nvSpPr>
      <dsp:spPr>
        <a:xfrm>
          <a:off x="1124810" y="2361241"/>
          <a:ext cx="1124810" cy="1124810"/>
        </a:xfrm>
        <a:prstGeom prst="ellipse">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6F2D8D8-CEF4-B345-BF49-B1DB84A5493D}">
      <dsp:nvSpPr>
        <dsp:cNvPr id="0" name=""/>
        <dsp:cNvSpPr/>
      </dsp:nvSpPr>
      <dsp:spPr>
        <a:xfrm>
          <a:off x="1499653" y="2736084"/>
          <a:ext cx="375124" cy="37512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BFAAF29-988A-7444-A9D3-6D941CE7213E}">
      <dsp:nvSpPr>
        <dsp:cNvPr id="0" name=""/>
        <dsp:cNvSpPr/>
      </dsp:nvSpPr>
      <dsp:spPr>
        <a:xfrm>
          <a:off x="3936835" y="264211"/>
          <a:ext cx="1687215" cy="59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bg1"/>
              </a:solidFill>
            </a:rPr>
            <a:t>Connecting with Generations</a:t>
          </a:r>
          <a:endParaRPr lang="en-US" sz="1400" b="1" kern="1200" dirty="0">
            <a:solidFill>
              <a:schemeClr val="bg1"/>
            </a:solidFill>
          </a:endParaRPr>
        </a:p>
      </dsp:txBody>
      <dsp:txXfrm>
        <a:off x="3936835" y="264211"/>
        <a:ext cx="1687215" cy="595699"/>
      </dsp:txXfrm>
    </dsp:sp>
    <dsp:sp modelId="{9DF10415-2A21-4C46-B72C-2211FD53B1DB}">
      <dsp:nvSpPr>
        <dsp:cNvPr id="0" name=""/>
        <dsp:cNvSpPr/>
      </dsp:nvSpPr>
      <dsp:spPr>
        <a:xfrm>
          <a:off x="3515031" y="696522"/>
          <a:ext cx="42180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D44D21BD-B4EE-7541-81B8-F49A9986077C}">
      <dsp:nvSpPr>
        <dsp:cNvPr id="0" name=""/>
        <dsp:cNvSpPr/>
      </dsp:nvSpPr>
      <dsp:spPr>
        <a:xfrm rot="5400000">
          <a:off x="1486155" y="897582"/>
          <a:ext cx="2227124" cy="1825004"/>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598D65A-6D3B-D548-BCB3-D5B5D2147368}">
      <dsp:nvSpPr>
        <dsp:cNvPr id="0" name=""/>
        <dsp:cNvSpPr/>
      </dsp:nvSpPr>
      <dsp:spPr>
        <a:xfrm>
          <a:off x="3936835" y="936566"/>
          <a:ext cx="1687215" cy="59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bg1"/>
              </a:solidFill>
            </a:rPr>
            <a:t>Multigenerational to Intergenerational</a:t>
          </a:r>
          <a:endParaRPr lang="en-US" sz="1400" b="1" kern="1200" dirty="0">
            <a:solidFill>
              <a:schemeClr val="bg1"/>
            </a:solidFill>
          </a:endParaRPr>
        </a:p>
      </dsp:txBody>
      <dsp:txXfrm>
        <a:off x="3936835" y="936566"/>
        <a:ext cx="1687215" cy="595699"/>
      </dsp:txXfrm>
    </dsp:sp>
    <dsp:sp modelId="{7C8973F5-BB4C-9140-A1F1-FE5284BDDF93}">
      <dsp:nvSpPr>
        <dsp:cNvPr id="0" name=""/>
        <dsp:cNvSpPr/>
      </dsp:nvSpPr>
      <dsp:spPr>
        <a:xfrm>
          <a:off x="3515031" y="1326416"/>
          <a:ext cx="42180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4B6FDFF-B951-E244-BDD1-FADA3A8CFA77}">
      <dsp:nvSpPr>
        <dsp:cNvPr id="0" name=""/>
        <dsp:cNvSpPr/>
      </dsp:nvSpPr>
      <dsp:spPr>
        <a:xfrm rot="5400000">
          <a:off x="1813419" y="1479615"/>
          <a:ext cx="1854362" cy="1546614"/>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3DA4635-9555-9846-BBB6-F8BA4576D0D9}">
      <dsp:nvSpPr>
        <dsp:cNvPr id="0" name=""/>
        <dsp:cNvSpPr/>
      </dsp:nvSpPr>
      <dsp:spPr>
        <a:xfrm>
          <a:off x="3936835" y="1623075"/>
          <a:ext cx="1687215" cy="59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bg1"/>
              </a:solidFill>
            </a:rPr>
            <a:t>Age-Specific to Intergenerational </a:t>
          </a:r>
          <a:endParaRPr lang="en-US" sz="1400" b="1" kern="1200" dirty="0">
            <a:solidFill>
              <a:schemeClr val="bg1"/>
            </a:solidFill>
          </a:endParaRPr>
        </a:p>
      </dsp:txBody>
      <dsp:txXfrm>
        <a:off x="3936835" y="1623075"/>
        <a:ext cx="1687215" cy="595699"/>
      </dsp:txXfrm>
    </dsp:sp>
    <dsp:sp modelId="{CE51D003-4D9A-9A47-9153-88BA14C56233}">
      <dsp:nvSpPr>
        <dsp:cNvPr id="0" name=""/>
        <dsp:cNvSpPr/>
      </dsp:nvSpPr>
      <dsp:spPr>
        <a:xfrm>
          <a:off x="3515031" y="1956310"/>
          <a:ext cx="42180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061A768-C46B-CB43-B789-FA116E978D0D}">
      <dsp:nvSpPr>
        <dsp:cNvPr id="0" name=""/>
        <dsp:cNvSpPr/>
      </dsp:nvSpPr>
      <dsp:spPr>
        <a:xfrm rot="5400000">
          <a:off x="2134327" y="2037858"/>
          <a:ext cx="1462253" cy="1299155"/>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6C20967-6C11-8745-B49E-0DC231B41D09}">
      <dsp:nvSpPr>
        <dsp:cNvPr id="0" name=""/>
        <dsp:cNvSpPr/>
      </dsp:nvSpPr>
      <dsp:spPr>
        <a:xfrm>
          <a:off x="3936835" y="2324394"/>
          <a:ext cx="1687215" cy="59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bg1"/>
              </a:solidFill>
            </a:rPr>
            <a:t>New Intergenerational Programming</a:t>
          </a:r>
          <a:endParaRPr lang="en-US" sz="1400" b="1" kern="1200" dirty="0">
            <a:solidFill>
              <a:schemeClr val="bg1"/>
            </a:solidFill>
          </a:endParaRPr>
        </a:p>
      </dsp:txBody>
      <dsp:txXfrm>
        <a:off x="3936835" y="2324394"/>
        <a:ext cx="1687215" cy="595699"/>
      </dsp:txXfrm>
    </dsp:sp>
    <dsp:sp modelId="{79F4502C-F06F-5C4B-BC9B-9F2EB8815C71}">
      <dsp:nvSpPr>
        <dsp:cNvPr id="0" name=""/>
        <dsp:cNvSpPr/>
      </dsp:nvSpPr>
      <dsp:spPr>
        <a:xfrm>
          <a:off x="3515031" y="2572706"/>
          <a:ext cx="42180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A88192D-F7DE-6E42-96BE-8A6D9D934BC3}">
      <dsp:nvSpPr>
        <dsp:cNvPr id="0" name=""/>
        <dsp:cNvSpPr/>
      </dsp:nvSpPr>
      <dsp:spPr>
        <a:xfrm rot="5400000">
          <a:off x="2453773" y="2627259"/>
          <a:ext cx="1115811" cy="1006705"/>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490F954-86AF-274B-9033-2CAF3418260B}">
      <dsp:nvSpPr>
        <dsp:cNvPr id="0" name=""/>
        <dsp:cNvSpPr/>
      </dsp:nvSpPr>
      <dsp:spPr>
        <a:xfrm>
          <a:off x="3936835" y="3106793"/>
          <a:ext cx="1687215" cy="59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chemeClr val="bg1"/>
              </a:solidFill>
            </a:rPr>
            <a:t>Neighborhood and Community </a:t>
          </a:r>
        </a:p>
      </dsp:txBody>
      <dsp:txXfrm>
        <a:off x="3936835" y="3106793"/>
        <a:ext cx="1687215" cy="595699"/>
      </dsp:txXfrm>
    </dsp:sp>
    <dsp:sp modelId="{26133127-DF7D-5844-A1BB-3C40C66D5461}">
      <dsp:nvSpPr>
        <dsp:cNvPr id="0" name=""/>
        <dsp:cNvSpPr/>
      </dsp:nvSpPr>
      <dsp:spPr>
        <a:xfrm>
          <a:off x="3515031" y="3171105"/>
          <a:ext cx="42180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E558EF6-3E97-9145-A384-EF2DA9848C75}">
      <dsp:nvSpPr>
        <dsp:cNvPr id="0" name=""/>
        <dsp:cNvSpPr/>
      </dsp:nvSpPr>
      <dsp:spPr>
        <a:xfrm rot="5400000">
          <a:off x="2755784" y="3199225"/>
          <a:ext cx="787367" cy="731126"/>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AA270-BC27-8340-9DF7-8ABDAEC87270}">
      <dsp:nvSpPr>
        <dsp:cNvPr id="0" name=""/>
        <dsp:cNvSpPr/>
      </dsp:nvSpPr>
      <dsp:spPr>
        <a:xfrm>
          <a:off x="2121" y="620027"/>
          <a:ext cx="1565564" cy="149263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&amp; Parents</a:t>
          </a:r>
        </a:p>
        <a:p>
          <a:pPr marL="114300" lvl="1" indent="-114300" algn="l" defTabSz="622300">
            <a:lnSpc>
              <a:spcPct val="90000"/>
            </a:lnSpc>
            <a:spcBef>
              <a:spcPct val="0"/>
            </a:spcBef>
            <a:spcAft>
              <a:spcPct val="15000"/>
            </a:spcAft>
            <a:buChar char="•"/>
          </a:pPr>
          <a:r>
            <a:rPr lang="en-US" sz="1400" kern="1200" dirty="0"/>
            <a:t>@ Church &amp; Home</a:t>
          </a:r>
        </a:p>
      </dsp:txBody>
      <dsp:txXfrm>
        <a:off x="36471" y="654377"/>
        <a:ext cx="1496864" cy="1104085"/>
      </dsp:txXfrm>
    </dsp:sp>
    <dsp:sp modelId="{BED764C3-B2F1-4945-9987-82534E617405}">
      <dsp:nvSpPr>
        <dsp:cNvPr id="0" name=""/>
        <dsp:cNvSpPr/>
      </dsp:nvSpPr>
      <dsp:spPr>
        <a:xfrm>
          <a:off x="841589" y="883360"/>
          <a:ext cx="1940594" cy="1940594"/>
        </a:xfrm>
        <a:prstGeom prst="leftCircularArrow">
          <a:avLst>
            <a:gd name="adj1" fmla="val 4250"/>
            <a:gd name="adj2" fmla="val 536914"/>
            <a:gd name="adj3" fmla="val 2312486"/>
            <a:gd name="adj4" fmla="val 9024550"/>
            <a:gd name="adj5" fmla="val 495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DD04E1-E2EF-2C43-95D5-34CEE192048B}">
      <dsp:nvSpPr>
        <dsp:cNvPr id="0" name=""/>
        <dsp:cNvSpPr/>
      </dsp:nvSpPr>
      <dsp:spPr>
        <a:xfrm>
          <a:off x="350024" y="1735277"/>
          <a:ext cx="1391613" cy="5533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Young Children</a:t>
          </a:r>
        </a:p>
      </dsp:txBody>
      <dsp:txXfrm>
        <a:off x="366232" y="1751485"/>
        <a:ext cx="1359197" cy="520982"/>
      </dsp:txXfrm>
    </dsp:sp>
    <dsp:sp modelId="{4F4545E9-C735-4F45-B793-95517853D2F2}">
      <dsp:nvSpPr>
        <dsp:cNvPr id="0" name=""/>
        <dsp:cNvSpPr/>
      </dsp:nvSpPr>
      <dsp:spPr>
        <a:xfrm>
          <a:off x="2134350" y="614771"/>
          <a:ext cx="1565564" cy="150021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&amp; Parents</a:t>
          </a:r>
        </a:p>
        <a:p>
          <a:pPr marL="114300" lvl="1" indent="-114300" algn="l" defTabSz="622300">
            <a:lnSpc>
              <a:spcPct val="90000"/>
            </a:lnSpc>
            <a:spcBef>
              <a:spcPct val="0"/>
            </a:spcBef>
            <a:spcAft>
              <a:spcPct val="15000"/>
            </a:spcAft>
            <a:buChar char="•"/>
          </a:pPr>
          <a:r>
            <a:rPr lang="en-US" sz="1400" kern="1200" dirty="0"/>
            <a:t>@ Church &amp; Home</a:t>
          </a:r>
        </a:p>
      </dsp:txBody>
      <dsp:txXfrm>
        <a:off x="2168874" y="970770"/>
        <a:ext cx="1496516" cy="1109692"/>
      </dsp:txXfrm>
    </dsp:sp>
    <dsp:sp modelId="{B53384E2-30F9-F540-AE15-A0F90FF0A4E7}">
      <dsp:nvSpPr>
        <dsp:cNvPr id="0" name=""/>
        <dsp:cNvSpPr/>
      </dsp:nvSpPr>
      <dsp:spPr>
        <a:xfrm>
          <a:off x="2960755" y="-143331"/>
          <a:ext cx="2140639" cy="2140639"/>
        </a:xfrm>
        <a:prstGeom prst="circularArrow">
          <a:avLst>
            <a:gd name="adj1" fmla="val 3853"/>
            <a:gd name="adj2" fmla="val 482074"/>
            <a:gd name="adj3" fmla="val 19342477"/>
            <a:gd name="adj4" fmla="val 12575573"/>
            <a:gd name="adj5" fmla="val 4495"/>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304CC535-CD3C-3443-8F82-568F1FA60F85}">
      <dsp:nvSpPr>
        <dsp:cNvPr id="0" name=""/>
        <dsp:cNvSpPr/>
      </dsp:nvSpPr>
      <dsp:spPr>
        <a:xfrm>
          <a:off x="2482253" y="442548"/>
          <a:ext cx="1391613" cy="553398"/>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Older Children</a:t>
          </a:r>
        </a:p>
      </dsp:txBody>
      <dsp:txXfrm>
        <a:off x="2498461" y="458756"/>
        <a:ext cx="1359197" cy="520982"/>
      </dsp:txXfrm>
    </dsp:sp>
    <dsp:sp modelId="{F0A6CBC8-DA43-294E-ADC8-05B595A90532}">
      <dsp:nvSpPr>
        <dsp:cNvPr id="0" name=""/>
        <dsp:cNvSpPr/>
      </dsp:nvSpPr>
      <dsp:spPr>
        <a:xfrm>
          <a:off x="4266579" y="620552"/>
          <a:ext cx="1565564" cy="14915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&amp; Parents</a:t>
          </a:r>
        </a:p>
        <a:p>
          <a:pPr marL="114300" lvl="1" indent="-114300" algn="l" defTabSz="622300">
            <a:lnSpc>
              <a:spcPct val="90000"/>
            </a:lnSpc>
            <a:spcBef>
              <a:spcPct val="0"/>
            </a:spcBef>
            <a:spcAft>
              <a:spcPct val="15000"/>
            </a:spcAft>
            <a:buChar char="•"/>
          </a:pPr>
          <a:r>
            <a:rPr lang="en-US" sz="1400" kern="1200" dirty="0"/>
            <a:t>@ Church &amp; Home</a:t>
          </a:r>
        </a:p>
      </dsp:txBody>
      <dsp:txXfrm>
        <a:off x="4300904" y="654877"/>
        <a:ext cx="1496914" cy="1103303"/>
      </dsp:txXfrm>
    </dsp:sp>
    <dsp:sp modelId="{5A246202-A550-494C-A654-F20907B3375E}">
      <dsp:nvSpPr>
        <dsp:cNvPr id="0" name=""/>
        <dsp:cNvSpPr/>
      </dsp:nvSpPr>
      <dsp:spPr>
        <a:xfrm>
          <a:off x="5106050" y="883362"/>
          <a:ext cx="1940594" cy="1940594"/>
        </a:xfrm>
        <a:prstGeom prst="leftCircularArrow">
          <a:avLst>
            <a:gd name="adj1" fmla="val 4250"/>
            <a:gd name="adj2" fmla="val 536914"/>
            <a:gd name="adj3" fmla="val 2312511"/>
            <a:gd name="adj4" fmla="val 9024575"/>
            <a:gd name="adj5" fmla="val 4958"/>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4EF30B0E-8F40-FB4E-8D5E-CE778710B4C8}">
      <dsp:nvSpPr>
        <dsp:cNvPr id="0" name=""/>
        <dsp:cNvSpPr/>
      </dsp:nvSpPr>
      <dsp:spPr>
        <a:xfrm>
          <a:off x="4614482" y="1735273"/>
          <a:ext cx="1391613" cy="55339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Young Adolescents </a:t>
          </a:r>
        </a:p>
      </dsp:txBody>
      <dsp:txXfrm>
        <a:off x="4630690" y="1751481"/>
        <a:ext cx="1359197" cy="520982"/>
      </dsp:txXfrm>
    </dsp:sp>
    <dsp:sp modelId="{FC63F893-807D-7D49-9C23-B768F1A0EC27}">
      <dsp:nvSpPr>
        <dsp:cNvPr id="0" name=""/>
        <dsp:cNvSpPr/>
      </dsp:nvSpPr>
      <dsp:spPr>
        <a:xfrm>
          <a:off x="6398808" y="613725"/>
          <a:ext cx="1565564" cy="15022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&amp; Parents</a:t>
          </a:r>
        </a:p>
        <a:p>
          <a:pPr marL="114300" lvl="1" indent="-114300" algn="l" defTabSz="622300">
            <a:lnSpc>
              <a:spcPct val="90000"/>
            </a:lnSpc>
            <a:spcBef>
              <a:spcPct val="0"/>
            </a:spcBef>
            <a:spcAft>
              <a:spcPct val="15000"/>
            </a:spcAft>
            <a:buChar char="•"/>
          </a:pPr>
          <a:r>
            <a:rPr lang="en-US" sz="1400" kern="1200" dirty="0"/>
            <a:t>@ Church &amp; Home</a:t>
          </a:r>
        </a:p>
      </dsp:txBody>
      <dsp:txXfrm>
        <a:off x="6433380" y="970217"/>
        <a:ext cx="1496420" cy="1111230"/>
      </dsp:txXfrm>
    </dsp:sp>
    <dsp:sp modelId="{482BB67F-6A11-7B47-9E59-7C46CF0DE255}">
      <dsp:nvSpPr>
        <dsp:cNvPr id="0" name=""/>
        <dsp:cNvSpPr/>
      </dsp:nvSpPr>
      <dsp:spPr>
        <a:xfrm>
          <a:off x="6746711" y="442541"/>
          <a:ext cx="1391613" cy="55339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Older Adolescents  </a:t>
          </a:r>
        </a:p>
      </dsp:txBody>
      <dsp:txXfrm>
        <a:off x="6762919" y="458749"/>
        <a:ext cx="1359197" cy="5209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5AD3B-0E0F-EA4E-9924-6393DEE88A4B}">
      <dsp:nvSpPr>
        <dsp:cNvPr id="0" name=""/>
        <dsp:cNvSpPr/>
      </dsp:nvSpPr>
      <dsp:spPr>
        <a:xfrm>
          <a:off x="1421734" y="1754448"/>
          <a:ext cx="931420" cy="782325"/>
        </a:xfrm>
        <a:prstGeom prst="ellipse">
          <a:avLst/>
        </a:prstGeom>
        <a:solidFill>
          <a:schemeClr val="bg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 </a:t>
          </a:r>
        </a:p>
      </dsp:txBody>
      <dsp:txXfrm>
        <a:off x="1558137" y="1869017"/>
        <a:ext cx="658614" cy="553187"/>
      </dsp:txXfrm>
    </dsp:sp>
    <dsp:sp modelId="{F90F7EC3-0C4A-A342-80A0-B6B630EBDF2C}">
      <dsp:nvSpPr>
        <dsp:cNvPr id="0" name=""/>
        <dsp:cNvSpPr/>
      </dsp:nvSpPr>
      <dsp:spPr>
        <a:xfrm rot="16200000">
          <a:off x="1605544" y="1449787"/>
          <a:ext cx="563800" cy="45520"/>
        </a:xfrm>
        <a:custGeom>
          <a:avLst/>
          <a:gdLst/>
          <a:ahLst/>
          <a:cxnLst/>
          <a:rect l="0" t="0" r="0" b="0"/>
          <a:pathLst>
            <a:path>
              <a:moveTo>
                <a:pt x="0" y="22760"/>
              </a:moveTo>
              <a:lnTo>
                <a:pt x="563800" y="227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73349" y="1458452"/>
        <a:ext cx="28190" cy="28190"/>
      </dsp:txXfrm>
    </dsp:sp>
    <dsp:sp modelId="{BC088D1F-F47A-CA4E-A46E-66F6AF764C52}">
      <dsp:nvSpPr>
        <dsp:cNvPr id="0" name=""/>
        <dsp:cNvSpPr/>
      </dsp:nvSpPr>
      <dsp:spPr>
        <a:xfrm>
          <a:off x="1286075" y="236009"/>
          <a:ext cx="1202738" cy="954637"/>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Children &amp; Parents</a:t>
          </a:r>
        </a:p>
      </dsp:txBody>
      <dsp:txXfrm>
        <a:off x="1462212" y="375812"/>
        <a:ext cx="850464" cy="675031"/>
      </dsp:txXfrm>
    </dsp:sp>
    <dsp:sp modelId="{58BF1A47-B898-2E40-BA57-D9FA1C76A01D}">
      <dsp:nvSpPr>
        <dsp:cNvPr id="0" name=""/>
        <dsp:cNvSpPr/>
      </dsp:nvSpPr>
      <dsp:spPr>
        <a:xfrm rot="19285714">
          <a:off x="2175248" y="1710833"/>
          <a:ext cx="457699" cy="45520"/>
        </a:xfrm>
        <a:custGeom>
          <a:avLst/>
          <a:gdLst/>
          <a:ahLst/>
          <a:cxnLst/>
          <a:rect l="0" t="0" r="0" b="0"/>
          <a:pathLst>
            <a:path>
              <a:moveTo>
                <a:pt x="0" y="22760"/>
              </a:moveTo>
              <a:lnTo>
                <a:pt x="457699" y="227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92656" y="1722151"/>
        <a:ext cx="22884" cy="22884"/>
      </dsp:txXfrm>
    </dsp:sp>
    <dsp:sp modelId="{1B22D49C-E89D-1347-8BC4-BAFB282C74C2}">
      <dsp:nvSpPr>
        <dsp:cNvPr id="0" name=""/>
        <dsp:cNvSpPr/>
      </dsp:nvSpPr>
      <dsp:spPr>
        <a:xfrm>
          <a:off x="2405879" y="775278"/>
          <a:ext cx="1202738" cy="954637"/>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Teens</a:t>
          </a:r>
        </a:p>
      </dsp:txBody>
      <dsp:txXfrm>
        <a:off x="2582016" y="915081"/>
        <a:ext cx="850464" cy="675031"/>
      </dsp:txXfrm>
    </dsp:sp>
    <dsp:sp modelId="{A89D0C0A-F368-3346-AFE1-8AA484B8AEF7}">
      <dsp:nvSpPr>
        <dsp:cNvPr id="0" name=""/>
        <dsp:cNvSpPr/>
      </dsp:nvSpPr>
      <dsp:spPr>
        <a:xfrm rot="771429">
          <a:off x="2332112" y="2267538"/>
          <a:ext cx="378501" cy="45520"/>
        </a:xfrm>
        <a:custGeom>
          <a:avLst/>
          <a:gdLst/>
          <a:ahLst/>
          <a:cxnLst/>
          <a:rect l="0" t="0" r="0" b="0"/>
          <a:pathLst>
            <a:path>
              <a:moveTo>
                <a:pt x="0" y="22760"/>
              </a:moveTo>
              <a:lnTo>
                <a:pt x="378501" y="227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511900" y="2280836"/>
        <a:ext cx="18925" cy="18925"/>
      </dsp:txXfrm>
    </dsp:sp>
    <dsp:sp modelId="{00A52596-1D2B-C049-A28E-3EE3BD9B6B4C}">
      <dsp:nvSpPr>
        <dsp:cNvPr id="0" name=""/>
        <dsp:cNvSpPr/>
      </dsp:nvSpPr>
      <dsp:spPr>
        <a:xfrm>
          <a:off x="2682448" y="1987005"/>
          <a:ext cx="1202738" cy="954637"/>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Young Adults</a:t>
          </a:r>
        </a:p>
      </dsp:txBody>
      <dsp:txXfrm>
        <a:off x="2858585" y="2126808"/>
        <a:ext cx="850464" cy="675031"/>
      </dsp:txXfrm>
    </dsp:sp>
    <dsp:sp modelId="{76CA09AE-2199-A145-BBDB-DDA41996EB3E}">
      <dsp:nvSpPr>
        <dsp:cNvPr id="0" name=""/>
        <dsp:cNvSpPr/>
      </dsp:nvSpPr>
      <dsp:spPr>
        <a:xfrm rot="3857143">
          <a:off x="1910655" y="2726453"/>
          <a:ext cx="534937" cy="45520"/>
        </a:xfrm>
        <a:custGeom>
          <a:avLst/>
          <a:gdLst/>
          <a:ahLst/>
          <a:cxnLst/>
          <a:rect l="0" t="0" r="0" b="0"/>
          <a:pathLst>
            <a:path>
              <a:moveTo>
                <a:pt x="0" y="22760"/>
              </a:moveTo>
              <a:lnTo>
                <a:pt x="534937" y="227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64751" y="2735840"/>
        <a:ext cx="26746" cy="26746"/>
      </dsp:txXfrm>
    </dsp:sp>
    <dsp:sp modelId="{326BAB30-97CE-F244-B735-254B58CA5498}">
      <dsp:nvSpPr>
        <dsp:cNvPr id="0" name=""/>
        <dsp:cNvSpPr/>
      </dsp:nvSpPr>
      <dsp:spPr>
        <a:xfrm>
          <a:off x="1907519" y="2958734"/>
          <a:ext cx="1202738" cy="95463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Midlife Adults</a:t>
          </a:r>
        </a:p>
      </dsp:txBody>
      <dsp:txXfrm>
        <a:off x="2083656" y="3098537"/>
        <a:ext cx="850464" cy="675031"/>
      </dsp:txXfrm>
    </dsp:sp>
    <dsp:sp modelId="{8898E7CA-4C3A-CC4E-9DDD-90FB3EEB8378}">
      <dsp:nvSpPr>
        <dsp:cNvPr id="0" name=""/>
        <dsp:cNvSpPr/>
      </dsp:nvSpPr>
      <dsp:spPr>
        <a:xfrm rot="6942857">
          <a:off x="1329296" y="2726453"/>
          <a:ext cx="534937" cy="45520"/>
        </a:xfrm>
        <a:custGeom>
          <a:avLst/>
          <a:gdLst/>
          <a:ahLst/>
          <a:cxnLst/>
          <a:rect l="0" t="0" r="0" b="0"/>
          <a:pathLst>
            <a:path>
              <a:moveTo>
                <a:pt x="0" y="22760"/>
              </a:moveTo>
              <a:lnTo>
                <a:pt x="534937" y="227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583391" y="2735840"/>
        <a:ext cx="26746" cy="26746"/>
      </dsp:txXfrm>
    </dsp:sp>
    <dsp:sp modelId="{3E2850FD-0B88-E24E-B339-39462EBD95A0}">
      <dsp:nvSpPr>
        <dsp:cNvPr id="0" name=""/>
        <dsp:cNvSpPr/>
      </dsp:nvSpPr>
      <dsp:spPr>
        <a:xfrm>
          <a:off x="664631" y="2958734"/>
          <a:ext cx="1202738" cy="954637"/>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Mature Adults</a:t>
          </a:r>
        </a:p>
      </dsp:txBody>
      <dsp:txXfrm>
        <a:off x="840768" y="3098537"/>
        <a:ext cx="850464" cy="675031"/>
      </dsp:txXfrm>
    </dsp:sp>
    <dsp:sp modelId="{596C3B32-B57C-CB45-AA0C-C9462FA59D83}">
      <dsp:nvSpPr>
        <dsp:cNvPr id="0" name=""/>
        <dsp:cNvSpPr/>
      </dsp:nvSpPr>
      <dsp:spPr>
        <a:xfrm rot="10028571">
          <a:off x="1064275" y="2267538"/>
          <a:ext cx="378501" cy="45520"/>
        </a:xfrm>
        <a:custGeom>
          <a:avLst/>
          <a:gdLst/>
          <a:ahLst/>
          <a:cxnLst/>
          <a:rect l="0" t="0" r="0" b="0"/>
          <a:pathLst>
            <a:path>
              <a:moveTo>
                <a:pt x="0" y="22760"/>
              </a:moveTo>
              <a:lnTo>
                <a:pt x="378501" y="227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244063" y="2280836"/>
        <a:ext cx="18925" cy="18925"/>
      </dsp:txXfrm>
    </dsp:sp>
    <dsp:sp modelId="{A38FDA75-3EED-C64A-9DB6-B230D82AEE6F}">
      <dsp:nvSpPr>
        <dsp:cNvPr id="0" name=""/>
        <dsp:cNvSpPr/>
      </dsp:nvSpPr>
      <dsp:spPr>
        <a:xfrm>
          <a:off x="-110296" y="1987005"/>
          <a:ext cx="1202738" cy="954637"/>
        </a:xfrm>
        <a:prstGeom prst="ellipse">
          <a:avLst/>
        </a:prstGeom>
        <a:solidFill>
          <a:srgbClr val="0070C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Older Adults </a:t>
          </a:r>
        </a:p>
      </dsp:txBody>
      <dsp:txXfrm>
        <a:off x="65841" y="2126808"/>
        <a:ext cx="850464" cy="675031"/>
      </dsp:txXfrm>
    </dsp:sp>
    <dsp:sp modelId="{0B395565-7E47-404F-BBBE-803EB830C677}">
      <dsp:nvSpPr>
        <dsp:cNvPr id="0" name=""/>
        <dsp:cNvSpPr/>
      </dsp:nvSpPr>
      <dsp:spPr>
        <a:xfrm rot="13114286">
          <a:off x="1141941" y="1710833"/>
          <a:ext cx="457699" cy="45520"/>
        </a:xfrm>
        <a:custGeom>
          <a:avLst/>
          <a:gdLst/>
          <a:ahLst/>
          <a:cxnLst/>
          <a:rect l="0" t="0" r="0" b="0"/>
          <a:pathLst>
            <a:path>
              <a:moveTo>
                <a:pt x="0" y="22760"/>
              </a:moveTo>
              <a:lnTo>
                <a:pt x="457699" y="227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359348" y="1722151"/>
        <a:ext cx="22884" cy="22884"/>
      </dsp:txXfrm>
    </dsp:sp>
    <dsp:sp modelId="{933CFEF1-7BB4-814C-855D-9DBEB9223E7F}">
      <dsp:nvSpPr>
        <dsp:cNvPr id="0" name=""/>
        <dsp:cNvSpPr/>
      </dsp:nvSpPr>
      <dsp:spPr>
        <a:xfrm>
          <a:off x="166272" y="775278"/>
          <a:ext cx="1202738" cy="954637"/>
        </a:xfrm>
        <a:prstGeom prst="ellipse">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Families </a:t>
          </a:r>
        </a:p>
      </dsp:txBody>
      <dsp:txXfrm>
        <a:off x="342409" y="915081"/>
        <a:ext cx="850464" cy="6750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16890-B36B-374F-B4FB-C92729071F5F}">
      <dsp:nvSpPr>
        <dsp:cNvPr id="0" name=""/>
        <dsp:cNvSpPr/>
      </dsp:nvSpPr>
      <dsp:spPr>
        <a:xfrm>
          <a:off x="108255" y="0"/>
          <a:ext cx="4375151" cy="3631856"/>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Intergenerational</a:t>
          </a:r>
        </a:p>
      </dsp:txBody>
      <dsp:txXfrm>
        <a:off x="1531273" y="181592"/>
        <a:ext cx="1529115" cy="544778"/>
      </dsp:txXfrm>
    </dsp:sp>
    <dsp:sp modelId="{0DA76900-591E-FD4E-9811-1F6FD7F2C373}">
      <dsp:nvSpPr>
        <dsp:cNvPr id="0" name=""/>
        <dsp:cNvSpPr/>
      </dsp:nvSpPr>
      <dsp:spPr>
        <a:xfrm>
          <a:off x="487548" y="907963"/>
          <a:ext cx="3616565" cy="2723892"/>
        </a:xfrm>
        <a:prstGeom prst="ellipse">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Family</a:t>
          </a:r>
        </a:p>
      </dsp:txBody>
      <dsp:txXfrm>
        <a:off x="1453171" y="1078207"/>
        <a:ext cx="1685319" cy="510729"/>
      </dsp:txXfrm>
    </dsp:sp>
    <dsp:sp modelId="{8641396E-1E95-2A46-A997-B31C538AC204}">
      <dsp:nvSpPr>
        <dsp:cNvPr id="0" name=""/>
        <dsp:cNvSpPr/>
      </dsp:nvSpPr>
      <dsp:spPr>
        <a:xfrm>
          <a:off x="1292195" y="1815928"/>
          <a:ext cx="2007272" cy="1815928"/>
        </a:xfrm>
        <a:prstGeom prst="ellipse">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Peers or </a:t>
          </a:r>
        </a:p>
        <a:p>
          <a:pPr marL="0" lvl="0" indent="0" algn="ctr" defTabSz="711200">
            <a:lnSpc>
              <a:spcPct val="90000"/>
            </a:lnSpc>
            <a:spcBef>
              <a:spcPct val="0"/>
            </a:spcBef>
            <a:spcAft>
              <a:spcPct val="35000"/>
            </a:spcAft>
            <a:buNone/>
          </a:pPr>
          <a:r>
            <a:rPr lang="en-US" sz="1600" b="1" kern="1200" dirty="0">
              <a:solidFill>
                <a:schemeClr val="bg1"/>
              </a:solidFill>
            </a:rPr>
            <a:t>Life Stage </a:t>
          </a:r>
        </a:p>
      </dsp:txBody>
      <dsp:txXfrm>
        <a:off x="1586153" y="2269910"/>
        <a:ext cx="1419355" cy="90796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A4F9B-A316-E145-B01B-0CE5BDFE80F4}">
      <dsp:nvSpPr>
        <dsp:cNvPr id="0" name=""/>
        <dsp:cNvSpPr/>
      </dsp:nvSpPr>
      <dsp:spPr>
        <a:xfrm>
          <a:off x="725277" y="2222"/>
          <a:ext cx="1595810" cy="254735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Gathered Programming </a:t>
          </a:r>
        </a:p>
      </dsp:txBody>
      <dsp:txXfrm>
        <a:off x="772017" y="48962"/>
        <a:ext cx="1502330" cy="2453879"/>
      </dsp:txXfrm>
    </dsp:sp>
    <dsp:sp modelId="{5192CABA-8084-8C46-9B21-399A75B733A0}">
      <dsp:nvSpPr>
        <dsp:cNvPr id="0" name=""/>
        <dsp:cNvSpPr/>
      </dsp:nvSpPr>
      <dsp:spPr>
        <a:xfrm>
          <a:off x="2321087" y="1247761"/>
          <a:ext cx="638324" cy="56282"/>
        </a:xfrm>
        <a:custGeom>
          <a:avLst/>
          <a:gdLst/>
          <a:ahLst/>
          <a:cxnLst/>
          <a:rect l="0" t="0" r="0" b="0"/>
          <a:pathLst>
            <a:path>
              <a:moveTo>
                <a:pt x="0" y="28141"/>
              </a:moveTo>
              <a:lnTo>
                <a:pt x="638324" y="2814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24291" y="1259944"/>
        <a:ext cx="31916" cy="31916"/>
      </dsp:txXfrm>
    </dsp:sp>
    <dsp:sp modelId="{1F26B8BC-D868-9949-8D9F-04A86636610A}">
      <dsp:nvSpPr>
        <dsp:cNvPr id="0" name=""/>
        <dsp:cNvSpPr/>
      </dsp:nvSpPr>
      <dsp:spPr>
        <a:xfrm>
          <a:off x="2959411" y="2222"/>
          <a:ext cx="1595810" cy="254735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t>Hybrid Programming</a:t>
          </a:r>
        </a:p>
        <a:p>
          <a:pPr marL="0" lvl="0" indent="0" algn="ctr" defTabSz="889000">
            <a:lnSpc>
              <a:spcPct val="90000"/>
            </a:lnSpc>
            <a:spcBef>
              <a:spcPct val="0"/>
            </a:spcBef>
            <a:spcAft>
              <a:spcPct val="35000"/>
            </a:spcAft>
            <a:buNone/>
          </a:pPr>
          <a:r>
            <a:rPr lang="en-US" sz="2000" kern="1200" dirty="0"/>
            <a:t>Gathered &amp; Online</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endParaRPr lang="en-US" sz="2000" kern="1200" dirty="0"/>
        </a:p>
      </dsp:txBody>
      <dsp:txXfrm>
        <a:off x="3006151" y="48962"/>
        <a:ext cx="1502330" cy="2453879"/>
      </dsp:txXfrm>
    </dsp:sp>
    <dsp:sp modelId="{19A48D18-F5A5-6545-AC8F-5BB17D597A54}">
      <dsp:nvSpPr>
        <dsp:cNvPr id="0" name=""/>
        <dsp:cNvSpPr/>
      </dsp:nvSpPr>
      <dsp:spPr>
        <a:xfrm>
          <a:off x="4555221" y="1247761"/>
          <a:ext cx="638324" cy="56282"/>
        </a:xfrm>
        <a:custGeom>
          <a:avLst/>
          <a:gdLst/>
          <a:ahLst/>
          <a:cxnLst/>
          <a:rect l="0" t="0" r="0" b="0"/>
          <a:pathLst>
            <a:path>
              <a:moveTo>
                <a:pt x="0" y="28141"/>
              </a:moveTo>
              <a:lnTo>
                <a:pt x="638324" y="2814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58425" y="1259944"/>
        <a:ext cx="31916" cy="31916"/>
      </dsp:txXfrm>
    </dsp:sp>
    <dsp:sp modelId="{E3E82D1A-261F-9F4E-B1FC-9BBAD9D307EB}">
      <dsp:nvSpPr>
        <dsp:cNvPr id="0" name=""/>
        <dsp:cNvSpPr/>
      </dsp:nvSpPr>
      <dsp:spPr>
        <a:xfrm>
          <a:off x="5193545" y="2222"/>
          <a:ext cx="1595810" cy="2547359"/>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Online Programming</a:t>
          </a:r>
          <a:endParaRPr lang="en-US" sz="2000" kern="1200" dirty="0"/>
        </a:p>
        <a:p>
          <a:pPr marL="0" lvl="0" indent="0" algn="ctr" defTabSz="889000">
            <a:lnSpc>
              <a:spcPct val="90000"/>
            </a:lnSpc>
            <a:spcBef>
              <a:spcPct val="0"/>
            </a:spcBef>
            <a:spcAft>
              <a:spcPct val="35000"/>
            </a:spcAft>
            <a:buNone/>
          </a:pPr>
          <a:endParaRPr lang="en-US" sz="2000" kern="1200" dirty="0"/>
        </a:p>
      </dsp:txBody>
      <dsp:txXfrm>
        <a:off x="5240285" y="48962"/>
        <a:ext cx="1502330" cy="24538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94E48-C86A-7F44-9933-593FD36CB7A4}">
      <dsp:nvSpPr>
        <dsp:cNvPr id="0" name=""/>
        <dsp:cNvSpPr/>
      </dsp:nvSpPr>
      <dsp:spPr>
        <a:xfrm>
          <a:off x="296879" y="3853"/>
          <a:ext cx="4396708" cy="485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Establish goals for lifelong faith</a:t>
          </a:r>
        </a:p>
      </dsp:txBody>
      <dsp:txXfrm>
        <a:off x="311091" y="18065"/>
        <a:ext cx="4368284" cy="456795"/>
      </dsp:txXfrm>
    </dsp:sp>
    <dsp:sp modelId="{70015A06-85D8-1640-B113-023901A90DC4}">
      <dsp:nvSpPr>
        <dsp:cNvPr id="0" name=""/>
        <dsp:cNvSpPr/>
      </dsp:nvSpPr>
      <dsp:spPr>
        <a:xfrm rot="5400000">
          <a:off x="2404254" y="501203"/>
          <a:ext cx="181957" cy="218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429729" y="519399"/>
        <a:ext cx="131008" cy="127370"/>
      </dsp:txXfrm>
    </dsp:sp>
    <dsp:sp modelId="{4D2B28E8-D179-574B-9F86-2B444D84603B}">
      <dsp:nvSpPr>
        <dsp:cNvPr id="0" name=""/>
        <dsp:cNvSpPr/>
      </dsp:nvSpPr>
      <dsp:spPr>
        <a:xfrm>
          <a:off x="296879" y="731682"/>
          <a:ext cx="4396708" cy="485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Develop a model of lifelong faith</a:t>
          </a:r>
        </a:p>
      </dsp:txBody>
      <dsp:txXfrm>
        <a:off x="311091" y="745894"/>
        <a:ext cx="4368284" cy="456795"/>
      </dsp:txXfrm>
    </dsp:sp>
    <dsp:sp modelId="{354A0531-B174-C146-A17A-2BCA19AB824C}">
      <dsp:nvSpPr>
        <dsp:cNvPr id="0" name=""/>
        <dsp:cNvSpPr/>
      </dsp:nvSpPr>
      <dsp:spPr>
        <a:xfrm rot="5400000">
          <a:off x="2404254" y="1229032"/>
          <a:ext cx="181957" cy="218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429729" y="1247228"/>
        <a:ext cx="131008" cy="127370"/>
      </dsp:txXfrm>
    </dsp:sp>
    <dsp:sp modelId="{66589A16-2453-B449-B859-04C17FCEF72C}">
      <dsp:nvSpPr>
        <dsp:cNvPr id="0" name=""/>
        <dsp:cNvSpPr/>
      </dsp:nvSpPr>
      <dsp:spPr>
        <a:xfrm>
          <a:off x="296879" y="1459511"/>
          <a:ext cx="4396708" cy="485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Incorporate intergenerational</a:t>
          </a:r>
        </a:p>
      </dsp:txBody>
      <dsp:txXfrm>
        <a:off x="311091" y="1473723"/>
        <a:ext cx="4368284" cy="456795"/>
      </dsp:txXfrm>
    </dsp:sp>
    <dsp:sp modelId="{0E08F04D-18C1-784B-8860-40BDD35C54C7}">
      <dsp:nvSpPr>
        <dsp:cNvPr id="0" name=""/>
        <dsp:cNvSpPr/>
      </dsp:nvSpPr>
      <dsp:spPr>
        <a:xfrm rot="5400000">
          <a:off x="2404254" y="1956861"/>
          <a:ext cx="181957" cy="218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429729" y="1975057"/>
        <a:ext cx="131008" cy="127370"/>
      </dsp:txXfrm>
    </dsp:sp>
    <dsp:sp modelId="{54E29B1A-9FB9-DE48-949D-75803B7C7F65}">
      <dsp:nvSpPr>
        <dsp:cNvPr id="0" name=""/>
        <dsp:cNvSpPr/>
      </dsp:nvSpPr>
      <dsp:spPr>
        <a:xfrm>
          <a:off x="313299" y="2187340"/>
          <a:ext cx="4363868" cy="485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Incorporate family </a:t>
          </a:r>
        </a:p>
      </dsp:txBody>
      <dsp:txXfrm>
        <a:off x="327511" y="2201552"/>
        <a:ext cx="4335444" cy="456795"/>
      </dsp:txXfrm>
    </dsp:sp>
    <dsp:sp modelId="{C8446356-5F39-3944-A0AA-2DCFD6EEE3CF}">
      <dsp:nvSpPr>
        <dsp:cNvPr id="0" name=""/>
        <dsp:cNvSpPr/>
      </dsp:nvSpPr>
      <dsp:spPr>
        <a:xfrm rot="5400000">
          <a:off x="2404254" y="2684690"/>
          <a:ext cx="181957" cy="218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429729" y="2702886"/>
        <a:ext cx="131008" cy="127370"/>
      </dsp:txXfrm>
    </dsp:sp>
    <dsp:sp modelId="{5E089B92-0308-8443-B3FC-7FB09CAB4C72}">
      <dsp:nvSpPr>
        <dsp:cNvPr id="0" name=""/>
        <dsp:cNvSpPr/>
      </dsp:nvSpPr>
      <dsp:spPr>
        <a:xfrm>
          <a:off x="296879" y="2915169"/>
          <a:ext cx="4396708" cy="485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Program networks for life stages</a:t>
          </a:r>
        </a:p>
      </dsp:txBody>
      <dsp:txXfrm>
        <a:off x="311091" y="2929381"/>
        <a:ext cx="4368284" cy="456795"/>
      </dsp:txXfrm>
    </dsp:sp>
    <dsp:sp modelId="{BE48507D-053C-D242-B320-B565B36E70F0}">
      <dsp:nvSpPr>
        <dsp:cNvPr id="0" name=""/>
        <dsp:cNvSpPr/>
      </dsp:nvSpPr>
      <dsp:spPr>
        <a:xfrm rot="5400000">
          <a:off x="2404254" y="3412519"/>
          <a:ext cx="181957" cy="218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429729" y="3430715"/>
        <a:ext cx="131008" cy="127370"/>
      </dsp:txXfrm>
    </dsp:sp>
    <dsp:sp modelId="{64620BD6-6B8B-E447-84D6-1EC1A264A0BA}">
      <dsp:nvSpPr>
        <dsp:cNvPr id="0" name=""/>
        <dsp:cNvSpPr/>
      </dsp:nvSpPr>
      <dsp:spPr>
        <a:xfrm>
          <a:off x="296879" y="3642998"/>
          <a:ext cx="4396708" cy="485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Create pathways to personalize faith formation</a:t>
          </a:r>
        </a:p>
      </dsp:txBody>
      <dsp:txXfrm>
        <a:off x="311091" y="3657210"/>
        <a:ext cx="4368284" cy="456795"/>
      </dsp:txXfrm>
    </dsp:sp>
    <dsp:sp modelId="{E3C5F2F4-DE7A-AB42-A0DA-DC10A21B021E}">
      <dsp:nvSpPr>
        <dsp:cNvPr id="0" name=""/>
        <dsp:cNvSpPr/>
      </dsp:nvSpPr>
      <dsp:spPr>
        <a:xfrm rot="5400000">
          <a:off x="2404254" y="4140348"/>
          <a:ext cx="181957" cy="218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429729" y="4158544"/>
        <a:ext cx="131008" cy="127370"/>
      </dsp:txXfrm>
    </dsp:sp>
    <dsp:sp modelId="{BBE1FD42-7898-3D4E-85D1-B4D467D3299B}">
      <dsp:nvSpPr>
        <dsp:cNvPr id="0" name=""/>
        <dsp:cNvSpPr/>
      </dsp:nvSpPr>
      <dsp:spPr>
        <a:xfrm>
          <a:off x="296879" y="4370827"/>
          <a:ext cx="4396708" cy="485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Design playlists for 24x7 learning </a:t>
          </a:r>
        </a:p>
      </dsp:txBody>
      <dsp:txXfrm>
        <a:off x="311091" y="4385039"/>
        <a:ext cx="4368284" cy="456795"/>
      </dsp:txXfrm>
    </dsp:sp>
    <dsp:sp modelId="{6FFDEB5C-DB84-C447-B563-D19755230868}">
      <dsp:nvSpPr>
        <dsp:cNvPr id="0" name=""/>
        <dsp:cNvSpPr/>
      </dsp:nvSpPr>
      <dsp:spPr>
        <a:xfrm rot="5400000">
          <a:off x="2404254" y="4868177"/>
          <a:ext cx="181957" cy="218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429729" y="4886373"/>
        <a:ext cx="131008" cy="127370"/>
      </dsp:txXfrm>
    </dsp:sp>
    <dsp:sp modelId="{1551C7C4-1610-1947-ADC8-95B29F82392E}">
      <dsp:nvSpPr>
        <dsp:cNvPr id="0" name=""/>
        <dsp:cNvSpPr/>
      </dsp:nvSpPr>
      <dsp:spPr>
        <a:xfrm>
          <a:off x="319160" y="5098656"/>
          <a:ext cx="4352145" cy="485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Integrate the elements and build a digital platform</a:t>
          </a:r>
        </a:p>
      </dsp:txBody>
      <dsp:txXfrm>
        <a:off x="333372" y="5112868"/>
        <a:ext cx="4323721" cy="456795"/>
      </dsp:txXfrm>
    </dsp:sp>
    <dsp:sp modelId="{79DC49A0-B155-8045-9819-2B73B6AD7C68}">
      <dsp:nvSpPr>
        <dsp:cNvPr id="0" name=""/>
        <dsp:cNvSpPr/>
      </dsp:nvSpPr>
      <dsp:spPr>
        <a:xfrm rot="5400000">
          <a:off x="2404254" y="5596006"/>
          <a:ext cx="181957" cy="218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429729" y="5614202"/>
        <a:ext cx="131008" cy="127370"/>
      </dsp:txXfrm>
    </dsp:sp>
    <dsp:sp modelId="{9CB29767-B200-E44E-8B24-7BC15ECBC62D}">
      <dsp:nvSpPr>
        <dsp:cNvPr id="0" name=""/>
        <dsp:cNvSpPr/>
      </dsp:nvSpPr>
      <dsp:spPr>
        <a:xfrm>
          <a:off x="319160" y="5826485"/>
          <a:ext cx="4352145" cy="485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Implement </a:t>
          </a:r>
        </a:p>
      </dsp:txBody>
      <dsp:txXfrm>
        <a:off x="333372" y="5840697"/>
        <a:ext cx="4323721" cy="4567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F422D-6A45-464E-BE36-4CBC85C7A548}">
      <dsp:nvSpPr>
        <dsp:cNvPr id="0" name=""/>
        <dsp:cNvSpPr/>
      </dsp:nvSpPr>
      <dsp:spPr>
        <a:xfrm>
          <a:off x="2009" y="141068"/>
          <a:ext cx="1349127" cy="1618953"/>
        </a:xfrm>
        <a:prstGeom prst="roundRect">
          <a:avLst>
            <a:gd name="adj" fmla="val 5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kern="1200" dirty="0"/>
            <a:t> </a:t>
          </a:r>
        </a:p>
      </dsp:txBody>
      <dsp:txXfrm rot="16200000">
        <a:off x="-526848" y="669926"/>
        <a:ext cx="1327541" cy="269825"/>
      </dsp:txXfrm>
    </dsp:sp>
    <dsp:sp modelId="{40FDBE1B-2331-204A-8D75-D2A16163496D}">
      <dsp:nvSpPr>
        <dsp:cNvPr id="0" name=""/>
        <dsp:cNvSpPr/>
      </dsp:nvSpPr>
      <dsp:spPr>
        <a:xfrm>
          <a:off x="271835" y="141068"/>
          <a:ext cx="1005100" cy="161895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Children</a:t>
          </a:r>
        </a:p>
        <a:p>
          <a:pPr marL="0" lvl="0" indent="0" algn="l" defTabSz="933450">
            <a:lnSpc>
              <a:spcPct val="90000"/>
            </a:lnSpc>
            <a:spcBef>
              <a:spcPct val="0"/>
            </a:spcBef>
            <a:spcAft>
              <a:spcPct val="35000"/>
            </a:spcAft>
            <a:buNone/>
          </a:pPr>
          <a:r>
            <a:rPr lang="en-US" sz="2100" kern="1200" dirty="0"/>
            <a:t>0-5</a:t>
          </a:r>
        </a:p>
        <a:p>
          <a:pPr marL="0" lvl="0" indent="0" algn="l" defTabSz="933450">
            <a:lnSpc>
              <a:spcPct val="90000"/>
            </a:lnSpc>
            <a:spcBef>
              <a:spcPct val="0"/>
            </a:spcBef>
            <a:spcAft>
              <a:spcPct val="35000"/>
            </a:spcAft>
            <a:buNone/>
          </a:pPr>
          <a:r>
            <a:rPr lang="en-US" sz="2100" kern="1200" dirty="0"/>
            <a:t>6-10</a:t>
          </a:r>
        </a:p>
        <a:p>
          <a:pPr marL="0" lvl="0" indent="0" algn="l" defTabSz="933450">
            <a:lnSpc>
              <a:spcPct val="90000"/>
            </a:lnSpc>
            <a:spcBef>
              <a:spcPct val="0"/>
            </a:spcBef>
            <a:spcAft>
              <a:spcPct val="35000"/>
            </a:spcAft>
            <a:buNone/>
          </a:pPr>
          <a:endParaRPr lang="en-US" sz="2100" kern="1200" dirty="0"/>
        </a:p>
      </dsp:txBody>
      <dsp:txXfrm>
        <a:off x="271835" y="141068"/>
        <a:ext cx="1005100" cy="1618953"/>
      </dsp:txXfrm>
    </dsp:sp>
    <dsp:sp modelId="{1A5AF66C-9AD5-3244-88E4-9B2F310D4A26}">
      <dsp:nvSpPr>
        <dsp:cNvPr id="0" name=""/>
        <dsp:cNvSpPr/>
      </dsp:nvSpPr>
      <dsp:spPr>
        <a:xfrm>
          <a:off x="1398356" y="141068"/>
          <a:ext cx="1349127" cy="1618953"/>
        </a:xfrm>
        <a:prstGeom prst="roundRect">
          <a:avLst>
            <a:gd name="adj" fmla="val 5000"/>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kern="1200" dirty="0"/>
            <a:t> </a:t>
          </a:r>
        </a:p>
      </dsp:txBody>
      <dsp:txXfrm rot="16200000">
        <a:off x="869498" y="669926"/>
        <a:ext cx="1327541" cy="269825"/>
      </dsp:txXfrm>
    </dsp:sp>
    <dsp:sp modelId="{678DB1A9-D3FF-3E4F-8E27-D5BC8E281C3B}">
      <dsp:nvSpPr>
        <dsp:cNvPr id="0" name=""/>
        <dsp:cNvSpPr/>
      </dsp:nvSpPr>
      <dsp:spPr>
        <a:xfrm rot="5400000">
          <a:off x="1286187" y="1427231"/>
          <a:ext cx="237831" cy="202369"/>
        </a:xfrm>
        <a:prstGeom prst="flowChartExtra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7E2F368-B05B-7843-A9DF-6AAAEE2F9322}">
      <dsp:nvSpPr>
        <dsp:cNvPr id="0" name=""/>
        <dsp:cNvSpPr/>
      </dsp:nvSpPr>
      <dsp:spPr>
        <a:xfrm>
          <a:off x="1668182" y="141068"/>
          <a:ext cx="1005100" cy="161895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Teens</a:t>
          </a:r>
        </a:p>
        <a:p>
          <a:pPr marL="0" lvl="0" indent="0" algn="l" defTabSz="933450">
            <a:lnSpc>
              <a:spcPct val="90000"/>
            </a:lnSpc>
            <a:spcBef>
              <a:spcPct val="0"/>
            </a:spcBef>
            <a:spcAft>
              <a:spcPct val="35000"/>
            </a:spcAft>
            <a:buNone/>
          </a:pPr>
          <a:r>
            <a:rPr lang="en-US" sz="2100" kern="1200" dirty="0"/>
            <a:t>11-14</a:t>
          </a:r>
        </a:p>
        <a:p>
          <a:pPr marL="0" lvl="0" indent="0" algn="l" defTabSz="933450">
            <a:lnSpc>
              <a:spcPct val="90000"/>
            </a:lnSpc>
            <a:spcBef>
              <a:spcPct val="0"/>
            </a:spcBef>
            <a:spcAft>
              <a:spcPct val="35000"/>
            </a:spcAft>
            <a:buNone/>
          </a:pPr>
          <a:r>
            <a:rPr lang="en-US" sz="2100" kern="1200" dirty="0"/>
            <a:t>14-18</a:t>
          </a:r>
        </a:p>
      </dsp:txBody>
      <dsp:txXfrm>
        <a:off x="1668182" y="141068"/>
        <a:ext cx="1005100" cy="1618953"/>
      </dsp:txXfrm>
    </dsp:sp>
    <dsp:sp modelId="{019589BD-0229-EB4C-8779-FA51FFF861FD}">
      <dsp:nvSpPr>
        <dsp:cNvPr id="0" name=""/>
        <dsp:cNvSpPr/>
      </dsp:nvSpPr>
      <dsp:spPr>
        <a:xfrm>
          <a:off x="2794704" y="141068"/>
          <a:ext cx="1349127" cy="1618953"/>
        </a:xfrm>
        <a:prstGeom prst="roundRect">
          <a:avLst>
            <a:gd name="adj" fmla="val 5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kern="1200" dirty="0"/>
            <a:t> </a:t>
          </a:r>
        </a:p>
      </dsp:txBody>
      <dsp:txXfrm rot="16200000">
        <a:off x="2265846" y="669926"/>
        <a:ext cx="1327541" cy="269825"/>
      </dsp:txXfrm>
    </dsp:sp>
    <dsp:sp modelId="{4CD0B0D5-CA21-2242-B665-7ADB4DC37A88}">
      <dsp:nvSpPr>
        <dsp:cNvPr id="0" name=""/>
        <dsp:cNvSpPr/>
      </dsp:nvSpPr>
      <dsp:spPr>
        <a:xfrm rot="5400000">
          <a:off x="2682534" y="1427231"/>
          <a:ext cx="237831" cy="202369"/>
        </a:xfrm>
        <a:prstGeom prst="flowChartExtra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EA2795D-3319-A046-9002-68CF9A28D6B8}">
      <dsp:nvSpPr>
        <dsp:cNvPr id="0" name=""/>
        <dsp:cNvSpPr/>
      </dsp:nvSpPr>
      <dsp:spPr>
        <a:xfrm>
          <a:off x="3064529" y="141068"/>
          <a:ext cx="1005100" cy="161895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Young Adults</a:t>
          </a:r>
        </a:p>
        <a:p>
          <a:pPr marL="0" lvl="0" indent="0" algn="l" defTabSz="933450">
            <a:lnSpc>
              <a:spcPct val="90000"/>
            </a:lnSpc>
            <a:spcBef>
              <a:spcPct val="0"/>
            </a:spcBef>
            <a:spcAft>
              <a:spcPct val="35000"/>
            </a:spcAft>
            <a:buNone/>
          </a:pPr>
          <a:r>
            <a:rPr lang="en-US" sz="2100" kern="1200" dirty="0"/>
            <a:t>20s-30s</a:t>
          </a:r>
        </a:p>
      </dsp:txBody>
      <dsp:txXfrm>
        <a:off x="3064529" y="141068"/>
        <a:ext cx="1005100" cy="1618953"/>
      </dsp:txXfrm>
    </dsp:sp>
    <dsp:sp modelId="{27D58A6D-4378-7548-A9AA-8B160E927B32}">
      <dsp:nvSpPr>
        <dsp:cNvPr id="0" name=""/>
        <dsp:cNvSpPr/>
      </dsp:nvSpPr>
      <dsp:spPr>
        <a:xfrm>
          <a:off x="4191051" y="141068"/>
          <a:ext cx="1349127" cy="1618953"/>
        </a:xfrm>
        <a:prstGeom prst="roundRect">
          <a:avLst>
            <a:gd name="adj" fmla="val 5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endParaRPr lang="en-US" sz="1500" kern="1200" dirty="0"/>
        </a:p>
      </dsp:txBody>
      <dsp:txXfrm rot="16200000">
        <a:off x="3662193" y="669926"/>
        <a:ext cx="1327541" cy="269825"/>
      </dsp:txXfrm>
    </dsp:sp>
    <dsp:sp modelId="{B50DBBD4-1DD0-EE4D-8BC5-D7276EC7E573}">
      <dsp:nvSpPr>
        <dsp:cNvPr id="0" name=""/>
        <dsp:cNvSpPr/>
      </dsp:nvSpPr>
      <dsp:spPr>
        <a:xfrm rot="5400000">
          <a:off x="4078881" y="1427231"/>
          <a:ext cx="237831" cy="202369"/>
        </a:xfrm>
        <a:prstGeom prst="flowChartExtract">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29DC25A-8A5B-AF42-9DF4-DD7DECC93491}">
      <dsp:nvSpPr>
        <dsp:cNvPr id="0" name=""/>
        <dsp:cNvSpPr/>
      </dsp:nvSpPr>
      <dsp:spPr>
        <a:xfrm>
          <a:off x="4460877" y="141068"/>
          <a:ext cx="1005100" cy="161895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Midlife Adults</a:t>
          </a:r>
        </a:p>
        <a:p>
          <a:pPr marL="0" lvl="0" indent="0" algn="l" defTabSz="933450">
            <a:lnSpc>
              <a:spcPct val="90000"/>
            </a:lnSpc>
            <a:spcBef>
              <a:spcPct val="0"/>
            </a:spcBef>
            <a:spcAft>
              <a:spcPct val="35000"/>
            </a:spcAft>
            <a:buNone/>
          </a:pPr>
          <a:r>
            <a:rPr lang="en-US" sz="2100" kern="1200" dirty="0"/>
            <a:t>40s-50s</a:t>
          </a:r>
        </a:p>
      </dsp:txBody>
      <dsp:txXfrm>
        <a:off x="4460877" y="141068"/>
        <a:ext cx="1005100" cy="1618953"/>
      </dsp:txXfrm>
    </dsp:sp>
    <dsp:sp modelId="{C4F93513-458F-2C45-A9A8-41A061C7BC63}">
      <dsp:nvSpPr>
        <dsp:cNvPr id="0" name=""/>
        <dsp:cNvSpPr/>
      </dsp:nvSpPr>
      <dsp:spPr>
        <a:xfrm>
          <a:off x="5587399" y="141068"/>
          <a:ext cx="1349127" cy="1618953"/>
        </a:xfrm>
        <a:prstGeom prst="roundRect">
          <a:avLst>
            <a:gd name="adj" fmla="val 5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endParaRPr lang="en-US" sz="1500" kern="1200" dirty="0"/>
        </a:p>
      </dsp:txBody>
      <dsp:txXfrm rot="16200000">
        <a:off x="5058541" y="669926"/>
        <a:ext cx="1327541" cy="269825"/>
      </dsp:txXfrm>
    </dsp:sp>
    <dsp:sp modelId="{B590D35C-4EF8-F847-8D43-3164A8C3178F}">
      <dsp:nvSpPr>
        <dsp:cNvPr id="0" name=""/>
        <dsp:cNvSpPr/>
      </dsp:nvSpPr>
      <dsp:spPr>
        <a:xfrm rot="5400000">
          <a:off x="5475229" y="1427231"/>
          <a:ext cx="237831" cy="202369"/>
        </a:xfrm>
        <a:prstGeom prst="flowChartExtra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1F82EAD-ECCE-5B4A-BC67-57E16DBB1169}">
      <dsp:nvSpPr>
        <dsp:cNvPr id="0" name=""/>
        <dsp:cNvSpPr/>
      </dsp:nvSpPr>
      <dsp:spPr>
        <a:xfrm>
          <a:off x="5857224" y="141068"/>
          <a:ext cx="1005100" cy="161895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Mature Adults</a:t>
          </a:r>
        </a:p>
        <a:p>
          <a:pPr marL="0" lvl="0" indent="0" algn="l" defTabSz="933450">
            <a:lnSpc>
              <a:spcPct val="90000"/>
            </a:lnSpc>
            <a:spcBef>
              <a:spcPct val="0"/>
            </a:spcBef>
            <a:spcAft>
              <a:spcPct val="35000"/>
            </a:spcAft>
            <a:buNone/>
          </a:pPr>
          <a:r>
            <a:rPr lang="en-US" sz="2100" kern="1200" dirty="0"/>
            <a:t>60s-70s</a:t>
          </a:r>
        </a:p>
      </dsp:txBody>
      <dsp:txXfrm>
        <a:off x="5857224" y="141068"/>
        <a:ext cx="1005100" cy="1618953"/>
      </dsp:txXfrm>
    </dsp:sp>
    <dsp:sp modelId="{3CA3A4F8-0613-FA4F-9080-3C856BB9F95F}">
      <dsp:nvSpPr>
        <dsp:cNvPr id="0" name=""/>
        <dsp:cNvSpPr/>
      </dsp:nvSpPr>
      <dsp:spPr>
        <a:xfrm>
          <a:off x="6983746" y="141068"/>
          <a:ext cx="1349127" cy="1618953"/>
        </a:xfrm>
        <a:prstGeom prst="roundRect">
          <a:avLst>
            <a:gd name="adj" fmla="val 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endParaRPr lang="en-US" sz="1500" kern="1200" dirty="0"/>
        </a:p>
      </dsp:txBody>
      <dsp:txXfrm rot="16200000">
        <a:off x="6454888" y="669926"/>
        <a:ext cx="1327541" cy="269825"/>
      </dsp:txXfrm>
    </dsp:sp>
    <dsp:sp modelId="{EC024290-AC82-6041-BE47-3C8F30800A70}">
      <dsp:nvSpPr>
        <dsp:cNvPr id="0" name=""/>
        <dsp:cNvSpPr/>
      </dsp:nvSpPr>
      <dsp:spPr>
        <a:xfrm rot="5400000">
          <a:off x="6871576" y="1427231"/>
          <a:ext cx="237831" cy="202369"/>
        </a:xfrm>
        <a:prstGeom prst="flowChartExtra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A207228-3D5A-1A4D-B3C3-565130DC8045}">
      <dsp:nvSpPr>
        <dsp:cNvPr id="0" name=""/>
        <dsp:cNvSpPr/>
      </dsp:nvSpPr>
      <dsp:spPr>
        <a:xfrm>
          <a:off x="7253572" y="141068"/>
          <a:ext cx="1005100" cy="161895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Older Adults</a:t>
          </a:r>
        </a:p>
        <a:p>
          <a:pPr marL="0" lvl="0" indent="0" algn="l" defTabSz="933450">
            <a:lnSpc>
              <a:spcPct val="90000"/>
            </a:lnSpc>
            <a:spcBef>
              <a:spcPct val="0"/>
            </a:spcBef>
            <a:spcAft>
              <a:spcPct val="35000"/>
            </a:spcAft>
            <a:buNone/>
          </a:pPr>
          <a:r>
            <a:rPr lang="en-US" sz="2100" kern="1200" dirty="0"/>
            <a:t>80+</a:t>
          </a:r>
        </a:p>
      </dsp:txBody>
      <dsp:txXfrm>
        <a:off x="7253572" y="141068"/>
        <a:ext cx="1005100" cy="161895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AA270-BC27-8340-9DF7-8ABDAEC87270}">
      <dsp:nvSpPr>
        <dsp:cNvPr id="0" name=""/>
        <dsp:cNvSpPr/>
      </dsp:nvSpPr>
      <dsp:spPr>
        <a:xfrm>
          <a:off x="2121" y="620027"/>
          <a:ext cx="1565564" cy="149263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&amp; Parents</a:t>
          </a:r>
        </a:p>
        <a:p>
          <a:pPr marL="114300" lvl="1" indent="-114300" algn="l" defTabSz="622300">
            <a:lnSpc>
              <a:spcPct val="90000"/>
            </a:lnSpc>
            <a:spcBef>
              <a:spcPct val="0"/>
            </a:spcBef>
            <a:spcAft>
              <a:spcPct val="15000"/>
            </a:spcAft>
            <a:buChar char="•"/>
          </a:pPr>
          <a:r>
            <a:rPr lang="en-US" sz="1400" kern="1200" dirty="0"/>
            <a:t>@ Church &amp; Home</a:t>
          </a:r>
        </a:p>
      </dsp:txBody>
      <dsp:txXfrm>
        <a:off x="36471" y="654377"/>
        <a:ext cx="1496864" cy="1104085"/>
      </dsp:txXfrm>
    </dsp:sp>
    <dsp:sp modelId="{BED764C3-B2F1-4945-9987-82534E617405}">
      <dsp:nvSpPr>
        <dsp:cNvPr id="0" name=""/>
        <dsp:cNvSpPr/>
      </dsp:nvSpPr>
      <dsp:spPr>
        <a:xfrm>
          <a:off x="841589" y="883360"/>
          <a:ext cx="1940594" cy="1940594"/>
        </a:xfrm>
        <a:prstGeom prst="leftCircularArrow">
          <a:avLst>
            <a:gd name="adj1" fmla="val 4250"/>
            <a:gd name="adj2" fmla="val 536914"/>
            <a:gd name="adj3" fmla="val 2312486"/>
            <a:gd name="adj4" fmla="val 9024550"/>
            <a:gd name="adj5" fmla="val 495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DD04E1-E2EF-2C43-95D5-34CEE192048B}">
      <dsp:nvSpPr>
        <dsp:cNvPr id="0" name=""/>
        <dsp:cNvSpPr/>
      </dsp:nvSpPr>
      <dsp:spPr>
        <a:xfrm>
          <a:off x="350024" y="1735277"/>
          <a:ext cx="1391613" cy="5533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Young Children</a:t>
          </a:r>
        </a:p>
      </dsp:txBody>
      <dsp:txXfrm>
        <a:off x="366232" y="1751485"/>
        <a:ext cx="1359197" cy="520982"/>
      </dsp:txXfrm>
    </dsp:sp>
    <dsp:sp modelId="{4F4545E9-C735-4F45-B793-95517853D2F2}">
      <dsp:nvSpPr>
        <dsp:cNvPr id="0" name=""/>
        <dsp:cNvSpPr/>
      </dsp:nvSpPr>
      <dsp:spPr>
        <a:xfrm>
          <a:off x="2134350" y="614771"/>
          <a:ext cx="1565564" cy="150021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&amp; Parents</a:t>
          </a:r>
        </a:p>
        <a:p>
          <a:pPr marL="114300" lvl="1" indent="-114300" algn="l" defTabSz="622300">
            <a:lnSpc>
              <a:spcPct val="90000"/>
            </a:lnSpc>
            <a:spcBef>
              <a:spcPct val="0"/>
            </a:spcBef>
            <a:spcAft>
              <a:spcPct val="15000"/>
            </a:spcAft>
            <a:buChar char="•"/>
          </a:pPr>
          <a:r>
            <a:rPr lang="en-US" sz="1400" kern="1200" dirty="0"/>
            <a:t>@ Church &amp; Home</a:t>
          </a:r>
        </a:p>
      </dsp:txBody>
      <dsp:txXfrm>
        <a:off x="2168874" y="970770"/>
        <a:ext cx="1496516" cy="1109692"/>
      </dsp:txXfrm>
    </dsp:sp>
    <dsp:sp modelId="{B53384E2-30F9-F540-AE15-A0F90FF0A4E7}">
      <dsp:nvSpPr>
        <dsp:cNvPr id="0" name=""/>
        <dsp:cNvSpPr/>
      </dsp:nvSpPr>
      <dsp:spPr>
        <a:xfrm>
          <a:off x="2960755" y="-143331"/>
          <a:ext cx="2140639" cy="2140639"/>
        </a:xfrm>
        <a:prstGeom prst="circularArrow">
          <a:avLst>
            <a:gd name="adj1" fmla="val 3853"/>
            <a:gd name="adj2" fmla="val 482074"/>
            <a:gd name="adj3" fmla="val 19342477"/>
            <a:gd name="adj4" fmla="val 12575573"/>
            <a:gd name="adj5" fmla="val 4495"/>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304CC535-CD3C-3443-8F82-568F1FA60F85}">
      <dsp:nvSpPr>
        <dsp:cNvPr id="0" name=""/>
        <dsp:cNvSpPr/>
      </dsp:nvSpPr>
      <dsp:spPr>
        <a:xfrm>
          <a:off x="2482253" y="442548"/>
          <a:ext cx="1391613" cy="553398"/>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Older Children</a:t>
          </a:r>
        </a:p>
      </dsp:txBody>
      <dsp:txXfrm>
        <a:off x="2498461" y="458756"/>
        <a:ext cx="1359197" cy="520982"/>
      </dsp:txXfrm>
    </dsp:sp>
    <dsp:sp modelId="{F0A6CBC8-DA43-294E-ADC8-05B595A90532}">
      <dsp:nvSpPr>
        <dsp:cNvPr id="0" name=""/>
        <dsp:cNvSpPr/>
      </dsp:nvSpPr>
      <dsp:spPr>
        <a:xfrm>
          <a:off x="4266579" y="620552"/>
          <a:ext cx="1565564" cy="149157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&amp; Parents</a:t>
          </a:r>
        </a:p>
        <a:p>
          <a:pPr marL="114300" lvl="1" indent="-114300" algn="l" defTabSz="622300">
            <a:lnSpc>
              <a:spcPct val="90000"/>
            </a:lnSpc>
            <a:spcBef>
              <a:spcPct val="0"/>
            </a:spcBef>
            <a:spcAft>
              <a:spcPct val="15000"/>
            </a:spcAft>
            <a:buChar char="•"/>
          </a:pPr>
          <a:r>
            <a:rPr lang="en-US" sz="1400" kern="1200" dirty="0"/>
            <a:t>@ Church &amp; Home</a:t>
          </a:r>
        </a:p>
      </dsp:txBody>
      <dsp:txXfrm>
        <a:off x="4300904" y="654877"/>
        <a:ext cx="1496914" cy="1103303"/>
      </dsp:txXfrm>
    </dsp:sp>
    <dsp:sp modelId="{5A246202-A550-494C-A654-F20907B3375E}">
      <dsp:nvSpPr>
        <dsp:cNvPr id="0" name=""/>
        <dsp:cNvSpPr/>
      </dsp:nvSpPr>
      <dsp:spPr>
        <a:xfrm>
          <a:off x="5106050" y="883362"/>
          <a:ext cx="1940594" cy="1940594"/>
        </a:xfrm>
        <a:prstGeom prst="leftCircularArrow">
          <a:avLst>
            <a:gd name="adj1" fmla="val 4250"/>
            <a:gd name="adj2" fmla="val 536914"/>
            <a:gd name="adj3" fmla="val 2312511"/>
            <a:gd name="adj4" fmla="val 9024575"/>
            <a:gd name="adj5" fmla="val 4958"/>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4EF30B0E-8F40-FB4E-8D5E-CE778710B4C8}">
      <dsp:nvSpPr>
        <dsp:cNvPr id="0" name=""/>
        <dsp:cNvSpPr/>
      </dsp:nvSpPr>
      <dsp:spPr>
        <a:xfrm>
          <a:off x="4614482" y="1735273"/>
          <a:ext cx="1391613" cy="55339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Young Adolescents </a:t>
          </a:r>
        </a:p>
      </dsp:txBody>
      <dsp:txXfrm>
        <a:off x="4630690" y="1751481"/>
        <a:ext cx="1359197" cy="520982"/>
      </dsp:txXfrm>
    </dsp:sp>
    <dsp:sp modelId="{FC63F893-807D-7D49-9C23-B768F1A0EC27}">
      <dsp:nvSpPr>
        <dsp:cNvPr id="0" name=""/>
        <dsp:cNvSpPr/>
      </dsp:nvSpPr>
      <dsp:spPr>
        <a:xfrm>
          <a:off x="6398808" y="613725"/>
          <a:ext cx="1565564" cy="15022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Family &amp; Parents</a:t>
          </a:r>
        </a:p>
        <a:p>
          <a:pPr marL="114300" lvl="1" indent="-114300" algn="l" defTabSz="622300">
            <a:lnSpc>
              <a:spcPct val="90000"/>
            </a:lnSpc>
            <a:spcBef>
              <a:spcPct val="0"/>
            </a:spcBef>
            <a:spcAft>
              <a:spcPct val="15000"/>
            </a:spcAft>
            <a:buChar char="•"/>
          </a:pPr>
          <a:r>
            <a:rPr lang="en-US" sz="1400" kern="1200" dirty="0"/>
            <a:t>@ Church &amp; Home</a:t>
          </a:r>
        </a:p>
      </dsp:txBody>
      <dsp:txXfrm>
        <a:off x="6433380" y="970217"/>
        <a:ext cx="1496420" cy="1111230"/>
      </dsp:txXfrm>
    </dsp:sp>
    <dsp:sp modelId="{482BB67F-6A11-7B47-9E59-7C46CF0DE255}">
      <dsp:nvSpPr>
        <dsp:cNvPr id="0" name=""/>
        <dsp:cNvSpPr/>
      </dsp:nvSpPr>
      <dsp:spPr>
        <a:xfrm>
          <a:off x="6746711" y="442541"/>
          <a:ext cx="1391613" cy="55339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Older Adolescents  </a:t>
          </a:r>
        </a:p>
      </dsp:txBody>
      <dsp:txXfrm>
        <a:off x="6762919" y="458749"/>
        <a:ext cx="1359197" cy="52098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3F94E-FF39-3640-BAE1-EBE7CAF5FFCB}">
      <dsp:nvSpPr>
        <dsp:cNvPr id="0" name=""/>
        <dsp:cNvSpPr/>
      </dsp:nvSpPr>
      <dsp:spPr>
        <a:xfrm>
          <a:off x="845797" y="1166812"/>
          <a:ext cx="3500436" cy="3500436"/>
        </a:xfrm>
        <a:prstGeom prst="ellipse">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B4872F2-353A-4940-9360-B917520581F9}">
      <dsp:nvSpPr>
        <dsp:cNvPr id="0" name=""/>
        <dsp:cNvSpPr/>
      </dsp:nvSpPr>
      <dsp:spPr>
        <a:xfrm>
          <a:off x="1545884" y="1866899"/>
          <a:ext cx="2100262" cy="2100262"/>
        </a:xfrm>
        <a:prstGeom prst="ellips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0FC1D01-A6EC-8E43-A152-CAFF5872D14C}">
      <dsp:nvSpPr>
        <dsp:cNvPr id="0" name=""/>
        <dsp:cNvSpPr/>
      </dsp:nvSpPr>
      <dsp:spPr>
        <a:xfrm>
          <a:off x="2245972" y="2566986"/>
          <a:ext cx="700087" cy="700087"/>
        </a:xfrm>
        <a:prstGeom prst="ellipse">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682D808-B851-D340-8670-52576E57919D}">
      <dsp:nvSpPr>
        <dsp:cNvPr id="0" name=""/>
        <dsp:cNvSpPr/>
      </dsp:nvSpPr>
      <dsp:spPr>
        <a:xfrm>
          <a:off x="4719421" y="0"/>
          <a:ext cx="2170655" cy="102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45720" rIns="45720" bIns="4572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bg1"/>
              </a:solidFill>
            </a:rPr>
            <a:t>Year One </a:t>
          </a:r>
        </a:p>
      </dsp:txBody>
      <dsp:txXfrm>
        <a:off x="4719421" y="0"/>
        <a:ext cx="2170655" cy="1020960"/>
      </dsp:txXfrm>
    </dsp:sp>
    <dsp:sp modelId="{22BCD069-310E-3F46-AFD9-99EA4587582A}">
      <dsp:nvSpPr>
        <dsp:cNvPr id="0" name=""/>
        <dsp:cNvSpPr/>
      </dsp:nvSpPr>
      <dsp:spPr>
        <a:xfrm>
          <a:off x="4492085" y="510480"/>
          <a:ext cx="4375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F656F36-8697-4C42-911D-E91F0A978509}">
      <dsp:nvSpPr>
        <dsp:cNvPr id="0" name=""/>
        <dsp:cNvSpPr/>
      </dsp:nvSpPr>
      <dsp:spPr>
        <a:xfrm rot="5400000">
          <a:off x="2340192" y="766887"/>
          <a:ext cx="2405966" cy="1894319"/>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3AFF69C-CDA4-724E-A001-D61EADB0ED76}">
      <dsp:nvSpPr>
        <dsp:cNvPr id="0" name=""/>
        <dsp:cNvSpPr/>
      </dsp:nvSpPr>
      <dsp:spPr>
        <a:xfrm>
          <a:off x="4779051" y="1011812"/>
          <a:ext cx="2069983" cy="102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44450" rIns="44450" bIns="4445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bg1"/>
              </a:solidFill>
            </a:rPr>
            <a:t>Year Two</a:t>
          </a:r>
        </a:p>
      </dsp:txBody>
      <dsp:txXfrm>
        <a:off x="4779051" y="1011812"/>
        <a:ext cx="2069983" cy="1020960"/>
      </dsp:txXfrm>
    </dsp:sp>
    <dsp:sp modelId="{53D9F405-0226-1A4A-B303-0C90E5E4A5B3}">
      <dsp:nvSpPr>
        <dsp:cNvPr id="0" name=""/>
        <dsp:cNvSpPr/>
      </dsp:nvSpPr>
      <dsp:spPr>
        <a:xfrm>
          <a:off x="4492085" y="1531441"/>
          <a:ext cx="4375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CD0CDB3-FFA0-CE43-A15D-2878D48E94C1}">
      <dsp:nvSpPr>
        <dsp:cNvPr id="0" name=""/>
        <dsp:cNvSpPr/>
      </dsp:nvSpPr>
      <dsp:spPr>
        <a:xfrm rot="5400000">
          <a:off x="2856623" y="1771921"/>
          <a:ext cx="1874833" cy="139259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8629FAD-9351-FD41-B6D1-0127769BCA14}">
      <dsp:nvSpPr>
        <dsp:cNvPr id="0" name=""/>
        <dsp:cNvSpPr/>
      </dsp:nvSpPr>
      <dsp:spPr>
        <a:xfrm>
          <a:off x="4769591" y="2041921"/>
          <a:ext cx="2472305" cy="102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43180" rIns="43180" bIns="43180" numCol="1" spcCol="1270" anchor="ctr" anchorCtr="0">
          <a:noAutofit/>
        </a:bodyPr>
        <a:lstStyle/>
        <a:p>
          <a:pPr marL="0" lvl="0" indent="0" algn="l" defTabSz="1511300">
            <a:lnSpc>
              <a:spcPct val="90000"/>
            </a:lnSpc>
            <a:spcBef>
              <a:spcPct val="0"/>
            </a:spcBef>
            <a:spcAft>
              <a:spcPct val="35000"/>
            </a:spcAft>
            <a:buNone/>
          </a:pPr>
          <a:r>
            <a:rPr lang="en-US" sz="3400" kern="1200" dirty="0">
              <a:solidFill>
                <a:schemeClr val="bg1"/>
              </a:solidFill>
            </a:rPr>
            <a:t>Year Three </a:t>
          </a:r>
        </a:p>
      </dsp:txBody>
      <dsp:txXfrm>
        <a:off x="4769591" y="2041921"/>
        <a:ext cx="2472305" cy="1020960"/>
      </dsp:txXfrm>
    </dsp:sp>
    <dsp:sp modelId="{34363C65-D4C3-E942-8C8F-5A94E2525209}">
      <dsp:nvSpPr>
        <dsp:cNvPr id="0" name=""/>
        <dsp:cNvSpPr/>
      </dsp:nvSpPr>
      <dsp:spPr>
        <a:xfrm>
          <a:off x="4492085" y="2552401"/>
          <a:ext cx="43755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917F91D-055F-164F-9FB5-DFF767FE3DB2}">
      <dsp:nvSpPr>
        <dsp:cNvPr id="0" name=""/>
        <dsp:cNvSpPr/>
      </dsp:nvSpPr>
      <dsp:spPr>
        <a:xfrm rot="5400000">
          <a:off x="3373696" y="2776138"/>
          <a:ext cx="1339500" cy="890861"/>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58836-EEA0-2442-A671-8BC4DE9F7DDF}">
      <dsp:nvSpPr>
        <dsp:cNvPr id="0" name=""/>
        <dsp:cNvSpPr/>
      </dsp:nvSpPr>
      <dsp:spPr>
        <a:xfrm>
          <a:off x="638171" y="1032481"/>
          <a:ext cx="3550485" cy="3550485"/>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A2EEE1-34FF-FF40-8FB6-1809C4DBCC73}">
      <dsp:nvSpPr>
        <dsp:cNvPr id="0" name=""/>
        <dsp:cNvSpPr/>
      </dsp:nvSpPr>
      <dsp:spPr>
        <a:xfrm>
          <a:off x="1032571" y="1426881"/>
          <a:ext cx="2761686" cy="2761686"/>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E007C-0155-0C43-A9A2-313B6E11F3B6}">
      <dsp:nvSpPr>
        <dsp:cNvPr id="0" name=""/>
        <dsp:cNvSpPr/>
      </dsp:nvSpPr>
      <dsp:spPr>
        <a:xfrm>
          <a:off x="1426970" y="1821280"/>
          <a:ext cx="1972886" cy="1972886"/>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50989-8D78-5243-BCC8-700D884A36E9}">
      <dsp:nvSpPr>
        <dsp:cNvPr id="0" name=""/>
        <dsp:cNvSpPr/>
      </dsp:nvSpPr>
      <dsp:spPr>
        <a:xfrm>
          <a:off x="1821666" y="2215976"/>
          <a:ext cx="1183495" cy="1183495"/>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A66BD-C8FC-F345-A80D-37923B8FF292}">
      <dsp:nvSpPr>
        <dsp:cNvPr id="0" name=""/>
        <dsp:cNvSpPr/>
      </dsp:nvSpPr>
      <dsp:spPr>
        <a:xfrm>
          <a:off x="2216066" y="2610376"/>
          <a:ext cx="394695" cy="394695"/>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6528A-4787-094C-8360-AECC9E5A5939}">
      <dsp:nvSpPr>
        <dsp:cNvPr id="0" name=""/>
        <dsp:cNvSpPr/>
      </dsp:nvSpPr>
      <dsp:spPr>
        <a:xfrm>
          <a:off x="4780404" y="151013"/>
          <a:ext cx="1775242" cy="62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Clr>
              <a:schemeClr val="accent2"/>
            </a:buClr>
            <a:buNone/>
          </a:pPr>
          <a:r>
            <a:rPr lang="en-US" sz="1800" kern="1200" dirty="0">
              <a:solidFill>
                <a:schemeClr val="bg1"/>
              </a:solidFill>
            </a:rPr>
            <a:t>In the church</a:t>
          </a:r>
        </a:p>
      </dsp:txBody>
      <dsp:txXfrm>
        <a:off x="4780404" y="151013"/>
        <a:ext cx="1775242" cy="626779"/>
      </dsp:txXfrm>
    </dsp:sp>
    <dsp:sp modelId="{7B733976-D3FC-C641-B658-2F9B3E6B1BD9}">
      <dsp:nvSpPr>
        <dsp:cNvPr id="0" name=""/>
        <dsp:cNvSpPr/>
      </dsp:nvSpPr>
      <dsp:spPr>
        <a:xfrm>
          <a:off x="4336594" y="464403"/>
          <a:ext cx="4438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913FE5-2761-7749-927D-E675AC022596}">
      <dsp:nvSpPr>
        <dsp:cNvPr id="0" name=""/>
        <dsp:cNvSpPr/>
      </dsp:nvSpPr>
      <dsp:spPr>
        <a:xfrm rot="5400000">
          <a:off x="2201864" y="675953"/>
          <a:ext cx="2343320" cy="1920221"/>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EBAE38-0D7D-E44A-B84C-9C916975A2EA}">
      <dsp:nvSpPr>
        <dsp:cNvPr id="0" name=""/>
        <dsp:cNvSpPr/>
      </dsp:nvSpPr>
      <dsp:spPr>
        <a:xfrm>
          <a:off x="4780404" y="813771"/>
          <a:ext cx="1775242" cy="62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 the community</a:t>
          </a:r>
        </a:p>
      </dsp:txBody>
      <dsp:txXfrm>
        <a:off x="4780404" y="813771"/>
        <a:ext cx="1775242" cy="626779"/>
      </dsp:txXfrm>
    </dsp:sp>
    <dsp:sp modelId="{93BC31A0-F3D4-3045-BF53-4342BCE045F6}">
      <dsp:nvSpPr>
        <dsp:cNvPr id="0" name=""/>
        <dsp:cNvSpPr/>
      </dsp:nvSpPr>
      <dsp:spPr>
        <a:xfrm>
          <a:off x="4336594" y="1127160"/>
          <a:ext cx="4438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BAE6E3-1FDA-EF4F-AD09-F49CF2346D5E}">
      <dsp:nvSpPr>
        <dsp:cNvPr id="0" name=""/>
        <dsp:cNvSpPr/>
      </dsp:nvSpPr>
      <dsp:spPr>
        <a:xfrm rot="5400000">
          <a:off x="2546202" y="1288352"/>
          <a:ext cx="1951110" cy="1627305"/>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D3EDE-E4F7-254F-A3E6-908D74C96E68}">
      <dsp:nvSpPr>
        <dsp:cNvPr id="0" name=""/>
        <dsp:cNvSpPr/>
      </dsp:nvSpPr>
      <dsp:spPr>
        <a:xfrm>
          <a:off x="4780404" y="1476528"/>
          <a:ext cx="1775242" cy="62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 the diocesan church</a:t>
          </a:r>
        </a:p>
      </dsp:txBody>
      <dsp:txXfrm>
        <a:off x="4780404" y="1476528"/>
        <a:ext cx="1775242" cy="626779"/>
      </dsp:txXfrm>
    </dsp:sp>
    <dsp:sp modelId="{61744D80-1301-3749-9BFB-1782D4AA17A3}">
      <dsp:nvSpPr>
        <dsp:cNvPr id="0" name=""/>
        <dsp:cNvSpPr/>
      </dsp:nvSpPr>
      <dsp:spPr>
        <a:xfrm>
          <a:off x="4336594" y="1789918"/>
          <a:ext cx="4438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2FFF7C-1E53-B14A-A8CD-6F1078FA1929}">
      <dsp:nvSpPr>
        <dsp:cNvPr id="0" name=""/>
        <dsp:cNvSpPr/>
      </dsp:nvSpPr>
      <dsp:spPr>
        <a:xfrm rot="5400000">
          <a:off x="2883853" y="1875721"/>
          <a:ext cx="1538543" cy="1366937"/>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3D3BCB-335F-FA41-8FFE-3EDEE1AC149A}">
      <dsp:nvSpPr>
        <dsp:cNvPr id="0" name=""/>
        <dsp:cNvSpPr/>
      </dsp:nvSpPr>
      <dsp:spPr>
        <a:xfrm>
          <a:off x="4780404" y="2125084"/>
          <a:ext cx="1775242" cy="62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 national organizations</a:t>
          </a:r>
        </a:p>
      </dsp:txBody>
      <dsp:txXfrm>
        <a:off x="4780404" y="2125084"/>
        <a:ext cx="1775242" cy="626779"/>
      </dsp:txXfrm>
    </dsp:sp>
    <dsp:sp modelId="{F85A9198-B66F-EF4B-A84D-6FF39E750010}">
      <dsp:nvSpPr>
        <dsp:cNvPr id="0" name=""/>
        <dsp:cNvSpPr/>
      </dsp:nvSpPr>
      <dsp:spPr>
        <a:xfrm>
          <a:off x="4336594" y="2438473"/>
          <a:ext cx="4438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4B63DB-A4B9-E04C-8E11-A893A8BC0722}">
      <dsp:nvSpPr>
        <dsp:cNvPr id="0" name=""/>
        <dsp:cNvSpPr/>
      </dsp:nvSpPr>
      <dsp:spPr>
        <a:xfrm rot="5400000">
          <a:off x="3219966" y="2495873"/>
          <a:ext cx="1174027" cy="1059228"/>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ACA6-9999-724C-B093-40F19B4509C6}">
      <dsp:nvSpPr>
        <dsp:cNvPr id="0" name=""/>
        <dsp:cNvSpPr/>
      </dsp:nvSpPr>
      <dsp:spPr>
        <a:xfrm>
          <a:off x="4780404" y="2754703"/>
          <a:ext cx="1775242" cy="62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In online resource centers</a:t>
          </a:r>
        </a:p>
      </dsp:txBody>
      <dsp:txXfrm>
        <a:off x="4780404" y="2754703"/>
        <a:ext cx="1775242" cy="626779"/>
      </dsp:txXfrm>
    </dsp:sp>
    <dsp:sp modelId="{B2874CF0-D124-4942-B778-BC16A2736F0F}">
      <dsp:nvSpPr>
        <dsp:cNvPr id="0" name=""/>
        <dsp:cNvSpPr/>
      </dsp:nvSpPr>
      <dsp:spPr>
        <a:xfrm>
          <a:off x="4336594" y="3068093"/>
          <a:ext cx="44381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EE8A44-AE2F-1840-89C1-CCCDDA2FB633}">
      <dsp:nvSpPr>
        <dsp:cNvPr id="0" name=""/>
        <dsp:cNvSpPr/>
      </dsp:nvSpPr>
      <dsp:spPr>
        <a:xfrm rot="5400000">
          <a:off x="3537734" y="3097680"/>
          <a:ext cx="828446" cy="769271"/>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D14E6-A0B2-4B43-924D-6B836824279C}">
      <dsp:nvSpPr>
        <dsp:cNvPr id="0" name=""/>
        <dsp:cNvSpPr/>
      </dsp:nvSpPr>
      <dsp:spPr>
        <a:xfrm>
          <a:off x="11048" y="1486"/>
          <a:ext cx="1982551" cy="293874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313A0-A897-0543-A1E4-18E6F3818A96}">
      <dsp:nvSpPr>
        <dsp:cNvPr id="0" name=""/>
        <dsp:cNvSpPr/>
      </dsp:nvSpPr>
      <dsp:spPr>
        <a:xfrm>
          <a:off x="231332" y="210755"/>
          <a:ext cx="1982551" cy="29387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Life Stage Tasks</a:t>
          </a:r>
        </a:p>
      </dsp:txBody>
      <dsp:txXfrm>
        <a:off x="289399" y="268822"/>
        <a:ext cx="1866417" cy="2822614"/>
      </dsp:txXfrm>
    </dsp:sp>
    <dsp:sp modelId="{C8BF2802-5C53-404F-95C4-00F4540B66D7}">
      <dsp:nvSpPr>
        <dsp:cNvPr id="0" name=""/>
        <dsp:cNvSpPr/>
      </dsp:nvSpPr>
      <dsp:spPr>
        <a:xfrm>
          <a:off x="2434167" y="1486"/>
          <a:ext cx="1982551" cy="293874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C473F-180D-EF48-A68F-CA7FDCB1C005}">
      <dsp:nvSpPr>
        <dsp:cNvPr id="0" name=""/>
        <dsp:cNvSpPr/>
      </dsp:nvSpPr>
      <dsp:spPr>
        <a:xfrm>
          <a:off x="2654451" y="210755"/>
          <a:ext cx="1982551" cy="29387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Life </a:t>
          </a:r>
          <a:br>
            <a:rPr lang="en-US" sz="2400" b="1" kern="1200" dirty="0"/>
          </a:br>
          <a:r>
            <a:rPr lang="en-US" sz="2400" b="1" kern="1200" dirty="0"/>
            <a:t>Situations</a:t>
          </a:r>
        </a:p>
      </dsp:txBody>
      <dsp:txXfrm>
        <a:off x="2712518" y="268822"/>
        <a:ext cx="1866417" cy="2822614"/>
      </dsp:txXfrm>
    </dsp:sp>
    <dsp:sp modelId="{023653B3-EE6E-A84A-8F13-5B013E5DB6A6}">
      <dsp:nvSpPr>
        <dsp:cNvPr id="0" name=""/>
        <dsp:cNvSpPr/>
      </dsp:nvSpPr>
      <dsp:spPr>
        <a:xfrm>
          <a:off x="4857286" y="1486"/>
          <a:ext cx="1982551" cy="2938748"/>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A61382-7EED-5448-BD54-009ED7BBB724}">
      <dsp:nvSpPr>
        <dsp:cNvPr id="0" name=""/>
        <dsp:cNvSpPr/>
      </dsp:nvSpPr>
      <dsp:spPr>
        <a:xfrm>
          <a:off x="5077570" y="210755"/>
          <a:ext cx="1982551" cy="293874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Religious &amp; Spiritual Life </a:t>
          </a:r>
        </a:p>
      </dsp:txBody>
      <dsp:txXfrm>
        <a:off x="5135637" y="268822"/>
        <a:ext cx="1866417" cy="2822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1197B-4F60-E945-B216-0541651715DD}">
      <dsp:nvSpPr>
        <dsp:cNvPr id="0" name=""/>
        <dsp:cNvSpPr/>
      </dsp:nvSpPr>
      <dsp:spPr>
        <a:xfrm>
          <a:off x="1748" y="0"/>
          <a:ext cx="1832376" cy="359774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Not Spiritual, Not Religious</a:t>
          </a:r>
        </a:p>
        <a:p>
          <a:pPr marL="0" lvl="0" indent="0" algn="ctr" defTabSz="711200">
            <a:lnSpc>
              <a:spcPct val="90000"/>
            </a:lnSpc>
            <a:spcBef>
              <a:spcPct val="0"/>
            </a:spcBef>
            <a:spcAft>
              <a:spcPct val="35000"/>
            </a:spcAft>
            <a:buNone/>
          </a:pPr>
          <a:r>
            <a:rPr lang="en-US" sz="1600" b="1" kern="1200" dirty="0"/>
            <a:t> </a:t>
          </a:r>
          <a:r>
            <a:rPr lang="en-US" sz="1600" b="1" i="1" kern="1200" dirty="0"/>
            <a:t>Unaffiliated</a:t>
          </a:r>
        </a:p>
      </dsp:txBody>
      <dsp:txXfrm>
        <a:off x="1748" y="1439097"/>
        <a:ext cx="1832376" cy="1439097"/>
      </dsp:txXfrm>
    </dsp:sp>
    <dsp:sp modelId="{6AAA34CC-E0C9-3B4E-A410-4BE39EA85FB3}">
      <dsp:nvSpPr>
        <dsp:cNvPr id="0" name=""/>
        <dsp:cNvSpPr/>
      </dsp:nvSpPr>
      <dsp:spPr>
        <a:xfrm>
          <a:off x="318912" y="215864"/>
          <a:ext cx="1198048" cy="1198048"/>
        </a:xfrm>
        <a:prstGeom prst="ellipse">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4E70E17-E008-F24F-BC2D-91A00A40A5EF}">
      <dsp:nvSpPr>
        <dsp:cNvPr id="0" name=""/>
        <dsp:cNvSpPr/>
      </dsp:nvSpPr>
      <dsp:spPr>
        <a:xfrm>
          <a:off x="1889096" y="0"/>
          <a:ext cx="1832376" cy="3597743"/>
        </a:xfrm>
        <a:prstGeom prst="roundRect">
          <a:avLst>
            <a:gd name="adj" fmla="val 10000"/>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Spiritual but Not Religious</a:t>
          </a:r>
        </a:p>
        <a:p>
          <a:pPr marL="0" lvl="0" indent="0" algn="ctr" defTabSz="711200">
            <a:lnSpc>
              <a:spcPct val="90000"/>
            </a:lnSpc>
            <a:spcBef>
              <a:spcPct val="0"/>
            </a:spcBef>
            <a:spcAft>
              <a:spcPct val="35000"/>
            </a:spcAft>
            <a:buNone/>
          </a:pPr>
          <a:r>
            <a:rPr lang="en-US" sz="1600" b="1" i="1" kern="1200" dirty="0"/>
            <a:t>Uninvolved</a:t>
          </a:r>
        </a:p>
      </dsp:txBody>
      <dsp:txXfrm>
        <a:off x="1889096" y="1439097"/>
        <a:ext cx="1832376" cy="1439097"/>
      </dsp:txXfrm>
    </dsp:sp>
    <dsp:sp modelId="{5D132B27-0C7F-BF41-AD1C-422B949A81CA}">
      <dsp:nvSpPr>
        <dsp:cNvPr id="0" name=""/>
        <dsp:cNvSpPr/>
      </dsp:nvSpPr>
      <dsp:spPr>
        <a:xfrm>
          <a:off x="2206260" y="215864"/>
          <a:ext cx="1198048" cy="1198048"/>
        </a:xfrm>
        <a:prstGeom prst="ellipse">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4F2BA3B-D8D2-8D4C-B6A5-B65490261D5D}">
      <dsp:nvSpPr>
        <dsp:cNvPr id="0" name=""/>
        <dsp:cNvSpPr/>
      </dsp:nvSpPr>
      <dsp:spPr>
        <a:xfrm>
          <a:off x="3776444" y="0"/>
          <a:ext cx="1832376" cy="3597743"/>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Moderate Faith Practice &amp; Occasional Engagement </a:t>
          </a:r>
        </a:p>
        <a:p>
          <a:pPr marL="0" lvl="0" indent="0" algn="ctr" defTabSz="711200">
            <a:lnSpc>
              <a:spcPct val="90000"/>
            </a:lnSpc>
            <a:spcBef>
              <a:spcPct val="0"/>
            </a:spcBef>
            <a:spcAft>
              <a:spcPct val="35000"/>
            </a:spcAft>
            <a:buNone/>
          </a:pPr>
          <a:r>
            <a:rPr lang="en-US" sz="1600" b="1" i="1" kern="1200" dirty="0"/>
            <a:t>Occasionals</a:t>
          </a:r>
          <a:endParaRPr lang="en-US" sz="1600" b="1" kern="1200" dirty="0"/>
        </a:p>
      </dsp:txBody>
      <dsp:txXfrm>
        <a:off x="3776444" y="1439097"/>
        <a:ext cx="1832376" cy="1439097"/>
      </dsp:txXfrm>
    </dsp:sp>
    <dsp:sp modelId="{90509C2F-8184-1741-B9CC-556AD29243D9}">
      <dsp:nvSpPr>
        <dsp:cNvPr id="0" name=""/>
        <dsp:cNvSpPr/>
      </dsp:nvSpPr>
      <dsp:spPr>
        <a:xfrm>
          <a:off x="4093608" y="215864"/>
          <a:ext cx="1198048" cy="1198048"/>
        </a:xfrm>
        <a:prstGeom prst="ellipse">
          <a:avLst/>
        </a:prstGeom>
        <a:solidFill>
          <a:schemeClr val="accent4">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20C20EB-9150-2247-B8B4-A6A052155685}">
      <dsp:nvSpPr>
        <dsp:cNvPr id="0" name=""/>
        <dsp:cNvSpPr/>
      </dsp:nvSpPr>
      <dsp:spPr>
        <a:xfrm>
          <a:off x="5665532" y="0"/>
          <a:ext cx="1832376" cy="3597743"/>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Vibrant Faith &amp; Engagement at the Center of Life</a:t>
          </a:r>
          <a:br>
            <a:rPr lang="en-US" sz="1600" b="1" kern="1200" dirty="0"/>
          </a:br>
          <a:endParaRPr lang="en-US" sz="1600" b="1" kern="1200" dirty="0"/>
        </a:p>
        <a:p>
          <a:pPr marL="0" lvl="0" indent="0" algn="ctr" defTabSz="711200">
            <a:lnSpc>
              <a:spcPct val="90000"/>
            </a:lnSpc>
            <a:spcBef>
              <a:spcPct val="0"/>
            </a:spcBef>
            <a:spcAft>
              <a:spcPct val="35000"/>
            </a:spcAft>
            <a:buNone/>
          </a:pPr>
          <a:r>
            <a:rPr lang="en-US" sz="1600" b="1" i="1" kern="1200" dirty="0"/>
            <a:t>Actives</a:t>
          </a:r>
        </a:p>
      </dsp:txBody>
      <dsp:txXfrm>
        <a:off x="5665532" y="1439097"/>
        <a:ext cx="1832376" cy="1439097"/>
      </dsp:txXfrm>
    </dsp:sp>
    <dsp:sp modelId="{9ED3F7BE-5C91-1D4D-AA64-A35619B138A9}">
      <dsp:nvSpPr>
        <dsp:cNvPr id="0" name=""/>
        <dsp:cNvSpPr/>
      </dsp:nvSpPr>
      <dsp:spPr>
        <a:xfrm>
          <a:off x="5980956" y="215864"/>
          <a:ext cx="1198048" cy="1198048"/>
        </a:xfrm>
        <a:prstGeom prst="ellipse">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DF96884-D9A2-E94C-9801-4205BA8E27AF}">
      <dsp:nvSpPr>
        <dsp:cNvPr id="0" name=""/>
        <dsp:cNvSpPr/>
      </dsp:nvSpPr>
      <dsp:spPr>
        <a:xfrm>
          <a:off x="599833" y="3058081"/>
          <a:ext cx="6898083" cy="539661"/>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BE0C9-9AB5-4E4F-B967-4A4018B2293A}">
      <dsp:nvSpPr>
        <dsp:cNvPr id="0" name=""/>
        <dsp:cNvSpPr/>
      </dsp:nvSpPr>
      <dsp:spPr>
        <a:xfrm rot="5400000">
          <a:off x="-303776" y="959354"/>
          <a:ext cx="1491535" cy="180152"/>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18B27E-B137-2F46-865B-9AB70A0EF1D8}">
      <dsp:nvSpPr>
        <dsp:cNvPr id="0" name=""/>
        <dsp:cNvSpPr/>
      </dsp:nvSpPr>
      <dsp:spPr>
        <a:xfrm>
          <a:off x="36782" y="3678"/>
          <a:ext cx="2001698" cy="120101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Jesus &amp; Discipleship</a:t>
          </a:r>
        </a:p>
      </dsp:txBody>
      <dsp:txXfrm>
        <a:off x="71959" y="38855"/>
        <a:ext cx="1931344" cy="1130665"/>
      </dsp:txXfrm>
    </dsp:sp>
    <dsp:sp modelId="{7DF72792-9E38-194F-BBED-54A44B34A676}">
      <dsp:nvSpPr>
        <dsp:cNvPr id="0" name=""/>
        <dsp:cNvSpPr/>
      </dsp:nvSpPr>
      <dsp:spPr>
        <a:xfrm rot="5400000">
          <a:off x="-303776" y="2460628"/>
          <a:ext cx="1491535" cy="180152"/>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871AA4-AE42-F84F-9B88-A1149E05C79A}">
      <dsp:nvSpPr>
        <dsp:cNvPr id="0" name=""/>
        <dsp:cNvSpPr/>
      </dsp:nvSpPr>
      <dsp:spPr>
        <a:xfrm>
          <a:off x="36782" y="1504952"/>
          <a:ext cx="2001698" cy="120101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Bible</a:t>
          </a:r>
        </a:p>
      </dsp:txBody>
      <dsp:txXfrm>
        <a:off x="71959" y="1540129"/>
        <a:ext cx="1931344" cy="1130665"/>
      </dsp:txXfrm>
    </dsp:sp>
    <dsp:sp modelId="{984A5815-013D-8C49-B836-1F392FD8682A}">
      <dsp:nvSpPr>
        <dsp:cNvPr id="0" name=""/>
        <dsp:cNvSpPr/>
      </dsp:nvSpPr>
      <dsp:spPr>
        <a:xfrm>
          <a:off x="446860" y="3211265"/>
          <a:ext cx="2652521" cy="180152"/>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1BE26A-8582-1D41-A9AE-CE6BD98E8905}">
      <dsp:nvSpPr>
        <dsp:cNvPr id="0" name=""/>
        <dsp:cNvSpPr/>
      </dsp:nvSpPr>
      <dsp:spPr>
        <a:xfrm>
          <a:off x="36782" y="3006226"/>
          <a:ext cx="2001698" cy="120101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Beliefs &amp; Teachings</a:t>
          </a:r>
        </a:p>
      </dsp:txBody>
      <dsp:txXfrm>
        <a:off x="71959" y="3041403"/>
        <a:ext cx="1931344" cy="1130665"/>
      </dsp:txXfrm>
    </dsp:sp>
    <dsp:sp modelId="{76CE30BA-A682-1448-B5E9-6D86BD57CB65}">
      <dsp:nvSpPr>
        <dsp:cNvPr id="0" name=""/>
        <dsp:cNvSpPr/>
      </dsp:nvSpPr>
      <dsp:spPr>
        <a:xfrm rot="16200000">
          <a:off x="2358482" y="2460628"/>
          <a:ext cx="1491535" cy="180152"/>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ADDB82-4119-2B42-99C7-FEB31D1938B6}">
      <dsp:nvSpPr>
        <dsp:cNvPr id="0" name=""/>
        <dsp:cNvSpPr/>
      </dsp:nvSpPr>
      <dsp:spPr>
        <a:xfrm>
          <a:off x="2699041" y="3006226"/>
          <a:ext cx="2001698" cy="120101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Prayer &amp; Spiritual Life</a:t>
          </a:r>
        </a:p>
      </dsp:txBody>
      <dsp:txXfrm>
        <a:off x="2734218" y="3041403"/>
        <a:ext cx="1931344" cy="1130665"/>
      </dsp:txXfrm>
    </dsp:sp>
    <dsp:sp modelId="{F2D8B61B-1AC1-C541-9C43-271D77BC21D9}">
      <dsp:nvSpPr>
        <dsp:cNvPr id="0" name=""/>
        <dsp:cNvSpPr/>
      </dsp:nvSpPr>
      <dsp:spPr>
        <a:xfrm rot="16200000">
          <a:off x="2358482" y="959354"/>
          <a:ext cx="1491535" cy="180152"/>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21E964-24F9-0B49-AE80-7CD75E4FB346}">
      <dsp:nvSpPr>
        <dsp:cNvPr id="0" name=""/>
        <dsp:cNvSpPr/>
      </dsp:nvSpPr>
      <dsp:spPr>
        <a:xfrm>
          <a:off x="2699041" y="1504952"/>
          <a:ext cx="2001698" cy="120101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Moral Living</a:t>
          </a:r>
        </a:p>
      </dsp:txBody>
      <dsp:txXfrm>
        <a:off x="2734218" y="1540129"/>
        <a:ext cx="1931344" cy="1130665"/>
      </dsp:txXfrm>
    </dsp:sp>
    <dsp:sp modelId="{FEBE5541-96AA-444E-B680-EF8875FA47C6}">
      <dsp:nvSpPr>
        <dsp:cNvPr id="0" name=""/>
        <dsp:cNvSpPr/>
      </dsp:nvSpPr>
      <dsp:spPr>
        <a:xfrm>
          <a:off x="3109119" y="208717"/>
          <a:ext cx="2652521" cy="180152"/>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B21F65-D4F0-354D-BA7E-E1D22A4DDD1F}">
      <dsp:nvSpPr>
        <dsp:cNvPr id="0" name=""/>
        <dsp:cNvSpPr/>
      </dsp:nvSpPr>
      <dsp:spPr>
        <a:xfrm>
          <a:off x="2699041" y="3678"/>
          <a:ext cx="2001698" cy="120101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Service, Justice, Creation</a:t>
          </a:r>
        </a:p>
      </dsp:txBody>
      <dsp:txXfrm>
        <a:off x="2734218" y="38855"/>
        <a:ext cx="1931344" cy="1130665"/>
      </dsp:txXfrm>
    </dsp:sp>
    <dsp:sp modelId="{E3A4E2B1-5A73-5D4E-8D5E-DBD4E339A602}">
      <dsp:nvSpPr>
        <dsp:cNvPr id="0" name=""/>
        <dsp:cNvSpPr/>
      </dsp:nvSpPr>
      <dsp:spPr>
        <a:xfrm rot="5400000">
          <a:off x="5020742" y="959354"/>
          <a:ext cx="1491535" cy="180152"/>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44CE46-7169-9046-8CBD-F8E093F9A2AF}">
      <dsp:nvSpPr>
        <dsp:cNvPr id="0" name=""/>
        <dsp:cNvSpPr/>
      </dsp:nvSpPr>
      <dsp:spPr>
        <a:xfrm>
          <a:off x="5361301" y="3678"/>
          <a:ext cx="2001698" cy="120101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Worship &amp; Church Seasons</a:t>
          </a:r>
        </a:p>
      </dsp:txBody>
      <dsp:txXfrm>
        <a:off x="5396478" y="38855"/>
        <a:ext cx="1931344" cy="1130665"/>
      </dsp:txXfrm>
    </dsp:sp>
    <dsp:sp modelId="{9F6909D1-4B26-5546-90FC-5218647EA7AC}">
      <dsp:nvSpPr>
        <dsp:cNvPr id="0" name=""/>
        <dsp:cNvSpPr/>
      </dsp:nvSpPr>
      <dsp:spPr>
        <a:xfrm rot="5400000">
          <a:off x="5020742" y="2460628"/>
          <a:ext cx="1491535" cy="180152"/>
        </a:xfrm>
        <a:prstGeom prst="rect">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A3D6C4-7587-9A4E-B739-496E64757B4C}">
      <dsp:nvSpPr>
        <dsp:cNvPr id="0" name=""/>
        <dsp:cNvSpPr/>
      </dsp:nvSpPr>
      <dsp:spPr>
        <a:xfrm>
          <a:off x="5361301" y="1504952"/>
          <a:ext cx="2001698" cy="120101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Community Life</a:t>
          </a:r>
        </a:p>
      </dsp:txBody>
      <dsp:txXfrm>
        <a:off x="5396478" y="1540129"/>
        <a:ext cx="1931344" cy="1130665"/>
      </dsp:txXfrm>
    </dsp:sp>
    <dsp:sp modelId="{4FE262D8-6253-3646-AD4B-FC5161B84F98}">
      <dsp:nvSpPr>
        <dsp:cNvPr id="0" name=""/>
        <dsp:cNvSpPr/>
      </dsp:nvSpPr>
      <dsp:spPr>
        <a:xfrm>
          <a:off x="5361301" y="3006226"/>
          <a:ext cx="2001698" cy="120101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Gifts &amp; Talents</a:t>
          </a:r>
        </a:p>
      </dsp:txBody>
      <dsp:txXfrm>
        <a:off x="5396478" y="3041403"/>
        <a:ext cx="1931344" cy="11306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7B3DC-5681-2043-8E15-4D0068F41C72}">
      <dsp:nvSpPr>
        <dsp:cNvPr id="0" name=""/>
        <dsp:cNvSpPr/>
      </dsp:nvSpPr>
      <dsp:spPr>
        <a:xfrm>
          <a:off x="0" y="531"/>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883C4-0537-D74D-B2F1-0A6BCA237D67}">
      <dsp:nvSpPr>
        <dsp:cNvPr id="0" name=""/>
        <dsp:cNvSpPr/>
      </dsp:nvSpPr>
      <dsp:spPr>
        <a:xfrm>
          <a:off x="0" y="531"/>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Candara" panose="020E0502030303020204" pitchFamily="34" charset="0"/>
            </a:rPr>
            <a:t>Jesus</a:t>
          </a:r>
        </a:p>
      </dsp:txBody>
      <dsp:txXfrm>
        <a:off x="0" y="531"/>
        <a:ext cx="1577340" cy="870055"/>
      </dsp:txXfrm>
    </dsp:sp>
    <dsp:sp modelId="{EEE44973-FEBB-6B41-92BE-7DDC0BE5C556}">
      <dsp:nvSpPr>
        <dsp:cNvPr id="0" name=""/>
        <dsp:cNvSpPr/>
      </dsp:nvSpPr>
      <dsp:spPr>
        <a:xfrm>
          <a:off x="1695640" y="40040"/>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Developing and sustaining a personal relationship and commitment to Jesus Christ </a:t>
          </a:r>
        </a:p>
      </dsp:txBody>
      <dsp:txXfrm>
        <a:off x="1695640" y="40040"/>
        <a:ext cx="6191059" cy="790186"/>
      </dsp:txXfrm>
    </dsp:sp>
    <dsp:sp modelId="{0F84DD78-C108-D54C-8145-7D308F16446D}">
      <dsp:nvSpPr>
        <dsp:cNvPr id="0" name=""/>
        <dsp:cNvSpPr/>
      </dsp:nvSpPr>
      <dsp:spPr>
        <a:xfrm>
          <a:off x="1577340" y="83022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42E41D-2409-9643-91BB-BFF5A36D6F04}">
      <dsp:nvSpPr>
        <dsp:cNvPr id="0" name=""/>
        <dsp:cNvSpPr/>
      </dsp:nvSpPr>
      <dsp:spPr>
        <a:xfrm>
          <a:off x="0" y="870586"/>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19978E-B49C-534A-A316-1D9A9D5DBC2B}">
      <dsp:nvSpPr>
        <dsp:cNvPr id="0" name=""/>
        <dsp:cNvSpPr/>
      </dsp:nvSpPr>
      <dsp:spPr>
        <a:xfrm>
          <a:off x="0" y="870586"/>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Candara" panose="020E0502030303020204" pitchFamily="34" charset="0"/>
              <a:ea typeface="+mn-ea"/>
              <a:cs typeface="+mn-cs"/>
            </a:rPr>
            <a:t>Discipleship</a:t>
          </a:r>
        </a:p>
      </dsp:txBody>
      <dsp:txXfrm>
        <a:off x="0" y="870586"/>
        <a:ext cx="1577340" cy="870055"/>
      </dsp:txXfrm>
    </dsp:sp>
    <dsp:sp modelId="{98E7D9FF-17F1-D841-B1C2-94642A3D9CC5}">
      <dsp:nvSpPr>
        <dsp:cNvPr id="0" name=""/>
        <dsp:cNvSpPr/>
      </dsp:nvSpPr>
      <dsp:spPr>
        <a:xfrm>
          <a:off x="1695640" y="910095"/>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Living as a disciple of Jesus Christ and making the Christian faith a way of life </a:t>
          </a:r>
        </a:p>
      </dsp:txBody>
      <dsp:txXfrm>
        <a:off x="1695640" y="910095"/>
        <a:ext cx="6191059" cy="790186"/>
      </dsp:txXfrm>
    </dsp:sp>
    <dsp:sp modelId="{36155E5D-4DA9-6141-99B6-B77FD98D97B7}">
      <dsp:nvSpPr>
        <dsp:cNvPr id="0" name=""/>
        <dsp:cNvSpPr/>
      </dsp:nvSpPr>
      <dsp:spPr>
        <a:xfrm>
          <a:off x="1577340" y="1700282"/>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ADFD97-1646-BF45-B10B-0685D6CD277B}">
      <dsp:nvSpPr>
        <dsp:cNvPr id="0" name=""/>
        <dsp:cNvSpPr/>
      </dsp:nvSpPr>
      <dsp:spPr>
        <a:xfrm>
          <a:off x="0" y="1740641"/>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A05169-FC5A-C04D-ADC5-BC2FBAEE5BB2}">
      <dsp:nvSpPr>
        <dsp:cNvPr id="0" name=""/>
        <dsp:cNvSpPr/>
      </dsp:nvSpPr>
      <dsp:spPr>
        <a:xfrm>
          <a:off x="0" y="1740641"/>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Candara" panose="020E0502030303020204" pitchFamily="34" charset="0"/>
              <a:ea typeface="+mn-ea"/>
              <a:cs typeface="+mn-cs"/>
            </a:rPr>
            <a:t>Bible</a:t>
          </a:r>
        </a:p>
      </dsp:txBody>
      <dsp:txXfrm>
        <a:off x="0" y="1740641"/>
        <a:ext cx="1577340" cy="870055"/>
      </dsp:txXfrm>
    </dsp:sp>
    <dsp:sp modelId="{26642AA5-4182-A841-8256-85BD104941D4}">
      <dsp:nvSpPr>
        <dsp:cNvPr id="0" name=""/>
        <dsp:cNvSpPr/>
      </dsp:nvSpPr>
      <dsp:spPr>
        <a:xfrm>
          <a:off x="1695640" y="1780150"/>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Reading and studying the Bible—its message, meaning, and application to life today</a:t>
          </a:r>
        </a:p>
      </dsp:txBody>
      <dsp:txXfrm>
        <a:off x="1695640" y="1780150"/>
        <a:ext cx="6191059" cy="790186"/>
      </dsp:txXfrm>
    </dsp:sp>
    <dsp:sp modelId="{5585F6F7-5D2D-3E42-9EE0-98A511A3E90D}">
      <dsp:nvSpPr>
        <dsp:cNvPr id="0" name=""/>
        <dsp:cNvSpPr/>
      </dsp:nvSpPr>
      <dsp:spPr>
        <a:xfrm>
          <a:off x="1577340" y="257033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F67699-D03B-1648-93D1-052E6267402C}">
      <dsp:nvSpPr>
        <dsp:cNvPr id="0" name=""/>
        <dsp:cNvSpPr/>
      </dsp:nvSpPr>
      <dsp:spPr>
        <a:xfrm>
          <a:off x="0" y="2610696"/>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61625-8F5A-C747-B7BF-EB0946342F4C}">
      <dsp:nvSpPr>
        <dsp:cNvPr id="0" name=""/>
        <dsp:cNvSpPr/>
      </dsp:nvSpPr>
      <dsp:spPr>
        <a:xfrm>
          <a:off x="0" y="2610696"/>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Candara" panose="020E0502030303020204" pitchFamily="34" charset="0"/>
              <a:ea typeface="+mn-ea"/>
              <a:cs typeface="+mn-cs"/>
            </a:rPr>
            <a:t>Teachings</a:t>
          </a:r>
        </a:p>
      </dsp:txBody>
      <dsp:txXfrm>
        <a:off x="0" y="2610696"/>
        <a:ext cx="1577340" cy="870055"/>
      </dsp:txXfrm>
    </dsp:sp>
    <dsp:sp modelId="{F58E7E25-B560-FC46-B192-4439B33D787E}">
      <dsp:nvSpPr>
        <dsp:cNvPr id="0" name=""/>
        <dsp:cNvSpPr/>
      </dsp:nvSpPr>
      <dsp:spPr>
        <a:xfrm>
          <a:off x="1695640" y="2650205"/>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Learning the Christian story and foundational teachings of the Catholic faith and integrating its meaning into one’s life</a:t>
          </a:r>
        </a:p>
      </dsp:txBody>
      <dsp:txXfrm>
        <a:off x="1695640" y="2650205"/>
        <a:ext cx="6191059" cy="790186"/>
      </dsp:txXfrm>
    </dsp:sp>
    <dsp:sp modelId="{772477BF-4B1E-B249-8638-D68974EBD80F}">
      <dsp:nvSpPr>
        <dsp:cNvPr id="0" name=""/>
        <dsp:cNvSpPr/>
      </dsp:nvSpPr>
      <dsp:spPr>
        <a:xfrm>
          <a:off x="1577340" y="3440392"/>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6D37CB-60D6-224B-9BE1-9822AD4E05AA}">
      <dsp:nvSpPr>
        <dsp:cNvPr id="0" name=""/>
        <dsp:cNvSpPr/>
      </dsp:nvSpPr>
      <dsp:spPr>
        <a:xfrm>
          <a:off x="0" y="3480751"/>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FBDE8-3910-0440-B241-406657783FB2}">
      <dsp:nvSpPr>
        <dsp:cNvPr id="0" name=""/>
        <dsp:cNvSpPr/>
      </dsp:nvSpPr>
      <dsp:spPr>
        <a:xfrm>
          <a:off x="0" y="3480751"/>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bg1"/>
              </a:solidFill>
              <a:latin typeface="Candara" panose="020E0502030303020204" pitchFamily="34" charset="0"/>
              <a:ea typeface="+mn-ea"/>
              <a:cs typeface="+mn-cs"/>
            </a:rPr>
            <a:t>Praying</a:t>
          </a:r>
        </a:p>
      </dsp:txBody>
      <dsp:txXfrm>
        <a:off x="0" y="3480751"/>
        <a:ext cx="1577340" cy="870055"/>
      </dsp:txXfrm>
    </dsp:sp>
    <dsp:sp modelId="{6855063E-4EBC-3947-9DD0-2C61E4CE21D8}">
      <dsp:nvSpPr>
        <dsp:cNvPr id="0" name=""/>
        <dsp:cNvSpPr/>
      </dsp:nvSpPr>
      <dsp:spPr>
        <a:xfrm>
          <a:off x="1695640" y="3520261"/>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Praying—together and by ourselves—and seeking spiritual growth through spiritual disciplines</a:t>
          </a:r>
        </a:p>
      </dsp:txBody>
      <dsp:txXfrm>
        <a:off x="1695640" y="3520261"/>
        <a:ext cx="6191059" cy="790186"/>
      </dsp:txXfrm>
    </dsp:sp>
    <dsp:sp modelId="{7A32A1C3-941B-3440-B68D-4518EA2B2885}">
      <dsp:nvSpPr>
        <dsp:cNvPr id="0" name=""/>
        <dsp:cNvSpPr/>
      </dsp:nvSpPr>
      <dsp:spPr>
        <a:xfrm>
          <a:off x="1577340" y="431044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D730D-D2D2-B846-B38B-0BD05DEC048A}">
      <dsp:nvSpPr>
        <dsp:cNvPr id="0" name=""/>
        <dsp:cNvSpPr/>
      </dsp:nvSpPr>
      <dsp:spPr>
        <a:xfrm>
          <a:off x="0" y="531"/>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4120B-1A81-8D4F-A2F8-D1204F0F2491}">
      <dsp:nvSpPr>
        <dsp:cNvPr id="0" name=""/>
        <dsp:cNvSpPr/>
      </dsp:nvSpPr>
      <dsp:spPr>
        <a:xfrm>
          <a:off x="0" y="531"/>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ndara" panose="020E0502030303020204" pitchFamily="34" charset="0"/>
            </a:rPr>
            <a:t>Morality</a:t>
          </a:r>
        </a:p>
      </dsp:txBody>
      <dsp:txXfrm>
        <a:off x="0" y="531"/>
        <a:ext cx="1577340" cy="870055"/>
      </dsp:txXfrm>
    </dsp:sp>
    <dsp:sp modelId="{A98444D5-A1E8-744A-BA26-0E80EC6ECC83}">
      <dsp:nvSpPr>
        <dsp:cNvPr id="0" name=""/>
        <dsp:cNvSpPr/>
      </dsp:nvSpPr>
      <dsp:spPr>
        <a:xfrm>
          <a:off x="1695640" y="40040"/>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Living with moral integrity guided by Christian ethics and values</a:t>
          </a:r>
        </a:p>
      </dsp:txBody>
      <dsp:txXfrm>
        <a:off x="1695640" y="40040"/>
        <a:ext cx="6191059" cy="790186"/>
      </dsp:txXfrm>
    </dsp:sp>
    <dsp:sp modelId="{21BEEF99-9488-8D47-8663-7A4CA05FD664}">
      <dsp:nvSpPr>
        <dsp:cNvPr id="0" name=""/>
        <dsp:cNvSpPr/>
      </dsp:nvSpPr>
      <dsp:spPr>
        <a:xfrm>
          <a:off x="1577340" y="83022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1CB507-1625-A84E-BC95-F21847167FB7}">
      <dsp:nvSpPr>
        <dsp:cNvPr id="0" name=""/>
        <dsp:cNvSpPr/>
      </dsp:nvSpPr>
      <dsp:spPr>
        <a:xfrm>
          <a:off x="0" y="870586"/>
          <a:ext cx="788670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38D68-CAAD-5B42-AEB4-3E4B49FA1102}">
      <dsp:nvSpPr>
        <dsp:cNvPr id="0" name=""/>
        <dsp:cNvSpPr/>
      </dsp:nvSpPr>
      <dsp:spPr>
        <a:xfrm>
          <a:off x="0" y="870586"/>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ndara" panose="020E0502030303020204" pitchFamily="34" charset="0"/>
              <a:ea typeface="+mn-ea"/>
              <a:cs typeface="+mn-cs"/>
            </a:rPr>
            <a:t>Serve, Justice</a:t>
          </a:r>
        </a:p>
      </dsp:txBody>
      <dsp:txXfrm>
        <a:off x="0" y="870586"/>
        <a:ext cx="1577340" cy="870055"/>
      </dsp:txXfrm>
    </dsp:sp>
    <dsp:sp modelId="{A52B36D4-E9A2-8648-A972-EE37BDF67F23}">
      <dsp:nvSpPr>
        <dsp:cNvPr id="0" name=""/>
        <dsp:cNvSpPr/>
      </dsp:nvSpPr>
      <dsp:spPr>
        <a:xfrm>
          <a:off x="1695640" y="910095"/>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Living the Christian mission in the world—serving those in need, caring for God’s creation, and acting and advocating for justice and peace.</a:t>
          </a:r>
        </a:p>
      </dsp:txBody>
      <dsp:txXfrm>
        <a:off x="1695640" y="910095"/>
        <a:ext cx="6191059" cy="790186"/>
      </dsp:txXfrm>
    </dsp:sp>
    <dsp:sp modelId="{CD85F341-4E07-3B4F-81A5-3E4AE8A92262}">
      <dsp:nvSpPr>
        <dsp:cNvPr id="0" name=""/>
        <dsp:cNvSpPr/>
      </dsp:nvSpPr>
      <dsp:spPr>
        <a:xfrm>
          <a:off x="1577340" y="1700282"/>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7F6934-52C5-7C40-AB2F-2478741D601B}">
      <dsp:nvSpPr>
        <dsp:cNvPr id="0" name=""/>
        <dsp:cNvSpPr/>
      </dsp:nvSpPr>
      <dsp:spPr>
        <a:xfrm>
          <a:off x="0" y="1740641"/>
          <a:ext cx="78867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4CE7B7-205E-4848-8C96-A8818BA6E11D}">
      <dsp:nvSpPr>
        <dsp:cNvPr id="0" name=""/>
        <dsp:cNvSpPr/>
      </dsp:nvSpPr>
      <dsp:spPr>
        <a:xfrm>
          <a:off x="0" y="1740641"/>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ndara" panose="020E0502030303020204" pitchFamily="34" charset="0"/>
              <a:ea typeface="+mn-ea"/>
              <a:cs typeface="+mn-cs"/>
            </a:rPr>
            <a:t>Worship</a:t>
          </a:r>
        </a:p>
      </dsp:txBody>
      <dsp:txXfrm>
        <a:off x="0" y="1740641"/>
        <a:ext cx="1577340" cy="870055"/>
      </dsp:txXfrm>
    </dsp:sp>
    <dsp:sp modelId="{98F36833-CCA6-E247-98F6-6DEDE6772A7E}">
      <dsp:nvSpPr>
        <dsp:cNvPr id="0" name=""/>
        <dsp:cNvSpPr/>
      </dsp:nvSpPr>
      <dsp:spPr>
        <a:xfrm>
          <a:off x="1695640" y="1780150"/>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Worshipping God with the community at Sunday worship, ritual celebrations, and the seasons of the church year</a:t>
          </a:r>
        </a:p>
      </dsp:txBody>
      <dsp:txXfrm>
        <a:off x="1695640" y="1780150"/>
        <a:ext cx="6191059" cy="790186"/>
      </dsp:txXfrm>
    </dsp:sp>
    <dsp:sp modelId="{A19FEDCE-7618-1149-A0E3-D16248759E02}">
      <dsp:nvSpPr>
        <dsp:cNvPr id="0" name=""/>
        <dsp:cNvSpPr/>
      </dsp:nvSpPr>
      <dsp:spPr>
        <a:xfrm>
          <a:off x="1577340" y="257033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ADC736-3433-6846-BC70-7509BC182388}">
      <dsp:nvSpPr>
        <dsp:cNvPr id="0" name=""/>
        <dsp:cNvSpPr/>
      </dsp:nvSpPr>
      <dsp:spPr>
        <a:xfrm>
          <a:off x="0" y="2610696"/>
          <a:ext cx="788670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2F135A-4169-ED45-A0DA-7F494576BA4B}">
      <dsp:nvSpPr>
        <dsp:cNvPr id="0" name=""/>
        <dsp:cNvSpPr/>
      </dsp:nvSpPr>
      <dsp:spPr>
        <a:xfrm>
          <a:off x="0" y="2610696"/>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ndara" panose="020E0502030303020204" pitchFamily="34" charset="0"/>
              <a:ea typeface="+mn-ea"/>
              <a:cs typeface="+mn-cs"/>
            </a:rPr>
            <a:t>Engaged</a:t>
          </a:r>
        </a:p>
      </dsp:txBody>
      <dsp:txXfrm>
        <a:off x="0" y="2610696"/>
        <a:ext cx="1577340" cy="870055"/>
      </dsp:txXfrm>
    </dsp:sp>
    <dsp:sp modelId="{6DAC49E9-1EA3-B547-969B-3ECF2FE5565D}">
      <dsp:nvSpPr>
        <dsp:cNvPr id="0" name=""/>
        <dsp:cNvSpPr/>
      </dsp:nvSpPr>
      <dsp:spPr>
        <a:xfrm>
          <a:off x="1695640" y="2650205"/>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Being actively engaged in the life, ministries, and activities of the faith community</a:t>
          </a:r>
        </a:p>
      </dsp:txBody>
      <dsp:txXfrm>
        <a:off x="1695640" y="2650205"/>
        <a:ext cx="6191059" cy="790186"/>
      </dsp:txXfrm>
    </dsp:sp>
    <dsp:sp modelId="{E25AC6E7-6B36-4B42-9B02-96964BB7DE38}">
      <dsp:nvSpPr>
        <dsp:cNvPr id="0" name=""/>
        <dsp:cNvSpPr/>
      </dsp:nvSpPr>
      <dsp:spPr>
        <a:xfrm>
          <a:off x="1577340" y="3440392"/>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3E95F-C9CE-0A44-BACD-4D15CD8C5251}">
      <dsp:nvSpPr>
        <dsp:cNvPr id="0" name=""/>
        <dsp:cNvSpPr/>
      </dsp:nvSpPr>
      <dsp:spPr>
        <a:xfrm>
          <a:off x="0" y="3480751"/>
          <a:ext cx="78867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259F6-4765-2A48-8C7E-4498AFDD302D}">
      <dsp:nvSpPr>
        <dsp:cNvPr id="0" name=""/>
        <dsp:cNvSpPr/>
      </dsp:nvSpPr>
      <dsp:spPr>
        <a:xfrm>
          <a:off x="0" y="3480751"/>
          <a:ext cx="157734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latin typeface="Candara" panose="020E0502030303020204" pitchFamily="34" charset="0"/>
              <a:ea typeface="+mn-ea"/>
              <a:cs typeface="+mn-cs"/>
            </a:rPr>
            <a:t>Gifts</a:t>
          </a:r>
        </a:p>
      </dsp:txBody>
      <dsp:txXfrm>
        <a:off x="0" y="3480751"/>
        <a:ext cx="1577340" cy="870055"/>
      </dsp:txXfrm>
    </dsp:sp>
    <dsp:sp modelId="{49E6EB07-CD08-794E-A481-44E575CBAF4F}">
      <dsp:nvSpPr>
        <dsp:cNvPr id="0" name=""/>
        <dsp:cNvSpPr/>
      </dsp:nvSpPr>
      <dsp:spPr>
        <a:xfrm>
          <a:off x="1695640" y="3520261"/>
          <a:ext cx="6191059"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bg1"/>
              </a:solidFill>
            </a:rPr>
            <a:t>Practicing faith in Jesus Christ by using one’s gifts and talents within the Christian community and in the world</a:t>
          </a:r>
        </a:p>
      </dsp:txBody>
      <dsp:txXfrm>
        <a:off x="1695640" y="3520261"/>
        <a:ext cx="6191059" cy="790186"/>
      </dsp:txXfrm>
    </dsp:sp>
    <dsp:sp modelId="{9D7B01F4-3905-5642-9CC8-0974F80615F5}">
      <dsp:nvSpPr>
        <dsp:cNvPr id="0" name=""/>
        <dsp:cNvSpPr/>
      </dsp:nvSpPr>
      <dsp:spPr>
        <a:xfrm>
          <a:off x="1577340" y="4310447"/>
          <a:ext cx="63093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A5326-E0E2-7343-9A98-FB26AAA714FB}">
      <dsp:nvSpPr>
        <dsp:cNvPr id="0" name=""/>
        <dsp:cNvSpPr/>
      </dsp:nvSpPr>
      <dsp:spPr>
        <a:xfrm>
          <a:off x="0" y="1917484"/>
          <a:ext cx="1777954" cy="116984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Goal</a:t>
          </a:r>
          <a:r>
            <a:rPr lang="en-US" sz="1600" kern="1200" dirty="0"/>
            <a:t> </a:t>
          </a:r>
        </a:p>
      </dsp:txBody>
      <dsp:txXfrm>
        <a:off x="34264" y="1951748"/>
        <a:ext cx="1709426" cy="1101316"/>
      </dsp:txXfrm>
    </dsp:sp>
    <dsp:sp modelId="{A1E1A392-98ED-534E-9C84-0C7CD102671D}">
      <dsp:nvSpPr>
        <dsp:cNvPr id="0" name=""/>
        <dsp:cNvSpPr/>
      </dsp:nvSpPr>
      <dsp:spPr>
        <a:xfrm rot="19325157">
          <a:off x="1413267" y="1427378"/>
          <a:ext cx="3455656" cy="26630"/>
        </a:xfrm>
        <a:custGeom>
          <a:avLst/>
          <a:gdLst/>
          <a:ahLst/>
          <a:cxnLst/>
          <a:rect l="0" t="0" r="0" b="0"/>
          <a:pathLst>
            <a:path>
              <a:moveTo>
                <a:pt x="0" y="13315"/>
              </a:moveTo>
              <a:lnTo>
                <a:pt x="3455656"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54704" y="1354302"/>
        <a:ext cx="172782" cy="172782"/>
      </dsp:txXfrm>
    </dsp:sp>
    <dsp:sp modelId="{EE3B68C9-B198-C04F-A97C-B6BEBD546B29}">
      <dsp:nvSpPr>
        <dsp:cNvPr id="0" name=""/>
        <dsp:cNvSpPr/>
      </dsp:nvSpPr>
      <dsp:spPr>
        <a:xfrm>
          <a:off x="4504237" y="3408"/>
          <a:ext cx="1502284" cy="75114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Variety of Content &amp; Programs</a:t>
          </a:r>
        </a:p>
      </dsp:txBody>
      <dsp:txXfrm>
        <a:off x="4526237" y="25408"/>
        <a:ext cx="1458284" cy="707142"/>
      </dsp:txXfrm>
    </dsp:sp>
    <dsp:sp modelId="{B080F80D-F98B-F441-B1AC-6A34B13C5E70}">
      <dsp:nvSpPr>
        <dsp:cNvPr id="0" name=""/>
        <dsp:cNvSpPr/>
      </dsp:nvSpPr>
      <dsp:spPr>
        <a:xfrm rot="20112111">
          <a:off x="1639492" y="1859284"/>
          <a:ext cx="3003206" cy="26630"/>
        </a:xfrm>
        <a:custGeom>
          <a:avLst/>
          <a:gdLst/>
          <a:ahLst/>
          <a:cxnLst/>
          <a:rect l="0" t="0" r="0" b="0"/>
          <a:pathLst>
            <a:path>
              <a:moveTo>
                <a:pt x="0" y="13315"/>
              </a:moveTo>
              <a:lnTo>
                <a:pt x="3003206"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066015" y="1797520"/>
        <a:ext cx="150160" cy="150160"/>
      </dsp:txXfrm>
    </dsp:sp>
    <dsp:sp modelId="{9B428A0B-5027-EA48-A693-E422BD2AB171}">
      <dsp:nvSpPr>
        <dsp:cNvPr id="0" name=""/>
        <dsp:cNvSpPr/>
      </dsp:nvSpPr>
      <dsp:spPr>
        <a:xfrm>
          <a:off x="4504237" y="867222"/>
          <a:ext cx="1502284" cy="75114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Variety of Resources &amp; Formats</a:t>
          </a:r>
        </a:p>
      </dsp:txBody>
      <dsp:txXfrm>
        <a:off x="4526237" y="889222"/>
        <a:ext cx="1458284" cy="707142"/>
      </dsp:txXfrm>
    </dsp:sp>
    <dsp:sp modelId="{569C550F-3D1C-E04E-A799-7DF1E7CB02F6}">
      <dsp:nvSpPr>
        <dsp:cNvPr id="0" name=""/>
        <dsp:cNvSpPr/>
      </dsp:nvSpPr>
      <dsp:spPr>
        <a:xfrm rot="21104374">
          <a:off x="1763663" y="2291191"/>
          <a:ext cx="2754864" cy="26630"/>
        </a:xfrm>
        <a:custGeom>
          <a:avLst/>
          <a:gdLst/>
          <a:ahLst/>
          <a:cxnLst/>
          <a:rect l="0" t="0" r="0" b="0"/>
          <a:pathLst>
            <a:path>
              <a:moveTo>
                <a:pt x="0" y="13315"/>
              </a:moveTo>
              <a:lnTo>
                <a:pt x="2754864"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072224" y="2235635"/>
        <a:ext cx="137743" cy="137743"/>
      </dsp:txXfrm>
    </dsp:sp>
    <dsp:sp modelId="{7F536DF5-51E4-6C41-AA2B-24D626D10DB4}">
      <dsp:nvSpPr>
        <dsp:cNvPr id="0" name=""/>
        <dsp:cNvSpPr/>
      </dsp:nvSpPr>
      <dsp:spPr>
        <a:xfrm>
          <a:off x="4504237" y="1731036"/>
          <a:ext cx="1502284" cy="75114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Variety of Times &amp; Scheduling</a:t>
          </a:r>
        </a:p>
      </dsp:txBody>
      <dsp:txXfrm>
        <a:off x="4526237" y="1753036"/>
        <a:ext cx="1458284" cy="707142"/>
      </dsp:txXfrm>
    </dsp:sp>
    <dsp:sp modelId="{E5224F61-14DA-F740-A71A-26EE2041F24F}">
      <dsp:nvSpPr>
        <dsp:cNvPr id="0" name=""/>
        <dsp:cNvSpPr/>
      </dsp:nvSpPr>
      <dsp:spPr>
        <a:xfrm rot="584453">
          <a:off x="1758014" y="2723098"/>
          <a:ext cx="2766163" cy="26630"/>
        </a:xfrm>
        <a:custGeom>
          <a:avLst/>
          <a:gdLst/>
          <a:ahLst/>
          <a:cxnLst/>
          <a:rect l="0" t="0" r="0" b="0"/>
          <a:pathLst>
            <a:path>
              <a:moveTo>
                <a:pt x="0" y="13315"/>
              </a:moveTo>
              <a:lnTo>
                <a:pt x="2766163"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071941" y="2667260"/>
        <a:ext cx="138308" cy="138308"/>
      </dsp:txXfrm>
    </dsp:sp>
    <dsp:sp modelId="{58C2BF53-6408-4945-9A1A-1F32E7CDCAD1}">
      <dsp:nvSpPr>
        <dsp:cNvPr id="0" name=""/>
        <dsp:cNvSpPr/>
      </dsp:nvSpPr>
      <dsp:spPr>
        <a:xfrm>
          <a:off x="4504237" y="2594850"/>
          <a:ext cx="1502284" cy="75114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 Church</a:t>
          </a:r>
          <a:br>
            <a:rPr lang="en-US" sz="1600" kern="1200" dirty="0"/>
          </a:br>
          <a:r>
            <a:rPr lang="en-US" sz="1600" kern="1200" dirty="0"/>
            <a:t>@ Home</a:t>
          </a:r>
        </a:p>
      </dsp:txBody>
      <dsp:txXfrm>
        <a:off x="4526237" y="2616850"/>
        <a:ext cx="1458284" cy="707142"/>
      </dsp:txXfrm>
    </dsp:sp>
    <dsp:sp modelId="{E03B1C8E-5A4A-4D4F-A1B7-39A29B4C9B7F}">
      <dsp:nvSpPr>
        <dsp:cNvPr id="0" name=""/>
        <dsp:cNvSpPr/>
      </dsp:nvSpPr>
      <dsp:spPr>
        <a:xfrm rot="1562170">
          <a:off x="1623994" y="3155005"/>
          <a:ext cx="3034202" cy="26630"/>
        </a:xfrm>
        <a:custGeom>
          <a:avLst/>
          <a:gdLst/>
          <a:ahLst/>
          <a:cxnLst/>
          <a:rect l="0" t="0" r="0" b="0"/>
          <a:pathLst>
            <a:path>
              <a:moveTo>
                <a:pt x="0" y="13315"/>
              </a:moveTo>
              <a:lnTo>
                <a:pt x="3034202"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065240" y="3092466"/>
        <a:ext cx="151710" cy="151710"/>
      </dsp:txXfrm>
    </dsp:sp>
    <dsp:sp modelId="{6FA8E34A-49CD-754D-B626-BD01758EDF17}">
      <dsp:nvSpPr>
        <dsp:cNvPr id="0" name=""/>
        <dsp:cNvSpPr/>
      </dsp:nvSpPr>
      <dsp:spPr>
        <a:xfrm>
          <a:off x="4504237" y="3458664"/>
          <a:ext cx="1502284" cy="75114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Large Group, Small Group, Mentored</a:t>
          </a:r>
        </a:p>
      </dsp:txBody>
      <dsp:txXfrm>
        <a:off x="4526237" y="3480664"/>
        <a:ext cx="1458284" cy="707142"/>
      </dsp:txXfrm>
    </dsp:sp>
    <dsp:sp modelId="{E138183F-7BAD-824F-85E8-4E3EBC6D5A95}">
      <dsp:nvSpPr>
        <dsp:cNvPr id="0" name=""/>
        <dsp:cNvSpPr/>
      </dsp:nvSpPr>
      <dsp:spPr>
        <a:xfrm rot="2330797">
          <a:off x="1390848" y="3586912"/>
          <a:ext cx="3500494" cy="26630"/>
        </a:xfrm>
        <a:custGeom>
          <a:avLst/>
          <a:gdLst/>
          <a:ahLst/>
          <a:cxnLst/>
          <a:rect l="0" t="0" r="0" b="0"/>
          <a:pathLst>
            <a:path>
              <a:moveTo>
                <a:pt x="0" y="13315"/>
              </a:moveTo>
              <a:lnTo>
                <a:pt x="3500494" y="1331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53583" y="3512715"/>
        <a:ext cx="175024" cy="175024"/>
      </dsp:txXfrm>
    </dsp:sp>
    <dsp:sp modelId="{1A31E864-2D77-1747-9C92-6816A6D5EE1B}">
      <dsp:nvSpPr>
        <dsp:cNvPr id="0" name=""/>
        <dsp:cNvSpPr/>
      </dsp:nvSpPr>
      <dsp:spPr>
        <a:xfrm>
          <a:off x="4504237" y="4322477"/>
          <a:ext cx="1502284" cy="75114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Online Only</a:t>
          </a:r>
          <a:br>
            <a:rPr lang="en-US" sz="1600" kern="1200" dirty="0"/>
          </a:br>
          <a:r>
            <a:rPr lang="en-US" sz="1600" kern="1200" dirty="0"/>
            <a:t>Hybrid</a:t>
          </a:r>
        </a:p>
      </dsp:txBody>
      <dsp:txXfrm>
        <a:off x="4526237" y="4344477"/>
        <a:ext cx="1458284" cy="7071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9E2EC-2246-254F-B9C4-1AFE32195CED}">
      <dsp:nvSpPr>
        <dsp:cNvPr id="0" name=""/>
        <dsp:cNvSpPr/>
      </dsp:nvSpPr>
      <dsp:spPr>
        <a:xfrm>
          <a:off x="1995785" y="1179"/>
          <a:ext cx="2104429" cy="105221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Head</a:t>
          </a:r>
        </a:p>
        <a:p>
          <a:pPr marL="0" lvl="0" indent="0" algn="ctr" defTabSz="1066800">
            <a:lnSpc>
              <a:spcPct val="90000"/>
            </a:lnSpc>
            <a:spcBef>
              <a:spcPct val="0"/>
            </a:spcBef>
            <a:spcAft>
              <a:spcPct val="35000"/>
            </a:spcAft>
            <a:buNone/>
          </a:pPr>
          <a:r>
            <a:rPr lang="en-US" sz="2400" kern="1200" dirty="0"/>
            <a:t>Know</a:t>
          </a:r>
        </a:p>
      </dsp:txBody>
      <dsp:txXfrm>
        <a:off x="2026603" y="31997"/>
        <a:ext cx="2042793" cy="990578"/>
      </dsp:txXfrm>
    </dsp:sp>
    <dsp:sp modelId="{A67C795D-3F58-3446-A269-16C966333212}">
      <dsp:nvSpPr>
        <dsp:cNvPr id="0" name=""/>
        <dsp:cNvSpPr/>
      </dsp:nvSpPr>
      <dsp:spPr>
        <a:xfrm rot="3600000">
          <a:off x="3368523" y="1847862"/>
          <a:ext cx="1096445" cy="368275"/>
        </a:xfrm>
        <a:prstGeom prst="leftRightArrow">
          <a:avLst>
            <a:gd name="adj1" fmla="val 60000"/>
            <a:gd name="adj2" fmla="val 50000"/>
          </a:avLst>
        </a:prstGeom>
        <a:gradFill rotWithShape="0">
          <a:gsLst>
            <a:gs pos="0">
              <a:schemeClr val="accent5">
                <a:tint val="60000"/>
                <a:hueOff val="0"/>
                <a:satOff val="0"/>
                <a:lumOff val="0"/>
                <a:alphaOff val="0"/>
                <a:lumMod val="110000"/>
                <a:satMod val="105000"/>
                <a:tint val="67000"/>
              </a:schemeClr>
            </a:gs>
            <a:gs pos="50000">
              <a:schemeClr val="accent5">
                <a:tint val="60000"/>
                <a:hueOff val="0"/>
                <a:satOff val="0"/>
                <a:lumOff val="0"/>
                <a:alphaOff val="0"/>
                <a:lumMod val="105000"/>
                <a:satMod val="103000"/>
                <a:tint val="73000"/>
              </a:schemeClr>
            </a:gs>
            <a:gs pos="100000">
              <a:schemeClr val="accent5">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479006" y="1921517"/>
        <a:ext cx="875480" cy="220965"/>
      </dsp:txXfrm>
    </dsp:sp>
    <dsp:sp modelId="{19788C48-CFB3-F24A-AF72-AC9220C1EED8}">
      <dsp:nvSpPr>
        <dsp:cNvPr id="0" name=""/>
        <dsp:cNvSpPr/>
      </dsp:nvSpPr>
      <dsp:spPr>
        <a:xfrm>
          <a:off x="3733278" y="3010605"/>
          <a:ext cx="2104429" cy="105221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Heart</a:t>
          </a:r>
        </a:p>
        <a:p>
          <a:pPr marL="0" lvl="0" indent="0" algn="ctr" defTabSz="1066800">
            <a:lnSpc>
              <a:spcPct val="90000"/>
            </a:lnSpc>
            <a:spcBef>
              <a:spcPct val="0"/>
            </a:spcBef>
            <a:spcAft>
              <a:spcPct val="35000"/>
            </a:spcAft>
            <a:buNone/>
          </a:pPr>
          <a:r>
            <a:rPr lang="en-US" sz="2400" kern="1200" dirty="0"/>
            <a:t>Relate</a:t>
          </a:r>
        </a:p>
      </dsp:txBody>
      <dsp:txXfrm>
        <a:off x="3764096" y="3041423"/>
        <a:ext cx="2042793" cy="990578"/>
      </dsp:txXfrm>
    </dsp:sp>
    <dsp:sp modelId="{7203723A-D041-174D-9D70-CA496B9551A3}">
      <dsp:nvSpPr>
        <dsp:cNvPr id="0" name=""/>
        <dsp:cNvSpPr/>
      </dsp:nvSpPr>
      <dsp:spPr>
        <a:xfrm rot="10800000">
          <a:off x="2499777" y="3352575"/>
          <a:ext cx="1096445" cy="368275"/>
        </a:xfrm>
        <a:prstGeom prst="leftRightArrow">
          <a:avLst>
            <a:gd name="adj1" fmla="val 60000"/>
            <a:gd name="adj2" fmla="val 50000"/>
          </a:avLst>
        </a:prstGeom>
        <a:gradFill rotWithShape="0">
          <a:gsLst>
            <a:gs pos="0">
              <a:schemeClr val="accent5">
                <a:tint val="60000"/>
                <a:hueOff val="0"/>
                <a:satOff val="0"/>
                <a:lumOff val="0"/>
                <a:alphaOff val="0"/>
                <a:lumMod val="110000"/>
                <a:satMod val="105000"/>
                <a:tint val="67000"/>
              </a:schemeClr>
            </a:gs>
            <a:gs pos="50000">
              <a:schemeClr val="accent5">
                <a:tint val="60000"/>
                <a:hueOff val="0"/>
                <a:satOff val="0"/>
                <a:lumOff val="0"/>
                <a:alphaOff val="0"/>
                <a:lumMod val="105000"/>
                <a:satMod val="103000"/>
                <a:tint val="73000"/>
              </a:schemeClr>
            </a:gs>
            <a:gs pos="100000">
              <a:schemeClr val="accent5">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610259" y="3426230"/>
        <a:ext cx="875480" cy="220965"/>
      </dsp:txXfrm>
    </dsp:sp>
    <dsp:sp modelId="{7EAEF7FF-122E-2B45-A2E1-BAF2C41D2B2A}">
      <dsp:nvSpPr>
        <dsp:cNvPr id="0" name=""/>
        <dsp:cNvSpPr/>
      </dsp:nvSpPr>
      <dsp:spPr>
        <a:xfrm>
          <a:off x="258291" y="3010605"/>
          <a:ext cx="2104429" cy="105221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Hands</a:t>
          </a:r>
        </a:p>
        <a:p>
          <a:pPr marL="0" lvl="0" indent="0" algn="ctr" defTabSz="1066800">
            <a:lnSpc>
              <a:spcPct val="90000"/>
            </a:lnSpc>
            <a:spcBef>
              <a:spcPct val="0"/>
            </a:spcBef>
            <a:spcAft>
              <a:spcPct val="35000"/>
            </a:spcAft>
            <a:buNone/>
          </a:pPr>
          <a:r>
            <a:rPr lang="en-US" sz="2400" kern="1200" dirty="0"/>
            <a:t>Practice</a:t>
          </a:r>
        </a:p>
      </dsp:txBody>
      <dsp:txXfrm>
        <a:off x="289109" y="3041423"/>
        <a:ext cx="2042793" cy="990578"/>
      </dsp:txXfrm>
    </dsp:sp>
    <dsp:sp modelId="{BCC96FE0-A9EE-F84C-B8DA-7DF7A0EF8537}">
      <dsp:nvSpPr>
        <dsp:cNvPr id="0" name=""/>
        <dsp:cNvSpPr/>
      </dsp:nvSpPr>
      <dsp:spPr>
        <a:xfrm rot="18000000">
          <a:off x="1631030" y="1847862"/>
          <a:ext cx="1096445" cy="368275"/>
        </a:xfrm>
        <a:prstGeom prst="leftRightArrow">
          <a:avLst>
            <a:gd name="adj1" fmla="val 60000"/>
            <a:gd name="adj2" fmla="val 50000"/>
          </a:avLst>
        </a:prstGeom>
        <a:gradFill rotWithShape="0">
          <a:gsLst>
            <a:gs pos="0">
              <a:schemeClr val="accent5">
                <a:tint val="60000"/>
                <a:hueOff val="0"/>
                <a:satOff val="0"/>
                <a:lumOff val="0"/>
                <a:alphaOff val="0"/>
                <a:lumMod val="110000"/>
                <a:satMod val="105000"/>
                <a:tint val="67000"/>
              </a:schemeClr>
            </a:gs>
            <a:gs pos="50000">
              <a:schemeClr val="accent5">
                <a:tint val="60000"/>
                <a:hueOff val="0"/>
                <a:satOff val="0"/>
                <a:lumOff val="0"/>
                <a:alphaOff val="0"/>
                <a:lumMod val="105000"/>
                <a:satMod val="103000"/>
                <a:tint val="73000"/>
              </a:schemeClr>
            </a:gs>
            <a:gs pos="100000">
              <a:schemeClr val="accent5">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741513" y="1921517"/>
        <a:ext cx="875480" cy="2209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16890-B36B-374F-B4FB-C92729071F5F}">
      <dsp:nvSpPr>
        <dsp:cNvPr id="0" name=""/>
        <dsp:cNvSpPr/>
      </dsp:nvSpPr>
      <dsp:spPr>
        <a:xfrm>
          <a:off x="415354" y="0"/>
          <a:ext cx="6137018" cy="448576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Intergenerational</a:t>
          </a:r>
        </a:p>
      </dsp:txBody>
      <dsp:txXfrm>
        <a:off x="2411420" y="224288"/>
        <a:ext cx="2144887" cy="672864"/>
      </dsp:txXfrm>
    </dsp:sp>
    <dsp:sp modelId="{0DA76900-591E-FD4E-9811-1F6FD7F2C373}">
      <dsp:nvSpPr>
        <dsp:cNvPr id="0" name=""/>
        <dsp:cNvSpPr/>
      </dsp:nvSpPr>
      <dsp:spPr>
        <a:xfrm>
          <a:off x="1250424" y="1121440"/>
          <a:ext cx="4466878" cy="3364323"/>
        </a:xfrm>
        <a:prstGeom prst="ellipse">
          <a:avLst/>
        </a:prstGeom>
        <a:solidFill>
          <a:srgbClr val="C0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Family</a:t>
          </a:r>
        </a:p>
      </dsp:txBody>
      <dsp:txXfrm>
        <a:off x="2443081" y="1331711"/>
        <a:ext cx="2081565" cy="630810"/>
      </dsp:txXfrm>
    </dsp:sp>
    <dsp:sp modelId="{8641396E-1E95-2A46-A997-B31C538AC204}">
      <dsp:nvSpPr>
        <dsp:cNvPr id="0" name=""/>
        <dsp:cNvSpPr/>
      </dsp:nvSpPr>
      <dsp:spPr>
        <a:xfrm>
          <a:off x="2244256" y="2242882"/>
          <a:ext cx="2479214" cy="2242882"/>
        </a:xfrm>
        <a:prstGeom prst="ellipse">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Peers or </a:t>
          </a:r>
        </a:p>
        <a:p>
          <a:pPr marL="0" lvl="0" indent="0" algn="ctr" defTabSz="889000">
            <a:lnSpc>
              <a:spcPct val="90000"/>
            </a:lnSpc>
            <a:spcBef>
              <a:spcPct val="0"/>
            </a:spcBef>
            <a:spcAft>
              <a:spcPct val="35000"/>
            </a:spcAft>
            <a:buNone/>
          </a:pPr>
          <a:r>
            <a:rPr lang="en-US" sz="2000" b="1" kern="1200" dirty="0">
              <a:solidFill>
                <a:schemeClr val="bg1"/>
              </a:solidFill>
            </a:rPr>
            <a:t>Life Stage </a:t>
          </a:r>
        </a:p>
      </dsp:txBody>
      <dsp:txXfrm>
        <a:off x="2607329" y="2803602"/>
        <a:ext cx="1753069" cy="11214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57F4CA-A5FF-AF47-919A-6B0FE8F420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CCE1A6B-0ED4-4241-B642-7999568E53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E4E514-8F0C-E64B-B662-DF96B72DAA11}" type="datetimeFigureOut">
              <a:rPr lang="en-US" smtClean="0"/>
              <a:t>9/22/22</a:t>
            </a:fld>
            <a:endParaRPr lang="en-US" dirty="0"/>
          </a:p>
        </p:txBody>
      </p:sp>
      <p:sp>
        <p:nvSpPr>
          <p:cNvPr id="4" name="Footer Placeholder 3">
            <a:extLst>
              <a:ext uri="{FF2B5EF4-FFF2-40B4-BE49-F238E27FC236}">
                <a16:creationId xmlns:a16="http://schemas.microsoft.com/office/drawing/2014/main" id="{68753922-AC8E-E94E-9148-F6A4DD55DD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E0C5BEB-17F8-EB47-95E8-C0A6326C2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218F94-EF7C-2844-8D74-3865A3FEBCAE}" type="slidenum">
              <a:rPr lang="en-US" smtClean="0"/>
              <a:t>‹#›</a:t>
            </a:fld>
            <a:endParaRPr lang="en-US" dirty="0"/>
          </a:p>
        </p:txBody>
      </p:sp>
    </p:spTree>
    <p:extLst>
      <p:ext uri="{BB962C8B-B14F-4D97-AF65-F5344CB8AC3E}">
        <p14:creationId xmlns:p14="http://schemas.microsoft.com/office/powerpoint/2010/main" val="782607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D41E0-1286-224C-80C3-DA063AA26B8E}" type="datetimeFigureOut">
              <a:rPr lang="en-US" smtClean="0"/>
              <a:t>9/22/22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D7F5E-85B0-ED4C-9741-4581A43AF01A}" type="slidenum">
              <a:rPr lang="en-US" smtClean="0"/>
              <a:t>‹#›</a:t>
            </a:fld>
            <a:endParaRPr lang="en-US" dirty="0"/>
          </a:p>
        </p:txBody>
      </p:sp>
    </p:spTree>
    <p:extLst>
      <p:ext uri="{BB962C8B-B14F-4D97-AF65-F5344CB8AC3E}">
        <p14:creationId xmlns:p14="http://schemas.microsoft.com/office/powerpoint/2010/main" val="22450549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1ACF5A-DE39-BD42-972A-37B2C80A5E4C}" type="datetime1">
              <a:rPr lang="en-US" smtClean="0"/>
              <a:t>9/22/22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263473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D3716-5B5A-EA4B-865B-6FBA5B6D84F2}" type="datetime1">
              <a:rPr lang="en-US" smtClean="0"/>
              <a:t>9/22/22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233932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40B5E3-432C-0D4B-9F43-16B65BC063BB}" type="datetime1">
              <a:rPr lang="en-US" smtClean="0"/>
              <a:t>9/22/22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359749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9419CD-4A13-F04F-BBA1-140AADCB2B4E}" type="datetime1">
              <a:rPr lang="en-US" smtClean="0"/>
              <a:t>9/22/22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346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76A2B-54C3-9D45-9FD0-B7EA017564E6}" type="datetime1">
              <a:rPr lang="en-US" smtClean="0"/>
              <a:t>9/22/22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366377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FC0CFF-5337-614C-BF92-72DA933F2C14}" type="datetime1">
              <a:rPr lang="en-US" smtClean="0"/>
              <a:t>9/22/22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363976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8D7AD1-94F4-3A4C-AA3B-3C98B72ADDE3}" type="datetime1">
              <a:rPr lang="en-US" smtClean="0"/>
              <a:t>9/22/22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317291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F753E1-235B-EA41-9C5C-B45F554C0652}" type="datetime1">
              <a:rPr lang="en-US" smtClean="0"/>
              <a:t>9/22/22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148168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43305-7B52-A444-8D53-12F21D7EEF9F}" type="datetime1">
              <a:rPr lang="en-US" smtClean="0"/>
              <a:t>9/22/22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136362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4D67C7-77D5-EF49-8681-1388A4D29676}" type="datetime1">
              <a:rPr lang="en-US" smtClean="0"/>
              <a:t>9/22/22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220864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7E6AFE-7801-3B4E-9C70-2D8C1F32F185}" type="datetime1">
              <a:rPr lang="en-US" smtClean="0"/>
              <a:t>9/22/22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84F29D-1E2F-9548-ADD0-2AF41A7720CC}" type="slidenum">
              <a:rPr lang="en-US" smtClean="0"/>
              <a:t>‹#›</a:t>
            </a:fld>
            <a:endParaRPr lang="en-US" dirty="0"/>
          </a:p>
        </p:txBody>
      </p:sp>
    </p:spTree>
    <p:extLst>
      <p:ext uri="{BB962C8B-B14F-4D97-AF65-F5344CB8AC3E}">
        <p14:creationId xmlns:p14="http://schemas.microsoft.com/office/powerpoint/2010/main" val="366259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5A5B5-D1FA-0847-B36F-0701D61E969A}" type="datetime1">
              <a:rPr lang="en-US" smtClean="0"/>
              <a:t>9/22/22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4F29D-1E2F-9548-ADD0-2AF41A7720CC}" type="slidenum">
              <a:rPr lang="en-US" smtClean="0"/>
              <a:t>‹#›</a:t>
            </a:fld>
            <a:endParaRPr lang="en-US" dirty="0"/>
          </a:p>
        </p:txBody>
      </p:sp>
    </p:spTree>
    <p:extLst>
      <p:ext uri="{BB962C8B-B14F-4D97-AF65-F5344CB8AC3E}">
        <p14:creationId xmlns:p14="http://schemas.microsoft.com/office/powerpoint/2010/main" val="2439060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b="0" i="0"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hyperlink" Target="mailto:jroberto@lifelongfaith.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0.jp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easonsofadultfaith.com/" TargetMode="External"/><Relationship Id="rId2" Type="http://schemas.openxmlformats.org/officeDocument/2006/relationships/hyperlink" Target="https://www.familyfaithpractice.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jroberto@lifelongfaith.co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posing for a photo&#10;&#10;Description automatically generated">
            <a:extLst>
              <a:ext uri="{FF2B5EF4-FFF2-40B4-BE49-F238E27FC236}">
                <a16:creationId xmlns:a16="http://schemas.microsoft.com/office/drawing/2014/main" id="{2AA21975-E1AC-404F-BBB3-37E515021D24}"/>
              </a:ext>
            </a:extLst>
          </p:cNvPr>
          <p:cNvPicPr>
            <a:picLocks noChangeAspect="1"/>
          </p:cNvPicPr>
          <p:nvPr/>
        </p:nvPicPr>
        <p:blipFill rotWithShape="1">
          <a:blip r:embed="rId2"/>
          <a:srcRect l="10759" t="18647" r="12879"/>
          <a:stretch/>
        </p:blipFill>
        <p:spPr>
          <a:xfrm>
            <a:off x="20" y="-93133"/>
            <a:ext cx="9143980" cy="6137164"/>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B1242C4-BE64-6949-B4B7-AF7B0194EB76}"/>
              </a:ext>
            </a:extLst>
          </p:cNvPr>
          <p:cNvSpPr>
            <a:spLocks noGrp="1"/>
          </p:cNvSpPr>
          <p:nvPr>
            <p:ph type="ctrTitle"/>
          </p:nvPr>
        </p:nvSpPr>
        <p:spPr>
          <a:xfrm>
            <a:off x="0" y="3187439"/>
            <a:ext cx="7502854" cy="2387600"/>
          </a:xfrm>
        </p:spPr>
        <p:txBody>
          <a:bodyPr>
            <a:noAutofit/>
          </a:bodyPr>
          <a:lstStyle/>
          <a:p>
            <a:pPr algn="l"/>
            <a:r>
              <a:rPr lang="en-US" sz="4000" dirty="0"/>
              <a:t>The Church as a Center of Lifelong Learning &amp; Faith Formation for All Ages &amp; Generations</a:t>
            </a:r>
            <a:endParaRPr lang="en-US" sz="4000" i="1" dirty="0"/>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B0A52A24-7B71-AD4D-8DAE-138C85E16778}"/>
              </a:ext>
            </a:extLst>
          </p:cNvPr>
          <p:cNvSpPr>
            <a:spLocks noGrp="1"/>
          </p:cNvSpPr>
          <p:nvPr>
            <p:ph type="subTitle" idx="1"/>
          </p:nvPr>
        </p:nvSpPr>
        <p:spPr>
          <a:xfrm>
            <a:off x="303414" y="5575039"/>
            <a:ext cx="6808922" cy="635894"/>
          </a:xfrm>
        </p:spPr>
        <p:txBody>
          <a:bodyPr anchor="ctr">
            <a:normAutofit/>
          </a:bodyPr>
          <a:lstStyle/>
          <a:p>
            <a:pPr algn="l">
              <a:spcBef>
                <a:spcPts val="0"/>
              </a:spcBef>
              <a:spcAft>
                <a:spcPts val="600"/>
              </a:spcAft>
            </a:pPr>
            <a:r>
              <a:rPr lang="en-US" dirty="0"/>
              <a:t>John Roberto</a:t>
            </a:r>
          </a:p>
        </p:txBody>
      </p:sp>
    </p:spTree>
    <p:extLst>
      <p:ext uri="{BB962C8B-B14F-4D97-AF65-F5344CB8AC3E}">
        <p14:creationId xmlns:p14="http://schemas.microsoft.com/office/powerpoint/2010/main" val="2454394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F811D04-BDBA-CB81-1574-0A41479A1E24}"/>
              </a:ext>
            </a:extLst>
          </p:cNvPr>
          <p:cNvSpPr>
            <a:spLocks noGrp="1"/>
          </p:cNvSpPr>
          <p:nvPr>
            <p:ph idx="1"/>
          </p:nvPr>
        </p:nvSpPr>
        <p:spPr>
          <a:xfrm>
            <a:off x="628650" y="1566333"/>
            <a:ext cx="7886700" cy="4986867"/>
          </a:xfrm>
        </p:spPr>
        <p:txBody>
          <a:bodyPr>
            <a:noAutofit/>
          </a:bodyPr>
          <a:lstStyle/>
          <a:p>
            <a:pPr marL="0" indent="0">
              <a:lnSpc>
                <a:spcPct val="100000"/>
              </a:lnSpc>
              <a:spcBef>
                <a:spcPts val="0"/>
              </a:spcBef>
              <a:spcAft>
                <a:spcPts val="1200"/>
              </a:spcAft>
              <a:buNone/>
            </a:pPr>
            <a:r>
              <a:rPr lang="en-US" sz="2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Systems thinking is a way of helping us view the challenges we face in faith formation from a broader perspective that includes seeing the whole life span and the context of people’s lives today, rather than seeing only a specific issue or concern in isolation</a:t>
            </a:r>
            <a:r>
              <a:rPr lang="en-US" sz="2200" dirty="0">
                <a:solidFill>
                  <a:schemeClr val="bg1"/>
                </a:solidFill>
                <a:latin typeface="Cambria" panose="02040503050406030204" pitchFamily="18" charset="0"/>
                <a:ea typeface="Calibri" panose="020F0502020204030204" pitchFamily="34" charset="0"/>
                <a:cs typeface="Times New Roman" panose="02020603050405020304" pitchFamily="18" charset="0"/>
              </a:rPr>
              <a:t>. </a:t>
            </a:r>
          </a:p>
          <a:p>
            <a:pPr marL="0" indent="0">
              <a:lnSpc>
                <a:spcPct val="100000"/>
              </a:lnSpc>
              <a:spcBef>
                <a:spcPts val="0"/>
              </a:spcBef>
              <a:spcAft>
                <a:spcPts val="1200"/>
              </a:spcAft>
              <a:buNone/>
            </a:pPr>
            <a:r>
              <a:rPr lang="en-US" sz="2200" dirty="0">
                <a:solidFill>
                  <a:schemeClr val="bg1"/>
                </a:solidFill>
                <a:latin typeface="Cambria" panose="02040503050406030204" pitchFamily="18" charset="0"/>
                <a:cs typeface="Times New Roman" panose="02020603050405020304" pitchFamily="18" charset="0"/>
              </a:rPr>
              <a:t>If a problem (or challenge) lingers on, despite our attempts to solve it, maybe the problem is systemic (and not a people or resource problem). </a:t>
            </a:r>
          </a:p>
          <a:p>
            <a:pPr marL="0" indent="0">
              <a:lnSpc>
                <a:spcPct val="100000"/>
              </a:lnSpc>
              <a:spcBef>
                <a:spcPts val="0"/>
              </a:spcBef>
              <a:spcAft>
                <a:spcPts val="1200"/>
              </a:spcAft>
              <a:buNone/>
            </a:pPr>
            <a:r>
              <a:rPr lang="en-US" sz="22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By focusing on the entire system of faith formation, we can attempt to identify solutions that address as many problems as possible in the system. The positive effect of those solutions leverages improvement throughout the system. Thus, they are called “leverage points” in the system. This priority on the entire system and its leverage points is called whole systems thinking. </a:t>
            </a:r>
          </a:p>
          <a:p>
            <a:pPr marL="0" indent="0">
              <a:lnSpc>
                <a:spcPct val="100000"/>
              </a:lnSpc>
              <a:spcBef>
                <a:spcPts val="0"/>
              </a:spcBef>
              <a:spcAft>
                <a:spcPts val="1200"/>
              </a:spcAft>
              <a:buNone/>
            </a:pPr>
            <a:endParaRPr lang="en-US" sz="2200" dirty="0">
              <a:solidFill>
                <a:schemeClr val="bg1"/>
              </a:solidFill>
              <a:latin typeface="Cambria" panose="020405030504060302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CE14F8EE-2DF7-D45D-3405-BDFE5B66F13B}"/>
              </a:ext>
            </a:extLst>
          </p:cNvPr>
          <p:cNvSpPr>
            <a:spLocks noGrp="1"/>
          </p:cNvSpPr>
          <p:nvPr>
            <p:ph type="title"/>
          </p:nvPr>
        </p:nvSpPr>
        <p:spPr/>
        <p:txBody>
          <a:bodyPr/>
          <a:lstStyle/>
          <a:p>
            <a:pPr algn="ctr"/>
            <a:r>
              <a:rPr lang="en-US" dirty="0">
                <a:solidFill>
                  <a:schemeClr val="bg1"/>
                </a:solidFill>
              </a:rPr>
              <a:t>Need to Think and Act Systemically</a:t>
            </a:r>
          </a:p>
        </p:txBody>
      </p:sp>
    </p:spTree>
    <p:extLst>
      <p:ext uri="{BB962C8B-B14F-4D97-AF65-F5344CB8AC3E}">
        <p14:creationId xmlns:p14="http://schemas.microsoft.com/office/powerpoint/2010/main" val="137694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posing for a photo&#10;&#10;Description automatically generated">
            <a:extLst>
              <a:ext uri="{FF2B5EF4-FFF2-40B4-BE49-F238E27FC236}">
                <a16:creationId xmlns:a16="http://schemas.microsoft.com/office/drawing/2014/main" id="{2AA21975-E1AC-404F-BBB3-37E515021D24}"/>
              </a:ext>
            </a:extLst>
          </p:cNvPr>
          <p:cNvPicPr>
            <a:picLocks noChangeAspect="1"/>
          </p:cNvPicPr>
          <p:nvPr/>
        </p:nvPicPr>
        <p:blipFill rotWithShape="1">
          <a:blip r:embed="rId2"/>
          <a:srcRect l="10759" t="18647" r="12879"/>
          <a:stretch/>
        </p:blipFill>
        <p:spPr>
          <a:xfrm>
            <a:off x="20" y="0"/>
            <a:ext cx="9143980" cy="6137164"/>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B0A52A24-7B71-AD4D-8DAE-138C85E16778}"/>
              </a:ext>
            </a:extLst>
          </p:cNvPr>
          <p:cNvSpPr>
            <a:spLocks noGrp="1"/>
          </p:cNvSpPr>
          <p:nvPr>
            <p:ph type="subTitle" idx="1"/>
          </p:nvPr>
        </p:nvSpPr>
        <p:spPr>
          <a:xfrm>
            <a:off x="0" y="5611615"/>
            <a:ext cx="7339422" cy="635894"/>
          </a:xfrm>
        </p:spPr>
        <p:txBody>
          <a:bodyPr anchor="ctr">
            <a:noAutofit/>
          </a:bodyPr>
          <a:lstStyle/>
          <a:p>
            <a:pPr>
              <a:spcBef>
                <a:spcPts val="0"/>
              </a:spcBef>
              <a:spcAft>
                <a:spcPts val="600"/>
              </a:spcAft>
            </a:pPr>
            <a:r>
              <a:rPr lang="en-US" sz="3500" dirty="0">
                <a:latin typeface="Candara" panose="020E0502030303020204" pitchFamily="34" charset="0"/>
              </a:rPr>
              <a:t>The 7 Elements of Lifelong Formation</a:t>
            </a:r>
          </a:p>
        </p:txBody>
      </p:sp>
    </p:spTree>
    <p:extLst>
      <p:ext uri="{BB962C8B-B14F-4D97-AF65-F5344CB8AC3E}">
        <p14:creationId xmlns:p14="http://schemas.microsoft.com/office/powerpoint/2010/main" val="334135517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6254109B-C99E-224C-BF3F-2B8BF3488091}"/>
              </a:ext>
            </a:extLst>
          </p:cNvPr>
          <p:cNvPicPr>
            <a:picLocks noChangeAspect="1"/>
          </p:cNvPicPr>
          <p:nvPr/>
        </p:nvPicPr>
        <p:blipFill>
          <a:blip r:embed="rId2"/>
          <a:stretch>
            <a:fillRect/>
          </a:stretch>
        </p:blipFill>
        <p:spPr>
          <a:xfrm>
            <a:off x="853376" y="1910772"/>
            <a:ext cx="2881715" cy="3602144"/>
          </a:xfrm>
          <a:prstGeom prst="rect">
            <a:avLst/>
          </a:prstGeom>
        </p:spPr>
      </p:pic>
      <p:sp>
        <p:nvSpPr>
          <p:cNvPr id="9" name="Title 8">
            <a:extLst>
              <a:ext uri="{FF2B5EF4-FFF2-40B4-BE49-F238E27FC236}">
                <a16:creationId xmlns:a16="http://schemas.microsoft.com/office/drawing/2014/main" id="{9805BFDC-C19E-EA41-976B-FCDAFC5FABED}"/>
              </a:ext>
            </a:extLst>
          </p:cNvPr>
          <p:cNvSpPr>
            <a:spLocks noGrp="1"/>
          </p:cNvSpPr>
          <p:nvPr>
            <p:ph type="title"/>
          </p:nvPr>
        </p:nvSpPr>
        <p:spPr>
          <a:xfrm>
            <a:off x="853376" y="365126"/>
            <a:ext cx="4113831" cy="1325563"/>
          </a:xfrm>
        </p:spPr>
        <p:txBody>
          <a:bodyPr/>
          <a:lstStyle/>
          <a:p>
            <a:r>
              <a:rPr lang="en-US" dirty="0">
                <a:solidFill>
                  <a:schemeClr val="bg1"/>
                </a:solidFill>
              </a:rPr>
              <a:t>What If… </a:t>
            </a:r>
          </a:p>
        </p:txBody>
      </p:sp>
      <p:sp>
        <p:nvSpPr>
          <p:cNvPr id="8" name="Content Placeholder 7">
            <a:extLst>
              <a:ext uri="{FF2B5EF4-FFF2-40B4-BE49-F238E27FC236}">
                <a16:creationId xmlns:a16="http://schemas.microsoft.com/office/drawing/2014/main" id="{48F93E91-2526-2C43-BF29-D23DFB6FEA7E}"/>
              </a:ext>
            </a:extLst>
          </p:cNvPr>
          <p:cNvSpPr>
            <a:spLocks noGrp="1"/>
          </p:cNvSpPr>
          <p:nvPr>
            <p:ph idx="1"/>
          </p:nvPr>
        </p:nvSpPr>
        <p:spPr>
          <a:xfrm>
            <a:off x="4503230" y="1077132"/>
            <a:ext cx="4206818" cy="5269424"/>
          </a:xfrm>
        </p:spPr>
        <p:txBody>
          <a:bodyPr>
            <a:noAutofit/>
          </a:bodyPr>
          <a:lstStyle/>
          <a:p>
            <a:pPr marL="0" indent="0" algn="ctr">
              <a:lnSpc>
                <a:spcPct val="100000"/>
              </a:lnSpc>
              <a:spcBef>
                <a:spcPts val="0"/>
              </a:spcBef>
              <a:buNone/>
            </a:pPr>
            <a:r>
              <a:rPr lang="en-US" sz="2400" dirty="0">
                <a:solidFill>
                  <a:schemeClr val="bg1"/>
                </a:solidFill>
                <a:latin typeface="Cambria" panose="02040503050406030204" pitchFamily="18" charset="0"/>
              </a:rPr>
              <a:t>“</a:t>
            </a:r>
            <a:r>
              <a:rPr lang="en-US" sz="2400" i="1" dirty="0">
                <a:solidFill>
                  <a:schemeClr val="bg1"/>
                </a:solidFill>
                <a:latin typeface="Cambria" panose="02040503050406030204" pitchFamily="18" charset="0"/>
              </a:rPr>
              <a:t>The whole idea behind Salt, Fat, Acid, Heat is that if we can learn how to use those four elements—which play a role in everything that we cook—we can learn how, why, and when to use them, and make any- thing taste good with or without a recipe. The rest, she says, is just a combination of cultural, seasonal, or technical details, for which we could consult cookbooks and experts, histories, and maps.”</a:t>
            </a:r>
          </a:p>
        </p:txBody>
      </p:sp>
    </p:spTree>
    <p:extLst>
      <p:ext uri="{BB962C8B-B14F-4D97-AF65-F5344CB8AC3E}">
        <p14:creationId xmlns:p14="http://schemas.microsoft.com/office/powerpoint/2010/main" val="1302589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stones balanced in a stack">
            <a:extLst>
              <a:ext uri="{FF2B5EF4-FFF2-40B4-BE49-F238E27FC236}">
                <a16:creationId xmlns:a16="http://schemas.microsoft.com/office/drawing/2014/main" id="{453CFC8B-9498-4CD0-8189-A932A0AC28BD}"/>
              </a:ext>
            </a:extLst>
          </p:cNvPr>
          <p:cNvPicPr>
            <a:picLocks noChangeAspect="1"/>
          </p:cNvPicPr>
          <p:nvPr/>
        </p:nvPicPr>
        <p:blipFill rotWithShape="1">
          <a:blip r:embed="rId2"/>
          <a:srcRect l="46104" r="-1" b="-1"/>
          <a:stretch/>
        </p:blipFill>
        <p:spPr>
          <a:xfrm>
            <a:off x="3606573" y="10"/>
            <a:ext cx="5537427" cy="6857990"/>
          </a:xfrm>
          <a:prstGeom prst="rect">
            <a:avLst/>
          </a:prstGeom>
        </p:spPr>
      </p:pic>
      <p:sp>
        <p:nvSpPr>
          <p:cNvPr id="19" name="Freeform: Shape 18">
            <a:extLst>
              <a:ext uri="{FF2B5EF4-FFF2-40B4-BE49-F238E27FC236}">
                <a16:creationId xmlns:a16="http://schemas.microsoft.com/office/drawing/2014/main" id="{16EA23B6-4B44-4D76-87BA-D81CE35ED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672589"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2EEEAE0B-25B7-437B-B834-B70A93541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6072186"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EBD69E-CBE6-7845-BE26-4F58BA7B75F9}"/>
              </a:ext>
            </a:extLst>
          </p:cNvPr>
          <p:cNvSpPr>
            <a:spLocks noGrp="1"/>
          </p:cNvSpPr>
          <p:nvPr>
            <p:ph type="title"/>
          </p:nvPr>
        </p:nvSpPr>
        <p:spPr>
          <a:xfrm>
            <a:off x="443060" y="170481"/>
            <a:ext cx="5066587" cy="1520207"/>
          </a:xfrm>
        </p:spPr>
        <p:txBody>
          <a:bodyPr>
            <a:normAutofit/>
          </a:bodyPr>
          <a:lstStyle/>
          <a:p>
            <a:r>
              <a:rPr lang="en-US" dirty="0"/>
              <a:t>Elements of Lifelong Faith Formation</a:t>
            </a:r>
          </a:p>
        </p:txBody>
      </p:sp>
      <p:sp>
        <p:nvSpPr>
          <p:cNvPr id="3" name="Content Placeholder 2">
            <a:extLst>
              <a:ext uri="{FF2B5EF4-FFF2-40B4-BE49-F238E27FC236}">
                <a16:creationId xmlns:a16="http://schemas.microsoft.com/office/drawing/2014/main" id="{90141537-079E-3C48-9BED-2F7BD34A3200}"/>
              </a:ext>
            </a:extLst>
          </p:cNvPr>
          <p:cNvSpPr>
            <a:spLocks noGrp="1"/>
          </p:cNvSpPr>
          <p:nvPr>
            <p:ph idx="1"/>
          </p:nvPr>
        </p:nvSpPr>
        <p:spPr>
          <a:xfrm>
            <a:off x="443060" y="1836547"/>
            <a:ext cx="3652146" cy="4741567"/>
          </a:xfrm>
        </p:spPr>
        <p:txBody>
          <a:bodyPr>
            <a:normAutofit fontScale="92500" lnSpcReduction="10000"/>
          </a:bodyPr>
          <a:lstStyle/>
          <a:p>
            <a:pPr marL="457200" indent="-457200">
              <a:buFont typeface="+mj-lt"/>
              <a:buAutoNum type="arabicPeriod"/>
            </a:pPr>
            <a:r>
              <a:rPr lang="en-US" sz="2400" dirty="0"/>
              <a:t>A Vision of Maturing in Faith</a:t>
            </a:r>
          </a:p>
          <a:p>
            <a:pPr marL="457200" indent="-457200">
              <a:buFont typeface="+mj-lt"/>
              <a:buAutoNum type="arabicPeriod"/>
            </a:pPr>
            <a:r>
              <a:rPr lang="en-US" sz="2400" dirty="0"/>
              <a:t>Practices for Forming a Christian Way of Life </a:t>
            </a:r>
          </a:p>
          <a:p>
            <a:pPr marL="457200" indent="-457200">
              <a:buFont typeface="+mj-lt"/>
              <a:buAutoNum type="arabicPeriod"/>
            </a:pPr>
            <a:r>
              <a:rPr lang="en-US" sz="2400" dirty="0"/>
              <a:t>Intergenerational Relationships and Faith Forming Experiences</a:t>
            </a:r>
          </a:p>
          <a:p>
            <a:pPr marL="457200" indent="-457200">
              <a:buFont typeface="+mj-lt"/>
              <a:buAutoNum type="arabicPeriod"/>
            </a:pPr>
            <a:r>
              <a:rPr lang="en-US" sz="2400" dirty="0"/>
              <a:t>Family Faith and Practice</a:t>
            </a:r>
          </a:p>
          <a:p>
            <a:pPr marL="457200" indent="-457200">
              <a:buFont typeface="+mj-lt"/>
              <a:buAutoNum type="arabicPeriod"/>
            </a:pPr>
            <a:r>
              <a:rPr lang="en-US" sz="2400" dirty="0"/>
              <a:t>Networks of Life Stage Formation</a:t>
            </a:r>
          </a:p>
          <a:p>
            <a:pPr marL="457200" indent="-457200">
              <a:buFont typeface="+mj-lt"/>
              <a:buAutoNum type="arabicPeriod"/>
            </a:pPr>
            <a:r>
              <a:rPr lang="en-US" sz="2400" dirty="0"/>
              <a:t>Pathways to Faith Growth</a:t>
            </a:r>
          </a:p>
          <a:p>
            <a:pPr marL="457200" indent="-457200">
              <a:buFont typeface="+mj-lt"/>
              <a:buAutoNum type="arabicPeriod"/>
            </a:pPr>
            <a:r>
              <a:rPr lang="en-US" sz="2400" dirty="0"/>
              <a:t>Playlists of Faith Forming Experiences </a:t>
            </a:r>
          </a:p>
        </p:txBody>
      </p:sp>
    </p:spTree>
    <p:extLst>
      <p:ext uri="{BB962C8B-B14F-4D97-AF65-F5344CB8AC3E}">
        <p14:creationId xmlns:p14="http://schemas.microsoft.com/office/powerpoint/2010/main" val="148239929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
            <a:extLst>
              <a:ext uri="{FF2B5EF4-FFF2-40B4-BE49-F238E27FC236}">
                <a16:creationId xmlns:a16="http://schemas.microsoft.com/office/drawing/2014/main" id="{362D8E6F-BB27-B648-AA2D-A066E7F177B3}"/>
              </a:ext>
            </a:extLst>
          </p:cNvPr>
          <p:cNvSpPr>
            <a:spLocks noGrp="1"/>
          </p:cNvSpPr>
          <p:nvPr>
            <p:ph idx="1"/>
          </p:nvPr>
        </p:nvSpPr>
        <p:spPr>
          <a:xfrm>
            <a:off x="501777" y="719555"/>
            <a:ext cx="8180615" cy="831073"/>
          </a:xfrm>
        </p:spPr>
        <p:txBody>
          <a:bodyPr anchor="ctr">
            <a:noAutofit/>
          </a:bodyPr>
          <a:lstStyle/>
          <a:p>
            <a:pPr marL="0" indent="0" algn="ctr">
              <a:buNone/>
            </a:pPr>
            <a:r>
              <a:rPr lang="en-US" sz="4000" dirty="0">
                <a:solidFill>
                  <a:schemeClr val="bg1"/>
                </a:solidFill>
                <a:latin typeface="Candara" panose="020E0502030303020204" pitchFamily="34" charset="0"/>
              </a:rPr>
              <a:t>A Vision of Lifelong Maturing in Faith</a:t>
            </a:r>
          </a:p>
        </p:txBody>
      </p:sp>
      <p:graphicFrame>
        <p:nvGraphicFramePr>
          <p:cNvPr id="7" name="Content Placeholder 8">
            <a:extLst>
              <a:ext uri="{FF2B5EF4-FFF2-40B4-BE49-F238E27FC236}">
                <a16:creationId xmlns:a16="http://schemas.microsoft.com/office/drawing/2014/main" id="{AFF5B91C-7E10-AE45-8731-A7412E458528}"/>
              </a:ext>
            </a:extLst>
          </p:cNvPr>
          <p:cNvGraphicFramePr>
            <a:graphicFrameLocks/>
          </p:cNvGraphicFramePr>
          <p:nvPr>
            <p:extLst>
              <p:ext uri="{D42A27DB-BD31-4B8C-83A1-F6EECF244321}">
                <p14:modId xmlns:p14="http://schemas.microsoft.com/office/powerpoint/2010/main" val="46955482"/>
              </p:ext>
            </p:extLst>
          </p:nvPr>
        </p:nvGraphicFramePr>
        <p:xfrm>
          <a:off x="802386" y="2270184"/>
          <a:ext cx="7399782" cy="4210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323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146305"/>
            <a:ext cx="7886700" cy="1544384"/>
          </a:xfrm>
        </p:spPr>
        <p:txBody>
          <a:bodyPr>
            <a:normAutofit/>
          </a:bodyPr>
          <a:lstStyle/>
          <a:p>
            <a:pPr algn="ctr">
              <a:lnSpc>
                <a:spcPct val="100000"/>
              </a:lnSpc>
            </a:pPr>
            <a:r>
              <a:rPr lang="en-US" i="1" dirty="0">
                <a:solidFill>
                  <a:schemeClr val="bg1"/>
                </a:solidFill>
              </a:rPr>
              <a:t>Maturing in Faith Goals</a:t>
            </a:r>
          </a:p>
        </p:txBody>
      </p:sp>
      <p:sp>
        <p:nvSpPr>
          <p:cNvPr id="8" name="Content Placeholder 1">
            <a:extLst>
              <a:ext uri="{FF2B5EF4-FFF2-40B4-BE49-F238E27FC236}">
                <a16:creationId xmlns:a16="http://schemas.microsoft.com/office/drawing/2014/main" id="{E2A433EB-2506-5E4B-BD34-760CDF66C672}"/>
              </a:ext>
            </a:extLst>
          </p:cNvPr>
          <p:cNvSpPr txBox="1">
            <a:spLocks/>
          </p:cNvSpPr>
          <p:nvPr/>
        </p:nvSpPr>
        <p:spPr>
          <a:xfrm>
            <a:off x="628650" y="4652302"/>
            <a:ext cx="8180615" cy="83107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dirty="0">
              <a:solidFill>
                <a:schemeClr val="bg1"/>
              </a:solidFill>
              <a:latin typeface="Candara" panose="020E0502030303020204" pitchFamily="34" charset="0"/>
            </a:endParaRPr>
          </a:p>
        </p:txBody>
      </p:sp>
      <p:graphicFrame>
        <p:nvGraphicFramePr>
          <p:cNvPr id="10" name="Content Placeholder 5">
            <a:extLst>
              <a:ext uri="{FF2B5EF4-FFF2-40B4-BE49-F238E27FC236}">
                <a16:creationId xmlns:a16="http://schemas.microsoft.com/office/drawing/2014/main" id="{C363214B-98CF-D744-A113-846B618828B9}"/>
              </a:ext>
            </a:extLst>
          </p:cNvPr>
          <p:cNvGraphicFramePr/>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30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01753"/>
            <a:ext cx="7886700" cy="1388936"/>
          </a:xfrm>
        </p:spPr>
        <p:txBody>
          <a:bodyPr>
            <a:normAutofit/>
          </a:bodyPr>
          <a:lstStyle/>
          <a:p>
            <a:pPr algn="ctr">
              <a:lnSpc>
                <a:spcPct val="100000"/>
              </a:lnSpc>
            </a:pPr>
            <a:r>
              <a:rPr lang="en-US" i="1" dirty="0">
                <a:solidFill>
                  <a:schemeClr val="bg1"/>
                </a:solidFill>
              </a:rPr>
              <a:t>Maturing in Faith Goals</a:t>
            </a:r>
            <a:endParaRPr lang="en-US" dirty="0">
              <a:solidFill>
                <a:schemeClr val="bg1"/>
              </a:solidFill>
            </a:endParaRPr>
          </a:p>
        </p:txBody>
      </p:sp>
      <p:sp>
        <p:nvSpPr>
          <p:cNvPr id="8" name="Content Placeholder 1">
            <a:extLst>
              <a:ext uri="{FF2B5EF4-FFF2-40B4-BE49-F238E27FC236}">
                <a16:creationId xmlns:a16="http://schemas.microsoft.com/office/drawing/2014/main" id="{E2A433EB-2506-5E4B-BD34-760CDF66C672}"/>
              </a:ext>
            </a:extLst>
          </p:cNvPr>
          <p:cNvSpPr txBox="1">
            <a:spLocks/>
          </p:cNvSpPr>
          <p:nvPr/>
        </p:nvSpPr>
        <p:spPr>
          <a:xfrm>
            <a:off x="628650" y="4652302"/>
            <a:ext cx="8180615" cy="83107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dirty="0">
              <a:solidFill>
                <a:schemeClr val="bg1"/>
              </a:solidFill>
              <a:latin typeface="Candara" panose="020E0502030303020204" pitchFamily="34" charset="0"/>
            </a:endParaRPr>
          </a:p>
        </p:txBody>
      </p:sp>
      <p:graphicFrame>
        <p:nvGraphicFramePr>
          <p:cNvPr id="6" name="Content Placeholder 5">
            <a:extLst>
              <a:ext uri="{FF2B5EF4-FFF2-40B4-BE49-F238E27FC236}">
                <a16:creationId xmlns:a16="http://schemas.microsoft.com/office/drawing/2014/main" id="{844ABF4A-4B16-364A-A6B4-BA9DB71C26D8}"/>
              </a:ext>
            </a:extLst>
          </p:cNvPr>
          <p:cNvGraphicFramePr/>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80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5693-056E-EC58-BEEB-23273B86FF9C}"/>
              </a:ext>
            </a:extLst>
          </p:cNvPr>
          <p:cNvSpPr>
            <a:spLocks noGrp="1"/>
          </p:cNvSpPr>
          <p:nvPr>
            <p:ph type="title"/>
          </p:nvPr>
        </p:nvSpPr>
        <p:spPr>
          <a:xfrm>
            <a:off x="628650" y="207810"/>
            <a:ext cx="7886700" cy="1050719"/>
          </a:xfrm>
        </p:spPr>
        <p:txBody>
          <a:bodyPr/>
          <a:lstStyle/>
          <a:p>
            <a:pPr algn="ctr"/>
            <a:r>
              <a:rPr lang="en-US" dirty="0">
                <a:solidFill>
                  <a:schemeClr val="bg1"/>
                </a:solidFill>
              </a:rPr>
              <a:t>Many Ways to Address a Goal</a:t>
            </a:r>
          </a:p>
        </p:txBody>
      </p:sp>
      <p:graphicFrame>
        <p:nvGraphicFramePr>
          <p:cNvPr id="4" name="Content Placeholder 3">
            <a:extLst>
              <a:ext uri="{FF2B5EF4-FFF2-40B4-BE49-F238E27FC236}">
                <a16:creationId xmlns:a16="http://schemas.microsoft.com/office/drawing/2014/main" id="{A1846B0B-1440-FB54-7B73-7429344EA4FB}"/>
              </a:ext>
            </a:extLst>
          </p:cNvPr>
          <p:cNvGraphicFramePr>
            <a:graphicFrameLocks noGrp="1"/>
          </p:cNvGraphicFramePr>
          <p:nvPr>
            <p:ph idx="1"/>
            <p:extLst>
              <p:ext uri="{D42A27DB-BD31-4B8C-83A1-F6EECF244321}">
                <p14:modId xmlns:p14="http://schemas.microsoft.com/office/powerpoint/2010/main" val="1841533254"/>
              </p:ext>
            </p:extLst>
          </p:nvPr>
        </p:nvGraphicFramePr>
        <p:xfrm>
          <a:off x="757084" y="1415845"/>
          <a:ext cx="8131892" cy="5077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28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rgbClr val="FFFFFF"/>
                </a:solidFill>
              </a:rPr>
              <a:t>A Living Faith</a:t>
            </a:r>
            <a:endParaRPr lang="en-US"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Diagram 2">
            <a:extLst>
              <a:ext uri="{FF2B5EF4-FFF2-40B4-BE49-F238E27FC236}">
                <a16:creationId xmlns:a16="http://schemas.microsoft.com/office/drawing/2014/main" id="{5998A13A-36DD-E839-C296-C5D41545E48D}"/>
              </a:ext>
            </a:extLst>
          </p:cNvPr>
          <p:cNvGraphicFramePr/>
          <p:nvPr>
            <p:extLst>
              <p:ext uri="{D42A27DB-BD31-4B8C-83A1-F6EECF244321}">
                <p14:modId xmlns:p14="http://schemas.microsoft.com/office/powerpoint/2010/main" val="1271602368"/>
              </p:ext>
            </p:extLst>
          </p:nvPr>
        </p:nvGraphicFramePr>
        <p:xfrm>
          <a:off x="1384515" y="205581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59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rgbClr val="FFFFFF"/>
                </a:solidFill>
              </a:rPr>
              <a:t>Holistic Faith Formation</a:t>
            </a:r>
            <a:endParaRPr lang="en-US"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AF40B49B-7E5D-CF40-B5B0-0CE01C7A79F1}"/>
              </a:ext>
            </a:extLst>
          </p:cNvPr>
          <p:cNvGraphicFramePr/>
          <p:nvPr>
            <p:extLst>
              <p:ext uri="{D42A27DB-BD31-4B8C-83A1-F6EECF244321}">
                <p14:modId xmlns:p14="http://schemas.microsoft.com/office/powerpoint/2010/main" val="1066567768"/>
              </p:ext>
            </p:extLst>
          </p:nvPr>
        </p:nvGraphicFramePr>
        <p:xfrm>
          <a:off x="987551" y="2146516"/>
          <a:ext cx="6967728" cy="4485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65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5B3458-8CB5-6C40-807E-FFA7C73C6BAD}"/>
              </a:ext>
            </a:extLst>
          </p:cNvPr>
          <p:cNvSpPr>
            <a:spLocks noGrp="1"/>
          </p:cNvSpPr>
          <p:nvPr>
            <p:ph type="title"/>
          </p:nvPr>
        </p:nvSpPr>
        <p:spPr>
          <a:xfrm>
            <a:off x="595946" y="692267"/>
            <a:ext cx="2700645" cy="1614500"/>
          </a:xfrm>
        </p:spPr>
        <p:txBody>
          <a:bodyPr>
            <a:noAutofit/>
          </a:bodyPr>
          <a:lstStyle/>
          <a:p>
            <a:pPr algn="ctr"/>
            <a:r>
              <a:rPr lang="en-US" dirty="0">
                <a:solidFill>
                  <a:schemeClr val="bg1"/>
                </a:solidFill>
              </a:rPr>
              <a:t>Developing a Lifelong Plan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9B5CC1D-EA6D-BE48-8489-F0608E8CB5DC}"/>
              </a:ext>
            </a:extLst>
          </p:cNvPr>
          <p:cNvSpPr>
            <a:spLocks noGrp="1"/>
          </p:cNvSpPr>
          <p:nvPr>
            <p:ph idx="1"/>
          </p:nvPr>
        </p:nvSpPr>
        <p:spPr>
          <a:xfrm>
            <a:off x="3844813" y="271220"/>
            <a:ext cx="4879688" cy="6238067"/>
          </a:xfrm>
        </p:spPr>
        <p:txBody>
          <a:bodyPr anchor="ctr">
            <a:normAutofit/>
          </a:bodyPr>
          <a:lstStyle/>
          <a:p>
            <a:pPr marL="0" indent="0" algn="ctr">
              <a:buNone/>
            </a:pPr>
            <a:r>
              <a:rPr lang="en-US" sz="2400" dirty="0">
                <a:solidFill>
                  <a:schemeClr val="bg1"/>
                </a:solidFill>
              </a:rPr>
              <a:t>Download the Planning Guide &amp; PowerPoint Presentation </a:t>
            </a:r>
            <a:br>
              <a:rPr lang="en-US" sz="2400" dirty="0">
                <a:solidFill>
                  <a:schemeClr val="bg1"/>
                </a:solidFill>
              </a:rPr>
            </a:br>
            <a:r>
              <a:rPr lang="en-US" sz="2400" dirty="0">
                <a:solidFill>
                  <a:schemeClr val="bg1"/>
                </a:solidFill>
              </a:rPr>
              <a:t>from the Lifelong Faith Website:</a:t>
            </a:r>
          </a:p>
          <a:p>
            <a:pPr marL="0" indent="0" algn="ctr">
              <a:buNone/>
            </a:pPr>
            <a:endParaRPr lang="en-US" sz="2400" dirty="0">
              <a:solidFill>
                <a:schemeClr val="bg1"/>
              </a:solidFill>
            </a:endParaRPr>
          </a:p>
          <a:p>
            <a:pPr marL="0" indent="0" algn="ctr">
              <a:buNone/>
            </a:pPr>
            <a:r>
              <a:rPr lang="en-US" sz="2400" dirty="0">
                <a:solidFill>
                  <a:schemeClr val="bg1"/>
                </a:solidFill>
              </a:rPr>
              <a:t>Home Tab</a:t>
            </a:r>
          </a:p>
          <a:p>
            <a:pPr marL="0" indent="0" algn="ctr">
              <a:buNone/>
            </a:pPr>
            <a:r>
              <a:rPr lang="en-US" sz="2400" dirty="0">
                <a:solidFill>
                  <a:schemeClr val="bg1"/>
                </a:solidFill>
              </a:rPr>
              <a:t>New Jersey </a:t>
            </a:r>
          </a:p>
          <a:p>
            <a:pPr marL="0" indent="0" algn="ctr">
              <a:buNone/>
            </a:pPr>
            <a:endParaRPr lang="en-US" sz="2400" dirty="0">
              <a:solidFill>
                <a:schemeClr val="bg1"/>
              </a:solidFill>
            </a:endParaRPr>
          </a:p>
        </p:txBody>
      </p:sp>
      <p:pic>
        <p:nvPicPr>
          <p:cNvPr id="6" name="Picture 5">
            <a:extLst>
              <a:ext uri="{FF2B5EF4-FFF2-40B4-BE49-F238E27FC236}">
                <a16:creationId xmlns:a16="http://schemas.microsoft.com/office/drawing/2014/main" id="{D7882F0C-1AF5-8043-A6FF-30139F9C7AA5}"/>
              </a:ext>
            </a:extLst>
          </p:cNvPr>
          <p:cNvPicPr>
            <a:picLocks noChangeAspect="1"/>
          </p:cNvPicPr>
          <p:nvPr/>
        </p:nvPicPr>
        <p:blipFill>
          <a:blip r:embed="rId2"/>
          <a:srcRect/>
          <a:stretch/>
        </p:blipFill>
        <p:spPr>
          <a:xfrm>
            <a:off x="871269" y="4436888"/>
            <a:ext cx="1838800" cy="1838800"/>
          </a:xfrm>
          <a:prstGeom prst="rect">
            <a:avLst/>
          </a:prstGeom>
        </p:spPr>
      </p:pic>
      <p:sp>
        <p:nvSpPr>
          <p:cNvPr id="7" name="Subtitle 5">
            <a:extLst>
              <a:ext uri="{FF2B5EF4-FFF2-40B4-BE49-F238E27FC236}">
                <a16:creationId xmlns:a16="http://schemas.microsoft.com/office/drawing/2014/main" id="{7BA2994E-06BE-994B-A283-4FADC16F91A1}"/>
              </a:ext>
            </a:extLst>
          </p:cNvPr>
          <p:cNvSpPr txBox="1">
            <a:spLocks/>
          </p:cNvSpPr>
          <p:nvPr/>
        </p:nvSpPr>
        <p:spPr>
          <a:xfrm>
            <a:off x="377347" y="2740720"/>
            <a:ext cx="2826645" cy="16341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FFFFFF"/>
                </a:solidFill>
              </a:rPr>
              <a:t>John Roberto</a:t>
            </a:r>
          </a:p>
          <a:p>
            <a:pPr marL="0" indent="0" algn="ctr">
              <a:buNone/>
            </a:pPr>
            <a:r>
              <a:rPr lang="en-US" sz="1600" dirty="0">
                <a:solidFill>
                  <a:srgbClr val="FFFFFF"/>
                </a:solidFill>
              </a:rPr>
              <a:t>(</a:t>
            </a:r>
            <a:r>
              <a:rPr lang="en-US" sz="1600" dirty="0">
                <a:solidFill>
                  <a:srgbClr val="FFFFFF"/>
                </a:solidFill>
                <a:hlinkClick r:id="rId3">
                  <a:extLst>
                    <a:ext uri="{A12FA001-AC4F-418D-AE19-62706E023703}">
                      <ahyp:hlinkClr xmlns:ahyp="http://schemas.microsoft.com/office/drawing/2018/hyperlinkcolor" val="tx"/>
                    </a:ext>
                  </a:extLst>
                </a:hlinkClick>
              </a:rPr>
              <a:t>jroberto@lifelongfaith.com</a:t>
            </a:r>
            <a:r>
              <a:rPr lang="en-US" sz="1600" dirty="0">
                <a:solidFill>
                  <a:srgbClr val="FFFFFF"/>
                </a:solidFill>
              </a:rPr>
              <a:t>)</a:t>
            </a:r>
          </a:p>
          <a:p>
            <a:pPr marL="0" indent="0" algn="ctr">
              <a:buNone/>
            </a:pPr>
            <a:endParaRPr lang="en-US" sz="1600" dirty="0">
              <a:solidFill>
                <a:srgbClr val="FFFFFF"/>
              </a:solidFill>
            </a:endParaRPr>
          </a:p>
          <a:p>
            <a:pPr marL="0" indent="0" algn="ctr">
              <a:buNone/>
            </a:pPr>
            <a:r>
              <a:rPr lang="en-US" sz="2400" dirty="0">
                <a:solidFill>
                  <a:srgbClr val="FFFFFF"/>
                </a:solidFill>
              </a:rPr>
              <a:t>LifelongFaith.com</a:t>
            </a:r>
          </a:p>
        </p:txBody>
      </p:sp>
    </p:spTree>
    <p:extLst>
      <p:ext uri="{BB962C8B-B14F-4D97-AF65-F5344CB8AC3E}">
        <p14:creationId xmlns:p14="http://schemas.microsoft.com/office/powerpoint/2010/main" val="37016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Intergenerational</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B75F2A8-03BA-CA43-A587-76A58723B135}"/>
              </a:ext>
            </a:extLst>
          </p:cNvPr>
          <p:cNvSpPr>
            <a:spLocks noGrp="1"/>
          </p:cNvSpPr>
          <p:nvPr>
            <p:ph idx="1"/>
          </p:nvPr>
        </p:nvSpPr>
        <p:spPr>
          <a:xfrm>
            <a:off x="422787" y="2427191"/>
            <a:ext cx="2664542" cy="4047396"/>
          </a:xfrm>
        </p:spPr>
        <p:txBody>
          <a:bodyPr>
            <a:noAutofit/>
          </a:bodyPr>
          <a:lstStyle/>
          <a:p>
            <a:pPr marL="0" indent="0" algn="ctr">
              <a:buNone/>
            </a:pPr>
            <a:r>
              <a:rPr lang="en-US" sz="2400" i="1" dirty="0">
                <a:solidFill>
                  <a:schemeClr val="bg1"/>
                </a:solidFill>
              </a:rPr>
              <a:t>At every stage of life people need to be connected to other generations and have  intergenerational faith forming experiences</a:t>
            </a:r>
            <a:endParaRPr lang="en-US" sz="2400" dirty="0">
              <a:solidFill>
                <a:schemeClr val="bg1"/>
              </a:solidFill>
            </a:endParaRPr>
          </a:p>
        </p:txBody>
      </p:sp>
      <p:graphicFrame>
        <p:nvGraphicFramePr>
          <p:cNvPr id="4" name="Content Placeholder 3">
            <a:extLst>
              <a:ext uri="{FF2B5EF4-FFF2-40B4-BE49-F238E27FC236}">
                <a16:creationId xmlns:a16="http://schemas.microsoft.com/office/drawing/2014/main" id="{78A68F97-BFB0-091F-EF36-1C8069559B0C}"/>
              </a:ext>
            </a:extLst>
          </p:cNvPr>
          <p:cNvGraphicFramePr>
            <a:graphicFrameLocks/>
          </p:cNvGraphicFramePr>
          <p:nvPr>
            <p:extLst>
              <p:ext uri="{D42A27DB-BD31-4B8C-83A1-F6EECF244321}">
                <p14:modId xmlns:p14="http://schemas.microsoft.com/office/powerpoint/2010/main" val="2020572431"/>
              </p:ext>
            </p:extLst>
          </p:nvPr>
        </p:nvGraphicFramePr>
        <p:xfrm>
          <a:off x="3352800" y="1848464"/>
          <a:ext cx="5624051" cy="5009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194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Family</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1777" y="1837096"/>
            <a:ext cx="8267317" cy="4637490"/>
          </a:xfrm>
        </p:spPr>
        <p:txBody>
          <a:bodyPr>
            <a:normAutofit/>
          </a:bodyPr>
          <a:lstStyle/>
          <a:p>
            <a:pPr marL="457200" indent="-457200">
              <a:lnSpc>
                <a:spcPct val="100000"/>
              </a:lnSpc>
              <a:spcBef>
                <a:spcPts val="0"/>
              </a:spcBef>
              <a:buFont typeface="+mj-lt"/>
              <a:buAutoNum type="arabicPeriod"/>
            </a:pPr>
            <a:r>
              <a:rPr lang="en-US" sz="2000" b="1" dirty="0">
                <a:solidFill>
                  <a:schemeClr val="accent2"/>
                </a:solidFill>
              </a:rPr>
              <a:t>Focus on parents </a:t>
            </a:r>
            <a:r>
              <a:rPr lang="en-US" sz="2000" dirty="0">
                <a:solidFill>
                  <a:schemeClr val="bg1"/>
                </a:solidFill>
              </a:rPr>
              <a:t>– </a:t>
            </a:r>
            <a:r>
              <a:rPr lang="en-US" sz="2000" u="sng" dirty="0">
                <a:solidFill>
                  <a:schemeClr val="bg1"/>
                </a:solidFill>
              </a:rPr>
              <a:t>the</a:t>
            </a:r>
            <a:r>
              <a:rPr lang="en-US" sz="2000" dirty="0">
                <a:solidFill>
                  <a:schemeClr val="bg1"/>
                </a:solidFill>
              </a:rPr>
              <a:t> most significant influence on the religious and spiritual outcomes of young people – their faith and practice, the parent-child relationship, modeling and teaching, family conversations, family faith practices.</a:t>
            </a:r>
          </a:p>
          <a:p>
            <a:pPr marL="457200" indent="-457200">
              <a:lnSpc>
                <a:spcPct val="100000"/>
              </a:lnSpc>
              <a:spcBef>
                <a:spcPts val="600"/>
              </a:spcBef>
              <a:buFont typeface="+mj-lt"/>
              <a:buAutoNum type="arabicPeriod"/>
            </a:pPr>
            <a:r>
              <a:rPr lang="en-US" sz="2000" b="1" dirty="0">
                <a:solidFill>
                  <a:schemeClr val="accent2"/>
                </a:solidFill>
              </a:rPr>
              <a:t>Focus on home life </a:t>
            </a:r>
            <a:r>
              <a:rPr lang="en-US" sz="2000" dirty="0">
                <a:solidFill>
                  <a:schemeClr val="bg1"/>
                </a:solidFill>
              </a:rPr>
              <a:t>– the primary way by which a religious identity becomes rooted in children’s lives are the day-to-day religious practices of the family and the ways parents model their faith and share it.</a:t>
            </a:r>
          </a:p>
          <a:p>
            <a:pPr marL="457200" indent="-457200">
              <a:lnSpc>
                <a:spcPct val="100000"/>
              </a:lnSpc>
              <a:spcBef>
                <a:spcPts val="600"/>
              </a:spcBef>
              <a:buFont typeface="+mj-lt"/>
              <a:buAutoNum type="arabicPeriod"/>
            </a:pPr>
            <a:r>
              <a:rPr lang="en-US" sz="2000" b="1" dirty="0">
                <a:solidFill>
                  <a:schemeClr val="accent2"/>
                </a:solidFill>
              </a:rPr>
              <a:t>Focus on faith practices </a:t>
            </a:r>
            <a:r>
              <a:rPr lang="en-US" sz="2000" dirty="0">
                <a:solidFill>
                  <a:schemeClr val="bg1"/>
                </a:solidFill>
              </a:rPr>
              <a:t>– that make a significant difference in nurturing the faith of children and teens at home. Raising religious children should primarily be a practice-centered process, not a didactic teaching program. </a:t>
            </a:r>
          </a:p>
          <a:p>
            <a:pPr marL="457200" indent="-457200">
              <a:lnSpc>
                <a:spcPct val="100000"/>
              </a:lnSpc>
              <a:spcBef>
                <a:spcPts val="600"/>
              </a:spcBef>
              <a:buFont typeface="+mj-lt"/>
              <a:buAutoNum type="arabicPeriod"/>
            </a:pPr>
            <a:r>
              <a:rPr lang="en-US" sz="2000" b="1" dirty="0">
                <a:solidFill>
                  <a:schemeClr val="accent2"/>
                </a:solidFill>
              </a:rPr>
              <a:t>Focus on parent’s relationship with child and parenting style </a:t>
            </a:r>
            <a:r>
              <a:rPr lang="en-US" sz="2000" dirty="0">
                <a:solidFill>
                  <a:schemeClr val="bg1"/>
                </a:solidFill>
              </a:rPr>
              <a:t>– warmth and love, balancing religious firmness with flexibility and continuity with agency, talking about religious matters during the week, listening more and preaching less. </a:t>
            </a:r>
          </a:p>
        </p:txBody>
      </p:sp>
    </p:spTree>
    <p:extLst>
      <p:ext uri="{BB962C8B-B14F-4D97-AF65-F5344CB8AC3E}">
        <p14:creationId xmlns:p14="http://schemas.microsoft.com/office/powerpoint/2010/main" val="1723178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Family</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E6EB4C88-EF61-7F45-A1F1-162BC23E4C7B}"/>
              </a:ext>
            </a:extLst>
          </p:cNvPr>
          <p:cNvGraphicFramePr/>
          <p:nvPr/>
        </p:nvGraphicFramePr>
        <p:xfrm>
          <a:off x="501777" y="3640667"/>
          <a:ext cx="8140446" cy="2731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2">
            <a:extLst>
              <a:ext uri="{FF2B5EF4-FFF2-40B4-BE49-F238E27FC236}">
                <a16:creationId xmlns:a16="http://schemas.microsoft.com/office/drawing/2014/main" id="{B3D30790-175E-D84F-ADC9-DDB05D131EE2}"/>
              </a:ext>
            </a:extLst>
          </p:cNvPr>
          <p:cNvSpPr>
            <a:spLocks noGrp="1"/>
          </p:cNvSpPr>
          <p:nvPr>
            <p:ph idx="1"/>
          </p:nvPr>
        </p:nvSpPr>
        <p:spPr>
          <a:xfrm>
            <a:off x="501777" y="1906355"/>
            <a:ext cx="8140446" cy="1596899"/>
          </a:xfrm>
        </p:spPr>
        <p:txBody>
          <a:bodyPr anchor="t">
            <a:noAutofit/>
          </a:bodyPr>
          <a:lstStyle/>
          <a:p>
            <a:pPr marL="320040" indent="-320040">
              <a:lnSpc>
                <a:spcPct val="100000"/>
              </a:lnSpc>
              <a:spcBef>
                <a:spcPts val="0"/>
              </a:spcBef>
              <a:buClr>
                <a:schemeClr val="accent2"/>
              </a:buClr>
              <a:buFont typeface="Wingdings" pitchFamily="2" charset="2"/>
              <a:buChar char="ü"/>
            </a:pPr>
            <a:r>
              <a:rPr lang="en-US" sz="2000" b="1" dirty="0">
                <a:solidFill>
                  <a:schemeClr val="accent2"/>
                </a:solidFill>
              </a:rPr>
              <a:t>Encourage</a:t>
            </a:r>
            <a:r>
              <a:rPr lang="en-US" sz="2000" dirty="0">
                <a:solidFill>
                  <a:schemeClr val="bg1"/>
                </a:solidFill>
              </a:rPr>
              <a:t> parents to grow in faith and become faith formers </a:t>
            </a:r>
          </a:p>
          <a:p>
            <a:pPr marL="320040" indent="-320040">
              <a:lnSpc>
                <a:spcPct val="100000"/>
              </a:lnSpc>
              <a:spcBef>
                <a:spcPts val="0"/>
              </a:spcBef>
              <a:buClr>
                <a:schemeClr val="accent2"/>
              </a:buClr>
              <a:buFont typeface="Wingdings" pitchFamily="2" charset="2"/>
              <a:buChar char="ü"/>
            </a:pPr>
            <a:r>
              <a:rPr lang="en-US" sz="2000" b="1" dirty="0">
                <a:solidFill>
                  <a:schemeClr val="accent2"/>
                </a:solidFill>
              </a:rPr>
              <a:t>Equip</a:t>
            </a:r>
            <a:r>
              <a:rPr lang="en-US" sz="2000" dirty="0">
                <a:solidFill>
                  <a:schemeClr val="bg1"/>
                </a:solidFill>
              </a:rPr>
              <a:t> parents to incorporate faith practices into family life at home</a:t>
            </a:r>
          </a:p>
          <a:p>
            <a:pPr marL="320040" indent="-320040">
              <a:lnSpc>
                <a:spcPct val="100000"/>
              </a:lnSpc>
              <a:spcBef>
                <a:spcPts val="0"/>
              </a:spcBef>
              <a:buClr>
                <a:schemeClr val="accent2"/>
              </a:buClr>
              <a:buFont typeface="Wingdings" pitchFamily="2" charset="2"/>
              <a:buChar char="ü"/>
            </a:pPr>
            <a:r>
              <a:rPr lang="en-US" sz="2000" b="1" dirty="0">
                <a:solidFill>
                  <a:schemeClr val="accent2"/>
                </a:solidFill>
              </a:rPr>
              <a:t>Engage</a:t>
            </a:r>
            <a:r>
              <a:rPr lang="en-US" sz="2000" dirty="0">
                <a:solidFill>
                  <a:schemeClr val="bg1"/>
                </a:solidFill>
              </a:rPr>
              <a:t> parents in education and formation, as well as the </a:t>
            </a:r>
            <a:r>
              <a:rPr lang="en-US" sz="2000" b="1" dirty="0">
                <a:solidFill>
                  <a:schemeClr val="bg1"/>
                </a:solidFill>
              </a:rPr>
              <a:t>whole family </a:t>
            </a:r>
            <a:r>
              <a:rPr lang="en-US" sz="2000" dirty="0">
                <a:solidFill>
                  <a:schemeClr val="bg1"/>
                </a:solidFill>
              </a:rPr>
              <a:t>in faith forming experiences and program</a:t>
            </a:r>
          </a:p>
        </p:txBody>
      </p:sp>
    </p:spTree>
    <p:extLst>
      <p:ext uri="{BB962C8B-B14F-4D97-AF65-F5344CB8AC3E}">
        <p14:creationId xmlns:p14="http://schemas.microsoft.com/office/powerpoint/2010/main" val="1411226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rgbClr val="FFFFFF"/>
                </a:solidFill>
              </a:rPr>
              <a:t>Programming </a:t>
            </a:r>
            <a:br>
              <a:rPr lang="en-US" dirty="0">
                <a:solidFill>
                  <a:srgbClr val="FFFFFF"/>
                </a:solidFill>
              </a:rPr>
            </a:br>
            <a:r>
              <a:rPr lang="en-US" i="1" dirty="0">
                <a:solidFill>
                  <a:srgbClr val="FFFFFF"/>
                </a:solidFill>
              </a:rPr>
              <a:t>Networks of Faith Formation</a:t>
            </a:r>
            <a:endParaRPr lang="en-US" i="1"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1">
            <a:extLst>
              <a:ext uri="{FF2B5EF4-FFF2-40B4-BE49-F238E27FC236}">
                <a16:creationId xmlns:a16="http://schemas.microsoft.com/office/drawing/2014/main" id="{E2A433EB-2506-5E4B-BD34-760CDF66C672}"/>
              </a:ext>
            </a:extLst>
          </p:cNvPr>
          <p:cNvSpPr txBox="1">
            <a:spLocks/>
          </p:cNvSpPr>
          <p:nvPr/>
        </p:nvSpPr>
        <p:spPr>
          <a:xfrm>
            <a:off x="628650" y="4652302"/>
            <a:ext cx="8180615" cy="83107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dirty="0">
              <a:solidFill>
                <a:schemeClr val="bg1"/>
              </a:solidFill>
              <a:latin typeface="Candara" panose="020E0502030303020204" pitchFamily="34" charset="0"/>
            </a:endParaRPr>
          </a:p>
        </p:txBody>
      </p:sp>
      <p:sp>
        <p:nvSpPr>
          <p:cNvPr id="10" name="Content Placeholder 2">
            <a:extLst>
              <a:ext uri="{FF2B5EF4-FFF2-40B4-BE49-F238E27FC236}">
                <a16:creationId xmlns:a16="http://schemas.microsoft.com/office/drawing/2014/main" id="{03B13508-1582-0849-AEE5-A1FB6C3FDB3D}"/>
              </a:ext>
            </a:extLst>
          </p:cNvPr>
          <p:cNvSpPr txBox="1">
            <a:spLocks/>
          </p:cNvSpPr>
          <p:nvPr/>
        </p:nvSpPr>
        <p:spPr>
          <a:xfrm>
            <a:off x="334735" y="1870336"/>
            <a:ext cx="4444360" cy="477735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indent="-320040">
              <a:lnSpc>
                <a:spcPct val="100000"/>
              </a:lnSpc>
              <a:spcBef>
                <a:spcPts val="0"/>
              </a:spcBef>
              <a:spcAft>
                <a:spcPts val="600"/>
              </a:spcAft>
              <a:buClr>
                <a:schemeClr val="accent2"/>
              </a:buClr>
              <a:buFont typeface="Wingdings" pitchFamily="2" charset="2"/>
              <a:buChar char="ü"/>
            </a:pPr>
            <a:r>
              <a:rPr lang="en-US" sz="2200" dirty="0">
                <a:solidFill>
                  <a:schemeClr val="bg1"/>
                </a:solidFill>
              </a:rPr>
              <a:t>a wide variety of faith-forming experiences in intergenerational, family, and life stage settings</a:t>
            </a:r>
          </a:p>
          <a:p>
            <a:pPr marL="320040" indent="-320040">
              <a:lnSpc>
                <a:spcPct val="100000"/>
              </a:lnSpc>
              <a:spcBef>
                <a:spcPts val="0"/>
              </a:spcBef>
              <a:spcAft>
                <a:spcPts val="600"/>
              </a:spcAft>
              <a:buClr>
                <a:schemeClr val="accent2"/>
              </a:buClr>
              <a:buFont typeface="Wingdings" pitchFamily="2" charset="2"/>
              <a:buChar char="ü"/>
            </a:pPr>
            <a:r>
              <a:rPr lang="en-US" sz="2200" dirty="0">
                <a:solidFill>
                  <a:schemeClr val="bg1"/>
                </a:solidFill>
              </a:rPr>
              <a:t>a variety of content, programs, activities, and resources</a:t>
            </a:r>
          </a:p>
          <a:p>
            <a:pPr marL="320040" indent="-320040">
              <a:lnSpc>
                <a:spcPct val="100000"/>
              </a:lnSpc>
              <a:spcBef>
                <a:spcPts val="0"/>
              </a:spcBef>
              <a:spcAft>
                <a:spcPts val="600"/>
              </a:spcAft>
              <a:buClr>
                <a:schemeClr val="accent2"/>
              </a:buClr>
              <a:buFont typeface="Wingdings" pitchFamily="2" charset="2"/>
              <a:buChar char="ü"/>
            </a:pPr>
            <a:r>
              <a:rPr lang="en-US" sz="2200" dirty="0">
                <a:solidFill>
                  <a:schemeClr val="bg1"/>
                </a:solidFill>
              </a:rPr>
              <a:t>content personalized to their spiritual-religious growth</a:t>
            </a:r>
          </a:p>
          <a:p>
            <a:pPr marL="320040" indent="-320040">
              <a:lnSpc>
                <a:spcPct val="100000"/>
              </a:lnSpc>
              <a:spcBef>
                <a:spcPts val="0"/>
              </a:spcBef>
              <a:spcAft>
                <a:spcPts val="600"/>
              </a:spcAft>
              <a:buClr>
                <a:schemeClr val="accent2"/>
              </a:buClr>
              <a:buFont typeface="Wingdings" pitchFamily="2" charset="2"/>
              <a:buChar char="ü"/>
            </a:pPr>
            <a:r>
              <a:rPr lang="en-US" sz="2200" dirty="0">
                <a:solidFill>
                  <a:schemeClr val="bg1"/>
                </a:solidFill>
              </a:rPr>
              <a:t>a variety of formats: on your own, mentored, at home, in small groups, and in large groups</a:t>
            </a:r>
          </a:p>
          <a:p>
            <a:pPr marL="320040" indent="-320040">
              <a:lnSpc>
                <a:spcPct val="100000"/>
              </a:lnSpc>
              <a:spcBef>
                <a:spcPts val="0"/>
              </a:spcBef>
              <a:spcAft>
                <a:spcPts val="600"/>
              </a:spcAft>
              <a:buClr>
                <a:schemeClr val="accent2"/>
              </a:buClr>
              <a:buFont typeface="Wingdings" pitchFamily="2" charset="2"/>
              <a:buChar char="ü"/>
            </a:pPr>
            <a:r>
              <a:rPr lang="en-US" sz="2200" dirty="0">
                <a:solidFill>
                  <a:schemeClr val="bg1"/>
                </a:solidFill>
              </a:rPr>
              <a:t>in-person, online, and hybrid</a:t>
            </a:r>
          </a:p>
          <a:p>
            <a:pPr marL="320040" indent="-320040">
              <a:lnSpc>
                <a:spcPct val="100000"/>
              </a:lnSpc>
              <a:spcBef>
                <a:spcPts val="0"/>
              </a:spcBef>
              <a:spcAft>
                <a:spcPts val="600"/>
              </a:spcAft>
              <a:buClr>
                <a:schemeClr val="accent2"/>
              </a:buClr>
              <a:buFont typeface="Wingdings" pitchFamily="2" charset="2"/>
              <a:buChar char="ü"/>
            </a:pPr>
            <a:r>
              <a:rPr lang="en-US" sz="2200" dirty="0">
                <a:solidFill>
                  <a:schemeClr val="bg1"/>
                </a:solidFill>
              </a:rPr>
              <a:t>anytime, anywhere </a:t>
            </a:r>
          </a:p>
        </p:txBody>
      </p:sp>
      <p:graphicFrame>
        <p:nvGraphicFramePr>
          <p:cNvPr id="12" name="Diagram 11">
            <a:extLst>
              <a:ext uri="{FF2B5EF4-FFF2-40B4-BE49-F238E27FC236}">
                <a16:creationId xmlns:a16="http://schemas.microsoft.com/office/drawing/2014/main" id="{FA3FE004-6AB5-FE4E-BB91-0C78C2A16D08}"/>
              </a:ext>
            </a:extLst>
          </p:cNvPr>
          <p:cNvGraphicFramePr/>
          <p:nvPr>
            <p:extLst>
              <p:ext uri="{D42A27DB-BD31-4B8C-83A1-F6EECF244321}">
                <p14:modId xmlns:p14="http://schemas.microsoft.com/office/powerpoint/2010/main" val="3082077335"/>
              </p:ext>
            </p:extLst>
          </p:nvPr>
        </p:nvGraphicFramePr>
        <p:xfrm>
          <a:off x="4906735" y="2242274"/>
          <a:ext cx="3774890" cy="4149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4349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7387B87-B97E-D740-92A3-58A8FE34391A}"/>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Programming </a:t>
            </a:r>
            <a:br>
              <a:rPr lang="en-US" dirty="0">
                <a:solidFill>
                  <a:schemeClr val="bg1"/>
                </a:solidFill>
              </a:rPr>
            </a:br>
            <a:r>
              <a:rPr lang="en-US" i="1" dirty="0">
                <a:solidFill>
                  <a:schemeClr val="bg1"/>
                </a:solidFill>
              </a:rPr>
              <a:t>Build a Menu of Participation</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8">
            <a:extLst>
              <a:ext uri="{FF2B5EF4-FFF2-40B4-BE49-F238E27FC236}">
                <a16:creationId xmlns:a16="http://schemas.microsoft.com/office/drawing/2014/main" id="{A271F196-0B97-0346-B9CF-B5BF83549FA6}"/>
              </a:ext>
            </a:extLst>
          </p:cNvPr>
          <p:cNvSpPr txBox="1">
            <a:spLocks/>
          </p:cNvSpPr>
          <p:nvPr/>
        </p:nvSpPr>
        <p:spPr>
          <a:xfrm>
            <a:off x="501778" y="2367521"/>
            <a:ext cx="3680755" cy="41758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Clr>
                <a:schemeClr val="accent2"/>
              </a:buClr>
              <a:buFont typeface="+mj-lt"/>
              <a:buAutoNum type="arabicPeriod"/>
            </a:pPr>
            <a:r>
              <a:rPr lang="en-US" sz="2400" dirty="0">
                <a:solidFill>
                  <a:schemeClr val="bg1"/>
                </a:solidFill>
              </a:rPr>
              <a:t>Intergenerational Experiences</a:t>
            </a:r>
          </a:p>
          <a:p>
            <a:pPr marL="457200" indent="-457200">
              <a:lnSpc>
                <a:spcPct val="100000"/>
              </a:lnSpc>
              <a:spcBef>
                <a:spcPts val="0"/>
              </a:spcBef>
              <a:buClr>
                <a:schemeClr val="accent2"/>
              </a:buClr>
              <a:buFont typeface="+mj-lt"/>
              <a:buAutoNum type="arabicPeriod"/>
            </a:pPr>
            <a:endParaRPr lang="en-US" sz="2400" dirty="0">
              <a:solidFill>
                <a:schemeClr val="bg1"/>
              </a:solidFill>
            </a:endParaRPr>
          </a:p>
          <a:p>
            <a:pPr marL="457200" indent="-457200">
              <a:lnSpc>
                <a:spcPct val="100000"/>
              </a:lnSpc>
              <a:spcBef>
                <a:spcPts val="0"/>
              </a:spcBef>
              <a:buClr>
                <a:schemeClr val="accent2"/>
              </a:buClr>
              <a:buFont typeface="+mj-lt"/>
              <a:buAutoNum type="arabicPeriod"/>
            </a:pPr>
            <a:r>
              <a:rPr lang="en-US" sz="2400" dirty="0">
                <a:solidFill>
                  <a:schemeClr val="bg1"/>
                </a:solidFill>
              </a:rPr>
              <a:t>Family Experiences </a:t>
            </a:r>
            <a:br>
              <a:rPr lang="en-US" sz="2400" dirty="0">
                <a:solidFill>
                  <a:schemeClr val="bg1"/>
                </a:solidFill>
              </a:rPr>
            </a:br>
            <a:r>
              <a:rPr lang="en-US" sz="2400" dirty="0">
                <a:solidFill>
                  <a:schemeClr val="bg1"/>
                </a:solidFill>
              </a:rPr>
              <a:t>@ Home and @ Church</a:t>
            </a:r>
          </a:p>
          <a:p>
            <a:pPr marL="457200" indent="-457200">
              <a:lnSpc>
                <a:spcPct val="100000"/>
              </a:lnSpc>
              <a:spcBef>
                <a:spcPts val="0"/>
              </a:spcBef>
              <a:buClr>
                <a:schemeClr val="accent2"/>
              </a:buClr>
              <a:buFont typeface="+mj-lt"/>
              <a:buAutoNum type="arabicPeriod"/>
            </a:pPr>
            <a:endParaRPr lang="en-US" sz="2400" dirty="0">
              <a:solidFill>
                <a:schemeClr val="bg1"/>
              </a:solidFill>
            </a:endParaRPr>
          </a:p>
          <a:p>
            <a:pPr marL="457200" indent="-457200">
              <a:lnSpc>
                <a:spcPct val="100000"/>
              </a:lnSpc>
              <a:spcBef>
                <a:spcPts val="0"/>
              </a:spcBef>
              <a:buClr>
                <a:schemeClr val="accent2"/>
              </a:buClr>
              <a:buFont typeface="+mj-lt"/>
              <a:buAutoNum type="arabicPeriod"/>
            </a:pPr>
            <a:r>
              <a:rPr lang="en-US" sz="2400" dirty="0">
                <a:solidFill>
                  <a:schemeClr val="bg1"/>
                </a:solidFill>
              </a:rPr>
              <a:t>Age-Group Experiences</a:t>
            </a:r>
          </a:p>
        </p:txBody>
      </p:sp>
      <p:graphicFrame>
        <p:nvGraphicFramePr>
          <p:cNvPr id="13" name="Diagram 12">
            <a:extLst>
              <a:ext uri="{FF2B5EF4-FFF2-40B4-BE49-F238E27FC236}">
                <a16:creationId xmlns:a16="http://schemas.microsoft.com/office/drawing/2014/main" id="{4E1382FB-6056-DC4F-91E8-1BD67803A96D}"/>
              </a:ext>
            </a:extLst>
          </p:cNvPr>
          <p:cNvGraphicFramePr/>
          <p:nvPr>
            <p:extLst>
              <p:ext uri="{D42A27DB-BD31-4B8C-83A1-F6EECF244321}">
                <p14:modId xmlns:p14="http://schemas.microsoft.com/office/powerpoint/2010/main" val="3467035500"/>
              </p:ext>
            </p:extLst>
          </p:nvPr>
        </p:nvGraphicFramePr>
        <p:xfrm>
          <a:off x="4404852" y="2143433"/>
          <a:ext cx="4591663" cy="3631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613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7387B87-B97E-D740-92A3-58A8FE34391A}"/>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Programming</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6CEDA836-B92F-6E49-9648-6A8DD53165CC}"/>
              </a:ext>
            </a:extLst>
          </p:cNvPr>
          <p:cNvGraphicFramePr/>
          <p:nvPr/>
        </p:nvGraphicFramePr>
        <p:xfrm>
          <a:off x="951081" y="3941070"/>
          <a:ext cx="7514633" cy="255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close up of a logo&#10;&#10;Description automatically generated">
            <a:extLst>
              <a:ext uri="{FF2B5EF4-FFF2-40B4-BE49-F238E27FC236}">
                <a16:creationId xmlns:a16="http://schemas.microsoft.com/office/drawing/2014/main" id="{A60DF501-0935-184F-8E74-5009D10A8580}"/>
              </a:ext>
            </a:extLst>
          </p:cNvPr>
          <p:cNvPicPr>
            <a:picLocks noChangeAspect="1"/>
          </p:cNvPicPr>
          <p:nvPr/>
        </p:nvPicPr>
        <p:blipFill>
          <a:blip r:embed="rId7"/>
          <a:stretch>
            <a:fillRect/>
          </a:stretch>
        </p:blipFill>
        <p:spPr>
          <a:xfrm>
            <a:off x="1437294" y="2495011"/>
            <a:ext cx="6542205" cy="1015849"/>
          </a:xfrm>
          <a:prstGeom prst="rect">
            <a:avLst/>
          </a:prstGeom>
          <a:solidFill>
            <a:schemeClr val="bg1"/>
          </a:solidFill>
        </p:spPr>
      </p:pic>
      <p:sp>
        <p:nvSpPr>
          <p:cNvPr id="10" name="TextBox 9">
            <a:extLst>
              <a:ext uri="{FF2B5EF4-FFF2-40B4-BE49-F238E27FC236}">
                <a16:creationId xmlns:a16="http://schemas.microsoft.com/office/drawing/2014/main" id="{33FD41CE-5CA4-544E-B832-23380D2BE07E}"/>
              </a:ext>
            </a:extLst>
          </p:cNvPr>
          <p:cNvSpPr txBox="1"/>
          <p:nvPr/>
        </p:nvSpPr>
        <p:spPr>
          <a:xfrm>
            <a:off x="1104644" y="1781254"/>
            <a:ext cx="7361070" cy="523220"/>
          </a:xfrm>
          <a:prstGeom prst="rect">
            <a:avLst/>
          </a:prstGeom>
          <a:noFill/>
        </p:spPr>
        <p:txBody>
          <a:bodyPr wrap="square" rtlCol="0">
            <a:spAutoFit/>
          </a:bodyPr>
          <a:lstStyle/>
          <a:p>
            <a:pPr algn="ctr"/>
            <a:r>
              <a:rPr lang="en-US" sz="2800" b="1" i="1" dirty="0">
                <a:solidFill>
                  <a:schemeClr val="bg1"/>
                </a:solidFill>
                <a:latin typeface="Candara" panose="020E0502030303020204" pitchFamily="34" charset="0"/>
              </a:rPr>
              <a:t>Synchronous and Asynchronous</a:t>
            </a:r>
          </a:p>
        </p:txBody>
      </p:sp>
    </p:spTree>
    <p:extLst>
      <p:ext uri="{BB962C8B-B14F-4D97-AF65-F5344CB8AC3E}">
        <p14:creationId xmlns:p14="http://schemas.microsoft.com/office/powerpoint/2010/main" val="2045929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6">
            <a:extLst>
              <a:ext uri="{FF2B5EF4-FFF2-40B4-BE49-F238E27FC236}">
                <a16:creationId xmlns:a16="http://schemas.microsoft.com/office/drawing/2014/main" id="{1EC11B51-D2AB-5042-BD6E-A63F6635903B}"/>
              </a:ext>
            </a:extLst>
          </p:cNvPr>
          <p:cNvSpPr txBox="1">
            <a:spLocks/>
          </p:cNvSpPr>
          <p:nvPr/>
        </p:nvSpPr>
        <p:spPr>
          <a:xfrm>
            <a:off x="480060" y="2903762"/>
            <a:ext cx="3276451" cy="3762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400" i="1" dirty="0">
                <a:solidFill>
                  <a:schemeClr val="bg1"/>
                </a:solidFill>
              </a:rPr>
              <a:t>Fashioning faith formation around the faith journeys of families and individuals at every stage of life </a:t>
            </a:r>
          </a:p>
          <a:p>
            <a:pPr marL="0" indent="0">
              <a:spcBef>
                <a:spcPts val="0"/>
              </a:spcBef>
              <a:spcAft>
                <a:spcPts val="600"/>
              </a:spcAft>
              <a:buNone/>
            </a:pPr>
            <a:endParaRPr lang="en-US" sz="2400" i="1" dirty="0">
              <a:solidFill>
                <a:schemeClr val="bg1"/>
              </a:solidFill>
            </a:endParaRPr>
          </a:p>
          <a:p>
            <a:pPr marL="0" indent="0">
              <a:spcBef>
                <a:spcPts val="0"/>
              </a:spcBef>
              <a:spcAft>
                <a:spcPts val="600"/>
              </a:spcAft>
              <a:buNone/>
            </a:pPr>
            <a:r>
              <a:rPr lang="en-US" sz="2400" i="1" dirty="0">
                <a:solidFill>
                  <a:schemeClr val="bg1"/>
                </a:solidFill>
              </a:rPr>
              <a:t>Guiding each person in his or her growth toward greater maturity in faith</a:t>
            </a:r>
          </a:p>
        </p:txBody>
      </p:sp>
      <p:pic>
        <p:nvPicPr>
          <p:cNvPr id="14" name="Content Placeholder 4" descr="A picture containing tree, outdoor, ground, person&#10;&#10;Description automatically generated">
            <a:extLst>
              <a:ext uri="{FF2B5EF4-FFF2-40B4-BE49-F238E27FC236}">
                <a16:creationId xmlns:a16="http://schemas.microsoft.com/office/drawing/2014/main" id="{EA0DC772-C61B-C648-B9D1-02BB0C70AA79}"/>
              </a:ext>
            </a:extLst>
          </p:cNvPr>
          <p:cNvPicPr>
            <a:picLocks noChangeAspect="1"/>
          </p:cNvPicPr>
          <p:nvPr/>
        </p:nvPicPr>
        <p:blipFill rotWithShape="1">
          <a:blip r:embed="rId2"/>
          <a:srcRect l="42721" r="7064"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itle 1">
            <a:extLst>
              <a:ext uri="{FF2B5EF4-FFF2-40B4-BE49-F238E27FC236}">
                <a16:creationId xmlns:a16="http://schemas.microsoft.com/office/drawing/2014/main" id="{66F0E66F-8FB6-B044-B949-6962FA5E3DF0}"/>
              </a:ext>
            </a:extLst>
          </p:cNvPr>
          <p:cNvSpPr txBox="1">
            <a:spLocks/>
          </p:cNvSpPr>
          <p:nvPr/>
        </p:nvSpPr>
        <p:spPr>
          <a:xfrm>
            <a:off x="193729" y="884987"/>
            <a:ext cx="3657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a:solidFill>
                  <a:schemeClr val="tx1"/>
                </a:solidFill>
                <a:latin typeface="Candara" panose="020E0502030303020204" pitchFamily="34" charset="0"/>
                <a:ea typeface="+mj-ea"/>
                <a:cs typeface="+mj-cs"/>
              </a:defRPr>
            </a:lvl1pPr>
          </a:lstStyle>
          <a:p>
            <a:pPr algn="ctr"/>
            <a:r>
              <a:rPr lang="en-US" dirty="0">
                <a:solidFill>
                  <a:schemeClr val="bg1"/>
                </a:solidFill>
              </a:rPr>
              <a:t>Pathways</a:t>
            </a:r>
            <a:endParaRPr lang="en-US" dirty="0">
              <a:solidFill>
                <a:srgbClr val="FFFFFF"/>
              </a:solidFill>
            </a:endParaRPr>
          </a:p>
          <a:p>
            <a:pPr algn="ctr"/>
            <a:r>
              <a:rPr lang="en-US" i="1" dirty="0">
                <a:solidFill>
                  <a:srgbClr val="FFFFFF"/>
                </a:solidFill>
              </a:rPr>
              <a:t>- Personalizing -</a:t>
            </a:r>
            <a:endParaRPr lang="en-US" i="1" dirty="0">
              <a:solidFill>
                <a:schemeClr val="bg1"/>
              </a:solidFill>
            </a:endParaRPr>
          </a:p>
        </p:txBody>
      </p:sp>
    </p:spTree>
    <p:extLst>
      <p:ext uri="{BB962C8B-B14F-4D97-AF65-F5344CB8AC3E}">
        <p14:creationId xmlns:p14="http://schemas.microsoft.com/office/powerpoint/2010/main" val="3027010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9EABC-F017-F84C-A608-110107503CD8}"/>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ctr"/>
            <a:r>
              <a:rPr lang="en-US" kern="1200" dirty="0">
                <a:solidFill>
                  <a:schemeClr val="bg1"/>
                </a:solidFill>
              </a:rPr>
              <a:t>Pathways</a:t>
            </a:r>
          </a:p>
        </p:txBody>
      </p:sp>
      <p:graphicFrame>
        <p:nvGraphicFramePr>
          <p:cNvPr id="6" name="Table 4">
            <a:extLst>
              <a:ext uri="{FF2B5EF4-FFF2-40B4-BE49-F238E27FC236}">
                <a16:creationId xmlns:a16="http://schemas.microsoft.com/office/drawing/2014/main" id="{290C18FC-37A7-954D-8E24-3CCB70F8E6F4}"/>
              </a:ext>
            </a:extLst>
          </p:cNvPr>
          <p:cNvGraphicFramePr>
            <a:graphicFrameLocks noGrp="1"/>
          </p:cNvGraphicFramePr>
          <p:nvPr/>
        </p:nvGraphicFramePr>
        <p:xfrm>
          <a:off x="628650" y="2055813"/>
          <a:ext cx="8013572" cy="4271843"/>
        </p:xfrm>
        <a:graphic>
          <a:graphicData uri="http://schemas.openxmlformats.org/drawingml/2006/table">
            <a:tbl>
              <a:tblPr firstRow="1" bandRow="1">
                <a:tableStyleId>{0660B408-B3CF-4A94-85FC-2B1E0A45F4A2}</a:tableStyleId>
              </a:tblPr>
              <a:tblGrid>
                <a:gridCol w="1746905">
                  <a:extLst>
                    <a:ext uri="{9D8B030D-6E8A-4147-A177-3AD203B41FA5}">
                      <a16:colId xmlns:a16="http://schemas.microsoft.com/office/drawing/2014/main" val="29021861"/>
                    </a:ext>
                  </a:extLst>
                </a:gridCol>
                <a:gridCol w="1630837">
                  <a:extLst>
                    <a:ext uri="{9D8B030D-6E8A-4147-A177-3AD203B41FA5}">
                      <a16:colId xmlns:a16="http://schemas.microsoft.com/office/drawing/2014/main" val="3648415872"/>
                    </a:ext>
                  </a:extLst>
                </a:gridCol>
                <a:gridCol w="1480008">
                  <a:extLst>
                    <a:ext uri="{9D8B030D-6E8A-4147-A177-3AD203B41FA5}">
                      <a16:colId xmlns:a16="http://schemas.microsoft.com/office/drawing/2014/main" val="2851805744"/>
                    </a:ext>
                  </a:extLst>
                </a:gridCol>
                <a:gridCol w="1687398">
                  <a:extLst>
                    <a:ext uri="{9D8B030D-6E8A-4147-A177-3AD203B41FA5}">
                      <a16:colId xmlns:a16="http://schemas.microsoft.com/office/drawing/2014/main" val="1541366931"/>
                    </a:ext>
                  </a:extLst>
                </a:gridCol>
                <a:gridCol w="1468424">
                  <a:extLst>
                    <a:ext uri="{9D8B030D-6E8A-4147-A177-3AD203B41FA5}">
                      <a16:colId xmlns:a16="http://schemas.microsoft.com/office/drawing/2014/main" val="556404321"/>
                    </a:ext>
                  </a:extLst>
                </a:gridCol>
              </a:tblGrid>
              <a:tr h="970191">
                <a:tc>
                  <a:txBody>
                    <a:bodyPr/>
                    <a:lstStyle/>
                    <a:p>
                      <a:endParaRPr lang="en-US" sz="1600" b="0" dirty="0">
                        <a:solidFill>
                          <a:schemeClr val="tx1"/>
                        </a:solidFill>
                      </a:endParaRPr>
                    </a:p>
                    <a:p>
                      <a:pPr algn="ctr"/>
                      <a:endParaRPr lang="en-US" sz="1600" b="0" dirty="0">
                        <a:solidFill>
                          <a:schemeClr val="tx1"/>
                        </a:solidFill>
                      </a:endParaRPr>
                    </a:p>
                    <a:p>
                      <a:pPr algn="ctr"/>
                      <a:r>
                        <a:rPr lang="en-US" sz="1600" b="0" dirty="0">
                          <a:solidFill>
                            <a:schemeClr val="tx1"/>
                          </a:solidFill>
                        </a:rPr>
                        <a:t>Goals or Themes </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1 = I’m a beginner in this aspect of my faith.</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600" b="0" dirty="0">
                          <a:solidFill>
                            <a:schemeClr val="tx1"/>
                          </a:solidFill>
                        </a:rPr>
                        <a:t>2 = I’m growing in this aspect of my faith</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3 = I’m maturing and going deeper in this aspect of my faith. </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4 = I’m sharing my faith and gifts with others.</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9084864"/>
                  </a:ext>
                </a:extLst>
              </a:tr>
              <a:tr h="344541">
                <a:tc>
                  <a:txBody>
                    <a:bodyPr/>
                    <a:lstStyle/>
                    <a:p>
                      <a:r>
                        <a:rPr lang="en-US" sz="1500" b="0" dirty="0">
                          <a:solidFill>
                            <a:schemeClr val="tx1"/>
                          </a:solidFill>
                        </a:rPr>
                        <a:t>Relationship with Jesus</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6917795"/>
                  </a:ext>
                </a:extLst>
              </a:tr>
              <a:tr h="344541">
                <a:tc>
                  <a:txBody>
                    <a:bodyPr/>
                    <a:lstStyle/>
                    <a:p>
                      <a:r>
                        <a:rPr lang="en-US" sz="1500" b="0" dirty="0">
                          <a:solidFill>
                            <a:schemeClr val="tx1"/>
                          </a:solidFill>
                        </a:rPr>
                        <a:t>Living as a disciple</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441819"/>
                  </a:ext>
                </a:extLst>
              </a:tr>
              <a:tr h="344541">
                <a:tc>
                  <a:txBody>
                    <a:bodyPr/>
                    <a:lstStyle/>
                    <a:p>
                      <a:r>
                        <a:rPr lang="en-US" sz="1500" b="0" dirty="0">
                          <a:solidFill>
                            <a:schemeClr val="tx1"/>
                          </a:solidFill>
                        </a:rPr>
                        <a:t>Bible</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419713"/>
                  </a:ext>
                </a:extLst>
              </a:tr>
              <a:tr h="344541">
                <a:tc>
                  <a:txBody>
                    <a:bodyPr/>
                    <a:lstStyle/>
                    <a:p>
                      <a:r>
                        <a:rPr lang="en-US" sz="1500" b="0" dirty="0">
                          <a:solidFill>
                            <a:schemeClr val="tx1"/>
                          </a:solidFill>
                        </a:rPr>
                        <a:t>Prayer</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3269422"/>
                  </a:ext>
                </a:extLst>
              </a:tr>
              <a:tr h="344541">
                <a:tc>
                  <a:txBody>
                    <a:bodyPr/>
                    <a:lstStyle/>
                    <a:p>
                      <a:r>
                        <a:rPr lang="en-US" sz="1500" b="0" dirty="0">
                          <a:solidFill>
                            <a:schemeClr val="tx1"/>
                          </a:solidFill>
                        </a:rPr>
                        <a:t>Moral Living </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5834705"/>
                  </a:ext>
                </a:extLst>
              </a:tr>
              <a:tr h="344541">
                <a:tc>
                  <a:txBody>
                    <a:bodyPr/>
                    <a:lstStyle/>
                    <a:p>
                      <a:r>
                        <a:rPr lang="en-US" sz="1500" b="0" dirty="0">
                          <a:solidFill>
                            <a:schemeClr val="tx1"/>
                          </a:solidFill>
                        </a:rPr>
                        <a:t>Service / Justice</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433218"/>
                  </a:ext>
                </a:extLst>
              </a:tr>
              <a:tr h="319990">
                <a:tc>
                  <a:txBody>
                    <a:bodyPr/>
                    <a:lstStyle/>
                    <a:p>
                      <a:r>
                        <a:rPr lang="en-US" sz="1500" b="0" dirty="0">
                          <a:solidFill>
                            <a:schemeClr val="tx1"/>
                          </a:solidFill>
                        </a:rPr>
                        <a:t>Tradition/Teachings</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3429419"/>
                  </a:ext>
                </a:extLst>
              </a:tr>
              <a:tr h="319990">
                <a:tc>
                  <a:txBody>
                    <a:bodyPr/>
                    <a:lstStyle/>
                    <a:p>
                      <a:r>
                        <a:rPr lang="en-US" sz="1500" b="0" dirty="0">
                          <a:solidFill>
                            <a:schemeClr val="tx1"/>
                          </a:solidFill>
                        </a:rPr>
                        <a:t>Worship</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790081"/>
                  </a:ext>
                </a:extLst>
              </a:tr>
              <a:tr h="319990">
                <a:tc>
                  <a:txBody>
                    <a:bodyPr/>
                    <a:lstStyle/>
                    <a:p>
                      <a:r>
                        <a:rPr lang="en-US" sz="1500" b="0" dirty="0">
                          <a:solidFill>
                            <a:schemeClr val="tx1"/>
                          </a:solidFill>
                        </a:rPr>
                        <a:t>Gifts &amp; Talents</a:t>
                      </a: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1500" b="0" dirty="0">
                        <a:solidFill>
                          <a:schemeClr val="tx1"/>
                        </a:solidFill>
                      </a:endParaRPr>
                    </a:p>
                  </a:txBody>
                  <a:tcPr marL="78305" marR="78305" marT="39152" marB="3915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832688"/>
                  </a:ext>
                </a:extLst>
              </a:tr>
            </a:tbl>
          </a:graphicData>
        </a:graphic>
      </p:graphicFrame>
    </p:spTree>
    <p:extLst>
      <p:ext uri="{BB962C8B-B14F-4D97-AF65-F5344CB8AC3E}">
        <p14:creationId xmlns:p14="http://schemas.microsoft.com/office/powerpoint/2010/main" val="229654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263471" y="526211"/>
            <a:ext cx="4514353" cy="1225650"/>
          </a:xfrm>
        </p:spPr>
        <p:txBody>
          <a:bodyPr vert="horz" lIns="91440" tIns="45720" rIns="91440" bIns="45720" rtlCol="0" anchor="b">
            <a:normAutofit fontScale="90000"/>
          </a:bodyPr>
          <a:lstStyle/>
          <a:p>
            <a:pPr algn="ctr"/>
            <a:r>
              <a:rPr lang="en-US" dirty="0">
                <a:solidFill>
                  <a:schemeClr val="bg1"/>
                </a:solidFill>
              </a:rPr>
              <a:t>Playlists </a:t>
            </a:r>
            <a:br>
              <a:rPr lang="en-US" dirty="0">
                <a:solidFill>
                  <a:schemeClr val="bg1"/>
                </a:solidFill>
              </a:rPr>
            </a:br>
            <a:r>
              <a:rPr lang="en-US" i="1" dirty="0">
                <a:solidFill>
                  <a:schemeClr val="bg1"/>
                </a:solidFill>
              </a:rPr>
              <a:t>24x7 Faith Formation</a:t>
            </a:r>
          </a:p>
        </p:txBody>
      </p:sp>
      <p:cxnSp>
        <p:nvCxnSpPr>
          <p:cNvPr id="84" name="Straight Connector 8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904"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5520" y="5707672"/>
            <a:ext cx="35354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person using a tablet&#10;&#10;Description automatically generated with medium confidence">
            <a:extLst>
              <a:ext uri="{FF2B5EF4-FFF2-40B4-BE49-F238E27FC236}">
                <a16:creationId xmlns:a16="http://schemas.microsoft.com/office/drawing/2014/main" id="{8A4F62CB-A499-C042-9F80-990E1A62D38A}"/>
              </a:ext>
            </a:extLst>
          </p:cNvPr>
          <p:cNvPicPr>
            <a:picLocks noChangeAspect="1"/>
          </p:cNvPicPr>
          <p:nvPr/>
        </p:nvPicPr>
        <p:blipFill rotWithShape="1">
          <a:blip r:embed="rId2"/>
          <a:srcRect t="2645" r="41467" b="4855"/>
          <a:stretch/>
        </p:blipFill>
        <p:spPr>
          <a:xfrm>
            <a:off x="4894089" y="1187483"/>
            <a:ext cx="4249911" cy="4483034"/>
          </a:xfrm>
          <a:prstGeom prst="rect">
            <a:avLst/>
          </a:prstGeom>
        </p:spPr>
      </p:pic>
      <p:sp>
        <p:nvSpPr>
          <p:cNvPr id="8" name="Content Placeholder 1">
            <a:extLst>
              <a:ext uri="{FF2B5EF4-FFF2-40B4-BE49-F238E27FC236}">
                <a16:creationId xmlns:a16="http://schemas.microsoft.com/office/drawing/2014/main" id="{E2A433EB-2506-5E4B-BD34-760CDF66C672}"/>
              </a:ext>
            </a:extLst>
          </p:cNvPr>
          <p:cNvSpPr txBox="1">
            <a:spLocks/>
          </p:cNvSpPr>
          <p:nvPr/>
        </p:nvSpPr>
        <p:spPr>
          <a:xfrm>
            <a:off x="628650" y="4652302"/>
            <a:ext cx="8180615" cy="83107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dirty="0">
              <a:solidFill>
                <a:schemeClr val="bg1"/>
              </a:solidFill>
              <a:latin typeface="Candara" panose="020E0502030303020204" pitchFamily="34" charset="0"/>
            </a:endParaRPr>
          </a:p>
        </p:txBody>
      </p:sp>
      <p:sp>
        <p:nvSpPr>
          <p:cNvPr id="17" name="Content Placeholder 16">
            <a:extLst>
              <a:ext uri="{FF2B5EF4-FFF2-40B4-BE49-F238E27FC236}">
                <a16:creationId xmlns:a16="http://schemas.microsoft.com/office/drawing/2014/main" id="{971222FD-F8FD-964D-B7A3-EF0D04E504CD}"/>
              </a:ext>
            </a:extLst>
          </p:cNvPr>
          <p:cNvSpPr txBox="1">
            <a:spLocks noGrp="1"/>
          </p:cNvSpPr>
          <p:nvPr>
            <p:ph idx="1"/>
          </p:nvPr>
        </p:nvSpPr>
        <p:spPr>
          <a:xfrm>
            <a:off x="616558" y="2185433"/>
            <a:ext cx="3633354" cy="3083921"/>
          </a:xfrm>
          <a:prstGeom prst="rect">
            <a:avLst/>
          </a:prstGeom>
          <a:noFill/>
        </p:spPr>
        <p:txBody>
          <a:bodyPr wrap="square" rtlCol="0">
            <a:spAutoFit/>
          </a:bodyPr>
          <a:lstStyle/>
          <a:p>
            <a:pPr marL="0" indent="0">
              <a:buNone/>
            </a:pPr>
            <a:r>
              <a:rPr lang="en-US" sz="2400" dirty="0">
                <a:solidFill>
                  <a:schemeClr val="bg1"/>
                </a:solidFill>
              </a:rPr>
              <a:t>The idea of a playlist is simple: it is a sequence of activities and resources on a topic designed for individual and/or small group learning, usually available on a digital platform. </a:t>
            </a:r>
            <a:br>
              <a:rPr lang="en-US" sz="2400" dirty="0">
                <a:solidFill>
                  <a:schemeClr val="bg1"/>
                </a:solidFill>
              </a:rPr>
            </a:br>
            <a:endParaRPr lang="en-US" sz="2400" i="1" dirty="0">
              <a:solidFill>
                <a:schemeClr val="bg1"/>
              </a:solidFill>
            </a:endParaRPr>
          </a:p>
        </p:txBody>
      </p:sp>
    </p:spTree>
    <p:extLst>
      <p:ext uri="{BB962C8B-B14F-4D97-AF65-F5344CB8AC3E}">
        <p14:creationId xmlns:p14="http://schemas.microsoft.com/office/powerpoint/2010/main" val="2195745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933B21-3AC9-3444-A0FF-057592FA3731}"/>
              </a:ext>
            </a:extLst>
          </p:cNvPr>
          <p:cNvPicPr>
            <a:picLocks noChangeAspect="1"/>
          </p:cNvPicPr>
          <p:nvPr/>
        </p:nvPicPr>
        <p:blipFill>
          <a:blip r:embed="rId2"/>
          <a:srcRect/>
          <a:stretch/>
        </p:blipFill>
        <p:spPr>
          <a:xfrm>
            <a:off x="375131" y="185965"/>
            <a:ext cx="8393737" cy="6486070"/>
          </a:xfrm>
          <a:prstGeom prst="rect">
            <a:avLst/>
          </a:prstGeom>
        </p:spPr>
      </p:pic>
    </p:spTree>
    <p:extLst>
      <p:ext uri="{BB962C8B-B14F-4D97-AF65-F5344CB8AC3E}">
        <p14:creationId xmlns:p14="http://schemas.microsoft.com/office/powerpoint/2010/main" val="216645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FA4330-DB39-8842-9FDD-03DFEBEF9F96}"/>
              </a:ext>
            </a:extLst>
          </p:cNvPr>
          <p:cNvSpPr>
            <a:spLocks noGrp="1"/>
          </p:cNvSpPr>
          <p:nvPr>
            <p:ph type="title"/>
          </p:nvPr>
        </p:nvSpPr>
        <p:spPr>
          <a:xfrm>
            <a:off x="3321978" y="238127"/>
            <a:ext cx="2812943" cy="828674"/>
          </a:xfrm>
        </p:spPr>
        <p:txBody>
          <a:bodyPr/>
          <a:lstStyle/>
          <a:p>
            <a:r>
              <a:rPr lang="en-US" dirty="0">
                <a:solidFill>
                  <a:schemeClr val="bg1"/>
                </a:solidFill>
              </a:rPr>
              <a:t>Resources</a:t>
            </a:r>
          </a:p>
        </p:txBody>
      </p:sp>
      <p:pic>
        <p:nvPicPr>
          <p:cNvPr id="13" name="Content Placeholder 12" descr="A picture containing text, clipart&#10;&#10;Description automatically generated">
            <a:extLst>
              <a:ext uri="{FF2B5EF4-FFF2-40B4-BE49-F238E27FC236}">
                <a16:creationId xmlns:a16="http://schemas.microsoft.com/office/drawing/2014/main" id="{51D73E06-F9AA-E346-AFC5-229CEEE68EF6}"/>
              </a:ext>
            </a:extLst>
          </p:cNvPr>
          <p:cNvPicPr>
            <a:picLocks noGrp="1" noChangeAspect="1"/>
          </p:cNvPicPr>
          <p:nvPr>
            <p:ph sz="half" idx="2"/>
          </p:nvPr>
        </p:nvPicPr>
        <p:blipFill>
          <a:blip r:embed="rId2"/>
          <a:stretch>
            <a:fillRect/>
          </a:stretch>
        </p:blipFill>
        <p:spPr>
          <a:xfrm>
            <a:off x="771110" y="5145917"/>
            <a:ext cx="3591453" cy="1249591"/>
          </a:xfrm>
        </p:spPr>
      </p:pic>
      <p:pic>
        <p:nvPicPr>
          <p:cNvPr id="11" name="Content Placeholder 7" descr="Diagram&#10;&#10;Description automatically generated">
            <a:extLst>
              <a:ext uri="{FF2B5EF4-FFF2-40B4-BE49-F238E27FC236}">
                <a16:creationId xmlns:a16="http://schemas.microsoft.com/office/drawing/2014/main" id="{D767F285-500B-D047-8477-7136B713886A}"/>
              </a:ext>
            </a:extLst>
          </p:cNvPr>
          <p:cNvPicPr>
            <a:picLocks noGrp="1" noChangeAspect="1"/>
          </p:cNvPicPr>
          <p:nvPr>
            <p:ph sz="half" idx="1"/>
          </p:nvPr>
        </p:nvPicPr>
        <p:blipFill>
          <a:blip r:embed="rId3"/>
          <a:stretch>
            <a:fillRect/>
          </a:stretch>
        </p:blipFill>
        <p:spPr>
          <a:xfrm>
            <a:off x="880867" y="518688"/>
            <a:ext cx="1977672" cy="2966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yellow and black sign&#10;&#10;Description automatically generated with medium confidence">
            <a:extLst>
              <a:ext uri="{FF2B5EF4-FFF2-40B4-BE49-F238E27FC236}">
                <a16:creationId xmlns:a16="http://schemas.microsoft.com/office/drawing/2014/main" id="{795EEB5B-19A9-E241-81CF-17ED6956FDC9}"/>
              </a:ext>
            </a:extLst>
          </p:cNvPr>
          <p:cNvPicPr>
            <a:picLocks noChangeAspect="1"/>
          </p:cNvPicPr>
          <p:nvPr/>
        </p:nvPicPr>
        <p:blipFill>
          <a:blip r:embed="rId4"/>
          <a:stretch>
            <a:fillRect/>
          </a:stretch>
        </p:blipFill>
        <p:spPr>
          <a:xfrm>
            <a:off x="815674" y="3716868"/>
            <a:ext cx="3502326" cy="1197377"/>
          </a:xfrm>
          <a:prstGeom prst="rect">
            <a:avLst/>
          </a:prstGeom>
        </p:spPr>
      </p:pic>
      <p:pic>
        <p:nvPicPr>
          <p:cNvPr id="17" name="Picture 16" descr="Graphical user interface, website&#10;&#10;Description automatically generated">
            <a:extLst>
              <a:ext uri="{FF2B5EF4-FFF2-40B4-BE49-F238E27FC236}">
                <a16:creationId xmlns:a16="http://schemas.microsoft.com/office/drawing/2014/main" id="{1C552230-83F0-124C-BE64-D0CE4CB32B0A}"/>
              </a:ext>
            </a:extLst>
          </p:cNvPr>
          <p:cNvPicPr>
            <a:picLocks noChangeAspect="1"/>
          </p:cNvPicPr>
          <p:nvPr/>
        </p:nvPicPr>
        <p:blipFill>
          <a:blip r:embed="rId5"/>
          <a:stretch>
            <a:fillRect/>
          </a:stretch>
        </p:blipFill>
        <p:spPr>
          <a:xfrm>
            <a:off x="4826002" y="1066801"/>
            <a:ext cx="3731860" cy="5638800"/>
          </a:xfrm>
          <a:prstGeom prst="rect">
            <a:avLst/>
          </a:prstGeom>
        </p:spPr>
      </p:pic>
    </p:spTree>
    <p:extLst>
      <p:ext uri="{BB962C8B-B14F-4D97-AF65-F5344CB8AC3E}">
        <p14:creationId xmlns:p14="http://schemas.microsoft.com/office/powerpoint/2010/main" val="3974219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298657" y="640823"/>
            <a:ext cx="2756290" cy="5583148"/>
          </a:xfrm>
        </p:spPr>
        <p:txBody>
          <a:bodyPr anchor="ctr">
            <a:normAutofit/>
          </a:bodyPr>
          <a:lstStyle/>
          <a:p>
            <a:pPr algn="ctr"/>
            <a:r>
              <a:rPr lang="en-US" sz="3600" dirty="0">
                <a:solidFill>
                  <a:schemeClr val="bg1"/>
                </a:solidFill>
              </a:rPr>
              <a:t>Developing a Lifelong Plan</a:t>
            </a:r>
            <a:br>
              <a:rPr lang="en-US" sz="3600" dirty="0">
                <a:solidFill>
                  <a:schemeClr val="bg1"/>
                </a:solidFill>
              </a:rPr>
            </a:br>
            <a:br>
              <a:rPr lang="en-US" sz="3600" dirty="0">
                <a:solidFill>
                  <a:schemeClr val="bg1"/>
                </a:solidFill>
              </a:rPr>
            </a:br>
            <a:r>
              <a:rPr lang="en-US" sz="2400" dirty="0">
                <a:solidFill>
                  <a:schemeClr val="bg1"/>
                </a:solidFill>
              </a:rPr>
              <a:t>* Whole Church -  All Ages &amp; Stages</a:t>
            </a:r>
            <a:br>
              <a:rPr lang="en-US" sz="2400" dirty="0">
                <a:solidFill>
                  <a:schemeClr val="bg1"/>
                </a:solidFill>
              </a:rPr>
            </a:br>
            <a:br>
              <a:rPr lang="en-US" sz="2400" dirty="0">
                <a:solidFill>
                  <a:schemeClr val="bg1"/>
                </a:solidFill>
              </a:rPr>
            </a:br>
            <a:r>
              <a:rPr lang="en-US" sz="2400" dirty="0">
                <a:solidFill>
                  <a:schemeClr val="bg1"/>
                </a:solidFill>
              </a:rPr>
              <a:t>* Life Stage(s)</a:t>
            </a:r>
            <a:br>
              <a:rPr lang="en-US" sz="2400" dirty="0">
                <a:solidFill>
                  <a:schemeClr val="bg1"/>
                </a:solidFill>
              </a:rPr>
            </a:br>
            <a:br>
              <a:rPr lang="en-US" sz="2400" dirty="0">
                <a:solidFill>
                  <a:schemeClr val="bg1"/>
                </a:solidFill>
              </a:rPr>
            </a:br>
            <a:r>
              <a:rPr lang="en-US" sz="2400" dirty="0">
                <a:solidFill>
                  <a:schemeClr val="bg1"/>
                </a:solidFill>
              </a:rPr>
              <a:t>* Sacraments</a:t>
            </a:r>
            <a:br>
              <a:rPr lang="en-US" sz="2400" dirty="0">
                <a:solidFill>
                  <a:schemeClr val="bg1"/>
                </a:solidFill>
              </a:rPr>
            </a:br>
            <a:r>
              <a:rPr lang="en-US" sz="2000" dirty="0">
                <a:solidFill>
                  <a:schemeClr val="bg1"/>
                </a:solidFill>
              </a:rPr>
              <a:t>marriage-baptism-eucharist-confirmation </a:t>
            </a:r>
          </a:p>
        </p:txBody>
      </p:sp>
      <p:sp>
        <p:nvSpPr>
          <p:cNvPr id="7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7BF9D65C-A914-D878-A4DE-63B340FC258E}"/>
              </a:ext>
            </a:extLst>
          </p:cNvPr>
          <p:cNvGraphicFramePr/>
          <p:nvPr>
            <p:extLst>
              <p:ext uri="{D42A27DB-BD31-4B8C-83A1-F6EECF244321}">
                <p14:modId xmlns:p14="http://schemas.microsoft.com/office/powerpoint/2010/main" val="2337442336"/>
              </p:ext>
            </p:extLst>
          </p:nvPr>
        </p:nvGraphicFramePr>
        <p:xfrm>
          <a:off x="3663566" y="232475"/>
          <a:ext cx="4990467" cy="6315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2859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posing for a photo&#10;&#10;Description automatically generated">
            <a:extLst>
              <a:ext uri="{FF2B5EF4-FFF2-40B4-BE49-F238E27FC236}">
                <a16:creationId xmlns:a16="http://schemas.microsoft.com/office/drawing/2014/main" id="{2AA21975-E1AC-404F-BBB3-37E515021D24}"/>
              </a:ext>
            </a:extLst>
          </p:cNvPr>
          <p:cNvPicPr>
            <a:picLocks noChangeAspect="1"/>
          </p:cNvPicPr>
          <p:nvPr/>
        </p:nvPicPr>
        <p:blipFill rotWithShape="1">
          <a:blip r:embed="rId2"/>
          <a:srcRect l="10759" t="18647" r="12879"/>
          <a:stretch/>
        </p:blipFill>
        <p:spPr>
          <a:xfrm>
            <a:off x="20" y="0"/>
            <a:ext cx="9143980" cy="6137164"/>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B0A52A24-7B71-AD4D-8DAE-138C85E16778}"/>
              </a:ext>
            </a:extLst>
          </p:cNvPr>
          <p:cNvSpPr>
            <a:spLocks noGrp="1"/>
          </p:cNvSpPr>
          <p:nvPr>
            <p:ph type="subTitle" idx="1"/>
          </p:nvPr>
        </p:nvSpPr>
        <p:spPr>
          <a:xfrm>
            <a:off x="0" y="5602471"/>
            <a:ext cx="7339422" cy="635894"/>
          </a:xfrm>
        </p:spPr>
        <p:txBody>
          <a:bodyPr anchor="ctr">
            <a:noAutofit/>
          </a:bodyPr>
          <a:lstStyle/>
          <a:p>
            <a:pPr>
              <a:spcBef>
                <a:spcPts val="0"/>
              </a:spcBef>
              <a:spcAft>
                <a:spcPts val="600"/>
              </a:spcAft>
            </a:pPr>
            <a:r>
              <a:rPr lang="en-US" sz="4000" dirty="0">
                <a:latin typeface="Candara" panose="020E0502030303020204" pitchFamily="34" charset="0"/>
              </a:rPr>
              <a:t>Application</a:t>
            </a:r>
          </a:p>
        </p:txBody>
      </p:sp>
    </p:spTree>
    <p:extLst>
      <p:ext uri="{BB962C8B-B14F-4D97-AF65-F5344CB8AC3E}">
        <p14:creationId xmlns:p14="http://schemas.microsoft.com/office/powerpoint/2010/main" val="148573877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rgbClr val="FFFFFF"/>
                </a:solidFill>
              </a:rPr>
              <a:t>Building toward Lifelong</a:t>
            </a:r>
            <a:endParaRPr lang="en-US"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ontent Placeholder 5">
            <a:extLst>
              <a:ext uri="{FF2B5EF4-FFF2-40B4-BE49-F238E27FC236}">
                <a16:creationId xmlns:a16="http://schemas.microsoft.com/office/drawing/2014/main" id="{AEEC98A3-7E0F-C14A-8270-50054018B619}"/>
              </a:ext>
            </a:extLst>
          </p:cNvPr>
          <p:cNvGraphicFramePr>
            <a:graphicFrameLocks/>
          </p:cNvGraphicFramePr>
          <p:nvPr>
            <p:extLst>
              <p:ext uri="{D42A27DB-BD31-4B8C-83A1-F6EECF244321}">
                <p14:modId xmlns:p14="http://schemas.microsoft.com/office/powerpoint/2010/main" val="1257065311"/>
              </p:ext>
            </p:extLst>
          </p:nvPr>
        </p:nvGraphicFramePr>
        <p:xfrm>
          <a:off x="403415" y="1831212"/>
          <a:ext cx="8334884" cy="1901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4A178C7E-7755-C60E-61E4-7DEB142223A2}"/>
              </a:ext>
            </a:extLst>
          </p:cNvPr>
          <p:cNvSpPr>
            <a:spLocks noGrp="1"/>
          </p:cNvSpPr>
          <p:nvPr>
            <p:ph idx="1"/>
          </p:nvPr>
        </p:nvSpPr>
        <p:spPr>
          <a:xfrm>
            <a:off x="469637" y="3958160"/>
            <a:ext cx="8172586" cy="2248911"/>
          </a:xfrm>
        </p:spPr>
        <p:txBody>
          <a:bodyPr>
            <a:normAutofit fontScale="92500" lnSpcReduction="20000"/>
          </a:bodyPr>
          <a:lstStyle/>
          <a:p>
            <a:pPr marL="0" indent="0" algn="ctr">
              <a:buNone/>
            </a:pPr>
            <a:r>
              <a:rPr lang="en-US" sz="2400" dirty="0">
                <a:solidFill>
                  <a:schemeClr val="bg1"/>
                </a:solidFill>
              </a:rPr>
              <a:t>Goals</a:t>
            </a:r>
          </a:p>
          <a:p>
            <a:pPr marL="0" indent="0" algn="ctr">
              <a:buNone/>
            </a:pPr>
            <a:r>
              <a:rPr lang="en-US" sz="2400" dirty="0">
                <a:solidFill>
                  <a:schemeClr val="bg1"/>
                </a:solidFill>
              </a:rPr>
              <a:t>Head– Heart - Practice</a:t>
            </a:r>
          </a:p>
          <a:p>
            <a:pPr marL="0" indent="0" algn="ctr">
              <a:buNone/>
            </a:pPr>
            <a:r>
              <a:rPr lang="en-US" sz="2400" dirty="0">
                <a:solidFill>
                  <a:schemeClr val="bg1"/>
                </a:solidFill>
              </a:rPr>
              <a:t>Intergenerational – Family – Life Stage</a:t>
            </a:r>
          </a:p>
          <a:p>
            <a:pPr marL="0" indent="0" algn="ctr">
              <a:buNone/>
            </a:pPr>
            <a:r>
              <a:rPr lang="en-US" sz="2400" dirty="0">
                <a:solidFill>
                  <a:schemeClr val="bg1"/>
                </a:solidFill>
              </a:rPr>
              <a:t>Network Programming</a:t>
            </a:r>
          </a:p>
          <a:p>
            <a:pPr marL="0" indent="0" algn="ctr">
              <a:buNone/>
            </a:pPr>
            <a:r>
              <a:rPr lang="en-US" sz="2400" dirty="0">
                <a:solidFill>
                  <a:schemeClr val="bg1"/>
                </a:solidFill>
              </a:rPr>
              <a:t>Pathways (Personalize)</a:t>
            </a:r>
          </a:p>
          <a:p>
            <a:pPr marL="0" indent="0" algn="ctr">
              <a:buNone/>
            </a:pPr>
            <a:r>
              <a:rPr lang="en-US" sz="2400" dirty="0">
                <a:solidFill>
                  <a:schemeClr val="bg1"/>
                </a:solidFill>
              </a:rPr>
              <a:t>Playlists</a:t>
            </a:r>
          </a:p>
        </p:txBody>
      </p:sp>
    </p:spTree>
    <p:extLst>
      <p:ext uri="{BB962C8B-B14F-4D97-AF65-F5344CB8AC3E}">
        <p14:creationId xmlns:p14="http://schemas.microsoft.com/office/powerpoint/2010/main" val="4060379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Family</a:t>
            </a: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E6EB4C88-EF61-7F45-A1F1-162BC23E4C7B}"/>
              </a:ext>
            </a:extLst>
          </p:cNvPr>
          <p:cNvGraphicFramePr/>
          <p:nvPr>
            <p:extLst>
              <p:ext uri="{D42A27DB-BD31-4B8C-83A1-F6EECF244321}">
                <p14:modId xmlns:p14="http://schemas.microsoft.com/office/powerpoint/2010/main" val="320704069"/>
              </p:ext>
            </p:extLst>
          </p:nvPr>
        </p:nvGraphicFramePr>
        <p:xfrm>
          <a:off x="501777" y="2002435"/>
          <a:ext cx="8140446" cy="2731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C76103EF-6613-4C19-6387-84F167D64E88}"/>
              </a:ext>
            </a:extLst>
          </p:cNvPr>
          <p:cNvSpPr>
            <a:spLocks noGrp="1"/>
          </p:cNvSpPr>
          <p:nvPr>
            <p:ph idx="1"/>
          </p:nvPr>
        </p:nvSpPr>
        <p:spPr>
          <a:xfrm>
            <a:off x="755523" y="4810822"/>
            <a:ext cx="7886700" cy="1682053"/>
          </a:xfrm>
        </p:spPr>
        <p:txBody>
          <a:bodyPr/>
          <a:lstStyle/>
          <a:p>
            <a:pPr marL="342900" marR="0" lvl="0" indent="-342900">
              <a:spcBef>
                <a:spcPts val="0"/>
              </a:spcBef>
              <a:spcAft>
                <a:spcPts val="0"/>
              </a:spcAft>
              <a:buFont typeface="Segoe UI Symbol" panose="020B0502040204020203" pitchFamily="34" charset="0"/>
              <a:buChar char="✦"/>
              <a:tabLst>
                <a:tab pos="914400" algn="l"/>
              </a:tabLst>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Family faith practices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egoe UI Symbol" panose="020B0502040204020203" pitchFamily="34" charset="0"/>
              <a:buChar char="✦"/>
              <a:tabLst>
                <a:tab pos="914400" algn="l"/>
              </a:tabLst>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Celebrating </a:t>
            </a:r>
            <a:r>
              <a:rPr lang="en-US" sz="18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m</a:t>
            </a: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ilestones</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egoe UI Symbol" panose="020B0502040204020203" pitchFamily="34" charset="0"/>
              <a:buChar char="✦"/>
              <a:tabLst>
                <a:tab pos="914400" algn="l"/>
              </a:tabLst>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Celebrating church year seasons</a:t>
            </a:r>
          </a:p>
          <a:p>
            <a:pPr marL="342900" marR="0" lvl="0" indent="-342900">
              <a:spcBef>
                <a:spcPts val="0"/>
              </a:spcBef>
              <a:spcAft>
                <a:spcPts val="0"/>
              </a:spcAft>
              <a:buFont typeface="Segoe UI Symbol" panose="020B0502040204020203" pitchFamily="34" charset="0"/>
              <a:buChar char="✦"/>
              <a:tabLst>
                <a:tab pos="914400" algn="l"/>
              </a:tabLst>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Parenting practices and skills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appropriate to the stage of life</a:t>
            </a:r>
          </a:p>
          <a:p>
            <a:pPr marL="342900" marR="0" lvl="0" indent="-342900">
              <a:spcBef>
                <a:spcPts val="0"/>
              </a:spcBef>
              <a:spcAft>
                <a:spcPts val="0"/>
              </a:spcAft>
              <a:buFont typeface="Segoe UI Symbol" panose="020B0502040204020203" pitchFamily="34" charset="0"/>
              <a:buChar char="✦"/>
              <a:tabLst>
                <a:tab pos="914400" algn="l"/>
              </a:tabLst>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Parenting for faith</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egoe UI Symbol" panose="020B0502040204020203" pitchFamily="34" charset="0"/>
              <a:buChar char="✦"/>
              <a:tabLst>
                <a:tab pos="914400" algn="l"/>
              </a:tabLst>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Family-centered gatherings and programs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church </a:t>
            </a:r>
          </a:p>
          <a:p>
            <a:endParaRPr lang="en-US" dirty="0">
              <a:solidFill>
                <a:schemeClr val="bg1"/>
              </a:solidFill>
            </a:endParaRPr>
          </a:p>
        </p:txBody>
      </p:sp>
    </p:spTree>
    <p:extLst>
      <p:ext uri="{BB962C8B-B14F-4D97-AF65-F5344CB8AC3E}">
        <p14:creationId xmlns:p14="http://schemas.microsoft.com/office/powerpoint/2010/main" val="939914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Families with Children 0-5</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1779" y="1837096"/>
            <a:ext cx="5999760" cy="4637490"/>
          </a:xfrm>
        </p:spPr>
        <p:txBody>
          <a:bodyPr>
            <a:normAutofit lnSpcReduction="10000"/>
          </a:bodyPr>
          <a:lstStyle/>
          <a:p>
            <a:pPr marL="342900" marR="0" lvl="0" indent="-342900">
              <a:lnSpc>
                <a:spcPct val="100000"/>
              </a:lnSpc>
              <a:spcBef>
                <a:spcPts val="0"/>
              </a:spcBef>
              <a:spcAft>
                <a:spcPts val="0"/>
              </a:spcAft>
              <a:buFont typeface="+mj-lt"/>
              <a:buAutoNum type="arabicPeriod"/>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Baptism preparation</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that engages the parents in their own faith growth and prepares them for nurturing faith in young children</a:t>
            </a:r>
          </a:p>
          <a:p>
            <a:pPr marL="342900" marR="0" lvl="0" indent="-342900">
              <a:lnSpc>
                <a:spcPct val="100000"/>
              </a:lnSpc>
              <a:spcBef>
                <a:spcPts val="0"/>
              </a:spcBef>
              <a:spcAft>
                <a:spcPts val="0"/>
              </a:spcAft>
              <a:buFont typeface="+mj-lt"/>
              <a:buAutoNum type="arabicPeriod"/>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Mentors</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from the church community (e.g., grandparents) to accompany parents on the journey from Baptism to start of school </a:t>
            </a:r>
          </a:p>
          <a:p>
            <a:pPr marL="342900" marR="0" lvl="0" indent="-342900">
              <a:lnSpc>
                <a:spcPct val="100000"/>
              </a:lnSpc>
              <a:spcBef>
                <a:spcPts val="0"/>
              </a:spcBef>
              <a:spcAft>
                <a:spcPts val="0"/>
              </a:spcAft>
              <a:buFont typeface="+mj-lt"/>
              <a:buAutoNum type="arabicPeriod"/>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Faith practices</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Bible stories, prayers, meal rituals, values</a:t>
            </a:r>
          </a:p>
          <a:p>
            <a:pPr marL="342900" marR="0" lvl="0" indent="-342900">
              <a:lnSpc>
                <a:spcPct val="100000"/>
              </a:lnSpc>
              <a:spcBef>
                <a:spcPts val="0"/>
              </a:spcBef>
              <a:spcAft>
                <a:spcPts val="0"/>
              </a:spcAft>
              <a:buFont typeface="+mj-lt"/>
              <a:buAutoNum type="arabicPeriod"/>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Seasons of the year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activities</a:t>
            </a:r>
          </a:p>
          <a:p>
            <a:pPr marL="342900" marR="0" lvl="0" indent="-342900">
              <a:lnSpc>
                <a:spcPct val="100000"/>
              </a:lnSpc>
              <a:spcBef>
                <a:spcPts val="0"/>
              </a:spcBef>
              <a:spcAft>
                <a:spcPts val="0"/>
              </a:spcAft>
              <a:buFont typeface="+mj-lt"/>
              <a:buAutoNum type="arabicPeriod"/>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Milestones</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birthdays, baptism anniversaries, “first” milestones, entry to preschool and kindergarten</a:t>
            </a:r>
          </a:p>
          <a:p>
            <a:pPr marL="342900" marR="0" lvl="0" indent="-342900">
              <a:lnSpc>
                <a:spcPct val="100000"/>
              </a:lnSpc>
              <a:spcBef>
                <a:spcPts val="0"/>
              </a:spcBef>
              <a:spcAft>
                <a:spcPts val="0"/>
              </a:spcAft>
              <a:buFont typeface="+mj-lt"/>
              <a:buAutoNum type="arabicPeriod"/>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Parenting knowledge</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understanding young child development and practices for effective parenting of young children </a:t>
            </a:r>
          </a:p>
          <a:p>
            <a:pPr marL="342900" marR="0" lvl="0" indent="-342900">
              <a:lnSpc>
                <a:spcPct val="100000"/>
              </a:lnSpc>
              <a:spcBef>
                <a:spcPts val="0"/>
              </a:spcBef>
              <a:spcAft>
                <a:spcPts val="0"/>
              </a:spcAft>
              <a:buFont typeface="+mj-lt"/>
              <a:buAutoNum type="arabicPeriod"/>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Parenting for faith skills -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reading a Bible story, praying with a young child, having faith conversations</a:t>
            </a:r>
          </a:p>
          <a:p>
            <a:pPr marL="342900" marR="0" lvl="0" indent="-342900">
              <a:lnSpc>
                <a:spcPct val="100000"/>
              </a:lnSpc>
              <a:spcBef>
                <a:spcPts val="0"/>
              </a:spcBef>
              <a:spcAft>
                <a:spcPts val="0"/>
              </a:spcAft>
              <a:buFont typeface="+mj-lt"/>
              <a:buAutoNum type="arabicPeriod"/>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Online group</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for parents of young children</a:t>
            </a:r>
          </a:p>
          <a:p>
            <a:pPr marL="342900" marR="0" lvl="0" indent="-342900">
              <a:lnSpc>
                <a:spcPct val="100000"/>
              </a:lnSpc>
              <a:spcBef>
                <a:spcPts val="0"/>
              </a:spcBef>
              <a:spcAft>
                <a:spcPts val="0"/>
              </a:spcAft>
              <a:buFont typeface="+mj-lt"/>
              <a:buAutoNum type="arabicPeriod"/>
            </a:pPr>
            <a:r>
              <a:rPr lang="en-US"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Gatherings for parents and for families </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church</a:t>
            </a:r>
          </a:p>
        </p:txBody>
      </p:sp>
      <p:sp>
        <p:nvSpPr>
          <p:cNvPr id="2" name="TextBox 1">
            <a:extLst>
              <a:ext uri="{FF2B5EF4-FFF2-40B4-BE49-F238E27FC236}">
                <a16:creationId xmlns:a16="http://schemas.microsoft.com/office/drawing/2014/main" id="{5FE824C6-D185-7A9D-088C-42B94183B98A}"/>
              </a:ext>
            </a:extLst>
          </p:cNvPr>
          <p:cNvSpPr txBox="1"/>
          <p:nvPr/>
        </p:nvSpPr>
        <p:spPr>
          <a:xfrm>
            <a:off x="6981986" y="1968285"/>
            <a:ext cx="1286360" cy="2031325"/>
          </a:xfrm>
          <a:prstGeom prst="rect">
            <a:avLst/>
          </a:prstGeom>
          <a:noFill/>
        </p:spPr>
        <p:txBody>
          <a:bodyPr wrap="square" rtlCol="0">
            <a:spAutoFit/>
          </a:bodyPr>
          <a:lstStyle/>
          <a:p>
            <a:r>
              <a:rPr lang="en-US" dirty="0">
                <a:solidFill>
                  <a:schemeClr val="accent2"/>
                </a:solidFill>
              </a:rPr>
              <a:t>At Church</a:t>
            </a:r>
          </a:p>
          <a:p>
            <a:endParaRPr lang="en-US" dirty="0">
              <a:solidFill>
                <a:schemeClr val="accent2"/>
              </a:solidFill>
            </a:endParaRPr>
          </a:p>
          <a:p>
            <a:r>
              <a:rPr lang="en-US" dirty="0">
                <a:solidFill>
                  <a:schemeClr val="accent2"/>
                </a:solidFill>
              </a:rPr>
              <a:t>At Home</a:t>
            </a:r>
          </a:p>
          <a:p>
            <a:endParaRPr lang="en-US" dirty="0">
              <a:solidFill>
                <a:schemeClr val="accent2"/>
              </a:solidFill>
            </a:endParaRPr>
          </a:p>
          <a:p>
            <a:r>
              <a:rPr lang="en-US" dirty="0">
                <a:solidFill>
                  <a:schemeClr val="accent2"/>
                </a:solidFill>
              </a:rPr>
              <a:t>Online</a:t>
            </a:r>
          </a:p>
          <a:p>
            <a:endParaRPr lang="en-US" dirty="0">
              <a:solidFill>
                <a:schemeClr val="accent2"/>
              </a:solidFill>
            </a:endParaRPr>
          </a:p>
          <a:p>
            <a:r>
              <a:rPr lang="en-US" dirty="0">
                <a:solidFill>
                  <a:schemeClr val="accent2"/>
                </a:solidFill>
              </a:rPr>
              <a:t>Hybrid </a:t>
            </a:r>
          </a:p>
        </p:txBody>
      </p:sp>
    </p:spTree>
    <p:extLst>
      <p:ext uri="{BB962C8B-B14F-4D97-AF65-F5344CB8AC3E}">
        <p14:creationId xmlns:p14="http://schemas.microsoft.com/office/powerpoint/2010/main" val="820624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20C0356-0E4B-5344-8A68-F28F793771C3}"/>
              </a:ext>
            </a:extLst>
          </p:cNvPr>
          <p:cNvSpPr>
            <a:spLocks noGrp="1"/>
          </p:cNvSpPr>
          <p:nvPr>
            <p:ph type="title"/>
          </p:nvPr>
        </p:nvSpPr>
        <p:spPr>
          <a:xfrm>
            <a:off x="628650" y="365125"/>
            <a:ext cx="7886700" cy="1325563"/>
          </a:xfrm>
        </p:spPr>
        <p:txBody>
          <a:bodyPr>
            <a:normAutofit/>
          </a:bodyPr>
          <a:lstStyle/>
          <a:p>
            <a:pPr algn="ctr"/>
            <a:r>
              <a:rPr lang="en-US" dirty="0">
                <a:solidFill>
                  <a:schemeClr val="bg1"/>
                </a:solidFill>
              </a:rPr>
              <a:t>Faith Formation Networks</a:t>
            </a:r>
          </a:p>
        </p:txBody>
      </p:sp>
      <p:sp>
        <p:nvSpPr>
          <p:cNvPr id="2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01779" y="1837096"/>
            <a:ext cx="8216018" cy="4637490"/>
          </a:xfrm>
        </p:spPr>
        <p:txBody>
          <a:bodyPr>
            <a:normAutofit/>
          </a:bodyPr>
          <a:lstStyle/>
          <a:p>
            <a:pPr marL="0" marR="0" lvl="0" indent="0" algn="ctr">
              <a:lnSpc>
                <a:spcPct val="100000"/>
              </a:lnSpc>
              <a:spcBef>
                <a:spcPts val="0"/>
              </a:spcBef>
              <a:spcAft>
                <a:spcPts val="0"/>
              </a:spcAft>
              <a:buNone/>
            </a:pP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Family Faith Practice</a:t>
            </a:r>
          </a:p>
          <a:p>
            <a:pPr marL="0" marR="0" lvl="0" indent="0" algn="ctr">
              <a:lnSpc>
                <a:spcPct val="100000"/>
              </a:lnSpc>
              <a:spcBef>
                <a:spcPts val="0"/>
              </a:spcBef>
              <a:spcAft>
                <a:spcPts val="0"/>
              </a:spcAft>
              <a:buNone/>
            </a:pPr>
            <a:r>
              <a:rPr lang="en-US" sz="3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https://www.familyfaithpractice.com</a:t>
            </a:r>
            <a:endParaRPr lang="en-US" sz="36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0"/>
              </a:spcAft>
              <a:buNone/>
            </a:pPr>
            <a:endParaRPr lang="en-US" sz="3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a:lnSpc>
                <a:spcPct val="100000"/>
              </a:lnSpc>
              <a:spcBef>
                <a:spcPts val="0"/>
              </a:spcBef>
              <a:spcAft>
                <a:spcPts val="0"/>
              </a:spcAft>
              <a:buNone/>
            </a:pP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Seasons of Adult Faith</a:t>
            </a:r>
          </a:p>
          <a:p>
            <a:pPr marL="0" marR="0" lvl="0" indent="0" algn="ctr">
              <a:lnSpc>
                <a:spcPct val="100000"/>
              </a:lnSpc>
              <a:spcBef>
                <a:spcPts val="0"/>
              </a:spcBef>
              <a:spcAft>
                <a:spcPts val="0"/>
              </a:spcAft>
              <a:buNone/>
            </a:pPr>
            <a:r>
              <a:rPr lang="en-US" sz="3600" dirty="0">
                <a:solidFill>
                  <a:schemeClr val="accent2"/>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https://www.seasonsofadultfaith.com</a:t>
            </a:r>
            <a:r>
              <a:rPr lang="en-US" sz="360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a:lnSpc>
                <a:spcPct val="100000"/>
              </a:lnSpc>
              <a:spcBef>
                <a:spcPts val="0"/>
              </a:spcBef>
              <a:spcAft>
                <a:spcPts val="0"/>
              </a:spcAft>
              <a:buNone/>
            </a:pP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130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posing for a photo&#10;&#10;Description automatically generated">
            <a:extLst>
              <a:ext uri="{FF2B5EF4-FFF2-40B4-BE49-F238E27FC236}">
                <a16:creationId xmlns:a16="http://schemas.microsoft.com/office/drawing/2014/main" id="{2AA21975-E1AC-404F-BBB3-37E515021D24}"/>
              </a:ext>
            </a:extLst>
          </p:cNvPr>
          <p:cNvPicPr>
            <a:picLocks noChangeAspect="1"/>
          </p:cNvPicPr>
          <p:nvPr/>
        </p:nvPicPr>
        <p:blipFill rotWithShape="1">
          <a:blip r:embed="rId2"/>
          <a:srcRect l="10759" t="18647" r="12879"/>
          <a:stretch/>
        </p:blipFill>
        <p:spPr>
          <a:xfrm>
            <a:off x="20" y="0"/>
            <a:ext cx="9143980" cy="6137164"/>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B0A52A24-7B71-AD4D-8DAE-138C85E16778}"/>
              </a:ext>
            </a:extLst>
          </p:cNvPr>
          <p:cNvSpPr>
            <a:spLocks noGrp="1"/>
          </p:cNvSpPr>
          <p:nvPr>
            <p:ph type="subTitle" idx="1"/>
          </p:nvPr>
        </p:nvSpPr>
        <p:spPr>
          <a:xfrm>
            <a:off x="0" y="5602471"/>
            <a:ext cx="7339422" cy="635894"/>
          </a:xfrm>
        </p:spPr>
        <p:txBody>
          <a:bodyPr anchor="ctr">
            <a:noAutofit/>
          </a:bodyPr>
          <a:lstStyle/>
          <a:p>
            <a:pPr>
              <a:spcBef>
                <a:spcPts val="0"/>
              </a:spcBef>
              <a:spcAft>
                <a:spcPts val="600"/>
              </a:spcAft>
            </a:pPr>
            <a:r>
              <a:rPr lang="en-US" sz="4000" dirty="0">
                <a:latin typeface="Candara" panose="020E0502030303020204" pitchFamily="34" charset="0"/>
              </a:rPr>
              <a:t>Designing and Implementing</a:t>
            </a:r>
          </a:p>
        </p:txBody>
      </p:sp>
    </p:spTree>
    <p:extLst>
      <p:ext uri="{BB962C8B-B14F-4D97-AF65-F5344CB8AC3E}">
        <p14:creationId xmlns:p14="http://schemas.microsoft.com/office/powerpoint/2010/main" val="1793866116"/>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69EABC-F017-F84C-A608-110107503CD8}"/>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ctr"/>
            <a:r>
              <a:rPr lang="en-US" dirty="0">
                <a:solidFill>
                  <a:schemeClr val="bg1"/>
                </a:solidFill>
                <a:latin typeface="Candara"/>
                <a:cs typeface="Candara"/>
              </a:rPr>
              <a:t>Involvement Over Time</a:t>
            </a:r>
            <a:endParaRPr lang="en-US" kern="1200" dirty="0">
              <a:solidFill>
                <a:schemeClr val="bg1"/>
              </a:solidFill>
            </a:endParaRPr>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5">
            <a:extLst>
              <a:ext uri="{FF2B5EF4-FFF2-40B4-BE49-F238E27FC236}">
                <a16:creationId xmlns:a16="http://schemas.microsoft.com/office/drawing/2014/main" id="{907D50B5-AFAE-3C91-D68F-767DA4914456}"/>
              </a:ext>
            </a:extLst>
          </p:cNvPr>
          <p:cNvGraphicFramePr>
            <a:graphicFrameLocks noGrp="1"/>
          </p:cNvGraphicFramePr>
          <p:nvPr>
            <p:ph idx="1"/>
          </p:nvPr>
        </p:nvGraphicFramePr>
        <p:xfrm>
          <a:off x="628650" y="1938233"/>
          <a:ext cx="7886700" cy="466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098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60C3E1-5726-ED4C-AF26-25DA6825D878}"/>
              </a:ext>
            </a:extLst>
          </p:cNvPr>
          <p:cNvSpPr>
            <a:spLocks noGrp="1"/>
          </p:cNvSpPr>
          <p:nvPr>
            <p:ph type="title"/>
          </p:nvPr>
        </p:nvSpPr>
        <p:spPr>
          <a:xfrm>
            <a:off x="628650" y="237211"/>
            <a:ext cx="7886700" cy="1439189"/>
          </a:xfrm>
        </p:spPr>
        <p:txBody>
          <a:bodyPr>
            <a:normAutofit/>
          </a:bodyPr>
          <a:lstStyle/>
          <a:p>
            <a:pPr algn="ctr"/>
            <a:r>
              <a:rPr lang="en-US" dirty="0">
                <a:solidFill>
                  <a:schemeClr val="bg1"/>
                </a:solidFill>
              </a:rPr>
              <a:t>Planning</a:t>
            </a:r>
            <a:br>
              <a:rPr lang="en-US" sz="4000" dirty="0">
                <a:solidFill>
                  <a:schemeClr val="bg1"/>
                </a:solidFill>
              </a:rPr>
            </a:br>
            <a:r>
              <a:rPr lang="en-US" sz="3200" i="1" dirty="0">
                <a:solidFill>
                  <a:schemeClr val="bg1"/>
                </a:solidFill>
              </a:rPr>
              <a:t>sustain – enhance – expand - create</a:t>
            </a:r>
          </a:p>
        </p:txBody>
      </p:sp>
      <p:sp>
        <p:nvSpPr>
          <p:cNvPr id="6" name="Content Placeholder 5">
            <a:extLst>
              <a:ext uri="{FF2B5EF4-FFF2-40B4-BE49-F238E27FC236}">
                <a16:creationId xmlns:a16="http://schemas.microsoft.com/office/drawing/2014/main" id="{A4001707-88CE-6E4C-802D-689EE2B8F976}"/>
              </a:ext>
            </a:extLst>
          </p:cNvPr>
          <p:cNvSpPr>
            <a:spLocks noGrp="1"/>
          </p:cNvSpPr>
          <p:nvPr>
            <p:ph idx="1"/>
          </p:nvPr>
        </p:nvSpPr>
        <p:spPr>
          <a:xfrm>
            <a:off x="304800" y="3810000"/>
            <a:ext cx="8229600" cy="2861269"/>
          </a:xfrm>
        </p:spPr>
        <p:txBody>
          <a:bodyPr>
            <a:normAutofit fontScale="92500" lnSpcReduction="20000"/>
          </a:bodyPr>
          <a:lstStyle/>
          <a:p>
            <a:r>
              <a:rPr lang="en-US" b="1" dirty="0">
                <a:solidFill>
                  <a:schemeClr val="bg1"/>
                </a:solidFill>
              </a:rPr>
              <a:t>Short-Term Planning</a:t>
            </a:r>
            <a:r>
              <a:rPr lang="en-US" dirty="0">
                <a:solidFill>
                  <a:schemeClr val="bg1"/>
                </a:solidFill>
              </a:rPr>
              <a:t> – ideas that can be integrated into existing plans and programs OR can be designed and implemented quickly in the 2022-23 program year </a:t>
            </a:r>
          </a:p>
          <a:p>
            <a:r>
              <a:rPr lang="en-US" b="1" dirty="0">
                <a:solidFill>
                  <a:schemeClr val="bg1"/>
                </a:solidFill>
              </a:rPr>
              <a:t>Mid-Term Planning </a:t>
            </a:r>
            <a:r>
              <a:rPr lang="en-US" dirty="0">
                <a:solidFill>
                  <a:schemeClr val="bg1"/>
                </a:solidFill>
              </a:rPr>
              <a:t>– ideas that need more design time and that can be implemented within one or two years (2023-24)</a:t>
            </a:r>
          </a:p>
          <a:p>
            <a:r>
              <a:rPr lang="en-US" b="1" dirty="0">
                <a:solidFill>
                  <a:schemeClr val="bg1"/>
                </a:solidFill>
              </a:rPr>
              <a:t>Long-Term Planning</a:t>
            </a:r>
            <a:r>
              <a:rPr lang="en-US" dirty="0">
                <a:solidFill>
                  <a:schemeClr val="bg1"/>
                </a:solidFill>
              </a:rPr>
              <a:t> – ideas that need design time, piloting and testing, and then implementation over the next several years </a:t>
            </a:r>
          </a:p>
        </p:txBody>
      </p:sp>
      <p:pic>
        <p:nvPicPr>
          <p:cNvPr id="4" name="Picture 3" descr="A picture containing cup, table, sitting, green&#10;&#10;Description automatically generated">
            <a:extLst>
              <a:ext uri="{FF2B5EF4-FFF2-40B4-BE49-F238E27FC236}">
                <a16:creationId xmlns:a16="http://schemas.microsoft.com/office/drawing/2014/main" id="{FE5767EE-46B1-1A4D-8A55-71D9C1C4162A}"/>
              </a:ext>
            </a:extLst>
          </p:cNvPr>
          <p:cNvPicPr>
            <a:picLocks noChangeAspect="1"/>
          </p:cNvPicPr>
          <p:nvPr/>
        </p:nvPicPr>
        <p:blipFill rotWithShape="1">
          <a:blip r:embed="rId2"/>
          <a:srcRect t="18194" b="13658"/>
          <a:stretch/>
        </p:blipFill>
        <p:spPr>
          <a:xfrm>
            <a:off x="1981200" y="1905000"/>
            <a:ext cx="4669277" cy="1752601"/>
          </a:xfrm>
          <a:prstGeom prst="rect">
            <a:avLst/>
          </a:prstGeom>
          <a:solidFill>
            <a:schemeClr val="tx1"/>
          </a:solidFill>
        </p:spPr>
      </p:pic>
    </p:spTree>
    <p:extLst>
      <p:ext uri="{BB962C8B-B14F-4D97-AF65-F5344CB8AC3E}">
        <p14:creationId xmlns:p14="http://schemas.microsoft.com/office/powerpoint/2010/main" val="3931845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posing for a photo&#10;&#10;Description automatically generated">
            <a:extLst>
              <a:ext uri="{FF2B5EF4-FFF2-40B4-BE49-F238E27FC236}">
                <a16:creationId xmlns:a16="http://schemas.microsoft.com/office/drawing/2014/main" id="{2AA21975-E1AC-404F-BBB3-37E515021D24}"/>
              </a:ext>
            </a:extLst>
          </p:cNvPr>
          <p:cNvPicPr>
            <a:picLocks noChangeAspect="1"/>
          </p:cNvPicPr>
          <p:nvPr/>
        </p:nvPicPr>
        <p:blipFill rotWithShape="1">
          <a:blip r:embed="rId2"/>
          <a:srcRect l="10759" t="18647" r="12879"/>
          <a:stretch/>
        </p:blipFill>
        <p:spPr>
          <a:xfrm>
            <a:off x="20" y="0"/>
            <a:ext cx="9143980" cy="6137164"/>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B0A52A24-7B71-AD4D-8DAE-138C85E16778}"/>
              </a:ext>
            </a:extLst>
          </p:cNvPr>
          <p:cNvSpPr>
            <a:spLocks noGrp="1"/>
          </p:cNvSpPr>
          <p:nvPr>
            <p:ph type="subTitle" idx="1"/>
          </p:nvPr>
        </p:nvSpPr>
        <p:spPr>
          <a:xfrm>
            <a:off x="0" y="5602471"/>
            <a:ext cx="7339422" cy="635894"/>
          </a:xfrm>
        </p:spPr>
        <p:txBody>
          <a:bodyPr anchor="ctr">
            <a:noAutofit/>
          </a:bodyPr>
          <a:lstStyle/>
          <a:p>
            <a:pPr>
              <a:spcBef>
                <a:spcPts val="0"/>
              </a:spcBef>
              <a:spcAft>
                <a:spcPts val="600"/>
              </a:spcAft>
            </a:pPr>
            <a:r>
              <a:rPr lang="en-US" sz="4000" dirty="0">
                <a:latin typeface="Candara" panose="020E0502030303020204" pitchFamily="34" charset="0"/>
              </a:rPr>
              <a:t>Capacity Building</a:t>
            </a:r>
          </a:p>
        </p:txBody>
      </p:sp>
    </p:spTree>
    <p:extLst>
      <p:ext uri="{BB962C8B-B14F-4D97-AF65-F5344CB8AC3E}">
        <p14:creationId xmlns:p14="http://schemas.microsoft.com/office/powerpoint/2010/main" val="36451912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CFEEA2A-C58B-2043-95DA-02B3D5FFDA9D}"/>
              </a:ext>
            </a:extLst>
          </p:cNvPr>
          <p:cNvSpPr>
            <a:spLocks noGrp="1"/>
          </p:cNvSpPr>
          <p:nvPr>
            <p:ph type="title"/>
          </p:nvPr>
        </p:nvSpPr>
        <p:spPr>
          <a:xfrm>
            <a:off x="1667692" y="1972978"/>
            <a:ext cx="5438283" cy="2993042"/>
          </a:xfrm>
        </p:spPr>
        <p:txBody>
          <a:bodyPr vert="horz" lIns="91440" tIns="45720" rIns="91440" bIns="45720" rtlCol="0" anchor="ctr">
            <a:noAutofit/>
          </a:bodyPr>
          <a:lstStyle/>
          <a:p>
            <a:pPr algn="ctr"/>
            <a:r>
              <a:rPr lang="en-US" sz="3600" i="1" kern="1200" dirty="0">
                <a:solidFill>
                  <a:schemeClr val="bg1"/>
                </a:solidFill>
                <a:latin typeface="Cambria" panose="02040503050406030204" pitchFamily="18" charset="0"/>
              </a:rPr>
              <a:t>How can a church become a center for lifelong learning and faith formation for its members and the whole community? </a:t>
            </a: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94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69EABC-F017-F84C-A608-110107503CD8}"/>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ctr"/>
            <a:r>
              <a:rPr lang="en-US" kern="1200" dirty="0">
                <a:solidFill>
                  <a:schemeClr val="bg1"/>
                </a:solidFill>
              </a:rPr>
              <a:t>Capacity Building</a:t>
            </a:r>
            <a:br>
              <a:rPr lang="en-US" kern="1200" dirty="0">
                <a:solidFill>
                  <a:schemeClr val="bg1"/>
                </a:solidFill>
              </a:rPr>
            </a:br>
            <a:r>
              <a:rPr lang="en-US" sz="3200" i="1" dirty="0">
                <a:solidFill>
                  <a:schemeClr val="bg1"/>
                </a:solidFill>
              </a:rPr>
              <a:t>Start with your strengths and assets</a:t>
            </a:r>
            <a:endParaRPr lang="en-US" sz="3200" kern="1200" dirty="0">
              <a:solidFill>
                <a:schemeClr val="bg1"/>
              </a:solidFill>
            </a:endParaRPr>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6">
            <a:extLst>
              <a:ext uri="{FF2B5EF4-FFF2-40B4-BE49-F238E27FC236}">
                <a16:creationId xmlns:a16="http://schemas.microsoft.com/office/drawing/2014/main" id="{1EC11B51-D2AB-5042-BD6E-A63F6635903B}"/>
              </a:ext>
            </a:extLst>
          </p:cNvPr>
          <p:cNvSpPr txBox="1">
            <a:spLocks/>
          </p:cNvSpPr>
          <p:nvPr/>
        </p:nvSpPr>
        <p:spPr>
          <a:xfrm>
            <a:off x="389467" y="1822020"/>
            <a:ext cx="8365066" cy="7200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chemeClr val="accent2"/>
              </a:buClr>
              <a:buNone/>
            </a:pPr>
            <a:endParaRPr lang="en-US" sz="3200" i="1" dirty="0">
              <a:solidFill>
                <a:schemeClr val="bg1"/>
              </a:solidFill>
            </a:endParaRPr>
          </a:p>
        </p:txBody>
      </p:sp>
      <p:graphicFrame>
        <p:nvGraphicFramePr>
          <p:cNvPr id="3" name="Diagram 2">
            <a:extLst>
              <a:ext uri="{FF2B5EF4-FFF2-40B4-BE49-F238E27FC236}">
                <a16:creationId xmlns:a16="http://schemas.microsoft.com/office/drawing/2014/main" id="{39D0CEE9-E82E-674A-8F66-6A2B60889894}"/>
              </a:ext>
            </a:extLst>
          </p:cNvPr>
          <p:cNvGraphicFramePr/>
          <p:nvPr/>
        </p:nvGraphicFramePr>
        <p:xfrm>
          <a:off x="1108609" y="1782352"/>
          <a:ext cx="7193819" cy="4733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1938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69EABC-F017-F84C-A608-110107503CD8}"/>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ctr"/>
            <a:r>
              <a:rPr lang="en-US" kern="1200" dirty="0">
                <a:solidFill>
                  <a:schemeClr val="bg1"/>
                </a:solidFill>
              </a:rPr>
              <a:t>Develo</a:t>
            </a:r>
            <a:r>
              <a:rPr lang="en-US" dirty="0">
                <a:solidFill>
                  <a:schemeClr val="bg1"/>
                </a:solidFill>
              </a:rPr>
              <a:t>ping Leadership</a:t>
            </a:r>
            <a:endParaRPr lang="en-US" kern="1200" dirty="0">
              <a:solidFill>
                <a:schemeClr val="bg1"/>
              </a:solidFill>
            </a:endParaRPr>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6">
            <a:extLst>
              <a:ext uri="{FF2B5EF4-FFF2-40B4-BE49-F238E27FC236}">
                <a16:creationId xmlns:a16="http://schemas.microsoft.com/office/drawing/2014/main" id="{1EC11B51-D2AB-5042-BD6E-A63F6635903B}"/>
              </a:ext>
            </a:extLst>
          </p:cNvPr>
          <p:cNvSpPr txBox="1">
            <a:spLocks/>
          </p:cNvSpPr>
          <p:nvPr/>
        </p:nvSpPr>
        <p:spPr>
          <a:xfrm>
            <a:off x="614087" y="1822020"/>
            <a:ext cx="8028136" cy="4773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2000" b="1" dirty="0">
                <a:solidFill>
                  <a:schemeClr val="accent2"/>
                </a:solidFill>
              </a:rPr>
              <a:t>Work with the time commitments that fit people’s schedules</a:t>
            </a:r>
            <a:r>
              <a:rPr lang="en-US" sz="2000" dirty="0">
                <a:solidFill>
                  <a:schemeClr val="bg1"/>
                </a:solidFill>
              </a:rPr>
              <a:t>. If leaders can serve for one day or one weekend per year, then have an opportunity ready for them. If leaders can serve for a month (four weeks) in the fall and again in the spring, have four-week program options for them.</a:t>
            </a:r>
          </a:p>
          <a:p>
            <a:pPr>
              <a:lnSpc>
                <a:spcPct val="100000"/>
              </a:lnSpc>
              <a:spcBef>
                <a:spcPts val="0"/>
              </a:spcBef>
              <a:spcAft>
                <a:spcPts val="1200"/>
              </a:spcAft>
            </a:pPr>
            <a:r>
              <a:rPr lang="en-US" sz="2000" b="1" dirty="0">
                <a:solidFill>
                  <a:schemeClr val="accent2"/>
                </a:solidFill>
              </a:rPr>
              <a:t>Offer a variety of roles. </a:t>
            </a:r>
            <a:r>
              <a:rPr lang="en-US" sz="2000" dirty="0">
                <a:solidFill>
                  <a:schemeClr val="bg1"/>
                </a:solidFill>
              </a:rPr>
              <a:t>Many people don’t want to teach or lead a pro- gram but would like to mentor or guide people one-to-one or in a small group. Develop mentoring relationships for people to learn how to pray, to serve those in need, and much more.</a:t>
            </a:r>
          </a:p>
          <a:p>
            <a:pPr>
              <a:lnSpc>
                <a:spcPct val="100000"/>
              </a:lnSpc>
              <a:spcBef>
                <a:spcPts val="0"/>
              </a:spcBef>
              <a:spcAft>
                <a:spcPts val="1200"/>
              </a:spcAft>
            </a:pPr>
            <a:r>
              <a:rPr lang="en-US" sz="2000" b="1" dirty="0">
                <a:solidFill>
                  <a:schemeClr val="accent2"/>
                </a:solidFill>
              </a:rPr>
              <a:t>Develop leadership roles with fewer tasks and divide up a large leadership role into smaller responsibilities</a:t>
            </a:r>
            <a:r>
              <a:rPr lang="en-US" sz="2000" dirty="0">
                <a:solidFill>
                  <a:schemeClr val="accent2"/>
                </a:solidFill>
              </a:rPr>
              <a:t>.</a:t>
            </a:r>
            <a:r>
              <a:rPr lang="en-US" sz="2000" dirty="0">
                <a:solidFill>
                  <a:schemeClr val="bg1"/>
                </a:solidFill>
              </a:rPr>
              <a:t> It’s easier to find and prepare people for a more limited and clearly defined leadership role, than to find a leader to do a large job. It is also a way to involve more leaders in a project or program.</a:t>
            </a:r>
          </a:p>
        </p:txBody>
      </p:sp>
    </p:spTree>
    <p:extLst>
      <p:ext uri="{BB962C8B-B14F-4D97-AF65-F5344CB8AC3E}">
        <p14:creationId xmlns:p14="http://schemas.microsoft.com/office/powerpoint/2010/main" val="2611992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69EABC-F017-F84C-A608-110107503CD8}"/>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algn="ctr"/>
            <a:r>
              <a:rPr lang="en-US" kern="1200" dirty="0">
                <a:solidFill>
                  <a:schemeClr val="bg1"/>
                </a:solidFill>
              </a:rPr>
              <a:t>Develo</a:t>
            </a:r>
            <a:r>
              <a:rPr lang="en-US" dirty="0">
                <a:solidFill>
                  <a:schemeClr val="bg1"/>
                </a:solidFill>
              </a:rPr>
              <a:t>ping Leadership</a:t>
            </a:r>
            <a:endParaRPr lang="en-US" kern="1200" dirty="0">
              <a:solidFill>
                <a:schemeClr val="bg1"/>
              </a:solidFill>
            </a:endParaRPr>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6">
            <a:extLst>
              <a:ext uri="{FF2B5EF4-FFF2-40B4-BE49-F238E27FC236}">
                <a16:creationId xmlns:a16="http://schemas.microsoft.com/office/drawing/2014/main" id="{1EC11B51-D2AB-5042-BD6E-A63F6635903B}"/>
              </a:ext>
            </a:extLst>
          </p:cNvPr>
          <p:cNvSpPr txBox="1">
            <a:spLocks/>
          </p:cNvSpPr>
          <p:nvPr/>
        </p:nvSpPr>
        <p:spPr>
          <a:xfrm>
            <a:off x="501777" y="1822020"/>
            <a:ext cx="8140446" cy="4773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000" b="1" dirty="0">
                <a:solidFill>
                  <a:schemeClr val="accent2"/>
                </a:solidFill>
              </a:rPr>
              <a:t>Design a program with a primary leadership role (teaching, presenting, facilitating activities) and support roles.</a:t>
            </a:r>
            <a:r>
              <a:rPr lang="en-US" sz="2000" dirty="0">
                <a:solidFill>
                  <a:schemeClr val="bg1"/>
                </a:solidFill>
              </a:rPr>
              <a:t> For example, a children’s pro- gram might have a lead teacher (or two) and adults or youth who serve as small group activity leaders. Small group activity leaders make a four- week commitment each year. The same could apply to any other program where there are lead presenters or facilitators and small group leaders.</a:t>
            </a:r>
          </a:p>
          <a:p>
            <a:pPr>
              <a:lnSpc>
                <a:spcPct val="100000"/>
              </a:lnSpc>
              <a:spcBef>
                <a:spcPts val="0"/>
              </a:spcBef>
              <a:spcAft>
                <a:spcPts val="600"/>
              </a:spcAft>
            </a:pPr>
            <a:r>
              <a:rPr lang="en-US" sz="2000" b="1" dirty="0">
                <a:solidFill>
                  <a:schemeClr val="accent2"/>
                </a:solidFill>
              </a:rPr>
              <a:t>Design programming in shorter units of time.</a:t>
            </a:r>
            <a:r>
              <a:rPr lang="en-US" sz="2000" dirty="0">
                <a:solidFill>
                  <a:schemeClr val="bg1"/>
                </a:solidFill>
              </a:rPr>
              <a:t> Rather than a twenty-four- week program with one leader, create four, six-week minicourses—each with a different leader. Eight-week programs can be conducted in two four-week minicourses.</a:t>
            </a:r>
          </a:p>
        </p:txBody>
      </p:sp>
    </p:spTree>
    <p:extLst>
      <p:ext uri="{BB962C8B-B14F-4D97-AF65-F5344CB8AC3E}">
        <p14:creationId xmlns:p14="http://schemas.microsoft.com/office/powerpoint/2010/main" val="2504220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13" name="Rectangle 12">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883" y="1110000"/>
            <a:ext cx="7646805"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F0AE5190-8C6A-6DF9-CD0A-528DE7D97719}"/>
              </a:ext>
            </a:extLst>
          </p:cNvPr>
          <p:cNvSpPr>
            <a:spLocks noGrp="1"/>
          </p:cNvSpPr>
          <p:nvPr>
            <p:ph type="title"/>
          </p:nvPr>
        </p:nvSpPr>
        <p:spPr>
          <a:xfrm>
            <a:off x="1493613" y="1600199"/>
            <a:ext cx="6151164" cy="3984523"/>
          </a:xfrm>
        </p:spPr>
        <p:txBody>
          <a:bodyPr vert="horz" lIns="91440" tIns="45720" rIns="91440" bIns="45720" rtlCol="0" anchor="b">
            <a:noAutofit/>
          </a:bodyPr>
          <a:lstStyle/>
          <a:p>
            <a:pPr algn="ctr"/>
            <a:r>
              <a:rPr lang="en-US" sz="3600" kern="1200" dirty="0">
                <a:solidFill>
                  <a:schemeClr val="tx1"/>
                </a:solidFill>
                <a:latin typeface="+mn-lt"/>
                <a:ea typeface="+mj-ea"/>
                <a:cs typeface="+mj-cs"/>
              </a:rPr>
              <a:t>Next Steps - A Guided Process of Developing a Lifelong Plan</a:t>
            </a:r>
            <a:br>
              <a:rPr lang="en-US" sz="3600" kern="1200" dirty="0">
                <a:solidFill>
                  <a:schemeClr val="tx1"/>
                </a:solidFill>
                <a:latin typeface="+mn-lt"/>
                <a:ea typeface="+mj-ea"/>
                <a:cs typeface="+mj-cs"/>
              </a:rPr>
            </a:br>
            <a:br>
              <a:rPr lang="en-US" sz="3600" kern="1200" dirty="0">
                <a:solidFill>
                  <a:schemeClr val="tx1"/>
                </a:solidFill>
                <a:latin typeface="+mn-lt"/>
                <a:ea typeface="+mj-ea"/>
                <a:cs typeface="+mj-cs"/>
              </a:rPr>
            </a:br>
            <a:r>
              <a:rPr lang="en-US" sz="3600" kern="1200" dirty="0">
                <a:solidFill>
                  <a:schemeClr val="tx1"/>
                </a:solidFill>
                <a:latin typeface="+mn-lt"/>
                <a:ea typeface="+mj-ea"/>
                <a:cs typeface="+mj-cs"/>
              </a:rPr>
              <a:t>Online Sessions: </a:t>
            </a:r>
            <a:br>
              <a:rPr lang="en-US" sz="3600" kern="1200" dirty="0">
                <a:solidFill>
                  <a:schemeClr val="tx1"/>
                </a:solidFill>
                <a:latin typeface="+mn-lt"/>
                <a:ea typeface="+mj-ea"/>
                <a:cs typeface="+mj-cs"/>
              </a:rPr>
            </a:br>
            <a:r>
              <a:rPr lang="en-US" sz="3600" kern="1200" dirty="0">
                <a:solidFill>
                  <a:schemeClr val="tx1"/>
                </a:solidFill>
                <a:latin typeface="+mn-lt"/>
                <a:ea typeface="+mj-ea"/>
                <a:cs typeface="+mj-cs"/>
              </a:rPr>
              <a:t>January through June 2023</a:t>
            </a:r>
            <a:br>
              <a:rPr lang="en-US" sz="3600" kern="1200" dirty="0">
                <a:solidFill>
                  <a:schemeClr val="tx1"/>
                </a:solidFill>
                <a:latin typeface="+mn-lt"/>
                <a:ea typeface="+mj-ea"/>
                <a:cs typeface="+mj-cs"/>
              </a:rPr>
            </a:br>
            <a:br>
              <a:rPr lang="en-US" sz="3600" kern="1200" dirty="0">
                <a:solidFill>
                  <a:schemeClr val="tx1"/>
                </a:solidFill>
                <a:latin typeface="+mn-lt"/>
                <a:ea typeface="+mj-ea"/>
                <a:cs typeface="+mj-cs"/>
              </a:rPr>
            </a:br>
            <a:r>
              <a:rPr lang="en-US" sz="3600" kern="1200" dirty="0">
                <a:solidFill>
                  <a:schemeClr val="tx1"/>
                </a:solidFill>
                <a:latin typeface="+mn-lt"/>
                <a:ea typeface="+mj-ea"/>
                <a:cs typeface="+mj-cs"/>
              </a:rPr>
              <a:t>Write Me: </a:t>
            </a:r>
            <a:br>
              <a:rPr lang="en-US" sz="3600" kern="1200" dirty="0">
                <a:solidFill>
                  <a:schemeClr val="tx1"/>
                </a:solidFill>
                <a:latin typeface="+mn-lt"/>
                <a:ea typeface="+mj-ea"/>
                <a:cs typeface="+mj-cs"/>
              </a:rPr>
            </a:br>
            <a:r>
              <a:rPr lang="en-US" sz="3600" kern="1200" dirty="0">
                <a:solidFill>
                  <a:schemeClr val="tx1"/>
                </a:solidFill>
                <a:latin typeface="+mn-lt"/>
                <a:ea typeface="+mj-ea"/>
                <a:cs typeface="+mj-cs"/>
                <a:hlinkClick r:id="rId3"/>
              </a:rPr>
              <a:t>jroberto@lifelongfaith.com</a:t>
            </a:r>
            <a:r>
              <a:rPr lang="en-US" sz="3600" kern="1200" dirty="0">
                <a:solidFill>
                  <a:schemeClr val="tx1"/>
                </a:solidFill>
                <a:latin typeface="+mn-lt"/>
                <a:ea typeface="+mj-ea"/>
                <a:cs typeface="+mj-cs"/>
              </a:rPr>
              <a:t> </a:t>
            </a:r>
          </a:p>
        </p:txBody>
      </p:sp>
    </p:spTree>
    <p:extLst>
      <p:ext uri="{BB962C8B-B14F-4D97-AF65-F5344CB8AC3E}">
        <p14:creationId xmlns:p14="http://schemas.microsoft.com/office/powerpoint/2010/main" val="96996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77F6282-9F1B-F340-B74A-0507F41EF664}"/>
              </a:ext>
            </a:extLst>
          </p:cNvPr>
          <p:cNvPicPr>
            <a:picLocks noChangeAspect="1"/>
          </p:cNvPicPr>
          <p:nvPr/>
        </p:nvPicPr>
        <p:blipFill rotWithShape="1">
          <a:blip r:embed="rId2"/>
          <a:srcRect t="23006" b="1994"/>
          <a:stretch/>
        </p:blipFill>
        <p:spPr>
          <a:xfrm>
            <a:off x="866689" y="1129986"/>
            <a:ext cx="7543801" cy="5657843"/>
          </a:xfrm>
          <a:prstGeom prst="rect">
            <a:avLst/>
          </a:prstGeom>
        </p:spPr>
      </p:pic>
      <p:sp>
        <p:nvSpPr>
          <p:cNvPr id="19" name="Rectangle 1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5A8C2BA3-82F0-E748-BFCA-8374A3ED2924}"/>
              </a:ext>
            </a:extLst>
          </p:cNvPr>
          <p:cNvSpPr>
            <a:spLocks noGrp="1"/>
          </p:cNvSpPr>
          <p:nvPr>
            <p:ph type="title"/>
          </p:nvPr>
        </p:nvSpPr>
        <p:spPr>
          <a:xfrm>
            <a:off x="-2286" y="0"/>
            <a:ext cx="9143999" cy="1059816"/>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r>
              <a:rPr lang="en-US" sz="3600" i="1" dirty="0">
                <a:solidFill>
                  <a:srgbClr val="FFFFFF"/>
                </a:solidFill>
                <a:latin typeface="Cambria" panose="02040503050406030204" pitchFamily="18" charset="0"/>
              </a:rPr>
              <a:t>Accompanying people throughout life as they </a:t>
            </a:r>
            <a:br>
              <a:rPr lang="en-US" sz="3600" i="1" dirty="0">
                <a:solidFill>
                  <a:srgbClr val="FFFFFF"/>
                </a:solidFill>
                <a:latin typeface="Cambria" panose="02040503050406030204" pitchFamily="18" charset="0"/>
              </a:rPr>
            </a:br>
            <a:r>
              <a:rPr lang="en-US" sz="3600" i="1" dirty="0">
                <a:solidFill>
                  <a:srgbClr val="FFFFFF"/>
                </a:solidFill>
                <a:latin typeface="Cambria" panose="02040503050406030204" pitchFamily="18" charset="0"/>
              </a:rPr>
              <a:t>learn, mature, and practice their faith</a:t>
            </a:r>
          </a:p>
        </p:txBody>
      </p:sp>
    </p:spTree>
    <p:extLst>
      <p:ext uri="{BB962C8B-B14F-4D97-AF65-F5344CB8AC3E}">
        <p14:creationId xmlns:p14="http://schemas.microsoft.com/office/powerpoint/2010/main" val="247413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rgbClr val="FFFFFF"/>
                </a:solidFill>
              </a:rPr>
              <a:t>Faith for a Lifetime</a:t>
            </a:r>
            <a:endParaRPr lang="en-US"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Content Placeholder 5">
            <a:extLst>
              <a:ext uri="{FF2B5EF4-FFF2-40B4-BE49-F238E27FC236}">
                <a16:creationId xmlns:a16="http://schemas.microsoft.com/office/drawing/2014/main" id="{AEEC98A3-7E0F-C14A-8270-50054018B619}"/>
              </a:ext>
            </a:extLst>
          </p:cNvPr>
          <p:cNvGraphicFramePr>
            <a:graphicFrameLocks/>
          </p:cNvGraphicFramePr>
          <p:nvPr>
            <p:extLst>
              <p:ext uri="{D42A27DB-BD31-4B8C-83A1-F6EECF244321}">
                <p14:modId xmlns:p14="http://schemas.microsoft.com/office/powerpoint/2010/main" val="4144552001"/>
              </p:ext>
            </p:extLst>
          </p:nvPr>
        </p:nvGraphicFramePr>
        <p:xfrm>
          <a:off x="403415" y="2715219"/>
          <a:ext cx="8334884" cy="2764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1">
            <a:extLst>
              <a:ext uri="{FF2B5EF4-FFF2-40B4-BE49-F238E27FC236}">
                <a16:creationId xmlns:a16="http://schemas.microsoft.com/office/drawing/2014/main" id="{362D8E6F-BB27-B648-AA2D-A066E7F177B3}"/>
              </a:ext>
            </a:extLst>
          </p:cNvPr>
          <p:cNvSpPr>
            <a:spLocks noGrp="1"/>
          </p:cNvSpPr>
          <p:nvPr>
            <p:ph idx="1"/>
          </p:nvPr>
        </p:nvSpPr>
        <p:spPr>
          <a:xfrm>
            <a:off x="336418" y="1866430"/>
            <a:ext cx="8180615" cy="1149822"/>
          </a:xfrm>
        </p:spPr>
        <p:txBody>
          <a:bodyPr anchor="ctr">
            <a:noAutofit/>
          </a:bodyPr>
          <a:lstStyle/>
          <a:p>
            <a:pPr marL="0" indent="0" algn="ctr">
              <a:buNone/>
            </a:pPr>
            <a:r>
              <a:rPr lang="en-US" sz="4000" i="1" dirty="0">
                <a:solidFill>
                  <a:schemeClr val="bg1"/>
                </a:solidFill>
                <a:latin typeface="Candara" panose="020E0502030303020204" pitchFamily="34" charset="0"/>
              </a:rPr>
              <a:t>Lifelong</a:t>
            </a:r>
            <a:endParaRPr lang="en-US" sz="4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07199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628650" y="365125"/>
            <a:ext cx="7886700" cy="1325563"/>
          </a:xfrm>
        </p:spPr>
        <p:txBody>
          <a:bodyPr>
            <a:normAutofit/>
          </a:bodyPr>
          <a:lstStyle/>
          <a:p>
            <a:pPr algn="ctr"/>
            <a:r>
              <a:rPr lang="en-US" dirty="0">
                <a:solidFill>
                  <a:srgbClr val="FFFFFF"/>
                </a:solidFill>
              </a:rPr>
              <a:t>Faith for a Lifetime</a:t>
            </a:r>
            <a:endParaRPr lang="en-US" dirty="0">
              <a:solidFill>
                <a:schemeClr val="bg1"/>
              </a:solidFill>
            </a:endParaRPr>
          </a:p>
        </p:txBody>
      </p:sp>
      <p:sp>
        <p:nvSpPr>
          <p:cNvPr id="6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1">
            <a:extLst>
              <a:ext uri="{FF2B5EF4-FFF2-40B4-BE49-F238E27FC236}">
                <a16:creationId xmlns:a16="http://schemas.microsoft.com/office/drawing/2014/main" id="{362D8E6F-BB27-B648-AA2D-A066E7F177B3}"/>
              </a:ext>
            </a:extLst>
          </p:cNvPr>
          <p:cNvSpPr>
            <a:spLocks noGrp="1"/>
          </p:cNvSpPr>
          <p:nvPr>
            <p:ph idx="1"/>
          </p:nvPr>
        </p:nvSpPr>
        <p:spPr>
          <a:xfrm>
            <a:off x="336418" y="1866430"/>
            <a:ext cx="8180615" cy="1149822"/>
          </a:xfrm>
        </p:spPr>
        <p:txBody>
          <a:bodyPr anchor="ctr">
            <a:noAutofit/>
          </a:bodyPr>
          <a:lstStyle/>
          <a:p>
            <a:pPr marL="0" indent="0" algn="ctr">
              <a:buNone/>
            </a:pPr>
            <a:r>
              <a:rPr lang="en-US" sz="4000" i="1" dirty="0">
                <a:solidFill>
                  <a:schemeClr val="bg1"/>
                </a:solidFill>
                <a:latin typeface="Candara" panose="020E0502030303020204" pitchFamily="34" charset="0"/>
              </a:rPr>
              <a:t>Lifewide</a:t>
            </a:r>
            <a:endParaRPr lang="en-US" sz="4000" dirty="0">
              <a:solidFill>
                <a:schemeClr val="bg1"/>
              </a:solidFill>
              <a:latin typeface="Candara" panose="020E0502030303020204" pitchFamily="34" charset="0"/>
            </a:endParaRPr>
          </a:p>
        </p:txBody>
      </p:sp>
      <p:graphicFrame>
        <p:nvGraphicFramePr>
          <p:cNvPr id="7" name="Content Placeholder 5">
            <a:extLst>
              <a:ext uri="{FF2B5EF4-FFF2-40B4-BE49-F238E27FC236}">
                <a16:creationId xmlns:a16="http://schemas.microsoft.com/office/drawing/2014/main" id="{E130131A-DF1D-1B41-9C3D-D2F0274D2D99}"/>
              </a:ext>
            </a:extLst>
          </p:cNvPr>
          <p:cNvGraphicFramePr>
            <a:graphicFrameLocks/>
          </p:cNvGraphicFramePr>
          <p:nvPr>
            <p:extLst>
              <p:ext uri="{D42A27DB-BD31-4B8C-83A1-F6EECF244321}">
                <p14:modId xmlns:p14="http://schemas.microsoft.com/office/powerpoint/2010/main" val="2988803237"/>
              </p:ext>
            </p:extLst>
          </p:nvPr>
        </p:nvGraphicFramePr>
        <p:xfrm>
          <a:off x="1035270" y="3048642"/>
          <a:ext cx="7071171" cy="3150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457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D2CC-4172-A04D-ACA0-51C93A694178}"/>
              </a:ext>
            </a:extLst>
          </p:cNvPr>
          <p:cNvSpPr>
            <a:spLocks noGrp="1"/>
          </p:cNvSpPr>
          <p:nvPr>
            <p:ph type="title"/>
          </p:nvPr>
        </p:nvSpPr>
        <p:spPr>
          <a:xfrm>
            <a:off x="501777" y="365125"/>
            <a:ext cx="8267317" cy="1325563"/>
          </a:xfrm>
        </p:spPr>
        <p:txBody>
          <a:bodyPr>
            <a:normAutofit/>
          </a:bodyPr>
          <a:lstStyle/>
          <a:p>
            <a:pPr algn="ctr"/>
            <a:r>
              <a:rPr lang="en-US" dirty="0">
                <a:solidFill>
                  <a:srgbClr val="FFFFFF"/>
                </a:solidFill>
              </a:rPr>
              <a:t>For All Religious Practices &amp; Identities</a:t>
            </a:r>
            <a:endParaRPr lang="en-US" dirty="0">
              <a:solidFill>
                <a:schemeClr val="bg1"/>
              </a:solidFill>
            </a:endParaRPr>
          </a:p>
        </p:txBody>
      </p:sp>
      <p:graphicFrame>
        <p:nvGraphicFramePr>
          <p:cNvPr id="9" name="Content Placeholder 3">
            <a:extLst>
              <a:ext uri="{FF2B5EF4-FFF2-40B4-BE49-F238E27FC236}">
                <a16:creationId xmlns:a16="http://schemas.microsoft.com/office/drawing/2014/main" id="{74718158-D9C7-A943-A211-682B7D5400F6}"/>
              </a:ext>
            </a:extLst>
          </p:cNvPr>
          <p:cNvGraphicFramePr>
            <a:graphicFrameLocks noGrp="1"/>
          </p:cNvGraphicFramePr>
          <p:nvPr>
            <p:ph idx="1"/>
          </p:nvPr>
        </p:nvGraphicFramePr>
        <p:xfrm>
          <a:off x="823041" y="2444840"/>
          <a:ext cx="7497917" cy="3597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68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posing for a photo&#10;&#10;Description automatically generated">
            <a:extLst>
              <a:ext uri="{FF2B5EF4-FFF2-40B4-BE49-F238E27FC236}">
                <a16:creationId xmlns:a16="http://schemas.microsoft.com/office/drawing/2014/main" id="{2AA21975-E1AC-404F-BBB3-37E515021D24}"/>
              </a:ext>
            </a:extLst>
          </p:cNvPr>
          <p:cNvPicPr>
            <a:picLocks noChangeAspect="1"/>
          </p:cNvPicPr>
          <p:nvPr/>
        </p:nvPicPr>
        <p:blipFill rotWithShape="1">
          <a:blip r:embed="rId2"/>
          <a:srcRect l="10759" t="18647" r="12879"/>
          <a:stretch/>
        </p:blipFill>
        <p:spPr>
          <a:xfrm>
            <a:off x="20" y="0"/>
            <a:ext cx="9143980" cy="6137164"/>
          </a:xfrm>
          <a:prstGeom prst="rect">
            <a:avLst/>
          </a:prstGeom>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ubtitle 5">
            <a:extLst>
              <a:ext uri="{FF2B5EF4-FFF2-40B4-BE49-F238E27FC236}">
                <a16:creationId xmlns:a16="http://schemas.microsoft.com/office/drawing/2014/main" id="{B0A52A24-7B71-AD4D-8DAE-138C85E16778}"/>
              </a:ext>
            </a:extLst>
          </p:cNvPr>
          <p:cNvSpPr>
            <a:spLocks noGrp="1"/>
          </p:cNvSpPr>
          <p:nvPr>
            <p:ph type="subTitle" idx="1"/>
          </p:nvPr>
        </p:nvSpPr>
        <p:spPr>
          <a:xfrm>
            <a:off x="0" y="5611615"/>
            <a:ext cx="7339422" cy="635894"/>
          </a:xfrm>
        </p:spPr>
        <p:txBody>
          <a:bodyPr anchor="ctr">
            <a:noAutofit/>
          </a:bodyPr>
          <a:lstStyle/>
          <a:p>
            <a:pPr>
              <a:spcBef>
                <a:spcPts val="0"/>
              </a:spcBef>
              <a:spcAft>
                <a:spcPts val="600"/>
              </a:spcAft>
            </a:pPr>
            <a:r>
              <a:rPr lang="en-US" sz="3500" dirty="0">
                <a:latin typeface="Candara" panose="020E0502030303020204" pitchFamily="34" charset="0"/>
              </a:rPr>
              <a:t>Thinking Systemically</a:t>
            </a:r>
          </a:p>
        </p:txBody>
      </p:sp>
    </p:spTree>
    <p:extLst>
      <p:ext uri="{BB962C8B-B14F-4D97-AF65-F5344CB8AC3E}">
        <p14:creationId xmlns:p14="http://schemas.microsoft.com/office/powerpoint/2010/main" val="30499845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14164</TotalTime>
  <Words>2056</Words>
  <Application>Microsoft Macintosh PowerPoint</Application>
  <PresentationFormat>On-screen Show (4:3)</PresentationFormat>
  <Paragraphs>302</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vt:lpstr>
      <vt:lpstr>Candara</vt:lpstr>
      <vt:lpstr>Segoe UI Symbol</vt:lpstr>
      <vt:lpstr>Wingdings</vt:lpstr>
      <vt:lpstr>Office Theme</vt:lpstr>
      <vt:lpstr>The Church as a Center of Lifelong Learning &amp; Faith Formation for All Ages &amp; Generations</vt:lpstr>
      <vt:lpstr>Developing a Lifelong Plan</vt:lpstr>
      <vt:lpstr>Resources</vt:lpstr>
      <vt:lpstr>How can a church become a center for lifelong learning and faith formation for its members and the whole community? </vt:lpstr>
      <vt:lpstr>Accompanying people throughout life as they  learn, mature, and practice their faith</vt:lpstr>
      <vt:lpstr>Faith for a Lifetime</vt:lpstr>
      <vt:lpstr>Faith for a Lifetime</vt:lpstr>
      <vt:lpstr>For All Religious Practices &amp; Identities</vt:lpstr>
      <vt:lpstr>PowerPoint Presentation</vt:lpstr>
      <vt:lpstr>Need to Think and Act Systemically</vt:lpstr>
      <vt:lpstr>PowerPoint Presentation</vt:lpstr>
      <vt:lpstr>What If… </vt:lpstr>
      <vt:lpstr>Elements of Lifelong Faith Formation</vt:lpstr>
      <vt:lpstr>PowerPoint Presentation</vt:lpstr>
      <vt:lpstr>Maturing in Faith Goals</vt:lpstr>
      <vt:lpstr>Maturing in Faith Goals</vt:lpstr>
      <vt:lpstr>Many Ways to Address a Goal</vt:lpstr>
      <vt:lpstr>A Living Faith</vt:lpstr>
      <vt:lpstr>Holistic Faith Formation</vt:lpstr>
      <vt:lpstr>Intergenerational</vt:lpstr>
      <vt:lpstr>Family</vt:lpstr>
      <vt:lpstr>Family</vt:lpstr>
      <vt:lpstr>Programming  Networks of Faith Formation</vt:lpstr>
      <vt:lpstr>Programming  Build a Menu of Participation</vt:lpstr>
      <vt:lpstr>Programming</vt:lpstr>
      <vt:lpstr>PowerPoint Presentation</vt:lpstr>
      <vt:lpstr>Pathways</vt:lpstr>
      <vt:lpstr>Playlists  24x7 Faith Formation</vt:lpstr>
      <vt:lpstr>PowerPoint Presentation</vt:lpstr>
      <vt:lpstr>Developing a Lifelong Plan  * Whole Church -  All Ages &amp; Stages  * Life Stage(s)  * Sacraments marriage-baptism-eucharist-confirmation </vt:lpstr>
      <vt:lpstr>PowerPoint Presentation</vt:lpstr>
      <vt:lpstr>Building toward Lifelong</vt:lpstr>
      <vt:lpstr>Family</vt:lpstr>
      <vt:lpstr>Families with Children 0-5</vt:lpstr>
      <vt:lpstr>Faith Formation Networks</vt:lpstr>
      <vt:lpstr>PowerPoint Presentation</vt:lpstr>
      <vt:lpstr>Involvement Over Time</vt:lpstr>
      <vt:lpstr>Planning sustain – enhance – expand - create</vt:lpstr>
      <vt:lpstr>PowerPoint Presentation</vt:lpstr>
      <vt:lpstr>Capacity Building Start with your strengths and assets</vt:lpstr>
      <vt:lpstr>Developing Leadership</vt:lpstr>
      <vt:lpstr>Developing Leadership</vt:lpstr>
      <vt:lpstr>Next Steps - A Guided Process of Developing a Lifelong Plan  Online Sessions:  January through June 2023  Write Me:  jroberto@lifelongfaith.com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Adaptive Faith Formation for a New World</dc:title>
  <dc:creator>John Roberto</dc:creator>
  <cp:lastModifiedBy>John Roberto</cp:lastModifiedBy>
  <cp:revision>203</cp:revision>
  <cp:lastPrinted>2021-10-12T14:06:04Z</cp:lastPrinted>
  <dcterms:created xsi:type="dcterms:W3CDTF">2021-01-12T14:04:40Z</dcterms:created>
  <dcterms:modified xsi:type="dcterms:W3CDTF">2022-09-22T11:30:55Z</dcterms:modified>
</cp:coreProperties>
</file>