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3"/>
  </p:notesMasterIdLst>
  <p:handoutMasterIdLst>
    <p:handoutMasterId r:id="rId74"/>
  </p:handoutMasterIdLst>
  <p:sldIdLst>
    <p:sldId id="2748" r:id="rId2"/>
    <p:sldId id="2698" r:id="rId3"/>
    <p:sldId id="3017" r:id="rId4"/>
    <p:sldId id="3081" r:id="rId5"/>
    <p:sldId id="3028" r:id="rId6"/>
    <p:sldId id="3023" r:id="rId7"/>
    <p:sldId id="3075" r:id="rId8"/>
    <p:sldId id="3058" r:id="rId9"/>
    <p:sldId id="3060" r:id="rId10"/>
    <p:sldId id="3069" r:id="rId11"/>
    <p:sldId id="3059" r:id="rId12"/>
    <p:sldId id="3016" r:id="rId13"/>
    <p:sldId id="3068" r:id="rId14"/>
    <p:sldId id="3061" r:id="rId15"/>
    <p:sldId id="3074" r:id="rId16"/>
    <p:sldId id="2753" r:id="rId17"/>
    <p:sldId id="2755" r:id="rId18"/>
    <p:sldId id="2827" r:id="rId19"/>
    <p:sldId id="2828" r:id="rId20"/>
    <p:sldId id="2969" r:id="rId21"/>
    <p:sldId id="3026" r:id="rId22"/>
    <p:sldId id="3032" r:id="rId23"/>
    <p:sldId id="3070" r:id="rId24"/>
    <p:sldId id="3077" r:id="rId25"/>
    <p:sldId id="3076" r:id="rId26"/>
    <p:sldId id="2964" r:id="rId27"/>
    <p:sldId id="3011" r:id="rId28"/>
    <p:sldId id="3072" r:id="rId29"/>
    <p:sldId id="3012" r:id="rId30"/>
    <p:sldId id="3009" r:id="rId31"/>
    <p:sldId id="2958" r:id="rId32"/>
    <p:sldId id="3079" r:id="rId33"/>
    <p:sldId id="2988" r:id="rId34"/>
    <p:sldId id="3078" r:id="rId35"/>
    <p:sldId id="2680" r:id="rId36"/>
    <p:sldId id="2681" r:id="rId37"/>
    <p:sldId id="2682" r:id="rId38"/>
    <p:sldId id="2483" r:id="rId39"/>
    <p:sldId id="2987" r:id="rId40"/>
    <p:sldId id="3080" r:id="rId41"/>
    <p:sldId id="2944" r:id="rId42"/>
    <p:sldId id="2986" r:id="rId43"/>
    <p:sldId id="2626" r:id="rId44"/>
    <p:sldId id="2776" r:id="rId45"/>
    <p:sldId id="2658" r:id="rId46"/>
    <p:sldId id="2793" r:id="rId47"/>
    <p:sldId id="2794" r:id="rId48"/>
    <p:sldId id="2796" r:id="rId49"/>
    <p:sldId id="2798" r:id="rId50"/>
    <p:sldId id="2899" r:id="rId51"/>
    <p:sldId id="2900" r:id="rId52"/>
    <p:sldId id="2832" r:id="rId53"/>
    <p:sldId id="505" r:id="rId54"/>
    <p:sldId id="2901" r:id="rId55"/>
    <p:sldId id="2902" r:id="rId56"/>
    <p:sldId id="2833" r:id="rId57"/>
    <p:sldId id="2903" r:id="rId58"/>
    <p:sldId id="2834" r:id="rId59"/>
    <p:sldId id="2840" r:id="rId60"/>
    <p:sldId id="2657" r:id="rId61"/>
    <p:sldId id="2800" r:id="rId62"/>
    <p:sldId id="2841" r:id="rId63"/>
    <p:sldId id="2906" r:id="rId64"/>
    <p:sldId id="2907" r:id="rId65"/>
    <p:sldId id="2908" r:id="rId66"/>
    <p:sldId id="2909" r:id="rId67"/>
    <p:sldId id="2910" r:id="rId68"/>
    <p:sldId id="2911" r:id="rId69"/>
    <p:sldId id="2912" r:id="rId70"/>
    <p:sldId id="2913" r:id="rId71"/>
    <p:sldId id="2914"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F3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64"/>
    <p:restoredTop sz="97305"/>
  </p:normalViewPr>
  <p:slideViewPr>
    <p:cSldViewPr snapToGrid="0" snapToObjects="1">
      <p:cViewPr>
        <p:scale>
          <a:sx n="140" d="100"/>
          <a:sy n="140" d="100"/>
        </p:scale>
        <p:origin x="1280" y="1008"/>
      </p:cViewPr>
      <p:guideLst/>
    </p:cSldViewPr>
  </p:slideViewPr>
  <p:outlineViewPr>
    <p:cViewPr>
      <p:scale>
        <a:sx n="33" d="100"/>
        <a:sy n="33" d="100"/>
      </p:scale>
      <p:origin x="0" y="-1504"/>
    </p:cViewPr>
  </p:outlin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3EACDC-E652-F445-B802-75FAAAD7A268}"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476A356D-DDFB-9D4F-8CBC-6E839A429A66}">
      <dgm:prSet phldrT="[Text]" custT="1"/>
      <dgm:spPr/>
      <dgm:t>
        <a:bodyPr/>
        <a:lstStyle/>
        <a:p>
          <a:r>
            <a:rPr lang="en-US" sz="2400" dirty="0"/>
            <a:t>Age of Association</a:t>
          </a:r>
          <a:br>
            <a:rPr lang="en-US" sz="2400" dirty="0"/>
          </a:br>
          <a:r>
            <a:rPr lang="en-US" sz="2400" dirty="0"/>
            <a:t>1800s-1960s</a:t>
          </a:r>
        </a:p>
      </dgm:t>
    </dgm:pt>
    <dgm:pt modelId="{EC5B5EAC-3194-224C-9421-67F04A99AAA9}" type="parTrans" cxnId="{E4357327-5724-FA42-A38C-2A349D787592}">
      <dgm:prSet/>
      <dgm:spPr/>
      <dgm:t>
        <a:bodyPr/>
        <a:lstStyle/>
        <a:p>
          <a:endParaRPr lang="en-US"/>
        </a:p>
      </dgm:t>
    </dgm:pt>
    <dgm:pt modelId="{3CDE1D31-2262-904E-B866-78710FAACF52}" type="sibTrans" cxnId="{E4357327-5724-FA42-A38C-2A349D787592}">
      <dgm:prSet/>
      <dgm:spPr>
        <a:solidFill>
          <a:schemeClr val="bg1">
            <a:lumMod val="75000"/>
          </a:schemeClr>
        </a:solidFill>
      </dgm:spPr>
      <dgm:t>
        <a:bodyPr/>
        <a:lstStyle/>
        <a:p>
          <a:endParaRPr lang="en-US"/>
        </a:p>
      </dgm:t>
    </dgm:pt>
    <dgm:pt modelId="{A7107E3D-E6C8-4E4E-A1D7-78E8AD714DEB}">
      <dgm:prSet phldrT="[Text]" custT="1"/>
      <dgm:spPr/>
      <dgm:t>
        <a:bodyPr/>
        <a:lstStyle/>
        <a:p>
          <a:pPr marL="0" indent="0">
            <a:buNone/>
          </a:pPr>
          <a:r>
            <a:rPr lang="en-US" sz="2000" dirty="0"/>
            <a:t>People voluntarily join membership organizations to find belonging and accomplish purposes in the world.</a:t>
          </a:r>
          <a:br>
            <a:rPr lang="en-US" sz="2000" dirty="0"/>
          </a:br>
          <a:r>
            <a:rPr lang="en-US" sz="2000" dirty="0"/>
            <a:t>(</a:t>
          </a:r>
          <a:r>
            <a:rPr lang="en-US" sz="2000" i="1" dirty="0"/>
            <a:t>older generations</a:t>
          </a:r>
          <a:r>
            <a:rPr lang="en-US" sz="2000" dirty="0"/>
            <a:t>) </a:t>
          </a:r>
        </a:p>
      </dgm:t>
    </dgm:pt>
    <dgm:pt modelId="{C287DB7F-C77C-9D44-BDA8-2EBB7F5605B3}" type="parTrans" cxnId="{A1E58F09-29A1-A64B-A736-828E009A8A9B}">
      <dgm:prSet/>
      <dgm:spPr/>
      <dgm:t>
        <a:bodyPr/>
        <a:lstStyle/>
        <a:p>
          <a:endParaRPr lang="en-US"/>
        </a:p>
      </dgm:t>
    </dgm:pt>
    <dgm:pt modelId="{9D1D778F-D68B-2E42-AE32-4AAB21BD5E6B}" type="sibTrans" cxnId="{A1E58F09-29A1-A64B-A736-828E009A8A9B}">
      <dgm:prSet/>
      <dgm:spPr/>
      <dgm:t>
        <a:bodyPr/>
        <a:lstStyle/>
        <a:p>
          <a:endParaRPr lang="en-US"/>
        </a:p>
      </dgm:t>
    </dgm:pt>
    <dgm:pt modelId="{D130D5AA-2383-A144-9D90-406DD55BBB59}">
      <dgm:prSet phldrT="[Text]" custT="1"/>
      <dgm:spPr>
        <a:solidFill>
          <a:schemeClr val="accent2">
            <a:lumMod val="75000"/>
          </a:schemeClr>
        </a:solidFill>
      </dgm:spPr>
      <dgm:t>
        <a:bodyPr/>
        <a:lstStyle/>
        <a:p>
          <a:r>
            <a:rPr lang="en-US" sz="2400" dirty="0"/>
            <a:t>Age of Authenticity</a:t>
          </a:r>
          <a:br>
            <a:rPr lang="en-US" sz="2400" dirty="0"/>
          </a:br>
          <a:r>
            <a:rPr lang="en-US" sz="2400" dirty="0"/>
            <a:t>1960s-Present </a:t>
          </a:r>
        </a:p>
      </dgm:t>
    </dgm:pt>
    <dgm:pt modelId="{C506CFD9-1320-9344-8281-5BB79FA26D7B}" type="parTrans" cxnId="{31F740DB-4534-D24B-83F1-578273AB9ED3}">
      <dgm:prSet/>
      <dgm:spPr/>
      <dgm:t>
        <a:bodyPr/>
        <a:lstStyle/>
        <a:p>
          <a:endParaRPr lang="en-US"/>
        </a:p>
      </dgm:t>
    </dgm:pt>
    <dgm:pt modelId="{7219C8AE-B747-D84E-A940-9FB0B9080534}" type="sibTrans" cxnId="{31F740DB-4534-D24B-83F1-578273AB9ED3}">
      <dgm:prSet/>
      <dgm:spPr/>
      <dgm:t>
        <a:bodyPr/>
        <a:lstStyle/>
        <a:p>
          <a:endParaRPr lang="en-US"/>
        </a:p>
      </dgm:t>
    </dgm:pt>
    <dgm:pt modelId="{5F664740-0FDA-FA47-AF42-CBB27D282D7F}">
      <dgm:prSet phldrT="[Text]" custT="1"/>
      <dgm:spPr/>
      <dgm:t>
        <a:bodyPr/>
        <a:lstStyle/>
        <a:p>
          <a:pPr marL="0" indent="0">
            <a:buNone/>
          </a:pPr>
          <a:r>
            <a:rPr lang="en-US" sz="2000" dirty="0"/>
            <a:t>People look inward to discover and express their true identities apart from organizations. </a:t>
          </a:r>
          <a:br>
            <a:rPr lang="en-US" sz="2000" dirty="0"/>
          </a:br>
          <a:r>
            <a:rPr lang="en-US" sz="2000" dirty="0"/>
            <a:t>(</a:t>
          </a:r>
          <a:r>
            <a:rPr lang="en-US" sz="2000" i="1" dirty="0"/>
            <a:t>younger generations</a:t>
          </a:r>
          <a:r>
            <a:rPr lang="en-US" sz="2000" dirty="0"/>
            <a:t>)</a:t>
          </a:r>
        </a:p>
      </dgm:t>
    </dgm:pt>
    <dgm:pt modelId="{FABEC461-5866-6F47-9901-970EECB9C9E8}" type="parTrans" cxnId="{BF27D051-2ADA-7E4F-8106-91091B4AF6B6}">
      <dgm:prSet/>
      <dgm:spPr/>
      <dgm:t>
        <a:bodyPr/>
        <a:lstStyle/>
        <a:p>
          <a:endParaRPr lang="en-US"/>
        </a:p>
      </dgm:t>
    </dgm:pt>
    <dgm:pt modelId="{404184CB-DC39-5848-9D2E-83FE060233C2}" type="sibTrans" cxnId="{BF27D051-2ADA-7E4F-8106-91091B4AF6B6}">
      <dgm:prSet/>
      <dgm:spPr/>
      <dgm:t>
        <a:bodyPr/>
        <a:lstStyle/>
        <a:p>
          <a:endParaRPr lang="en-US"/>
        </a:p>
      </dgm:t>
    </dgm:pt>
    <dgm:pt modelId="{8599AA50-FB62-3D4D-94EF-90E35A8FD083}" type="pres">
      <dgm:prSet presAssocID="{1D3EACDC-E652-F445-B802-75FAAAD7A268}" presName="linearFlow" presStyleCnt="0">
        <dgm:presLayoutVars>
          <dgm:dir/>
          <dgm:animLvl val="lvl"/>
          <dgm:resizeHandles val="exact"/>
        </dgm:presLayoutVars>
      </dgm:prSet>
      <dgm:spPr/>
    </dgm:pt>
    <dgm:pt modelId="{DC9C47FC-B6F5-994A-9118-21E4E2375C2F}" type="pres">
      <dgm:prSet presAssocID="{476A356D-DDFB-9D4F-8CBC-6E839A429A66}" presName="composite" presStyleCnt="0"/>
      <dgm:spPr/>
    </dgm:pt>
    <dgm:pt modelId="{EB97CEEB-9BB8-314D-9EDF-1ECAF4D50986}" type="pres">
      <dgm:prSet presAssocID="{476A356D-DDFB-9D4F-8CBC-6E839A429A66}" presName="parTx" presStyleLbl="node1" presStyleIdx="0" presStyleCnt="2">
        <dgm:presLayoutVars>
          <dgm:chMax val="0"/>
          <dgm:chPref val="0"/>
          <dgm:bulletEnabled val="1"/>
        </dgm:presLayoutVars>
      </dgm:prSet>
      <dgm:spPr/>
    </dgm:pt>
    <dgm:pt modelId="{CE22D66F-0634-4F4D-B11C-8FDF54EFA3B6}" type="pres">
      <dgm:prSet presAssocID="{476A356D-DDFB-9D4F-8CBC-6E839A429A66}" presName="parSh" presStyleLbl="node1" presStyleIdx="0" presStyleCnt="2"/>
      <dgm:spPr/>
    </dgm:pt>
    <dgm:pt modelId="{CB1654D8-9940-D043-8B4B-936DF96FDE89}" type="pres">
      <dgm:prSet presAssocID="{476A356D-DDFB-9D4F-8CBC-6E839A429A66}" presName="desTx" presStyleLbl="fgAcc1" presStyleIdx="0" presStyleCnt="2">
        <dgm:presLayoutVars>
          <dgm:bulletEnabled val="1"/>
        </dgm:presLayoutVars>
      </dgm:prSet>
      <dgm:spPr/>
    </dgm:pt>
    <dgm:pt modelId="{3F518148-5E32-A845-8776-7E56E22B2C5B}" type="pres">
      <dgm:prSet presAssocID="{3CDE1D31-2262-904E-B866-78710FAACF52}" presName="sibTrans" presStyleLbl="sibTrans2D1" presStyleIdx="0" presStyleCnt="1"/>
      <dgm:spPr/>
    </dgm:pt>
    <dgm:pt modelId="{2ABE54C7-F299-564B-ABE5-13763251C23F}" type="pres">
      <dgm:prSet presAssocID="{3CDE1D31-2262-904E-B866-78710FAACF52}" presName="connTx" presStyleLbl="sibTrans2D1" presStyleIdx="0" presStyleCnt="1"/>
      <dgm:spPr/>
    </dgm:pt>
    <dgm:pt modelId="{EACB6DB0-8F1A-F147-87E5-AA5C9C025C54}" type="pres">
      <dgm:prSet presAssocID="{D130D5AA-2383-A144-9D90-406DD55BBB59}" presName="composite" presStyleCnt="0"/>
      <dgm:spPr/>
    </dgm:pt>
    <dgm:pt modelId="{257761B6-72BC-E64B-ABD6-E409717CC7D4}" type="pres">
      <dgm:prSet presAssocID="{D130D5AA-2383-A144-9D90-406DD55BBB59}" presName="parTx" presStyleLbl="node1" presStyleIdx="0" presStyleCnt="2">
        <dgm:presLayoutVars>
          <dgm:chMax val="0"/>
          <dgm:chPref val="0"/>
          <dgm:bulletEnabled val="1"/>
        </dgm:presLayoutVars>
      </dgm:prSet>
      <dgm:spPr/>
    </dgm:pt>
    <dgm:pt modelId="{C1B222C2-62D2-EC41-819E-08A429FA577E}" type="pres">
      <dgm:prSet presAssocID="{D130D5AA-2383-A144-9D90-406DD55BBB59}" presName="parSh" presStyleLbl="node1" presStyleIdx="1" presStyleCnt="2"/>
      <dgm:spPr/>
    </dgm:pt>
    <dgm:pt modelId="{06099B21-44AD-6448-AF5E-AB74CDC23367}" type="pres">
      <dgm:prSet presAssocID="{D130D5AA-2383-A144-9D90-406DD55BBB59}" presName="desTx" presStyleLbl="fgAcc1" presStyleIdx="1" presStyleCnt="2" custScaleX="104445">
        <dgm:presLayoutVars>
          <dgm:bulletEnabled val="1"/>
        </dgm:presLayoutVars>
      </dgm:prSet>
      <dgm:spPr/>
    </dgm:pt>
  </dgm:ptLst>
  <dgm:cxnLst>
    <dgm:cxn modelId="{2F0B1708-6FEB-ED4B-BEF6-E28B44BB81B2}" type="presOf" srcId="{D130D5AA-2383-A144-9D90-406DD55BBB59}" destId="{257761B6-72BC-E64B-ABD6-E409717CC7D4}" srcOrd="0" destOrd="0" presId="urn:microsoft.com/office/officeart/2005/8/layout/process3"/>
    <dgm:cxn modelId="{A1E58F09-29A1-A64B-A736-828E009A8A9B}" srcId="{476A356D-DDFB-9D4F-8CBC-6E839A429A66}" destId="{A7107E3D-E6C8-4E4E-A1D7-78E8AD714DEB}" srcOrd="0" destOrd="0" parTransId="{C287DB7F-C77C-9D44-BDA8-2EBB7F5605B3}" sibTransId="{9D1D778F-D68B-2E42-AE32-4AAB21BD5E6B}"/>
    <dgm:cxn modelId="{2134D30C-9EC8-7843-9FBF-682F741E2196}" type="presOf" srcId="{D130D5AA-2383-A144-9D90-406DD55BBB59}" destId="{C1B222C2-62D2-EC41-819E-08A429FA577E}" srcOrd="1" destOrd="0" presId="urn:microsoft.com/office/officeart/2005/8/layout/process3"/>
    <dgm:cxn modelId="{5A70D815-279E-124C-99F5-68D6797836F1}" type="presOf" srcId="{476A356D-DDFB-9D4F-8CBC-6E839A429A66}" destId="{CE22D66F-0634-4F4D-B11C-8FDF54EFA3B6}" srcOrd="1" destOrd="0" presId="urn:microsoft.com/office/officeart/2005/8/layout/process3"/>
    <dgm:cxn modelId="{E4357327-5724-FA42-A38C-2A349D787592}" srcId="{1D3EACDC-E652-F445-B802-75FAAAD7A268}" destId="{476A356D-DDFB-9D4F-8CBC-6E839A429A66}" srcOrd="0" destOrd="0" parTransId="{EC5B5EAC-3194-224C-9421-67F04A99AAA9}" sibTransId="{3CDE1D31-2262-904E-B866-78710FAACF52}"/>
    <dgm:cxn modelId="{BF27D051-2ADA-7E4F-8106-91091B4AF6B6}" srcId="{D130D5AA-2383-A144-9D90-406DD55BBB59}" destId="{5F664740-0FDA-FA47-AF42-CBB27D282D7F}" srcOrd="0" destOrd="0" parTransId="{FABEC461-5866-6F47-9901-970EECB9C9E8}" sibTransId="{404184CB-DC39-5848-9D2E-83FE060233C2}"/>
    <dgm:cxn modelId="{22AD5F6F-9A2D-5141-8A24-AED80BB5BA3C}" type="presOf" srcId="{3CDE1D31-2262-904E-B866-78710FAACF52}" destId="{3F518148-5E32-A845-8776-7E56E22B2C5B}" srcOrd="0" destOrd="0" presId="urn:microsoft.com/office/officeart/2005/8/layout/process3"/>
    <dgm:cxn modelId="{08A62A9F-44B3-F644-9E09-7F5F9C468C96}" type="presOf" srcId="{5F664740-0FDA-FA47-AF42-CBB27D282D7F}" destId="{06099B21-44AD-6448-AF5E-AB74CDC23367}" srcOrd="0" destOrd="0" presId="urn:microsoft.com/office/officeart/2005/8/layout/process3"/>
    <dgm:cxn modelId="{3574DBB4-9854-D94E-B63D-EEC0308F4F2F}" type="presOf" srcId="{476A356D-DDFB-9D4F-8CBC-6E839A429A66}" destId="{EB97CEEB-9BB8-314D-9EDF-1ECAF4D50986}" srcOrd="0" destOrd="0" presId="urn:microsoft.com/office/officeart/2005/8/layout/process3"/>
    <dgm:cxn modelId="{31F740DB-4534-D24B-83F1-578273AB9ED3}" srcId="{1D3EACDC-E652-F445-B802-75FAAAD7A268}" destId="{D130D5AA-2383-A144-9D90-406DD55BBB59}" srcOrd="1" destOrd="0" parTransId="{C506CFD9-1320-9344-8281-5BB79FA26D7B}" sibTransId="{7219C8AE-B747-D84E-A940-9FB0B9080534}"/>
    <dgm:cxn modelId="{04C43DEC-82B3-DD42-B5D8-17D5BB689898}" type="presOf" srcId="{A7107E3D-E6C8-4E4E-A1D7-78E8AD714DEB}" destId="{CB1654D8-9940-D043-8B4B-936DF96FDE89}" srcOrd="0" destOrd="0" presId="urn:microsoft.com/office/officeart/2005/8/layout/process3"/>
    <dgm:cxn modelId="{D94DE1F0-95BD-BD48-8BC2-5C24C956FC5E}" type="presOf" srcId="{3CDE1D31-2262-904E-B866-78710FAACF52}" destId="{2ABE54C7-F299-564B-ABE5-13763251C23F}" srcOrd="1" destOrd="0" presId="urn:microsoft.com/office/officeart/2005/8/layout/process3"/>
    <dgm:cxn modelId="{485D2DFF-96B3-9943-AB2A-2339E2D774C5}" type="presOf" srcId="{1D3EACDC-E652-F445-B802-75FAAAD7A268}" destId="{8599AA50-FB62-3D4D-94EF-90E35A8FD083}" srcOrd="0" destOrd="0" presId="urn:microsoft.com/office/officeart/2005/8/layout/process3"/>
    <dgm:cxn modelId="{3CD8978D-9183-DF42-8C54-11A762784113}" type="presParOf" srcId="{8599AA50-FB62-3D4D-94EF-90E35A8FD083}" destId="{DC9C47FC-B6F5-994A-9118-21E4E2375C2F}" srcOrd="0" destOrd="0" presId="urn:microsoft.com/office/officeart/2005/8/layout/process3"/>
    <dgm:cxn modelId="{A8E66D46-1F4A-AB41-B6AB-4B9EA1C4051E}" type="presParOf" srcId="{DC9C47FC-B6F5-994A-9118-21E4E2375C2F}" destId="{EB97CEEB-9BB8-314D-9EDF-1ECAF4D50986}" srcOrd="0" destOrd="0" presId="urn:microsoft.com/office/officeart/2005/8/layout/process3"/>
    <dgm:cxn modelId="{B0835EAE-7D39-2D4E-B0B0-8DA21D72EB05}" type="presParOf" srcId="{DC9C47FC-B6F5-994A-9118-21E4E2375C2F}" destId="{CE22D66F-0634-4F4D-B11C-8FDF54EFA3B6}" srcOrd="1" destOrd="0" presId="urn:microsoft.com/office/officeart/2005/8/layout/process3"/>
    <dgm:cxn modelId="{6219E24F-350E-AB40-B58F-749C2CC8C26E}" type="presParOf" srcId="{DC9C47FC-B6F5-994A-9118-21E4E2375C2F}" destId="{CB1654D8-9940-D043-8B4B-936DF96FDE89}" srcOrd="2" destOrd="0" presId="urn:microsoft.com/office/officeart/2005/8/layout/process3"/>
    <dgm:cxn modelId="{668DD579-F386-5247-8D71-77190574C61E}" type="presParOf" srcId="{8599AA50-FB62-3D4D-94EF-90E35A8FD083}" destId="{3F518148-5E32-A845-8776-7E56E22B2C5B}" srcOrd="1" destOrd="0" presId="urn:microsoft.com/office/officeart/2005/8/layout/process3"/>
    <dgm:cxn modelId="{556DA827-8E97-D34E-B940-C05FDABB2FA3}" type="presParOf" srcId="{3F518148-5E32-A845-8776-7E56E22B2C5B}" destId="{2ABE54C7-F299-564B-ABE5-13763251C23F}" srcOrd="0" destOrd="0" presId="urn:microsoft.com/office/officeart/2005/8/layout/process3"/>
    <dgm:cxn modelId="{3ABB7E6F-01BF-754D-9559-AFFA2D020EAD}" type="presParOf" srcId="{8599AA50-FB62-3D4D-94EF-90E35A8FD083}" destId="{EACB6DB0-8F1A-F147-87E5-AA5C9C025C54}" srcOrd="2" destOrd="0" presId="urn:microsoft.com/office/officeart/2005/8/layout/process3"/>
    <dgm:cxn modelId="{C8715AE1-F053-B84C-A625-328BD725B896}" type="presParOf" srcId="{EACB6DB0-8F1A-F147-87E5-AA5C9C025C54}" destId="{257761B6-72BC-E64B-ABD6-E409717CC7D4}" srcOrd="0" destOrd="0" presId="urn:microsoft.com/office/officeart/2005/8/layout/process3"/>
    <dgm:cxn modelId="{645458B5-9917-7643-B56A-3EF9BB00800F}" type="presParOf" srcId="{EACB6DB0-8F1A-F147-87E5-AA5C9C025C54}" destId="{C1B222C2-62D2-EC41-819E-08A429FA577E}" srcOrd="1" destOrd="0" presId="urn:microsoft.com/office/officeart/2005/8/layout/process3"/>
    <dgm:cxn modelId="{B93E7B40-35FB-0945-BCD4-D54B8F084367}" type="presParOf" srcId="{EACB6DB0-8F1A-F147-87E5-AA5C9C025C54}" destId="{06099B21-44AD-6448-AF5E-AB74CDC23367}"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8638BC-6759-4857-A2F8-30320279415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1AEDDBF-1B4F-4628-B050-CF15CCCE4162}">
      <dgm:prSet/>
      <dgm:spPr/>
      <dgm:t>
        <a:bodyPr/>
        <a:lstStyle/>
        <a:p>
          <a:r>
            <a:rPr lang="en-US" dirty="0">
              <a:solidFill>
                <a:schemeClr val="bg1"/>
              </a:solidFill>
              <a:latin typeface="Candara" panose="020E0502030303020204" pitchFamily="34" charset="0"/>
            </a:rPr>
            <a:t>Jesus</a:t>
          </a:r>
        </a:p>
      </dgm:t>
    </dgm:pt>
    <dgm:pt modelId="{16E00AD0-9B6A-422D-8225-723A73011758}" type="parTrans" cxnId="{054B2839-4B78-4201-93FF-72BCC6A77C10}">
      <dgm:prSet/>
      <dgm:spPr/>
      <dgm:t>
        <a:bodyPr/>
        <a:lstStyle/>
        <a:p>
          <a:endParaRPr lang="en-US"/>
        </a:p>
      </dgm:t>
    </dgm:pt>
    <dgm:pt modelId="{61B1BF83-3AC1-411F-A915-015D9321E521}" type="sibTrans" cxnId="{054B2839-4B78-4201-93FF-72BCC6A77C10}">
      <dgm:prSet/>
      <dgm:spPr/>
      <dgm:t>
        <a:bodyPr/>
        <a:lstStyle/>
        <a:p>
          <a:endParaRPr lang="en-US"/>
        </a:p>
      </dgm:t>
    </dgm:pt>
    <dgm:pt modelId="{9F73B135-C2C1-4F60-8534-B40E5E32CACE}">
      <dgm:prSet/>
      <dgm:spPr/>
      <dgm:t>
        <a:bodyPr/>
        <a:lstStyle/>
        <a:p>
          <a:r>
            <a:rPr lang="en-US" dirty="0">
              <a:solidFill>
                <a:schemeClr val="bg1"/>
              </a:solidFill>
            </a:rPr>
            <a:t>Developing and sustaining a personal relationship and commitment to Jesus Christ </a:t>
          </a:r>
        </a:p>
      </dgm:t>
    </dgm:pt>
    <dgm:pt modelId="{D2228B5F-BDD0-45A3-B95A-D5DE3B99D3DE}" type="parTrans" cxnId="{4542BB6E-B9A4-42D0-9FF3-F21D0E64C236}">
      <dgm:prSet/>
      <dgm:spPr/>
      <dgm:t>
        <a:bodyPr/>
        <a:lstStyle/>
        <a:p>
          <a:endParaRPr lang="en-US"/>
        </a:p>
      </dgm:t>
    </dgm:pt>
    <dgm:pt modelId="{EE2DC6FC-BD86-4CD5-BCFA-D0FF74BD6111}" type="sibTrans" cxnId="{4542BB6E-B9A4-42D0-9FF3-F21D0E64C236}">
      <dgm:prSet/>
      <dgm:spPr/>
      <dgm:t>
        <a:bodyPr/>
        <a:lstStyle/>
        <a:p>
          <a:endParaRPr lang="en-US"/>
        </a:p>
      </dgm:t>
    </dgm:pt>
    <dgm:pt modelId="{EBF66314-D01A-48ED-9774-4257476F33CC}">
      <dgm:prSet/>
      <dgm:spPr/>
      <dgm:t>
        <a:bodyPr/>
        <a:lstStyle/>
        <a:p>
          <a:r>
            <a:rPr lang="en-US" kern="1200" dirty="0">
              <a:solidFill>
                <a:schemeClr val="bg1"/>
              </a:solidFill>
              <a:latin typeface="Candara" panose="020E0502030303020204" pitchFamily="34" charset="0"/>
              <a:ea typeface="+mn-ea"/>
              <a:cs typeface="+mn-cs"/>
            </a:rPr>
            <a:t>Discipleship</a:t>
          </a:r>
        </a:p>
      </dgm:t>
    </dgm:pt>
    <dgm:pt modelId="{BED9F1A5-DA04-429C-9FD6-2C5A47EF49AF}" type="parTrans" cxnId="{546901EF-2C52-410C-82A1-2E7458B6E72A}">
      <dgm:prSet/>
      <dgm:spPr/>
      <dgm:t>
        <a:bodyPr/>
        <a:lstStyle/>
        <a:p>
          <a:endParaRPr lang="en-US"/>
        </a:p>
      </dgm:t>
    </dgm:pt>
    <dgm:pt modelId="{CA5ED7CB-0448-4794-AA06-3CF1D3794FB0}" type="sibTrans" cxnId="{546901EF-2C52-410C-82A1-2E7458B6E72A}">
      <dgm:prSet/>
      <dgm:spPr/>
      <dgm:t>
        <a:bodyPr/>
        <a:lstStyle/>
        <a:p>
          <a:endParaRPr lang="en-US"/>
        </a:p>
      </dgm:t>
    </dgm:pt>
    <dgm:pt modelId="{53C46D50-8BE1-42C7-A179-F16952F427EC}">
      <dgm:prSet/>
      <dgm:spPr/>
      <dgm:t>
        <a:bodyPr/>
        <a:lstStyle/>
        <a:p>
          <a:r>
            <a:rPr lang="en-US" dirty="0">
              <a:solidFill>
                <a:schemeClr val="bg1"/>
              </a:solidFill>
            </a:rPr>
            <a:t>Living as a disciple of Jesus Christ and making the Christian faith a way of life </a:t>
          </a:r>
        </a:p>
      </dgm:t>
    </dgm:pt>
    <dgm:pt modelId="{C2FCB0E9-2536-4108-AAD5-BAF878DE36CB}" type="parTrans" cxnId="{A5E2FFCB-C6A2-4AE8-913A-71938DEAA471}">
      <dgm:prSet/>
      <dgm:spPr/>
      <dgm:t>
        <a:bodyPr/>
        <a:lstStyle/>
        <a:p>
          <a:endParaRPr lang="en-US"/>
        </a:p>
      </dgm:t>
    </dgm:pt>
    <dgm:pt modelId="{8E34E8B2-6D42-49E8-BCE1-C8166BE297C9}" type="sibTrans" cxnId="{A5E2FFCB-C6A2-4AE8-913A-71938DEAA471}">
      <dgm:prSet/>
      <dgm:spPr/>
      <dgm:t>
        <a:bodyPr/>
        <a:lstStyle/>
        <a:p>
          <a:endParaRPr lang="en-US"/>
        </a:p>
      </dgm:t>
    </dgm:pt>
    <dgm:pt modelId="{596A65F6-EBCC-4BA5-99D2-22AB3E3D4754}">
      <dgm:prSet/>
      <dgm:spPr/>
      <dgm:t>
        <a:bodyPr/>
        <a:lstStyle/>
        <a:p>
          <a:r>
            <a:rPr lang="en-US" kern="1200" dirty="0">
              <a:solidFill>
                <a:schemeClr val="bg1"/>
              </a:solidFill>
              <a:latin typeface="Candara" panose="020E0502030303020204" pitchFamily="34" charset="0"/>
              <a:ea typeface="+mn-ea"/>
              <a:cs typeface="+mn-cs"/>
            </a:rPr>
            <a:t>Bible</a:t>
          </a:r>
        </a:p>
      </dgm:t>
    </dgm:pt>
    <dgm:pt modelId="{DC7195DF-B3BC-4D9B-94FC-2431F36FE789}" type="parTrans" cxnId="{D3DA951E-4CA5-40C4-8C4D-F3055597720E}">
      <dgm:prSet/>
      <dgm:spPr/>
      <dgm:t>
        <a:bodyPr/>
        <a:lstStyle/>
        <a:p>
          <a:endParaRPr lang="en-US"/>
        </a:p>
      </dgm:t>
    </dgm:pt>
    <dgm:pt modelId="{9762A851-41D0-4916-8392-52593E6319C4}" type="sibTrans" cxnId="{D3DA951E-4CA5-40C4-8C4D-F3055597720E}">
      <dgm:prSet/>
      <dgm:spPr/>
      <dgm:t>
        <a:bodyPr/>
        <a:lstStyle/>
        <a:p>
          <a:endParaRPr lang="en-US"/>
        </a:p>
      </dgm:t>
    </dgm:pt>
    <dgm:pt modelId="{6456B2C6-8271-499E-A672-7A1CFA258F78}">
      <dgm:prSet/>
      <dgm:spPr/>
      <dgm:t>
        <a:bodyPr/>
        <a:lstStyle/>
        <a:p>
          <a:r>
            <a:rPr lang="en-US" dirty="0">
              <a:solidFill>
                <a:schemeClr val="bg1"/>
              </a:solidFill>
            </a:rPr>
            <a:t>Reading and studying the Bible—its message, meaning, and application to life today</a:t>
          </a:r>
        </a:p>
      </dgm:t>
    </dgm:pt>
    <dgm:pt modelId="{47D51371-593F-4C10-A31D-43371C3EFEC7}" type="parTrans" cxnId="{2C77846C-0359-49C1-B9CC-E1A66C9FFFF1}">
      <dgm:prSet/>
      <dgm:spPr/>
      <dgm:t>
        <a:bodyPr/>
        <a:lstStyle/>
        <a:p>
          <a:endParaRPr lang="en-US"/>
        </a:p>
      </dgm:t>
    </dgm:pt>
    <dgm:pt modelId="{138DD488-7EC9-4FCA-A14C-FA1C79E869E4}" type="sibTrans" cxnId="{2C77846C-0359-49C1-B9CC-E1A66C9FFFF1}">
      <dgm:prSet/>
      <dgm:spPr/>
      <dgm:t>
        <a:bodyPr/>
        <a:lstStyle/>
        <a:p>
          <a:endParaRPr lang="en-US"/>
        </a:p>
      </dgm:t>
    </dgm:pt>
    <dgm:pt modelId="{75DECBF2-9F63-49DF-BE76-D4ADCB566F3F}">
      <dgm:prSet/>
      <dgm:spPr/>
      <dgm:t>
        <a:bodyPr/>
        <a:lstStyle/>
        <a:p>
          <a:r>
            <a:rPr lang="en-US" kern="1200" dirty="0">
              <a:solidFill>
                <a:schemeClr val="bg1"/>
              </a:solidFill>
              <a:latin typeface="Candara" panose="020E0502030303020204" pitchFamily="34" charset="0"/>
              <a:ea typeface="+mn-ea"/>
              <a:cs typeface="+mn-cs"/>
            </a:rPr>
            <a:t>Teachings</a:t>
          </a:r>
        </a:p>
      </dgm:t>
    </dgm:pt>
    <dgm:pt modelId="{4683C557-9521-4A01-BAC0-0ACC9B4B5F0F}" type="parTrans" cxnId="{A16B3C0F-FDC8-482C-8786-F3083A977CC6}">
      <dgm:prSet/>
      <dgm:spPr/>
      <dgm:t>
        <a:bodyPr/>
        <a:lstStyle/>
        <a:p>
          <a:endParaRPr lang="en-US"/>
        </a:p>
      </dgm:t>
    </dgm:pt>
    <dgm:pt modelId="{45B83214-6F3A-4143-8916-93DAD0136BA9}" type="sibTrans" cxnId="{A16B3C0F-FDC8-482C-8786-F3083A977CC6}">
      <dgm:prSet/>
      <dgm:spPr/>
      <dgm:t>
        <a:bodyPr/>
        <a:lstStyle/>
        <a:p>
          <a:endParaRPr lang="en-US"/>
        </a:p>
      </dgm:t>
    </dgm:pt>
    <dgm:pt modelId="{ED226773-8D0D-4650-8ADC-EADD7DBC5802}">
      <dgm:prSet/>
      <dgm:spPr/>
      <dgm:t>
        <a:bodyPr/>
        <a:lstStyle/>
        <a:p>
          <a:r>
            <a:rPr lang="en-US" dirty="0">
              <a:solidFill>
                <a:schemeClr val="bg1"/>
              </a:solidFill>
            </a:rPr>
            <a:t>Learning the Christian story and foundational teachings of the Catholic faith and integrating its meaning into one’s life</a:t>
          </a:r>
        </a:p>
      </dgm:t>
    </dgm:pt>
    <dgm:pt modelId="{AC301032-8166-477D-9190-CF7D06A361BA}" type="parTrans" cxnId="{1F2BE337-99CE-4F94-BB28-48229BEA30AB}">
      <dgm:prSet/>
      <dgm:spPr/>
      <dgm:t>
        <a:bodyPr/>
        <a:lstStyle/>
        <a:p>
          <a:endParaRPr lang="en-US"/>
        </a:p>
      </dgm:t>
    </dgm:pt>
    <dgm:pt modelId="{0ED6B7E6-8AB1-4848-8EFA-59FE4BEEC093}" type="sibTrans" cxnId="{1F2BE337-99CE-4F94-BB28-48229BEA30AB}">
      <dgm:prSet/>
      <dgm:spPr/>
      <dgm:t>
        <a:bodyPr/>
        <a:lstStyle/>
        <a:p>
          <a:endParaRPr lang="en-US"/>
        </a:p>
      </dgm:t>
    </dgm:pt>
    <dgm:pt modelId="{5D1F328B-4206-4713-A7F5-2D16240FB823}">
      <dgm:prSet/>
      <dgm:spPr/>
      <dgm:t>
        <a:bodyPr/>
        <a:lstStyle/>
        <a:p>
          <a:r>
            <a:rPr lang="en-US" kern="1200" dirty="0">
              <a:solidFill>
                <a:schemeClr val="bg1"/>
              </a:solidFill>
              <a:latin typeface="Candara" panose="020E0502030303020204" pitchFamily="34" charset="0"/>
              <a:ea typeface="+mn-ea"/>
              <a:cs typeface="+mn-cs"/>
            </a:rPr>
            <a:t>Praying</a:t>
          </a:r>
        </a:p>
      </dgm:t>
    </dgm:pt>
    <dgm:pt modelId="{4A6D80C5-2A95-47D8-8E5E-CD21CF22D630}" type="parTrans" cxnId="{D874CDAE-CDED-49CE-8C7A-1A85237EEB27}">
      <dgm:prSet/>
      <dgm:spPr/>
      <dgm:t>
        <a:bodyPr/>
        <a:lstStyle/>
        <a:p>
          <a:endParaRPr lang="en-US"/>
        </a:p>
      </dgm:t>
    </dgm:pt>
    <dgm:pt modelId="{5FEEDBF4-3CE0-4144-A5DA-2C46B97CA7E8}" type="sibTrans" cxnId="{D874CDAE-CDED-49CE-8C7A-1A85237EEB27}">
      <dgm:prSet/>
      <dgm:spPr/>
      <dgm:t>
        <a:bodyPr/>
        <a:lstStyle/>
        <a:p>
          <a:endParaRPr lang="en-US"/>
        </a:p>
      </dgm:t>
    </dgm:pt>
    <dgm:pt modelId="{782E18D1-AAD8-4B02-AD22-96787F842574}">
      <dgm:prSet/>
      <dgm:spPr/>
      <dgm:t>
        <a:bodyPr/>
        <a:lstStyle/>
        <a:p>
          <a:r>
            <a:rPr lang="en-US" dirty="0">
              <a:solidFill>
                <a:schemeClr val="bg1"/>
              </a:solidFill>
            </a:rPr>
            <a:t>Praying—together and by ourselves—and seeking spiritual growth through spiritual disciplines</a:t>
          </a:r>
        </a:p>
      </dgm:t>
    </dgm:pt>
    <dgm:pt modelId="{A40A108B-3EC9-4E46-94FE-0D20A9CE9137}" type="parTrans" cxnId="{663B1362-0FFA-49D5-A7C8-E77AA5F348F1}">
      <dgm:prSet/>
      <dgm:spPr/>
      <dgm:t>
        <a:bodyPr/>
        <a:lstStyle/>
        <a:p>
          <a:endParaRPr lang="en-US"/>
        </a:p>
      </dgm:t>
    </dgm:pt>
    <dgm:pt modelId="{A9CF105E-4503-4EAA-AE9F-03C8B285105B}" type="sibTrans" cxnId="{663B1362-0FFA-49D5-A7C8-E77AA5F348F1}">
      <dgm:prSet/>
      <dgm:spPr/>
      <dgm:t>
        <a:bodyPr/>
        <a:lstStyle/>
        <a:p>
          <a:endParaRPr lang="en-US"/>
        </a:p>
      </dgm:t>
    </dgm:pt>
    <dgm:pt modelId="{6DB0722C-8E34-8D44-87AC-08A2AAD0A0E6}" type="pres">
      <dgm:prSet presAssocID="{298638BC-6759-4857-A2F8-30320279415C}" presName="vert0" presStyleCnt="0">
        <dgm:presLayoutVars>
          <dgm:dir/>
          <dgm:animOne val="branch"/>
          <dgm:animLvl val="lvl"/>
        </dgm:presLayoutVars>
      </dgm:prSet>
      <dgm:spPr/>
    </dgm:pt>
    <dgm:pt modelId="{E387B3DC-5681-2043-8E15-4D0068F41C72}" type="pres">
      <dgm:prSet presAssocID="{61AEDDBF-1B4F-4628-B050-CF15CCCE4162}" presName="thickLine" presStyleLbl="alignNode1" presStyleIdx="0" presStyleCnt="5"/>
      <dgm:spPr/>
    </dgm:pt>
    <dgm:pt modelId="{61319040-FDDD-5C4B-93FA-965213A9D328}" type="pres">
      <dgm:prSet presAssocID="{61AEDDBF-1B4F-4628-B050-CF15CCCE4162}" presName="horz1" presStyleCnt="0"/>
      <dgm:spPr/>
    </dgm:pt>
    <dgm:pt modelId="{157883C4-0537-D74D-B2F1-0A6BCA237D67}" type="pres">
      <dgm:prSet presAssocID="{61AEDDBF-1B4F-4628-B050-CF15CCCE4162}" presName="tx1" presStyleLbl="revTx" presStyleIdx="0" presStyleCnt="10"/>
      <dgm:spPr/>
    </dgm:pt>
    <dgm:pt modelId="{14776C90-0BF2-9B47-A90B-8FCB97C99756}" type="pres">
      <dgm:prSet presAssocID="{61AEDDBF-1B4F-4628-B050-CF15CCCE4162}" presName="vert1" presStyleCnt="0"/>
      <dgm:spPr/>
    </dgm:pt>
    <dgm:pt modelId="{DAC05620-B95B-9F44-A0FF-29851B7EA463}" type="pres">
      <dgm:prSet presAssocID="{9F73B135-C2C1-4F60-8534-B40E5E32CACE}" presName="vertSpace2a" presStyleCnt="0"/>
      <dgm:spPr/>
    </dgm:pt>
    <dgm:pt modelId="{B1446FDB-8B59-E742-A3A0-FD9982011AFB}" type="pres">
      <dgm:prSet presAssocID="{9F73B135-C2C1-4F60-8534-B40E5E32CACE}" presName="horz2" presStyleCnt="0"/>
      <dgm:spPr/>
    </dgm:pt>
    <dgm:pt modelId="{6E28AEC4-C92E-904C-9129-7132E3CF3257}" type="pres">
      <dgm:prSet presAssocID="{9F73B135-C2C1-4F60-8534-B40E5E32CACE}" presName="horzSpace2" presStyleCnt="0"/>
      <dgm:spPr/>
    </dgm:pt>
    <dgm:pt modelId="{EEE44973-FEBB-6B41-92BE-7DDC0BE5C556}" type="pres">
      <dgm:prSet presAssocID="{9F73B135-C2C1-4F60-8534-B40E5E32CACE}" presName="tx2" presStyleLbl="revTx" presStyleIdx="1" presStyleCnt="10"/>
      <dgm:spPr/>
    </dgm:pt>
    <dgm:pt modelId="{327CF84D-9DE0-094B-AE07-07B0CA3BE2E9}" type="pres">
      <dgm:prSet presAssocID="{9F73B135-C2C1-4F60-8534-B40E5E32CACE}" presName="vert2" presStyleCnt="0"/>
      <dgm:spPr/>
    </dgm:pt>
    <dgm:pt modelId="{0F84DD78-C108-D54C-8145-7D308F16446D}" type="pres">
      <dgm:prSet presAssocID="{9F73B135-C2C1-4F60-8534-B40E5E32CACE}" presName="thinLine2b" presStyleLbl="callout" presStyleIdx="0" presStyleCnt="5"/>
      <dgm:spPr/>
    </dgm:pt>
    <dgm:pt modelId="{8E4B0270-6F5A-3748-8190-9451CC0984D3}" type="pres">
      <dgm:prSet presAssocID="{9F73B135-C2C1-4F60-8534-B40E5E32CACE}" presName="vertSpace2b" presStyleCnt="0"/>
      <dgm:spPr/>
    </dgm:pt>
    <dgm:pt modelId="{7942E41D-2409-9643-91BB-BFF5A36D6F04}" type="pres">
      <dgm:prSet presAssocID="{EBF66314-D01A-48ED-9774-4257476F33CC}" presName="thickLine" presStyleLbl="alignNode1" presStyleIdx="1" presStyleCnt="5"/>
      <dgm:spPr/>
    </dgm:pt>
    <dgm:pt modelId="{D495DA05-C994-2946-8536-B0A378AF19A2}" type="pres">
      <dgm:prSet presAssocID="{EBF66314-D01A-48ED-9774-4257476F33CC}" presName="horz1" presStyleCnt="0"/>
      <dgm:spPr/>
    </dgm:pt>
    <dgm:pt modelId="{CF19978E-B49C-534A-A316-1D9A9D5DBC2B}" type="pres">
      <dgm:prSet presAssocID="{EBF66314-D01A-48ED-9774-4257476F33CC}" presName="tx1" presStyleLbl="revTx" presStyleIdx="2" presStyleCnt="10"/>
      <dgm:spPr/>
    </dgm:pt>
    <dgm:pt modelId="{ADD37785-8A5F-7845-9729-C7D64D492EB9}" type="pres">
      <dgm:prSet presAssocID="{EBF66314-D01A-48ED-9774-4257476F33CC}" presName="vert1" presStyleCnt="0"/>
      <dgm:spPr/>
    </dgm:pt>
    <dgm:pt modelId="{30A80166-D99A-8C4E-B810-F580A379DC04}" type="pres">
      <dgm:prSet presAssocID="{53C46D50-8BE1-42C7-A179-F16952F427EC}" presName="vertSpace2a" presStyleCnt="0"/>
      <dgm:spPr/>
    </dgm:pt>
    <dgm:pt modelId="{9571454B-8B68-1E49-83E2-A5AD38C7FE20}" type="pres">
      <dgm:prSet presAssocID="{53C46D50-8BE1-42C7-A179-F16952F427EC}" presName="horz2" presStyleCnt="0"/>
      <dgm:spPr/>
    </dgm:pt>
    <dgm:pt modelId="{95A9F1CF-B689-7D42-B522-64F3864CED06}" type="pres">
      <dgm:prSet presAssocID="{53C46D50-8BE1-42C7-A179-F16952F427EC}" presName="horzSpace2" presStyleCnt="0"/>
      <dgm:spPr/>
    </dgm:pt>
    <dgm:pt modelId="{98E7D9FF-17F1-D841-B1C2-94642A3D9CC5}" type="pres">
      <dgm:prSet presAssocID="{53C46D50-8BE1-42C7-A179-F16952F427EC}" presName="tx2" presStyleLbl="revTx" presStyleIdx="3" presStyleCnt="10"/>
      <dgm:spPr/>
    </dgm:pt>
    <dgm:pt modelId="{4AF23FBF-6EB9-2C41-BE38-E3800CB0D857}" type="pres">
      <dgm:prSet presAssocID="{53C46D50-8BE1-42C7-A179-F16952F427EC}" presName="vert2" presStyleCnt="0"/>
      <dgm:spPr/>
    </dgm:pt>
    <dgm:pt modelId="{36155E5D-4DA9-6141-99B6-B77FD98D97B7}" type="pres">
      <dgm:prSet presAssocID="{53C46D50-8BE1-42C7-A179-F16952F427EC}" presName="thinLine2b" presStyleLbl="callout" presStyleIdx="1" presStyleCnt="5"/>
      <dgm:spPr/>
    </dgm:pt>
    <dgm:pt modelId="{A4F82E65-8B79-3142-8173-53C14AEC8381}" type="pres">
      <dgm:prSet presAssocID="{53C46D50-8BE1-42C7-A179-F16952F427EC}" presName="vertSpace2b" presStyleCnt="0"/>
      <dgm:spPr/>
    </dgm:pt>
    <dgm:pt modelId="{ECADFD97-1646-BF45-B10B-0685D6CD277B}" type="pres">
      <dgm:prSet presAssocID="{596A65F6-EBCC-4BA5-99D2-22AB3E3D4754}" presName="thickLine" presStyleLbl="alignNode1" presStyleIdx="2" presStyleCnt="5"/>
      <dgm:spPr/>
    </dgm:pt>
    <dgm:pt modelId="{A53EFA79-4075-2641-8299-9EAA10FDBC98}" type="pres">
      <dgm:prSet presAssocID="{596A65F6-EBCC-4BA5-99D2-22AB3E3D4754}" presName="horz1" presStyleCnt="0"/>
      <dgm:spPr/>
    </dgm:pt>
    <dgm:pt modelId="{97A05169-FC5A-C04D-ADC5-BC2FBAEE5BB2}" type="pres">
      <dgm:prSet presAssocID="{596A65F6-EBCC-4BA5-99D2-22AB3E3D4754}" presName="tx1" presStyleLbl="revTx" presStyleIdx="4" presStyleCnt="10"/>
      <dgm:spPr/>
    </dgm:pt>
    <dgm:pt modelId="{48B81CB0-EA81-4244-927B-70F5958292F7}" type="pres">
      <dgm:prSet presAssocID="{596A65F6-EBCC-4BA5-99D2-22AB3E3D4754}" presName="vert1" presStyleCnt="0"/>
      <dgm:spPr/>
    </dgm:pt>
    <dgm:pt modelId="{DE0DD95E-FFFE-464F-96C7-9CA75B7F71D7}" type="pres">
      <dgm:prSet presAssocID="{6456B2C6-8271-499E-A672-7A1CFA258F78}" presName="vertSpace2a" presStyleCnt="0"/>
      <dgm:spPr/>
    </dgm:pt>
    <dgm:pt modelId="{6F4DA4D0-5B0D-C549-A53E-0BDE216B119C}" type="pres">
      <dgm:prSet presAssocID="{6456B2C6-8271-499E-A672-7A1CFA258F78}" presName="horz2" presStyleCnt="0"/>
      <dgm:spPr/>
    </dgm:pt>
    <dgm:pt modelId="{EE1A73E0-D08E-D047-8B78-24CCB0EEBDD1}" type="pres">
      <dgm:prSet presAssocID="{6456B2C6-8271-499E-A672-7A1CFA258F78}" presName="horzSpace2" presStyleCnt="0"/>
      <dgm:spPr/>
    </dgm:pt>
    <dgm:pt modelId="{26642AA5-4182-A841-8256-85BD104941D4}" type="pres">
      <dgm:prSet presAssocID="{6456B2C6-8271-499E-A672-7A1CFA258F78}" presName="tx2" presStyleLbl="revTx" presStyleIdx="5" presStyleCnt="10"/>
      <dgm:spPr/>
    </dgm:pt>
    <dgm:pt modelId="{4B4993E8-2EF0-6D44-80C4-C7A54150FC4B}" type="pres">
      <dgm:prSet presAssocID="{6456B2C6-8271-499E-A672-7A1CFA258F78}" presName="vert2" presStyleCnt="0"/>
      <dgm:spPr/>
    </dgm:pt>
    <dgm:pt modelId="{5585F6F7-5D2D-3E42-9EE0-98A511A3E90D}" type="pres">
      <dgm:prSet presAssocID="{6456B2C6-8271-499E-A672-7A1CFA258F78}" presName="thinLine2b" presStyleLbl="callout" presStyleIdx="2" presStyleCnt="5"/>
      <dgm:spPr/>
    </dgm:pt>
    <dgm:pt modelId="{1B6AFFE8-C071-3042-A03F-5BFBE47486F2}" type="pres">
      <dgm:prSet presAssocID="{6456B2C6-8271-499E-A672-7A1CFA258F78}" presName="vertSpace2b" presStyleCnt="0"/>
      <dgm:spPr/>
    </dgm:pt>
    <dgm:pt modelId="{3FF67699-D03B-1648-93D1-052E6267402C}" type="pres">
      <dgm:prSet presAssocID="{75DECBF2-9F63-49DF-BE76-D4ADCB566F3F}" presName="thickLine" presStyleLbl="alignNode1" presStyleIdx="3" presStyleCnt="5"/>
      <dgm:spPr/>
    </dgm:pt>
    <dgm:pt modelId="{9799F8FE-BFE7-CF46-990E-C3D06877C02E}" type="pres">
      <dgm:prSet presAssocID="{75DECBF2-9F63-49DF-BE76-D4ADCB566F3F}" presName="horz1" presStyleCnt="0"/>
      <dgm:spPr/>
    </dgm:pt>
    <dgm:pt modelId="{0DC61625-8F5A-C747-B7BF-EB0946342F4C}" type="pres">
      <dgm:prSet presAssocID="{75DECBF2-9F63-49DF-BE76-D4ADCB566F3F}" presName="tx1" presStyleLbl="revTx" presStyleIdx="6" presStyleCnt="10"/>
      <dgm:spPr/>
    </dgm:pt>
    <dgm:pt modelId="{110E80FD-23DE-8C4F-858D-DF796023AA16}" type="pres">
      <dgm:prSet presAssocID="{75DECBF2-9F63-49DF-BE76-D4ADCB566F3F}" presName="vert1" presStyleCnt="0"/>
      <dgm:spPr/>
    </dgm:pt>
    <dgm:pt modelId="{A2EBB5C4-0F24-7941-9A6F-28CF8DDD90C4}" type="pres">
      <dgm:prSet presAssocID="{ED226773-8D0D-4650-8ADC-EADD7DBC5802}" presName="vertSpace2a" presStyleCnt="0"/>
      <dgm:spPr/>
    </dgm:pt>
    <dgm:pt modelId="{0EFB7F7D-A7DD-214C-986C-7B0F4C70CA3C}" type="pres">
      <dgm:prSet presAssocID="{ED226773-8D0D-4650-8ADC-EADD7DBC5802}" presName="horz2" presStyleCnt="0"/>
      <dgm:spPr/>
    </dgm:pt>
    <dgm:pt modelId="{9E80FFA7-49BE-664D-9C60-187E6AF4EB32}" type="pres">
      <dgm:prSet presAssocID="{ED226773-8D0D-4650-8ADC-EADD7DBC5802}" presName="horzSpace2" presStyleCnt="0"/>
      <dgm:spPr/>
    </dgm:pt>
    <dgm:pt modelId="{F58E7E25-B560-FC46-B192-4439B33D787E}" type="pres">
      <dgm:prSet presAssocID="{ED226773-8D0D-4650-8ADC-EADD7DBC5802}" presName="tx2" presStyleLbl="revTx" presStyleIdx="7" presStyleCnt="10"/>
      <dgm:spPr/>
    </dgm:pt>
    <dgm:pt modelId="{136D6C3A-1B26-624D-9B49-27112953BFC6}" type="pres">
      <dgm:prSet presAssocID="{ED226773-8D0D-4650-8ADC-EADD7DBC5802}" presName="vert2" presStyleCnt="0"/>
      <dgm:spPr/>
    </dgm:pt>
    <dgm:pt modelId="{772477BF-4B1E-B249-8638-D68974EBD80F}" type="pres">
      <dgm:prSet presAssocID="{ED226773-8D0D-4650-8ADC-EADD7DBC5802}" presName="thinLine2b" presStyleLbl="callout" presStyleIdx="3" presStyleCnt="5"/>
      <dgm:spPr/>
    </dgm:pt>
    <dgm:pt modelId="{1D39B2B7-6F40-6D46-A5D3-9C0B578CB058}" type="pres">
      <dgm:prSet presAssocID="{ED226773-8D0D-4650-8ADC-EADD7DBC5802}" presName="vertSpace2b" presStyleCnt="0"/>
      <dgm:spPr/>
    </dgm:pt>
    <dgm:pt modelId="{696D37CB-60D6-224B-9BE1-9822AD4E05AA}" type="pres">
      <dgm:prSet presAssocID="{5D1F328B-4206-4713-A7F5-2D16240FB823}" presName="thickLine" presStyleLbl="alignNode1" presStyleIdx="4" presStyleCnt="5"/>
      <dgm:spPr/>
    </dgm:pt>
    <dgm:pt modelId="{2BFCF206-7454-A748-B86A-5510194001C8}" type="pres">
      <dgm:prSet presAssocID="{5D1F328B-4206-4713-A7F5-2D16240FB823}" presName="horz1" presStyleCnt="0"/>
      <dgm:spPr/>
    </dgm:pt>
    <dgm:pt modelId="{0F1FBDE8-3910-0440-B241-406657783FB2}" type="pres">
      <dgm:prSet presAssocID="{5D1F328B-4206-4713-A7F5-2D16240FB823}" presName="tx1" presStyleLbl="revTx" presStyleIdx="8" presStyleCnt="10"/>
      <dgm:spPr/>
    </dgm:pt>
    <dgm:pt modelId="{F0D6BEA0-F876-F446-853A-C9C8C6F9D129}" type="pres">
      <dgm:prSet presAssocID="{5D1F328B-4206-4713-A7F5-2D16240FB823}" presName="vert1" presStyleCnt="0"/>
      <dgm:spPr/>
    </dgm:pt>
    <dgm:pt modelId="{957524FF-177E-8D4B-BBD9-4DE3BCB035AE}" type="pres">
      <dgm:prSet presAssocID="{782E18D1-AAD8-4B02-AD22-96787F842574}" presName="vertSpace2a" presStyleCnt="0"/>
      <dgm:spPr/>
    </dgm:pt>
    <dgm:pt modelId="{732301EB-3012-1E4B-B347-9C37B75A5FC7}" type="pres">
      <dgm:prSet presAssocID="{782E18D1-AAD8-4B02-AD22-96787F842574}" presName="horz2" presStyleCnt="0"/>
      <dgm:spPr/>
    </dgm:pt>
    <dgm:pt modelId="{045D3CC7-CB53-2B4E-8048-7939674843F8}" type="pres">
      <dgm:prSet presAssocID="{782E18D1-AAD8-4B02-AD22-96787F842574}" presName="horzSpace2" presStyleCnt="0"/>
      <dgm:spPr/>
    </dgm:pt>
    <dgm:pt modelId="{6855063E-4EBC-3947-9DD0-2C61E4CE21D8}" type="pres">
      <dgm:prSet presAssocID="{782E18D1-AAD8-4B02-AD22-96787F842574}" presName="tx2" presStyleLbl="revTx" presStyleIdx="9" presStyleCnt="10"/>
      <dgm:spPr/>
    </dgm:pt>
    <dgm:pt modelId="{A2C56E81-C180-BF44-AEE0-411F3B596BC2}" type="pres">
      <dgm:prSet presAssocID="{782E18D1-AAD8-4B02-AD22-96787F842574}" presName="vert2" presStyleCnt="0"/>
      <dgm:spPr/>
    </dgm:pt>
    <dgm:pt modelId="{7A32A1C3-941B-3440-B68D-4518EA2B2885}" type="pres">
      <dgm:prSet presAssocID="{782E18D1-AAD8-4B02-AD22-96787F842574}" presName="thinLine2b" presStyleLbl="callout" presStyleIdx="4" presStyleCnt="5"/>
      <dgm:spPr/>
    </dgm:pt>
    <dgm:pt modelId="{E351F1D5-D8FF-E84E-A4F7-238621B5D4AA}" type="pres">
      <dgm:prSet presAssocID="{782E18D1-AAD8-4B02-AD22-96787F842574}" presName="vertSpace2b" presStyleCnt="0"/>
      <dgm:spPr/>
    </dgm:pt>
  </dgm:ptLst>
  <dgm:cxnLst>
    <dgm:cxn modelId="{16F54A08-69AA-8A4C-855B-7523E8E114EE}" type="presOf" srcId="{EBF66314-D01A-48ED-9774-4257476F33CC}" destId="{CF19978E-B49C-534A-A316-1D9A9D5DBC2B}" srcOrd="0" destOrd="0" presId="urn:microsoft.com/office/officeart/2008/layout/LinedList"/>
    <dgm:cxn modelId="{A16B3C0F-FDC8-482C-8786-F3083A977CC6}" srcId="{298638BC-6759-4857-A2F8-30320279415C}" destId="{75DECBF2-9F63-49DF-BE76-D4ADCB566F3F}" srcOrd="3" destOrd="0" parTransId="{4683C557-9521-4A01-BAC0-0ACC9B4B5F0F}" sibTransId="{45B83214-6F3A-4143-8916-93DAD0136BA9}"/>
    <dgm:cxn modelId="{D3DA951E-4CA5-40C4-8C4D-F3055597720E}" srcId="{298638BC-6759-4857-A2F8-30320279415C}" destId="{596A65F6-EBCC-4BA5-99D2-22AB3E3D4754}" srcOrd="2" destOrd="0" parTransId="{DC7195DF-B3BC-4D9B-94FC-2431F36FE789}" sibTransId="{9762A851-41D0-4916-8392-52593E6319C4}"/>
    <dgm:cxn modelId="{23F76023-42FC-6B43-A5E2-89DB96E00FDF}" type="presOf" srcId="{5D1F328B-4206-4713-A7F5-2D16240FB823}" destId="{0F1FBDE8-3910-0440-B241-406657783FB2}" srcOrd="0" destOrd="0" presId="urn:microsoft.com/office/officeart/2008/layout/LinedList"/>
    <dgm:cxn modelId="{1F2BE337-99CE-4F94-BB28-48229BEA30AB}" srcId="{75DECBF2-9F63-49DF-BE76-D4ADCB566F3F}" destId="{ED226773-8D0D-4650-8ADC-EADD7DBC5802}" srcOrd="0" destOrd="0" parTransId="{AC301032-8166-477D-9190-CF7D06A361BA}" sibTransId="{0ED6B7E6-8AB1-4848-8EFA-59FE4BEEC093}"/>
    <dgm:cxn modelId="{054B2839-4B78-4201-93FF-72BCC6A77C10}" srcId="{298638BC-6759-4857-A2F8-30320279415C}" destId="{61AEDDBF-1B4F-4628-B050-CF15CCCE4162}" srcOrd="0" destOrd="0" parTransId="{16E00AD0-9B6A-422D-8225-723A73011758}" sibTransId="{61B1BF83-3AC1-411F-A915-015D9321E521}"/>
    <dgm:cxn modelId="{06827D39-9AB0-DB42-956E-53ACF25B71F3}" type="presOf" srcId="{53C46D50-8BE1-42C7-A179-F16952F427EC}" destId="{98E7D9FF-17F1-D841-B1C2-94642A3D9CC5}" srcOrd="0" destOrd="0" presId="urn:microsoft.com/office/officeart/2008/layout/LinedList"/>
    <dgm:cxn modelId="{1079265B-6F62-924B-AAA1-22C387E3BD7B}" type="presOf" srcId="{596A65F6-EBCC-4BA5-99D2-22AB3E3D4754}" destId="{97A05169-FC5A-C04D-ADC5-BC2FBAEE5BB2}" srcOrd="0" destOrd="0" presId="urn:microsoft.com/office/officeart/2008/layout/LinedList"/>
    <dgm:cxn modelId="{663B1362-0FFA-49D5-A7C8-E77AA5F348F1}" srcId="{5D1F328B-4206-4713-A7F5-2D16240FB823}" destId="{782E18D1-AAD8-4B02-AD22-96787F842574}" srcOrd="0" destOrd="0" parTransId="{A40A108B-3EC9-4E46-94FE-0D20A9CE9137}" sibTransId="{A9CF105E-4503-4EAA-AE9F-03C8B285105B}"/>
    <dgm:cxn modelId="{2C77846C-0359-49C1-B9CC-E1A66C9FFFF1}" srcId="{596A65F6-EBCC-4BA5-99D2-22AB3E3D4754}" destId="{6456B2C6-8271-499E-A672-7A1CFA258F78}" srcOrd="0" destOrd="0" parTransId="{47D51371-593F-4C10-A31D-43371C3EFEC7}" sibTransId="{138DD488-7EC9-4FCA-A14C-FA1C79E869E4}"/>
    <dgm:cxn modelId="{4542BB6E-B9A4-42D0-9FF3-F21D0E64C236}" srcId="{61AEDDBF-1B4F-4628-B050-CF15CCCE4162}" destId="{9F73B135-C2C1-4F60-8534-B40E5E32CACE}" srcOrd="0" destOrd="0" parTransId="{D2228B5F-BDD0-45A3-B95A-D5DE3B99D3DE}" sibTransId="{EE2DC6FC-BD86-4CD5-BCFA-D0FF74BD6111}"/>
    <dgm:cxn modelId="{62C9BF70-CAE4-1F46-8519-4DEB4C1AB568}" type="presOf" srcId="{75DECBF2-9F63-49DF-BE76-D4ADCB566F3F}" destId="{0DC61625-8F5A-C747-B7BF-EB0946342F4C}" srcOrd="0" destOrd="0" presId="urn:microsoft.com/office/officeart/2008/layout/LinedList"/>
    <dgm:cxn modelId="{59B31C8E-18CB-564C-80DA-81248CE2CDA4}" type="presOf" srcId="{6456B2C6-8271-499E-A672-7A1CFA258F78}" destId="{26642AA5-4182-A841-8256-85BD104941D4}" srcOrd="0" destOrd="0" presId="urn:microsoft.com/office/officeart/2008/layout/LinedList"/>
    <dgm:cxn modelId="{7331DE96-C47D-A849-A095-C8E33F94CDAD}" type="presOf" srcId="{61AEDDBF-1B4F-4628-B050-CF15CCCE4162}" destId="{157883C4-0537-D74D-B2F1-0A6BCA237D67}" srcOrd="0" destOrd="0" presId="urn:microsoft.com/office/officeart/2008/layout/LinedList"/>
    <dgm:cxn modelId="{D874CDAE-CDED-49CE-8C7A-1A85237EEB27}" srcId="{298638BC-6759-4857-A2F8-30320279415C}" destId="{5D1F328B-4206-4713-A7F5-2D16240FB823}" srcOrd="4" destOrd="0" parTransId="{4A6D80C5-2A95-47D8-8E5E-CD21CF22D630}" sibTransId="{5FEEDBF4-3CE0-4144-A5DA-2C46B97CA7E8}"/>
    <dgm:cxn modelId="{A5E2FFCB-C6A2-4AE8-913A-71938DEAA471}" srcId="{EBF66314-D01A-48ED-9774-4257476F33CC}" destId="{53C46D50-8BE1-42C7-A179-F16952F427EC}" srcOrd="0" destOrd="0" parTransId="{C2FCB0E9-2536-4108-AAD5-BAF878DE36CB}" sibTransId="{8E34E8B2-6D42-49E8-BCE1-C8166BE297C9}"/>
    <dgm:cxn modelId="{220809CC-4719-E748-B848-67228D7C1C31}" type="presOf" srcId="{9F73B135-C2C1-4F60-8534-B40E5E32CACE}" destId="{EEE44973-FEBB-6B41-92BE-7DDC0BE5C556}" srcOrd="0" destOrd="0" presId="urn:microsoft.com/office/officeart/2008/layout/LinedList"/>
    <dgm:cxn modelId="{FF0FD1CC-E728-1342-83FD-11C7473B037E}" type="presOf" srcId="{ED226773-8D0D-4650-8ADC-EADD7DBC5802}" destId="{F58E7E25-B560-FC46-B192-4439B33D787E}" srcOrd="0" destOrd="0" presId="urn:microsoft.com/office/officeart/2008/layout/LinedList"/>
    <dgm:cxn modelId="{A79DF5D3-7470-1D4C-ABC0-A53E92054FDC}" type="presOf" srcId="{298638BC-6759-4857-A2F8-30320279415C}" destId="{6DB0722C-8E34-8D44-87AC-08A2AAD0A0E6}" srcOrd="0" destOrd="0" presId="urn:microsoft.com/office/officeart/2008/layout/LinedList"/>
    <dgm:cxn modelId="{6B832BDD-F79A-B84A-8C65-554FA61E99EE}" type="presOf" srcId="{782E18D1-AAD8-4B02-AD22-96787F842574}" destId="{6855063E-4EBC-3947-9DD0-2C61E4CE21D8}" srcOrd="0" destOrd="0" presId="urn:microsoft.com/office/officeart/2008/layout/LinedList"/>
    <dgm:cxn modelId="{546901EF-2C52-410C-82A1-2E7458B6E72A}" srcId="{298638BC-6759-4857-A2F8-30320279415C}" destId="{EBF66314-D01A-48ED-9774-4257476F33CC}" srcOrd="1" destOrd="0" parTransId="{BED9F1A5-DA04-429C-9FD6-2C5A47EF49AF}" sibTransId="{CA5ED7CB-0448-4794-AA06-3CF1D3794FB0}"/>
    <dgm:cxn modelId="{D53B8B3D-7A36-3447-8A45-65C51A6AD852}" type="presParOf" srcId="{6DB0722C-8E34-8D44-87AC-08A2AAD0A0E6}" destId="{E387B3DC-5681-2043-8E15-4D0068F41C72}" srcOrd="0" destOrd="0" presId="urn:microsoft.com/office/officeart/2008/layout/LinedList"/>
    <dgm:cxn modelId="{4FA62B8E-ED0D-EE42-A63E-AF3AC09093C5}" type="presParOf" srcId="{6DB0722C-8E34-8D44-87AC-08A2AAD0A0E6}" destId="{61319040-FDDD-5C4B-93FA-965213A9D328}" srcOrd="1" destOrd="0" presId="urn:microsoft.com/office/officeart/2008/layout/LinedList"/>
    <dgm:cxn modelId="{FB052145-88D4-7E4E-9D80-CA5D3C8A20E2}" type="presParOf" srcId="{61319040-FDDD-5C4B-93FA-965213A9D328}" destId="{157883C4-0537-D74D-B2F1-0A6BCA237D67}" srcOrd="0" destOrd="0" presId="urn:microsoft.com/office/officeart/2008/layout/LinedList"/>
    <dgm:cxn modelId="{DB228299-7167-374C-A701-B5B2AC9C7A02}" type="presParOf" srcId="{61319040-FDDD-5C4B-93FA-965213A9D328}" destId="{14776C90-0BF2-9B47-A90B-8FCB97C99756}" srcOrd="1" destOrd="0" presId="urn:microsoft.com/office/officeart/2008/layout/LinedList"/>
    <dgm:cxn modelId="{C0529324-31FF-CA4F-8AA6-6986A7F185C9}" type="presParOf" srcId="{14776C90-0BF2-9B47-A90B-8FCB97C99756}" destId="{DAC05620-B95B-9F44-A0FF-29851B7EA463}" srcOrd="0" destOrd="0" presId="urn:microsoft.com/office/officeart/2008/layout/LinedList"/>
    <dgm:cxn modelId="{E2CEC982-D107-7448-8BDF-9BD2DDC345D0}" type="presParOf" srcId="{14776C90-0BF2-9B47-A90B-8FCB97C99756}" destId="{B1446FDB-8B59-E742-A3A0-FD9982011AFB}" srcOrd="1" destOrd="0" presId="urn:microsoft.com/office/officeart/2008/layout/LinedList"/>
    <dgm:cxn modelId="{9565954C-E493-704F-9E32-26A818913580}" type="presParOf" srcId="{B1446FDB-8B59-E742-A3A0-FD9982011AFB}" destId="{6E28AEC4-C92E-904C-9129-7132E3CF3257}" srcOrd="0" destOrd="0" presId="urn:microsoft.com/office/officeart/2008/layout/LinedList"/>
    <dgm:cxn modelId="{2E6B4B63-D889-E148-9152-0CDCE05CEDF0}" type="presParOf" srcId="{B1446FDB-8B59-E742-A3A0-FD9982011AFB}" destId="{EEE44973-FEBB-6B41-92BE-7DDC0BE5C556}" srcOrd="1" destOrd="0" presId="urn:microsoft.com/office/officeart/2008/layout/LinedList"/>
    <dgm:cxn modelId="{ABF7497C-9437-7A43-8849-C71BE0808239}" type="presParOf" srcId="{B1446FDB-8B59-E742-A3A0-FD9982011AFB}" destId="{327CF84D-9DE0-094B-AE07-07B0CA3BE2E9}" srcOrd="2" destOrd="0" presId="urn:microsoft.com/office/officeart/2008/layout/LinedList"/>
    <dgm:cxn modelId="{5BD23EAC-8373-3248-8A4A-399D677FE1E5}" type="presParOf" srcId="{14776C90-0BF2-9B47-A90B-8FCB97C99756}" destId="{0F84DD78-C108-D54C-8145-7D308F16446D}" srcOrd="2" destOrd="0" presId="urn:microsoft.com/office/officeart/2008/layout/LinedList"/>
    <dgm:cxn modelId="{EF5B852F-A033-424F-A5AA-E9074D8F0BFC}" type="presParOf" srcId="{14776C90-0BF2-9B47-A90B-8FCB97C99756}" destId="{8E4B0270-6F5A-3748-8190-9451CC0984D3}" srcOrd="3" destOrd="0" presId="urn:microsoft.com/office/officeart/2008/layout/LinedList"/>
    <dgm:cxn modelId="{701AA7E6-12D1-4A4C-9584-E4A2B92B5E9B}" type="presParOf" srcId="{6DB0722C-8E34-8D44-87AC-08A2AAD0A0E6}" destId="{7942E41D-2409-9643-91BB-BFF5A36D6F04}" srcOrd="2" destOrd="0" presId="urn:microsoft.com/office/officeart/2008/layout/LinedList"/>
    <dgm:cxn modelId="{2E628F59-85C0-EC45-893E-B7DAE13AD849}" type="presParOf" srcId="{6DB0722C-8E34-8D44-87AC-08A2AAD0A0E6}" destId="{D495DA05-C994-2946-8536-B0A378AF19A2}" srcOrd="3" destOrd="0" presId="urn:microsoft.com/office/officeart/2008/layout/LinedList"/>
    <dgm:cxn modelId="{46C4AFE4-95BD-C647-AEC6-16919554CC81}" type="presParOf" srcId="{D495DA05-C994-2946-8536-B0A378AF19A2}" destId="{CF19978E-B49C-534A-A316-1D9A9D5DBC2B}" srcOrd="0" destOrd="0" presId="urn:microsoft.com/office/officeart/2008/layout/LinedList"/>
    <dgm:cxn modelId="{B0CD4D8D-96E4-6D4B-A021-59CD27F66DB1}" type="presParOf" srcId="{D495DA05-C994-2946-8536-B0A378AF19A2}" destId="{ADD37785-8A5F-7845-9729-C7D64D492EB9}" srcOrd="1" destOrd="0" presId="urn:microsoft.com/office/officeart/2008/layout/LinedList"/>
    <dgm:cxn modelId="{EA01ED6C-16D0-8349-ADB5-C102B60FDFF5}" type="presParOf" srcId="{ADD37785-8A5F-7845-9729-C7D64D492EB9}" destId="{30A80166-D99A-8C4E-B810-F580A379DC04}" srcOrd="0" destOrd="0" presId="urn:microsoft.com/office/officeart/2008/layout/LinedList"/>
    <dgm:cxn modelId="{0810532A-4C18-5748-8DD3-33360D6F3749}" type="presParOf" srcId="{ADD37785-8A5F-7845-9729-C7D64D492EB9}" destId="{9571454B-8B68-1E49-83E2-A5AD38C7FE20}" srcOrd="1" destOrd="0" presId="urn:microsoft.com/office/officeart/2008/layout/LinedList"/>
    <dgm:cxn modelId="{204217B4-D260-9F45-9699-234A78DF27E4}" type="presParOf" srcId="{9571454B-8B68-1E49-83E2-A5AD38C7FE20}" destId="{95A9F1CF-B689-7D42-B522-64F3864CED06}" srcOrd="0" destOrd="0" presId="urn:microsoft.com/office/officeart/2008/layout/LinedList"/>
    <dgm:cxn modelId="{36663C72-0AAF-BA48-BD08-4D01DE011371}" type="presParOf" srcId="{9571454B-8B68-1E49-83E2-A5AD38C7FE20}" destId="{98E7D9FF-17F1-D841-B1C2-94642A3D9CC5}" srcOrd="1" destOrd="0" presId="urn:microsoft.com/office/officeart/2008/layout/LinedList"/>
    <dgm:cxn modelId="{98740896-C353-F949-A37A-D46C08D8272F}" type="presParOf" srcId="{9571454B-8B68-1E49-83E2-A5AD38C7FE20}" destId="{4AF23FBF-6EB9-2C41-BE38-E3800CB0D857}" srcOrd="2" destOrd="0" presId="urn:microsoft.com/office/officeart/2008/layout/LinedList"/>
    <dgm:cxn modelId="{0439AD34-FF3E-B446-87D2-004256F2BC90}" type="presParOf" srcId="{ADD37785-8A5F-7845-9729-C7D64D492EB9}" destId="{36155E5D-4DA9-6141-99B6-B77FD98D97B7}" srcOrd="2" destOrd="0" presId="urn:microsoft.com/office/officeart/2008/layout/LinedList"/>
    <dgm:cxn modelId="{FE5286AE-2843-F549-A77C-1CBBDFE66E43}" type="presParOf" srcId="{ADD37785-8A5F-7845-9729-C7D64D492EB9}" destId="{A4F82E65-8B79-3142-8173-53C14AEC8381}" srcOrd="3" destOrd="0" presId="urn:microsoft.com/office/officeart/2008/layout/LinedList"/>
    <dgm:cxn modelId="{C95F229C-286F-8C41-B098-953A0C8477AE}" type="presParOf" srcId="{6DB0722C-8E34-8D44-87AC-08A2AAD0A0E6}" destId="{ECADFD97-1646-BF45-B10B-0685D6CD277B}" srcOrd="4" destOrd="0" presId="urn:microsoft.com/office/officeart/2008/layout/LinedList"/>
    <dgm:cxn modelId="{DA20C5D6-1F70-8F4A-87E5-6E62BDF750F2}" type="presParOf" srcId="{6DB0722C-8E34-8D44-87AC-08A2AAD0A0E6}" destId="{A53EFA79-4075-2641-8299-9EAA10FDBC98}" srcOrd="5" destOrd="0" presId="urn:microsoft.com/office/officeart/2008/layout/LinedList"/>
    <dgm:cxn modelId="{E5354F85-FECE-6B41-AA82-DC44A6E0877E}" type="presParOf" srcId="{A53EFA79-4075-2641-8299-9EAA10FDBC98}" destId="{97A05169-FC5A-C04D-ADC5-BC2FBAEE5BB2}" srcOrd="0" destOrd="0" presId="urn:microsoft.com/office/officeart/2008/layout/LinedList"/>
    <dgm:cxn modelId="{1A776C2D-D9B8-DD4C-82C8-7DCBFA9561F5}" type="presParOf" srcId="{A53EFA79-4075-2641-8299-9EAA10FDBC98}" destId="{48B81CB0-EA81-4244-927B-70F5958292F7}" srcOrd="1" destOrd="0" presId="urn:microsoft.com/office/officeart/2008/layout/LinedList"/>
    <dgm:cxn modelId="{7796DBFD-6C60-AF4F-926C-579B6A1A29BE}" type="presParOf" srcId="{48B81CB0-EA81-4244-927B-70F5958292F7}" destId="{DE0DD95E-FFFE-464F-96C7-9CA75B7F71D7}" srcOrd="0" destOrd="0" presId="urn:microsoft.com/office/officeart/2008/layout/LinedList"/>
    <dgm:cxn modelId="{C13A3231-D87B-9745-976A-19745558FFE3}" type="presParOf" srcId="{48B81CB0-EA81-4244-927B-70F5958292F7}" destId="{6F4DA4D0-5B0D-C549-A53E-0BDE216B119C}" srcOrd="1" destOrd="0" presId="urn:microsoft.com/office/officeart/2008/layout/LinedList"/>
    <dgm:cxn modelId="{AAF9326D-AC41-3844-A983-ADB1BE6D01D5}" type="presParOf" srcId="{6F4DA4D0-5B0D-C549-A53E-0BDE216B119C}" destId="{EE1A73E0-D08E-D047-8B78-24CCB0EEBDD1}" srcOrd="0" destOrd="0" presId="urn:microsoft.com/office/officeart/2008/layout/LinedList"/>
    <dgm:cxn modelId="{B85D6AEE-308D-3846-A79C-AB3D40752C44}" type="presParOf" srcId="{6F4DA4D0-5B0D-C549-A53E-0BDE216B119C}" destId="{26642AA5-4182-A841-8256-85BD104941D4}" srcOrd="1" destOrd="0" presId="urn:microsoft.com/office/officeart/2008/layout/LinedList"/>
    <dgm:cxn modelId="{02E0CDD2-CD1E-FA43-A425-73D5EACC8EC1}" type="presParOf" srcId="{6F4DA4D0-5B0D-C549-A53E-0BDE216B119C}" destId="{4B4993E8-2EF0-6D44-80C4-C7A54150FC4B}" srcOrd="2" destOrd="0" presId="urn:microsoft.com/office/officeart/2008/layout/LinedList"/>
    <dgm:cxn modelId="{8E6B7D90-9586-D344-A288-7A74BD0193D6}" type="presParOf" srcId="{48B81CB0-EA81-4244-927B-70F5958292F7}" destId="{5585F6F7-5D2D-3E42-9EE0-98A511A3E90D}" srcOrd="2" destOrd="0" presId="urn:microsoft.com/office/officeart/2008/layout/LinedList"/>
    <dgm:cxn modelId="{B16A2788-051F-A248-A296-AD8FA26106F0}" type="presParOf" srcId="{48B81CB0-EA81-4244-927B-70F5958292F7}" destId="{1B6AFFE8-C071-3042-A03F-5BFBE47486F2}" srcOrd="3" destOrd="0" presId="urn:microsoft.com/office/officeart/2008/layout/LinedList"/>
    <dgm:cxn modelId="{2C500DF1-A00B-B04D-9115-5B05B064F9AD}" type="presParOf" srcId="{6DB0722C-8E34-8D44-87AC-08A2AAD0A0E6}" destId="{3FF67699-D03B-1648-93D1-052E6267402C}" srcOrd="6" destOrd="0" presId="urn:microsoft.com/office/officeart/2008/layout/LinedList"/>
    <dgm:cxn modelId="{DA631F81-9D73-2C47-962D-D91DB725173C}" type="presParOf" srcId="{6DB0722C-8E34-8D44-87AC-08A2AAD0A0E6}" destId="{9799F8FE-BFE7-CF46-990E-C3D06877C02E}" srcOrd="7" destOrd="0" presId="urn:microsoft.com/office/officeart/2008/layout/LinedList"/>
    <dgm:cxn modelId="{8FD20A05-C923-7F4B-88F1-8C4A16BC9D4F}" type="presParOf" srcId="{9799F8FE-BFE7-CF46-990E-C3D06877C02E}" destId="{0DC61625-8F5A-C747-B7BF-EB0946342F4C}" srcOrd="0" destOrd="0" presId="urn:microsoft.com/office/officeart/2008/layout/LinedList"/>
    <dgm:cxn modelId="{18FED31C-ADAD-B94C-B2C5-C4CF6A19D027}" type="presParOf" srcId="{9799F8FE-BFE7-CF46-990E-C3D06877C02E}" destId="{110E80FD-23DE-8C4F-858D-DF796023AA16}" srcOrd="1" destOrd="0" presId="urn:microsoft.com/office/officeart/2008/layout/LinedList"/>
    <dgm:cxn modelId="{E9A1C627-FA6B-8F4F-84D2-9C9950AE9073}" type="presParOf" srcId="{110E80FD-23DE-8C4F-858D-DF796023AA16}" destId="{A2EBB5C4-0F24-7941-9A6F-28CF8DDD90C4}" srcOrd="0" destOrd="0" presId="urn:microsoft.com/office/officeart/2008/layout/LinedList"/>
    <dgm:cxn modelId="{46D01907-9EFE-6B49-8185-A85A73546FC1}" type="presParOf" srcId="{110E80FD-23DE-8C4F-858D-DF796023AA16}" destId="{0EFB7F7D-A7DD-214C-986C-7B0F4C70CA3C}" srcOrd="1" destOrd="0" presId="urn:microsoft.com/office/officeart/2008/layout/LinedList"/>
    <dgm:cxn modelId="{59DEFB49-CDC3-F44E-925D-ECBC3102A46C}" type="presParOf" srcId="{0EFB7F7D-A7DD-214C-986C-7B0F4C70CA3C}" destId="{9E80FFA7-49BE-664D-9C60-187E6AF4EB32}" srcOrd="0" destOrd="0" presId="urn:microsoft.com/office/officeart/2008/layout/LinedList"/>
    <dgm:cxn modelId="{DFFA5EBF-92DD-EA48-BF38-F07099E365C6}" type="presParOf" srcId="{0EFB7F7D-A7DD-214C-986C-7B0F4C70CA3C}" destId="{F58E7E25-B560-FC46-B192-4439B33D787E}" srcOrd="1" destOrd="0" presId="urn:microsoft.com/office/officeart/2008/layout/LinedList"/>
    <dgm:cxn modelId="{62A0A8E8-3820-1D46-B330-872BD9040138}" type="presParOf" srcId="{0EFB7F7D-A7DD-214C-986C-7B0F4C70CA3C}" destId="{136D6C3A-1B26-624D-9B49-27112953BFC6}" srcOrd="2" destOrd="0" presId="urn:microsoft.com/office/officeart/2008/layout/LinedList"/>
    <dgm:cxn modelId="{1CA616FB-697E-A14E-BB28-C2BC0488068D}" type="presParOf" srcId="{110E80FD-23DE-8C4F-858D-DF796023AA16}" destId="{772477BF-4B1E-B249-8638-D68974EBD80F}" srcOrd="2" destOrd="0" presId="urn:microsoft.com/office/officeart/2008/layout/LinedList"/>
    <dgm:cxn modelId="{31BB26F6-6A84-D04A-8D99-EA1D0A808FD1}" type="presParOf" srcId="{110E80FD-23DE-8C4F-858D-DF796023AA16}" destId="{1D39B2B7-6F40-6D46-A5D3-9C0B578CB058}" srcOrd="3" destOrd="0" presId="urn:microsoft.com/office/officeart/2008/layout/LinedList"/>
    <dgm:cxn modelId="{5B212249-A10F-B14B-B6AD-EFC735EFEB1F}" type="presParOf" srcId="{6DB0722C-8E34-8D44-87AC-08A2AAD0A0E6}" destId="{696D37CB-60D6-224B-9BE1-9822AD4E05AA}" srcOrd="8" destOrd="0" presId="urn:microsoft.com/office/officeart/2008/layout/LinedList"/>
    <dgm:cxn modelId="{2DE33C7E-530E-CA4F-B916-5282A68A46A6}" type="presParOf" srcId="{6DB0722C-8E34-8D44-87AC-08A2AAD0A0E6}" destId="{2BFCF206-7454-A748-B86A-5510194001C8}" srcOrd="9" destOrd="0" presId="urn:microsoft.com/office/officeart/2008/layout/LinedList"/>
    <dgm:cxn modelId="{779C9D2E-2CA8-7740-A0E9-A36239A7C66F}" type="presParOf" srcId="{2BFCF206-7454-A748-B86A-5510194001C8}" destId="{0F1FBDE8-3910-0440-B241-406657783FB2}" srcOrd="0" destOrd="0" presId="urn:microsoft.com/office/officeart/2008/layout/LinedList"/>
    <dgm:cxn modelId="{A6166A55-549D-0C4D-8312-80E4FA84706B}" type="presParOf" srcId="{2BFCF206-7454-A748-B86A-5510194001C8}" destId="{F0D6BEA0-F876-F446-853A-C9C8C6F9D129}" srcOrd="1" destOrd="0" presId="urn:microsoft.com/office/officeart/2008/layout/LinedList"/>
    <dgm:cxn modelId="{9F3E248F-CE03-934D-BC0F-9190C976371E}" type="presParOf" srcId="{F0D6BEA0-F876-F446-853A-C9C8C6F9D129}" destId="{957524FF-177E-8D4B-BBD9-4DE3BCB035AE}" srcOrd="0" destOrd="0" presId="urn:microsoft.com/office/officeart/2008/layout/LinedList"/>
    <dgm:cxn modelId="{94724285-0659-DA48-9817-C0EAD5E87081}" type="presParOf" srcId="{F0D6BEA0-F876-F446-853A-C9C8C6F9D129}" destId="{732301EB-3012-1E4B-B347-9C37B75A5FC7}" srcOrd="1" destOrd="0" presId="urn:microsoft.com/office/officeart/2008/layout/LinedList"/>
    <dgm:cxn modelId="{A58F7FBA-A767-7940-9BB4-A30745B9C589}" type="presParOf" srcId="{732301EB-3012-1E4B-B347-9C37B75A5FC7}" destId="{045D3CC7-CB53-2B4E-8048-7939674843F8}" srcOrd="0" destOrd="0" presId="urn:microsoft.com/office/officeart/2008/layout/LinedList"/>
    <dgm:cxn modelId="{06DB407A-F643-0940-8DE5-2F3FD1DDD51B}" type="presParOf" srcId="{732301EB-3012-1E4B-B347-9C37B75A5FC7}" destId="{6855063E-4EBC-3947-9DD0-2C61E4CE21D8}" srcOrd="1" destOrd="0" presId="urn:microsoft.com/office/officeart/2008/layout/LinedList"/>
    <dgm:cxn modelId="{30FD20B1-C8DC-F04E-9C0F-1BAD312959D8}" type="presParOf" srcId="{732301EB-3012-1E4B-B347-9C37B75A5FC7}" destId="{A2C56E81-C180-BF44-AEE0-411F3B596BC2}" srcOrd="2" destOrd="0" presId="urn:microsoft.com/office/officeart/2008/layout/LinedList"/>
    <dgm:cxn modelId="{3F2A5886-DDBB-5148-9618-E29BEF2222E5}" type="presParOf" srcId="{F0D6BEA0-F876-F446-853A-C9C8C6F9D129}" destId="{7A32A1C3-941B-3440-B68D-4518EA2B2885}" srcOrd="2" destOrd="0" presId="urn:microsoft.com/office/officeart/2008/layout/LinedList"/>
    <dgm:cxn modelId="{844C5F2D-4EFE-9049-AA31-6F1499E08947}" type="presParOf" srcId="{F0D6BEA0-F876-F446-853A-C9C8C6F9D129}" destId="{E351F1D5-D8FF-E84E-A4F7-238621B5D4AA}"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8638BC-6759-4857-A2F8-30320279415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1AEDDBF-1B4F-4628-B050-CF15CCCE4162}">
      <dgm:prSet/>
      <dgm:spPr/>
      <dgm:t>
        <a:bodyPr/>
        <a:lstStyle/>
        <a:p>
          <a:r>
            <a:rPr lang="en-US" dirty="0">
              <a:solidFill>
                <a:schemeClr val="bg1"/>
              </a:solidFill>
              <a:latin typeface="Candara" panose="020E0502030303020204" pitchFamily="34" charset="0"/>
            </a:rPr>
            <a:t>Morality</a:t>
          </a:r>
        </a:p>
      </dgm:t>
    </dgm:pt>
    <dgm:pt modelId="{16E00AD0-9B6A-422D-8225-723A73011758}" type="parTrans" cxnId="{054B2839-4B78-4201-93FF-72BCC6A77C10}">
      <dgm:prSet/>
      <dgm:spPr/>
      <dgm:t>
        <a:bodyPr/>
        <a:lstStyle/>
        <a:p>
          <a:endParaRPr lang="en-US"/>
        </a:p>
      </dgm:t>
    </dgm:pt>
    <dgm:pt modelId="{61B1BF83-3AC1-411F-A915-015D9321E521}" type="sibTrans" cxnId="{054B2839-4B78-4201-93FF-72BCC6A77C10}">
      <dgm:prSet/>
      <dgm:spPr/>
      <dgm:t>
        <a:bodyPr/>
        <a:lstStyle/>
        <a:p>
          <a:endParaRPr lang="en-US"/>
        </a:p>
      </dgm:t>
    </dgm:pt>
    <dgm:pt modelId="{FCA789B7-58F4-9640-96F6-EB648D248AF1}">
      <dgm:prSet/>
      <dgm:spPr/>
      <dgm:t>
        <a:bodyPr/>
        <a:lstStyle/>
        <a:p>
          <a:r>
            <a:rPr lang="en-US" kern="1200" dirty="0">
              <a:solidFill>
                <a:schemeClr val="bg1"/>
              </a:solidFill>
              <a:latin typeface="Candara" panose="020E0502030303020204" pitchFamily="34" charset="0"/>
              <a:ea typeface="+mn-ea"/>
              <a:cs typeface="+mn-cs"/>
            </a:rPr>
            <a:t>Serve, Justice</a:t>
          </a:r>
        </a:p>
      </dgm:t>
    </dgm:pt>
    <dgm:pt modelId="{B3D1EB6E-196C-BB44-A8B9-A9CE47460175}" type="parTrans" cxnId="{03177054-7471-464D-9619-7E8B320C705D}">
      <dgm:prSet/>
      <dgm:spPr/>
      <dgm:t>
        <a:bodyPr/>
        <a:lstStyle/>
        <a:p>
          <a:endParaRPr lang="en-US"/>
        </a:p>
      </dgm:t>
    </dgm:pt>
    <dgm:pt modelId="{6000F011-4983-7347-9B1A-5A2B46AF1667}" type="sibTrans" cxnId="{03177054-7471-464D-9619-7E8B320C705D}">
      <dgm:prSet/>
      <dgm:spPr/>
      <dgm:t>
        <a:bodyPr/>
        <a:lstStyle/>
        <a:p>
          <a:endParaRPr lang="en-US"/>
        </a:p>
      </dgm:t>
    </dgm:pt>
    <dgm:pt modelId="{9DD9F96D-D3D1-E846-84F7-CFC6A522B080}">
      <dgm:prSet/>
      <dgm:spPr/>
      <dgm:t>
        <a:bodyPr/>
        <a:lstStyle/>
        <a:p>
          <a:r>
            <a:rPr lang="en-US" dirty="0">
              <a:solidFill>
                <a:schemeClr val="bg1"/>
              </a:solidFill>
            </a:rPr>
            <a:t>Worshipping God with the community at Sunday worship, ritual celebrations, and the seasons of the church year</a:t>
          </a:r>
        </a:p>
      </dgm:t>
    </dgm:pt>
    <dgm:pt modelId="{228E9760-DB17-5240-881A-37D5F9DF817A}" type="parTrans" cxnId="{60C4AD89-45EC-824F-AA47-C4350CAF07F1}">
      <dgm:prSet/>
      <dgm:spPr/>
      <dgm:t>
        <a:bodyPr/>
        <a:lstStyle/>
        <a:p>
          <a:endParaRPr lang="en-US"/>
        </a:p>
      </dgm:t>
    </dgm:pt>
    <dgm:pt modelId="{9B4CADAC-31B2-CB49-94D2-9F6BB8CB9BFA}" type="sibTrans" cxnId="{60C4AD89-45EC-824F-AA47-C4350CAF07F1}">
      <dgm:prSet/>
      <dgm:spPr/>
      <dgm:t>
        <a:bodyPr/>
        <a:lstStyle/>
        <a:p>
          <a:endParaRPr lang="en-US"/>
        </a:p>
      </dgm:t>
    </dgm:pt>
    <dgm:pt modelId="{80B0E73F-3FAA-DC42-82D3-E97BF5EBF14A}">
      <dgm:prSet/>
      <dgm:spPr/>
      <dgm:t>
        <a:bodyPr/>
        <a:lstStyle/>
        <a:p>
          <a:r>
            <a:rPr lang="en-US" dirty="0">
              <a:solidFill>
                <a:schemeClr val="bg1"/>
              </a:solidFill>
            </a:rPr>
            <a:t>Being actively engaged in the life, ministries, and activities of the faith community</a:t>
          </a:r>
        </a:p>
      </dgm:t>
    </dgm:pt>
    <dgm:pt modelId="{62B702AA-01FE-C642-9E6A-5DFA7CD3D1C8}" type="parTrans" cxnId="{BD2D1735-CEFC-6944-9063-3C92C0E25A3F}">
      <dgm:prSet/>
      <dgm:spPr/>
      <dgm:t>
        <a:bodyPr/>
        <a:lstStyle/>
        <a:p>
          <a:endParaRPr lang="en-US"/>
        </a:p>
      </dgm:t>
    </dgm:pt>
    <dgm:pt modelId="{65E67AF0-60EE-5346-ADF7-01465799E98C}" type="sibTrans" cxnId="{BD2D1735-CEFC-6944-9063-3C92C0E25A3F}">
      <dgm:prSet/>
      <dgm:spPr/>
      <dgm:t>
        <a:bodyPr/>
        <a:lstStyle/>
        <a:p>
          <a:endParaRPr lang="en-US"/>
        </a:p>
      </dgm:t>
    </dgm:pt>
    <dgm:pt modelId="{A38C5E05-3BEB-8A42-B8E8-952FFB147031}">
      <dgm:prSet/>
      <dgm:spPr/>
      <dgm:t>
        <a:bodyPr/>
        <a:lstStyle/>
        <a:p>
          <a:r>
            <a:rPr lang="en-US" kern="1200" dirty="0">
              <a:solidFill>
                <a:schemeClr val="bg1"/>
              </a:solidFill>
              <a:latin typeface="Candara" panose="020E0502030303020204" pitchFamily="34" charset="0"/>
              <a:ea typeface="+mn-ea"/>
              <a:cs typeface="+mn-cs"/>
            </a:rPr>
            <a:t>Gifts</a:t>
          </a:r>
        </a:p>
      </dgm:t>
    </dgm:pt>
    <dgm:pt modelId="{858559A4-F3A1-7A4D-8F8F-6F66F34218D9}" type="parTrans" cxnId="{E0859948-9F0C-AB43-9DF1-54C1DB9D9DB6}">
      <dgm:prSet/>
      <dgm:spPr/>
      <dgm:t>
        <a:bodyPr/>
        <a:lstStyle/>
        <a:p>
          <a:endParaRPr lang="en-US"/>
        </a:p>
      </dgm:t>
    </dgm:pt>
    <dgm:pt modelId="{8C7CFEDA-FE2A-234E-A10C-ED35B2D40F2A}" type="sibTrans" cxnId="{E0859948-9F0C-AB43-9DF1-54C1DB9D9DB6}">
      <dgm:prSet/>
      <dgm:spPr/>
      <dgm:t>
        <a:bodyPr/>
        <a:lstStyle/>
        <a:p>
          <a:endParaRPr lang="en-US"/>
        </a:p>
      </dgm:t>
    </dgm:pt>
    <dgm:pt modelId="{59A20BCE-BB88-5A40-9B07-CE0CC229010F}">
      <dgm:prSet/>
      <dgm:spPr/>
      <dgm:t>
        <a:bodyPr/>
        <a:lstStyle/>
        <a:p>
          <a:r>
            <a:rPr lang="en-US" dirty="0">
              <a:solidFill>
                <a:schemeClr val="bg1"/>
              </a:solidFill>
            </a:rPr>
            <a:t>Living with moral integrity guided by Christian ethics and values</a:t>
          </a:r>
        </a:p>
      </dgm:t>
    </dgm:pt>
    <dgm:pt modelId="{7DF08E12-A62B-4C4D-BA11-CC2B5C2AC83A}" type="parTrans" cxnId="{32160C58-E76A-FB4B-8DE5-32802266128E}">
      <dgm:prSet/>
      <dgm:spPr/>
      <dgm:t>
        <a:bodyPr/>
        <a:lstStyle/>
        <a:p>
          <a:endParaRPr lang="en-US"/>
        </a:p>
      </dgm:t>
    </dgm:pt>
    <dgm:pt modelId="{EA5D36E1-B7F2-174A-8537-6B9DA4A1F09D}" type="sibTrans" cxnId="{32160C58-E76A-FB4B-8DE5-32802266128E}">
      <dgm:prSet/>
      <dgm:spPr/>
      <dgm:t>
        <a:bodyPr/>
        <a:lstStyle/>
        <a:p>
          <a:endParaRPr lang="en-US"/>
        </a:p>
      </dgm:t>
    </dgm:pt>
    <dgm:pt modelId="{D0347A6D-2CE4-584A-95AB-02DF42CD4CE6}">
      <dgm:prSet/>
      <dgm:spPr/>
      <dgm:t>
        <a:bodyPr/>
        <a:lstStyle/>
        <a:p>
          <a:r>
            <a:rPr lang="en-US" dirty="0">
              <a:solidFill>
                <a:schemeClr val="bg1"/>
              </a:solidFill>
            </a:rPr>
            <a:t>Living the Christian mission in the world—serving those in need, caring for God’s creation, and acting and advocating for justice and peace.</a:t>
          </a:r>
        </a:p>
      </dgm:t>
    </dgm:pt>
    <dgm:pt modelId="{FF3F3E03-550C-5247-BF0B-D9F1F90D9A49}" type="parTrans" cxnId="{BE479514-7586-AB48-827B-E30427CC9FE4}">
      <dgm:prSet/>
      <dgm:spPr/>
      <dgm:t>
        <a:bodyPr/>
        <a:lstStyle/>
        <a:p>
          <a:endParaRPr lang="en-US"/>
        </a:p>
      </dgm:t>
    </dgm:pt>
    <dgm:pt modelId="{1289D6CD-73DE-B24D-8DD3-0DD40F700778}" type="sibTrans" cxnId="{BE479514-7586-AB48-827B-E30427CC9FE4}">
      <dgm:prSet/>
      <dgm:spPr/>
      <dgm:t>
        <a:bodyPr/>
        <a:lstStyle/>
        <a:p>
          <a:endParaRPr lang="en-US"/>
        </a:p>
      </dgm:t>
    </dgm:pt>
    <dgm:pt modelId="{16E6E68A-4B54-2D4C-925B-A73494A8B13F}">
      <dgm:prSet/>
      <dgm:spPr/>
      <dgm:t>
        <a:bodyPr/>
        <a:lstStyle/>
        <a:p>
          <a:r>
            <a:rPr lang="en-US" kern="1200" dirty="0">
              <a:solidFill>
                <a:schemeClr val="bg1"/>
              </a:solidFill>
              <a:latin typeface="Candara" panose="020E0502030303020204" pitchFamily="34" charset="0"/>
              <a:ea typeface="+mn-ea"/>
              <a:cs typeface="+mn-cs"/>
            </a:rPr>
            <a:t>Worship</a:t>
          </a:r>
        </a:p>
      </dgm:t>
    </dgm:pt>
    <dgm:pt modelId="{1D9407E9-0E11-4F42-9283-58577F74B764}" type="parTrans" cxnId="{AC16A388-DF96-6B46-A82A-31F7D7A908C4}">
      <dgm:prSet/>
      <dgm:spPr/>
      <dgm:t>
        <a:bodyPr/>
        <a:lstStyle/>
        <a:p>
          <a:endParaRPr lang="en-US"/>
        </a:p>
      </dgm:t>
    </dgm:pt>
    <dgm:pt modelId="{C48FE54B-D9E2-4044-9207-8BA7D545D14D}" type="sibTrans" cxnId="{AC16A388-DF96-6B46-A82A-31F7D7A908C4}">
      <dgm:prSet/>
      <dgm:spPr/>
      <dgm:t>
        <a:bodyPr/>
        <a:lstStyle/>
        <a:p>
          <a:endParaRPr lang="en-US"/>
        </a:p>
      </dgm:t>
    </dgm:pt>
    <dgm:pt modelId="{65C6AFF0-5790-AB49-B82E-2FBAF9B38076}">
      <dgm:prSet/>
      <dgm:spPr/>
      <dgm:t>
        <a:bodyPr/>
        <a:lstStyle/>
        <a:p>
          <a:r>
            <a:rPr lang="en-US" kern="1200" dirty="0">
              <a:solidFill>
                <a:schemeClr val="bg1"/>
              </a:solidFill>
              <a:latin typeface="Candara" panose="020E0502030303020204" pitchFamily="34" charset="0"/>
              <a:ea typeface="+mn-ea"/>
              <a:cs typeface="+mn-cs"/>
            </a:rPr>
            <a:t>Engaged</a:t>
          </a:r>
        </a:p>
      </dgm:t>
    </dgm:pt>
    <dgm:pt modelId="{77726768-FCC1-4047-BF10-887DB88347EC}" type="parTrans" cxnId="{54B9D252-773B-8343-9895-DF7424D8FEBB}">
      <dgm:prSet/>
      <dgm:spPr/>
      <dgm:t>
        <a:bodyPr/>
        <a:lstStyle/>
        <a:p>
          <a:endParaRPr lang="en-US"/>
        </a:p>
      </dgm:t>
    </dgm:pt>
    <dgm:pt modelId="{263E6A06-9436-3B48-BEEF-1374E2136EF0}" type="sibTrans" cxnId="{54B9D252-773B-8343-9895-DF7424D8FEBB}">
      <dgm:prSet/>
      <dgm:spPr/>
      <dgm:t>
        <a:bodyPr/>
        <a:lstStyle/>
        <a:p>
          <a:endParaRPr lang="en-US"/>
        </a:p>
      </dgm:t>
    </dgm:pt>
    <dgm:pt modelId="{C39FE0D8-F8D8-C141-83A2-25669C619A47}">
      <dgm:prSet/>
      <dgm:spPr/>
      <dgm:t>
        <a:bodyPr/>
        <a:lstStyle/>
        <a:p>
          <a:r>
            <a:rPr lang="en-US" dirty="0">
              <a:solidFill>
                <a:schemeClr val="bg1"/>
              </a:solidFill>
            </a:rPr>
            <a:t>Practicing faith in Jesus Christ by using one’s gifts and talents within the Christian community and in the world</a:t>
          </a:r>
        </a:p>
      </dgm:t>
    </dgm:pt>
    <dgm:pt modelId="{17884B93-A47E-F244-AC60-78D39953718A}" type="parTrans" cxnId="{3AA289EC-22BE-0640-9DA1-6F4F60045D54}">
      <dgm:prSet/>
      <dgm:spPr/>
      <dgm:t>
        <a:bodyPr/>
        <a:lstStyle/>
        <a:p>
          <a:endParaRPr lang="en-US"/>
        </a:p>
      </dgm:t>
    </dgm:pt>
    <dgm:pt modelId="{013DE404-E476-FF45-BA2A-537C27EF3B8B}" type="sibTrans" cxnId="{3AA289EC-22BE-0640-9DA1-6F4F60045D54}">
      <dgm:prSet/>
      <dgm:spPr/>
      <dgm:t>
        <a:bodyPr/>
        <a:lstStyle/>
        <a:p>
          <a:endParaRPr lang="en-US"/>
        </a:p>
      </dgm:t>
    </dgm:pt>
    <dgm:pt modelId="{43BE6930-7033-FD4D-9123-5C69C12398D0}" type="pres">
      <dgm:prSet presAssocID="{298638BC-6759-4857-A2F8-30320279415C}" presName="vert0" presStyleCnt="0">
        <dgm:presLayoutVars>
          <dgm:dir/>
          <dgm:animOne val="branch"/>
          <dgm:animLvl val="lvl"/>
        </dgm:presLayoutVars>
      </dgm:prSet>
      <dgm:spPr/>
    </dgm:pt>
    <dgm:pt modelId="{FCFD730D-D2D2-B846-B38B-0BD05DEC048A}" type="pres">
      <dgm:prSet presAssocID="{61AEDDBF-1B4F-4628-B050-CF15CCCE4162}" presName="thickLine" presStyleLbl="alignNode1" presStyleIdx="0" presStyleCnt="5"/>
      <dgm:spPr/>
    </dgm:pt>
    <dgm:pt modelId="{7DE1E397-E155-3D41-83F7-CE694A33245E}" type="pres">
      <dgm:prSet presAssocID="{61AEDDBF-1B4F-4628-B050-CF15CCCE4162}" presName="horz1" presStyleCnt="0"/>
      <dgm:spPr/>
    </dgm:pt>
    <dgm:pt modelId="{E604120B-1A81-8D4F-A2F8-D1204F0F2491}" type="pres">
      <dgm:prSet presAssocID="{61AEDDBF-1B4F-4628-B050-CF15CCCE4162}" presName="tx1" presStyleLbl="revTx" presStyleIdx="0" presStyleCnt="10"/>
      <dgm:spPr/>
    </dgm:pt>
    <dgm:pt modelId="{4F54A336-B8E7-5049-868D-1BC63D3D9726}" type="pres">
      <dgm:prSet presAssocID="{61AEDDBF-1B4F-4628-B050-CF15CCCE4162}" presName="vert1" presStyleCnt="0"/>
      <dgm:spPr/>
    </dgm:pt>
    <dgm:pt modelId="{2EA0132E-20E0-F749-A863-B73B3A51F884}" type="pres">
      <dgm:prSet presAssocID="{59A20BCE-BB88-5A40-9B07-CE0CC229010F}" presName="vertSpace2a" presStyleCnt="0"/>
      <dgm:spPr/>
    </dgm:pt>
    <dgm:pt modelId="{2C8C78AA-E031-074E-86D8-152E5A2EE421}" type="pres">
      <dgm:prSet presAssocID="{59A20BCE-BB88-5A40-9B07-CE0CC229010F}" presName="horz2" presStyleCnt="0"/>
      <dgm:spPr/>
    </dgm:pt>
    <dgm:pt modelId="{5D9D61E2-E411-004B-B0D8-6B91FBBC2954}" type="pres">
      <dgm:prSet presAssocID="{59A20BCE-BB88-5A40-9B07-CE0CC229010F}" presName="horzSpace2" presStyleCnt="0"/>
      <dgm:spPr/>
    </dgm:pt>
    <dgm:pt modelId="{A98444D5-A1E8-744A-BA26-0E80EC6ECC83}" type="pres">
      <dgm:prSet presAssocID="{59A20BCE-BB88-5A40-9B07-CE0CC229010F}" presName="tx2" presStyleLbl="revTx" presStyleIdx="1" presStyleCnt="10"/>
      <dgm:spPr/>
    </dgm:pt>
    <dgm:pt modelId="{5300F4DB-FA1B-3E4E-B916-07056703AC88}" type="pres">
      <dgm:prSet presAssocID="{59A20BCE-BB88-5A40-9B07-CE0CC229010F}" presName="vert2" presStyleCnt="0"/>
      <dgm:spPr/>
    </dgm:pt>
    <dgm:pt modelId="{21BEEF99-9488-8D47-8663-7A4CA05FD664}" type="pres">
      <dgm:prSet presAssocID="{59A20BCE-BB88-5A40-9B07-CE0CC229010F}" presName="thinLine2b" presStyleLbl="callout" presStyleIdx="0" presStyleCnt="5"/>
      <dgm:spPr/>
    </dgm:pt>
    <dgm:pt modelId="{E2FDCA24-3032-4C4B-BA7D-2316096DBE34}" type="pres">
      <dgm:prSet presAssocID="{59A20BCE-BB88-5A40-9B07-CE0CC229010F}" presName="vertSpace2b" presStyleCnt="0"/>
      <dgm:spPr/>
    </dgm:pt>
    <dgm:pt modelId="{E51CB507-1625-A84E-BC95-F21847167FB7}" type="pres">
      <dgm:prSet presAssocID="{FCA789B7-58F4-9640-96F6-EB648D248AF1}" presName="thickLine" presStyleLbl="alignNode1" presStyleIdx="1" presStyleCnt="5"/>
      <dgm:spPr/>
    </dgm:pt>
    <dgm:pt modelId="{38D09928-1BD6-044A-B5FA-7CEC95A093AE}" type="pres">
      <dgm:prSet presAssocID="{FCA789B7-58F4-9640-96F6-EB648D248AF1}" presName="horz1" presStyleCnt="0"/>
      <dgm:spPr/>
    </dgm:pt>
    <dgm:pt modelId="{6AE38D68-CAAD-5B42-AEB4-3E4B49FA1102}" type="pres">
      <dgm:prSet presAssocID="{FCA789B7-58F4-9640-96F6-EB648D248AF1}" presName="tx1" presStyleLbl="revTx" presStyleIdx="2" presStyleCnt="10"/>
      <dgm:spPr/>
    </dgm:pt>
    <dgm:pt modelId="{B672EB7A-85F4-5A4C-9908-C928C3C6FEDF}" type="pres">
      <dgm:prSet presAssocID="{FCA789B7-58F4-9640-96F6-EB648D248AF1}" presName="vert1" presStyleCnt="0"/>
      <dgm:spPr/>
    </dgm:pt>
    <dgm:pt modelId="{4A54A007-E781-BB46-A06A-A1487C74DF63}" type="pres">
      <dgm:prSet presAssocID="{D0347A6D-2CE4-584A-95AB-02DF42CD4CE6}" presName="vertSpace2a" presStyleCnt="0"/>
      <dgm:spPr/>
    </dgm:pt>
    <dgm:pt modelId="{C489701E-FB29-AF46-825F-F1BDD35FEFF6}" type="pres">
      <dgm:prSet presAssocID="{D0347A6D-2CE4-584A-95AB-02DF42CD4CE6}" presName="horz2" presStyleCnt="0"/>
      <dgm:spPr/>
    </dgm:pt>
    <dgm:pt modelId="{E7AD9B2B-53AB-9D46-BE6A-E17361881272}" type="pres">
      <dgm:prSet presAssocID="{D0347A6D-2CE4-584A-95AB-02DF42CD4CE6}" presName="horzSpace2" presStyleCnt="0"/>
      <dgm:spPr/>
    </dgm:pt>
    <dgm:pt modelId="{A52B36D4-E9A2-8648-A972-EE37BDF67F23}" type="pres">
      <dgm:prSet presAssocID="{D0347A6D-2CE4-584A-95AB-02DF42CD4CE6}" presName="tx2" presStyleLbl="revTx" presStyleIdx="3" presStyleCnt="10"/>
      <dgm:spPr/>
    </dgm:pt>
    <dgm:pt modelId="{4ACCB865-7E08-0B41-B286-223085257576}" type="pres">
      <dgm:prSet presAssocID="{D0347A6D-2CE4-584A-95AB-02DF42CD4CE6}" presName="vert2" presStyleCnt="0"/>
      <dgm:spPr/>
    </dgm:pt>
    <dgm:pt modelId="{CD85F341-4E07-3B4F-81A5-3E4AE8A92262}" type="pres">
      <dgm:prSet presAssocID="{D0347A6D-2CE4-584A-95AB-02DF42CD4CE6}" presName="thinLine2b" presStyleLbl="callout" presStyleIdx="1" presStyleCnt="5"/>
      <dgm:spPr/>
    </dgm:pt>
    <dgm:pt modelId="{A832088C-7974-D64B-9AB5-9873F3DD01CF}" type="pres">
      <dgm:prSet presAssocID="{D0347A6D-2CE4-584A-95AB-02DF42CD4CE6}" presName="vertSpace2b" presStyleCnt="0"/>
      <dgm:spPr/>
    </dgm:pt>
    <dgm:pt modelId="{547F6934-52C5-7C40-AB2F-2478741D601B}" type="pres">
      <dgm:prSet presAssocID="{16E6E68A-4B54-2D4C-925B-A73494A8B13F}" presName="thickLine" presStyleLbl="alignNode1" presStyleIdx="2" presStyleCnt="5"/>
      <dgm:spPr/>
    </dgm:pt>
    <dgm:pt modelId="{E653EB36-D90A-1E47-AE71-0CC3FEBC0B8E}" type="pres">
      <dgm:prSet presAssocID="{16E6E68A-4B54-2D4C-925B-A73494A8B13F}" presName="horz1" presStyleCnt="0"/>
      <dgm:spPr/>
    </dgm:pt>
    <dgm:pt modelId="{9F4CE7B7-205E-4848-8C96-A8818BA6E11D}" type="pres">
      <dgm:prSet presAssocID="{16E6E68A-4B54-2D4C-925B-A73494A8B13F}" presName="tx1" presStyleLbl="revTx" presStyleIdx="4" presStyleCnt="10"/>
      <dgm:spPr/>
    </dgm:pt>
    <dgm:pt modelId="{02095D9B-5DF0-7846-BBED-9D56F45B5550}" type="pres">
      <dgm:prSet presAssocID="{16E6E68A-4B54-2D4C-925B-A73494A8B13F}" presName="vert1" presStyleCnt="0"/>
      <dgm:spPr/>
    </dgm:pt>
    <dgm:pt modelId="{4FED2F83-073D-8749-8829-0D01076A1FDD}" type="pres">
      <dgm:prSet presAssocID="{9DD9F96D-D3D1-E846-84F7-CFC6A522B080}" presName="vertSpace2a" presStyleCnt="0"/>
      <dgm:spPr/>
    </dgm:pt>
    <dgm:pt modelId="{6583BD60-6026-2346-90AF-C9639803B966}" type="pres">
      <dgm:prSet presAssocID="{9DD9F96D-D3D1-E846-84F7-CFC6A522B080}" presName="horz2" presStyleCnt="0"/>
      <dgm:spPr/>
    </dgm:pt>
    <dgm:pt modelId="{B6C721FD-FAA5-D64F-8958-FF857206BDC8}" type="pres">
      <dgm:prSet presAssocID="{9DD9F96D-D3D1-E846-84F7-CFC6A522B080}" presName="horzSpace2" presStyleCnt="0"/>
      <dgm:spPr/>
    </dgm:pt>
    <dgm:pt modelId="{98F36833-CCA6-E247-98F6-6DEDE6772A7E}" type="pres">
      <dgm:prSet presAssocID="{9DD9F96D-D3D1-E846-84F7-CFC6A522B080}" presName="tx2" presStyleLbl="revTx" presStyleIdx="5" presStyleCnt="10"/>
      <dgm:spPr/>
    </dgm:pt>
    <dgm:pt modelId="{E6FEA6E9-24B9-E243-B0D8-7C6A922B1AD0}" type="pres">
      <dgm:prSet presAssocID="{9DD9F96D-D3D1-E846-84F7-CFC6A522B080}" presName="vert2" presStyleCnt="0"/>
      <dgm:spPr/>
    </dgm:pt>
    <dgm:pt modelId="{A19FEDCE-7618-1149-A0E3-D16248759E02}" type="pres">
      <dgm:prSet presAssocID="{9DD9F96D-D3D1-E846-84F7-CFC6A522B080}" presName="thinLine2b" presStyleLbl="callout" presStyleIdx="2" presStyleCnt="5"/>
      <dgm:spPr/>
    </dgm:pt>
    <dgm:pt modelId="{D54D1CB4-2B0D-624B-86C3-B880A956C806}" type="pres">
      <dgm:prSet presAssocID="{9DD9F96D-D3D1-E846-84F7-CFC6A522B080}" presName="vertSpace2b" presStyleCnt="0"/>
      <dgm:spPr/>
    </dgm:pt>
    <dgm:pt modelId="{CEADC736-3433-6846-BC70-7509BC182388}" type="pres">
      <dgm:prSet presAssocID="{65C6AFF0-5790-AB49-B82E-2FBAF9B38076}" presName="thickLine" presStyleLbl="alignNode1" presStyleIdx="3" presStyleCnt="5"/>
      <dgm:spPr/>
    </dgm:pt>
    <dgm:pt modelId="{D441C962-2F2E-F94E-8B74-3C795E60374B}" type="pres">
      <dgm:prSet presAssocID="{65C6AFF0-5790-AB49-B82E-2FBAF9B38076}" presName="horz1" presStyleCnt="0"/>
      <dgm:spPr/>
    </dgm:pt>
    <dgm:pt modelId="{E42F135A-4169-ED45-A0DA-7F494576BA4B}" type="pres">
      <dgm:prSet presAssocID="{65C6AFF0-5790-AB49-B82E-2FBAF9B38076}" presName="tx1" presStyleLbl="revTx" presStyleIdx="6" presStyleCnt="10"/>
      <dgm:spPr/>
    </dgm:pt>
    <dgm:pt modelId="{A049F774-494A-0542-8A3A-45C0CACC1D55}" type="pres">
      <dgm:prSet presAssocID="{65C6AFF0-5790-AB49-B82E-2FBAF9B38076}" presName="vert1" presStyleCnt="0"/>
      <dgm:spPr/>
    </dgm:pt>
    <dgm:pt modelId="{C68CB41A-32AF-8A40-89A1-6F88CA61259A}" type="pres">
      <dgm:prSet presAssocID="{80B0E73F-3FAA-DC42-82D3-E97BF5EBF14A}" presName="vertSpace2a" presStyleCnt="0"/>
      <dgm:spPr/>
    </dgm:pt>
    <dgm:pt modelId="{ACDEE2CC-D331-874A-A837-F29271B2AEEF}" type="pres">
      <dgm:prSet presAssocID="{80B0E73F-3FAA-DC42-82D3-E97BF5EBF14A}" presName="horz2" presStyleCnt="0"/>
      <dgm:spPr/>
    </dgm:pt>
    <dgm:pt modelId="{D0D6FDD9-4006-EC43-AAB4-28D92E5B2B4E}" type="pres">
      <dgm:prSet presAssocID="{80B0E73F-3FAA-DC42-82D3-E97BF5EBF14A}" presName="horzSpace2" presStyleCnt="0"/>
      <dgm:spPr/>
    </dgm:pt>
    <dgm:pt modelId="{6DAC49E9-1EA3-B547-969B-3ECF2FE5565D}" type="pres">
      <dgm:prSet presAssocID="{80B0E73F-3FAA-DC42-82D3-E97BF5EBF14A}" presName="tx2" presStyleLbl="revTx" presStyleIdx="7" presStyleCnt="10"/>
      <dgm:spPr/>
    </dgm:pt>
    <dgm:pt modelId="{F04A9126-388A-5544-9CF6-BFB9D0CA93A7}" type="pres">
      <dgm:prSet presAssocID="{80B0E73F-3FAA-DC42-82D3-E97BF5EBF14A}" presName="vert2" presStyleCnt="0"/>
      <dgm:spPr/>
    </dgm:pt>
    <dgm:pt modelId="{E25AC6E7-6B36-4B42-9B02-96964BB7DE38}" type="pres">
      <dgm:prSet presAssocID="{80B0E73F-3FAA-DC42-82D3-E97BF5EBF14A}" presName="thinLine2b" presStyleLbl="callout" presStyleIdx="3" presStyleCnt="5"/>
      <dgm:spPr/>
    </dgm:pt>
    <dgm:pt modelId="{4E12F33F-5E12-C346-A2FF-1049F519D9AF}" type="pres">
      <dgm:prSet presAssocID="{80B0E73F-3FAA-DC42-82D3-E97BF5EBF14A}" presName="vertSpace2b" presStyleCnt="0"/>
      <dgm:spPr/>
    </dgm:pt>
    <dgm:pt modelId="{1263E95F-C9CE-0A44-BACD-4D15CD8C5251}" type="pres">
      <dgm:prSet presAssocID="{A38C5E05-3BEB-8A42-B8E8-952FFB147031}" presName="thickLine" presStyleLbl="alignNode1" presStyleIdx="4" presStyleCnt="5"/>
      <dgm:spPr/>
    </dgm:pt>
    <dgm:pt modelId="{E46DC83B-1133-454C-8345-4DFF6748FB5B}" type="pres">
      <dgm:prSet presAssocID="{A38C5E05-3BEB-8A42-B8E8-952FFB147031}" presName="horz1" presStyleCnt="0"/>
      <dgm:spPr/>
    </dgm:pt>
    <dgm:pt modelId="{517259F6-4765-2A48-8C7E-4498AFDD302D}" type="pres">
      <dgm:prSet presAssocID="{A38C5E05-3BEB-8A42-B8E8-952FFB147031}" presName="tx1" presStyleLbl="revTx" presStyleIdx="8" presStyleCnt="10"/>
      <dgm:spPr/>
    </dgm:pt>
    <dgm:pt modelId="{A59C66DD-5112-6744-983A-BC2901121A23}" type="pres">
      <dgm:prSet presAssocID="{A38C5E05-3BEB-8A42-B8E8-952FFB147031}" presName="vert1" presStyleCnt="0"/>
      <dgm:spPr/>
    </dgm:pt>
    <dgm:pt modelId="{94408684-01F4-5143-8F22-C919F25F4CC1}" type="pres">
      <dgm:prSet presAssocID="{C39FE0D8-F8D8-C141-83A2-25669C619A47}" presName="vertSpace2a" presStyleCnt="0"/>
      <dgm:spPr/>
    </dgm:pt>
    <dgm:pt modelId="{DBD47348-DFDC-2F4D-BF82-591ED64D2123}" type="pres">
      <dgm:prSet presAssocID="{C39FE0D8-F8D8-C141-83A2-25669C619A47}" presName="horz2" presStyleCnt="0"/>
      <dgm:spPr/>
    </dgm:pt>
    <dgm:pt modelId="{179F626B-98B3-9E45-86AD-1E42D38D6F90}" type="pres">
      <dgm:prSet presAssocID="{C39FE0D8-F8D8-C141-83A2-25669C619A47}" presName="horzSpace2" presStyleCnt="0"/>
      <dgm:spPr/>
    </dgm:pt>
    <dgm:pt modelId="{49E6EB07-CD08-794E-A481-44E575CBAF4F}" type="pres">
      <dgm:prSet presAssocID="{C39FE0D8-F8D8-C141-83A2-25669C619A47}" presName="tx2" presStyleLbl="revTx" presStyleIdx="9" presStyleCnt="10"/>
      <dgm:spPr/>
    </dgm:pt>
    <dgm:pt modelId="{F1B3BFFE-5E4F-D44D-9F4F-E9DB0FAAD835}" type="pres">
      <dgm:prSet presAssocID="{C39FE0D8-F8D8-C141-83A2-25669C619A47}" presName="vert2" presStyleCnt="0"/>
      <dgm:spPr/>
    </dgm:pt>
    <dgm:pt modelId="{9D7B01F4-3905-5642-9CC8-0974F80615F5}" type="pres">
      <dgm:prSet presAssocID="{C39FE0D8-F8D8-C141-83A2-25669C619A47}" presName="thinLine2b" presStyleLbl="callout" presStyleIdx="4" presStyleCnt="5"/>
      <dgm:spPr/>
    </dgm:pt>
    <dgm:pt modelId="{F7404281-6B29-D343-9E1A-85C334C25B7A}" type="pres">
      <dgm:prSet presAssocID="{C39FE0D8-F8D8-C141-83A2-25669C619A47}" presName="vertSpace2b" presStyleCnt="0"/>
      <dgm:spPr/>
    </dgm:pt>
  </dgm:ptLst>
  <dgm:cxnLst>
    <dgm:cxn modelId="{AA94970B-0F8A-9740-B3B8-E1903F03CF67}" type="presOf" srcId="{D0347A6D-2CE4-584A-95AB-02DF42CD4CE6}" destId="{A52B36D4-E9A2-8648-A972-EE37BDF67F23}" srcOrd="0" destOrd="0" presId="urn:microsoft.com/office/officeart/2008/layout/LinedList"/>
    <dgm:cxn modelId="{BE479514-7586-AB48-827B-E30427CC9FE4}" srcId="{FCA789B7-58F4-9640-96F6-EB648D248AF1}" destId="{D0347A6D-2CE4-584A-95AB-02DF42CD4CE6}" srcOrd="0" destOrd="0" parTransId="{FF3F3E03-550C-5247-BF0B-D9F1F90D9A49}" sibTransId="{1289D6CD-73DE-B24D-8DD3-0DD40F700778}"/>
    <dgm:cxn modelId="{BD2D1735-CEFC-6944-9063-3C92C0E25A3F}" srcId="{65C6AFF0-5790-AB49-B82E-2FBAF9B38076}" destId="{80B0E73F-3FAA-DC42-82D3-E97BF5EBF14A}" srcOrd="0" destOrd="0" parTransId="{62B702AA-01FE-C642-9E6A-5DFA7CD3D1C8}" sibTransId="{65E67AF0-60EE-5346-ADF7-01465799E98C}"/>
    <dgm:cxn modelId="{054B2839-4B78-4201-93FF-72BCC6A77C10}" srcId="{298638BC-6759-4857-A2F8-30320279415C}" destId="{61AEDDBF-1B4F-4628-B050-CF15CCCE4162}" srcOrd="0" destOrd="0" parTransId="{16E00AD0-9B6A-422D-8225-723A73011758}" sibTransId="{61B1BF83-3AC1-411F-A915-015D9321E521}"/>
    <dgm:cxn modelId="{E0859948-9F0C-AB43-9DF1-54C1DB9D9DB6}" srcId="{298638BC-6759-4857-A2F8-30320279415C}" destId="{A38C5E05-3BEB-8A42-B8E8-952FFB147031}" srcOrd="4" destOrd="0" parTransId="{858559A4-F3A1-7A4D-8F8F-6F66F34218D9}" sibTransId="{8C7CFEDA-FE2A-234E-A10C-ED35B2D40F2A}"/>
    <dgm:cxn modelId="{54B9D252-773B-8343-9895-DF7424D8FEBB}" srcId="{298638BC-6759-4857-A2F8-30320279415C}" destId="{65C6AFF0-5790-AB49-B82E-2FBAF9B38076}" srcOrd="3" destOrd="0" parTransId="{77726768-FCC1-4047-BF10-887DB88347EC}" sibTransId="{263E6A06-9436-3B48-BEEF-1374E2136EF0}"/>
    <dgm:cxn modelId="{03177054-7471-464D-9619-7E8B320C705D}" srcId="{298638BC-6759-4857-A2F8-30320279415C}" destId="{FCA789B7-58F4-9640-96F6-EB648D248AF1}" srcOrd="1" destOrd="0" parTransId="{B3D1EB6E-196C-BB44-A8B9-A9CE47460175}" sibTransId="{6000F011-4983-7347-9B1A-5A2B46AF1667}"/>
    <dgm:cxn modelId="{32160C58-E76A-FB4B-8DE5-32802266128E}" srcId="{61AEDDBF-1B4F-4628-B050-CF15CCCE4162}" destId="{59A20BCE-BB88-5A40-9B07-CE0CC229010F}" srcOrd="0" destOrd="0" parTransId="{7DF08E12-A62B-4C4D-BA11-CC2B5C2AC83A}" sibTransId="{EA5D36E1-B7F2-174A-8537-6B9DA4A1F09D}"/>
    <dgm:cxn modelId="{2D340D69-3EF5-8F48-9D61-18E743D675AA}" type="presOf" srcId="{9DD9F96D-D3D1-E846-84F7-CFC6A522B080}" destId="{98F36833-CCA6-E247-98F6-6DEDE6772A7E}" srcOrd="0" destOrd="0" presId="urn:microsoft.com/office/officeart/2008/layout/LinedList"/>
    <dgm:cxn modelId="{CB597278-22B6-D141-906B-D8696436984D}" type="presOf" srcId="{298638BC-6759-4857-A2F8-30320279415C}" destId="{43BE6930-7033-FD4D-9123-5C69C12398D0}" srcOrd="0" destOrd="0" presId="urn:microsoft.com/office/officeart/2008/layout/LinedList"/>
    <dgm:cxn modelId="{AC16A388-DF96-6B46-A82A-31F7D7A908C4}" srcId="{298638BC-6759-4857-A2F8-30320279415C}" destId="{16E6E68A-4B54-2D4C-925B-A73494A8B13F}" srcOrd="2" destOrd="0" parTransId="{1D9407E9-0E11-4F42-9283-58577F74B764}" sibTransId="{C48FE54B-D9E2-4044-9207-8BA7D545D14D}"/>
    <dgm:cxn modelId="{60C4AD89-45EC-824F-AA47-C4350CAF07F1}" srcId="{16E6E68A-4B54-2D4C-925B-A73494A8B13F}" destId="{9DD9F96D-D3D1-E846-84F7-CFC6A522B080}" srcOrd="0" destOrd="0" parTransId="{228E9760-DB17-5240-881A-37D5F9DF817A}" sibTransId="{9B4CADAC-31B2-CB49-94D2-9F6BB8CB9BFA}"/>
    <dgm:cxn modelId="{72740192-1098-B246-BDD3-0618C4E69627}" type="presOf" srcId="{59A20BCE-BB88-5A40-9B07-CE0CC229010F}" destId="{A98444D5-A1E8-744A-BA26-0E80EC6ECC83}" srcOrd="0" destOrd="0" presId="urn:microsoft.com/office/officeart/2008/layout/LinedList"/>
    <dgm:cxn modelId="{B8A5CBB5-3C3D-084C-8C2A-64F4D783DE98}" type="presOf" srcId="{65C6AFF0-5790-AB49-B82E-2FBAF9B38076}" destId="{E42F135A-4169-ED45-A0DA-7F494576BA4B}" srcOrd="0" destOrd="0" presId="urn:microsoft.com/office/officeart/2008/layout/LinedList"/>
    <dgm:cxn modelId="{9FDA28B8-8BE9-1C42-8F55-3FD7360E190E}" type="presOf" srcId="{A38C5E05-3BEB-8A42-B8E8-952FFB147031}" destId="{517259F6-4765-2A48-8C7E-4498AFDD302D}" srcOrd="0" destOrd="0" presId="urn:microsoft.com/office/officeart/2008/layout/LinedList"/>
    <dgm:cxn modelId="{44DEC1CA-0BC6-3240-9277-D73C10F8F8A3}" type="presOf" srcId="{C39FE0D8-F8D8-C141-83A2-25669C619A47}" destId="{49E6EB07-CD08-794E-A481-44E575CBAF4F}" srcOrd="0" destOrd="0" presId="urn:microsoft.com/office/officeart/2008/layout/LinedList"/>
    <dgm:cxn modelId="{94C593D5-CDEC-6F4E-A5E5-40A58C0C36EA}" type="presOf" srcId="{61AEDDBF-1B4F-4628-B050-CF15CCCE4162}" destId="{E604120B-1A81-8D4F-A2F8-D1204F0F2491}" srcOrd="0" destOrd="0" presId="urn:microsoft.com/office/officeart/2008/layout/LinedList"/>
    <dgm:cxn modelId="{A1E525DE-2391-1D44-9246-FD9E24219347}" type="presOf" srcId="{FCA789B7-58F4-9640-96F6-EB648D248AF1}" destId="{6AE38D68-CAAD-5B42-AEB4-3E4B49FA1102}" srcOrd="0" destOrd="0" presId="urn:microsoft.com/office/officeart/2008/layout/LinedList"/>
    <dgm:cxn modelId="{033016E1-055C-034B-92B2-720B44F49779}" type="presOf" srcId="{16E6E68A-4B54-2D4C-925B-A73494A8B13F}" destId="{9F4CE7B7-205E-4848-8C96-A8818BA6E11D}" srcOrd="0" destOrd="0" presId="urn:microsoft.com/office/officeart/2008/layout/LinedList"/>
    <dgm:cxn modelId="{3AA289EC-22BE-0640-9DA1-6F4F60045D54}" srcId="{A38C5E05-3BEB-8A42-B8E8-952FFB147031}" destId="{C39FE0D8-F8D8-C141-83A2-25669C619A47}" srcOrd="0" destOrd="0" parTransId="{17884B93-A47E-F244-AC60-78D39953718A}" sibTransId="{013DE404-E476-FF45-BA2A-537C27EF3B8B}"/>
    <dgm:cxn modelId="{6A9BF6FD-3353-B444-B868-9A3A413D3F68}" type="presOf" srcId="{80B0E73F-3FAA-DC42-82D3-E97BF5EBF14A}" destId="{6DAC49E9-1EA3-B547-969B-3ECF2FE5565D}" srcOrd="0" destOrd="0" presId="urn:microsoft.com/office/officeart/2008/layout/LinedList"/>
    <dgm:cxn modelId="{16DCF54C-4B49-E549-891E-08ED6E52536F}" type="presParOf" srcId="{43BE6930-7033-FD4D-9123-5C69C12398D0}" destId="{FCFD730D-D2D2-B846-B38B-0BD05DEC048A}" srcOrd="0" destOrd="0" presId="urn:microsoft.com/office/officeart/2008/layout/LinedList"/>
    <dgm:cxn modelId="{A3077161-7EDC-734A-A8B8-EDC77A1EA14E}" type="presParOf" srcId="{43BE6930-7033-FD4D-9123-5C69C12398D0}" destId="{7DE1E397-E155-3D41-83F7-CE694A33245E}" srcOrd="1" destOrd="0" presId="urn:microsoft.com/office/officeart/2008/layout/LinedList"/>
    <dgm:cxn modelId="{8AF4335B-BF2B-E242-B0C0-968FAA7EFF89}" type="presParOf" srcId="{7DE1E397-E155-3D41-83F7-CE694A33245E}" destId="{E604120B-1A81-8D4F-A2F8-D1204F0F2491}" srcOrd="0" destOrd="0" presId="urn:microsoft.com/office/officeart/2008/layout/LinedList"/>
    <dgm:cxn modelId="{CA91AE89-DE1E-B440-8229-A0DBBF7F6591}" type="presParOf" srcId="{7DE1E397-E155-3D41-83F7-CE694A33245E}" destId="{4F54A336-B8E7-5049-868D-1BC63D3D9726}" srcOrd="1" destOrd="0" presId="urn:microsoft.com/office/officeart/2008/layout/LinedList"/>
    <dgm:cxn modelId="{9C55ED16-74BA-B64A-BD87-8B1229FC8D62}" type="presParOf" srcId="{4F54A336-B8E7-5049-868D-1BC63D3D9726}" destId="{2EA0132E-20E0-F749-A863-B73B3A51F884}" srcOrd="0" destOrd="0" presId="urn:microsoft.com/office/officeart/2008/layout/LinedList"/>
    <dgm:cxn modelId="{1944936B-8E4B-0B47-BE1D-3CAC2877D7AE}" type="presParOf" srcId="{4F54A336-B8E7-5049-868D-1BC63D3D9726}" destId="{2C8C78AA-E031-074E-86D8-152E5A2EE421}" srcOrd="1" destOrd="0" presId="urn:microsoft.com/office/officeart/2008/layout/LinedList"/>
    <dgm:cxn modelId="{D274E694-B58F-1945-85CB-9C392CAA69A0}" type="presParOf" srcId="{2C8C78AA-E031-074E-86D8-152E5A2EE421}" destId="{5D9D61E2-E411-004B-B0D8-6B91FBBC2954}" srcOrd="0" destOrd="0" presId="urn:microsoft.com/office/officeart/2008/layout/LinedList"/>
    <dgm:cxn modelId="{E757F81F-C8C4-9947-A58C-A076CB98C90B}" type="presParOf" srcId="{2C8C78AA-E031-074E-86D8-152E5A2EE421}" destId="{A98444D5-A1E8-744A-BA26-0E80EC6ECC83}" srcOrd="1" destOrd="0" presId="urn:microsoft.com/office/officeart/2008/layout/LinedList"/>
    <dgm:cxn modelId="{B43A99F1-1F3D-AC4C-8487-06E1294CC98F}" type="presParOf" srcId="{2C8C78AA-E031-074E-86D8-152E5A2EE421}" destId="{5300F4DB-FA1B-3E4E-B916-07056703AC88}" srcOrd="2" destOrd="0" presId="urn:microsoft.com/office/officeart/2008/layout/LinedList"/>
    <dgm:cxn modelId="{FE771CF8-718C-6240-AD9A-095F66D6FF19}" type="presParOf" srcId="{4F54A336-B8E7-5049-868D-1BC63D3D9726}" destId="{21BEEF99-9488-8D47-8663-7A4CA05FD664}" srcOrd="2" destOrd="0" presId="urn:microsoft.com/office/officeart/2008/layout/LinedList"/>
    <dgm:cxn modelId="{920C005C-C4FD-C546-BCF6-415BC9A5F41D}" type="presParOf" srcId="{4F54A336-B8E7-5049-868D-1BC63D3D9726}" destId="{E2FDCA24-3032-4C4B-BA7D-2316096DBE34}" srcOrd="3" destOrd="0" presId="urn:microsoft.com/office/officeart/2008/layout/LinedList"/>
    <dgm:cxn modelId="{82EB6B0D-563C-F14D-AFFD-967DE06491FC}" type="presParOf" srcId="{43BE6930-7033-FD4D-9123-5C69C12398D0}" destId="{E51CB507-1625-A84E-BC95-F21847167FB7}" srcOrd="2" destOrd="0" presId="urn:microsoft.com/office/officeart/2008/layout/LinedList"/>
    <dgm:cxn modelId="{8D7A7820-5762-214D-B1E2-29850B1F59A9}" type="presParOf" srcId="{43BE6930-7033-FD4D-9123-5C69C12398D0}" destId="{38D09928-1BD6-044A-B5FA-7CEC95A093AE}" srcOrd="3" destOrd="0" presId="urn:microsoft.com/office/officeart/2008/layout/LinedList"/>
    <dgm:cxn modelId="{2436D7D3-D94A-2C48-9FF9-F0A0471403EE}" type="presParOf" srcId="{38D09928-1BD6-044A-B5FA-7CEC95A093AE}" destId="{6AE38D68-CAAD-5B42-AEB4-3E4B49FA1102}" srcOrd="0" destOrd="0" presId="urn:microsoft.com/office/officeart/2008/layout/LinedList"/>
    <dgm:cxn modelId="{ADAEBDC3-C475-FF42-B213-B31CE6D4AF2F}" type="presParOf" srcId="{38D09928-1BD6-044A-B5FA-7CEC95A093AE}" destId="{B672EB7A-85F4-5A4C-9908-C928C3C6FEDF}" srcOrd="1" destOrd="0" presId="urn:microsoft.com/office/officeart/2008/layout/LinedList"/>
    <dgm:cxn modelId="{B37E8AE7-B9A8-D249-8904-4F1D176A9866}" type="presParOf" srcId="{B672EB7A-85F4-5A4C-9908-C928C3C6FEDF}" destId="{4A54A007-E781-BB46-A06A-A1487C74DF63}" srcOrd="0" destOrd="0" presId="urn:microsoft.com/office/officeart/2008/layout/LinedList"/>
    <dgm:cxn modelId="{62F38ED2-36DA-7140-9782-23DCB63C5F53}" type="presParOf" srcId="{B672EB7A-85F4-5A4C-9908-C928C3C6FEDF}" destId="{C489701E-FB29-AF46-825F-F1BDD35FEFF6}" srcOrd="1" destOrd="0" presId="urn:microsoft.com/office/officeart/2008/layout/LinedList"/>
    <dgm:cxn modelId="{D3D8ED09-AFF6-964D-BD97-5B8279481E28}" type="presParOf" srcId="{C489701E-FB29-AF46-825F-F1BDD35FEFF6}" destId="{E7AD9B2B-53AB-9D46-BE6A-E17361881272}" srcOrd="0" destOrd="0" presId="urn:microsoft.com/office/officeart/2008/layout/LinedList"/>
    <dgm:cxn modelId="{C9C5CC29-7480-6E47-90C1-055BCFAAF7A1}" type="presParOf" srcId="{C489701E-FB29-AF46-825F-F1BDD35FEFF6}" destId="{A52B36D4-E9A2-8648-A972-EE37BDF67F23}" srcOrd="1" destOrd="0" presId="urn:microsoft.com/office/officeart/2008/layout/LinedList"/>
    <dgm:cxn modelId="{2A77E9EC-26A6-754D-820C-42575DB2AE6D}" type="presParOf" srcId="{C489701E-FB29-AF46-825F-F1BDD35FEFF6}" destId="{4ACCB865-7E08-0B41-B286-223085257576}" srcOrd="2" destOrd="0" presId="urn:microsoft.com/office/officeart/2008/layout/LinedList"/>
    <dgm:cxn modelId="{68EAE8A3-6EEC-8B46-A213-2FD40971E6ED}" type="presParOf" srcId="{B672EB7A-85F4-5A4C-9908-C928C3C6FEDF}" destId="{CD85F341-4E07-3B4F-81A5-3E4AE8A92262}" srcOrd="2" destOrd="0" presId="urn:microsoft.com/office/officeart/2008/layout/LinedList"/>
    <dgm:cxn modelId="{6CAB72E2-6407-8C48-8E24-2807F3A7E292}" type="presParOf" srcId="{B672EB7A-85F4-5A4C-9908-C928C3C6FEDF}" destId="{A832088C-7974-D64B-9AB5-9873F3DD01CF}" srcOrd="3" destOrd="0" presId="urn:microsoft.com/office/officeart/2008/layout/LinedList"/>
    <dgm:cxn modelId="{E22DA172-C4FB-0A4C-B454-C533441156D1}" type="presParOf" srcId="{43BE6930-7033-FD4D-9123-5C69C12398D0}" destId="{547F6934-52C5-7C40-AB2F-2478741D601B}" srcOrd="4" destOrd="0" presId="urn:microsoft.com/office/officeart/2008/layout/LinedList"/>
    <dgm:cxn modelId="{6362BC21-6EE9-8B46-A867-8B894A3FCFC7}" type="presParOf" srcId="{43BE6930-7033-FD4D-9123-5C69C12398D0}" destId="{E653EB36-D90A-1E47-AE71-0CC3FEBC0B8E}" srcOrd="5" destOrd="0" presId="urn:microsoft.com/office/officeart/2008/layout/LinedList"/>
    <dgm:cxn modelId="{8B33959E-B8DF-5344-8FB9-29F8BBB73BF3}" type="presParOf" srcId="{E653EB36-D90A-1E47-AE71-0CC3FEBC0B8E}" destId="{9F4CE7B7-205E-4848-8C96-A8818BA6E11D}" srcOrd="0" destOrd="0" presId="urn:microsoft.com/office/officeart/2008/layout/LinedList"/>
    <dgm:cxn modelId="{58FB4193-C5B6-3647-A418-58A0C04B2B8F}" type="presParOf" srcId="{E653EB36-D90A-1E47-AE71-0CC3FEBC0B8E}" destId="{02095D9B-5DF0-7846-BBED-9D56F45B5550}" srcOrd="1" destOrd="0" presId="urn:microsoft.com/office/officeart/2008/layout/LinedList"/>
    <dgm:cxn modelId="{406FAE4A-13B6-0548-BA0B-21DFA576948F}" type="presParOf" srcId="{02095D9B-5DF0-7846-BBED-9D56F45B5550}" destId="{4FED2F83-073D-8749-8829-0D01076A1FDD}" srcOrd="0" destOrd="0" presId="urn:microsoft.com/office/officeart/2008/layout/LinedList"/>
    <dgm:cxn modelId="{34DAD8C3-A5A6-2848-8CB4-A6EFDA600EB1}" type="presParOf" srcId="{02095D9B-5DF0-7846-BBED-9D56F45B5550}" destId="{6583BD60-6026-2346-90AF-C9639803B966}" srcOrd="1" destOrd="0" presId="urn:microsoft.com/office/officeart/2008/layout/LinedList"/>
    <dgm:cxn modelId="{D3335100-6D8B-A74B-8C6C-E0D0D52D590D}" type="presParOf" srcId="{6583BD60-6026-2346-90AF-C9639803B966}" destId="{B6C721FD-FAA5-D64F-8958-FF857206BDC8}" srcOrd="0" destOrd="0" presId="urn:microsoft.com/office/officeart/2008/layout/LinedList"/>
    <dgm:cxn modelId="{D661FAEB-1318-F64D-8553-A03ADEBDA59A}" type="presParOf" srcId="{6583BD60-6026-2346-90AF-C9639803B966}" destId="{98F36833-CCA6-E247-98F6-6DEDE6772A7E}" srcOrd="1" destOrd="0" presId="urn:microsoft.com/office/officeart/2008/layout/LinedList"/>
    <dgm:cxn modelId="{650253E2-83F1-5D42-8954-A718FC76E538}" type="presParOf" srcId="{6583BD60-6026-2346-90AF-C9639803B966}" destId="{E6FEA6E9-24B9-E243-B0D8-7C6A922B1AD0}" srcOrd="2" destOrd="0" presId="urn:microsoft.com/office/officeart/2008/layout/LinedList"/>
    <dgm:cxn modelId="{4A339F8F-C0FA-1744-BDAD-1FE240088FDF}" type="presParOf" srcId="{02095D9B-5DF0-7846-BBED-9D56F45B5550}" destId="{A19FEDCE-7618-1149-A0E3-D16248759E02}" srcOrd="2" destOrd="0" presId="urn:microsoft.com/office/officeart/2008/layout/LinedList"/>
    <dgm:cxn modelId="{AA6DFF66-5081-C04D-9A8D-45ADE7448075}" type="presParOf" srcId="{02095D9B-5DF0-7846-BBED-9D56F45B5550}" destId="{D54D1CB4-2B0D-624B-86C3-B880A956C806}" srcOrd="3" destOrd="0" presId="urn:microsoft.com/office/officeart/2008/layout/LinedList"/>
    <dgm:cxn modelId="{B3971D09-4D5D-F446-83F7-E25D3420D108}" type="presParOf" srcId="{43BE6930-7033-FD4D-9123-5C69C12398D0}" destId="{CEADC736-3433-6846-BC70-7509BC182388}" srcOrd="6" destOrd="0" presId="urn:microsoft.com/office/officeart/2008/layout/LinedList"/>
    <dgm:cxn modelId="{256118D3-1CAC-674E-BF1B-F7999E0430EA}" type="presParOf" srcId="{43BE6930-7033-FD4D-9123-5C69C12398D0}" destId="{D441C962-2F2E-F94E-8B74-3C795E60374B}" srcOrd="7" destOrd="0" presId="urn:microsoft.com/office/officeart/2008/layout/LinedList"/>
    <dgm:cxn modelId="{2A139C30-9A77-F241-B045-2015A19CEACF}" type="presParOf" srcId="{D441C962-2F2E-F94E-8B74-3C795E60374B}" destId="{E42F135A-4169-ED45-A0DA-7F494576BA4B}" srcOrd="0" destOrd="0" presId="urn:microsoft.com/office/officeart/2008/layout/LinedList"/>
    <dgm:cxn modelId="{3659BB05-3963-A14F-AC65-5185DF2C1A55}" type="presParOf" srcId="{D441C962-2F2E-F94E-8B74-3C795E60374B}" destId="{A049F774-494A-0542-8A3A-45C0CACC1D55}" srcOrd="1" destOrd="0" presId="urn:microsoft.com/office/officeart/2008/layout/LinedList"/>
    <dgm:cxn modelId="{0D1655EE-1676-AF48-8AEE-A55453D8110C}" type="presParOf" srcId="{A049F774-494A-0542-8A3A-45C0CACC1D55}" destId="{C68CB41A-32AF-8A40-89A1-6F88CA61259A}" srcOrd="0" destOrd="0" presId="urn:microsoft.com/office/officeart/2008/layout/LinedList"/>
    <dgm:cxn modelId="{A46CA3DF-615A-484F-A10A-5417F13FCDC9}" type="presParOf" srcId="{A049F774-494A-0542-8A3A-45C0CACC1D55}" destId="{ACDEE2CC-D331-874A-A837-F29271B2AEEF}" srcOrd="1" destOrd="0" presId="urn:microsoft.com/office/officeart/2008/layout/LinedList"/>
    <dgm:cxn modelId="{6A5347D3-057E-234E-8081-C2475FFE83CE}" type="presParOf" srcId="{ACDEE2CC-D331-874A-A837-F29271B2AEEF}" destId="{D0D6FDD9-4006-EC43-AAB4-28D92E5B2B4E}" srcOrd="0" destOrd="0" presId="urn:microsoft.com/office/officeart/2008/layout/LinedList"/>
    <dgm:cxn modelId="{508BE317-BCE6-8C4B-BC2D-A358CB9A74FA}" type="presParOf" srcId="{ACDEE2CC-D331-874A-A837-F29271B2AEEF}" destId="{6DAC49E9-1EA3-B547-969B-3ECF2FE5565D}" srcOrd="1" destOrd="0" presId="urn:microsoft.com/office/officeart/2008/layout/LinedList"/>
    <dgm:cxn modelId="{4B3DFB5E-6722-1642-AA49-1ACB4A58CD07}" type="presParOf" srcId="{ACDEE2CC-D331-874A-A837-F29271B2AEEF}" destId="{F04A9126-388A-5544-9CF6-BFB9D0CA93A7}" srcOrd="2" destOrd="0" presId="urn:microsoft.com/office/officeart/2008/layout/LinedList"/>
    <dgm:cxn modelId="{1D0DBEC5-E0EC-EE48-8CE6-F7C543F70A91}" type="presParOf" srcId="{A049F774-494A-0542-8A3A-45C0CACC1D55}" destId="{E25AC6E7-6B36-4B42-9B02-96964BB7DE38}" srcOrd="2" destOrd="0" presId="urn:microsoft.com/office/officeart/2008/layout/LinedList"/>
    <dgm:cxn modelId="{FC43532A-1F95-E348-8061-66414E97DBE8}" type="presParOf" srcId="{A049F774-494A-0542-8A3A-45C0CACC1D55}" destId="{4E12F33F-5E12-C346-A2FF-1049F519D9AF}" srcOrd="3" destOrd="0" presId="urn:microsoft.com/office/officeart/2008/layout/LinedList"/>
    <dgm:cxn modelId="{B29FCADB-C587-8D47-A4CB-2EF50B6142A5}" type="presParOf" srcId="{43BE6930-7033-FD4D-9123-5C69C12398D0}" destId="{1263E95F-C9CE-0A44-BACD-4D15CD8C5251}" srcOrd="8" destOrd="0" presId="urn:microsoft.com/office/officeart/2008/layout/LinedList"/>
    <dgm:cxn modelId="{7BF96364-C3CC-BB4F-A03A-3A80EEA356EF}" type="presParOf" srcId="{43BE6930-7033-FD4D-9123-5C69C12398D0}" destId="{E46DC83B-1133-454C-8345-4DFF6748FB5B}" srcOrd="9" destOrd="0" presId="urn:microsoft.com/office/officeart/2008/layout/LinedList"/>
    <dgm:cxn modelId="{A8B0D728-393C-AB4F-BCDE-44CC46A870BD}" type="presParOf" srcId="{E46DC83B-1133-454C-8345-4DFF6748FB5B}" destId="{517259F6-4765-2A48-8C7E-4498AFDD302D}" srcOrd="0" destOrd="0" presId="urn:microsoft.com/office/officeart/2008/layout/LinedList"/>
    <dgm:cxn modelId="{49858DAB-1A2C-514E-B992-EB48B0BA8AC7}" type="presParOf" srcId="{E46DC83B-1133-454C-8345-4DFF6748FB5B}" destId="{A59C66DD-5112-6744-983A-BC2901121A23}" srcOrd="1" destOrd="0" presId="urn:microsoft.com/office/officeart/2008/layout/LinedList"/>
    <dgm:cxn modelId="{B7EEB375-E733-4242-AA2B-66BE28AB180D}" type="presParOf" srcId="{A59C66DD-5112-6744-983A-BC2901121A23}" destId="{94408684-01F4-5143-8F22-C919F25F4CC1}" srcOrd="0" destOrd="0" presId="urn:microsoft.com/office/officeart/2008/layout/LinedList"/>
    <dgm:cxn modelId="{82560F65-E3D4-8D4D-B0C1-2096706442B4}" type="presParOf" srcId="{A59C66DD-5112-6744-983A-BC2901121A23}" destId="{DBD47348-DFDC-2F4D-BF82-591ED64D2123}" srcOrd="1" destOrd="0" presId="urn:microsoft.com/office/officeart/2008/layout/LinedList"/>
    <dgm:cxn modelId="{077B3E63-9744-A543-A7BF-49700EA928EF}" type="presParOf" srcId="{DBD47348-DFDC-2F4D-BF82-591ED64D2123}" destId="{179F626B-98B3-9E45-86AD-1E42D38D6F90}" srcOrd="0" destOrd="0" presId="urn:microsoft.com/office/officeart/2008/layout/LinedList"/>
    <dgm:cxn modelId="{3A74A143-8A59-9346-8703-774A62FC6599}" type="presParOf" srcId="{DBD47348-DFDC-2F4D-BF82-591ED64D2123}" destId="{49E6EB07-CD08-794E-A481-44E575CBAF4F}" srcOrd="1" destOrd="0" presId="urn:microsoft.com/office/officeart/2008/layout/LinedList"/>
    <dgm:cxn modelId="{13375C67-D173-F94D-AFD3-0CB1D737EE6A}" type="presParOf" srcId="{DBD47348-DFDC-2F4D-BF82-591ED64D2123}" destId="{F1B3BFFE-5E4F-D44D-9F4F-E9DB0FAAD835}" srcOrd="2" destOrd="0" presId="urn:microsoft.com/office/officeart/2008/layout/LinedList"/>
    <dgm:cxn modelId="{48A05FFC-AEAD-5545-96AB-960F5D155F73}" type="presParOf" srcId="{A59C66DD-5112-6744-983A-BC2901121A23}" destId="{9D7B01F4-3905-5642-9CC8-0974F80615F5}" srcOrd="2" destOrd="0" presId="urn:microsoft.com/office/officeart/2008/layout/LinedList"/>
    <dgm:cxn modelId="{C0B2554F-6362-AC44-A566-5F96AA1B3D52}" type="presParOf" srcId="{A59C66DD-5112-6744-983A-BC2901121A23}" destId="{F7404281-6B29-D343-9E1A-85C334C25B7A}"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547ECD-6A5F-2944-80E0-EE23DB4C5FA5}" type="doc">
      <dgm:prSet loTypeId="urn:microsoft.com/office/officeart/2005/8/layout/hierarchy2" loCatId="" qsTypeId="urn:microsoft.com/office/officeart/2005/8/quickstyle/simple3" qsCatId="simple" csTypeId="urn:microsoft.com/office/officeart/2005/8/colors/colorful5" csCatId="colorful" phldr="1"/>
      <dgm:spPr/>
      <dgm:t>
        <a:bodyPr/>
        <a:lstStyle/>
        <a:p>
          <a:endParaRPr lang="en-US"/>
        </a:p>
      </dgm:t>
    </dgm:pt>
    <dgm:pt modelId="{BE185975-823E-CF4A-8453-4FC70222FA6A}">
      <dgm:prSet phldrT="[Text]" custT="1"/>
      <dgm:spPr/>
      <dgm:t>
        <a:bodyPr/>
        <a:lstStyle/>
        <a:p>
          <a:r>
            <a:rPr lang="en-US" sz="2400" dirty="0"/>
            <a:t>Goal</a:t>
          </a:r>
          <a:r>
            <a:rPr lang="en-US" sz="1600" dirty="0"/>
            <a:t> </a:t>
          </a:r>
        </a:p>
      </dgm:t>
    </dgm:pt>
    <dgm:pt modelId="{A561931B-CF28-8C44-B27C-5C08E2BEFABB}" type="parTrans" cxnId="{8BA20F73-448A-C147-9717-A1B2848C5534}">
      <dgm:prSet/>
      <dgm:spPr/>
      <dgm:t>
        <a:bodyPr/>
        <a:lstStyle/>
        <a:p>
          <a:endParaRPr lang="en-US"/>
        </a:p>
      </dgm:t>
    </dgm:pt>
    <dgm:pt modelId="{14490317-41CE-9B49-A168-0DFE33041336}" type="sibTrans" cxnId="{8BA20F73-448A-C147-9717-A1B2848C5534}">
      <dgm:prSet/>
      <dgm:spPr/>
      <dgm:t>
        <a:bodyPr/>
        <a:lstStyle/>
        <a:p>
          <a:endParaRPr lang="en-US"/>
        </a:p>
      </dgm:t>
    </dgm:pt>
    <dgm:pt modelId="{E4B36F2F-7290-ED42-B6EB-90B697E22BE4}">
      <dgm:prSet phldrT="[Text]"/>
      <dgm:spPr/>
      <dgm:t>
        <a:bodyPr/>
        <a:lstStyle/>
        <a:p>
          <a:r>
            <a:rPr lang="en-US" dirty="0"/>
            <a:t>Variety of Content &amp; Programs</a:t>
          </a:r>
        </a:p>
      </dgm:t>
    </dgm:pt>
    <dgm:pt modelId="{49BE4FDB-0CF0-9746-87E3-7C15FCC16D65}" type="parTrans" cxnId="{977BE52B-1B0C-A24C-8742-0E98C61970E5}">
      <dgm:prSet/>
      <dgm:spPr/>
      <dgm:t>
        <a:bodyPr/>
        <a:lstStyle/>
        <a:p>
          <a:endParaRPr lang="en-US" dirty="0"/>
        </a:p>
      </dgm:t>
    </dgm:pt>
    <dgm:pt modelId="{D018D78A-4598-7646-B786-A7B68852E4EF}" type="sibTrans" cxnId="{977BE52B-1B0C-A24C-8742-0E98C61970E5}">
      <dgm:prSet/>
      <dgm:spPr/>
      <dgm:t>
        <a:bodyPr/>
        <a:lstStyle/>
        <a:p>
          <a:endParaRPr lang="en-US"/>
        </a:p>
      </dgm:t>
    </dgm:pt>
    <dgm:pt modelId="{7F60C8BA-41DC-E845-A76E-EC9181C24104}">
      <dgm:prSet phldrT="[Text]"/>
      <dgm:spPr/>
      <dgm:t>
        <a:bodyPr/>
        <a:lstStyle/>
        <a:p>
          <a:r>
            <a:rPr lang="en-US" dirty="0"/>
            <a:t>Variety of Resources &amp; Formats</a:t>
          </a:r>
        </a:p>
      </dgm:t>
    </dgm:pt>
    <dgm:pt modelId="{99A664C2-8886-2E46-BEA9-113BF64E132A}" type="parTrans" cxnId="{928E7A20-DDDC-9F47-AB99-AAFEE1701998}">
      <dgm:prSet/>
      <dgm:spPr/>
      <dgm:t>
        <a:bodyPr/>
        <a:lstStyle/>
        <a:p>
          <a:endParaRPr lang="en-US" dirty="0"/>
        </a:p>
      </dgm:t>
    </dgm:pt>
    <dgm:pt modelId="{4C4623C4-7094-E747-A9C0-866C44BB37EC}" type="sibTrans" cxnId="{928E7A20-DDDC-9F47-AB99-AAFEE1701998}">
      <dgm:prSet/>
      <dgm:spPr/>
      <dgm:t>
        <a:bodyPr/>
        <a:lstStyle/>
        <a:p>
          <a:endParaRPr lang="en-US"/>
        </a:p>
      </dgm:t>
    </dgm:pt>
    <dgm:pt modelId="{25A68472-7F2C-5247-A4C5-A91475173B53}">
      <dgm:prSet phldrT="[Text]"/>
      <dgm:spPr/>
      <dgm:t>
        <a:bodyPr/>
        <a:lstStyle/>
        <a:p>
          <a:r>
            <a:rPr lang="en-US" dirty="0"/>
            <a:t>Variety of Times &amp; Scheduling</a:t>
          </a:r>
        </a:p>
      </dgm:t>
    </dgm:pt>
    <dgm:pt modelId="{C52AE356-021F-F544-85EE-BC6ECFEE27C4}" type="parTrans" cxnId="{E0B07B1D-F007-2A4C-A22C-44E2606993BE}">
      <dgm:prSet/>
      <dgm:spPr/>
      <dgm:t>
        <a:bodyPr/>
        <a:lstStyle/>
        <a:p>
          <a:endParaRPr lang="en-US" dirty="0"/>
        </a:p>
      </dgm:t>
    </dgm:pt>
    <dgm:pt modelId="{B6F35210-B6CF-2646-8F1A-B646F0BFC65D}" type="sibTrans" cxnId="{E0B07B1D-F007-2A4C-A22C-44E2606993BE}">
      <dgm:prSet/>
      <dgm:spPr/>
      <dgm:t>
        <a:bodyPr/>
        <a:lstStyle/>
        <a:p>
          <a:endParaRPr lang="en-US"/>
        </a:p>
      </dgm:t>
    </dgm:pt>
    <dgm:pt modelId="{96FF8747-4094-C948-B91D-9E222C0F5969}">
      <dgm:prSet phldrT="[Text]"/>
      <dgm:spPr/>
      <dgm:t>
        <a:bodyPr/>
        <a:lstStyle/>
        <a:p>
          <a:r>
            <a:rPr lang="en-US" dirty="0"/>
            <a:t>@ Church</a:t>
          </a:r>
          <a:br>
            <a:rPr lang="en-US" dirty="0"/>
          </a:br>
          <a:r>
            <a:rPr lang="en-US" dirty="0"/>
            <a:t>@ Home</a:t>
          </a:r>
        </a:p>
      </dgm:t>
    </dgm:pt>
    <dgm:pt modelId="{1F98C8BF-9654-444B-8E61-473D819B7195}" type="parTrans" cxnId="{134827D5-8112-1D4F-94CE-A1C2AA247A94}">
      <dgm:prSet/>
      <dgm:spPr/>
      <dgm:t>
        <a:bodyPr/>
        <a:lstStyle/>
        <a:p>
          <a:endParaRPr lang="en-US" dirty="0"/>
        </a:p>
      </dgm:t>
    </dgm:pt>
    <dgm:pt modelId="{19A52DE8-15B9-1345-83B8-BEEF85BBBF87}" type="sibTrans" cxnId="{134827D5-8112-1D4F-94CE-A1C2AA247A94}">
      <dgm:prSet/>
      <dgm:spPr/>
      <dgm:t>
        <a:bodyPr/>
        <a:lstStyle/>
        <a:p>
          <a:endParaRPr lang="en-US"/>
        </a:p>
      </dgm:t>
    </dgm:pt>
    <dgm:pt modelId="{6664100D-8E2A-E049-A87D-8BCDDA64C996}">
      <dgm:prSet phldrT="[Text]"/>
      <dgm:spPr/>
      <dgm:t>
        <a:bodyPr/>
        <a:lstStyle/>
        <a:p>
          <a:r>
            <a:rPr lang="en-US" dirty="0"/>
            <a:t>Large Group, Small Group, Mentored</a:t>
          </a:r>
        </a:p>
      </dgm:t>
    </dgm:pt>
    <dgm:pt modelId="{C1F8806B-1E2F-1E4C-A8E2-50D400CA2C76}" type="parTrans" cxnId="{FA471E9C-7952-1E47-AB5A-D42EA63CEA8C}">
      <dgm:prSet/>
      <dgm:spPr/>
      <dgm:t>
        <a:bodyPr/>
        <a:lstStyle/>
        <a:p>
          <a:endParaRPr lang="en-US" dirty="0"/>
        </a:p>
      </dgm:t>
    </dgm:pt>
    <dgm:pt modelId="{E466AD18-7DC1-2E40-A34D-F1A6EC91E0F5}" type="sibTrans" cxnId="{FA471E9C-7952-1E47-AB5A-D42EA63CEA8C}">
      <dgm:prSet/>
      <dgm:spPr/>
      <dgm:t>
        <a:bodyPr/>
        <a:lstStyle/>
        <a:p>
          <a:endParaRPr lang="en-US"/>
        </a:p>
      </dgm:t>
    </dgm:pt>
    <dgm:pt modelId="{AF790BF8-71CD-BE49-AE26-2CF3FDEB103A}">
      <dgm:prSet phldrT="[Text]"/>
      <dgm:spPr/>
      <dgm:t>
        <a:bodyPr/>
        <a:lstStyle/>
        <a:p>
          <a:r>
            <a:rPr lang="en-US" dirty="0"/>
            <a:t>Online Only</a:t>
          </a:r>
          <a:br>
            <a:rPr lang="en-US" dirty="0"/>
          </a:br>
          <a:r>
            <a:rPr lang="en-US" dirty="0"/>
            <a:t>Hybrid</a:t>
          </a:r>
        </a:p>
      </dgm:t>
    </dgm:pt>
    <dgm:pt modelId="{362DBBEF-35EB-CA4A-A2A5-29D03140D98D}" type="parTrans" cxnId="{97364F8E-C14D-3446-A354-27FDD042B2EE}">
      <dgm:prSet/>
      <dgm:spPr/>
      <dgm:t>
        <a:bodyPr/>
        <a:lstStyle/>
        <a:p>
          <a:endParaRPr lang="en-US" dirty="0"/>
        </a:p>
      </dgm:t>
    </dgm:pt>
    <dgm:pt modelId="{B1077797-34AC-A343-BA21-0D25F3084FAD}" type="sibTrans" cxnId="{97364F8E-C14D-3446-A354-27FDD042B2EE}">
      <dgm:prSet/>
      <dgm:spPr/>
      <dgm:t>
        <a:bodyPr/>
        <a:lstStyle/>
        <a:p>
          <a:endParaRPr lang="en-US"/>
        </a:p>
      </dgm:t>
    </dgm:pt>
    <dgm:pt modelId="{9476CBFC-3625-6B45-9392-8C24B33B56BA}" type="pres">
      <dgm:prSet presAssocID="{76547ECD-6A5F-2944-80E0-EE23DB4C5FA5}" presName="diagram" presStyleCnt="0">
        <dgm:presLayoutVars>
          <dgm:chPref val="1"/>
          <dgm:dir/>
          <dgm:animOne val="branch"/>
          <dgm:animLvl val="lvl"/>
          <dgm:resizeHandles val="exact"/>
        </dgm:presLayoutVars>
      </dgm:prSet>
      <dgm:spPr/>
    </dgm:pt>
    <dgm:pt modelId="{0EAEDF22-F4DE-E642-81B1-2DBAB7150BF8}" type="pres">
      <dgm:prSet presAssocID="{BE185975-823E-CF4A-8453-4FC70222FA6A}" presName="root1" presStyleCnt="0"/>
      <dgm:spPr/>
    </dgm:pt>
    <dgm:pt modelId="{61CA5326-E0E2-7343-9A98-FB26AAA714FB}" type="pres">
      <dgm:prSet presAssocID="{BE185975-823E-CF4A-8453-4FC70222FA6A}" presName="LevelOneTextNode" presStyleLbl="node0" presStyleIdx="0" presStyleCnt="1" custScaleX="118350" custScaleY="155742" custLinFactX="-48563" custLinFactNeighborX="-100000" custLinFactNeighborY="-4807">
        <dgm:presLayoutVars>
          <dgm:chPref val="3"/>
        </dgm:presLayoutVars>
      </dgm:prSet>
      <dgm:spPr/>
    </dgm:pt>
    <dgm:pt modelId="{C2A8A9D5-4104-E449-B9F0-8D2F56BB4EB1}" type="pres">
      <dgm:prSet presAssocID="{BE185975-823E-CF4A-8453-4FC70222FA6A}" presName="level2hierChild" presStyleCnt="0"/>
      <dgm:spPr/>
    </dgm:pt>
    <dgm:pt modelId="{A1E1A392-98ED-534E-9C84-0C7CD102671D}" type="pres">
      <dgm:prSet presAssocID="{49BE4FDB-0CF0-9746-87E3-7C15FCC16D65}" presName="conn2-1" presStyleLbl="parChTrans1D2" presStyleIdx="0" presStyleCnt="6"/>
      <dgm:spPr/>
    </dgm:pt>
    <dgm:pt modelId="{DCE246F7-33CF-CA48-94C4-A20E9D59479D}" type="pres">
      <dgm:prSet presAssocID="{49BE4FDB-0CF0-9746-87E3-7C15FCC16D65}" presName="connTx" presStyleLbl="parChTrans1D2" presStyleIdx="0" presStyleCnt="6"/>
      <dgm:spPr/>
    </dgm:pt>
    <dgm:pt modelId="{17C958AD-31FC-4642-B080-15ACA73683B1}" type="pres">
      <dgm:prSet presAssocID="{E4B36F2F-7290-ED42-B6EB-90B697E22BE4}" presName="root2" presStyleCnt="0"/>
      <dgm:spPr/>
    </dgm:pt>
    <dgm:pt modelId="{EE3B68C9-B198-C04F-A97C-B6BEBD546B29}" type="pres">
      <dgm:prSet presAssocID="{E4B36F2F-7290-ED42-B6EB-90B697E22BE4}" presName="LevelTwoTextNode" presStyleLbl="node2" presStyleIdx="0" presStyleCnt="6">
        <dgm:presLayoutVars>
          <dgm:chPref val="3"/>
        </dgm:presLayoutVars>
      </dgm:prSet>
      <dgm:spPr/>
    </dgm:pt>
    <dgm:pt modelId="{2C83103E-2B09-7540-A884-6839DA454188}" type="pres">
      <dgm:prSet presAssocID="{E4B36F2F-7290-ED42-B6EB-90B697E22BE4}" presName="level3hierChild" presStyleCnt="0"/>
      <dgm:spPr/>
    </dgm:pt>
    <dgm:pt modelId="{B080F80D-F98B-F441-B1AC-6A34B13C5E70}" type="pres">
      <dgm:prSet presAssocID="{99A664C2-8886-2E46-BEA9-113BF64E132A}" presName="conn2-1" presStyleLbl="parChTrans1D2" presStyleIdx="1" presStyleCnt="6"/>
      <dgm:spPr/>
    </dgm:pt>
    <dgm:pt modelId="{8744B85D-5E10-2E45-B92A-BB1C3252C6CD}" type="pres">
      <dgm:prSet presAssocID="{99A664C2-8886-2E46-BEA9-113BF64E132A}" presName="connTx" presStyleLbl="parChTrans1D2" presStyleIdx="1" presStyleCnt="6"/>
      <dgm:spPr/>
    </dgm:pt>
    <dgm:pt modelId="{4822798E-55B5-BD4B-87C6-B62D3720BF48}" type="pres">
      <dgm:prSet presAssocID="{7F60C8BA-41DC-E845-A76E-EC9181C24104}" presName="root2" presStyleCnt="0"/>
      <dgm:spPr/>
    </dgm:pt>
    <dgm:pt modelId="{9B428A0B-5027-EA48-A693-E422BD2AB171}" type="pres">
      <dgm:prSet presAssocID="{7F60C8BA-41DC-E845-A76E-EC9181C24104}" presName="LevelTwoTextNode" presStyleLbl="node2" presStyleIdx="1" presStyleCnt="6">
        <dgm:presLayoutVars>
          <dgm:chPref val="3"/>
        </dgm:presLayoutVars>
      </dgm:prSet>
      <dgm:spPr/>
    </dgm:pt>
    <dgm:pt modelId="{819472B1-B6BA-D444-B820-EDAB46735071}" type="pres">
      <dgm:prSet presAssocID="{7F60C8BA-41DC-E845-A76E-EC9181C24104}" presName="level3hierChild" presStyleCnt="0"/>
      <dgm:spPr/>
    </dgm:pt>
    <dgm:pt modelId="{569C550F-3D1C-E04E-A799-7DF1E7CB02F6}" type="pres">
      <dgm:prSet presAssocID="{C52AE356-021F-F544-85EE-BC6ECFEE27C4}" presName="conn2-1" presStyleLbl="parChTrans1D2" presStyleIdx="2" presStyleCnt="6"/>
      <dgm:spPr/>
    </dgm:pt>
    <dgm:pt modelId="{B989EE6A-9647-6F49-8597-58995F58A276}" type="pres">
      <dgm:prSet presAssocID="{C52AE356-021F-F544-85EE-BC6ECFEE27C4}" presName="connTx" presStyleLbl="parChTrans1D2" presStyleIdx="2" presStyleCnt="6"/>
      <dgm:spPr/>
    </dgm:pt>
    <dgm:pt modelId="{0309C513-8C75-7847-9D4E-6984003C3956}" type="pres">
      <dgm:prSet presAssocID="{25A68472-7F2C-5247-A4C5-A91475173B53}" presName="root2" presStyleCnt="0"/>
      <dgm:spPr/>
    </dgm:pt>
    <dgm:pt modelId="{7F536DF5-51E4-6C41-AA2B-24D626D10DB4}" type="pres">
      <dgm:prSet presAssocID="{25A68472-7F2C-5247-A4C5-A91475173B53}" presName="LevelTwoTextNode" presStyleLbl="node2" presStyleIdx="2" presStyleCnt="6">
        <dgm:presLayoutVars>
          <dgm:chPref val="3"/>
        </dgm:presLayoutVars>
      </dgm:prSet>
      <dgm:spPr/>
    </dgm:pt>
    <dgm:pt modelId="{5EA6258E-8EB3-C447-A107-E68807CF6D99}" type="pres">
      <dgm:prSet presAssocID="{25A68472-7F2C-5247-A4C5-A91475173B53}" presName="level3hierChild" presStyleCnt="0"/>
      <dgm:spPr/>
    </dgm:pt>
    <dgm:pt modelId="{E5224F61-14DA-F740-A71A-26EE2041F24F}" type="pres">
      <dgm:prSet presAssocID="{1F98C8BF-9654-444B-8E61-473D819B7195}" presName="conn2-1" presStyleLbl="parChTrans1D2" presStyleIdx="3" presStyleCnt="6"/>
      <dgm:spPr/>
    </dgm:pt>
    <dgm:pt modelId="{A9B1A9F1-FA44-F144-9E9C-E586D3D8EF81}" type="pres">
      <dgm:prSet presAssocID="{1F98C8BF-9654-444B-8E61-473D819B7195}" presName="connTx" presStyleLbl="parChTrans1D2" presStyleIdx="3" presStyleCnt="6"/>
      <dgm:spPr/>
    </dgm:pt>
    <dgm:pt modelId="{E2B169A4-623E-5947-B4C5-8AC5752C9406}" type="pres">
      <dgm:prSet presAssocID="{96FF8747-4094-C948-B91D-9E222C0F5969}" presName="root2" presStyleCnt="0"/>
      <dgm:spPr/>
    </dgm:pt>
    <dgm:pt modelId="{58C2BF53-6408-4945-9A1A-1F32E7CDCAD1}" type="pres">
      <dgm:prSet presAssocID="{96FF8747-4094-C948-B91D-9E222C0F5969}" presName="LevelTwoTextNode" presStyleLbl="node2" presStyleIdx="3" presStyleCnt="6">
        <dgm:presLayoutVars>
          <dgm:chPref val="3"/>
        </dgm:presLayoutVars>
      </dgm:prSet>
      <dgm:spPr/>
    </dgm:pt>
    <dgm:pt modelId="{5F4BAD91-3B35-2D4F-BC99-C4219A7DCCE4}" type="pres">
      <dgm:prSet presAssocID="{96FF8747-4094-C948-B91D-9E222C0F5969}" presName="level3hierChild" presStyleCnt="0"/>
      <dgm:spPr/>
    </dgm:pt>
    <dgm:pt modelId="{E03B1C8E-5A4A-4D4F-A1B7-39A29B4C9B7F}" type="pres">
      <dgm:prSet presAssocID="{C1F8806B-1E2F-1E4C-A8E2-50D400CA2C76}" presName="conn2-1" presStyleLbl="parChTrans1D2" presStyleIdx="4" presStyleCnt="6"/>
      <dgm:spPr/>
    </dgm:pt>
    <dgm:pt modelId="{CBC1A3A6-5B7E-284A-902D-4C763DFB3935}" type="pres">
      <dgm:prSet presAssocID="{C1F8806B-1E2F-1E4C-A8E2-50D400CA2C76}" presName="connTx" presStyleLbl="parChTrans1D2" presStyleIdx="4" presStyleCnt="6"/>
      <dgm:spPr/>
    </dgm:pt>
    <dgm:pt modelId="{96AF2290-B796-DF42-AC35-71DCC0CAA689}" type="pres">
      <dgm:prSet presAssocID="{6664100D-8E2A-E049-A87D-8BCDDA64C996}" presName="root2" presStyleCnt="0"/>
      <dgm:spPr/>
    </dgm:pt>
    <dgm:pt modelId="{6FA8E34A-49CD-754D-B626-BD01758EDF17}" type="pres">
      <dgm:prSet presAssocID="{6664100D-8E2A-E049-A87D-8BCDDA64C996}" presName="LevelTwoTextNode" presStyleLbl="node2" presStyleIdx="4" presStyleCnt="6">
        <dgm:presLayoutVars>
          <dgm:chPref val="3"/>
        </dgm:presLayoutVars>
      </dgm:prSet>
      <dgm:spPr/>
    </dgm:pt>
    <dgm:pt modelId="{5731DB95-D9D3-1440-89A3-DF84B0E86FB5}" type="pres">
      <dgm:prSet presAssocID="{6664100D-8E2A-E049-A87D-8BCDDA64C996}" presName="level3hierChild" presStyleCnt="0"/>
      <dgm:spPr/>
    </dgm:pt>
    <dgm:pt modelId="{E138183F-7BAD-824F-85E8-4E3EBC6D5A95}" type="pres">
      <dgm:prSet presAssocID="{362DBBEF-35EB-CA4A-A2A5-29D03140D98D}" presName="conn2-1" presStyleLbl="parChTrans1D2" presStyleIdx="5" presStyleCnt="6"/>
      <dgm:spPr/>
    </dgm:pt>
    <dgm:pt modelId="{DF707F33-6858-A24E-9827-0CE53AA536C6}" type="pres">
      <dgm:prSet presAssocID="{362DBBEF-35EB-CA4A-A2A5-29D03140D98D}" presName="connTx" presStyleLbl="parChTrans1D2" presStyleIdx="5" presStyleCnt="6"/>
      <dgm:spPr/>
    </dgm:pt>
    <dgm:pt modelId="{43AE4654-46AA-FC49-815C-79E7FD6804DE}" type="pres">
      <dgm:prSet presAssocID="{AF790BF8-71CD-BE49-AE26-2CF3FDEB103A}" presName="root2" presStyleCnt="0"/>
      <dgm:spPr/>
    </dgm:pt>
    <dgm:pt modelId="{1A31E864-2D77-1747-9C92-6816A6D5EE1B}" type="pres">
      <dgm:prSet presAssocID="{AF790BF8-71CD-BE49-AE26-2CF3FDEB103A}" presName="LevelTwoTextNode" presStyleLbl="node2" presStyleIdx="5" presStyleCnt="6">
        <dgm:presLayoutVars>
          <dgm:chPref val="3"/>
        </dgm:presLayoutVars>
      </dgm:prSet>
      <dgm:spPr/>
    </dgm:pt>
    <dgm:pt modelId="{6ABBAD93-C2D0-8048-9933-3455D0FD85EA}" type="pres">
      <dgm:prSet presAssocID="{AF790BF8-71CD-BE49-AE26-2CF3FDEB103A}" presName="level3hierChild" presStyleCnt="0"/>
      <dgm:spPr/>
    </dgm:pt>
  </dgm:ptLst>
  <dgm:cxnLst>
    <dgm:cxn modelId="{D1A9C811-9A98-2946-8A1A-DF0E5A8B7434}" type="presOf" srcId="{E4B36F2F-7290-ED42-B6EB-90B697E22BE4}" destId="{EE3B68C9-B198-C04F-A97C-B6BEBD546B29}" srcOrd="0" destOrd="0" presId="urn:microsoft.com/office/officeart/2005/8/layout/hierarchy2"/>
    <dgm:cxn modelId="{EDDF9F1B-33B6-CA41-BB5A-5136C4303E4C}" type="presOf" srcId="{BE185975-823E-CF4A-8453-4FC70222FA6A}" destId="{61CA5326-E0E2-7343-9A98-FB26AAA714FB}" srcOrd="0" destOrd="0" presId="urn:microsoft.com/office/officeart/2005/8/layout/hierarchy2"/>
    <dgm:cxn modelId="{E0B07B1D-F007-2A4C-A22C-44E2606993BE}" srcId="{BE185975-823E-CF4A-8453-4FC70222FA6A}" destId="{25A68472-7F2C-5247-A4C5-A91475173B53}" srcOrd="2" destOrd="0" parTransId="{C52AE356-021F-F544-85EE-BC6ECFEE27C4}" sibTransId="{B6F35210-B6CF-2646-8F1A-B646F0BFC65D}"/>
    <dgm:cxn modelId="{928E7A20-DDDC-9F47-AB99-AAFEE1701998}" srcId="{BE185975-823E-CF4A-8453-4FC70222FA6A}" destId="{7F60C8BA-41DC-E845-A76E-EC9181C24104}" srcOrd="1" destOrd="0" parTransId="{99A664C2-8886-2E46-BEA9-113BF64E132A}" sibTransId="{4C4623C4-7094-E747-A9C0-866C44BB37EC}"/>
    <dgm:cxn modelId="{C3BDC32A-3AC2-284E-AC1C-437A26325585}" type="presOf" srcId="{C1F8806B-1E2F-1E4C-A8E2-50D400CA2C76}" destId="{E03B1C8E-5A4A-4D4F-A1B7-39A29B4C9B7F}" srcOrd="0" destOrd="0" presId="urn:microsoft.com/office/officeart/2005/8/layout/hierarchy2"/>
    <dgm:cxn modelId="{977BE52B-1B0C-A24C-8742-0E98C61970E5}" srcId="{BE185975-823E-CF4A-8453-4FC70222FA6A}" destId="{E4B36F2F-7290-ED42-B6EB-90B697E22BE4}" srcOrd="0" destOrd="0" parTransId="{49BE4FDB-0CF0-9746-87E3-7C15FCC16D65}" sibTransId="{D018D78A-4598-7646-B786-A7B68852E4EF}"/>
    <dgm:cxn modelId="{9C5A1A2D-AE8C-1244-AFA7-012C7D372B94}" type="presOf" srcId="{7F60C8BA-41DC-E845-A76E-EC9181C24104}" destId="{9B428A0B-5027-EA48-A693-E422BD2AB171}" srcOrd="0" destOrd="0" presId="urn:microsoft.com/office/officeart/2005/8/layout/hierarchy2"/>
    <dgm:cxn modelId="{BB8CC135-903F-844D-87C3-E923E5D2371E}" type="presOf" srcId="{1F98C8BF-9654-444B-8E61-473D819B7195}" destId="{A9B1A9F1-FA44-F144-9E9C-E586D3D8EF81}" srcOrd="1" destOrd="0" presId="urn:microsoft.com/office/officeart/2005/8/layout/hierarchy2"/>
    <dgm:cxn modelId="{580CCF59-4178-C14D-ABEE-816A0D12CF65}" type="presOf" srcId="{49BE4FDB-0CF0-9746-87E3-7C15FCC16D65}" destId="{A1E1A392-98ED-534E-9C84-0C7CD102671D}" srcOrd="0" destOrd="0" presId="urn:microsoft.com/office/officeart/2005/8/layout/hierarchy2"/>
    <dgm:cxn modelId="{8A8CF65F-E0C8-F44E-90E7-20077950E1F2}" type="presOf" srcId="{49BE4FDB-0CF0-9746-87E3-7C15FCC16D65}" destId="{DCE246F7-33CF-CA48-94C4-A20E9D59479D}" srcOrd="1" destOrd="0" presId="urn:microsoft.com/office/officeart/2005/8/layout/hierarchy2"/>
    <dgm:cxn modelId="{FA8B0C6B-4383-7541-93AF-54054A3E7457}" type="presOf" srcId="{AF790BF8-71CD-BE49-AE26-2CF3FDEB103A}" destId="{1A31E864-2D77-1747-9C92-6816A6D5EE1B}" srcOrd="0" destOrd="0" presId="urn:microsoft.com/office/officeart/2005/8/layout/hierarchy2"/>
    <dgm:cxn modelId="{7460926D-CAB5-2F40-B7A0-DBE682ED0DDD}" type="presOf" srcId="{96FF8747-4094-C948-B91D-9E222C0F5969}" destId="{58C2BF53-6408-4945-9A1A-1F32E7CDCAD1}" srcOrd="0" destOrd="0" presId="urn:microsoft.com/office/officeart/2005/8/layout/hierarchy2"/>
    <dgm:cxn modelId="{8BA20F73-448A-C147-9717-A1B2848C5534}" srcId="{76547ECD-6A5F-2944-80E0-EE23DB4C5FA5}" destId="{BE185975-823E-CF4A-8453-4FC70222FA6A}" srcOrd="0" destOrd="0" parTransId="{A561931B-CF28-8C44-B27C-5C08E2BEFABB}" sibTransId="{14490317-41CE-9B49-A168-0DFE33041336}"/>
    <dgm:cxn modelId="{D0049E78-7333-F149-AA6F-A894848531C9}" type="presOf" srcId="{99A664C2-8886-2E46-BEA9-113BF64E132A}" destId="{8744B85D-5E10-2E45-B92A-BB1C3252C6CD}" srcOrd="1" destOrd="0" presId="urn:microsoft.com/office/officeart/2005/8/layout/hierarchy2"/>
    <dgm:cxn modelId="{9F333E89-ABDF-5D42-ABFE-C367ED75BB63}" type="presOf" srcId="{99A664C2-8886-2E46-BEA9-113BF64E132A}" destId="{B080F80D-F98B-F441-B1AC-6A34B13C5E70}" srcOrd="0" destOrd="0" presId="urn:microsoft.com/office/officeart/2005/8/layout/hierarchy2"/>
    <dgm:cxn modelId="{97364F8E-C14D-3446-A354-27FDD042B2EE}" srcId="{BE185975-823E-CF4A-8453-4FC70222FA6A}" destId="{AF790BF8-71CD-BE49-AE26-2CF3FDEB103A}" srcOrd="5" destOrd="0" parTransId="{362DBBEF-35EB-CA4A-A2A5-29D03140D98D}" sibTransId="{B1077797-34AC-A343-BA21-0D25F3084FAD}"/>
    <dgm:cxn modelId="{A4ECA88E-836F-0442-A1DF-734F0828674F}" type="presOf" srcId="{76547ECD-6A5F-2944-80E0-EE23DB4C5FA5}" destId="{9476CBFC-3625-6B45-9392-8C24B33B56BA}" srcOrd="0" destOrd="0" presId="urn:microsoft.com/office/officeart/2005/8/layout/hierarchy2"/>
    <dgm:cxn modelId="{22EE989B-1935-D44E-9DC7-5FE6F459E4CD}" type="presOf" srcId="{1F98C8BF-9654-444B-8E61-473D819B7195}" destId="{E5224F61-14DA-F740-A71A-26EE2041F24F}" srcOrd="0" destOrd="0" presId="urn:microsoft.com/office/officeart/2005/8/layout/hierarchy2"/>
    <dgm:cxn modelId="{FA471E9C-7952-1E47-AB5A-D42EA63CEA8C}" srcId="{BE185975-823E-CF4A-8453-4FC70222FA6A}" destId="{6664100D-8E2A-E049-A87D-8BCDDA64C996}" srcOrd="4" destOrd="0" parTransId="{C1F8806B-1E2F-1E4C-A8E2-50D400CA2C76}" sibTransId="{E466AD18-7DC1-2E40-A34D-F1A6EC91E0F5}"/>
    <dgm:cxn modelId="{6B9CDB9F-AC6E-0845-8767-B52CB171C06D}" type="presOf" srcId="{C1F8806B-1E2F-1E4C-A8E2-50D400CA2C76}" destId="{CBC1A3A6-5B7E-284A-902D-4C763DFB3935}" srcOrd="1" destOrd="0" presId="urn:microsoft.com/office/officeart/2005/8/layout/hierarchy2"/>
    <dgm:cxn modelId="{63ABDAB8-19D6-5F48-A8FC-798796FF8208}" type="presOf" srcId="{6664100D-8E2A-E049-A87D-8BCDDA64C996}" destId="{6FA8E34A-49CD-754D-B626-BD01758EDF17}" srcOrd="0" destOrd="0" presId="urn:microsoft.com/office/officeart/2005/8/layout/hierarchy2"/>
    <dgm:cxn modelId="{23722CBB-60AA-D949-B30B-00E5D6441052}" type="presOf" srcId="{C52AE356-021F-F544-85EE-BC6ECFEE27C4}" destId="{569C550F-3D1C-E04E-A799-7DF1E7CB02F6}" srcOrd="0" destOrd="0" presId="urn:microsoft.com/office/officeart/2005/8/layout/hierarchy2"/>
    <dgm:cxn modelId="{D6C6E7C3-82E7-1241-AAEF-460391913590}" type="presOf" srcId="{25A68472-7F2C-5247-A4C5-A91475173B53}" destId="{7F536DF5-51E4-6C41-AA2B-24D626D10DB4}" srcOrd="0" destOrd="0" presId="urn:microsoft.com/office/officeart/2005/8/layout/hierarchy2"/>
    <dgm:cxn modelId="{BC56AFCD-D6B2-7344-8B0B-EA5916771E4E}" type="presOf" srcId="{362DBBEF-35EB-CA4A-A2A5-29D03140D98D}" destId="{DF707F33-6858-A24E-9827-0CE53AA536C6}" srcOrd="1" destOrd="0" presId="urn:microsoft.com/office/officeart/2005/8/layout/hierarchy2"/>
    <dgm:cxn modelId="{134827D5-8112-1D4F-94CE-A1C2AA247A94}" srcId="{BE185975-823E-CF4A-8453-4FC70222FA6A}" destId="{96FF8747-4094-C948-B91D-9E222C0F5969}" srcOrd="3" destOrd="0" parTransId="{1F98C8BF-9654-444B-8E61-473D819B7195}" sibTransId="{19A52DE8-15B9-1345-83B8-BEEF85BBBF87}"/>
    <dgm:cxn modelId="{01BDCDDA-A573-1140-97B5-AEF36FED8A5B}" type="presOf" srcId="{C52AE356-021F-F544-85EE-BC6ECFEE27C4}" destId="{B989EE6A-9647-6F49-8597-58995F58A276}" srcOrd="1" destOrd="0" presId="urn:microsoft.com/office/officeart/2005/8/layout/hierarchy2"/>
    <dgm:cxn modelId="{520EF5E4-3CEA-CA42-806A-B8E5522F634F}" type="presOf" srcId="{362DBBEF-35EB-CA4A-A2A5-29D03140D98D}" destId="{E138183F-7BAD-824F-85E8-4E3EBC6D5A95}" srcOrd="0" destOrd="0" presId="urn:microsoft.com/office/officeart/2005/8/layout/hierarchy2"/>
    <dgm:cxn modelId="{3FC22464-E470-8941-AED0-434DF8BE2C1F}" type="presParOf" srcId="{9476CBFC-3625-6B45-9392-8C24B33B56BA}" destId="{0EAEDF22-F4DE-E642-81B1-2DBAB7150BF8}" srcOrd="0" destOrd="0" presId="urn:microsoft.com/office/officeart/2005/8/layout/hierarchy2"/>
    <dgm:cxn modelId="{C39C9345-5F4A-ED4A-9D30-74F003CCCB13}" type="presParOf" srcId="{0EAEDF22-F4DE-E642-81B1-2DBAB7150BF8}" destId="{61CA5326-E0E2-7343-9A98-FB26AAA714FB}" srcOrd="0" destOrd="0" presId="urn:microsoft.com/office/officeart/2005/8/layout/hierarchy2"/>
    <dgm:cxn modelId="{D14EAB1F-2576-3E47-8B84-68D618153019}" type="presParOf" srcId="{0EAEDF22-F4DE-E642-81B1-2DBAB7150BF8}" destId="{C2A8A9D5-4104-E449-B9F0-8D2F56BB4EB1}" srcOrd="1" destOrd="0" presId="urn:microsoft.com/office/officeart/2005/8/layout/hierarchy2"/>
    <dgm:cxn modelId="{E50D3D9A-7C38-724C-9670-BF5DD4C6DDAE}" type="presParOf" srcId="{C2A8A9D5-4104-E449-B9F0-8D2F56BB4EB1}" destId="{A1E1A392-98ED-534E-9C84-0C7CD102671D}" srcOrd="0" destOrd="0" presId="urn:microsoft.com/office/officeart/2005/8/layout/hierarchy2"/>
    <dgm:cxn modelId="{46DAA6A2-13C9-8743-B635-40811CF80CC2}" type="presParOf" srcId="{A1E1A392-98ED-534E-9C84-0C7CD102671D}" destId="{DCE246F7-33CF-CA48-94C4-A20E9D59479D}" srcOrd="0" destOrd="0" presId="urn:microsoft.com/office/officeart/2005/8/layout/hierarchy2"/>
    <dgm:cxn modelId="{1F413139-2A5E-684E-B277-63541AEB05C6}" type="presParOf" srcId="{C2A8A9D5-4104-E449-B9F0-8D2F56BB4EB1}" destId="{17C958AD-31FC-4642-B080-15ACA73683B1}" srcOrd="1" destOrd="0" presId="urn:microsoft.com/office/officeart/2005/8/layout/hierarchy2"/>
    <dgm:cxn modelId="{CED50A75-A9C4-DA45-A95B-4D1F38DDE5C5}" type="presParOf" srcId="{17C958AD-31FC-4642-B080-15ACA73683B1}" destId="{EE3B68C9-B198-C04F-A97C-B6BEBD546B29}" srcOrd="0" destOrd="0" presId="urn:microsoft.com/office/officeart/2005/8/layout/hierarchy2"/>
    <dgm:cxn modelId="{692209D8-73CD-EF44-B7D9-8469FB424FB8}" type="presParOf" srcId="{17C958AD-31FC-4642-B080-15ACA73683B1}" destId="{2C83103E-2B09-7540-A884-6839DA454188}" srcOrd="1" destOrd="0" presId="urn:microsoft.com/office/officeart/2005/8/layout/hierarchy2"/>
    <dgm:cxn modelId="{D0EF9128-42A1-FC4C-B946-468C1260B051}" type="presParOf" srcId="{C2A8A9D5-4104-E449-B9F0-8D2F56BB4EB1}" destId="{B080F80D-F98B-F441-B1AC-6A34B13C5E70}" srcOrd="2" destOrd="0" presId="urn:microsoft.com/office/officeart/2005/8/layout/hierarchy2"/>
    <dgm:cxn modelId="{B8632852-F925-C449-AE92-58F79B7397BE}" type="presParOf" srcId="{B080F80D-F98B-F441-B1AC-6A34B13C5E70}" destId="{8744B85D-5E10-2E45-B92A-BB1C3252C6CD}" srcOrd="0" destOrd="0" presId="urn:microsoft.com/office/officeart/2005/8/layout/hierarchy2"/>
    <dgm:cxn modelId="{0C5C6086-1AB4-B948-AC81-DF555CCC9603}" type="presParOf" srcId="{C2A8A9D5-4104-E449-B9F0-8D2F56BB4EB1}" destId="{4822798E-55B5-BD4B-87C6-B62D3720BF48}" srcOrd="3" destOrd="0" presId="urn:microsoft.com/office/officeart/2005/8/layout/hierarchy2"/>
    <dgm:cxn modelId="{371DDC33-6969-C64B-B5D0-1E5A1E7C801D}" type="presParOf" srcId="{4822798E-55B5-BD4B-87C6-B62D3720BF48}" destId="{9B428A0B-5027-EA48-A693-E422BD2AB171}" srcOrd="0" destOrd="0" presId="urn:microsoft.com/office/officeart/2005/8/layout/hierarchy2"/>
    <dgm:cxn modelId="{FA4DB307-6755-9548-883C-626ADA2B1382}" type="presParOf" srcId="{4822798E-55B5-BD4B-87C6-B62D3720BF48}" destId="{819472B1-B6BA-D444-B820-EDAB46735071}" srcOrd="1" destOrd="0" presId="urn:microsoft.com/office/officeart/2005/8/layout/hierarchy2"/>
    <dgm:cxn modelId="{86E47330-6B85-A441-94B4-3DBC0D5CA7E2}" type="presParOf" srcId="{C2A8A9D5-4104-E449-B9F0-8D2F56BB4EB1}" destId="{569C550F-3D1C-E04E-A799-7DF1E7CB02F6}" srcOrd="4" destOrd="0" presId="urn:microsoft.com/office/officeart/2005/8/layout/hierarchy2"/>
    <dgm:cxn modelId="{98D204E2-AE4E-4642-A3D3-1101097A2DBF}" type="presParOf" srcId="{569C550F-3D1C-E04E-A799-7DF1E7CB02F6}" destId="{B989EE6A-9647-6F49-8597-58995F58A276}" srcOrd="0" destOrd="0" presId="urn:microsoft.com/office/officeart/2005/8/layout/hierarchy2"/>
    <dgm:cxn modelId="{407F86AA-4E5C-7C4E-90F2-8C56E4A4E6EC}" type="presParOf" srcId="{C2A8A9D5-4104-E449-B9F0-8D2F56BB4EB1}" destId="{0309C513-8C75-7847-9D4E-6984003C3956}" srcOrd="5" destOrd="0" presId="urn:microsoft.com/office/officeart/2005/8/layout/hierarchy2"/>
    <dgm:cxn modelId="{261954AC-38BB-D842-8490-D5903E7D8433}" type="presParOf" srcId="{0309C513-8C75-7847-9D4E-6984003C3956}" destId="{7F536DF5-51E4-6C41-AA2B-24D626D10DB4}" srcOrd="0" destOrd="0" presId="urn:microsoft.com/office/officeart/2005/8/layout/hierarchy2"/>
    <dgm:cxn modelId="{74927DBC-1B3A-084A-970F-BFFED2C6CE8F}" type="presParOf" srcId="{0309C513-8C75-7847-9D4E-6984003C3956}" destId="{5EA6258E-8EB3-C447-A107-E68807CF6D99}" srcOrd="1" destOrd="0" presId="urn:microsoft.com/office/officeart/2005/8/layout/hierarchy2"/>
    <dgm:cxn modelId="{71B0F896-B376-2B4D-B99C-32E4814A5E4F}" type="presParOf" srcId="{C2A8A9D5-4104-E449-B9F0-8D2F56BB4EB1}" destId="{E5224F61-14DA-F740-A71A-26EE2041F24F}" srcOrd="6" destOrd="0" presId="urn:microsoft.com/office/officeart/2005/8/layout/hierarchy2"/>
    <dgm:cxn modelId="{E7C8FFB9-6657-6D4D-9C52-EB39A28D1A2A}" type="presParOf" srcId="{E5224F61-14DA-F740-A71A-26EE2041F24F}" destId="{A9B1A9F1-FA44-F144-9E9C-E586D3D8EF81}" srcOrd="0" destOrd="0" presId="urn:microsoft.com/office/officeart/2005/8/layout/hierarchy2"/>
    <dgm:cxn modelId="{F66D25E6-BFB6-E044-AF7C-28A91E5C50F6}" type="presParOf" srcId="{C2A8A9D5-4104-E449-B9F0-8D2F56BB4EB1}" destId="{E2B169A4-623E-5947-B4C5-8AC5752C9406}" srcOrd="7" destOrd="0" presId="urn:microsoft.com/office/officeart/2005/8/layout/hierarchy2"/>
    <dgm:cxn modelId="{CF77BFC6-6BD4-064F-93BE-119835FD91A8}" type="presParOf" srcId="{E2B169A4-623E-5947-B4C5-8AC5752C9406}" destId="{58C2BF53-6408-4945-9A1A-1F32E7CDCAD1}" srcOrd="0" destOrd="0" presId="urn:microsoft.com/office/officeart/2005/8/layout/hierarchy2"/>
    <dgm:cxn modelId="{D2EA440C-5330-F541-ACD1-22F39DA3809C}" type="presParOf" srcId="{E2B169A4-623E-5947-B4C5-8AC5752C9406}" destId="{5F4BAD91-3B35-2D4F-BC99-C4219A7DCCE4}" srcOrd="1" destOrd="0" presId="urn:microsoft.com/office/officeart/2005/8/layout/hierarchy2"/>
    <dgm:cxn modelId="{E19E5378-5010-744A-B9C2-CA1AB84FED69}" type="presParOf" srcId="{C2A8A9D5-4104-E449-B9F0-8D2F56BB4EB1}" destId="{E03B1C8E-5A4A-4D4F-A1B7-39A29B4C9B7F}" srcOrd="8" destOrd="0" presId="urn:microsoft.com/office/officeart/2005/8/layout/hierarchy2"/>
    <dgm:cxn modelId="{CE652CA6-DCA6-D74C-84CA-0921D7E49910}" type="presParOf" srcId="{E03B1C8E-5A4A-4D4F-A1B7-39A29B4C9B7F}" destId="{CBC1A3A6-5B7E-284A-902D-4C763DFB3935}" srcOrd="0" destOrd="0" presId="urn:microsoft.com/office/officeart/2005/8/layout/hierarchy2"/>
    <dgm:cxn modelId="{B8B02F32-B5BC-F244-970C-5510A388AF97}" type="presParOf" srcId="{C2A8A9D5-4104-E449-B9F0-8D2F56BB4EB1}" destId="{96AF2290-B796-DF42-AC35-71DCC0CAA689}" srcOrd="9" destOrd="0" presId="urn:microsoft.com/office/officeart/2005/8/layout/hierarchy2"/>
    <dgm:cxn modelId="{68C2E6C3-24A6-4C44-AD7B-AF2A5A3EF9FE}" type="presParOf" srcId="{96AF2290-B796-DF42-AC35-71DCC0CAA689}" destId="{6FA8E34A-49CD-754D-B626-BD01758EDF17}" srcOrd="0" destOrd="0" presId="urn:microsoft.com/office/officeart/2005/8/layout/hierarchy2"/>
    <dgm:cxn modelId="{1651F486-C171-E24A-B23D-392F43C255BD}" type="presParOf" srcId="{96AF2290-B796-DF42-AC35-71DCC0CAA689}" destId="{5731DB95-D9D3-1440-89A3-DF84B0E86FB5}" srcOrd="1" destOrd="0" presId="urn:microsoft.com/office/officeart/2005/8/layout/hierarchy2"/>
    <dgm:cxn modelId="{9B45B173-0822-3041-AFE9-DDF18B15C60B}" type="presParOf" srcId="{C2A8A9D5-4104-E449-B9F0-8D2F56BB4EB1}" destId="{E138183F-7BAD-824F-85E8-4E3EBC6D5A95}" srcOrd="10" destOrd="0" presId="urn:microsoft.com/office/officeart/2005/8/layout/hierarchy2"/>
    <dgm:cxn modelId="{D2325808-95DB-EC48-9CAD-EBF79FD74B27}" type="presParOf" srcId="{E138183F-7BAD-824F-85E8-4E3EBC6D5A95}" destId="{DF707F33-6858-A24E-9827-0CE53AA536C6}" srcOrd="0" destOrd="0" presId="urn:microsoft.com/office/officeart/2005/8/layout/hierarchy2"/>
    <dgm:cxn modelId="{395D5EC3-1507-8C48-9256-3F858DBDFEB8}" type="presParOf" srcId="{C2A8A9D5-4104-E449-B9F0-8D2F56BB4EB1}" destId="{43AE4654-46AA-FC49-815C-79E7FD6804DE}" srcOrd="11" destOrd="0" presId="urn:microsoft.com/office/officeart/2005/8/layout/hierarchy2"/>
    <dgm:cxn modelId="{C776F6CB-6747-F249-95CD-3F45B6223430}" type="presParOf" srcId="{43AE4654-46AA-FC49-815C-79E7FD6804DE}" destId="{1A31E864-2D77-1747-9C92-6816A6D5EE1B}" srcOrd="0" destOrd="0" presId="urn:microsoft.com/office/officeart/2005/8/layout/hierarchy2"/>
    <dgm:cxn modelId="{A2BE92D9-59F6-A04F-88D2-57B30A359978}" type="presParOf" srcId="{43AE4654-46AA-FC49-815C-79E7FD6804DE}" destId="{6ABBAD93-C2D0-8048-9933-3455D0FD85E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CE32C9D-5E8E-B44F-B3EA-0EC1CD289A1F}" type="doc">
      <dgm:prSet loTypeId="urn:microsoft.com/office/officeart/2005/8/layout/hProcess4" loCatId="" qsTypeId="urn:microsoft.com/office/officeart/2005/8/quickstyle/simple1" qsCatId="simple" csTypeId="urn:microsoft.com/office/officeart/2005/8/colors/colorful1" csCatId="colorful" phldr="1"/>
      <dgm:spPr/>
      <dgm:t>
        <a:bodyPr/>
        <a:lstStyle/>
        <a:p>
          <a:endParaRPr lang="en-US"/>
        </a:p>
      </dgm:t>
    </dgm:pt>
    <dgm:pt modelId="{91297498-EDAB-7F4E-8200-955726494F47}">
      <dgm:prSet phldrT="[Text]"/>
      <dgm:spPr/>
      <dgm:t>
        <a:bodyPr/>
        <a:lstStyle/>
        <a:p>
          <a:r>
            <a:rPr lang="en-US" dirty="0"/>
            <a:t>Young Children</a:t>
          </a:r>
        </a:p>
      </dgm:t>
    </dgm:pt>
    <dgm:pt modelId="{D334608C-C448-2045-B4DC-317B62ECF922}" type="parTrans" cxnId="{D3557228-CCB0-D248-B530-65CD2B8FFA6F}">
      <dgm:prSet/>
      <dgm:spPr/>
      <dgm:t>
        <a:bodyPr/>
        <a:lstStyle/>
        <a:p>
          <a:endParaRPr lang="en-US"/>
        </a:p>
      </dgm:t>
    </dgm:pt>
    <dgm:pt modelId="{6CBD0D2E-C900-1140-95C9-AABEF686F511}" type="sibTrans" cxnId="{D3557228-CCB0-D248-B530-65CD2B8FFA6F}">
      <dgm:prSet/>
      <dgm:spPr/>
      <dgm:t>
        <a:bodyPr/>
        <a:lstStyle/>
        <a:p>
          <a:endParaRPr lang="en-US"/>
        </a:p>
      </dgm:t>
    </dgm:pt>
    <dgm:pt modelId="{77A64670-493D-4A41-A37A-1B9ACB3BD634}">
      <dgm:prSet phldrT="[Text]"/>
      <dgm:spPr>
        <a:solidFill>
          <a:srgbClr val="C00000"/>
        </a:solidFill>
      </dgm:spPr>
      <dgm:t>
        <a:bodyPr/>
        <a:lstStyle/>
        <a:p>
          <a:r>
            <a:rPr lang="en-US" dirty="0"/>
            <a:t>Young Adolescents</a:t>
          </a:r>
        </a:p>
      </dgm:t>
    </dgm:pt>
    <dgm:pt modelId="{D3B621F4-BE5A-9E46-83D9-71542DCDFE2B}" type="parTrans" cxnId="{ED467C39-6A18-4247-870E-7331F9935443}">
      <dgm:prSet/>
      <dgm:spPr/>
      <dgm:t>
        <a:bodyPr/>
        <a:lstStyle/>
        <a:p>
          <a:endParaRPr lang="en-US"/>
        </a:p>
      </dgm:t>
    </dgm:pt>
    <dgm:pt modelId="{A1E91D6D-7DE3-FA4C-9538-3E5AE9C30AAC}" type="sibTrans" cxnId="{ED467C39-6A18-4247-870E-7331F9935443}">
      <dgm:prSet/>
      <dgm:spPr>
        <a:solidFill>
          <a:srgbClr val="C00000"/>
        </a:solidFill>
      </dgm:spPr>
      <dgm:t>
        <a:bodyPr/>
        <a:lstStyle/>
        <a:p>
          <a:endParaRPr lang="en-US"/>
        </a:p>
      </dgm:t>
    </dgm:pt>
    <dgm:pt modelId="{5684B7D1-A9AA-DB43-AD69-9A29F92F0293}">
      <dgm:prSet phldrT="[Text]"/>
      <dgm:spPr>
        <a:solidFill>
          <a:schemeClr val="accent1"/>
        </a:solidFill>
      </dgm:spPr>
      <dgm:t>
        <a:bodyPr/>
        <a:lstStyle/>
        <a:p>
          <a:r>
            <a:rPr lang="en-US" dirty="0"/>
            <a:t>Young Adults (20s)</a:t>
          </a:r>
        </a:p>
      </dgm:t>
    </dgm:pt>
    <dgm:pt modelId="{405DAB31-BC0A-604A-BE42-C41E627F63F6}" type="parTrans" cxnId="{7D281A23-D446-1B44-9F63-605CAF0BEFCF}">
      <dgm:prSet/>
      <dgm:spPr/>
      <dgm:t>
        <a:bodyPr/>
        <a:lstStyle/>
        <a:p>
          <a:endParaRPr lang="en-US"/>
        </a:p>
      </dgm:t>
    </dgm:pt>
    <dgm:pt modelId="{FA298D31-D736-F14B-A359-93492B524ADF}" type="sibTrans" cxnId="{7D281A23-D446-1B44-9F63-605CAF0BEFCF}">
      <dgm:prSet/>
      <dgm:spPr/>
      <dgm:t>
        <a:bodyPr/>
        <a:lstStyle/>
        <a:p>
          <a:endParaRPr lang="en-US"/>
        </a:p>
      </dgm:t>
    </dgm:pt>
    <dgm:pt modelId="{4F099A0A-D392-BC4D-A824-593017AA6D43}">
      <dgm:prSet phldrT="[Text]"/>
      <dgm:spPr>
        <a:solidFill>
          <a:schemeClr val="accent2"/>
        </a:solidFill>
      </dgm:spPr>
      <dgm:t>
        <a:bodyPr/>
        <a:lstStyle/>
        <a:p>
          <a:r>
            <a:rPr lang="en-US" dirty="0"/>
            <a:t>Grade School Children</a:t>
          </a:r>
        </a:p>
      </dgm:t>
    </dgm:pt>
    <dgm:pt modelId="{06CD6657-8B69-F043-8135-EC02A82EFEA2}" type="parTrans" cxnId="{FB091493-8DBF-C048-994B-92BB2B069029}">
      <dgm:prSet/>
      <dgm:spPr/>
      <dgm:t>
        <a:bodyPr/>
        <a:lstStyle/>
        <a:p>
          <a:endParaRPr lang="en-US"/>
        </a:p>
      </dgm:t>
    </dgm:pt>
    <dgm:pt modelId="{4CBFD854-6196-CA4A-B87C-EDB8AA69A6CE}" type="sibTrans" cxnId="{FB091493-8DBF-C048-994B-92BB2B069029}">
      <dgm:prSet/>
      <dgm:spPr>
        <a:solidFill>
          <a:schemeClr val="accent2"/>
        </a:solidFill>
      </dgm:spPr>
      <dgm:t>
        <a:bodyPr/>
        <a:lstStyle/>
        <a:p>
          <a:endParaRPr lang="en-US"/>
        </a:p>
      </dgm:t>
    </dgm:pt>
    <dgm:pt modelId="{3B08DECD-94B5-0F4A-932F-CE55B399112F}">
      <dgm:prSet phldrT="[Text]"/>
      <dgm:spPr>
        <a:solidFill>
          <a:srgbClr val="C00000"/>
        </a:solidFill>
      </dgm:spPr>
      <dgm:t>
        <a:bodyPr/>
        <a:lstStyle/>
        <a:p>
          <a:r>
            <a:rPr lang="en-US" dirty="0"/>
            <a:t>Older Adolescents</a:t>
          </a:r>
        </a:p>
      </dgm:t>
    </dgm:pt>
    <dgm:pt modelId="{70822A9B-0954-DD41-9640-5E75D16358BA}" type="parTrans" cxnId="{0D2EC8EA-3EE4-B647-841C-10C41713F944}">
      <dgm:prSet/>
      <dgm:spPr/>
      <dgm:t>
        <a:bodyPr/>
        <a:lstStyle/>
        <a:p>
          <a:endParaRPr lang="en-US"/>
        </a:p>
      </dgm:t>
    </dgm:pt>
    <dgm:pt modelId="{F085D96F-AF47-144D-BEA0-6FA7E8F01FBC}" type="sibTrans" cxnId="{0D2EC8EA-3EE4-B647-841C-10C41713F944}">
      <dgm:prSet/>
      <dgm:spPr>
        <a:solidFill>
          <a:srgbClr val="C00000"/>
        </a:solidFill>
      </dgm:spPr>
      <dgm:t>
        <a:bodyPr/>
        <a:lstStyle/>
        <a:p>
          <a:endParaRPr lang="en-US"/>
        </a:p>
      </dgm:t>
    </dgm:pt>
    <dgm:pt modelId="{47355D91-87C1-2B4A-8D82-8A2B59152B92}" type="pres">
      <dgm:prSet presAssocID="{2CE32C9D-5E8E-B44F-B3EA-0EC1CD289A1F}" presName="Name0" presStyleCnt="0">
        <dgm:presLayoutVars>
          <dgm:dir/>
          <dgm:animLvl val="lvl"/>
          <dgm:resizeHandles val="exact"/>
        </dgm:presLayoutVars>
      </dgm:prSet>
      <dgm:spPr/>
    </dgm:pt>
    <dgm:pt modelId="{FB1802B0-DC4F-C040-9C93-6CC5B94D2111}" type="pres">
      <dgm:prSet presAssocID="{2CE32C9D-5E8E-B44F-B3EA-0EC1CD289A1F}" presName="tSp" presStyleCnt="0"/>
      <dgm:spPr/>
    </dgm:pt>
    <dgm:pt modelId="{6B7E980E-E9BD-DE4C-8EDB-C01F8B7BFD89}" type="pres">
      <dgm:prSet presAssocID="{2CE32C9D-5E8E-B44F-B3EA-0EC1CD289A1F}" presName="bSp" presStyleCnt="0"/>
      <dgm:spPr/>
    </dgm:pt>
    <dgm:pt modelId="{8864131B-7D2D-584F-AC1C-F6D04A9D0440}" type="pres">
      <dgm:prSet presAssocID="{2CE32C9D-5E8E-B44F-B3EA-0EC1CD289A1F}" presName="process" presStyleCnt="0"/>
      <dgm:spPr/>
    </dgm:pt>
    <dgm:pt modelId="{BDB5D5EB-47E6-B345-B25B-926E6EDC7EBE}" type="pres">
      <dgm:prSet presAssocID="{91297498-EDAB-7F4E-8200-955726494F47}" presName="composite1" presStyleCnt="0"/>
      <dgm:spPr/>
    </dgm:pt>
    <dgm:pt modelId="{D6879F16-A354-7048-B32B-DD70D722FDAA}" type="pres">
      <dgm:prSet presAssocID="{91297498-EDAB-7F4E-8200-955726494F47}" presName="dummyNode1" presStyleLbl="node1" presStyleIdx="0" presStyleCnt="5"/>
      <dgm:spPr/>
    </dgm:pt>
    <dgm:pt modelId="{B39FE628-887C-6844-9357-CE65A1C7A272}" type="pres">
      <dgm:prSet presAssocID="{91297498-EDAB-7F4E-8200-955726494F47}" presName="childNode1" presStyleLbl="bgAcc1" presStyleIdx="0" presStyleCnt="5">
        <dgm:presLayoutVars>
          <dgm:bulletEnabled val="1"/>
        </dgm:presLayoutVars>
      </dgm:prSet>
      <dgm:spPr/>
    </dgm:pt>
    <dgm:pt modelId="{A74942A0-85DF-4645-8F83-6661EEBB7353}" type="pres">
      <dgm:prSet presAssocID="{91297498-EDAB-7F4E-8200-955726494F47}" presName="childNode1tx" presStyleLbl="bgAcc1" presStyleIdx="0" presStyleCnt="5">
        <dgm:presLayoutVars>
          <dgm:bulletEnabled val="1"/>
        </dgm:presLayoutVars>
      </dgm:prSet>
      <dgm:spPr/>
    </dgm:pt>
    <dgm:pt modelId="{12130D7D-7398-0C44-930C-481BECFCEE35}" type="pres">
      <dgm:prSet presAssocID="{91297498-EDAB-7F4E-8200-955726494F47}" presName="parentNode1" presStyleLbl="node1" presStyleIdx="0" presStyleCnt="5">
        <dgm:presLayoutVars>
          <dgm:chMax val="1"/>
          <dgm:bulletEnabled val="1"/>
        </dgm:presLayoutVars>
      </dgm:prSet>
      <dgm:spPr/>
    </dgm:pt>
    <dgm:pt modelId="{CC8C0811-8261-BC47-B792-9E4D4C032940}" type="pres">
      <dgm:prSet presAssocID="{91297498-EDAB-7F4E-8200-955726494F47}" presName="connSite1" presStyleCnt="0"/>
      <dgm:spPr/>
    </dgm:pt>
    <dgm:pt modelId="{BF281816-647F-034C-999F-163CA36E7DDA}" type="pres">
      <dgm:prSet presAssocID="{6CBD0D2E-C900-1140-95C9-AABEF686F511}" presName="Name9" presStyleLbl="sibTrans2D1" presStyleIdx="0" presStyleCnt="4"/>
      <dgm:spPr/>
    </dgm:pt>
    <dgm:pt modelId="{6D7059EA-325C-CC43-B25D-96EA1E6CF0B4}" type="pres">
      <dgm:prSet presAssocID="{4F099A0A-D392-BC4D-A824-593017AA6D43}" presName="composite2" presStyleCnt="0"/>
      <dgm:spPr/>
    </dgm:pt>
    <dgm:pt modelId="{9FE8BBE2-E9A2-E347-8366-CB1CA1D0E432}" type="pres">
      <dgm:prSet presAssocID="{4F099A0A-D392-BC4D-A824-593017AA6D43}" presName="dummyNode2" presStyleLbl="node1" presStyleIdx="0" presStyleCnt="5"/>
      <dgm:spPr/>
    </dgm:pt>
    <dgm:pt modelId="{3C14F13D-8165-4D46-8863-C4993FAC1CF1}" type="pres">
      <dgm:prSet presAssocID="{4F099A0A-D392-BC4D-A824-593017AA6D43}" presName="childNode2" presStyleLbl="bgAcc1" presStyleIdx="1" presStyleCnt="5">
        <dgm:presLayoutVars>
          <dgm:bulletEnabled val="1"/>
        </dgm:presLayoutVars>
      </dgm:prSet>
      <dgm:spPr/>
    </dgm:pt>
    <dgm:pt modelId="{D8345826-AC09-B441-A5FD-7DBB533D6BA3}" type="pres">
      <dgm:prSet presAssocID="{4F099A0A-D392-BC4D-A824-593017AA6D43}" presName="childNode2tx" presStyleLbl="bgAcc1" presStyleIdx="1" presStyleCnt="5">
        <dgm:presLayoutVars>
          <dgm:bulletEnabled val="1"/>
        </dgm:presLayoutVars>
      </dgm:prSet>
      <dgm:spPr/>
    </dgm:pt>
    <dgm:pt modelId="{192AFF19-464B-F948-B1CA-F4AD80A6E087}" type="pres">
      <dgm:prSet presAssocID="{4F099A0A-D392-BC4D-A824-593017AA6D43}" presName="parentNode2" presStyleLbl="node1" presStyleIdx="1" presStyleCnt="5">
        <dgm:presLayoutVars>
          <dgm:chMax val="0"/>
          <dgm:bulletEnabled val="1"/>
        </dgm:presLayoutVars>
      </dgm:prSet>
      <dgm:spPr/>
    </dgm:pt>
    <dgm:pt modelId="{A158EA94-1341-B34F-B35C-49B731E293E7}" type="pres">
      <dgm:prSet presAssocID="{4F099A0A-D392-BC4D-A824-593017AA6D43}" presName="connSite2" presStyleCnt="0"/>
      <dgm:spPr/>
    </dgm:pt>
    <dgm:pt modelId="{6FB89E90-8675-9A4E-A445-E345678C9606}" type="pres">
      <dgm:prSet presAssocID="{4CBFD854-6196-CA4A-B87C-EDB8AA69A6CE}" presName="Name18" presStyleLbl="sibTrans2D1" presStyleIdx="1" presStyleCnt="4"/>
      <dgm:spPr/>
    </dgm:pt>
    <dgm:pt modelId="{0C8CA8C3-8B2A-9949-A1BF-6B661689442F}" type="pres">
      <dgm:prSet presAssocID="{77A64670-493D-4A41-A37A-1B9ACB3BD634}" presName="composite1" presStyleCnt="0"/>
      <dgm:spPr/>
    </dgm:pt>
    <dgm:pt modelId="{C6B4ADE3-9E9C-2043-8024-B5B4716AFE7D}" type="pres">
      <dgm:prSet presAssocID="{77A64670-493D-4A41-A37A-1B9ACB3BD634}" presName="dummyNode1" presStyleLbl="node1" presStyleIdx="1" presStyleCnt="5"/>
      <dgm:spPr/>
    </dgm:pt>
    <dgm:pt modelId="{54CDF47A-8E18-2946-92A9-774BC54C43DA}" type="pres">
      <dgm:prSet presAssocID="{77A64670-493D-4A41-A37A-1B9ACB3BD634}" presName="childNode1" presStyleLbl="bgAcc1" presStyleIdx="2" presStyleCnt="5">
        <dgm:presLayoutVars>
          <dgm:bulletEnabled val="1"/>
        </dgm:presLayoutVars>
      </dgm:prSet>
      <dgm:spPr/>
    </dgm:pt>
    <dgm:pt modelId="{2D00777C-4025-4648-B9B4-9359A3D4D323}" type="pres">
      <dgm:prSet presAssocID="{77A64670-493D-4A41-A37A-1B9ACB3BD634}" presName="childNode1tx" presStyleLbl="bgAcc1" presStyleIdx="2" presStyleCnt="5">
        <dgm:presLayoutVars>
          <dgm:bulletEnabled val="1"/>
        </dgm:presLayoutVars>
      </dgm:prSet>
      <dgm:spPr/>
    </dgm:pt>
    <dgm:pt modelId="{993592AF-9219-5142-B088-627645A917F3}" type="pres">
      <dgm:prSet presAssocID="{77A64670-493D-4A41-A37A-1B9ACB3BD634}" presName="parentNode1" presStyleLbl="node1" presStyleIdx="2" presStyleCnt="5">
        <dgm:presLayoutVars>
          <dgm:chMax val="1"/>
          <dgm:bulletEnabled val="1"/>
        </dgm:presLayoutVars>
      </dgm:prSet>
      <dgm:spPr/>
    </dgm:pt>
    <dgm:pt modelId="{62578B4E-A532-DA4E-B9E7-C49454E598CE}" type="pres">
      <dgm:prSet presAssocID="{77A64670-493D-4A41-A37A-1B9ACB3BD634}" presName="connSite1" presStyleCnt="0"/>
      <dgm:spPr/>
    </dgm:pt>
    <dgm:pt modelId="{4BD859A0-2572-D847-8F4F-7438F44AAD25}" type="pres">
      <dgm:prSet presAssocID="{A1E91D6D-7DE3-FA4C-9538-3E5AE9C30AAC}" presName="Name9" presStyleLbl="sibTrans2D1" presStyleIdx="2" presStyleCnt="4"/>
      <dgm:spPr/>
    </dgm:pt>
    <dgm:pt modelId="{D77A8EBD-56CE-8B4D-BCEF-3CAC8B14D03F}" type="pres">
      <dgm:prSet presAssocID="{3B08DECD-94B5-0F4A-932F-CE55B399112F}" presName="composite2" presStyleCnt="0"/>
      <dgm:spPr/>
    </dgm:pt>
    <dgm:pt modelId="{A9B34C27-11B6-8049-9790-19AE8268E6CA}" type="pres">
      <dgm:prSet presAssocID="{3B08DECD-94B5-0F4A-932F-CE55B399112F}" presName="dummyNode2" presStyleLbl="node1" presStyleIdx="2" presStyleCnt="5"/>
      <dgm:spPr/>
    </dgm:pt>
    <dgm:pt modelId="{FE147F11-5A74-B34D-A1A4-E36763E65AC4}" type="pres">
      <dgm:prSet presAssocID="{3B08DECD-94B5-0F4A-932F-CE55B399112F}" presName="childNode2" presStyleLbl="bgAcc1" presStyleIdx="3" presStyleCnt="5">
        <dgm:presLayoutVars>
          <dgm:bulletEnabled val="1"/>
        </dgm:presLayoutVars>
      </dgm:prSet>
      <dgm:spPr/>
    </dgm:pt>
    <dgm:pt modelId="{7A7B68B8-1F79-E34A-8E60-36A4D1C439B6}" type="pres">
      <dgm:prSet presAssocID="{3B08DECD-94B5-0F4A-932F-CE55B399112F}" presName="childNode2tx" presStyleLbl="bgAcc1" presStyleIdx="3" presStyleCnt="5">
        <dgm:presLayoutVars>
          <dgm:bulletEnabled val="1"/>
        </dgm:presLayoutVars>
      </dgm:prSet>
      <dgm:spPr/>
    </dgm:pt>
    <dgm:pt modelId="{6C1F3A64-6018-334A-A683-A6D1412205B6}" type="pres">
      <dgm:prSet presAssocID="{3B08DECD-94B5-0F4A-932F-CE55B399112F}" presName="parentNode2" presStyleLbl="node1" presStyleIdx="3" presStyleCnt="5">
        <dgm:presLayoutVars>
          <dgm:chMax val="0"/>
          <dgm:bulletEnabled val="1"/>
        </dgm:presLayoutVars>
      </dgm:prSet>
      <dgm:spPr/>
    </dgm:pt>
    <dgm:pt modelId="{D0B9FF03-30CB-EA4B-9F50-8B4DDDCE884F}" type="pres">
      <dgm:prSet presAssocID="{3B08DECD-94B5-0F4A-932F-CE55B399112F}" presName="connSite2" presStyleCnt="0"/>
      <dgm:spPr/>
    </dgm:pt>
    <dgm:pt modelId="{0438F526-6090-D047-A8AE-C7E42A7DF7BC}" type="pres">
      <dgm:prSet presAssocID="{F085D96F-AF47-144D-BEA0-6FA7E8F01FBC}" presName="Name18" presStyleLbl="sibTrans2D1" presStyleIdx="3" presStyleCnt="4"/>
      <dgm:spPr/>
    </dgm:pt>
    <dgm:pt modelId="{92BD1640-4C39-A54F-BC79-9E63C79801EB}" type="pres">
      <dgm:prSet presAssocID="{5684B7D1-A9AA-DB43-AD69-9A29F92F0293}" presName="composite1" presStyleCnt="0"/>
      <dgm:spPr/>
    </dgm:pt>
    <dgm:pt modelId="{F3BB403B-E9AB-7F45-9A02-C84C05B88864}" type="pres">
      <dgm:prSet presAssocID="{5684B7D1-A9AA-DB43-AD69-9A29F92F0293}" presName="dummyNode1" presStyleLbl="node1" presStyleIdx="3" presStyleCnt="5"/>
      <dgm:spPr/>
    </dgm:pt>
    <dgm:pt modelId="{207C9511-9AC0-FD44-B769-683E99E8CEB1}" type="pres">
      <dgm:prSet presAssocID="{5684B7D1-A9AA-DB43-AD69-9A29F92F0293}" presName="childNode1" presStyleLbl="bgAcc1" presStyleIdx="4" presStyleCnt="5">
        <dgm:presLayoutVars>
          <dgm:bulletEnabled val="1"/>
        </dgm:presLayoutVars>
      </dgm:prSet>
      <dgm:spPr/>
    </dgm:pt>
    <dgm:pt modelId="{2A20A4A2-DD52-F042-B2BB-03A99B6EF3CF}" type="pres">
      <dgm:prSet presAssocID="{5684B7D1-A9AA-DB43-AD69-9A29F92F0293}" presName="childNode1tx" presStyleLbl="bgAcc1" presStyleIdx="4" presStyleCnt="5">
        <dgm:presLayoutVars>
          <dgm:bulletEnabled val="1"/>
        </dgm:presLayoutVars>
      </dgm:prSet>
      <dgm:spPr/>
    </dgm:pt>
    <dgm:pt modelId="{0790F78F-0B74-A44D-88BF-A8DF47425AFB}" type="pres">
      <dgm:prSet presAssocID="{5684B7D1-A9AA-DB43-AD69-9A29F92F0293}" presName="parentNode1" presStyleLbl="node1" presStyleIdx="4" presStyleCnt="5">
        <dgm:presLayoutVars>
          <dgm:chMax val="1"/>
          <dgm:bulletEnabled val="1"/>
        </dgm:presLayoutVars>
      </dgm:prSet>
      <dgm:spPr/>
    </dgm:pt>
    <dgm:pt modelId="{A2545CB5-28EF-4744-A18B-AD16493072AA}" type="pres">
      <dgm:prSet presAssocID="{5684B7D1-A9AA-DB43-AD69-9A29F92F0293}" presName="connSite1" presStyleCnt="0"/>
      <dgm:spPr/>
    </dgm:pt>
  </dgm:ptLst>
  <dgm:cxnLst>
    <dgm:cxn modelId="{9124541E-666D-8F48-9E4C-EDF3CD8F2D14}" type="presOf" srcId="{77A64670-493D-4A41-A37A-1B9ACB3BD634}" destId="{993592AF-9219-5142-B088-627645A917F3}" srcOrd="0" destOrd="0" presId="urn:microsoft.com/office/officeart/2005/8/layout/hProcess4"/>
    <dgm:cxn modelId="{7D281A23-D446-1B44-9F63-605CAF0BEFCF}" srcId="{2CE32C9D-5E8E-B44F-B3EA-0EC1CD289A1F}" destId="{5684B7D1-A9AA-DB43-AD69-9A29F92F0293}" srcOrd="4" destOrd="0" parTransId="{405DAB31-BC0A-604A-BE42-C41E627F63F6}" sibTransId="{FA298D31-D736-F14B-A359-93492B524ADF}"/>
    <dgm:cxn modelId="{D3557228-CCB0-D248-B530-65CD2B8FFA6F}" srcId="{2CE32C9D-5E8E-B44F-B3EA-0EC1CD289A1F}" destId="{91297498-EDAB-7F4E-8200-955726494F47}" srcOrd="0" destOrd="0" parTransId="{D334608C-C448-2045-B4DC-317B62ECF922}" sibTransId="{6CBD0D2E-C900-1140-95C9-AABEF686F511}"/>
    <dgm:cxn modelId="{ED467C39-6A18-4247-870E-7331F9935443}" srcId="{2CE32C9D-5E8E-B44F-B3EA-0EC1CD289A1F}" destId="{77A64670-493D-4A41-A37A-1B9ACB3BD634}" srcOrd="2" destOrd="0" parTransId="{D3B621F4-BE5A-9E46-83D9-71542DCDFE2B}" sibTransId="{A1E91D6D-7DE3-FA4C-9538-3E5AE9C30AAC}"/>
    <dgm:cxn modelId="{A930D33E-9EEF-3D48-BF2E-B940537682E9}" type="presOf" srcId="{3B08DECD-94B5-0F4A-932F-CE55B399112F}" destId="{6C1F3A64-6018-334A-A683-A6D1412205B6}" srcOrd="0" destOrd="0" presId="urn:microsoft.com/office/officeart/2005/8/layout/hProcess4"/>
    <dgm:cxn modelId="{F14E2646-F0A6-2B45-B40F-657AE213D96A}" type="presOf" srcId="{4CBFD854-6196-CA4A-B87C-EDB8AA69A6CE}" destId="{6FB89E90-8675-9A4E-A445-E345678C9606}" srcOrd="0" destOrd="0" presId="urn:microsoft.com/office/officeart/2005/8/layout/hProcess4"/>
    <dgm:cxn modelId="{F6DB284E-09B3-B145-828C-198C5A5EE8BF}" type="presOf" srcId="{6CBD0D2E-C900-1140-95C9-AABEF686F511}" destId="{BF281816-647F-034C-999F-163CA36E7DDA}" srcOrd="0" destOrd="0" presId="urn:microsoft.com/office/officeart/2005/8/layout/hProcess4"/>
    <dgm:cxn modelId="{444BD34E-BD82-5643-98A2-4818AA6B5C0A}" type="presOf" srcId="{4F099A0A-D392-BC4D-A824-593017AA6D43}" destId="{192AFF19-464B-F948-B1CA-F4AD80A6E087}" srcOrd="0" destOrd="0" presId="urn:microsoft.com/office/officeart/2005/8/layout/hProcess4"/>
    <dgm:cxn modelId="{9CF09C78-EC96-1946-9CE8-972AF322915A}" type="presOf" srcId="{2CE32C9D-5E8E-B44F-B3EA-0EC1CD289A1F}" destId="{47355D91-87C1-2B4A-8D82-8A2B59152B92}" srcOrd="0" destOrd="0" presId="urn:microsoft.com/office/officeart/2005/8/layout/hProcess4"/>
    <dgm:cxn modelId="{FB091493-8DBF-C048-994B-92BB2B069029}" srcId="{2CE32C9D-5E8E-B44F-B3EA-0EC1CD289A1F}" destId="{4F099A0A-D392-BC4D-A824-593017AA6D43}" srcOrd="1" destOrd="0" parTransId="{06CD6657-8B69-F043-8135-EC02A82EFEA2}" sibTransId="{4CBFD854-6196-CA4A-B87C-EDB8AA69A6CE}"/>
    <dgm:cxn modelId="{3BAC249D-DC1B-DF4B-87CC-45D44A3AF5E4}" type="presOf" srcId="{A1E91D6D-7DE3-FA4C-9538-3E5AE9C30AAC}" destId="{4BD859A0-2572-D847-8F4F-7438F44AAD25}" srcOrd="0" destOrd="0" presId="urn:microsoft.com/office/officeart/2005/8/layout/hProcess4"/>
    <dgm:cxn modelId="{B2BD519E-7572-E249-82D6-23767DE70F93}" type="presOf" srcId="{F085D96F-AF47-144D-BEA0-6FA7E8F01FBC}" destId="{0438F526-6090-D047-A8AE-C7E42A7DF7BC}" srcOrd="0" destOrd="0" presId="urn:microsoft.com/office/officeart/2005/8/layout/hProcess4"/>
    <dgm:cxn modelId="{0D4291D0-C61A-E64E-B39F-130951F711A7}" type="presOf" srcId="{5684B7D1-A9AA-DB43-AD69-9A29F92F0293}" destId="{0790F78F-0B74-A44D-88BF-A8DF47425AFB}" srcOrd="0" destOrd="0" presId="urn:microsoft.com/office/officeart/2005/8/layout/hProcess4"/>
    <dgm:cxn modelId="{0D2EC8EA-3EE4-B647-841C-10C41713F944}" srcId="{2CE32C9D-5E8E-B44F-B3EA-0EC1CD289A1F}" destId="{3B08DECD-94B5-0F4A-932F-CE55B399112F}" srcOrd="3" destOrd="0" parTransId="{70822A9B-0954-DD41-9640-5E75D16358BA}" sibTransId="{F085D96F-AF47-144D-BEA0-6FA7E8F01FBC}"/>
    <dgm:cxn modelId="{2008B6F9-C133-1243-B607-0972044A782E}" type="presOf" srcId="{91297498-EDAB-7F4E-8200-955726494F47}" destId="{12130D7D-7398-0C44-930C-481BECFCEE35}" srcOrd="0" destOrd="0" presId="urn:microsoft.com/office/officeart/2005/8/layout/hProcess4"/>
    <dgm:cxn modelId="{C1B0EC22-0BA9-C046-A511-2B7546113609}" type="presParOf" srcId="{47355D91-87C1-2B4A-8D82-8A2B59152B92}" destId="{FB1802B0-DC4F-C040-9C93-6CC5B94D2111}" srcOrd="0" destOrd="0" presId="urn:microsoft.com/office/officeart/2005/8/layout/hProcess4"/>
    <dgm:cxn modelId="{9EB91DDB-CAD5-6D4E-B076-28A26095C265}" type="presParOf" srcId="{47355D91-87C1-2B4A-8D82-8A2B59152B92}" destId="{6B7E980E-E9BD-DE4C-8EDB-C01F8B7BFD89}" srcOrd="1" destOrd="0" presId="urn:microsoft.com/office/officeart/2005/8/layout/hProcess4"/>
    <dgm:cxn modelId="{9053EB0E-21D5-E442-9CDD-A82975D69C9C}" type="presParOf" srcId="{47355D91-87C1-2B4A-8D82-8A2B59152B92}" destId="{8864131B-7D2D-584F-AC1C-F6D04A9D0440}" srcOrd="2" destOrd="0" presId="urn:microsoft.com/office/officeart/2005/8/layout/hProcess4"/>
    <dgm:cxn modelId="{33718A93-4848-C84B-9201-FA33D1C9AD0B}" type="presParOf" srcId="{8864131B-7D2D-584F-AC1C-F6D04A9D0440}" destId="{BDB5D5EB-47E6-B345-B25B-926E6EDC7EBE}" srcOrd="0" destOrd="0" presId="urn:microsoft.com/office/officeart/2005/8/layout/hProcess4"/>
    <dgm:cxn modelId="{0A6F5273-7FF8-CD4B-A03A-627CE15052A3}" type="presParOf" srcId="{BDB5D5EB-47E6-B345-B25B-926E6EDC7EBE}" destId="{D6879F16-A354-7048-B32B-DD70D722FDAA}" srcOrd="0" destOrd="0" presId="urn:microsoft.com/office/officeart/2005/8/layout/hProcess4"/>
    <dgm:cxn modelId="{FE7A5C94-88CB-D24C-9E84-E2271BAA5B40}" type="presParOf" srcId="{BDB5D5EB-47E6-B345-B25B-926E6EDC7EBE}" destId="{B39FE628-887C-6844-9357-CE65A1C7A272}" srcOrd="1" destOrd="0" presId="urn:microsoft.com/office/officeart/2005/8/layout/hProcess4"/>
    <dgm:cxn modelId="{231A79D3-5256-FC4F-AB0A-B60EE33FECFD}" type="presParOf" srcId="{BDB5D5EB-47E6-B345-B25B-926E6EDC7EBE}" destId="{A74942A0-85DF-4645-8F83-6661EEBB7353}" srcOrd="2" destOrd="0" presId="urn:microsoft.com/office/officeart/2005/8/layout/hProcess4"/>
    <dgm:cxn modelId="{BD877F58-E987-5A47-9ADC-A0471B2C8D20}" type="presParOf" srcId="{BDB5D5EB-47E6-B345-B25B-926E6EDC7EBE}" destId="{12130D7D-7398-0C44-930C-481BECFCEE35}" srcOrd="3" destOrd="0" presId="urn:microsoft.com/office/officeart/2005/8/layout/hProcess4"/>
    <dgm:cxn modelId="{FB79564C-8142-494F-A143-4EB2383A90EF}" type="presParOf" srcId="{BDB5D5EB-47E6-B345-B25B-926E6EDC7EBE}" destId="{CC8C0811-8261-BC47-B792-9E4D4C032940}" srcOrd="4" destOrd="0" presId="urn:microsoft.com/office/officeart/2005/8/layout/hProcess4"/>
    <dgm:cxn modelId="{9A0D204C-E61A-9842-8868-DB165B27EFD0}" type="presParOf" srcId="{8864131B-7D2D-584F-AC1C-F6D04A9D0440}" destId="{BF281816-647F-034C-999F-163CA36E7DDA}" srcOrd="1" destOrd="0" presId="urn:microsoft.com/office/officeart/2005/8/layout/hProcess4"/>
    <dgm:cxn modelId="{5D3CDF6E-BC85-1C4E-83A3-7D6482C0241D}" type="presParOf" srcId="{8864131B-7D2D-584F-AC1C-F6D04A9D0440}" destId="{6D7059EA-325C-CC43-B25D-96EA1E6CF0B4}" srcOrd="2" destOrd="0" presId="urn:microsoft.com/office/officeart/2005/8/layout/hProcess4"/>
    <dgm:cxn modelId="{22BCA513-FDCC-894A-8E08-7DA336DAD9E0}" type="presParOf" srcId="{6D7059EA-325C-CC43-B25D-96EA1E6CF0B4}" destId="{9FE8BBE2-E9A2-E347-8366-CB1CA1D0E432}" srcOrd="0" destOrd="0" presId="urn:microsoft.com/office/officeart/2005/8/layout/hProcess4"/>
    <dgm:cxn modelId="{A20BBAA8-EE59-7141-86EC-4F87521B41E8}" type="presParOf" srcId="{6D7059EA-325C-CC43-B25D-96EA1E6CF0B4}" destId="{3C14F13D-8165-4D46-8863-C4993FAC1CF1}" srcOrd="1" destOrd="0" presId="urn:microsoft.com/office/officeart/2005/8/layout/hProcess4"/>
    <dgm:cxn modelId="{F3A13875-135A-CC4A-8CA6-3860F325587F}" type="presParOf" srcId="{6D7059EA-325C-CC43-B25D-96EA1E6CF0B4}" destId="{D8345826-AC09-B441-A5FD-7DBB533D6BA3}" srcOrd="2" destOrd="0" presId="urn:microsoft.com/office/officeart/2005/8/layout/hProcess4"/>
    <dgm:cxn modelId="{664D1D9E-2A4C-EB41-B10D-55B6FC74782D}" type="presParOf" srcId="{6D7059EA-325C-CC43-B25D-96EA1E6CF0B4}" destId="{192AFF19-464B-F948-B1CA-F4AD80A6E087}" srcOrd="3" destOrd="0" presId="urn:microsoft.com/office/officeart/2005/8/layout/hProcess4"/>
    <dgm:cxn modelId="{B51669AA-76FC-6B4C-9836-4A1A2619F741}" type="presParOf" srcId="{6D7059EA-325C-CC43-B25D-96EA1E6CF0B4}" destId="{A158EA94-1341-B34F-B35C-49B731E293E7}" srcOrd="4" destOrd="0" presId="urn:microsoft.com/office/officeart/2005/8/layout/hProcess4"/>
    <dgm:cxn modelId="{72BA4DEA-A7DB-7243-B35B-20DC5E21C0E0}" type="presParOf" srcId="{8864131B-7D2D-584F-AC1C-F6D04A9D0440}" destId="{6FB89E90-8675-9A4E-A445-E345678C9606}" srcOrd="3" destOrd="0" presId="urn:microsoft.com/office/officeart/2005/8/layout/hProcess4"/>
    <dgm:cxn modelId="{FC912FF2-BFBE-9045-9A3D-569E72DA7149}" type="presParOf" srcId="{8864131B-7D2D-584F-AC1C-F6D04A9D0440}" destId="{0C8CA8C3-8B2A-9949-A1BF-6B661689442F}" srcOrd="4" destOrd="0" presId="urn:microsoft.com/office/officeart/2005/8/layout/hProcess4"/>
    <dgm:cxn modelId="{75280C32-4635-6B49-8979-200814FCDF82}" type="presParOf" srcId="{0C8CA8C3-8B2A-9949-A1BF-6B661689442F}" destId="{C6B4ADE3-9E9C-2043-8024-B5B4716AFE7D}" srcOrd="0" destOrd="0" presId="urn:microsoft.com/office/officeart/2005/8/layout/hProcess4"/>
    <dgm:cxn modelId="{9057F99A-FC79-F748-916F-3D24DB567805}" type="presParOf" srcId="{0C8CA8C3-8B2A-9949-A1BF-6B661689442F}" destId="{54CDF47A-8E18-2946-92A9-774BC54C43DA}" srcOrd="1" destOrd="0" presId="urn:microsoft.com/office/officeart/2005/8/layout/hProcess4"/>
    <dgm:cxn modelId="{F935B022-5527-4D49-9FB1-FC02BA098343}" type="presParOf" srcId="{0C8CA8C3-8B2A-9949-A1BF-6B661689442F}" destId="{2D00777C-4025-4648-B9B4-9359A3D4D323}" srcOrd="2" destOrd="0" presId="urn:microsoft.com/office/officeart/2005/8/layout/hProcess4"/>
    <dgm:cxn modelId="{EEEA63CC-019E-F74F-BF31-327DACE5D21B}" type="presParOf" srcId="{0C8CA8C3-8B2A-9949-A1BF-6B661689442F}" destId="{993592AF-9219-5142-B088-627645A917F3}" srcOrd="3" destOrd="0" presId="urn:microsoft.com/office/officeart/2005/8/layout/hProcess4"/>
    <dgm:cxn modelId="{F3E42E39-BA23-0C4F-AFAE-4B0851F4E996}" type="presParOf" srcId="{0C8CA8C3-8B2A-9949-A1BF-6B661689442F}" destId="{62578B4E-A532-DA4E-B9E7-C49454E598CE}" srcOrd="4" destOrd="0" presId="urn:microsoft.com/office/officeart/2005/8/layout/hProcess4"/>
    <dgm:cxn modelId="{8950772C-BE8B-EE43-9240-CD7D07457552}" type="presParOf" srcId="{8864131B-7D2D-584F-AC1C-F6D04A9D0440}" destId="{4BD859A0-2572-D847-8F4F-7438F44AAD25}" srcOrd="5" destOrd="0" presId="urn:microsoft.com/office/officeart/2005/8/layout/hProcess4"/>
    <dgm:cxn modelId="{3CD351A0-B5F7-2D4B-B4FA-89AFCF2B0ECD}" type="presParOf" srcId="{8864131B-7D2D-584F-AC1C-F6D04A9D0440}" destId="{D77A8EBD-56CE-8B4D-BCEF-3CAC8B14D03F}" srcOrd="6" destOrd="0" presId="urn:microsoft.com/office/officeart/2005/8/layout/hProcess4"/>
    <dgm:cxn modelId="{566E6345-B2CA-FE4C-9D86-356EA923607D}" type="presParOf" srcId="{D77A8EBD-56CE-8B4D-BCEF-3CAC8B14D03F}" destId="{A9B34C27-11B6-8049-9790-19AE8268E6CA}" srcOrd="0" destOrd="0" presId="urn:microsoft.com/office/officeart/2005/8/layout/hProcess4"/>
    <dgm:cxn modelId="{3BF02DFF-29D6-B644-BEAC-228CB71C9EBD}" type="presParOf" srcId="{D77A8EBD-56CE-8B4D-BCEF-3CAC8B14D03F}" destId="{FE147F11-5A74-B34D-A1A4-E36763E65AC4}" srcOrd="1" destOrd="0" presId="urn:microsoft.com/office/officeart/2005/8/layout/hProcess4"/>
    <dgm:cxn modelId="{A6687435-D76F-004A-A124-A720B2952BDF}" type="presParOf" srcId="{D77A8EBD-56CE-8B4D-BCEF-3CAC8B14D03F}" destId="{7A7B68B8-1F79-E34A-8E60-36A4D1C439B6}" srcOrd="2" destOrd="0" presId="urn:microsoft.com/office/officeart/2005/8/layout/hProcess4"/>
    <dgm:cxn modelId="{8A1256E2-3D8C-D547-ABDD-2547C1E84EA7}" type="presParOf" srcId="{D77A8EBD-56CE-8B4D-BCEF-3CAC8B14D03F}" destId="{6C1F3A64-6018-334A-A683-A6D1412205B6}" srcOrd="3" destOrd="0" presId="urn:microsoft.com/office/officeart/2005/8/layout/hProcess4"/>
    <dgm:cxn modelId="{395FA68F-720F-734C-8FB8-92310D3240B0}" type="presParOf" srcId="{D77A8EBD-56CE-8B4D-BCEF-3CAC8B14D03F}" destId="{D0B9FF03-30CB-EA4B-9F50-8B4DDDCE884F}" srcOrd="4" destOrd="0" presId="urn:microsoft.com/office/officeart/2005/8/layout/hProcess4"/>
    <dgm:cxn modelId="{29DBC202-CB0D-4A45-9425-3290161417AD}" type="presParOf" srcId="{8864131B-7D2D-584F-AC1C-F6D04A9D0440}" destId="{0438F526-6090-D047-A8AE-C7E42A7DF7BC}" srcOrd="7" destOrd="0" presId="urn:microsoft.com/office/officeart/2005/8/layout/hProcess4"/>
    <dgm:cxn modelId="{ECB04EA7-7A91-6140-B088-C1E283C6C528}" type="presParOf" srcId="{8864131B-7D2D-584F-AC1C-F6D04A9D0440}" destId="{92BD1640-4C39-A54F-BC79-9E63C79801EB}" srcOrd="8" destOrd="0" presId="urn:microsoft.com/office/officeart/2005/8/layout/hProcess4"/>
    <dgm:cxn modelId="{2F61BC3A-48F9-1C48-976B-C4AF5F63DD29}" type="presParOf" srcId="{92BD1640-4C39-A54F-BC79-9E63C79801EB}" destId="{F3BB403B-E9AB-7F45-9A02-C84C05B88864}" srcOrd="0" destOrd="0" presId="urn:microsoft.com/office/officeart/2005/8/layout/hProcess4"/>
    <dgm:cxn modelId="{29B77872-D72A-4747-A713-E1E6BF469518}" type="presParOf" srcId="{92BD1640-4C39-A54F-BC79-9E63C79801EB}" destId="{207C9511-9AC0-FD44-B769-683E99E8CEB1}" srcOrd="1" destOrd="0" presId="urn:microsoft.com/office/officeart/2005/8/layout/hProcess4"/>
    <dgm:cxn modelId="{90DB05DD-5DD3-E64F-BB40-95603E7D4E85}" type="presParOf" srcId="{92BD1640-4C39-A54F-BC79-9E63C79801EB}" destId="{2A20A4A2-DD52-F042-B2BB-03A99B6EF3CF}" srcOrd="2" destOrd="0" presId="urn:microsoft.com/office/officeart/2005/8/layout/hProcess4"/>
    <dgm:cxn modelId="{B40BABA7-9884-174B-989F-255D9B141982}" type="presParOf" srcId="{92BD1640-4C39-A54F-BC79-9E63C79801EB}" destId="{0790F78F-0B74-A44D-88BF-A8DF47425AFB}" srcOrd="3" destOrd="0" presId="urn:microsoft.com/office/officeart/2005/8/layout/hProcess4"/>
    <dgm:cxn modelId="{25FEEE9F-E274-A143-854A-DC44BC792EF5}" type="presParOf" srcId="{92BD1640-4C39-A54F-BC79-9E63C79801EB}" destId="{A2545CB5-28EF-4744-A18B-AD16493072A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B0F90C-2E53-FD4A-8670-A04D3E11A2A2}" type="doc">
      <dgm:prSet loTypeId="urn:microsoft.com/office/officeart/2005/8/layout/hProcess4" loCatId="" qsTypeId="urn:microsoft.com/office/officeart/2005/8/quickstyle/simple1" qsCatId="simple" csTypeId="urn:microsoft.com/office/officeart/2005/8/colors/colorful1" csCatId="colorful" phldr="1"/>
      <dgm:spPr/>
    </dgm:pt>
    <dgm:pt modelId="{B9AABA5B-0A7C-8743-AD88-5D2BA4BBB205}">
      <dgm:prSet phldrT="[Text]"/>
      <dgm:spPr/>
      <dgm:t>
        <a:bodyPr/>
        <a:lstStyle/>
        <a:p>
          <a:r>
            <a:rPr lang="en-US" dirty="0"/>
            <a:t>Children</a:t>
          </a:r>
        </a:p>
      </dgm:t>
    </dgm:pt>
    <dgm:pt modelId="{02B55823-93A4-814D-B51E-CE1985452092}" type="parTrans" cxnId="{3FBF070E-FEE6-F241-ABA1-10C3DBBFF0AC}">
      <dgm:prSet/>
      <dgm:spPr/>
      <dgm:t>
        <a:bodyPr/>
        <a:lstStyle/>
        <a:p>
          <a:endParaRPr lang="en-US"/>
        </a:p>
      </dgm:t>
    </dgm:pt>
    <dgm:pt modelId="{0DC4F66F-8836-A84A-AA24-237BBD727585}" type="sibTrans" cxnId="{3FBF070E-FEE6-F241-ABA1-10C3DBBFF0AC}">
      <dgm:prSet/>
      <dgm:spPr/>
      <dgm:t>
        <a:bodyPr/>
        <a:lstStyle/>
        <a:p>
          <a:endParaRPr lang="en-US"/>
        </a:p>
      </dgm:t>
    </dgm:pt>
    <dgm:pt modelId="{23C03A03-DB3A-F540-8D64-04C08B2EB654}">
      <dgm:prSet phldrT="[Text]"/>
      <dgm:spPr>
        <a:solidFill>
          <a:srgbClr val="C00000"/>
        </a:solidFill>
      </dgm:spPr>
      <dgm:t>
        <a:bodyPr/>
        <a:lstStyle/>
        <a:p>
          <a:r>
            <a:rPr lang="en-US" dirty="0"/>
            <a:t>Adolescents</a:t>
          </a:r>
        </a:p>
      </dgm:t>
    </dgm:pt>
    <dgm:pt modelId="{2B168053-2BEC-4E4F-82E4-680BA7321282}" type="parTrans" cxnId="{2EE67AC5-4AAF-B044-9BE1-E7C4CB5A4296}">
      <dgm:prSet/>
      <dgm:spPr/>
      <dgm:t>
        <a:bodyPr/>
        <a:lstStyle/>
        <a:p>
          <a:endParaRPr lang="en-US"/>
        </a:p>
      </dgm:t>
    </dgm:pt>
    <dgm:pt modelId="{4ADF9CEB-6730-6746-8E3D-0B6730683C34}" type="sibTrans" cxnId="{2EE67AC5-4AAF-B044-9BE1-E7C4CB5A4296}">
      <dgm:prSet/>
      <dgm:spPr>
        <a:solidFill>
          <a:srgbClr val="C00000"/>
        </a:solidFill>
      </dgm:spPr>
      <dgm:t>
        <a:bodyPr/>
        <a:lstStyle/>
        <a:p>
          <a:endParaRPr lang="en-US"/>
        </a:p>
      </dgm:t>
    </dgm:pt>
    <dgm:pt modelId="{7F34786E-5564-3940-8898-1E9DBDAFDB3E}">
      <dgm:prSet phldrT="[Text]" custT="1"/>
      <dgm:spPr/>
      <dgm:t>
        <a:bodyPr/>
        <a:lstStyle/>
        <a:p>
          <a:pPr marL="182880" indent="-182880" algn="l"/>
          <a:r>
            <a:rPr lang="en-US" sz="1600" dirty="0"/>
            <a:t>Interactive &amp; immersive – practices of faith</a:t>
          </a:r>
        </a:p>
      </dgm:t>
    </dgm:pt>
    <dgm:pt modelId="{980B7385-341B-C64D-B42C-45964F8569C7}" type="parTrans" cxnId="{AD07F1F6-D8AD-4E48-B501-89E2514C6FC7}">
      <dgm:prSet/>
      <dgm:spPr/>
      <dgm:t>
        <a:bodyPr/>
        <a:lstStyle/>
        <a:p>
          <a:endParaRPr lang="en-US"/>
        </a:p>
      </dgm:t>
    </dgm:pt>
    <dgm:pt modelId="{9B2DD182-95A1-8341-967C-A6FE27A31738}" type="sibTrans" cxnId="{AD07F1F6-D8AD-4E48-B501-89E2514C6FC7}">
      <dgm:prSet/>
      <dgm:spPr/>
      <dgm:t>
        <a:bodyPr/>
        <a:lstStyle/>
        <a:p>
          <a:endParaRPr lang="en-US"/>
        </a:p>
      </dgm:t>
    </dgm:pt>
    <dgm:pt modelId="{6360DAA9-1CB9-944B-8EB6-928CE8FC8F3E}">
      <dgm:prSet phldrT="[Text]" custT="1"/>
      <dgm:spPr/>
      <dgm:t>
        <a:bodyPr/>
        <a:lstStyle/>
        <a:p>
          <a:pPr marL="182880" indent="-182880" algn="l"/>
          <a:r>
            <a:rPr lang="en-US" sz="1600" dirty="0"/>
            <a:t>Exploring &amp; Discerning</a:t>
          </a:r>
        </a:p>
      </dgm:t>
    </dgm:pt>
    <dgm:pt modelId="{AFC1E800-E93B-8F49-9074-41E590B4525D}" type="parTrans" cxnId="{623064A3-BA0C-EE4D-BA05-215301028ED5}">
      <dgm:prSet/>
      <dgm:spPr/>
      <dgm:t>
        <a:bodyPr/>
        <a:lstStyle/>
        <a:p>
          <a:endParaRPr lang="en-US"/>
        </a:p>
      </dgm:t>
    </dgm:pt>
    <dgm:pt modelId="{2C7D90C2-8C43-F748-8ED2-008FB470E25C}" type="sibTrans" cxnId="{623064A3-BA0C-EE4D-BA05-215301028ED5}">
      <dgm:prSet/>
      <dgm:spPr/>
      <dgm:t>
        <a:bodyPr/>
        <a:lstStyle/>
        <a:p>
          <a:endParaRPr lang="en-US"/>
        </a:p>
      </dgm:t>
    </dgm:pt>
    <dgm:pt modelId="{922F171A-DE52-8A41-9B46-E3245B61E44E}">
      <dgm:prSet phldrT="[Text]" custT="1"/>
      <dgm:spPr/>
      <dgm:t>
        <a:bodyPr/>
        <a:lstStyle/>
        <a:p>
          <a:pPr marL="182880" indent="-182880" algn="l"/>
          <a:r>
            <a:rPr lang="en-US" sz="1600" dirty="0"/>
            <a:t>Adult guides &amp; mentors</a:t>
          </a:r>
        </a:p>
      </dgm:t>
    </dgm:pt>
    <dgm:pt modelId="{062A3649-26EB-844B-A83A-1A317DD8B6F3}" type="parTrans" cxnId="{D6243C0D-DEAA-114D-AE99-C046ECB54E96}">
      <dgm:prSet/>
      <dgm:spPr/>
      <dgm:t>
        <a:bodyPr/>
        <a:lstStyle/>
        <a:p>
          <a:endParaRPr lang="en-US"/>
        </a:p>
      </dgm:t>
    </dgm:pt>
    <dgm:pt modelId="{1F7E2217-7F52-074C-8A11-B8F9B7C98991}" type="sibTrans" cxnId="{D6243C0D-DEAA-114D-AE99-C046ECB54E96}">
      <dgm:prSet/>
      <dgm:spPr/>
      <dgm:t>
        <a:bodyPr/>
        <a:lstStyle/>
        <a:p>
          <a:endParaRPr lang="en-US"/>
        </a:p>
      </dgm:t>
    </dgm:pt>
    <dgm:pt modelId="{A542A201-7461-6B43-B22E-FFF9FAFFC699}">
      <dgm:prSet phldrT="[Text]" custT="1"/>
      <dgm:spPr/>
      <dgm:t>
        <a:bodyPr/>
        <a:lstStyle/>
        <a:p>
          <a:pPr marL="182880" indent="-182880" algn="l">
            <a:spcAft>
              <a:spcPct val="15000"/>
            </a:spcAft>
            <a:buFont typeface="Arial" panose="020B0604020202020204" pitchFamily="34" charset="0"/>
            <a:buChar char="•"/>
          </a:pPr>
          <a:r>
            <a:rPr lang="en-US" sz="1600" dirty="0"/>
            <a:t>Whole family programs &amp;  experiences</a:t>
          </a:r>
        </a:p>
      </dgm:t>
    </dgm:pt>
    <dgm:pt modelId="{485C7B57-0FCE-824F-9928-3B8B0CC17A06}" type="parTrans" cxnId="{A1B88CA5-37DF-364F-A738-9A792DB0BF6D}">
      <dgm:prSet/>
      <dgm:spPr/>
      <dgm:t>
        <a:bodyPr/>
        <a:lstStyle/>
        <a:p>
          <a:endParaRPr lang="en-US"/>
        </a:p>
      </dgm:t>
    </dgm:pt>
    <dgm:pt modelId="{6A2E8E8D-FA75-8C4A-8274-ECD87A763027}" type="sibTrans" cxnId="{A1B88CA5-37DF-364F-A738-9A792DB0BF6D}">
      <dgm:prSet/>
      <dgm:spPr/>
      <dgm:t>
        <a:bodyPr/>
        <a:lstStyle/>
        <a:p>
          <a:endParaRPr lang="en-US"/>
        </a:p>
      </dgm:t>
    </dgm:pt>
    <dgm:pt modelId="{36110B34-396C-844C-823A-53C3F9F19765}">
      <dgm:prSet phldrT="[Text]" custT="1"/>
      <dgm:spPr/>
      <dgm:t>
        <a:bodyPr/>
        <a:lstStyle/>
        <a:p>
          <a:pPr marL="0" indent="0" algn="ctr">
            <a:buNone/>
          </a:pPr>
          <a:r>
            <a:rPr lang="en-US" sz="2000" b="1" dirty="0"/>
            <a:t>Identity &amp;Belonging</a:t>
          </a:r>
        </a:p>
      </dgm:t>
    </dgm:pt>
    <dgm:pt modelId="{CD1C20F8-A85E-3C48-A399-6D77B3AF18FB}" type="parTrans" cxnId="{34EA4979-EF57-D740-8F06-16508665EC76}">
      <dgm:prSet/>
      <dgm:spPr/>
      <dgm:t>
        <a:bodyPr/>
        <a:lstStyle/>
        <a:p>
          <a:endParaRPr lang="en-US"/>
        </a:p>
      </dgm:t>
    </dgm:pt>
    <dgm:pt modelId="{5A2A97F6-C3D2-B149-8A6C-A5209084F685}" type="sibTrans" cxnId="{34EA4979-EF57-D740-8F06-16508665EC76}">
      <dgm:prSet/>
      <dgm:spPr/>
      <dgm:t>
        <a:bodyPr/>
        <a:lstStyle/>
        <a:p>
          <a:endParaRPr lang="en-US"/>
        </a:p>
      </dgm:t>
    </dgm:pt>
    <dgm:pt modelId="{2613FD3E-86AE-9F40-9F04-3B8158F229E8}">
      <dgm:prSet custT="1"/>
      <dgm:spPr/>
      <dgm:t>
        <a:bodyPr/>
        <a:lstStyle/>
        <a:p>
          <a:r>
            <a:rPr lang="en-US" sz="1600" dirty="0"/>
            <a:t>Integrating beliefs and practices into an identity (religious or spiritual)</a:t>
          </a:r>
        </a:p>
      </dgm:t>
    </dgm:pt>
    <dgm:pt modelId="{2D61E97D-DF7F-2D49-9849-728FED2A154F}">
      <dgm:prSet phldrT="[Text]"/>
      <dgm:spPr>
        <a:solidFill>
          <a:schemeClr val="accent1"/>
        </a:solidFill>
      </dgm:spPr>
      <dgm:t>
        <a:bodyPr/>
        <a:lstStyle/>
        <a:p>
          <a:r>
            <a:rPr lang="en-US" dirty="0"/>
            <a:t>Young Adults (20s)</a:t>
          </a:r>
        </a:p>
      </dgm:t>
    </dgm:pt>
    <dgm:pt modelId="{05797360-A04E-1E4E-8BE4-8D96E096132D}" type="sibTrans" cxnId="{D1B2F263-8CC1-9C46-A1B0-ADDC922C8F1C}">
      <dgm:prSet/>
      <dgm:spPr/>
      <dgm:t>
        <a:bodyPr/>
        <a:lstStyle/>
        <a:p>
          <a:endParaRPr lang="en-US"/>
        </a:p>
      </dgm:t>
    </dgm:pt>
    <dgm:pt modelId="{A8A3F8F3-380D-DD4C-A4E0-F32C67F6E1A7}" type="parTrans" cxnId="{D1B2F263-8CC1-9C46-A1B0-ADDC922C8F1C}">
      <dgm:prSet/>
      <dgm:spPr/>
      <dgm:t>
        <a:bodyPr/>
        <a:lstStyle/>
        <a:p>
          <a:endParaRPr lang="en-US"/>
        </a:p>
      </dgm:t>
    </dgm:pt>
    <dgm:pt modelId="{720C7E33-C388-F448-B5C8-4C6F4BA41D36}" type="sibTrans" cxnId="{133736A8-E203-954E-A5FC-91A1C0204CD6}">
      <dgm:prSet/>
      <dgm:spPr/>
      <dgm:t>
        <a:bodyPr/>
        <a:lstStyle/>
        <a:p>
          <a:endParaRPr lang="en-US"/>
        </a:p>
      </dgm:t>
    </dgm:pt>
    <dgm:pt modelId="{2DD75F34-EF98-1B46-867C-56E0DCCB16F3}" type="parTrans" cxnId="{133736A8-E203-954E-A5FC-91A1C0204CD6}">
      <dgm:prSet/>
      <dgm:spPr/>
      <dgm:t>
        <a:bodyPr/>
        <a:lstStyle/>
        <a:p>
          <a:endParaRPr lang="en-US"/>
        </a:p>
      </dgm:t>
    </dgm:pt>
    <dgm:pt modelId="{E106735C-9124-2345-AC13-056E9BC0BB11}">
      <dgm:prSet custT="1"/>
      <dgm:spPr/>
      <dgm:t>
        <a:bodyPr/>
        <a:lstStyle/>
        <a:p>
          <a:r>
            <a:rPr lang="en-US" sz="1600" dirty="0"/>
            <a:t>Engaging in justice &amp; service</a:t>
          </a:r>
        </a:p>
      </dgm:t>
    </dgm:pt>
    <dgm:pt modelId="{89209A8B-4782-8545-8A77-7CE8733ABC6A}" type="parTrans" cxnId="{180E124E-D351-A14C-9220-CD6C7E0D9BE6}">
      <dgm:prSet/>
      <dgm:spPr/>
      <dgm:t>
        <a:bodyPr/>
        <a:lstStyle/>
        <a:p>
          <a:endParaRPr lang="en-US"/>
        </a:p>
      </dgm:t>
    </dgm:pt>
    <dgm:pt modelId="{A309B875-1C7E-4D4B-8DE9-2F3F03900C04}" type="sibTrans" cxnId="{180E124E-D351-A14C-9220-CD6C7E0D9BE6}">
      <dgm:prSet/>
      <dgm:spPr/>
      <dgm:t>
        <a:bodyPr/>
        <a:lstStyle/>
        <a:p>
          <a:endParaRPr lang="en-US"/>
        </a:p>
      </dgm:t>
    </dgm:pt>
    <dgm:pt modelId="{E548A940-5932-4340-B493-D0473F57E5D0}">
      <dgm:prSet phldrT="[Text]" custT="1"/>
      <dgm:spPr/>
      <dgm:t>
        <a:bodyPr/>
        <a:lstStyle/>
        <a:p>
          <a:pPr marL="182880" indent="-182880" algn="l">
            <a:spcAft>
              <a:spcPct val="15000"/>
            </a:spcAft>
            <a:buFont typeface="Arial" panose="020B0604020202020204" pitchFamily="34" charset="0"/>
            <a:buChar char="•"/>
          </a:pPr>
          <a:r>
            <a:rPr lang="en-US" sz="1600" dirty="0"/>
            <a:t>Immersion into faith practices</a:t>
          </a:r>
        </a:p>
      </dgm:t>
    </dgm:pt>
    <dgm:pt modelId="{B1EF5425-1110-2145-AFE1-16045455E9DE}" type="parTrans" cxnId="{B8DBBDAA-EC0A-AB44-A65F-48F1B3BF11E6}">
      <dgm:prSet/>
      <dgm:spPr/>
      <dgm:t>
        <a:bodyPr/>
        <a:lstStyle/>
        <a:p>
          <a:endParaRPr lang="en-US"/>
        </a:p>
      </dgm:t>
    </dgm:pt>
    <dgm:pt modelId="{E815C242-7B92-9242-9DF0-92A233FBCB00}" type="sibTrans" cxnId="{B8DBBDAA-EC0A-AB44-A65F-48F1B3BF11E6}">
      <dgm:prSet/>
      <dgm:spPr/>
      <dgm:t>
        <a:bodyPr/>
        <a:lstStyle/>
        <a:p>
          <a:endParaRPr lang="en-US"/>
        </a:p>
      </dgm:t>
    </dgm:pt>
    <dgm:pt modelId="{4250A911-84D3-0849-8E0B-C57C9FD86E2B}">
      <dgm:prSet phldrT="[Text]" custT="1"/>
      <dgm:spPr/>
      <dgm:t>
        <a:bodyPr/>
        <a:lstStyle/>
        <a:p>
          <a:pPr marL="182880" indent="-182880" algn="l">
            <a:spcAft>
              <a:spcPct val="15000"/>
            </a:spcAft>
            <a:buFont typeface="Arial" panose="020B0604020202020204" pitchFamily="34" charset="0"/>
            <a:buChar char="•"/>
          </a:pPr>
          <a:r>
            <a:rPr lang="en-US" sz="1600" dirty="0"/>
            <a:t>Religious socialization</a:t>
          </a:r>
        </a:p>
      </dgm:t>
    </dgm:pt>
    <dgm:pt modelId="{9BADE73D-EDDF-9B47-8E17-440189A0F87A}" type="parTrans" cxnId="{15D24A82-6DA0-9F46-87B8-078991F377B1}">
      <dgm:prSet/>
      <dgm:spPr/>
      <dgm:t>
        <a:bodyPr/>
        <a:lstStyle/>
        <a:p>
          <a:endParaRPr lang="en-US"/>
        </a:p>
      </dgm:t>
    </dgm:pt>
    <dgm:pt modelId="{F304A8B5-1FB3-0144-9199-FC62DCA03F7C}" type="sibTrans" cxnId="{15D24A82-6DA0-9F46-87B8-078991F377B1}">
      <dgm:prSet/>
      <dgm:spPr/>
      <dgm:t>
        <a:bodyPr/>
        <a:lstStyle/>
        <a:p>
          <a:endParaRPr lang="en-US"/>
        </a:p>
      </dgm:t>
    </dgm:pt>
    <dgm:pt modelId="{0D81C72D-F317-5B48-8CF8-B2C106095200}">
      <dgm:prSet phldrT="[Text]" custT="1"/>
      <dgm:spPr/>
      <dgm:t>
        <a:bodyPr/>
        <a:lstStyle/>
        <a:p>
          <a:pPr marL="182880" indent="-182880" algn="l">
            <a:spcAft>
              <a:spcPct val="15000"/>
            </a:spcAft>
            <a:buFont typeface="Arial" panose="020B0604020202020204" pitchFamily="34" charset="0"/>
            <a:buChar char="•"/>
          </a:pPr>
          <a:r>
            <a:rPr lang="en-US" sz="1600" dirty="0"/>
            <a:t>Belonging </a:t>
          </a:r>
        </a:p>
      </dgm:t>
    </dgm:pt>
    <dgm:pt modelId="{75760AB4-C3CE-164C-BB0E-78876EDEDF76}" type="parTrans" cxnId="{C7B56A65-41F3-DF41-AD87-305993B3CA33}">
      <dgm:prSet/>
      <dgm:spPr/>
      <dgm:t>
        <a:bodyPr/>
        <a:lstStyle/>
        <a:p>
          <a:endParaRPr lang="en-US"/>
        </a:p>
      </dgm:t>
    </dgm:pt>
    <dgm:pt modelId="{2E8E49E6-360B-404E-B356-555100DF8AE5}" type="sibTrans" cxnId="{C7B56A65-41F3-DF41-AD87-305993B3CA33}">
      <dgm:prSet/>
      <dgm:spPr/>
      <dgm:t>
        <a:bodyPr/>
        <a:lstStyle/>
        <a:p>
          <a:endParaRPr lang="en-US"/>
        </a:p>
      </dgm:t>
    </dgm:pt>
    <dgm:pt modelId="{C4B6F8F2-881E-0540-B406-275F1C81C5EA}">
      <dgm:prSet phldrT="[Text]" custT="1"/>
      <dgm:spPr/>
      <dgm:t>
        <a:bodyPr/>
        <a:lstStyle/>
        <a:p>
          <a:pPr marL="0" indent="0" algn="ctr">
            <a:spcAft>
              <a:spcPts val="0"/>
            </a:spcAft>
            <a:buNone/>
          </a:pPr>
          <a:r>
            <a:rPr lang="en-US" sz="2000" b="1" dirty="0"/>
            <a:t>Experience &amp; Affiliation </a:t>
          </a:r>
        </a:p>
      </dgm:t>
    </dgm:pt>
    <dgm:pt modelId="{CD5CE425-3BB1-3D42-A594-EB346B8E9818}" type="parTrans" cxnId="{7EF4A901-FC21-5040-99B2-A6D0863F58E6}">
      <dgm:prSet/>
      <dgm:spPr/>
      <dgm:t>
        <a:bodyPr/>
        <a:lstStyle/>
        <a:p>
          <a:endParaRPr lang="en-US"/>
        </a:p>
      </dgm:t>
    </dgm:pt>
    <dgm:pt modelId="{72937317-8617-9F45-9BA0-4D989C618FB4}" type="sibTrans" cxnId="{7EF4A901-FC21-5040-99B2-A6D0863F58E6}">
      <dgm:prSet/>
      <dgm:spPr/>
      <dgm:t>
        <a:bodyPr/>
        <a:lstStyle/>
        <a:p>
          <a:endParaRPr lang="en-US"/>
        </a:p>
      </dgm:t>
    </dgm:pt>
    <dgm:pt modelId="{AD5CC450-AAEE-B24D-B1CC-419805D55267}">
      <dgm:prSet phldrT="[Text]" custT="1"/>
      <dgm:spPr/>
      <dgm:t>
        <a:bodyPr/>
        <a:lstStyle/>
        <a:p>
          <a:pPr marL="182880" indent="-182880" algn="l">
            <a:spcAft>
              <a:spcPct val="15000"/>
            </a:spcAft>
            <a:buFont typeface="Arial" panose="020B0604020202020204" pitchFamily="34" charset="0"/>
            <a:buChar char="•"/>
          </a:pPr>
          <a:r>
            <a:rPr lang="en-US" sz="1600" dirty="0"/>
            <a:t>Intergenerational relationships &amp; faith forming experiences</a:t>
          </a:r>
        </a:p>
      </dgm:t>
    </dgm:pt>
    <dgm:pt modelId="{960DADA8-0179-4B46-B9F6-E29405846F4B}" type="parTrans" cxnId="{33A9C73B-4B52-CF4A-A502-0C0542F1BDAD}">
      <dgm:prSet/>
      <dgm:spPr/>
      <dgm:t>
        <a:bodyPr/>
        <a:lstStyle/>
        <a:p>
          <a:endParaRPr lang="en-US"/>
        </a:p>
      </dgm:t>
    </dgm:pt>
    <dgm:pt modelId="{1DAD414D-63B3-9D46-B4D4-04DFD5712FDE}" type="sibTrans" cxnId="{33A9C73B-4B52-CF4A-A502-0C0542F1BDAD}">
      <dgm:prSet/>
      <dgm:spPr/>
      <dgm:t>
        <a:bodyPr/>
        <a:lstStyle/>
        <a:p>
          <a:endParaRPr lang="en-US"/>
        </a:p>
      </dgm:t>
    </dgm:pt>
    <dgm:pt modelId="{8EFE21B8-06EF-CC4F-893D-9AC0339D5F20}">
      <dgm:prSet phldrT="[Text]" custT="1"/>
      <dgm:spPr/>
      <dgm:t>
        <a:bodyPr/>
        <a:lstStyle/>
        <a:p>
          <a:pPr marL="182880" indent="-182880" algn="l">
            <a:spcAft>
              <a:spcPct val="15000"/>
            </a:spcAft>
            <a:buFont typeface="Arial" panose="020B0604020202020204" pitchFamily="34" charset="0"/>
            <a:buChar char="•"/>
          </a:pPr>
          <a:r>
            <a:rPr lang="en-US" sz="1600" dirty="0"/>
            <a:t>Family faith formation @ home</a:t>
          </a:r>
        </a:p>
      </dgm:t>
    </dgm:pt>
    <dgm:pt modelId="{41FEC67F-5207-6F40-ADFB-46BCECF194AC}" type="parTrans" cxnId="{01E68349-8E08-C049-8580-BA5E7D7EAC6A}">
      <dgm:prSet/>
      <dgm:spPr/>
      <dgm:t>
        <a:bodyPr/>
        <a:lstStyle/>
        <a:p>
          <a:endParaRPr lang="en-US"/>
        </a:p>
      </dgm:t>
    </dgm:pt>
    <dgm:pt modelId="{154A31DA-C6AD-264C-959A-B0D856709DB8}" type="sibTrans" cxnId="{01E68349-8E08-C049-8580-BA5E7D7EAC6A}">
      <dgm:prSet/>
      <dgm:spPr/>
      <dgm:t>
        <a:bodyPr/>
        <a:lstStyle/>
        <a:p>
          <a:endParaRPr lang="en-US"/>
        </a:p>
      </dgm:t>
    </dgm:pt>
    <dgm:pt modelId="{1E32C3CA-CE64-304F-A39C-FE64D40B9FAE}">
      <dgm:prSet phldrT="[Text]" custT="1"/>
      <dgm:spPr/>
      <dgm:t>
        <a:bodyPr/>
        <a:lstStyle/>
        <a:p>
          <a:pPr marL="182880" indent="-182880" algn="l">
            <a:spcAft>
              <a:spcPct val="15000"/>
            </a:spcAft>
            <a:buFont typeface="Arial" panose="020B0604020202020204" pitchFamily="34" charset="0"/>
            <a:buNone/>
          </a:pPr>
          <a:r>
            <a:rPr lang="en-US" sz="1600" dirty="0"/>
            <a:t>Parent education &amp;  formation</a:t>
          </a:r>
        </a:p>
      </dgm:t>
    </dgm:pt>
    <dgm:pt modelId="{A966E979-C6F3-6549-B93C-A6B70717712C}" type="parTrans" cxnId="{B1DC6D62-5950-874D-A12D-B2395E75A53D}">
      <dgm:prSet/>
      <dgm:spPr/>
      <dgm:t>
        <a:bodyPr/>
        <a:lstStyle/>
        <a:p>
          <a:endParaRPr lang="en-US"/>
        </a:p>
      </dgm:t>
    </dgm:pt>
    <dgm:pt modelId="{D571468D-1583-1A4F-BEC9-AEC6D3F77C2D}" type="sibTrans" cxnId="{B1DC6D62-5950-874D-A12D-B2395E75A53D}">
      <dgm:prSet/>
      <dgm:spPr/>
      <dgm:t>
        <a:bodyPr/>
        <a:lstStyle/>
        <a:p>
          <a:endParaRPr lang="en-US"/>
        </a:p>
      </dgm:t>
    </dgm:pt>
    <dgm:pt modelId="{62F83B00-5327-F544-8789-41A3F6662835}">
      <dgm:prSet phldrT="[Text]" custT="1"/>
      <dgm:spPr/>
      <dgm:t>
        <a:bodyPr/>
        <a:lstStyle/>
        <a:p>
          <a:pPr marL="182880" indent="-182880" algn="l"/>
          <a:r>
            <a:rPr lang="en-US" sz="1600" dirty="0"/>
            <a:t>Belonging</a:t>
          </a:r>
        </a:p>
      </dgm:t>
    </dgm:pt>
    <dgm:pt modelId="{F0DA1799-BA2E-D543-BCFC-BE77ACF846AA}" type="parTrans" cxnId="{0448632E-F30A-A148-9507-805E35C30869}">
      <dgm:prSet/>
      <dgm:spPr/>
      <dgm:t>
        <a:bodyPr/>
        <a:lstStyle/>
        <a:p>
          <a:endParaRPr lang="en-US"/>
        </a:p>
      </dgm:t>
    </dgm:pt>
    <dgm:pt modelId="{6C175B36-5500-4B40-83FB-2373826018AA}" type="sibTrans" cxnId="{0448632E-F30A-A148-9507-805E35C30869}">
      <dgm:prSet/>
      <dgm:spPr/>
      <dgm:t>
        <a:bodyPr/>
        <a:lstStyle/>
        <a:p>
          <a:endParaRPr lang="en-US"/>
        </a:p>
      </dgm:t>
    </dgm:pt>
    <dgm:pt modelId="{2D8F3246-40F7-404E-B5F5-9DEE60C5AB75}">
      <dgm:prSet custT="1"/>
      <dgm:spPr/>
      <dgm:t>
        <a:bodyPr/>
        <a:lstStyle/>
        <a:p>
          <a:r>
            <a:rPr lang="en-US" sz="1600" dirty="0"/>
            <a:t>Developing personal spiritual practices</a:t>
          </a:r>
        </a:p>
      </dgm:t>
    </dgm:pt>
    <dgm:pt modelId="{5FC0AC6F-3ABD-584D-8624-36056E9DC7C8}" type="parTrans" cxnId="{078DDA98-C1D9-BD49-8ECF-BA608FDFBD19}">
      <dgm:prSet/>
      <dgm:spPr/>
      <dgm:t>
        <a:bodyPr/>
        <a:lstStyle/>
        <a:p>
          <a:endParaRPr lang="en-US"/>
        </a:p>
      </dgm:t>
    </dgm:pt>
    <dgm:pt modelId="{6E95E81C-6C17-2C4A-958B-EBD75CA9B38C}" type="sibTrans" cxnId="{078DDA98-C1D9-BD49-8ECF-BA608FDFBD19}">
      <dgm:prSet/>
      <dgm:spPr/>
      <dgm:t>
        <a:bodyPr/>
        <a:lstStyle/>
        <a:p>
          <a:endParaRPr lang="en-US"/>
        </a:p>
      </dgm:t>
    </dgm:pt>
    <dgm:pt modelId="{4AA46F7B-CE77-4743-A0D8-CD973DFD1CD4}">
      <dgm:prSet custT="1"/>
      <dgm:spPr/>
      <dgm:t>
        <a:bodyPr/>
        <a:lstStyle/>
        <a:p>
          <a:r>
            <a:rPr lang="en-US" sz="1600" dirty="0"/>
            <a:t>Developing a way of life and faith practices</a:t>
          </a:r>
        </a:p>
      </dgm:t>
    </dgm:pt>
    <dgm:pt modelId="{F3D8A728-5FDB-E34F-AFF2-05668EFCF550}" type="parTrans" cxnId="{E3CEA046-C7EA-B14B-BE97-F60F4B020428}">
      <dgm:prSet/>
      <dgm:spPr/>
      <dgm:t>
        <a:bodyPr/>
        <a:lstStyle/>
        <a:p>
          <a:endParaRPr lang="en-US"/>
        </a:p>
      </dgm:t>
    </dgm:pt>
    <dgm:pt modelId="{EB4D11B3-6EB4-6B41-95CA-AFEB0CE7C1BA}" type="sibTrans" cxnId="{E3CEA046-C7EA-B14B-BE97-F60F4B020428}">
      <dgm:prSet/>
      <dgm:spPr/>
      <dgm:t>
        <a:bodyPr/>
        <a:lstStyle/>
        <a:p>
          <a:endParaRPr lang="en-US"/>
        </a:p>
      </dgm:t>
    </dgm:pt>
    <dgm:pt modelId="{D7D197AA-3C84-AB46-BCE5-6738D611270E}">
      <dgm:prSet custT="1"/>
      <dgm:spPr/>
      <dgm:t>
        <a:bodyPr/>
        <a:lstStyle/>
        <a:p>
          <a:r>
            <a:rPr lang="en-US" sz="1600" dirty="0"/>
            <a:t>Finding a community to belong to</a:t>
          </a:r>
        </a:p>
      </dgm:t>
    </dgm:pt>
    <dgm:pt modelId="{A583EB71-B985-D64A-AAE1-2927F9DF5954}" type="parTrans" cxnId="{61F4BB4F-587E-9742-A1FD-93B4BFA0B596}">
      <dgm:prSet/>
      <dgm:spPr/>
      <dgm:t>
        <a:bodyPr/>
        <a:lstStyle/>
        <a:p>
          <a:endParaRPr lang="en-US"/>
        </a:p>
      </dgm:t>
    </dgm:pt>
    <dgm:pt modelId="{4D5EE7CC-56BC-7540-9E39-A94C6E0C2B6C}" type="sibTrans" cxnId="{61F4BB4F-587E-9742-A1FD-93B4BFA0B596}">
      <dgm:prSet/>
      <dgm:spPr/>
      <dgm:t>
        <a:bodyPr/>
        <a:lstStyle/>
        <a:p>
          <a:endParaRPr lang="en-US"/>
        </a:p>
      </dgm:t>
    </dgm:pt>
    <dgm:pt modelId="{AF770638-B88E-4643-B69F-78F6512F2CE3}">
      <dgm:prSet phldrT="[Text]" custT="1"/>
      <dgm:spPr/>
      <dgm:t>
        <a:bodyPr/>
        <a:lstStyle/>
        <a:p>
          <a:pPr marL="182880" indent="-182880" algn="l"/>
          <a:r>
            <a:rPr lang="en-US" sz="1600" dirty="0"/>
            <a:t>Becoming </a:t>
          </a:r>
        </a:p>
      </dgm:t>
    </dgm:pt>
    <dgm:pt modelId="{7CDA7AB3-FA73-C24D-802C-9924F0BE509F}" type="parTrans" cxnId="{7D70F122-9F42-3B4B-992D-462090715827}">
      <dgm:prSet/>
      <dgm:spPr/>
      <dgm:t>
        <a:bodyPr/>
        <a:lstStyle/>
        <a:p>
          <a:endParaRPr lang="en-US"/>
        </a:p>
      </dgm:t>
    </dgm:pt>
    <dgm:pt modelId="{76A697F5-CCCF-C64E-81E3-17D3031C3301}" type="sibTrans" cxnId="{7D70F122-9F42-3B4B-992D-462090715827}">
      <dgm:prSet/>
      <dgm:spPr/>
      <dgm:t>
        <a:bodyPr/>
        <a:lstStyle/>
        <a:p>
          <a:endParaRPr lang="en-US"/>
        </a:p>
      </dgm:t>
    </dgm:pt>
    <dgm:pt modelId="{7ACFDAC5-C15A-C344-8919-FD50403A2E5C}">
      <dgm:prSet phldrT="[Text]" custT="1"/>
      <dgm:spPr/>
      <dgm:t>
        <a:bodyPr/>
        <a:lstStyle/>
        <a:p>
          <a:pPr marL="182880" indent="-182880" algn="l">
            <a:buFont typeface="Arial" panose="020B0604020202020204" pitchFamily="34" charset="0"/>
            <a:buNone/>
          </a:pPr>
          <a:r>
            <a:rPr lang="en-US" sz="1600" dirty="0"/>
            <a:t>Parent education &amp; formation</a:t>
          </a:r>
        </a:p>
      </dgm:t>
    </dgm:pt>
    <dgm:pt modelId="{FE79D517-ACE1-7949-A19F-0B9BFBDFDB45}" type="parTrans" cxnId="{C8CC0A8C-63BA-7642-BFE8-20A37EB4716E}">
      <dgm:prSet/>
      <dgm:spPr/>
      <dgm:t>
        <a:bodyPr/>
        <a:lstStyle/>
        <a:p>
          <a:endParaRPr lang="en-US"/>
        </a:p>
      </dgm:t>
    </dgm:pt>
    <dgm:pt modelId="{658C4D87-16AE-A142-A21D-9F1C466494A1}" type="sibTrans" cxnId="{C8CC0A8C-63BA-7642-BFE8-20A37EB4716E}">
      <dgm:prSet/>
      <dgm:spPr/>
      <dgm:t>
        <a:bodyPr/>
        <a:lstStyle/>
        <a:p>
          <a:endParaRPr lang="en-US"/>
        </a:p>
      </dgm:t>
    </dgm:pt>
    <dgm:pt modelId="{B9D79EAC-0AE2-C143-9161-4ED88C02D3B0}">
      <dgm:prSet phldrT="[Text]" custT="1"/>
      <dgm:spPr/>
      <dgm:t>
        <a:bodyPr/>
        <a:lstStyle/>
        <a:p>
          <a:pPr marL="182880" indent="-182880" algn="l">
            <a:buFont typeface="Arial" panose="020B0604020202020204" pitchFamily="34" charset="0"/>
            <a:buNone/>
          </a:pPr>
          <a:r>
            <a:rPr lang="en-US" sz="1600" dirty="0"/>
            <a:t>Intergenerational relationships &amp; faith forming experiences</a:t>
          </a:r>
        </a:p>
      </dgm:t>
    </dgm:pt>
    <dgm:pt modelId="{37F07A28-945F-ED48-AF3C-650851B70D21}" type="parTrans" cxnId="{9777DD9F-FBED-EC4B-A707-EE8FC722DB8D}">
      <dgm:prSet/>
      <dgm:spPr/>
      <dgm:t>
        <a:bodyPr/>
        <a:lstStyle/>
        <a:p>
          <a:endParaRPr lang="en-US"/>
        </a:p>
      </dgm:t>
    </dgm:pt>
    <dgm:pt modelId="{54B6EC02-143C-9545-91E9-0A62E603AF42}" type="sibTrans" cxnId="{9777DD9F-FBED-EC4B-A707-EE8FC722DB8D}">
      <dgm:prSet/>
      <dgm:spPr/>
      <dgm:t>
        <a:bodyPr/>
        <a:lstStyle/>
        <a:p>
          <a:endParaRPr lang="en-US"/>
        </a:p>
      </dgm:t>
    </dgm:pt>
    <dgm:pt modelId="{166821AD-6795-6F40-9D28-E05842A1E285}">
      <dgm:prSet phldrT="[Text]" custT="1"/>
      <dgm:spPr/>
      <dgm:t>
        <a:bodyPr/>
        <a:lstStyle/>
        <a:p>
          <a:pPr marL="182880" indent="-182880" algn="l">
            <a:buFont typeface="Arial" panose="020B0604020202020204" pitchFamily="34" charset="0"/>
            <a:buNone/>
          </a:pPr>
          <a:r>
            <a:rPr lang="en-US" sz="1600" dirty="0"/>
            <a:t>Whole family experiences </a:t>
          </a:r>
        </a:p>
      </dgm:t>
    </dgm:pt>
    <dgm:pt modelId="{5D3AA31A-F30C-E64D-ABCF-ABC10EF93658}" type="parTrans" cxnId="{DD5867F5-84D0-AE4B-879B-243DBDF9E84B}">
      <dgm:prSet/>
      <dgm:spPr/>
      <dgm:t>
        <a:bodyPr/>
        <a:lstStyle/>
        <a:p>
          <a:endParaRPr lang="en-US"/>
        </a:p>
      </dgm:t>
    </dgm:pt>
    <dgm:pt modelId="{7E51A17F-CC4B-3A4E-AF81-8B499F1705B9}" type="sibTrans" cxnId="{DD5867F5-84D0-AE4B-879B-243DBDF9E84B}">
      <dgm:prSet/>
      <dgm:spPr/>
      <dgm:t>
        <a:bodyPr/>
        <a:lstStyle/>
        <a:p>
          <a:endParaRPr lang="en-US"/>
        </a:p>
      </dgm:t>
    </dgm:pt>
    <dgm:pt modelId="{27FF568E-66FE-9941-9A6F-C0CC68198AF4}" type="pres">
      <dgm:prSet presAssocID="{CFB0F90C-2E53-FD4A-8670-A04D3E11A2A2}" presName="Name0" presStyleCnt="0">
        <dgm:presLayoutVars>
          <dgm:dir/>
          <dgm:animLvl val="lvl"/>
          <dgm:resizeHandles val="exact"/>
        </dgm:presLayoutVars>
      </dgm:prSet>
      <dgm:spPr/>
    </dgm:pt>
    <dgm:pt modelId="{6BAE7A8A-4E08-4C42-9898-EEFCEA2B2CAC}" type="pres">
      <dgm:prSet presAssocID="{CFB0F90C-2E53-FD4A-8670-A04D3E11A2A2}" presName="tSp" presStyleCnt="0"/>
      <dgm:spPr/>
    </dgm:pt>
    <dgm:pt modelId="{27061CD2-3A78-FE4A-944D-7732CBFB86D7}" type="pres">
      <dgm:prSet presAssocID="{CFB0F90C-2E53-FD4A-8670-A04D3E11A2A2}" presName="bSp" presStyleCnt="0"/>
      <dgm:spPr/>
    </dgm:pt>
    <dgm:pt modelId="{6F37398B-6216-E342-984E-E0D0E748B746}" type="pres">
      <dgm:prSet presAssocID="{CFB0F90C-2E53-FD4A-8670-A04D3E11A2A2}" presName="process" presStyleCnt="0"/>
      <dgm:spPr/>
    </dgm:pt>
    <dgm:pt modelId="{DF0D5FD0-EF61-BD4B-854B-7B68A0C54236}" type="pres">
      <dgm:prSet presAssocID="{B9AABA5B-0A7C-8743-AD88-5D2BA4BBB205}" presName="composite1" presStyleCnt="0"/>
      <dgm:spPr/>
    </dgm:pt>
    <dgm:pt modelId="{33C3BA63-9C67-A345-A083-30015120A978}" type="pres">
      <dgm:prSet presAssocID="{B9AABA5B-0A7C-8743-AD88-5D2BA4BBB205}" presName="dummyNode1" presStyleLbl="node1" presStyleIdx="0" presStyleCnt="3"/>
      <dgm:spPr/>
    </dgm:pt>
    <dgm:pt modelId="{3216F1A7-9883-BE41-9B40-A1C1FE1B7023}" type="pres">
      <dgm:prSet presAssocID="{B9AABA5B-0A7C-8743-AD88-5D2BA4BBB205}" presName="childNode1" presStyleLbl="bgAcc1" presStyleIdx="0" presStyleCnt="3" custScaleX="132372" custScaleY="236509" custLinFactNeighborX="-58151" custLinFactNeighborY="-16072">
        <dgm:presLayoutVars>
          <dgm:bulletEnabled val="1"/>
        </dgm:presLayoutVars>
      </dgm:prSet>
      <dgm:spPr/>
    </dgm:pt>
    <dgm:pt modelId="{21884C82-A72E-364A-B32C-6F639C1C87D5}" type="pres">
      <dgm:prSet presAssocID="{B9AABA5B-0A7C-8743-AD88-5D2BA4BBB205}" presName="childNode1tx" presStyleLbl="bgAcc1" presStyleIdx="0" presStyleCnt="3">
        <dgm:presLayoutVars>
          <dgm:bulletEnabled val="1"/>
        </dgm:presLayoutVars>
      </dgm:prSet>
      <dgm:spPr/>
    </dgm:pt>
    <dgm:pt modelId="{BB8FCEA7-A7D7-4C42-9E04-76881694D94D}" type="pres">
      <dgm:prSet presAssocID="{B9AABA5B-0A7C-8743-AD88-5D2BA4BBB205}" presName="parentNode1" presStyleLbl="node1" presStyleIdx="0" presStyleCnt="3" custScaleY="63676" custLinFactY="46935" custLinFactNeighborX="7184" custLinFactNeighborY="100000">
        <dgm:presLayoutVars>
          <dgm:chMax val="1"/>
          <dgm:bulletEnabled val="1"/>
        </dgm:presLayoutVars>
      </dgm:prSet>
      <dgm:spPr/>
    </dgm:pt>
    <dgm:pt modelId="{62BA54A2-35FA-874A-9823-5B20E72FF9A4}" type="pres">
      <dgm:prSet presAssocID="{B9AABA5B-0A7C-8743-AD88-5D2BA4BBB205}" presName="connSite1" presStyleCnt="0"/>
      <dgm:spPr/>
    </dgm:pt>
    <dgm:pt modelId="{4ED3F64F-570D-BB41-B561-34EE4F9D23D9}" type="pres">
      <dgm:prSet presAssocID="{0DC4F66F-8836-A84A-AA24-237BBD727585}" presName="Name9" presStyleLbl="sibTrans2D1" presStyleIdx="0" presStyleCnt="2" custScaleX="102051"/>
      <dgm:spPr/>
    </dgm:pt>
    <dgm:pt modelId="{01315978-1B1D-0749-A65B-8E4AFA410EDA}" type="pres">
      <dgm:prSet presAssocID="{23C03A03-DB3A-F540-8D64-04C08B2EB654}" presName="composite2" presStyleCnt="0"/>
      <dgm:spPr/>
    </dgm:pt>
    <dgm:pt modelId="{169FAAEC-288B-024A-A244-BA65FA890644}" type="pres">
      <dgm:prSet presAssocID="{23C03A03-DB3A-F540-8D64-04C08B2EB654}" presName="dummyNode2" presStyleLbl="node1" presStyleIdx="0" presStyleCnt="3"/>
      <dgm:spPr/>
    </dgm:pt>
    <dgm:pt modelId="{AF303E19-DC57-3442-AFE0-A38A5004EEC6}" type="pres">
      <dgm:prSet presAssocID="{23C03A03-DB3A-F540-8D64-04C08B2EB654}" presName="childNode2" presStyleLbl="bgAcc1" presStyleIdx="1" presStyleCnt="3" custScaleX="142787" custScaleY="249325" custLinFactNeighborX="-3761" custLinFactNeighborY="-790">
        <dgm:presLayoutVars>
          <dgm:bulletEnabled val="1"/>
        </dgm:presLayoutVars>
      </dgm:prSet>
      <dgm:spPr/>
    </dgm:pt>
    <dgm:pt modelId="{9994BDDC-945E-B046-9790-9E42D4E4E2DD}" type="pres">
      <dgm:prSet presAssocID="{23C03A03-DB3A-F540-8D64-04C08B2EB654}" presName="childNode2tx" presStyleLbl="bgAcc1" presStyleIdx="1" presStyleCnt="3">
        <dgm:presLayoutVars>
          <dgm:bulletEnabled val="1"/>
        </dgm:presLayoutVars>
      </dgm:prSet>
      <dgm:spPr/>
    </dgm:pt>
    <dgm:pt modelId="{BB5ED5EF-75F0-C643-8481-CCF5E9295F2D}" type="pres">
      <dgm:prSet presAssocID="{23C03A03-DB3A-F540-8D64-04C08B2EB654}" presName="parentNode2" presStyleLbl="node1" presStyleIdx="1" presStyleCnt="3" custScaleY="68406" custLinFactNeighborX="-25534" custLinFactNeighborY="-99260">
        <dgm:presLayoutVars>
          <dgm:chMax val="0"/>
          <dgm:bulletEnabled val="1"/>
        </dgm:presLayoutVars>
      </dgm:prSet>
      <dgm:spPr/>
    </dgm:pt>
    <dgm:pt modelId="{D123331E-2F3D-144F-85C8-381A83E5CB8F}" type="pres">
      <dgm:prSet presAssocID="{23C03A03-DB3A-F540-8D64-04C08B2EB654}" presName="connSite2" presStyleCnt="0"/>
      <dgm:spPr/>
    </dgm:pt>
    <dgm:pt modelId="{FB1384F6-D4E3-7647-9684-990A50128788}" type="pres">
      <dgm:prSet presAssocID="{4ADF9CEB-6730-6746-8E3D-0B6730683C34}" presName="Name18" presStyleLbl="sibTrans2D1" presStyleIdx="1" presStyleCnt="2"/>
      <dgm:spPr/>
    </dgm:pt>
    <dgm:pt modelId="{E2C13339-C526-3441-8822-8DE0AB57A608}" type="pres">
      <dgm:prSet presAssocID="{2D61E97D-DF7F-2D49-9849-728FED2A154F}" presName="composite1" presStyleCnt="0"/>
      <dgm:spPr/>
    </dgm:pt>
    <dgm:pt modelId="{CB69C959-5719-B64B-B2F4-4CB7128AA71B}" type="pres">
      <dgm:prSet presAssocID="{2D61E97D-DF7F-2D49-9849-728FED2A154F}" presName="dummyNode1" presStyleLbl="node1" presStyleIdx="1" presStyleCnt="3"/>
      <dgm:spPr/>
    </dgm:pt>
    <dgm:pt modelId="{C87CA441-670C-0448-B9E8-8A5B650F63CF}" type="pres">
      <dgm:prSet presAssocID="{2D61E97D-DF7F-2D49-9849-728FED2A154F}" presName="childNode1" presStyleLbl="bgAcc1" presStyleIdx="2" presStyleCnt="3" custScaleX="121876" custScaleY="195894" custLinFactNeighborX="-7911" custLinFactNeighborY="-50">
        <dgm:presLayoutVars>
          <dgm:bulletEnabled val="1"/>
        </dgm:presLayoutVars>
      </dgm:prSet>
      <dgm:spPr/>
    </dgm:pt>
    <dgm:pt modelId="{63EF1D0B-3C2A-0146-AD96-B7F55C4BFA64}" type="pres">
      <dgm:prSet presAssocID="{2D61E97D-DF7F-2D49-9849-728FED2A154F}" presName="childNode1tx" presStyleLbl="bgAcc1" presStyleIdx="2" presStyleCnt="3">
        <dgm:presLayoutVars>
          <dgm:bulletEnabled val="1"/>
        </dgm:presLayoutVars>
      </dgm:prSet>
      <dgm:spPr/>
    </dgm:pt>
    <dgm:pt modelId="{8B9AB9AF-87BC-3948-822F-7328B88B4958}" type="pres">
      <dgm:prSet presAssocID="{2D61E97D-DF7F-2D49-9849-728FED2A154F}" presName="parentNode1" presStyleLbl="node1" presStyleIdx="2" presStyleCnt="3" custScaleY="55367" custLinFactY="14886" custLinFactNeighborX="-9101" custLinFactNeighborY="100000">
        <dgm:presLayoutVars>
          <dgm:chMax val="1"/>
          <dgm:bulletEnabled val="1"/>
        </dgm:presLayoutVars>
      </dgm:prSet>
      <dgm:spPr/>
    </dgm:pt>
    <dgm:pt modelId="{596E1BEC-BB32-5446-9620-94F2FA44B9E3}" type="pres">
      <dgm:prSet presAssocID="{2D61E97D-DF7F-2D49-9849-728FED2A154F}" presName="connSite1" presStyleCnt="0"/>
      <dgm:spPr/>
    </dgm:pt>
  </dgm:ptLst>
  <dgm:cxnLst>
    <dgm:cxn modelId="{7EF4A901-FC21-5040-99B2-A6D0863F58E6}" srcId="{B9AABA5B-0A7C-8743-AD88-5D2BA4BBB205}" destId="{C4B6F8F2-881E-0540-B406-275F1C81C5EA}" srcOrd="0" destOrd="0" parTransId="{CD5CE425-3BB1-3D42-A594-EB346B8E9818}" sibTransId="{72937317-8617-9F45-9BA0-4D989C618FB4}"/>
    <dgm:cxn modelId="{7FCE5B03-77D1-F948-AE68-E845E372F17C}" type="presOf" srcId="{B9D79EAC-0AE2-C143-9161-4ED88C02D3B0}" destId="{AF303E19-DC57-3442-AFE0-A38A5004EEC6}" srcOrd="0" destOrd="8" presId="urn:microsoft.com/office/officeart/2005/8/layout/hProcess4"/>
    <dgm:cxn modelId="{D6243C0D-DEAA-114D-AE99-C046ECB54E96}" srcId="{23C03A03-DB3A-F540-8D64-04C08B2EB654}" destId="{922F171A-DE52-8A41-9B46-E3245B61E44E}" srcOrd="5" destOrd="0" parTransId="{062A3649-26EB-844B-A83A-1A317DD8B6F3}" sibTransId="{1F7E2217-7F52-074C-8A11-B8F9B7C98991}"/>
    <dgm:cxn modelId="{3FBF070E-FEE6-F241-ABA1-10C3DBBFF0AC}" srcId="{CFB0F90C-2E53-FD4A-8670-A04D3E11A2A2}" destId="{B9AABA5B-0A7C-8743-AD88-5D2BA4BBB205}" srcOrd="0" destOrd="0" parTransId="{02B55823-93A4-814D-B51E-CE1985452092}" sibTransId="{0DC4F66F-8836-A84A-AA24-237BBD727585}"/>
    <dgm:cxn modelId="{6281BF14-975E-9244-8D84-652A98C88556}" type="presOf" srcId="{2D8F3246-40F7-404E-B5F5-9DEE60C5AB75}" destId="{63EF1D0B-3C2A-0146-AD96-B7F55C4BFA64}" srcOrd="1" destOrd="1" presId="urn:microsoft.com/office/officeart/2005/8/layout/hProcess4"/>
    <dgm:cxn modelId="{3E7A2917-78A8-D547-AB31-65B01F5F07D5}" type="presOf" srcId="{23C03A03-DB3A-F540-8D64-04C08B2EB654}" destId="{BB5ED5EF-75F0-C643-8481-CCF5E9295F2D}" srcOrd="0" destOrd="0" presId="urn:microsoft.com/office/officeart/2005/8/layout/hProcess4"/>
    <dgm:cxn modelId="{597D3D1A-1E32-DE4D-A4B1-DC9ED9C7A222}" type="presOf" srcId="{4AA46F7B-CE77-4743-A0D8-CD973DFD1CD4}" destId="{63EF1D0B-3C2A-0146-AD96-B7F55C4BFA64}" srcOrd="1" destOrd="2" presId="urn:microsoft.com/office/officeart/2005/8/layout/hProcess4"/>
    <dgm:cxn modelId="{CCB0C01D-8A4F-754A-933A-0FDEC6941FD7}" type="presOf" srcId="{36110B34-396C-844C-823A-53C3F9F19765}" destId="{9994BDDC-945E-B046-9790-9E42D4E4E2DD}" srcOrd="1" destOrd="0" presId="urn:microsoft.com/office/officeart/2005/8/layout/hProcess4"/>
    <dgm:cxn modelId="{62E31A22-3A2C-CF47-AC89-F5E1121C6152}" type="presOf" srcId="{4ADF9CEB-6730-6746-8E3D-0B6730683C34}" destId="{FB1384F6-D4E3-7647-9684-990A50128788}" srcOrd="0" destOrd="0" presId="urn:microsoft.com/office/officeart/2005/8/layout/hProcess4"/>
    <dgm:cxn modelId="{7D70F122-9F42-3B4B-992D-462090715827}" srcId="{23C03A03-DB3A-F540-8D64-04C08B2EB654}" destId="{AF770638-B88E-4643-B69F-78F6512F2CE3}" srcOrd="2" destOrd="0" parTransId="{7CDA7AB3-FA73-C24D-802C-9924F0BE509F}" sibTransId="{76A697F5-CCCF-C64E-81E3-17D3031C3301}"/>
    <dgm:cxn modelId="{0448632E-F30A-A148-9507-805E35C30869}" srcId="{23C03A03-DB3A-F540-8D64-04C08B2EB654}" destId="{62F83B00-5327-F544-8789-41A3F6662835}" srcOrd="1" destOrd="0" parTransId="{F0DA1799-BA2E-D543-BCFC-BE77ACF846AA}" sibTransId="{6C175B36-5500-4B40-83FB-2373826018AA}"/>
    <dgm:cxn modelId="{328B3E33-59A1-E04D-AF69-FD4844F89EA8}" type="presOf" srcId="{7ACFDAC5-C15A-C344-8919-FD50403A2E5C}" destId="{AF303E19-DC57-3442-AFE0-A38A5004EEC6}" srcOrd="0" destOrd="6" presId="urn:microsoft.com/office/officeart/2005/8/layout/hProcess4"/>
    <dgm:cxn modelId="{D2D15734-412A-3F47-9327-70AA2D9F75A1}" type="presOf" srcId="{2613FD3E-86AE-9F40-9F04-3B8158F229E8}" destId="{63EF1D0B-3C2A-0146-AD96-B7F55C4BFA64}" srcOrd="1" destOrd="0" presId="urn:microsoft.com/office/officeart/2005/8/layout/hProcess4"/>
    <dgm:cxn modelId="{64879038-04BF-2C49-B961-D0BF7DA4DD3E}" type="presOf" srcId="{E106735C-9124-2345-AC13-056E9BC0BB11}" destId="{C87CA441-670C-0448-B9E8-8A5B650F63CF}" srcOrd="0" destOrd="3" presId="urn:microsoft.com/office/officeart/2005/8/layout/hProcess4"/>
    <dgm:cxn modelId="{33A9C73B-4B52-CF4A-A502-0C0542F1BDAD}" srcId="{B9AABA5B-0A7C-8743-AD88-5D2BA4BBB205}" destId="{AD5CC450-AAEE-B24D-B1CC-419805D55267}" srcOrd="4" destOrd="0" parTransId="{960DADA8-0179-4B46-B9F6-E29405846F4B}" sibTransId="{1DAD414D-63B3-9D46-B4D4-04DFD5712FDE}"/>
    <dgm:cxn modelId="{24662242-48F5-6445-BC9D-36E7E1469DBA}" type="presOf" srcId="{7ACFDAC5-C15A-C344-8919-FD50403A2E5C}" destId="{9994BDDC-945E-B046-9790-9E42D4E4E2DD}" srcOrd="1" destOrd="6" presId="urn:microsoft.com/office/officeart/2005/8/layout/hProcess4"/>
    <dgm:cxn modelId="{F0644842-F0C4-714B-89D6-D8EA270763F1}" type="presOf" srcId="{2613FD3E-86AE-9F40-9F04-3B8158F229E8}" destId="{C87CA441-670C-0448-B9E8-8A5B650F63CF}" srcOrd="0" destOrd="0" presId="urn:microsoft.com/office/officeart/2005/8/layout/hProcess4"/>
    <dgm:cxn modelId="{E3CEA046-C7EA-B14B-BE97-F60F4B020428}" srcId="{2D61E97D-DF7F-2D49-9849-728FED2A154F}" destId="{4AA46F7B-CE77-4743-A0D8-CD973DFD1CD4}" srcOrd="2" destOrd="0" parTransId="{F3D8A728-5FDB-E34F-AFF2-05668EFCF550}" sibTransId="{EB4D11B3-6EB4-6B41-95CA-AFEB0CE7C1BA}"/>
    <dgm:cxn modelId="{01E68349-8E08-C049-8580-BA5E7D7EAC6A}" srcId="{B9AABA5B-0A7C-8743-AD88-5D2BA4BBB205}" destId="{8EFE21B8-06EF-CC4F-893D-9AC0339D5F20}" srcOrd="5" destOrd="0" parTransId="{41FEC67F-5207-6F40-ADFB-46BCECF194AC}" sibTransId="{154A31DA-C6AD-264C-959A-B0D856709DB8}"/>
    <dgm:cxn modelId="{4937E74D-561E-7E4E-A192-EC892A865FC4}" type="presOf" srcId="{166821AD-6795-6F40-9D28-E05842A1E285}" destId="{AF303E19-DC57-3442-AFE0-A38A5004EEC6}" srcOrd="0" destOrd="7" presId="urn:microsoft.com/office/officeart/2005/8/layout/hProcess4"/>
    <dgm:cxn modelId="{180E124E-D351-A14C-9220-CD6C7E0D9BE6}" srcId="{2D61E97D-DF7F-2D49-9849-728FED2A154F}" destId="{E106735C-9124-2345-AC13-056E9BC0BB11}" srcOrd="3" destOrd="0" parTransId="{89209A8B-4782-8545-8A77-7CE8733ABC6A}" sibTransId="{A309B875-1C7E-4D4B-8DE9-2F3F03900C04}"/>
    <dgm:cxn modelId="{61F4BB4F-587E-9742-A1FD-93B4BFA0B596}" srcId="{2D61E97D-DF7F-2D49-9849-728FED2A154F}" destId="{D7D197AA-3C84-AB46-BCE5-6738D611270E}" srcOrd="4" destOrd="0" parTransId="{A583EB71-B985-D64A-AAE1-2927F9DF5954}" sibTransId="{4D5EE7CC-56BC-7540-9E39-A94C6E0C2B6C}"/>
    <dgm:cxn modelId="{1E176350-E65B-7A4A-BCCB-3F487A7A1A24}" type="presOf" srcId="{8EFE21B8-06EF-CC4F-893D-9AC0339D5F20}" destId="{21884C82-A72E-364A-B32C-6F639C1C87D5}" srcOrd="1" destOrd="5" presId="urn:microsoft.com/office/officeart/2005/8/layout/hProcess4"/>
    <dgm:cxn modelId="{2D4F4652-147D-7C45-9A1C-554A097BA2B1}" type="presOf" srcId="{2D61E97D-DF7F-2D49-9849-728FED2A154F}" destId="{8B9AB9AF-87BC-3948-822F-7328B88B4958}" srcOrd="0" destOrd="0" presId="urn:microsoft.com/office/officeart/2005/8/layout/hProcess4"/>
    <dgm:cxn modelId="{88F8E854-BF17-B146-83BB-D3FCC6E76071}" type="presOf" srcId="{AF770638-B88E-4643-B69F-78F6512F2CE3}" destId="{AF303E19-DC57-3442-AFE0-A38A5004EEC6}" srcOrd="0" destOrd="2" presId="urn:microsoft.com/office/officeart/2005/8/layout/hProcess4"/>
    <dgm:cxn modelId="{DD35AB57-0F6D-4241-B482-E2145EE0D861}" type="presOf" srcId="{1E32C3CA-CE64-304F-A39C-FE64D40B9FAE}" destId="{3216F1A7-9883-BE41-9B40-A1C1FE1B7023}" srcOrd="0" destOrd="7" presId="urn:microsoft.com/office/officeart/2005/8/layout/hProcess4"/>
    <dgm:cxn modelId="{E8EDBB57-0C32-B84B-BAFA-1F8DF1F381E7}" type="presOf" srcId="{8EFE21B8-06EF-CC4F-893D-9AC0339D5F20}" destId="{3216F1A7-9883-BE41-9B40-A1C1FE1B7023}" srcOrd="0" destOrd="5" presId="urn:microsoft.com/office/officeart/2005/8/layout/hProcess4"/>
    <dgm:cxn modelId="{11D18858-0495-9F4F-8A0A-4ABF1AE47D52}" type="presOf" srcId="{36110B34-396C-844C-823A-53C3F9F19765}" destId="{AF303E19-DC57-3442-AFE0-A38A5004EEC6}" srcOrd="0" destOrd="0" presId="urn:microsoft.com/office/officeart/2005/8/layout/hProcess4"/>
    <dgm:cxn modelId="{8B57765A-2159-434D-B5B2-707152311D34}" type="presOf" srcId="{C4B6F8F2-881E-0540-B406-275F1C81C5EA}" destId="{3216F1A7-9883-BE41-9B40-A1C1FE1B7023}" srcOrd="0" destOrd="0" presId="urn:microsoft.com/office/officeart/2005/8/layout/hProcess4"/>
    <dgm:cxn modelId="{FBD2D45C-A4C5-2841-8017-C4D9F87FD941}" type="presOf" srcId="{1E32C3CA-CE64-304F-A39C-FE64D40B9FAE}" destId="{21884C82-A72E-364A-B32C-6F639C1C87D5}" srcOrd="1" destOrd="7" presId="urn:microsoft.com/office/officeart/2005/8/layout/hProcess4"/>
    <dgm:cxn modelId="{C7C21862-4C5C-1B43-9BB3-B00C89008610}" type="presOf" srcId="{7F34786E-5564-3940-8898-1E9DBDAFDB3E}" destId="{AF303E19-DC57-3442-AFE0-A38A5004EEC6}" srcOrd="0" destOrd="4" presId="urn:microsoft.com/office/officeart/2005/8/layout/hProcess4"/>
    <dgm:cxn modelId="{B1DC6D62-5950-874D-A12D-B2395E75A53D}" srcId="{B9AABA5B-0A7C-8743-AD88-5D2BA4BBB205}" destId="{1E32C3CA-CE64-304F-A39C-FE64D40B9FAE}" srcOrd="7" destOrd="0" parTransId="{A966E979-C6F3-6549-B93C-A6B70717712C}" sibTransId="{D571468D-1583-1A4F-BEC9-AEC6D3F77C2D}"/>
    <dgm:cxn modelId="{D1B2F263-8CC1-9C46-A1B0-ADDC922C8F1C}" srcId="{CFB0F90C-2E53-FD4A-8670-A04D3E11A2A2}" destId="{2D61E97D-DF7F-2D49-9849-728FED2A154F}" srcOrd="2" destOrd="0" parTransId="{A8A3F8F3-380D-DD4C-A4E0-F32C67F6E1A7}" sibTransId="{05797360-A04E-1E4E-8BE4-8D96E096132D}"/>
    <dgm:cxn modelId="{C7B56A65-41F3-DF41-AD87-305993B3CA33}" srcId="{B9AABA5B-0A7C-8743-AD88-5D2BA4BBB205}" destId="{0D81C72D-F317-5B48-8CF8-B2C106095200}" srcOrd="2" destOrd="0" parTransId="{75760AB4-C3CE-164C-BB0E-78876EDEDF76}" sibTransId="{2E8E49E6-360B-404E-B356-555100DF8AE5}"/>
    <dgm:cxn modelId="{7993AE6A-4C10-B445-A6C2-68BAAC4B408D}" type="presOf" srcId="{E548A940-5932-4340-B493-D0473F57E5D0}" destId="{3216F1A7-9883-BE41-9B40-A1C1FE1B7023}" srcOrd="0" destOrd="3" presId="urn:microsoft.com/office/officeart/2005/8/layout/hProcess4"/>
    <dgm:cxn modelId="{FD93706D-D060-7245-BD44-C7A39CEAAE8D}" type="presOf" srcId="{B9AABA5B-0A7C-8743-AD88-5D2BA4BBB205}" destId="{BB8FCEA7-A7D7-4C42-9E04-76881694D94D}" srcOrd="0" destOrd="0" presId="urn:microsoft.com/office/officeart/2005/8/layout/hProcess4"/>
    <dgm:cxn modelId="{5B41E16F-5FF0-7D46-8AB6-60CD80129739}" type="presOf" srcId="{4AA46F7B-CE77-4743-A0D8-CD973DFD1CD4}" destId="{C87CA441-670C-0448-B9E8-8A5B650F63CF}" srcOrd="0" destOrd="2" presId="urn:microsoft.com/office/officeart/2005/8/layout/hProcess4"/>
    <dgm:cxn modelId="{93FC1771-2892-2D47-AE9E-D60048E9BE17}" type="presOf" srcId="{C4B6F8F2-881E-0540-B406-275F1C81C5EA}" destId="{21884C82-A72E-364A-B32C-6F639C1C87D5}" srcOrd="1" destOrd="0" presId="urn:microsoft.com/office/officeart/2005/8/layout/hProcess4"/>
    <dgm:cxn modelId="{C3DBBF74-13BF-DE43-AA34-9A9AB9048AA6}" type="presOf" srcId="{A542A201-7461-6B43-B22E-FFF9FAFFC699}" destId="{21884C82-A72E-364A-B32C-6F639C1C87D5}" srcOrd="1" destOrd="6" presId="urn:microsoft.com/office/officeart/2005/8/layout/hProcess4"/>
    <dgm:cxn modelId="{34EA4979-EF57-D740-8F06-16508665EC76}" srcId="{23C03A03-DB3A-F540-8D64-04C08B2EB654}" destId="{36110B34-396C-844C-823A-53C3F9F19765}" srcOrd="0" destOrd="0" parTransId="{CD1C20F8-A85E-3C48-A399-6D77B3AF18FB}" sibTransId="{5A2A97F6-C3D2-B149-8A6C-A5209084F685}"/>
    <dgm:cxn modelId="{79807C79-2EB7-1143-A3A6-45FB7DD927CB}" type="presOf" srcId="{0DC4F66F-8836-A84A-AA24-237BBD727585}" destId="{4ED3F64F-570D-BB41-B561-34EE4F9D23D9}" srcOrd="0" destOrd="0" presId="urn:microsoft.com/office/officeart/2005/8/layout/hProcess4"/>
    <dgm:cxn modelId="{15D24A82-6DA0-9F46-87B8-078991F377B1}" srcId="{B9AABA5B-0A7C-8743-AD88-5D2BA4BBB205}" destId="{4250A911-84D3-0849-8E0B-C57C9FD86E2B}" srcOrd="1" destOrd="0" parTransId="{9BADE73D-EDDF-9B47-8E17-440189A0F87A}" sibTransId="{F304A8B5-1FB3-0144-9199-FC62DCA03F7C}"/>
    <dgm:cxn modelId="{8883F389-2834-394B-9D5E-533BAB9B5279}" type="presOf" srcId="{AD5CC450-AAEE-B24D-B1CC-419805D55267}" destId="{3216F1A7-9883-BE41-9B40-A1C1FE1B7023}" srcOrd="0" destOrd="4" presId="urn:microsoft.com/office/officeart/2005/8/layout/hProcess4"/>
    <dgm:cxn modelId="{C8CC0A8C-63BA-7642-BFE8-20A37EB4716E}" srcId="{23C03A03-DB3A-F540-8D64-04C08B2EB654}" destId="{7ACFDAC5-C15A-C344-8919-FD50403A2E5C}" srcOrd="6" destOrd="0" parTransId="{FE79D517-ACE1-7949-A19F-0B9BFBDFDB45}" sibTransId="{658C4D87-16AE-A142-A21D-9F1C466494A1}"/>
    <dgm:cxn modelId="{4ADB3191-D5A3-B743-8DAB-C15148BD5D96}" type="presOf" srcId="{0D81C72D-F317-5B48-8CF8-B2C106095200}" destId="{21884C82-A72E-364A-B32C-6F639C1C87D5}" srcOrd="1" destOrd="2" presId="urn:microsoft.com/office/officeart/2005/8/layout/hProcess4"/>
    <dgm:cxn modelId="{697D7E94-E473-3A4F-BEA9-CAB40E41E41D}" type="presOf" srcId="{7F34786E-5564-3940-8898-1E9DBDAFDB3E}" destId="{9994BDDC-945E-B046-9790-9E42D4E4E2DD}" srcOrd="1" destOrd="4" presId="urn:microsoft.com/office/officeart/2005/8/layout/hProcess4"/>
    <dgm:cxn modelId="{19BED895-4060-A144-8C02-27BC4EC8A5D4}" type="presOf" srcId="{E548A940-5932-4340-B493-D0473F57E5D0}" destId="{21884C82-A72E-364A-B32C-6F639C1C87D5}" srcOrd="1" destOrd="3" presId="urn:microsoft.com/office/officeart/2005/8/layout/hProcess4"/>
    <dgm:cxn modelId="{078DDA98-C1D9-BD49-8ECF-BA608FDFBD19}" srcId="{2D61E97D-DF7F-2D49-9849-728FED2A154F}" destId="{2D8F3246-40F7-404E-B5F5-9DEE60C5AB75}" srcOrd="1" destOrd="0" parTransId="{5FC0AC6F-3ABD-584D-8624-36056E9DC7C8}" sibTransId="{6E95E81C-6C17-2C4A-958B-EBD75CA9B38C}"/>
    <dgm:cxn modelId="{0992F498-BEA1-9748-BFB5-8B01FAFBAC88}" type="presOf" srcId="{4250A911-84D3-0849-8E0B-C57C9FD86E2B}" destId="{21884C82-A72E-364A-B32C-6F639C1C87D5}" srcOrd="1" destOrd="1" presId="urn:microsoft.com/office/officeart/2005/8/layout/hProcess4"/>
    <dgm:cxn modelId="{8CEC959C-B0E4-DE48-9315-79F82C977E75}" type="presOf" srcId="{CFB0F90C-2E53-FD4A-8670-A04D3E11A2A2}" destId="{27FF568E-66FE-9941-9A6F-C0CC68198AF4}" srcOrd="0" destOrd="0" presId="urn:microsoft.com/office/officeart/2005/8/layout/hProcess4"/>
    <dgm:cxn modelId="{C474B69C-F350-AF43-9D26-CFBCD411E832}" type="presOf" srcId="{AD5CC450-AAEE-B24D-B1CC-419805D55267}" destId="{21884C82-A72E-364A-B32C-6F639C1C87D5}" srcOrd="1" destOrd="4" presId="urn:microsoft.com/office/officeart/2005/8/layout/hProcess4"/>
    <dgm:cxn modelId="{A54A989F-1E39-4744-A19F-3EEB5BBE9915}" type="presOf" srcId="{6360DAA9-1CB9-944B-8EB6-928CE8FC8F3E}" destId="{9994BDDC-945E-B046-9790-9E42D4E4E2DD}" srcOrd="1" destOrd="3" presId="urn:microsoft.com/office/officeart/2005/8/layout/hProcess4"/>
    <dgm:cxn modelId="{9777DD9F-FBED-EC4B-A707-EE8FC722DB8D}" srcId="{23C03A03-DB3A-F540-8D64-04C08B2EB654}" destId="{B9D79EAC-0AE2-C143-9161-4ED88C02D3B0}" srcOrd="8" destOrd="0" parTransId="{37F07A28-945F-ED48-AF3C-650851B70D21}" sibTransId="{54B6EC02-143C-9545-91E9-0A62E603AF42}"/>
    <dgm:cxn modelId="{86C581A0-969C-FB44-9B03-65F0E5EA1BD0}" type="presOf" srcId="{D7D197AA-3C84-AB46-BCE5-6738D611270E}" destId="{63EF1D0B-3C2A-0146-AD96-B7F55C4BFA64}" srcOrd="1" destOrd="4" presId="urn:microsoft.com/office/officeart/2005/8/layout/hProcess4"/>
    <dgm:cxn modelId="{8C2D05A3-CB21-3543-B33F-DB64DE59051A}" type="presOf" srcId="{E106735C-9124-2345-AC13-056E9BC0BB11}" destId="{63EF1D0B-3C2A-0146-AD96-B7F55C4BFA64}" srcOrd="1" destOrd="3" presId="urn:microsoft.com/office/officeart/2005/8/layout/hProcess4"/>
    <dgm:cxn modelId="{623064A3-BA0C-EE4D-BA05-215301028ED5}" srcId="{23C03A03-DB3A-F540-8D64-04C08B2EB654}" destId="{6360DAA9-1CB9-944B-8EB6-928CE8FC8F3E}" srcOrd="3" destOrd="0" parTransId="{AFC1E800-E93B-8F49-9074-41E590B4525D}" sibTransId="{2C7D90C2-8C43-F748-8ED2-008FB470E25C}"/>
    <dgm:cxn modelId="{A1B88CA5-37DF-364F-A738-9A792DB0BF6D}" srcId="{B9AABA5B-0A7C-8743-AD88-5D2BA4BBB205}" destId="{A542A201-7461-6B43-B22E-FFF9FAFFC699}" srcOrd="6" destOrd="0" parTransId="{485C7B57-0FCE-824F-9928-3B8B0CC17A06}" sibTransId="{6A2E8E8D-FA75-8C4A-8274-ECD87A763027}"/>
    <dgm:cxn modelId="{133736A8-E203-954E-A5FC-91A1C0204CD6}" srcId="{2D61E97D-DF7F-2D49-9849-728FED2A154F}" destId="{2613FD3E-86AE-9F40-9F04-3B8158F229E8}" srcOrd="0" destOrd="0" parTransId="{2DD75F34-EF98-1B46-867C-56E0DCCB16F3}" sibTransId="{720C7E33-C388-F448-B5C8-4C6F4BA41D36}"/>
    <dgm:cxn modelId="{B8DBBDAA-EC0A-AB44-A65F-48F1B3BF11E6}" srcId="{B9AABA5B-0A7C-8743-AD88-5D2BA4BBB205}" destId="{E548A940-5932-4340-B493-D0473F57E5D0}" srcOrd="3" destOrd="0" parTransId="{B1EF5425-1110-2145-AFE1-16045455E9DE}" sibTransId="{E815C242-7B92-9242-9DF0-92A233FBCB00}"/>
    <dgm:cxn modelId="{2103FCAE-EEB5-1A47-B8BC-BC13DF8C1C0A}" type="presOf" srcId="{A542A201-7461-6B43-B22E-FFF9FAFFC699}" destId="{3216F1A7-9883-BE41-9B40-A1C1FE1B7023}" srcOrd="0" destOrd="6" presId="urn:microsoft.com/office/officeart/2005/8/layout/hProcess4"/>
    <dgm:cxn modelId="{3F5E22B0-F966-E648-A7D1-8B88A392926C}" type="presOf" srcId="{922F171A-DE52-8A41-9B46-E3245B61E44E}" destId="{9994BDDC-945E-B046-9790-9E42D4E4E2DD}" srcOrd="1" destOrd="5" presId="urn:microsoft.com/office/officeart/2005/8/layout/hProcess4"/>
    <dgm:cxn modelId="{99478CB0-E677-7D47-BBF3-96FECABF2867}" type="presOf" srcId="{4250A911-84D3-0849-8E0B-C57C9FD86E2B}" destId="{3216F1A7-9883-BE41-9B40-A1C1FE1B7023}" srcOrd="0" destOrd="1" presId="urn:microsoft.com/office/officeart/2005/8/layout/hProcess4"/>
    <dgm:cxn modelId="{ABF519B1-5A6F-154E-A255-7B093B92E46A}" type="presOf" srcId="{62F83B00-5327-F544-8789-41A3F6662835}" destId="{9994BDDC-945E-B046-9790-9E42D4E4E2DD}" srcOrd="1" destOrd="1" presId="urn:microsoft.com/office/officeart/2005/8/layout/hProcess4"/>
    <dgm:cxn modelId="{2CC30AB3-8CDD-8F41-B6AC-DC68E00628B2}" type="presOf" srcId="{62F83B00-5327-F544-8789-41A3F6662835}" destId="{AF303E19-DC57-3442-AFE0-A38A5004EEC6}" srcOrd="0" destOrd="1" presId="urn:microsoft.com/office/officeart/2005/8/layout/hProcess4"/>
    <dgm:cxn modelId="{BBA5B9BB-86B6-6945-B5BA-249A99BE9FB6}" type="presOf" srcId="{D7D197AA-3C84-AB46-BCE5-6738D611270E}" destId="{C87CA441-670C-0448-B9E8-8A5B650F63CF}" srcOrd="0" destOrd="4" presId="urn:microsoft.com/office/officeart/2005/8/layout/hProcess4"/>
    <dgm:cxn modelId="{2EE67AC5-4AAF-B044-9BE1-E7C4CB5A4296}" srcId="{CFB0F90C-2E53-FD4A-8670-A04D3E11A2A2}" destId="{23C03A03-DB3A-F540-8D64-04C08B2EB654}" srcOrd="1" destOrd="0" parTransId="{2B168053-2BEC-4E4F-82E4-680BA7321282}" sibTransId="{4ADF9CEB-6730-6746-8E3D-0B6730683C34}"/>
    <dgm:cxn modelId="{89917EC5-7BE6-5447-8918-9E15AB166ED7}" type="presOf" srcId="{922F171A-DE52-8A41-9B46-E3245B61E44E}" destId="{AF303E19-DC57-3442-AFE0-A38A5004EEC6}" srcOrd="0" destOrd="5" presId="urn:microsoft.com/office/officeart/2005/8/layout/hProcess4"/>
    <dgm:cxn modelId="{E61FADC9-6946-E64C-8C35-9DF3A076B7BA}" type="presOf" srcId="{AF770638-B88E-4643-B69F-78F6512F2CE3}" destId="{9994BDDC-945E-B046-9790-9E42D4E4E2DD}" srcOrd="1" destOrd="2" presId="urn:microsoft.com/office/officeart/2005/8/layout/hProcess4"/>
    <dgm:cxn modelId="{A96D29D7-D0DF-CA4B-BFF9-207DC9DAB5BC}" type="presOf" srcId="{0D81C72D-F317-5B48-8CF8-B2C106095200}" destId="{3216F1A7-9883-BE41-9B40-A1C1FE1B7023}" srcOrd="0" destOrd="2" presId="urn:microsoft.com/office/officeart/2005/8/layout/hProcess4"/>
    <dgm:cxn modelId="{71C6CADC-EC45-E94F-A36D-374FC2FD4BC6}" type="presOf" srcId="{B9D79EAC-0AE2-C143-9161-4ED88C02D3B0}" destId="{9994BDDC-945E-B046-9790-9E42D4E4E2DD}" srcOrd="1" destOrd="8" presId="urn:microsoft.com/office/officeart/2005/8/layout/hProcess4"/>
    <dgm:cxn modelId="{64125BE0-4C27-B64B-91F9-F053BE5A3A6E}" type="presOf" srcId="{2D8F3246-40F7-404E-B5F5-9DEE60C5AB75}" destId="{C87CA441-670C-0448-B9E8-8A5B650F63CF}" srcOrd="0" destOrd="1" presId="urn:microsoft.com/office/officeart/2005/8/layout/hProcess4"/>
    <dgm:cxn modelId="{2B3FEFE4-D688-ED43-A254-5E9F3E99B785}" type="presOf" srcId="{166821AD-6795-6F40-9D28-E05842A1E285}" destId="{9994BDDC-945E-B046-9790-9E42D4E4E2DD}" srcOrd="1" destOrd="7" presId="urn:microsoft.com/office/officeart/2005/8/layout/hProcess4"/>
    <dgm:cxn modelId="{E22482E9-BB3F-C94F-8D59-84A72D51BDD5}" type="presOf" srcId="{6360DAA9-1CB9-944B-8EB6-928CE8FC8F3E}" destId="{AF303E19-DC57-3442-AFE0-A38A5004EEC6}" srcOrd="0" destOrd="3" presId="urn:microsoft.com/office/officeart/2005/8/layout/hProcess4"/>
    <dgm:cxn modelId="{DD5867F5-84D0-AE4B-879B-243DBDF9E84B}" srcId="{23C03A03-DB3A-F540-8D64-04C08B2EB654}" destId="{166821AD-6795-6F40-9D28-E05842A1E285}" srcOrd="7" destOrd="0" parTransId="{5D3AA31A-F30C-E64D-ABCF-ABC10EF93658}" sibTransId="{7E51A17F-CC4B-3A4E-AF81-8B499F1705B9}"/>
    <dgm:cxn modelId="{AD07F1F6-D8AD-4E48-B501-89E2514C6FC7}" srcId="{23C03A03-DB3A-F540-8D64-04C08B2EB654}" destId="{7F34786E-5564-3940-8898-1E9DBDAFDB3E}" srcOrd="4" destOrd="0" parTransId="{980B7385-341B-C64D-B42C-45964F8569C7}" sibTransId="{9B2DD182-95A1-8341-967C-A6FE27A31738}"/>
    <dgm:cxn modelId="{CD27C0C0-725F-D74A-AE34-5CC1DD05E262}" type="presParOf" srcId="{27FF568E-66FE-9941-9A6F-C0CC68198AF4}" destId="{6BAE7A8A-4E08-4C42-9898-EEFCEA2B2CAC}" srcOrd="0" destOrd="0" presId="urn:microsoft.com/office/officeart/2005/8/layout/hProcess4"/>
    <dgm:cxn modelId="{E985792D-97D1-DD4D-9E7C-BD3D20C05AC7}" type="presParOf" srcId="{27FF568E-66FE-9941-9A6F-C0CC68198AF4}" destId="{27061CD2-3A78-FE4A-944D-7732CBFB86D7}" srcOrd="1" destOrd="0" presId="urn:microsoft.com/office/officeart/2005/8/layout/hProcess4"/>
    <dgm:cxn modelId="{818CC9F9-7322-7949-8A4D-B29254765E59}" type="presParOf" srcId="{27FF568E-66FE-9941-9A6F-C0CC68198AF4}" destId="{6F37398B-6216-E342-984E-E0D0E748B746}" srcOrd="2" destOrd="0" presId="urn:microsoft.com/office/officeart/2005/8/layout/hProcess4"/>
    <dgm:cxn modelId="{09A74F31-910F-234B-A1B6-951757C787F1}" type="presParOf" srcId="{6F37398B-6216-E342-984E-E0D0E748B746}" destId="{DF0D5FD0-EF61-BD4B-854B-7B68A0C54236}" srcOrd="0" destOrd="0" presId="urn:microsoft.com/office/officeart/2005/8/layout/hProcess4"/>
    <dgm:cxn modelId="{2C0A8DA7-719C-FC47-8E7C-DE4503FFFF76}" type="presParOf" srcId="{DF0D5FD0-EF61-BD4B-854B-7B68A0C54236}" destId="{33C3BA63-9C67-A345-A083-30015120A978}" srcOrd="0" destOrd="0" presId="urn:microsoft.com/office/officeart/2005/8/layout/hProcess4"/>
    <dgm:cxn modelId="{B95473AF-0870-104D-B7D8-DF47979AAC27}" type="presParOf" srcId="{DF0D5FD0-EF61-BD4B-854B-7B68A0C54236}" destId="{3216F1A7-9883-BE41-9B40-A1C1FE1B7023}" srcOrd="1" destOrd="0" presId="urn:microsoft.com/office/officeart/2005/8/layout/hProcess4"/>
    <dgm:cxn modelId="{19E49108-EC49-DB4A-B1DD-01299C379854}" type="presParOf" srcId="{DF0D5FD0-EF61-BD4B-854B-7B68A0C54236}" destId="{21884C82-A72E-364A-B32C-6F639C1C87D5}" srcOrd="2" destOrd="0" presId="urn:microsoft.com/office/officeart/2005/8/layout/hProcess4"/>
    <dgm:cxn modelId="{2D4696E6-17E4-7D4D-B3CA-5FA6B5493B86}" type="presParOf" srcId="{DF0D5FD0-EF61-BD4B-854B-7B68A0C54236}" destId="{BB8FCEA7-A7D7-4C42-9E04-76881694D94D}" srcOrd="3" destOrd="0" presId="urn:microsoft.com/office/officeart/2005/8/layout/hProcess4"/>
    <dgm:cxn modelId="{5679178A-607F-AF4A-B0C3-A68AF6BF167F}" type="presParOf" srcId="{DF0D5FD0-EF61-BD4B-854B-7B68A0C54236}" destId="{62BA54A2-35FA-874A-9823-5B20E72FF9A4}" srcOrd="4" destOrd="0" presId="urn:microsoft.com/office/officeart/2005/8/layout/hProcess4"/>
    <dgm:cxn modelId="{C7D21386-4175-554B-B4E6-CC7C14C88719}" type="presParOf" srcId="{6F37398B-6216-E342-984E-E0D0E748B746}" destId="{4ED3F64F-570D-BB41-B561-34EE4F9D23D9}" srcOrd="1" destOrd="0" presId="urn:microsoft.com/office/officeart/2005/8/layout/hProcess4"/>
    <dgm:cxn modelId="{413D950D-CDB0-C54F-B056-653B545A5075}" type="presParOf" srcId="{6F37398B-6216-E342-984E-E0D0E748B746}" destId="{01315978-1B1D-0749-A65B-8E4AFA410EDA}" srcOrd="2" destOrd="0" presId="urn:microsoft.com/office/officeart/2005/8/layout/hProcess4"/>
    <dgm:cxn modelId="{08D9CCDA-1F63-A648-86B6-83E28B73518E}" type="presParOf" srcId="{01315978-1B1D-0749-A65B-8E4AFA410EDA}" destId="{169FAAEC-288B-024A-A244-BA65FA890644}" srcOrd="0" destOrd="0" presId="urn:microsoft.com/office/officeart/2005/8/layout/hProcess4"/>
    <dgm:cxn modelId="{3CE7B5B5-A632-AF45-83E8-33F0FBF98F01}" type="presParOf" srcId="{01315978-1B1D-0749-A65B-8E4AFA410EDA}" destId="{AF303E19-DC57-3442-AFE0-A38A5004EEC6}" srcOrd="1" destOrd="0" presId="urn:microsoft.com/office/officeart/2005/8/layout/hProcess4"/>
    <dgm:cxn modelId="{183FFB21-B8BA-5542-A195-EB898510B3DA}" type="presParOf" srcId="{01315978-1B1D-0749-A65B-8E4AFA410EDA}" destId="{9994BDDC-945E-B046-9790-9E42D4E4E2DD}" srcOrd="2" destOrd="0" presId="urn:microsoft.com/office/officeart/2005/8/layout/hProcess4"/>
    <dgm:cxn modelId="{534E0E3C-F706-894E-AB51-7BB82E2B1AB4}" type="presParOf" srcId="{01315978-1B1D-0749-A65B-8E4AFA410EDA}" destId="{BB5ED5EF-75F0-C643-8481-CCF5E9295F2D}" srcOrd="3" destOrd="0" presId="urn:microsoft.com/office/officeart/2005/8/layout/hProcess4"/>
    <dgm:cxn modelId="{906467EB-1BC1-0F43-8BA4-1D455522F15B}" type="presParOf" srcId="{01315978-1B1D-0749-A65B-8E4AFA410EDA}" destId="{D123331E-2F3D-144F-85C8-381A83E5CB8F}" srcOrd="4" destOrd="0" presId="urn:microsoft.com/office/officeart/2005/8/layout/hProcess4"/>
    <dgm:cxn modelId="{0C0DE082-497C-C541-A306-DAE61A3611B5}" type="presParOf" srcId="{6F37398B-6216-E342-984E-E0D0E748B746}" destId="{FB1384F6-D4E3-7647-9684-990A50128788}" srcOrd="3" destOrd="0" presId="urn:microsoft.com/office/officeart/2005/8/layout/hProcess4"/>
    <dgm:cxn modelId="{37396710-F433-BB43-B45F-0534CBAEFA2A}" type="presParOf" srcId="{6F37398B-6216-E342-984E-E0D0E748B746}" destId="{E2C13339-C526-3441-8822-8DE0AB57A608}" srcOrd="4" destOrd="0" presId="urn:microsoft.com/office/officeart/2005/8/layout/hProcess4"/>
    <dgm:cxn modelId="{F0D419CE-47B5-F24B-9E36-FEB0ACF122C7}" type="presParOf" srcId="{E2C13339-C526-3441-8822-8DE0AB57A608}" destId="{CB69C959-5719-B64B-B2F4-4CB7128AA71B}" srcOrd="0" destOrd="0" presId="urn:microsoft.com/office/officeart/2005/8/layout/hProcess4"/>
    <dgm:cxn modelId="{F150A767-D5B8-364C-9E15-CE1718E3D99F}" type="presParOf" srcId="{E2C13339-C526-3441-8822-8DE0AB57A608}" destId="{C87CA441-670C-0448-B9E8-8A5B650F63CF}" srcOrd="1" destOrd="0" presId="urn:microsoft.com/office/officeart/2005/8/layout/hProcess4"/>
    <dgm:cxn modelId="{5C6AA395-40A6-E444-ABD3-427A0777CF46}" type="presParOf" srcId="{E2C13339-C526-3441-8822-8DE0AB57A608}" destId="{63EF1D0B-3C2A-0146-AD96-B7F55C4BFA64}" srcOrd="2" destOrd="0" presId="urn:microsoft.com/office/officeart/2005/8/layout/hProcess4"/>
    <dgm:cxn modelId="{571E628F-3F17-6D4D-B7AE-0C3329BF62D3}" type="presParOf" srcId="{E2C13339-C526-3441-8822-8DE0AB57A608}" destId="{8B9AB9AF-87BC-3948-822F-7328B88B4958}" srcOrd="3" destOrd="0" presId="urn:microsoft.com/office/officeart/2005/8/layout/hProcess4"/>
    <dgm:cxn modelId="{3DC8679E-B122-2444-ABBB-3A59E4864AE7}" type="presParOf" srcId="{E2C13339-C526-3441-8822-8DE0AB57A608}" destId="{596E1BEC-BB32-5446-9620-94F2FA44B9E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A94950E-B080-6742-9597-4DDF4CC56EA0}" type="doc">
      <dgm:prSet loTypeId="urn:microsoft.com/office/officeart/2005/8/layout/hProcess4" loCatId="" qsTypeId="urn:microsoft.com/office/officeart/2005/8/quickstyle/simple1" qsCatId="simple" csTypeId="urn:microsoft.com/office/officeart/2005/8/colors/colorful1" csCatId="colorful" phldr="1"/>
      <dgm:spPr/>
      <dgm:t>
        <a:bodyPr/>
        <a:lstStyle/>
        <a:p>
          <a:endParaRPr lang="en-US"/>
        </a:p>
      </dgm:t>
    </dgm:pt>
    <dgm:pt modelId="{CFFBD1D3-3C34-B04E-9989-AABB2AE1F909}">
      <dgm:prSet phldrT="[Text]" custT="1"/>
      <dgm:spPr/>
      <dgm:t>
        <a:bodyPr/>
        <a:lstStyle/>
        <a:p>
          <a:r>
            <a:rPr lang="en-US" sz="1800" dirty="0"/>
            <a:t>Young Children</a:t>
          </a:r>
        </a:p>
      </dgm:t>
    </dgm:pt>
    <dgm:pt modelId="{3BDF17F4-4645-BF42-B621-349F69032481}" type="parTrans" cxnId="{8233E040-6537-0A49-AEE5-B9895384CE7F}">
      <dgm:prSet/>
      <dgm:spPr/>
      <dgm:t>
        <a:bodyPr/>
        <a:lstStyle/>
        <a:p>
          <a:endParaRPr lang="en-US"/>
        </a:p>
      </dgm:t>
    </dgm:pt>
    <dgm:pt modelId="{D85C4D06-378A-AD40-9687-B82AA895752B}" type="sibTrans" cxnId="{8233E040-6537-0A49-AEE5-B9895384CE7F}">
      <dgm:prSet/>
      <dgm:spPr/>
      <dgm:t>
        <a:bodyPr/>
        <a:lstStyle/>
        <a:p>
          <a:endParaRPr lang="en-US"/>
        </a:p>
      </dgm:t>
    </dgm:pt>
    <dgm:pt modelId="{D223A8F3-A059-FE4E-BA84-0122CDC6E7CA}">
      <dgm:prSet phldrT="[Text]" custT="1"/>
      <dgm:spPr>
        <a:solidFill>
          <a:srgbClr val="C00000"/>
        </a:solidFill>
      </dgm:spPr>
      <dgm:t>
        <a:bodyPr/>
        <a:lstStyle/>
        <a:p>
          <a:r>
            <a:rPr lang="en-US" sz="1800" dirty="0"/>
            <a:t>Older Children</a:t>
          </a:r>
        </a:p>
      </dgm:t>
    </dgm:pt>
    <dgm:pt modelId="{67A7E418-6D8B-A34C-94BB-2F82E40CFA4C}" type="parTrans" cxnId="{23D8F666-6DC3-D84A-A459-87FF6CA0DACB}">
      <dgm:prSet/>
      <dgm:spPr/>
      <dgm:t>
        <a:bodyPr/>
        <a:lstStyle/>
        <a:p>
          <a:endParaRPr lang="en-US"/>
        </a:p>
      </dgm:t>
    </dgm:pt>
    <dgm:pt modelId="{F53EB830-D801-7B4C-9EBF-5D73907561C3}" type="sibTrans" cxnId="{23D8F666-6DC3-D84A-A459-87FF6CA0DACB}">
      <dgm:prSet/>
      <dgm:spPr>
        <a:solidFill>
          <a:srgbClr val="C00000"/>
        </a:solidFill>
      </dgm:spPr>
      <dgm:t>
        <a:bodyPr/>
        <a:lstStyle/>
        <a:p>
          <a:endParaRPr lang="en-US"/>
        </a:p>
      </dgm:t>
    </dgm:pt>
    <dgm:pt modelId="{14EEB7EB-6FFB-3442-BFB2-02509FE2E1BF}">
      <dgm:prSet phldrT="[Text]" custT="1"/>
      <dgm:spPr>
        <a:solidFill>
          <a:schemeClr val="accent6"/>
        </a:solidFill>
      </dgm:spPr>
      <dgm:t>
        <a:bodyPr/>
        <a:lstStyle/>
        <a:p>
          <a:r>
            <a:rPr lang="en-US" sz="1800" dirty="0"/>
            <a:t>Young Adolescents </a:t>
          </a:r>
        </a:p>
      </dgm:t>
    </dgm:pt>
    <dgm:pt modelId="{4A0A6596-879E-AF40-8C73-1E93041E2D4A}" type="parTrans" cxnId="{5E71BE0E-08D8-5D4B-8CC1-FB3E4BDBE20E}">
      <dgm:prSet/>
      <dgm:spPr/>
      <dgm:t>
        <a:bodyPr/>
        <a:lstStyle/>
        <a:p>
          <a:endParaRPr lang="en-US"/>
        </a:p>
      </dgm:t>
    </dgm:pt>
    <dgm:pt modelId="{FC244D5E-7800-B140-B9CA-75935271D2C4}" type="sibTrans" cxnId="{5E71BE0E-08D8-5D4B-8CC1-FB3E4BDBE20E}">
      <dgm:prSet/>
      <dgm:spPr>
        <a:solidFill>
          <a:schemeClr val="accent6"/>
        </a:solidFill>
      </dgm:spPr>
      <dgm:t>
        <a:bodyPr/>
        <a:lstStyle/>
        <a:p>
          <a:endParaRPr lang="en-US"/>
        </a:p>
      </dgm:t>
    </dgm:pt>
    <dgm:pt modelId="{63C1013A-39CF-E948-93B1-3AC7C57C1387}">
      <dgm:prSet phldrT="[Text]" custT="1"/>
      <dgm:spPr/>
      <dgm:t>
        <a:bodyPr/>
        <a:lstStyle/>
        <a:p>
          <a:r>
            <a:rPr lang="en-US" sz="1800" dirty="0"/>
            <a:t>Encourage</a:t>
          </a:r>
        </a:p>
      </dgm:t>
    </dgm:pt>
    <dgm:pt modelId="{4A99AF9B-B55F-3541-8EAB-0E6EE21FE934}" type="parTrans" cxnId="{B20C3A8C-A999-4244-B0D0-8ACFF45D90FB}">
      <dgm:prSet/>
      <dgm:spPr/>
      <dgm:t>
        <a:bodyPr/>
        <a:lstStyle/>
        <a:p>
          <a:endParaRPr lang="en-US"/>
        </a:p>
      </dgm:t>
    </dgm:pt>
    <dgm:pt modelId="{40AA298F-8C4C-9044-9EF5-9362BCAD27CB}" type="sibTrans" cxnId="{B20C3A8C-A999-4244-B0D0-8ACFF45D90FB}">
      <dgm:prSet/>
      <dgm:spPr/>
      <dgm:t>
        <a:bodyPr/>
        <a:lstStyle/>
        <a:p>
          <a:endParaRPr lang="en-US"/>
        </a:p>
      </dgm:t>
    </dgm:pt>
    <dgm:pt modelId="{86724411-C622-D543-AEF0-7107564F13D9}">
      <dgm:prSet phldrT="[Text]" custT="1"/>
      <dgm:spPr/>
      <dgm:t>
        <a:bodyPr/>
        <a:lstStyle/>
        <a:p>
          <a:r>
            <a:rPr lang="en-US" sz="1800" dirty="0"/>
            <a:t>Older Adolescents  </a:t>
          </a:r>
        </a:p>
      </dgm:t>
    </dgm:pt>
    <dgm:pt modelId="{1FC2CFBD-6B9E-2849-B71D-9A6A74650BCA}" type="parTrans" cxnId="{CB05A8C8-919C-DB4C-9E9C-F8D8CF14A5B8}">
      <dgm:prSet/>
      <dgm:spPr/>
      <dgm:t>
        <a:bodyPr/>
        <a:lstStyle/>
        <a:p>
          <a:endParaRPr lang="en-US"/>
        </a:p>
      </dgm:t>
    </dgm:pt>
    <dgm:pt modelId="{88A5ED2F-C57B-8C4F-86F7-1BACA64527BC}" type="sibTrans" cxnId="{CB05A8C8-919C-DB4C-9E9C-F8D8CF14A5B8}">
      <dgm:prSet/>
      <dgm:spPr/>
      <dgm:t>
        <a:bodyPr/>
        <a:lstStyle/>
        <a:p>
          <a:endParaRPr lang="en-US"/>
        </a:p>
      </dgm:t>
    </dgm:pt>
    <dgm:pt modelId="{7255CBCA-E1BE-8741-8D2A-6975B594308D}">
      <dgm:prSet phldrT="[Text]" custT="1"/>
      <dgm:spPr/>
      <dgm:t>
        <a:bodyPr/>
        <a:lstStyle/>
        <a:p>
          <a:r>
            <a:rPr lang="en-US" sz="1800"/>
            <a:t>Encourage</a:t>
          </a:r>
          <a:endParaRPr lang="en-US" sz="1800" dirty="0"/>
        </a:p>
      </dgm:t>
    </dgm:pt>
    <dgm:pt modelId="{291A6431-11F2-4142-9F43-84B150C4F302}" type="parTrans" cxnId="{75285E84-1A2E-7740-992E-FCAC7423B7E2}">
      <dgm:prSet/>
      <dgm:spPr/>
      <dgm:t>
        <a:bodyPr/>
        <a:lstStyle/>
        <a:p>
          <a:endParaRPr lang="en-US"/>
        </a:p>
      </dgm:t>
    </dgm:pt>
    <dgm:pt modelId="{BA76C0B2-A031-6A4B-BAE8-451615232352}" type="sibTrans" cxnId="{75285E84-1A2E-7740-992E-FCAC7423B7E2}">
      <dgm:prSet/>
      <dgm:spPr/>
      <dgm:t>
        <a:bodyPr/>
        <a:lstStyle/>
        <a:p>
          <a:endParaRPr lang="en-US"/>
        </a:p>
      </dgm:t>
    </dgm:pt>
    <dgm:pt modelId="{ED00181D-CCD1-1E4C-A04E-C891F24ACE7C}">
      <dgm:prSet phldrT="[Text]" custT="1"/>
      <dgm:spPr/>
      <dgm:t>
        <a:bodyPr/>
        <a:lstStyle/>
        <a:p>
          <a:r>
            <a:rPr lang="en-US" sz="1800" dirty="0"/>
            <a:t>Encourage</a:t>
          </a:r>
        </a:p>
      </dgm:t>
    </dgm:pt>
    <dgm:pt modelId="{F62AAA2F-4537-4C4C-94FE-A297EBB0ED72}" type="sibTrans" cxnId="{EB8113D2-BD8F-8E4D-B4C8-F3FF68E710F4}">
      <dgm:prSet/>
      <dgm:spPr/>
      <dgm:t>
        <a:bodyPr/>
        <a:lstStyle/>
        <a:p>
          <a:endParaRPr lang="en-US"/>
        </a:p>
      </dgm:t>
    </dgm:pt>
    <dgm:pt modelId="{7D8C8516-C8D8-B940-AB68-3D6E31845302}" type="parTrans" cxnId="{EB8113D2-BD8F-8E4D-B4C8-F3FF68E710F4}">
      <dgm:prSet/>
      <dgm:spPr/>
      <dgm:t>
        <a:bodyPr/>
        <a:lstStyle/>
        <a:p>
          <a:endParaRPr lang="en-US"/>
        </a:p>
      </dgm:t>
    </dgm:pt>
    <dgm:pt modelId="{977CC179-145D-BA41-A2D8-7004D5BA62F9}">
      <dgm:prSet phldrT="[Text]" custT="1"/>
      <dgm:spPr/>
      <dgm:t>
        <a:bodyPr/>
        <a:lstStyle/>
        <a:p>
          <a:r>
            <a:rPr lang="en-US" sz="1800" dirty="0"/>
            <a:t>Equip</a:t>
          </a:r>
        </a:p>
      </dgm:t>
    </dgm:pt>
    <dgm:pt modelId="{ADE7E4CD-2CDA-8E47-9A9C-07875EE325D4}" type="parTrans" cxnId="{765A914A-B404-4B4B-A6AE-FDA315817AA3}">
      <dgm:prSet/>
      <dgm:spPr/>
      <dgm:t>
        <a:bodyPr/>
        <a:lstStyle/>
        <a:p>
          <a:endParaRPr lang="en-US"/>
        </a:p>
      </dgm:t>
    </dgm:pt>
    <dgm:pt modelId="{A7159941-4E8E-5447-9703-F5250ECAAB7A}" type="sibTrans" cxnId="{765A914A-B404-4B4B-A6AE-FDA315817AA3}">
      <dgm:prSet/>
      <dgm:spPr/>
      <dgm:t>
        <a:bodyPr/>
        <a:lstStyle/>
        <a:p>
          <a:endParaRPr lang="en-US"/>
        </a:p>
      </dgm:t>
    </dgm:pt>
    <dgm:pt modelId="{A8539084-D84C-D74E-92D2-6E7336F90FDA}">
      <dgm:prSet phldrT="[Text]" custT="1"/>
      <dgm:spPr/>
      <dgm:t>
        <a:bodyPr/>
        <a:lstStyle/>
        <a:p>
          <a:r>
            <a:rPr lang="en-US" sz="1800" dirty="0"/>
            <a:t>Engage </a:t>
          </a:r>
        </a:p>
      </dgm:t>
    </dgm:pt>
    <dgm:pt modelId="{ABAC769A-EA8E-1F40-B8F5-7BE86E3C0613}" type="parTrans" cxnId="{A169FE9F-8941-2B42-9630-9721B4553948}">
      <dgm:prSet/>
      <dgm:spPr/>
      <dgm:t>
        <a:bodyPr/>
        <a:lstStyle/>
        <a:p>
          <a:endParaRPr lang="en-US"/>
        </a:p>
      </dgm:t>
    </dgm:pt>
    <dgm:pt modelId="{A2F2177A-8E67-0148-B6E9-EE59A400BB55}" type="sibTrans" cxnId="{A169FE9F-8941-2B42-9630-9721B4553948}">
      <dgm:prSet/>
      <dgm:spPr/>
      <dgm:t>
        <a:bodyPr/>
        <a:lstStyle/>
        <a:p>
          <a:endParaRPr lang="en-US"/>
        </a:p>
      </dgm:t>
    </dgm:pt>
    <dgm:pt modelId="{006CBC83-5D83-8042-B244-A4D43E779CFD}">
      <dgm:prSet phldrT="[Text]" custT="1"/>
      <dgm:spPr/>
      <dgm:t>
        <a:bodyPr/>
        <a:lstStyle/>
        <a:p>
          <a:r>
            <a:rPr lang="en-US" sz="1800" dirty="0"/>
            <a:t>Encourage</a:t>
          </a:r>
        </a:p>
      </dgm:t>
    </dgm:pt>
    <dgm:pt modelId="{567FDA97-978D-4643-B2C8-0E5DD2F02669}" type="sibTrans" cxnId="{30D23880-5970-B246-BB71-C3098BC2C85A}">
      <dgm:prSet/>
      <dgm:spPr/>
      <dgm:t>
        <a:bodyPr/>
        <a:lstStyle/>
        <a:p>
          <a:endParaRPr lang="en-US"/>
        </a:p>
      </dgm:t>
    </dgm:pt>
    <dgm:pt modelId="{3B8677A2-D680-394A-B1E8-E2878FCC36FE}" type="parTrans" cxnId="{30D23880-5970-B246-BB71-C3098BC2C85A}">
      <dgm:prSet/>
      <dgm:spPr/>
      <dgm:t>
        <a:bodyPr/>
        <a:lstStyle/>
        <a:p>
          <a:endParaRPr lang="en-US"/>
        </a:p>
      </dgm:t>
    </dgm:pt>
    <dgm:pt modelId="{DBECDE20-9574-0D49-9E19-81814931B085}">
      <dgm:prSet custT="1"/>
      <dgm:spPr/>
      <dgm:t>
        <a:bodyPr/>
        <a:lstStyle/>
        <a:p>
          <a:r>
            <a:rPr lang="en-US" sz="1800"/>
            <a:t>Equip</a:t>
          </a:r>
          <a:endParaRPr lang="en-US" sz="1800" dirty="0"/>
        </a:p>
      </dgm:t>
    </dgm:pt>
    <dgm:pt modelId="{36A4D7CE-8953-8B47-BD0D-CB770F85A55C}" type="parTrans" cxnId="{E77A2956-EAA1-7B46-94CE-22B429A75C53}">
      <dgm:prSet/>
      <dgm:spPr/>
      <dgm:t>
        <a:bodyPr/>
        <a:lstStyle/>
        <a:p>
          <a:endParaRPr lang="en-US"/>
        </a:p>
      </dgm:t>
    </dgm:pt>
    <dgm:pt modelId="{5BDDC9E7-70A6-624E-A360-BFEF47ABBEFB}" type="sibTrans" cxnId="{E77A2956-EAA1-7B46-94CE-22B429A75C53}">
      <dgm:prSet/>
      <dgm:spPr/>
      <dgm:t>
        <a:bodyPr/>
        <a:lstStyle/>
        <a:p>
          <a:endParaRPr lang="en-US"/>
        </a:p>
      </dgm:t>
    </dgm:pt>
    <dgm:pt modelId="{57348DAD-3DBD-ED46-BC31-9A9A3331CE9D}">
      <dgm:prSet custT="1"/>
      <dgm:spPr/>
      <dgm:t>
        <a:bodyPr/>
        <a:lstStyle/>
        <a:p>
          <a:r>
            <a:rPr lang="en-US" sz="1800" dirty="0"/>
            <a:t>Engage </a:t>
          </a:r>
        </a:p>
      </dgm:t>
    </dgm:pt>
    <dgm:pt modelId="{781CAAD2-D4A7-AA46-AA6F-3CCC5DC38E5B}" type="parTrans" cxnId="{352ABE56-9D92-1245-AB2B-9206B99E7C1F}">
      <dgm:prSet/>
      <dgm:spPr/>
      <dgm:t>
        <a:bodyPr/>
        <a:lstStyle/>
        <a:p>
          <a:endParaRPr lang="en-US"/>
        </a:p>
      </dgm:t>
    </dgm:pt>
    <dgm:pt modelId="{A1DBF513-FC3C-0A49-BB93-62F4230163EE}" type="sibTrans" cxnId="{352ABE56-9D92-1245-AB2B-9206B99E7C1F}">
      <dgm:prSet/>
      <dgm:spPr/>
      <dgm:t>
        <a:bodyPr/>
        <a:lstStyle/>
        <a:p>
          <a:endParaRPr lang="en-US"/>
        </a:p>
      </dgm:t>
    </dgm:pt>
    <dgm:pt modelId="{C6FDC617-D2E5-CE45-95C9-3EB90A91D7CC}">
      <dgm:prSet custT="1"/>
      <dgm:spPr/>
      <dgm:t>
        <a:bodyPr/>
        <a:lstStyle/>
        <a:p>
          <a:r>
            <a:rPr lang="en-US" sz="1800"/>
            <a:t>Equip</a:t>
          </a:r>
          <a:endParaRPr lang="en-US" sz="1800" dirty="0"/>
        </a:p>
      </dgm:t>
    </dgm:pt>
    <dgm:pt modelId="{D887EF7E-3B83-4740-93EE-88B0A3263C76}" type="parTrans" cxnId="{6544692A-2274-F54B-89C1-977EFF0E54F6}">
      <dgm:prSet/>
      <dgm:spPr/>
      <dgm:t>
        <a:bodyPr/>
        <a:lstStyle/>
        <a:p>
          <a:endParaRPr lang="en-US"/>
        </a:p>
      </dgm:t>
    </dgm:pt>
    <dgm:pt modelId="{F8E3177D-721B-1541-9015-A1387E6C3373}" type="sibTrans" cxnId="{6544692A-2274-F54B-89C1-977EFF0E54F6}">
      <dgm:prSet/>
      <dgm:spPr/>
      <dgm:t>
        <a:bodyPr/>
        <a:lstStyle/>
        <a:p>
          <a:endParaRPr lang="en-US"/>
        </a:p>
      </dgm:t>
    </dgm:pt>
    <dgm:pt modelId="{94927329-5161-6F4E-B31E-A89181D3375E}">
      <dgm:prSet custT="1"/>
      <dgm:spPr/>
      <dgm:t>
        <a:bodyPr/>
        <a:lstStyle/>
        <a:p>
          <a:r>
            <a:rPr lang="en-US" sz="1800" dirty="0"/>
            <a:t>Engage </a:t>
          </a:r>
        </a:p>
      </dgm:t>
    </dgm:pt>
    <dgm:pt modelId="{37554418-C559-5548-94E0-E84E13DBFF04}" type="parTrans" cxnId="{29F583B6-A4D8-EA47-95BB-05C76BB78BFE}">
      <dgm:prSet/>
      <dgm:spPr/>
      <dgm:t>
        <a:bodyPr/>
        <a:lstStyle/>
        <a:p>
          <a:endParaRPr lang="en-US"/>
        </a:p>
      </dgm:t>
    </dgm:pt>
    <dgm:pt modelId="{B789C3C6-2D3C-234C-8BE3-38DAAB8C72EB}" type="sibTrans" cxnId="{29F583B6-A4D8-EA47-95BB-05C76BB78BFE}">
      <dgm:prSet/>
      <dgm:spPr/>
      <dgm:t>
        <a:bodyPr/>
        <a:lstStyle/>
        <a:p>
          <a:endParaRPr lang="en-US"/>
        </a:p>
      </dgm:t>
    </dgm:pt>
    <dgm:pt modelId="{DE2CCC55-D822-624C-AA3B-7E596D3CFACB}">
      <dgm:prSet custT="1"/>
      <dgm:spPr/>
      <dgm:t>
        <a:bodyPr/>
        <a:lstStyle/>
        <a:p>
          <a:r>
            <a:rPr lang="en-US" sz="1800"/>
            <a:t>Equip</a:t>
          </a:r>
          <a:endParaRPr lang="en-US" sz="1800" dirty="0"/>
        </a:p>
      </dgm:t>
    </dgm:pt>
    <dgm:pt modelId="{616F7CB8-FB36-5443-830F-D77A46FB9EC9}" type="parTrans" cxnId="{3CD491EE-7B65-1F4C-BE91-9C92FBF1917E}">
      <dgm:prSet/>
      <dgm:spPr/>
      <dgm:t>
        <a:bodyPr/>
        <a:lstStyle/>
        <a:p>
          <a:endParaRPr lang="en-US"/>
        </a:p>
      </dgm:t>
    </dgm:pt>
    <dgm:pt modelId="{CA39F2AD-EE32-184D-B7F7-F5815F035DFE}" type="sibTrans" cxnId="{3CD491EE-7B65-1F4C-BE91-9C92FBF1917E}">
      <dgm:prSet/>
      <dgm:spPr/>
      <dgm:t>
        <a:bodyPr/>
        <a:lstStyle/>
        <a:p>
          <a:endParaRPr lang="en-US"/>
        </a:p>
      </dgm:t>
    </dgm:pt>
    <dgm:pt modelId="{6767F518-62EC-C24F-8BB1-7103959CF23A}">
      <dgm:prSet custT="1"/>
      <dgm:spPr/>
      <dgm:t>
        <a:bodyPr/>
        <a:lstStyle/>
        <a:p>
          <a:r>
            <a:rPr lang="en-US" sz="1800" dirty="0"/>
            <a:t>Engage </a:t>
          </a:r>
        </a:p>
      </dgm:t>
    </dgm:pt>
    <dgm:pt modelId="{DD5DE18B-5FA8-2C4B-9CFE-95D740D46503}" type="parTrans" cxnId="{B40D9B91-35D3-BC4F-8EAF-0DAA6BC4E50F}">
      <dgm:prSet/>
      <dgm:spPr/>
      <dgm:t>
        <a:bodyPr/>
        <a:lstStyle/>
        <a:p>
          <a:endParaRPr lang="en-US"/>
        </a:p>
      </dgm:t>
    </dgm:pt>
    <dgm:pt modelId="{68D4D0EB-0B2B-EB49-B511-2A55970A79A1}" type="sibTrans" cxnId="{B40D9B91-35D3-BC4F-8EAF-0DAA6BC4E50F}">
      <dgm:prSet/>
      <dgm:spPr/>
      <dgm:t>
        <a:bodyPr/>
        <a:lstStyle/>
        <a:p>
          <a:endParaRPr lang="en-US"/>
        </a:p>
      </dgm:t>
    </dgm:pt>
    <dgm:pt modelId="{740AE393-E21F-5147-9C62-DC6E8DA9CE74}" type="pres">
      <dgm:prSet presAssocID="{DA94950E-B080-6742-9597-4DDF4CC56EA0}" presName="Name0" presStyleCnt="0">
        <dgm:presLayoutVars>
          <dgm:dir/>
          <dgm:animLvl val="lvl"/>
          <dgm:resizeHandles val="exact"/>
        </dgm:presLayoutVars>
      </dgm:prSet>
      <dgm:spPr/>
    </dgm:pt>
    <dgm:pt modelId="{C9FE4D0A-6CBC-0D4F-B2FB-C0B88ED13807}" type="pres">
      <dgm:prSet presAssocID="{DA94950E-B080-6742-9597-4DDF4CC56EA0}" presName="tSp" presStyleCnt="0"/>
      <dgm:spPr/>
    </dgm:pt>
    <dgm:pt modelId="{27E614DA-CB72-3A45-9B7E-4643DC2782AA}" type="pres">
      <dgm:prSet presAssocID="{DA94950E-B080-6742-9597-4DDF4CC56EA0}" presName="bSp" presStyleCnt="0"/>
      <dgm:spPr/>
    </dgm:pt>
    <dgm:pt modelId="{7F98E5D6-6D61-A547-B321-70D5D96D7156}" type="pres">
      <dgm:prSet presAssocID="{DA94950E-B080-6742-9597-4DDF4CC56EA0}" presName="process" presStyleCnt="0"/>
      <dgm:spPr/>
    </dgm:pt>
    <dgm:pt modelId="{F2BE0FEB-A5A8-6B48-A8E9-09A120E6B284}" type="pres">
      <dgm:prSet presAssocID="{CFFBD1D3-3C34-B04E-9989-AABB2AE1F909}" presName="composite1" presStyleCnt="0"/>
      <dgm:spPr/>
    </dgm:pt>
    <dgm:pt modelId="{6065C1FA-CEE9-EA46-8B52-B291DBFD1067}" type="pres">
      <dgm:prSet presAssocID="{CFFBD1D3-3C34-B04E-9989-AABB2AE1F909}" presName="dummyNode1" presStyleLbl="node1" presStyleIdx="0" presStyleCnt="4"/>
      <dgm:spPr/>
    </dgm:pt>
    <dgm:pt modelId="{767AA270-BC27-8340-9DF7-8ABDAEC87270}" type="pres">
      <dgm:prSet presAssocID="{CFFBD1D3-3C34-B04E-9989-AABB2AE1F909}" presName="childNode1" presStyleLbl="bgAcc1" presStyleIdx="0" presStyleCnt="4" custScaleY="115595">
        <dgm:presLayoutVars>
          <dgm:bulletEnabled val="1"/>
        </dgm:presLayoutVars>
      </dgm:prSet>
      <dgm:spPr/>
    </dgm:pt>
    <dgm:pt modelId="{061AAD88-DFB6-BE44-B886-B24375B8E485}" type="pres">
      <dgm:prSet presAssocID="{CFFBD1D3-3C34-B04E-9989-AABB2AE1F909}" presName="childNode1tx" presStyleLbl="bgAcc1" presStyleIdx="0" presStyleCnt="4">
        <dgm:presLayoutVars>
          <dgm:bulletEnabled val="1"/>
        </dgm:presLayoutVars>
      </dgm:prSet>
      <dgm:spPr/>
    </dgm:pt>
    <dgm:pt modelId="{43DD04E1-E2EF-2C43-95D5-34CEE192048B}" type="pres">
      <dgm:prSet presAssocID="{CFFBD1D3-3C34-B04E-9989-AABB2AE1F909}" presName="parentNode1" presStyleLbl="node1" presStyleIdx="0" presStyleCnt="4">
        <dgm:presLayoutVars>
          <dgm:chMax val="1"/>
          <dgm:bulletEnabled val="1"/>
        </dgm:presLayoutVars>
      </dgm:prSet>
      <dgm:spPr/>
    </dgm:pt>
    <dgm:pt modelId="{BCDB7ABD-0BF0-A54C-A5C7-B43325F17B3F}" type="pres">
      <dgm:prSet presAssocID="{CFFBD1D3-3C34-B04E-9989-AABB2AE1F909}" presName="connSite1" presStyleCnt="0"/>
      <dgm:spPr/>
    </dgm:pt>
    <dgm:pt modelId="{BED764C3-B2F1-4945-9987-82534E617405}" type="pres">
      <dgm:prSet presAssocID="{D85C4D06-378A-AD40-9687-B82AA895752B}" presName="Name9" presStyleLbl="sibTrans2D1" presStyleIdx="0" presStyleCnt="3"/>
      <dgm:spPr/>
    </dgm:pt>
    <dgm:pt modelId="{A6D5C2F9-48B2-A34B-8C45-6769FEAFC5E8}" type="pres">
      <dgm:prSet presAssocID="{D223A8F3-A059-FE4E-BA84-0122CDC6E7CA}" presName="composite2" presStyleCnt="0"/>
      <dgm:spPr/>
    </dgm:pt>
    <dgm:pt modelId="{7928FC73-AA53-2E43-8C55-B93E10012A8A}" type="pres">
      <dgm:prSet presAssocID="{D223A8F3-A059-FE4E-BA84-0122CDC6E7CA}" presName="dummyNode2" presStyleLbl="node1" presStyleIdx="0" presStyleCnt="4"/>
      <dgm:spPr/>
    </dgm:pt>
    <dgm:pt modelId="{4F4545E9-C735-4F45-B793-95517853D2F2}" type="pres">
      <dgm:prSet presAssocID="{D223A8F3-A059-FE4E-BA84-0122CDC6E7CA}" presName="childNode2" presStyleLbl="bgAcc1" presStyleIdx="1" presStyleCnt="4" custScaleY="116182">
        <dgm:presLayoutVars>
          <dgm:bulletEnabled val="1"/>
        </dgm:presLayoutVars>
      </dgm:prSet>
      <dgm:spPr/>
    </dgm:pt>
    <dgm:pt modelId="{2DB30647-EE56-9441-9269-4E9CB7EB7827}" type="pres">
      <dgm:prSet presAssocID="{D223A8F3-A059-FE4E-BA84-0122CDC6E7CA}" presName="childNode2tx" presStyleLbl="bgAcc1" presStyleIdx="1" presStyleCnt="4">
        <dgm:presLayoutVars>
          <dgm:bulletEnabled val="1"/>
        </dgm:presLayoutVars>
      </dgm:prSet>
      <dgm:spPr/>
    </dgm:pt>
    <dgm:pt modelId="{304CC535-CD3C-3443-8F82-568F1FA60F85}" type="pres">
      <dgm:prSet presAssocID="{D223A8F3-A059-FE4E-BA84-0122CDC6E7CA}" presName="parentNode2" presStyleLbl="node1" presStyleIdx="1" presStyleCnt="4">
        <dgm:presLayoutVars>
          <dgm:chMax val="0"/>
          <dgm:bulletEnabled val="1"/>
        </dgm:presLayoutVars>
      </dgm:prSet>
      <dgm:spPr/>
    </dgm:pt>
    <dgm:pt modelId="{93855EB0-382B-474E-9143-49AC27226829}" type="pres">
      <dgm:prSet presAssocID="{D223A8F3-A059-FE4E-BA84-0122CDC6E7CA}" presName="connSite2" presStyleCnt="0"/>
      <dgm:spPr/>
    </dgm:pt>
    <dgm:pt modelId="{B53384E2-30F9-F540-AE15-A0F90FF0A4E7}" type="pres">
      <dgm:prSet presAssocID="{F53EB830-D801-7B4C-9EBF-5D73907561C3}" presName="Name18" presStyleLbl="sibTrans2D1" presStyleIdx="1" presStyleCnt="3"/>
      <dgm:spPr/>
    </dgm:pt>
    <dgm:pt modelId="{9B87FD84-C448-6A4F-8406-FEF8789310B5}" type="pres">
      <dgm:prSet presAssocID="{14EEB7EB-6FFB-3442-BFB2-02509FE2E1BF}" presName="composite1" presStyleCnt="0"/>
      <dgm:spPr/>
    </dgm:pt>
    <dgm:pt modelId="{FCE4CE9E-EC24-EF49-A120-369EA9E77A57}" type="pres">
      <dgm:prSet presAssocID="{14EEB7EB-6FFB-3442-BFB2-02509FE2E1BF}" presName="dummyNode1" presStyleLbl="node1" presStyleIdx="1" presStyleCnt="4"/>
      <dgm:spPr/>
    </dgm:pt>
    <dgm:pt modelId="{F0A6CBC8-DA43-294E-ADC8-05B595A90532}" type="pres">
      <dgm:prSet presAssocID="{14EEB7EB-6FFB-3442-BFB2-02509FE2E1BF}" presName="childNode1" presStyleLbl="bgAcc1" presStyleIdx="2" presStyleCnt="4" custScaleY="115513">
        <dgm:presLayoutVars>
          <dgm:bulletEnabled val="1"/>
        </dgm:presLayoutVars>
      </dgm:prSet>
      <dgm:spPr/>
    </dgm:pt>
    <dgm:pt modelId="{32BD1CD8-FDE5-8A4C-B971-605E0003814E}" type="pres">
      <dgm:prSet presAssocID="{14EEB7EB-6FFB-3442-BFB2-02509FE2E1BF}" presName="childNode1tx" presStyleLbl="bgAcc1" presStyleIdx="2" presStyleCnt="4">
        <dgm:presLayoutVars>
          <dgm:bulletEnabled val="1"/>
        </dgm:presLayoutVars>
      </dgm:prSet>
      <dgm:spPr/>
    </dgm:pt>
    <dgm:pt modelId="{4EF30B0E-8F40-FB4E-8D5E-CE778710B4C8}" type="pres">
      <dgm:prSet presAssocID="{14EEB7EB-6FFB-3442-BFB2-02509FE2E1BF}" presName="parentNode1" presStyleLbl="node1" presStyleIdx="2" presStyleCnt="4">
        <dgm:presLayoutVars>
          <dgm:chMax val="1"/>
          <dgm:bulletEnabled val="1"/>
        </dgm:presLayoutVars>
      </dgm:prSet>
      <dgm:spPr/>
    </dgm:pt>
    <dgm:pt modelId="{885D8D5B-AFF8-7A44-A1F0-5868E5BCDC1E}" type="pres">
      <dgm:prSet presAssocID="{14EEB7EB-6FFB-3442-BFB2-02509FE2E1BF}" presName="connSite1" presStyleCnt="0"/>
      <dgm:spPr/>
    </dgm:pt>
    <dgm:pt modelId="{5A246202-A550-494C-A654-F20907B3375E}" type="pres">
      <dgm:prSet presAssocID="{FC244D5E-7800-B140-B9CA-75935271D2C4}" presName="Name9" presStyleLbl="sibTrans2D1" presStyleIdx="2" presStyleCnt="3"/>
      <dgm:spPr/>
    </dgm:pt>
    <dgm:pt modelId="{3489FD69-9BA1-3742-822A-600535F98FE6}" type="pres">
      <dgm:prSet presAssocID="{86724411-C622-D543-AEF0-7107564F13D9}" presName="composite2" presStyleCnt="0"/>
      <dgm:spPr/>
    </dgm:pt>
    <dgm:pt modelId="{78C8A784-4E33-174E-9E44-C1663D71629C}" type="pres">
      <dgm:prSet presAssocID="{86724411-C622-D543-AEF0-7107564F13D9}" presName="dummyNode2" presStyleLbl="node1" presStyleIdx="2" presStyleCnt="4"/>
      <dgm:spPr/>
    </dgm:pt>
    <dgm:pt modelId="{FC63F893-807D-7D49-9C23-B768F1A0EC27}" type="pres">
      <dgm:prSet presAssocID="{86724411-C622-D543-AEF0-7107564F13D9}" presName="childNode2" presStyleLbl="bgAcc1" presStyleIdx="3" presStyleCnt="4" custScaleY="116343">
        <dgm:presLayoutVars>
          <dgm:bulletEnabled val="1"/>
        </dgm:presLayoutVars>
      </dgm:prSet>
      <dgm:spPr/>
    </dgm:pt>
    <dgm:pt modelId="{230341C4-BF06-EB4C-9B80-511B65AEC0D2}" type="pres">
      <dgm:prSet presAssocID="{86724411-C622-D543-AEF0-7107564F13D9}" presName="childNode2tx" presStyleLbl="bgAcc1" presStyleIdx="3" presStyleCnt="4">
        <dgm:presLayoutVars>
          <dgm:bulletEnabled val="1"/>
        </dgm:presLayoutVars>
      </dgm:prSet>
      <dgm:spPr/>
    </dgm:pt>
    <dgm:pt modelId="{482BB67F-6A11-7B47-9E59-7C46CF0DE255}" type="pres">
      <dgm:prSet presAssocID="{86724411-C622-D543-AEF0-7107564F13D9}" presName="parentNode2" presStyleLbl="node1" presStyleIdx="3" presStyleCnt="4">
        <dgm:presLayoutVars>
          <dgm:chMax val="0"/>
          <dgm:bulletEnabled val="1"/>
        </dgm:presLayoutVars>
      </dgm:prSet>
      <dgm:spPr/>
    </dgm:pt>
    <dgm:pt modelId="{065E51A0-8831-804F-B1EE-B7A359D783B0}" type="pres">
      <dgm:prSet presAssocID="{86724411-C622-D543-AEF0-7107564F13D9}" presName="connSite2" presStyleCnt="0"/>
      <dgm:spPr/>
    </dgm:pt>
  </dgm:ptLst>
  <dgm:cxnLst>
    <dgm:cxn modelId="{B19A8300-7343-5847-A507-13001A7C46D3}" type="presOf" srcId="{D223A8F3-A059-FE4E-BA84-0122CDC6E7CA}" destId="{304CC535-CD3C-3443-8F82-568F1FA60F85}" srcOrd="0" destOrd="0" presId="urn:microsoft.com/office/officeart/2005/8/layout/hProcess4"/>
    <dgm:cxn modelId="{ED03F300-30BE-6C48-B068-FB0B3DB080E4}" type="presOf" srcId="{F53EB830-D801-7B4C-9EBF-5D73907561C3}" destId="{B53384E2-30F9-F540-AE15-A0F90FF0A4E7}" srcOrd="0" destOrd="0" presId="urn:microsoft.com/office/officeart/2005/8/layout/hProcess4"/>
    <dgm:cxn modelId="{EBB96802-A756-DA4A-A33A-8000DEE9F3B7}" type="presOf" srcId="{006CBC83-5D83-8042-B244-A4D43E779CFD}" destId="{4F4545E9-C735-4F45-B793-95517853D2F2}" srcOrd="0" destOrd="0" presId="urn:microsoft.com/office/officeart/2005/8/layout/hProcess4"/>
    <dgm:cxn modelId="{5E71BE0E-08D8-5D4B-8CC1-FB3E4BDBE20E}" srcId="{DA94950E-B080-6742-9597-4DDF4CC56EA0}" destId="{14EEB7EB-6FFB-3442-BFB2-02509FE2E1BF}" srcOrd="2" destOrd="0" parTransId="{4A0A6596-879E-AF40-8C73-1E93041E2D4A}" sibTransId="{FC244D5E-7800-B140-B9CA-75935271D2C4}"/>
    <dgm:cxn modelId="{88751D1F-F8F6-1441-B16C-5C55F0FD986B}" type="presOf" srcId="{57348DAD-3DBD-ED46-BC31-9A9A3331CE9D}" destId="{4F4545E9-C735-4F45-B793-95517853D2F2}" srcOrd="0" destOrd="2" presId="urn:microsoft.com/office/officeart/2005/8/layout/hProcess4"/>
    <dgm:cxn modelId="{E2D44620-5363-094D-9FFC-A6A1AFC66E46}" type="presOf" srcId="{DA94950E-B080-6742-9597-4DDF4CC56EA0}" destId="{740AE393-E21F-5147-9C62-DC6E8DA9CE74}" srcOrd="0" destOrd="0" presId="urn:microsoft.com/office/officeart/2005/8/layout/hProcess4"/>
    <dgm:cxn modelId="{19019520-B849-9345-A068-12645E1096DC}" type="presOf" srcId="{14EEB7EB-6FFB-3442-BFB2-02509FE2E1BF}" destId="{4EF30B0E-8F40-FB4E-8D5E-CE778710B4C8}" srcOrd="0" destOrd="0" presId="urn:microsoft.com/office/officeart/2005/8/layout/hProcess4"/>
    <dgm:cxn modelId="{4C6B7824-3BD7-9642-B191-FEF4FB687415}" type="presOf" srcId="{ED00181D-CCD1-1E4C-A04E-C891F24ACE7C}" destId="{061AAD88-DFB6-BE44-B886-B24375B8E485}" srcOrd="1" destOrd="0" presId="urn:microsoft.com/office/officeart/2005/8/layout/hProcess4"/>
    <dgm:cxn modelId="{6544692A-2274-F54B-89C1-977EFF0E54F6}" srcId="{14EEB7EB-6FFB-3442-BFB2-02509FE2E1BF}" destId="{C6FDC617-D2E5-CE45-95C9-3EB90A91D7CC}" srcOrd="1" destOrd="0" parTransId="{D887EF7E-3B83-4740-93EE-88B0A3263C76}" sibTransId="{F8E3177D-721B-1541-9015-A1387E6C3373}"/>
    <dgm:cxn modelId="{3CA4A538-CB64-8A43-AE0B-121209907ACB}" type="presOf" srcId="{DBECDE20-9574-0D49-9E19-81814931B085}" destId="{2DB30647-EE56-9441-9269-4E9CB7EB7827}" srcOrd="1" destOrd="1" presId="urn:microsoft.com/office/officeart/2005/8/layout/hProcess4"/>
    <dgm:cxn modelId="{509B6740-2F0A-2044-A7BB-35E8F16EFF4C}" type="presOf" srcId="{977CC179-145D-BA41-A2D8-7004D5BA62F9}" destId="{767AA270-BC27-8340-9DF7-8ABDAEC87270}" srcOrd="0" destOrd="1" presId="urn:microsoft.com/office/officeart/2005/8/layout/hProcess4"/>
    <dgm:cxn modelId="{8233E040-6537-0A49-AEE5-B9895384CE7F}" srcId="{DA94950E-B080-6742-9597-4DDF4CC56EA0}" destId="{CFFBD1D3-3C34-B04E-9989-AABB2AE1F909}" srcOrd="0" destOrd="0" parTransId="{3BDF17F4-4645-BF42-B621-349F69032481}" sibTransId="{D85C4D06-378A-AD40-9687-B82AA895752B}"/>
    <dgm:cxn modelId="{AE094048-130D-344B-8AFC-E076EC8F75DA}" type="presOf" srcId="{006CBC83-5D83-8042-B244-A4D43E779CFD}" destId="{2DB30647-EE56-9441-9269-4E9CB7EB7827}" srcOrd="1" destOrd="0" presId="urn:microsoft.com/office/officeart/2005/8/layout/hProcess4"/>
    <dgm:cxn modelId="{77652F4A-E8DB-814F-9994-E1247702C143}" type="presOf" srcId="{A8539084-D84C-D74E-92D2-6E7336F90FDA}" destId="{061AAD88-DFB6-BE44-B886-B24375B8E485}" srcOrd="1" destOrd="2" presId="urn:microsoft.com/office/officeart/2005/8/layout/hProcess4"/>
    <dgm:cxn modelId="{765A914A-B404-4B4B-A6AE-FDA315817AA3}" srcId="{CFFBD1D3-3C34-B04E-9989-AABB2AE1F909}" destId="{977CC179-145D-BA41-A2D8-7004D5BA62F9}" srcOrd="1" destOrd="0" parTransId="{ADE7E4CD-2CDA-8E47-9A9C-07875EE325D4}" sibTransId="{A7159941-4E8E-5447-9703-F5250ECAAB7A}"/>
    <dgm:cxn modelId="{06D1B253-5267-8541-AC94-DA9C4B12DF60}" type="presOf" srcId="{7255CBCA-E1BE-8741-8D2A-6975B594308D}" destId="{FC63F893-807D-7D49-9C23-B768F1A0EC27}" srcOrd="0" destOrd="0" presId="urn:microsoft.com/office/officeart/2005/8/layout/hProcess4"/>
    <dgm:cxn modelId="{E77A2956-EAA1-7B46-94CE-22B429A75C53}" srcId="{D223A8F3-A059-FE4E-BA84-0122CDC6E7CA}" destId="{DBECDE20-9574-0D49-9E19-81814931B085}" srcOrd="1" destOrd="0" parTransId="{36A4D7CE-8953-8B47-BD0D-CB770F85A55C}" sibTransId="{5BDDC9E7-70A6-624E-A360-BFEF47ABBEFB}"/>
    <dgm:cxn modelId="{352ABE56-9D92-1245-AB2B-9206B99E7C1F}" srcId="{D223A8F3-A059-FE4E-BA84-0122CDC6E7CA}" destId="{57348DAD-3DBD-ED46-BC31-9A9A3331CE9D}" srcOrd="2" destOrd="0" parTransId="{781CAAD2-D4A7-AA46-AA6F-3CCC5DC38E5B}" sibTransId="{A1DBF513-FC3C-0A49-BB93-62F4230163EE}"/>
    <dgm:cxn modelId="{07FD6D60-9AF0-5F43-9EA6-00FC316868F4}" type="presOf" srcId="{57348DAD-3DBD-ED46-BC31-9A9A3331CE9D}" destId="{2DB30647-EE56-9441-9269-4E9CB7EB7827}" srcOrd="1" destOrd="2" presId="urn:microsoft.com/office/officeart/2005/8/layout/hProcess4"/>
    <dgm:cxn modelId="{39202661-1F51-C54E-95C8-8003CFFB94AB}" type="presOf" srcId="{ED00181D-CCD1-1E4C-A04E-C891F24ACE7C}" destId="{767AA270-BC27-8340-9DF7-8ABDAEC87270}" srcOrd="0" destOrd="0" presId="urn:microsoft.com/office/officeart/2005/8/layout/hProcess4"/>
    <dgm:cxn modelId="{2BA5F061-9C19-5848-832E-F56A09402A66}" type="presOf" srcId="{DE2CCC55-D822-624C-AA3B-7E596D3CFACB}" destId="{230341C4-BF06-EB4C-9B80-511B65AEC0D2}" srcOrd="1" destOrd="1" presId="urn:microsoft.com/office/officeart/2005/8/layout/hProcess4"/>
    <dgm:cxn modelId="{23D8F666-6DC3-D84A-A459-87FF6CA0DACB}" srcId="{DA94950E-B080-6742-9597-4DDF4CC56EA0}" destId="{D223A8F3-A059-FE4E-BA84-0122CDC6E7CA}" srcOrd="1" destOrd="0" parTransId="{67A7E418-6D8B-A34C-94BB-2F82E40CFA4C}" sibTransId="{F53EB830-D801-7B4C-9EBF-5D73907561C3}"/>
    <dgm:cxn modelId="{554F176A-29BE-5940-8D32-9E33899E66D2}" type="presOf" srcId="{7255CBCA-E1BE-8741-8D2A-6975B594308D}" destId="{230341C4-BF06-EB4C-9B80-511B65AEC0D2}" srcOrd="1" destOrd="0" presId="urn:microsoft.com/office/officeart/2005/8/layout/hProcess4"/>
    <dgm:cxn modelId="{89A63A6C-483B-A444-A996-34100D1A00FD}" type="presOf" srcId="{CFFBD1D3-3C34-B04E-9989-AABB2AE1F909}" destId="{43DD04E1-E2EF-2C43-95D5-34CEE192048B}" srcOrd="0" destOrd="0" presId="urn:microsoft.com/office/officeart/2005/8/layout/hProcess4"/>
    <dgm:cxn modelId="{02E6956C-25BE-684B-AA1E-C3C0698D267C}" type="presOf" srcId="{6767F518-62EC-C24F-8BB1-7103959CF23A}" destId="{230341C4-BF06-EB4C-9B80-511B65AEC0D2}" srcOrd="1" destOrd="2" presId="urn:microsoft.com/office/officeart/2005/8/layout/hProcess4"/>
    <dgm:cxn modelId="{9013F47A-B2CD-8145-A510-8444A8C1287D}" type="presOf" srcId="{C6FDC617-D2E5-CE45-95C9-3EB90A91D7CC}" destId="{F0A6CBC8-DA43-294E-ADC8-05B595A90532}" srcOrd="0" destOrd="1" presId="urn:microsoft.com/office/officeart/2005/8/layout/hProcess4"/>
    <dgm:cxn modelId="{30D23880-5970-B246-BB71-C3098BC2C85A}" srcId="{D223A8F3-A059-FE4E-BA84-0122CDC6E7CA}" destId="{006CBC83-5D83-8042-B244-A4D43E779CFD}" srcOrd="0" destOrd="0" parTransId="{3B8677A2-D680-394A-B1E8-E2878FCC36FE}" sibTransId="{567FDA97-978D-4643-B2C8-0E5DD2F02669}"/>
    <dgm:cxn modelId="{75285E84-1A2E-7740-992E-FCAC7423B7E2}" srcId="{86724411-C622-D543-AEF0-7107564F13D9}" destId="{7255CBCA-E1BE-8741-8D2A-6975B594308D}" srcOrd="0" destOrd="0" parTransId="{291A6431-11F2-4142-9F43-84B150C4F302}" sibTransId="{BA76C0B2-A031-6A4B-BAE8-451615232352}"/>
    <dgm:cxn modelId="{4903DF89-4EBD-5F4F-B76C-39E425E99DAF}" type="presOf" srcId="{D85C4D06-378A-AD40-9687-B82AA895752B}" destId="{BED764C3-B2F1-4945-9987-82534E617405}" srcOrd="0" destOrd="0" presId="urn:microsoft.com/office/officeart/2005/8/layout/hProcess4"/>
    <dgm:cxn modelId="{B20C3A8C-A999-4244-B0D0-8ACFF45D90FB}" srcId="{14EEB7EB-6FFB-3442-BFB2-02509FE2E1BF}" destId="{63C1013A-39CF-E948-93B1-3AC7C57C1387}" srcOrd="0" destOrd="0" parTransId="{4A99AF9B-B55F-3541-8EAB-0E6EE21FE934}" sibTransId="{40AA298F-8C4C-9044-9EF5-9362BCAD27CB}"/>
    <dgm:cxn modelId="{6A68F28D-6B53-5F48-821E-E2EA85210BAA}" type="presOf" srcId="{86724411-C622-D543-AEF0-7107564F13D9}" destId="{482BB67F-6A11-7B47-9E59-7C46CF0DE255}" srcOrd="0" destOrd="0" presId="urn:microsoft.com/office/officeart/2005/8/layout/hProcess4"/>
    <dgm:cxn modelId="{B40D9B91-35D3-BC4F-8EAF-0DAA6BC4E50F}" srcId="{86724411-C622-D543-AEF0-7107564F13D9}" destId="{6767F518-62EC-C24F-8BB1-7103959CF23A}" srcOrd="2" destOrd="0" parTransId="{DD5DE18B-5FA8-2C4B-9CFE-95D740D46503}" sibTransId="{68D4D0EB-0B2B-EB49-B511-2A55970A79A1}"/>
    <dgm:cxn modelId="{FB11569D-B39C-D340-8729-044B630AD92B}" type="presOf" srcId="{DBECDE20-9574-0D49-9E19-81814931B085}" destId="{4F4545E9-C735-4F45-B793-95517853D2F2}" srcOrd="0" destOrd="1" presId="urn:microsoft.com/office/officeart/2005/8/layout/hProcess4"/>
    <dgm:cxn modelId="{60BB809F-ECAD-D542-96F1-905234976FD3}" type="presOf" srcId="{6767F518-62EC-C24F-8BB1-7103959CF23A}" destId="{FC63F893-807D-7D49-9C23-B768F1A0EC27}" srcOrd="0" destOrd="2" presId="urn:microsoft.com/office/officeart/2005/8/layout/hProcess4"/>
    <dgm:cxn modelId="{A169FE9F-8941-2B42-9630-9721B4553948}" srcId="{CFFBD1D3-3C34-B04E-9989-AABB2AE1F909}" destId="{A8539084-D84C-D74E-92D2-6E7336F90FDA}" srcOrd="2" destOrd="0" parTransId="{ABAC769A-EA8E-1F40-B8F5-7BE86E3C0613}" sibTransId="{A2F2177A-8E67-0148-B6E9-EE59A400BB55}"/>
    <dgm:cxn modelId="{29F583B6-A4D8-EA47-95BB-05C76BB78BFE}" srcId="{14EEB7EB-6FFB-3442-BFB2-02509FE2E1BF}" destId="{94927329-5161-6F4E-B31E-A89181D3375E}" srcOrd="2" destOrd="0" parTransId="{37554418-C559-5548-94E0-E84E13DBFF04}" sibTransId="{B789C3C6-2D3C-234C-8BE3-38DAAB8C72EB}"/>
    <dgm:cxn modelId="{595AB1B7-3580-704B-89F4-CC2C2F186962}" type="presOf" srcId="{94927329-5161-6F4E-B31E-A89181D3375E}" destId="{F0A6CBC8-DA43-294E-ADC8-05B595A90532}" srcOrd="0" destOrd="2" presId="urn:microsoft.com/office/officeart/2005/8/layout/hProcess4"/>
    <dgm:cxn modelId="{A7F4A3C2-8A24-4E40-972D-AD84825DDEC3}" type="presOf" srcId="{C6FDC617-D2E5-CE45-95C9-3EB90A91D7CC}" destId="{32BD1CD8-FDE5-8A4C-B971-605E0003814E}" srcOrd="1" destOrd="1" presId="urn:microsoft.com/office/officeart/2005/8/layout/hProcess4"/>
    <dgm:cxn modelId="{501D07C8-7796-D741-8D66-938EABA50406}" type="presOf" srcId="{63C1013A-39CF-E948-93B1-3AC7C57C1387}" destId="{32BD1CD8-FDE5-8A4C-B971-605E0003814E}" srcOrd="1" destOrd="0" presId="urn:microsoft.com/office/officeart/2005/8/layout/hProcess4"/>
    <dgm:cxn modelId="{CB05A8C8-919C-DB4C-9E9C-F8D8CF14A5B8}" srcId="{DA94950E-B080-6742-9597-4DDF4CC56EA0}" destId="{86724411-C622-D543-AEF0-7107564F13D9}" srcOrd="3" destOrd="0" parTransId="{1FC2CFBD-6B9E-2849-B71D-9A6A74650BCA}" sibTransId="{88A5ED2F-C57B-8C4F-86F7-1BACA64527BC}"/>
    <dgm:cxn modelId="{97584CCF-05E9-4044-9228-7632E2E5CEB9}" type="presOf" srcId="{94927329-5161-6F4E-B31E-A89181D3375E}" destId="{32BD1CD8-FDE5-8A4C-B971-605E0003814E}" srcOrd="1" destOrd="2" presId="urn:microsoft.com/office/officeart/2005/8/layout/hProcess4"/>
    <dgm:cxn modelId="{E16CB8CF-C499-924C-81A9-33192EC41131}" type="presOf" srcId="{FC244D5E-7800-B140-B9CA-75935271D2C4}" destId="{5A246202-A550-494C-A654-F20907B3375E}" srcOrd="0" destOrd="0" presId="urn:microsoft.com/office/officeart/2005/8/layout/hProcess4"/>
    <dgm:cxn modelId="{EB8113D2-BD8F-8E4D-B4C8-F3FF68E710F4}" srcId="{CFFBD1D3-3C34-B04E-9989-AABB2AE1F909}" destId="{ED00181D-CCD1-1E4C-A04E-C891F24ACE7C}" srcOrd="0" destOrd="0" parTransId="{7D8C8516-C8D8-B940-AB68-3D6E31845302}" sibTransId="{F62AAA2F-4537-4C4C-94FE-A297EBB0ED72}"/>
    <dgm:cxn modelId="{54575ED5-3D00-1645-96EB-165B5B8007BC}" type="presOf" srcId="{63C1013A-39CF-E948-93B1-3AC7C57C1387}" destId="{F0A6CBC8-DA43-294E-ADC8-05B595A90532}" srcOrd="0" destOrd="0" presId="urn:microsoft.com/office/officeart/2005/8/layout/hProcess4"/>
    <dgm:cxn modelId="{CA233EE5-9D47-464C-93B9-75AB2721AB6D}" type="presOf" srcId="{DE2CCC55-D822-624C-AA3B-7E596D3CFACB}" destId="{FC63F893-807D-7D49-9C23-B768F1A0EC27}" srcOrd="0" destOrd="1" presId="urn:microsoft.com/office/officeart/2005/8/layout/hProcess4"/>
    <dgm:cxn modelId="{9663F3E9-AE23-6146-818D-CC71262A0EC2}" type="presOf" srcId="{977CC179-145D-BA41-A2D8-7004D5BA62F9}" destId="{061AAD88-DFB6-BE44-B886-B24375B8E485}" srcOrd="1" destOrd="1" presId="urn:microsoft.com/office/officeart/2005/8/layout/hProcess4"/>
    <dgm:cxn modelId="{3CD491EE-7B65-1F4C-BE91-9C92FBF1917E}" srcId="{86724411-C622-D543-AEF0-7107564F13D9}" destId="{DE2CCC55-D822-624C-AA3B-7E596D3CFACB}" srcOrd="1" destOrd="0" parTransId="{616F7CB8-FB36-5443-830F-D77A46FB9EC9}" sibTransId="{CA39F2AD-EE32-184D-B7F7-F5815F035DFE}"/>
    <dgm:cxn modelId="{EF2C6DFD-F870-CB4E-ABF6-36C86368541A}" type="presOf" srcId="{A8539084-D84C-D74E-92D2-6E7336F90FDA}" destId="{767AA270-BC27-8340-9DF7-8ABDAEC87270}" srcOrd="0" destOrd="2" presId="urn:microsoft.com/office/officeart/2005/8/layout/hProcess4"/>
    <dgm:cxn modelId="{BCC0045D-9816-DB4F-9109-31E0E4FA8E8F}" type="presParOf" srcId="{740AE393-E21F-5147-9C62-DC6E8DA9CE74}" destId="{C9FE4D0A-6CBC-0D4F-B2FB-C0B88ED13807}" srcOrd="0" destOrd="0" presId="urn:microsoft.com/office/officeart/2005/8/layout/hProcess4"/>
    <dgm:cxn modelId="{1C56CFED-B719-FE45-90B9-515FC65B440B}" type="presParOf" srcId="{740AE393-E21F-5147-9C62-DC6E8DA9CE74}" destId="{27E614DA-CB72-3A45-9B7E-4643DC2782AA}" srcOrd="1" destOrd="0" presId="urn:microsoft.com/office/officeart/2005/8/layout/hProcess4"/>
    <dgm:cxn modelId="{410E2AF8-4E4A-1D46-9704-40678C1080FB}" type="presParOf" srcId="{740AE393-E21F-5147-9C62-DC6E8DA9CE74}" destId="{7F98E5D6-6D61-A547-B321-70D5D96D7156}" srcOrd="2" destOrd="0" presId="urn:microsoft.com/office/officeart/2005/8/layout/hProcess4"/>
    <dgm:cxn modelId="{E1C9D9A7-A737-AD46-B7DA-5E67F7617238}" type="presParOf" srcId="{7F98E5D6-6D61-A547-B321-70D5D96D7156}" destId="{F2BE0FEB-A5A8-6B48-A8E9-09A120E6B284}" srcOrd="0" destOrd="0" presId="urn:microsoft.com/office/officeart/2005/8/layout/hProcess4"/>
    <dgm:cxn modelId="{413F2BB9-F296-734E-94F9-25011E9F3700}" type="presParOf" srcId="{F2BE0FEB-A5A8-6B48-A8E9-09A120E6B284}" destId="{6065C1FA-CEE9-EA46-8B52-B291DBFD1067}" srcOrd="0" destOrd="0" presId="urn:microsoft.com/office/officeart/2005/8/layout/hProcess4"/>
    <dgm:cxn modelId="{D5BE3959-191B-4F40-A79D-ED4D1A367FBE}" type="presParOf" srcId="{F2BE0FEB-A5A8-6B48-A8E9-09A120E6B284}" destId="{767AA270-BC27-8340-9DF7-8ABDAEC87270}" srcOrd="1" destOrd="0" presId="urn:microsoft.com/office/officeart/2005/8/layout/hProcess4"/>
    <dgm:cxn modelId="{4277B333-E56B-4046-94BB-5F0C380781C1}" type="presParOf" srcId="{F2BE0FEB-A5A8-6B48-A8E9-09A120E6B284}" destId="{061AAD88-DFB6-BE44-B886-B24375B8E485}" srcOrd="2" destOrd="0" presId="urn:microsoft.com/office/officeart/2005/8/layout/hProcess4"/>
    <dgm:cxn modelId="{459ACA7E-24CA-7F43-91C0-B331B377F32F}" type="presParOf" srcId="{F2BE0FEB-A5A8-6B48-A8E9-09A120E6B284}" destId="{43DD04E1-E2EF-2C43-95D5-34CEE192048B}" srcOrd="3" destOrd="0" presId="urn:microsoft.com/office/officeart/2005/8/layout/hProcess4"/>
    <dgm:cxn modelId="{8AB68111-28E3-7849-A993-63BD9513E0C5}" type="presParOf" srcId="{F2BE0FEB-A5A8-6B48-A8E9-09A120E6B284}" destId="{BCDB7ABD-0BF0-A54C-A5C7-B43325F17B3F}" srcOrd="4" destOrd="0" presId="urn:microsoft.com/office/officeart/2005/8/layout/hProcess4"/>
    <dgm:cxn modelId="{687B8865-E241-0F4F-AC71-1F3689B73113}" type="presParOf" srcId="{7F98E5D6-6D61-A547-B321-70D5D96D7156}" destId="{BED764C3-B2F1-4945-9987-82534E617405}" srcOrd="1" destOrd="0" presId="urn:microsoft.com/office/officeart/2005/8/layout/hProcess4"/>
    <dgm:cxn modelId="{BC252A6F-10BE-864C-A9BA-DDDD907AFDA2}" type="presParOf" srcId="{7F98E5D6-6D61-A547-B321-70D5D96D7156}" destId="{A6D5C2F9-48B2-A34B-8C45-6769FEAFC5E8}" srcOrd="2" destOrd="0" presId="urn:microsoft.com/office/officeart/2005/8/layout/hProcess4"/>
    <dgm:cxn modelId="{84014FA0-3F23-9D46-A3C3-48758DD9B2A7}" type="presParOf" srcId="{A6D5C2F9-48B2-A34B-8C45-6769FEAFC5E8}" destId="{7928FC73-AA53-2E43-8C55-B93E10012A8A}" srcOrd="0" destOrd="0" presId="urn:microsoft.com/office/officeart/2005/8/layout/hProcess4"/>
    <dgm:cxn modelId="{53BA8179-6431-1F43-8F23-A32769F36465}" type="presParOf" srcId="{A6D5C2F9-48B2-A34B-8C45-6769FEAFC5E8}" destId="{4F4545E9-C735-4F45-B793-95517853D2F2}" srcOrd="1" destOrd="0" presId="urn:microsoft.com/office/officeart/2005/8/layout/hProcess4"/>
    <dgm:cxn modelId="{AF1ECCF7-506C-8043-907A-8D8EB90A8221}" type="presParOf" srcId="{A6D5C2F9-48B2-A34B-8C45-6769FEAFC5E8}" destId="{2DB30647-EE56-9441-9269-4E9CB7EB7827}" srcOrd="2" destOrd="0" presId="urn:microsoft.com/office/officeart/2005/8/layout/hProcess4"/>
    <dgm:cxn modelId="{AD543FFF-0CC0-B14C-8148-16D486366092}" type="presParOf" srcId="{A6D5C2F9-48B2-A34B-8C45-6769FEAFC5E8}" destId="{304CC535-CD3C-3443-8F82-568F1FA60F85}" srcOrd="3" destOrd="0" presId="urn:microsoft.com/office/officeart/2005/8/layout/hProcess4"/>
    <dgm:cxn modelId="{ECADBFD1-130D-2B42-88C8-D897B8C9B9CF}" type="presParOf" srcId="{A6D5C2F9-48B2-A34B-8C45-6769FEAFC5E8}" destId="{93855EB0-382B-474E-9143-49AC27226829}" srcOrd="4" destOrd="0" presId="urn:microsoft.com/office/officeart/2005/8/layout/hProcess4"/>
    <dgm:cxn modelId="{76BEDC5D-4CE8-6F4B-9837-D3622F54B0FC}" type="presParOf" srcId="{7F98E5D6-6D61-A547-B321-70D5D96D7156}" destId="{B53384E2-30F9-F540-AE15-A0F90FF0A4E7}" srcOrd="3" destOrd="0" presId="urn:microsoft.com/office/officeart/2005/8/layout/hProcess4"/>
    <dgm:cxn modelId="{674441B7-7036-924B-A58F-0615E36C2A41}" type="presParOf" srcId="{7F98E5D6-6D61-A547-B321-70D5D96D7156}" destId="{9B87FD84-C448-6A4F-8406-FEF8789310B5}" srcOrd="4" destOrd="0" presId="urn:microsoft.com/office/officeart/2005/8/layout/hProcess4"/>
    <dgm:cxn modelId="{74EB3A83-1DFA-484C-80CA-FAC3B3612461}" type="presParOf" srcId="{9B87FD84-C448-6A4F-8406-FEF8789310B5}" destId="{FCE4CE9E-EC24-EF49-A120-369EA9E77A57}" srcOrd="0" destOrd="0" presId="urn:microsoft.com/office/officeart/2005/8/layout/hProcess4"/>
    <dgm:cxn modelId="{6C17F52C-26D9-3F47-B7CA-AFA88A857352}" type="presParOf" srcId="{9B87FD84-C448-6A4F-8406-FEF8789310B5}" destId="{F0A6CBC8-DA43-294E-ADC8-05B595A90532}" srcOrd="1" destOrd="0" presId="urn:microsoft.com/office/officeart/2005/8/layout/hProcess4"/>
    <dgm:cxn modelId="{3206D70F-97FE-AC4B-BFFC-6CD943B38873}" type="presParOf" srcId="{9B87FD84-C448-6A4F-8406-FEF8789310B5}" destId="{32BD1CD8-FDE5-8A4C-B971-605E0003814E}" srcOrd="2" destOrd="0" presId="urn:microsoft.com/office/officeart/2005/8/layout/hProcess4"/>
    <dgm:cxn modelId="{7C9CEA7B-2E9F-FB4A-80F0-B54139838DBE}" type="presParOf" srcId="{9B87FD84-C448-6A4F-8406-FEF8789310B5}" destId="{4EF30B0E-8F40-FB4E-8D5E-CE778710B4C8}" srcOrd="3" destOrd="0" presId="urn:microsoft.com/office/officeart/2005/8/layout/hProcess4"/>
    <dgm:cxn modelId="{A541483A-3D56-9345-A033-11046A01D915}" type="presParOf" srcId="{9B87FD84-C448-6A4F-8406-FEF8789310B5}" destId="{885D8D5B-AFF8-7A44-A1F0-5868E5BCDC1E}" srcOrd="4" destOrd="0" presId="urn:microsoft.com/office/officeart/2005/8/layout/hProcess4"/>
    <dgm:cxn modelId="{9AFCB6C1-CCDD-C24F-B7B8-1CA98BD6D433}" type="presParOf" srcId="{7F98E5D6-6D61-A547-B321-70D5D96D7156}" destId="{5A246202-A550-494C-A654-F20907B3375E}" srcOrd="5" destOrd="0" presId="urn:microsoft.com/office/officeart/2005/8/layout/hProcess4"/>
    <dgm:cxn modelId="{1ECC090F-CA0F-4848-AEB1-6D2A5DA0FBB5}" type="presParOf" srcId="{7F98E5D6-6D61-A547-B321-70D5D96D7156}" destId="{3489FD69-9BA1-3742-822A-600535F98FE6}" srcOrd="6" destOrd="0" presId="urn:microsoft.com/office/officeart/2005/8/layout/hProcess4"/>
    <dgm:cxn modelId="{39ED0B74-5722-D348-8237-5673FA21F6E0}" type="presParOf" srcId="{3489FD69-9BA1-3742-822A-600535F98FE6}" destId="{78C8A784-4E33-174E-9E44-C1663D71629C}" srcOrd="0" destOrd="0" presId="urn:microsoft.com/office/officeart/2005/8/layout/hProcess4"/>
    <dgm:cxn modelId="{422A0D7E-2CD5-804B-A7C4-F66FB4D8E537}" type="presParOf" srcId="{3489FD69-9BA1-3742-822A-600535F98FE6}" destId="{FC63F893-807D-7D49-9C23-B768F1A0EC27}" srcOrd="1" destOrd="0" presId="urn:microsoft.com/office/officeart/2005/8/layout/hProcess4"/>
    <dgm:cxn modelId="{A244B531-25C7-C94E-A6DE-85A805223B97}" type="presParOf" srcId="{3489FD69-9BA1-3742-822A-600535F98FE6}" destId="{230341C4-BF06-EB4C-9B80-511B65AEC0D2}" srcOrd="2" destOrd="0" presId="urn:microsoft.com/office/officeart/2005/8/layout/hProcess4"/>
    <dgm:cxn modelId="{E1C1D79F-777B-D540-8BE0-BA5D665E409C}" type="presParOf" srcId="{3489FD69-9BA1-3742-822A-600535F98FE6}" destId="{482BB67F-6A11-7B47-9E59-7C46CF0DE255}" srcOrd="3" destOrd="0" presId="urn:microsoft.com/office/officeart/2005/8/layout/hProcess4"/>
    <dgm:cxn modelId="{57284018-10DF-0C4E-A3D0-6DC2EA292F2B}" type="presParOf" srcId="{3489FD69-9BA1-3742-822A-600535F98FE6}" destId="{065E51A0-8831-804F-B1EE-B7A359D783B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A94950E-B080-6742-9597-4DDF4CC56EA0}" type="doc">
      <dgm:prSet loTypeId="urn:microsoft.com/office/officeart/2005/8/layout/hProcess4" loCatId="" qsTypeId="urn:microsoft.com/office/officeart/2005/8/quickstyle/simple1" qsCatId="simple" csTypeId="urn:microsoft.com/office/officeart/2005/8/colors/colorful1" csCatId="colorful" phldr="1"/>
      <dgm:spPr/>
      <dgm:t>
        <a:bodyPr/>
        <a:lstStyle/>
        <a:p>
          <a:endParaRPr lang="en-US"/>
        </a:p>
      </dgm:t>
    </dgm:pt>
    <dgm:pt modelId="{CFFBD1D3-3C34-B04E-9989-AABB2AE1F909}">
      <dgm:prSet phldrT="[Text]" custT="1"/>
      <dgm:spPr/>
      <dgm:t>
        <a:bodyPr/>
        <a:lstStyle/>
        <a:p>
          <a:r>
            <a:rPr lang="en-US" sz="1400" dirty="0"/>
            <a:t>Young Children</a:t>
          </a:r>
        </a:p>
      </dgm:t>
    </dgm:pt>
    <dgm:pt modelId="{3BDF17F4-4645-BF42-B621-349F69032481}" type="parTrans" cxnId="{8233E040-6537-0A49-AEE5-B9895384CE7F}">
      <dgm:prSet/>
      <dgm:spPr/>
      <dgm:t>
        <a:bodyPr/>
        <a:lstStyle/>
        <a:p>
          <a:endParaRPr lang="en-US"/>
        </a:p>
      </dgm:t>
    </dgm:pt>
    <dgm:pt modelId="{D85C4D06-378A-AD40-9687-B82AA895752B}" type="sibTrans" cxnId="{8233E040-6537-0A49-AEE5-B9895384CE7F}">
      <dgm:prSet/>
      <dgm:spPr/>
      <dgm:t>
        <a:bodyPr/>
        <a:lstStyle/>
        <a:p>
          <a:endParaRPr lang="en-US"/>
        </a:p>
      </dgm:t>
    </dgm:pt>
    <dgm:pt modelId="{ED00181D-CCD1-1E4C-A04E-C891F24ACE7C}">
      <dgm:prSet phldrT="[Text]" custT="1"/>
      <dgm:spPr/>
      <dgm:t>
        <a:bodyPr/>
        <a:lstStyle/>
        <a:p>
          <a:r>
            <a:rPr lang="en-US" sz="1400" dirty="0"/>
            <a:t>Family @ Home + Church + School</a:t>
          </a:r>
        </a:p>
      </dgm:t>
    </dgm:pt>
    <dgm:pt modelId="{7D8C8516-C8D8-B940-AB68-3D6E31845302}" type="parTrans" cxnId="{EB8113D2-BD8F-8E4D-B4C8-F3FF68E710F4}">
      <dgm:prSet/>
      <dgm:spPr/>
      <dgm:t>
        <a:bodyPr/>
        <a:lstStyle/>
        <a:p>
          <a:endParaRPr lang="en-US"/>
        </a:p>
      </dgm:t>
    </dgm:pt>
    <dgm:pt modelId="{F62AAA2F-4537-4C4C-94FE-A297EBB0ED72}" type="sibTrans" cxnId="{EB8113D2-BD8F-8E4D-B4C8-F3FF68E710F4}">
      <dgm:prSet/>
      <dgm:spPr/>
      <dgm:t>
        <a:bodyPr/>
        <a:lstStyle/>
        <a:p>
          <a:endParaRPr lang="en-US"/>
        </a:p>
      </dgm:t>
    </dgm:pt>
    <dgm:pt modelId="{D223A8F3-A059-FE4E-BA84-0122CDC6E7CA}">
      <dgm:prSet phldrT="[Text]" custT="1"/>
      <dgm:spPr>
        <a:solidFill>
          <a:srgbClr val="C00000"/>
        </a:solidFill>
      </dgm:spPr>
      <dgm:t>
        <a:bodyPr/>
        <a:lstStyle/>
        <a:p>
          <a:r>
            <a:rPr lang="en-US" sz="1400" dirty="0"/>
            <a:t>Older Children</a:t>
          </a:r>
        </a:p>
      </dgm:t>
    </dgm:pt>
    <dgm:pt modelId="{67A7E418-6D8B-A34C-94BB-2F82E40CFA4C}" type="parTrans" cxnId="{23D8F666-6DC3-D84A-A459-87FF6CA0DACB}">
      <dgm:prSet/>
      <dgm:spPr/>
      <dgm:t>
        <a:bodyPr/>
        <a:lstStyle/>
        <a:p>
          <a:endParaRPr lang="en-US"/>
        </a:p>
      </dgm:t>
    </dgm:pt>
    <dgm:pt modelId="{F53EB830-D801-7B4C-9EBF-5D73907561C3}" type="sibTrans" cxnId="{23D8F666-6DC3-D84A-A459-87FF6CA0DACB}">
      <dgm:prSet/>
      <dgm:spPr>
        <a:solidFill>
          <a:srgbClr val="C00000"/>
        </a:solidFill>
      </dgm:spPr>
      <dgm:t>
        <a:bodyPr/>
        <a:lstStyle/>
        <a:p>
          <a:endParaRPr lang="en-US"/>
        </a:p>
      </dgm:t>
    </dgm:pt>
    <dgm:pt modelId="{006CBC83-5D83-8042-B244-A4D43E779CFD}">
      <dgm:prSet phldrT="[Text]" custT="1"/>
      <dgm:spPr/>
      <dgm:t>
        <a:bodyPr/>
        <a:lstStyle/>
        <a:p>
          <a:r>
            <a:rPr lang="en-US" sz="1400" dirty="0"/>
            <a:t>Family @ Home + Church + School</a:t>
          </a:r>
        </a:p>
      </dgm:t>
    </dgm:pt>
    <dgm:pt modelId="{3B8677A2-D680-394A-B1E8-E2878FCC36FE}" type="parTrans" cxnId="{30D23880-5970-B246-BB71-C3098BC2C85A}">
      <dgm:prSet/>
      <dgm:spPr/>
      <dgm:t>
        <a:bodyPr/>
        <a:lstStyle/>
        <a:p>
          <a:endParaRPr lang="en-US"/>
        </a:p>
      </dgm:t>
    </dgm:pt>
    <dgm:pt modelId="{567FDA97-978D-4643-B2C8-0E5DD2F02669}" type="sibTrans" cxnId="{30D23880-5970-B246-BB71-C3098BC2C85A}">
      <dgm:prSet/>
      <dgm:spPr/>
      <dgm:t>
        <a:bodyPr/>
        <a:lstStyle/>
        <a:p>
          <a:endParaRPr lang="en-US"/>
        </a:p>
      </dgm:t>
    </dgm:pt>
    <dgm:pt modelId="{14EEB7EB-6FFB-3442-BFB2-02509FE2E1BF}">
      <dgm:prSet phldrT="[Text]" custT="1"/>
      <dgm:spPr>
        <a:solidFill>
          <a:schemeClr val="accent6"/>
        </a:solidFill>
      </dgm:spPr>
      <dgm:t>
        <a:bodyPr/>
        <a:lstStyle/>
        <a:p>
          <a:r>
            <a:rPr lang="en-US" sz="1400" dirty="0"/>
            <a:t>Young Adolescents </a:t>
          </a:r>
        </a:p>
      </dgm:t>
    </dgm:pt>
    <dgm:pt modelId="{4A0A6596-879E-AF40-8C73-1E93041E2D4A}" type="parTrans" cxnId="{5E71BE0E-08D8-5D4B-8CC1-FB3E4BDBE20E}">
      <dgm:prSet/>
      <dgm:spPr/>
      <dgm:t>
        <a:bodyPr/>
        <a:lstStyle/>
        <a:p>
          <a:endParaRPr lang="en-US"/>
        </a:p>
      </dgm:t>
    </dgm:pt>
    <dgm:pt modelId="{FC244D5E-7800-B140-B9CA-75935271D2C4}" type="sibTrans" cxnId="{5E71BE0E-08D8-5D4B-8CC1-FB3E4BDBE20E}">
      <dgm:prSet/>
      <dgm:spPr>
        <a:solidFill>
          <a:schemeClr val="accent6"/>
        </a:solidFill>
      </dgm:spPr>
      <dgm:t>
        <a:bodyPr/>
        <a:lstStyle/>
        <a:p>
          <a:endParaRPr lang="en-US"/>
        </a:p>
      </dgm:t>
    </dgm:pt>
    <dgm:pt modelId="{63C1013A-39CF-E948-93B1-3AC7C57C1387}">
      <dgm:prSet phldrT="[Text]" custT="1"/>
      <dgm:spPr/>
      <dgm:t>
        <a:bodyPr/>
        <a:lstStyle/>
        <a:p>
          <a:r>
            <a:rPr lang="en-US" sz="1400" dirty="0"/>
            <a:t>Family @ Home + Church + School </a:t>
          </a:r>
        </a:p>
      </dgm:t>
    </dgm:pt>
    <dgm:pt modelId="{4A99AF9B-B55F-3541-8EAB-0E6EE21FE934}" type="parTrans" cxnId="{B20C3A8C-A999-4244-B0D0-8ACFF45D90FB}">
      <dgm:prSet/>
      <dgm:spPr/>
      <dgm:t>
        <a:bodyPr/>
        <a:lstStyle/>
        <a:p>
          <a:endParaRPr lang="en-US"/>
        </a:p>
      </dgm:t>
    </dgm:pt>
    <dgm:pt modelId="{40AA298F-8C4C-9044-9EF5-9362BCAD27CB}" type="sibTrans" cxnId="{B20C3A8C-A999-4244-B0D0-8ACFF45D90FB}">
      <dgm:prSet/>
      <dgm:spPr/>
      <dgm:t>
        <a:bodyPr/>
        <a:lstStyle/>
        <a:p>
          <a:endParaRPr lang="en-US"/>
        </a:p>
      </dgm:t>
    </dgm:pt>
    <dgm:pt modelId="{86724411-C622-D543-AEF0-7107564F13D9}">
      <dgm:prSet phldrT="[Text]" custT="1"/>
      <dgm:spPr/>
      <dgm:t>
        <a:bodyPr/>
        <a:lstStyle/>
        <a:p>
          <a:r>
            <a:rPr lang="en-US" sz="1400" dirty="0"/>
            <a:t>Older Adolescents  </a:t>
          </a:r>
        </a:p>
      </dgm:t>
    </dgm:pt>
    <dgm:pt modelId="{1FC2CFBD-6B9E-2849-B71D-9A6A74650BCA}" type="parTrans" cxnId="{CB05A8C8-919C-DB4C-9E9C-F8D8CF14A5B8}">
      <dgm:prSet/>
      <dgm:spPr/>
      <dgm:t>
        <a:bodyPr/>
        <a:lstStyle/>
        <a:p>
          <a:endParaRPr lang="en-US"/>
        </a:p>
      </dgm:t>
    </dgm:pt>
    <dgm:pt modelId="{88A5ED2F-C57B-8C4F-86F7-1BACA64527BC}" type="sibTrans" cxnId="{CB05A8C8-919C-DB4C-9E9C-F8D8CF14A5B8}">
      <dgm:prSet/>
      <dgm:spPr/>
      <dgm:t>
        <a:bodyPr/>
        <a:lstStyle/>
        <a:p>
          <a:endParaRPr lang="en-US"/>
        </a:p>
      </dgm:t>
    </dgm:pt>
    <dgm:pt modelId="{7255CBCA-E1BE-8741-8D2A-6975B594308D}">
      <dgm:prSet phldrT="[Text]" custT="1"/>
      <dgm:spPr/>
      <dgm:t>
        <a:bodyPr/>
        <a:lstStyle/>
        <a:p>
          <a:r>
            <a:rPr lang="en-US" sz="1400" dirty="0"/>
            <a:t>Family @ Home + Church + School</a:t>
          </a:r>
        </a:p>
      </dgm:t>
    </dgm:pt>
    <dgm:pt modelId="{291A6431-11F2-4142-9F43-84B150C4F302}" type="parTrans" cxnId="{75285E84-1A2E-7740-992E-FCAC7423B7E2}">
      <dgm:prSet/>
      <dgm:spPr/>
      <dgm:t>
        <a:bodyPr/>
        <a:lstStyle/>
        <a:p>
          <a:endParaRPr lang="en-US"/>
        </a:p>
      </dgm:t>
    </dgm:pt>
    <dgm:pt modelId="{BA76C0B2-A031-6A4B-BAE8-451615232352}" type="sibTrans" cxnId="{75285E84-1A2E-7740-992E-FCAC7423B7E2}">
      <dgm:prSet/>
      <dgm:spPr/>
      <dgm:t>
        <a:bodyPr/>
        <a:lstStyle/>
        <a:p>
          <a:endParaRPr lang="en-US"/>
        </a:p>
      </dgm:t>
    </dgm:pt>
    <dgm:pt modelId="{4495ED64-6BA0-6F47-A967-71CF344D52DA}">
      <dgm:prSet phldrT="[Text]" custT="1"/>
      <dgm:spPr/>
      <dgm:t>
        <a:bodyPr/>
        <a:lstStyle/>
        <a:p>
          <a:r>
            <a:rPr lang="en-US" sz="1400" dirty="0"/>
            <a:t>Intergenerational </a:t>
          </a:r>
        </a:p>
      </dgm:t>
    </dgm:pt>
    <dgm:pt modelId="{A29305A2-6AB6-DE40-92DF-D03D624247B6}" type="parTrans" cxnId="{A94B2320-0978-A54C-A9B0-728DD1D7B90F}">
      <dgm:prSet/>
      <dgm:spPr/>
      <dgm:t>
        <a:bodyPr/>
        <a:lstStyle/>
        <a:p>
          <a:endParaRPr lang="en-US"/>
        </a:p>
      </dgm:t>
    </dgm:pt>
    <dgm:pt modelId="{05AE6523-FBD7-3C44-81CB-36EB4CE98235}" type="sibTrans" cxnId="{A94B2320-0978-A54C-A9B0-728DD1D7B90F}">
      <dgm:prSet/>
      <dgm:spPr/>
      <dgm:t>
        <a:bodyPr/>
        <a:lstStyle/>
        <a:p>
          <a:endParaRPr lang="en-US"/>
        </a:p>
      </dgm:t>
    </dgm:pt>
    <dgm:pt modelId="{B85B7A74-F563-FE4F-8F25-AF38DF49F905}">
      <dgm:prSet phldrT="[Text]" custT="1"/>
      <dgm:spPr/>
      <dgm:t>
        <a:bodyPr/>
        <a:lstStyle/>
        <a:p>
          <a:r>
            <a:rPr lang="en-US" sz="1400" dirty="0"/>
            <a:t>Intergenerational</a:t>
          </a:r>
        </a:p>
      </dgm:t>
    </dgm:pt>
    <dgm:pt modelId="{1DFCA8DF-6ED1-D443-BB84-83FFB3A0DE47}" type="parTrans" cxnId="{01EB3E2B-E688-DC40-87FE-D63C814260D2}">
      <dgm:prSet/>
      <dgm:spPr/>
      <dgm:t>
        <a:bodyPr/>
        <a:lstStyle/>
        <a:p>
          <a:endParaRPr lang="en-US"/>
        </a:p>
      </dgm:t>
    </dgm:pt>
    <dgm:pt modelId="{E6BE4DA1-5E2F-1246-9387-BEF5E8FF492D}" type="sibTrans" cxnId="{01EB3E2B-E688-DC40-87FE-D63C814260D2}">
      <dgm:prSet/>
      <dgm:spPr/>
      <dgm:t>
        <a:bodyPr/>
        <a:lstStyle/>
        <a:p>
          <a:endParaRPr lang="en-US"/>
        </a:p>
      </dgm:t>
    </dgm:pt>
    <dgm:pt modelId="{03D2B553-672E-F240-BAAF-6E7450016E45}">
      <dgm:prSet phldrT="[Text]" custT="1"/>
      <dgm:spPr/>
      <dgm:t>
        <a:bodyPr/>
        <a:lstStyle/>
        <a:p>
          <a:r>
            <a:rPr lang="en-US" sz="1400" dirty="0"/>
            <a:t>Intergenerational</a:t>
          </a:r>
        </a:p>
      </dgm:t>
    </dgm:pt>
    <dgm:pt modelId="{A6D941A0-91EB-9E49-AA59-B59AA8EC7BE4}" type="parTrans" cxnId="{372705BA-0B5B-3F43-907A-8AC7A46E46BD}">
      <dgm:prSet/>
      <dgm:spPr/>
      <dgm:t>
        <a:bodyPr/>
        <a:lstStyle/>
        <a:p>
          <a:endParaRPr lang="en-US"/>
        </a:p>
      </dgm:t>
    </dgm:pt>
    <dgm:pt modelId="{9258B917-3E34-BF43-AEAB-BB9014C5CBC4}" type="sibTrans" cxnId="{372705BA-0B5B-3F43-907A-8AC7A46E46BD}">
      <dgm:prSet/>
      <dgm:spPr/>
      <dgm:t>
        <a:bodyPr/>
        <a:lstStyle/>
        <a:p>
          <a:endParaRPr lang="en-US"/>
        </a:p>
      </dgm:t>
    </dgm:pt>
    <dgm:pt modelId="{4CCEA27D-FD02-8545-A42D-0A5C421CC48F}">
      <dgm:prSet phldrT="[Text]" custT="1"/>
      <dgm:spPr/>
      <dgm:t>
        <a:bodyPr/>
        <a:lstStyle/>
        <a:p>
          <a:r>
            <a:rPr lang="en-US" sz="1400" dirty="0"/>
            <a:t>Intergenerational</a:t>
          </a:r>
        </a:p>
      </dgm:t>
    </dgm:pt>
    <dgm:pt modelId="{08CED548-D42A-6D4B-A0BC-A4D91840B349}" type="parTrans" cxnId="{19AB8BBF-31B9-4A41-8C1C-A9C4E6A31B1F}">
      <dgm:prSet/>
      <dgm:spPr/>
      <dgm:t>
        <a:bodyPr/>
        <a:lstStyle/>
        <a:p>
          <a:endParaRPr lang="en-US"/>
        </a:p>
      </dgm:t>
    </dgm:pt>
    <dgm:pt modelId="{364884C3-E04E-6B48-BF01-F293FFB0123A}" type="sibTrans" cxnId="{19AB8BBF-31B9-4A41-8C1C-A9C4E6A31B1F}">
      <dgm:prSet/>
      <dgm:spPr/>
      <dgm:t>
        <a:bodyPr/>
        <a:lstStyle/>
        <a:p>
          <a:endParaRPr lang="en-US"/>
        </a:p>
      </dgm:t>
    </dgm:pt>
    <dgm:pt modelId="{8BE56038-E1B4-4B4E-BEDF-756E80BD41A2}">
      <dgm:prSet phldrT="[Text]" custT="1"/>
      <dgm:spPr/>
      <dgm:t>
        <a:bodyPr/>
        <a:lstStyle/>
        <a:p>
          <a:r>
            <a:rPr lang="en-US" sz="1400" dirty="0"/>
            <a:t>Age-specific</a:t>
          </a:r>
        </a:p>
      </dgm:t>
    </dgm:pt>
    <dgm:pt modelId="{A65B6CC2-782F-E745-919A-D06D79DEEE5C}" type="parTrans" cxnId="{517F6A4D-341E-C841-A273-3B7BD8FE04BC}">
      <dgm:prSet/>
      <dgm:spPr/>
      <dgm:t>
        <a:bodyPr/>
        <a:lstStyle/>
        <a:p>
          <a:endParaRPr lang="en-US"/>
        </a:p>
      </dgm:t>
    </dgm:pt>
    <dgm:pt modelId="{789CD34F-F47D-AF42-9455-52C35F29138B}" type="sibTrans" cxnId="{517F6A4D-341E-C841-A273-3B7BD8FE04BC}">
      <dgm:prSet/>
      <dgm:spPr/>
      <dgm:t>
        <a:bodyPr/>
        <a:lstStyle/>
        <a:p>
          <a:endParaRPr lang="en-US"/>
        </a:p>
      </dgm:t>
    </dgm:pt>
    <dgm:pt modelId="{933309CD-2067-0F41-BC52-1B139C6DDF36}">
      <dgm:prSet phldrT="[Text]" custT="1"/>
      <dgm:spPr/>
      <dgm:t>
        <a:bodyPr/>
        <a:lstStyle/>
        <a:p>
          <a:r>
            <a:rPr lang="en-US" sz="1400" dirty="0"/>
            <a:t>Age-specific</a:t>
          </a:r>
        </a:p>
      </dgm:t>
    </dgm:pt>
    <dgm:pt modelId="{F8BDFA84-7990-4B44-A19B-D422373C7D2A}" type="parTrans" cxnId="{1F0B2131-46EA-7D46-BDE7-B3C481E9455E}">
      <dgm:prSet/>
      <dgm:spPr/>
      <dgm:t>
        <a:bodyPr/>
        <a:lstStyle/>
        <a:p>
          <a:endParaRPr lang="en-US"/>
        </a:p>
      </dgm:t>
    </dgm:pt>
    <dgm:pt modelId="{74BD276A-FFC4-0D46-A76F-69DD7ADBC59A}" type="sibTrans" cxnId="{1F0B2131-46EA-7D46-BDE7-B3C481E9455E}">
      <dgm:prSet/>
      <dgm:spPr/>
      <dgm:t>
        <a:bodyPr/>
        <a:lstStyle/>
        <a:p>
          <a:endParaRPr lang="en-US"/>
        </a:p>
      </dgm:t>
    </dgm:pt>
    <dgm:pt modelId="{76E33BAB-106B-F948-A022-824943043881}">
      <dgm:prSet phldrT="[Text]" custT="1"/>
      <dgm:spPr/>
      <dgm:t>
        <a:bodyPr/>
        <a:lstStyle/>
        <a:p>
          <a:r>
            <a:rPr lang="en-US" sz="1400" dirty="0"/>
            <a:t>Age-specific</a:t>
          </a:r>
        </a:p>
      </dgm:t>
    </dgm:pt>
    <dgm:pt modelId="{87B12DC9-592D-324D-938A-A0B1C6D6EEBB}" type="parTrans" cxnId="{FF9076C1-1414-C14D-88C5-86952F288715}">
      <dgm:prSet/>
      <dgm:spPr/>
      <dgm:t>
        <a:bodyPr/>
        <a:lstStyle/>
        <a:p>
          <a:endParaRPr lang="en-US"/>
        </a:p>
      </dgm:t>
    </dgm:pt>
    <dgm:pt modelId="{704FB823-FC97-244B-9DB4-CACE9DF9DEB4}" type="sibTrans" cxnId="{FF9076C1-1414-C14D-88C5-86952F288715}">
      <dgm:prSet/>
      <dgm:spPr/>
      <dgm:t>
        <a:bodyPr/>
        <a:lstStyle/>
        <a:p>
          <a:endParaRPr lang="en-US"/>
        </a:p>
      </dgm:t>
    </dgm:pt>
    <dgm:pt modelId="{33237B3E-8015-CF48-8E69-43B2A5DFDC5A}">
      <dgm:prSet phldrT="[Text]" custT="1"/>
      <dgm:spPr/>
      <dgm:t>
        <a:bodyPr/>
        <a:lstStyle/>
        <a:p>
          <a:r>
            <a:rPr lang="en-US" sz="1400" dirty="0"/>
            <a:t>Age-specific</a:t>
          </a:r>
        </a:p>
      </dgm:t>
    </dgm:pt>
    <dgm:pt modelId="{40FD4A89-BFC0-6B48-9D8D-9FA2F3AF57E9}" type="parTrans" cxnId="{DB81F9FE-7D74-1047-A2A6-2D2B48209E7C}">
      <dgm:prSet/>
      <dgm:spPr/>
      <dgm:t>
        <a:bodyPr/>
        <a:lstStyle/>
        <a:p>
          <a:endParaRPr lang="en-US"/>
        </a:p>
      </dgm:t>
    </dgm:pt>
    <dgm:pt modelId="{B5C5603D-8DA6-3E41-B481-7C24529E5FA5}" type="sibTrans" cxnId="{DB81F9FE-7D74-1047-A2A6-2D2B48209E7C}">
      <dgm:prSet/>
      <dgm:spPr/>
      <dgm:t>
        <a:bodyPr/>
        <a:lstStyle/>
        <a:p>
          <a:endParaRPr lang="en-US"/>
        </a:p>
      </dgm:t>
    </dgm:pt>
    <dgm:pt modelId="{740AE393-E21F-5147-9C62-DC6E8DA9CE74}" type="pres">
      <dgm:prSet presAssocID="{DA94950E-B080-6742-9597-4DDF4CC56EA0}" presName="Name0" presStyleCnt="0">
        <dgm:presLayoutVars>
          <dgm:dir/>
          <dgm:animLvl val="lvl"/>
          <dgm:resizeHandles val="exact"/>
        </dgm:presLayoutVars>
      </dgm:prSet>
      <dgm:spPr/>
    </dgm:pt>
    <dgm:pt modelId="{C9FE4D0A-6CBC-0D4F-B2FB-C0B88ED13807}" type="pres">
      <dgm:prSet presAssocID="{DA94950E-B080-6742-9597-4DDF4CC56EA0}" presName="tSp" presStyleCnt="0"/>
      <dgm:spPr/>
    </dgm:pt>
    <dgm:pt modelId="{27E614DA-CB72-3A45-9B7E-4643DC2782AA}" type="pres">
      <dgm:prSet presAssocID="{DA94950E-B080-6742-9597-4DDF4CC56EA0}" presName="bSp" presStyleCnt="0"/>
      <dgm:spPr/>
    </dgm:pt>
    <dgm:pt modelId="{7F98E5D6-6D61-A547-B321-70D5D96D7156}" type="pres">
      <dgm:prSet presAssocID="{DA94950E-B080-6742-9597-4DDF4CC56EA0}" presName="process" presStyleCnt="0"/>
      <dgm:spPr/>
    </dgm:pt>
    <dgm:pt modelId="{F2BE0FEB-A5A8-6B48-A8E9-09A120E6B284}" type="pres">
      <dgm:prSet presAssocID="{CFFBD1D3-3C34-B04E-9989-AABB2AE1F909}" presName="composite1" presStyleCnt="0"/>
      <dgm:spPr/>
    </dgm:pt>
    <dgm:pt modelId="{6065C1FA-CEE9-EA46-8B52-B291DBFD1067}" type="pres">
      <dgm:prSet presAssocID="{CFFBD1D3-3C34-B04E-9989-AABB2AE1F909}" presName="dummyNode1" presStyleLbl="node1" presStyleIdx="0" presStyleCnt="4"/>
      <dgm:spPr/>
    </dgm:pt>
    <dgm:pt modelId="{767AA270-BC27-8340-9DF7-8ABDAEC87270}" type="pres">
      <dgm:prSet presAssocID="{CFFBD1D3-3C34-B04E-9989-AABB2AE1F909}" presName="childNode1" presStyleLbl="bgAcc1" presStyleIdx="0" presStyleCnt="4" custScaleX="114877" custScaleY="115595" custLinFactNeighborX="4512">
        <dgm:presLayoutVars>
          <dgm:bulletEnabled val="1"/>
        </dgm:presLayoutVars>
      </dgm:prSet>
      <dgm:spPr/>
    </dgm:pt>
    <dgm:pt modelId="{061AAD88-DFB6-BE44-B886-B24375B8E485}" type="pres">
      <dgm:prSet presAssocID="{CFFBD1D3-3C34-B04E-9989-AABB2AE1F909}" presName="childNode1tx" presStyleLbl="bgAcc1" presStyleIdx="0" presStyleCnt="4">
        <dgm:presLayoutVars>
          <dgm:bulletEnabled val="1"/>
        </dgm:presLayoutVars>
      </dgm:prSet>
      <dgm:spPr/>
    </dgm:pt>
    <dgm:pt modelId="{43DD04E1-E2EF-2C43-95D5-34CEE192048B}" type="pres">
      <dgm:prSet presAssocID="{CFFBD1D3-3C34-B04E-9989-AABB2AE1F909}" presName="parentNode1" presStyleLbl="node1" presStyleIdx="0" presStyleCnt="4">
        <dgm:presLayoutVars>
          <dgm:chMax val="1"/>
          <dgm:bulletEnabled val="1"/>
        </dgm:presLayoutVars>
      </dgm:prSet>
      <dgm:spPr/>
    </dgm:pt>
    <dgm:pt modelId="{BCDB7ABD-0BF0-A54C-A5C7-B43325F17B3F}" type="pres">
      <dgm:prSet presAssocID="{CFFBD1D3-3C34-B04E-9989-AABB2AE1F909}" presName="connSite1" presStyleCnt="0"/>
      <dgm:spPr/>
    </dgm:pt>
    <dgm:pt modelId="{BED764C3-B2F1-4945-9987-82534E617405}" type="pres">
      <dgm:prSet presAssocID="{D85C4D06-378A-AD40-9687-B82AA895752B}" presName="Name9" presStyleLbl="sibTrans2D1" presStyleIdx="0" presStyleCnt="3"/>
      <dgm:spPr/>
    </dgm:pt>
    <dgm:pt modelId="{A6D5C2F9-48B2-A34B-8C45-6769FEAFC5E8}" type="pres">
      <dgm:prSet presAssocID="{D223A8F3-A059-FE4E-BA84-0122CDC6E7CA}" presName="composite2" presStyleCnt="0"/>
      <dgm:spPr/>
    </dgm:pt>
    <dgm:pt modelId="{7928FC73-AA53-2E43-8C55-B93E10012A8A}" type="pres">
      <dgm:prSet presAssocID="{D223A8F3-A059-FE4E-BA84-0122CDC6E7CA}" presName="dummyNode2" presStyleLbl="node1" presStyleIdx="0" presStyleCnt="4"/>
      <dgm:spPr/>
    </dgm:pt>
    <dgm:pt modelId="{4F4545E9-C735-4F45-B793-95517853D2F2}" type="pres">
      <dgm:prSet presAssocID="{D223A8F3-A059-FE4E-BA84-0122CDC6E7CA}" presName="childNode2" presStyleLbl="bgAcc1" presStyleIdx="1" presStyleCnt="4" custScaleX="126134" custScaleY="115595" custLinFactNeighborX="4512">
        <dgm:presLayoutVars>
          <dgm:bulletEnabled val="1"/>
        </dgm:presLayoutVars>
      </dgm:prSet>
      <dgm:spPr/>
    </dgm:pt>
    <dgm:pt modelId="{2DB30647-EE56-9441-9269-4E9CB7EB7827}" type="pres">
      <dgm:prSet presAssocID="{D223A8F3-A059-FE4E-BA84-0122CDC6E7CA}" presName="childNode2tx" presStyleLbl="bgAcc1" presStyleIdx="1" presStyleCnt="4">
        <dgm:presLayoutVars>
          <dgm:bulletEnabled val="1"/>
        </dgm:presLayoutVars>
      </dgm:prSet>
      <dgm:spPr/>
    </dgm:pt>
    <dgm:pt modelId="{304CC535-CD3C-3443-8F82-568F1FA60F85}" type="pres">
      <dgm:prSet presAssocID="{D223A8F3-A059-FE4E-BA84-0122CDC6E7CA}" presName="parentNode2" presStyleLbl="node1" presStyleIdx="1" presStyleCnt="4">
        <dgm:presLayoutVars>
          <dgm:chMax val="0"/>
          <dgm:bulletEnabled val="1"/>
        </dgm:presLayoutVars>
      </dgm:prSet>
      <dgm:spPr/>
    </dgm:pt>
    <dgm:pt modelId="{93855EB0-382B-474E-9143-49AC27226829}" type="pres">
      <dgm:prSet presAssocID="{D223A8F3-A059-FE4E-BA84-0122CDC6E7CA}" presName="connSite2" presStyleCnt="0"/>
      <dgm:spPr/>
    </dgm:pt>
    <dgm:pt modelId="{B53384E2-30F9-F540-AE15-A0F90FF0A4E7}" type="pres">
      <dgm:prSet presAssocID="{F53EB830-D801-7B4C-9EBF-5D73907561C3}" presName="Name18" presStyleLbl="sibTrans2D1" presStyleIdx="1" presStyleCnt="3"/>
      <dgm:spPr/>
    </dgm:pt>
    <dgm:pt modelId="{9B87FD84-C448-6A4F-8406-FEF8789310B5}" type="pres">
      <dgm:prSet presAssocID="{14EEB7EB-6FFB-3442-BFB2-02509FE2E1BF}" presName="composite1" presStyleCnt="0"/>
      <dgm:spPr/>
    </dgm:pt>
    <dgm:pt modelId="{FCE4CE9E-EC24-EF49-A120-369EA9E77A57}" type="pres">
      <dgm:prSet presAssocID="{14EEB7EB-6FFB-3442-BFB2-02509FE2E1BF}" presName="dummyNode1" presStyleLbl="node1" presStyleIdx="1" presStyleCnt="4"/>
      <dgm:spPr/>
    </dgm:pt>
    <dgm:pt modelId="{F0A6CBC8-DA43-294E-ADC8-05B595A90532}" type="pres">
      <dgm:prSet presAssocID="{14EEB7EB-6FFB-3442-BFB2-02509FE2E1BF}" presName="childNode1" presStyleLbl="bgAcc1" presStyleIdx="2" presStyleCnt="4" custScaleX="114877" custScaleY="115513" custLinFactNeighborX="4512">
        <dgm:presLayoutVars>
          <dgm:bulletEnabled val="1"/>
        </dgm:presLayoutVars>
      </dgm:prSet>
      <dgm:spPr/>
    </dgm:pt>
    <dgm:pt modelId="{32BD1CD8-FDE5-8A4C-B971-605E0003814E}" type="pres">
      <dgm:prSet presAssocID="{14EEB7EB-6FFB-3442-BFB2-02509FE2E1BF}" presName="childNode1tx" presStyleLbl="bgAcc1" presStyleIdx="2" presStyleCnt="4">
        <dgm:presLayoutVars>
          <dgm:bulletEnabled val="1"/>
        </dgm:presLayoutVars>
      </dgm:prSet>
      <dgm:spPr/>
    </dgm:pt>
    <dgm:pt modelId="{4EF30B0E-8F40-FB4E-8D5E-CE778710B4C8}" type="pres">
      <dgm:prSet presAssocID="{14EEB7EB-6FFB-3442-BFB2-02509FE2E1BF}" presName="parentNode1" presStyleLbl="node1" presStyleIdx="2" presStyleCnt="4">
        <dgm:presLayoutVars>
          <dgm:chMax val="1"/>
          <dgm:bulletEnabled val="1"/>
        </dgm:presLayoutVars>
      </dgm:prSet>
      <dgm:spPr/>
    </dgm:pt>
    <dgm:pt modelId="{885D8D5B-AFF8-7A44-A1F0-5868E5BCDC1E}" type="pres">
      <dgm:prSet presAssocID="{14EEB7EB-6FFB-3442-BFB2-02509FE2E1BF}" presName="connSite1" presStyleCnt="0"/>
      <dgm:spPr/>
    </dgm:pt>
    <dgm:pt modelId="{5A246202-A550-494C-A654-F20907B3375E}" type="pres">
      <dgm:prSet presAssocID="{FC244D5E-7800-B140-B9CA-75935271D2C4}" presName="Name9" presStyleLbl="sibTrans2D1" presStyleIdx="2" presStyleCnt="3"/>
      <dgm:spPr/>
    </dgm:pt>
    <dgm:pt modelId="{3489FD69-9BA1-3742-822A-600535F98FE6}" type="pres">
      <dgm:prSet presAssocID="{86724411-C622-D543-AEF0-7107564F13D9}" presName="composite2" presStyleCnt="0"/>
      <dgm:spPr/>
    </dgm:pt>
    <dgm:pt modelId="{78C8A784-4E33-174E-9E44-C1663D71629C}" type="pres">
      <dgm:prSet presAssocID="{86724411-C622-D543-AEF0-7107564F13D9}" presName="dummyNode2" presStyleLbl="node1" presStyleIdx="2" presStyleCnt="4"/>
      <dgm:spPr/>
    </dgm:pt>
    <dgm:pt modelId="{FC63F893-807D-7D49-9C23-B768F1A0EC27}" type="pres">
      <dgm:prSet presAssocID="{86724411-C622-D543-AEF0-7107564F13D9}" presName="childNode2" presStyleLbl="bgAcc1" presStyleIdx="3" presStyleCnt="4" custScaleX="114877" custScaleY="116343" custLinFactNeighborX="2096">
        <dgm:presLayoutVars>
          <dgm:bulletEnabled val="1"/>
        </dgm:presLayoutVars>
      </dgm:prSet>
      <dgm:spPr/>
    </dgm:pt>
    <dgm:pt modelId="{230341C4-BF06-EB4C-9B80-511B65AEC0D2}" type="pres">
      <dgm:prSet presAssocID="{86724411-C622-D543-AEF0-7107564F13D9}" presName="childNode2tx" presStyleLbl="bgAcc1" presStyleIdx="3" presStyleCnt="4">
        <dgm:presLayoutVars>
          <dgm:bulletEnabled val="1"/>
        </dgm:presLayoutVars>
      </dgm:prSet>
      <dgm:spPr/>
    </dgm:pt>
    <dgm:pt modelId="{482BB67F-6A11-7B47-9E59-7C46CF0DE255}" type="pres">
      <dgm:prSet presAssocID="{86724411-C622-D543-AEF0-7107564F13D9}" presName="parentNode2" presStyleLbl="node1" presStyleIdx="3" presStyleCnt="4">
        <dgm:presLayoutVars>
          <dgm:chMax val="0"/>
          <dgm:bulletEnabled val="1"/>
        </dgm:presLayoutVars>
      </dgm:prSet>
      <dgm:spPr/>
    </dgm:pt>
    <dgm:pt modelId="{065E51A0-8831-804F-B1EE-B7A359D783B0}" type="pres">
      <dgm:prSet presAssocID="{86724411-C622-D543-AEF0-7107564F13D9}" presName="connSite2" presStyleCnt="0"/>
      <dgm:spPr/>
    </dgm:pt>
  </dgm:ptLst>
  <dgm:cxnLst>
    <dgm:cxn modelId="{B19A8300-7343-5847-A507-13001A7C46D3}" type="presOf" srcId="{D223A8F3-A059-FE4E-BA84-0122CDC6E7CA}" destId="{304CC535-CD3C-3443-8F82-568F1FA60F85}" srcOrd="0" destOrd="0" presId="urn:microsoft.com/office/officeart/2005/8/layout/hProcess4"/>
    <dgm:cxn modelId="{ED03F300-30BE-6C48-B068-FB0B3DB080E4}" type="presOf" srcId="{F53EB830-D801-7B4C-9EBF-5D73907561C3}" destId="{B53384E2-30F9-F540-AE15-A0F90FF0A4E7}" srcOrd="0" destOrd="0" presId="urn:microsoft.com/office/officeart/2005/8/layout/hProcess4"/>
    <dgm:cxn modelId="{EBB96802-A756-DA4A-A33A-8000DEE9F3B7}" type="presOf" srcId="{006CBC83-5D83-8042-B244-A4D43E779CFD}" destId="{4F4545E9-C735-4F45-B793-95517853D2F2}" srcOrd="0" destOrd="0" presId="urn:microsoft.com/office/officeart/2005/8/layout/hProcess4"/>
    <dgm:cxn modelId="{F5338F0D-571D-E94E-9560-B247DA590F44}" type="presOf" srcId="{4CCEA27D-FD02-8545-A42D-0A5C421CC48F}" destId="{FC63F893-807D-7D49-9C23-B768F1A0EC27}" srcOrd="0" destOrd="1" presId="urn:microsoft.com/office/officeart/2005/8/layout/hProcess4"/>
    <dgm:cxn modelId="{5E71BE0E-08D8-5D4B-8CC1-FB3E4BDBE20E}" srcId="{DA94950E-B080-6742-9597-4DDF4CC56EA0}" destId="{14EEB7EB-6FFB-3442-BFB2-02509FE2E1BF}" srcOrd="2" destOrd="0" parTransId="{4A0A6596-879E-AF40-8C73-1E93041E2D4A}" sibTransId="{FC244D5E-7800-B140-B9CA-75935271D2C4}"/>
    <dgm:cxn modelId="{EF885311-732C-D143-9CCD-A98E693DCB68}" type="presOf" srcId="{8BE56038-E1B4-4B4E-BEDF-756E80BD41A2}" destId="{767AA270-BC27-8340-9DF7-8ABDAEC87270}" srcOrd="0" destOrd="2" presId="urn:microsoft.com/office/officeart/2005/8/layout/hProcess4"/>
    <dgm:cxn modelId="{E20FBF1D-F8CF-A84A-9315-10EE140DBEB2}" type="presOf" srcId="{76E33BAB-106B-F948-A022-824943043881}" destId="{32BD1CD8-FDE5-8A4C-B971-605E0003814E}" srcOrd="1" destOrd="2" presId="urn:microsoft.com/office/officeart/2005/8/layout/hProcess4"/>
    <dgm:cxn modelId="{A94B2320-0978-A54C-A9B0-728DD1D7B90F}" srcId="{CFFBD1D3-3C34-B04E-9989-AABB2AE1F909}" destId="{4495ED64-6BA0-6F47-A967-71CF344D52DA}" srcOrd="1" destOrd="0" parTransId="{A29305A2-6AB6-DE40-92DF-D03D624247B6}" sibTransId="{05AE6523-FBD7-3C44-81CB-36EB4CE98235}"/>
    <dgm:cxn modelId="{E2D44620-5363-094D-9FFC-A6A1AFC66E46}" type="presOf" srcId="{DA94950E-B080-6742-9597-4DDF4CC56EA0}" destId="{740AE393-E21F-5147-9C62-DC6E8DA9CE74}" srcOrd="0" destOrd="0" presId="urn:microsoft.com/office/officeart/2005/8/layout/hProcess4"/>
    <dgm:cxn modelId="{19019520-B849-9345-A068-12645E1096DC}" type="presOf" srcId="{14EEB7EB-6FFB-3442-BFB2-02509FE2E1BF}" destId="{4EF30B0E-8F40-FB4E-8D5E-CE778710B4C8}" srcOrd="0" destOrd="0" presId="urn:microsoft.com/office/officeart/2005/8/layout/hProcess4"/>
    <dgm:cxn modelId="{B77A5C22-9D56-5C4F-8C9E-865FA525B7B1}" type="presOf" srcId="{33237B3E-8015-CF48-8E69-43B2A5DFDC5A}" destId="{230341C4-BF06-EB4C-9B80-511B65AEC0D2}" srcOrd="1" destOrd="2" presId="urn:microsoft.com/office/officeart/2005/8/layout/hProcess4"/>
    <dgm:cxn modelId="{4C6B7824-3BD7-9642-B191-FEF4FB687415}" type="presOf" srcId="{ED00181D-CCD1-1E4C-A04E-C891F24ACE7C}" destId="{061AAD88-DFB6-BE44-B886-B24375B8E485}" srcOrd="1" destOrd="0" presId="urn:microsoft.com/office/officeart/2005/8/layout/hProcess4"/>
    <dgm:cxn modelId="{01EB3E2B-E688-DC40-87FE-D63C814260D2}" srcId="{D223A8F3-A059-FE4E-BA84-0122CDC6E7CA}" destId="{B85B7A74-F563-FE4F-8F25-AF38DF49F905}" srcOrd="1" destOrd="0" parTransId="{1DFCA8DF-6ED1-D443-BB84-83FFB3A0DE47}" sibTransId="{E6BE4DA1-5E2F-1246-9387-BEF5E8FF492D}"/>
    <dgm:cxn modelId="{31C0AF2C-5940-E444-B493-89BCF9CDD998}" type="presOf" srcId="{76E33BAB-106B-F948-A022-824943043881}" destId="{F0A6CBC8-DA43-294E-ADC8-05B595A90532}" srcOrd="0" destOrd="2" presId="urn:microsoft.com/office/officeart/2005/8/layout/hProcess4"/>
    <dgm:cxn modelId="{1F0B2131-46EA-7D46-BDE7-B3C481E9455E}" srcId="{D223A8F3-A059-FE4E-BA84-0122CDC6E7CA}" destId="{933309CD-2067-0F41-BC52-1B139C6DDF36}" srcOrd="2" destOrd="0" parTransId="{F8BDFA84-7990-4B44-A19B-D422373C7D2A}" sibTransId="{74BD276A-FFC4-0D46-A76F-69DD7ADBC59A}"/>
    <dgm:cxn modelId="{8233E040-6537-0A49-AEE5-B9895384CE7F}" srcId="{DA94950E-B080-6742-9597-4DDF4CC56EA0}" destId="{CFFBD1D3-3C34-B04E-9989-AABB2AE1F909}" srcOrd="0" destOrd="0" parTransId="{3BDF17F4-4645-BF42-B621-349F69032481}" sibTransId="{D85C4D06-378A-AD40-9687-B82AA895752B}"/>
    <dgm:cxn modelId="{AE094048-130D-344B-8AFC-E076EC8F75DA}" type="presOf" srcId="{006CBC83-5D83-8042-B244-A4D43E779CFD}" destId="{2DB30647-EE56-9441-9269-4E9CB7EB7827}" srcOrd="1" destOrd="0" presId="urn:microsoft.com/office/officeart/2005/8/layout/hProcess4"/>
    <dgm:cxn modelId="{517F6A4D-341E-C841-A273-3B7BD8FE04BC}" srcId="{CFFBD1D3-3C34-B04E-9989-AABB2AE1F909}" destId="{8BE56038-E1B4-4B4E-BEDF-756E80BD41A2}" srcOrd="2" destOrd="0" parTransId="{A65B6CC2-782F-E745-919A-D06D79DEEE5C}" sibTransId="{789CD34F-F47D-AF42-9455-52C35F29138B}"/>
    <dgm:cxn modelId="{06D1B253-5267-8541-AC94-DA9C4B12DF60}" type="presOf" srcId="{7255CBCA-E1BE-8741-8D2A-6975B594308D}" destId="{FC63F893-807D-7D49-9C23-B768F1A0EC27}" srcOrd="0" destOrd="0" presId="urn:microsoft.com/office/officeart/2005/8/layout/hProcess4"/>
    <dgm:cxn modelId="{39202661-1F51-C54E-95C8-8003CFFB94AB}" type="presOf" srcId="{ED00181D-CCD1-1E4C-A04E-C891F24ACE7C}" destId="{767AA270-BC27-8340-9DF7-8ABDAEC87270}" srcOrd="0" destOrd="0" presId="urn:microsoft.com/office/officeart/2005/8/layout/hProcess4"/>
    <dgm:cxn modelId="{23D8F666-6DC3-D84A-A459-87FF6CA0DACB}" srcId="{DA94950E-B080-6742-9597-4DDF4CC56EA0}" destId="{D223A8F3-A059-FE4E-BA84-0122CDC6E7CA}" srcOrd="1" destOrd="0" parTransId="{67A7E418-6D8B-A34C-94BB-2F82E40CFA4C}" sibTransId="{F53EB830-D801-7B4C-9EBF-5D73907561C3}"/>
    <dgm:cxn modelId="{554F176A-29BE-5940-8D32-9E33899E66D2}" type="presOf" srcId="{7255CBCA-E1BE-8741-8D2A-6975B594308D}" destId="{230341C4-BF06-EB4C-9B80-511B65AEC0D2}" srcOrd="1" destOrd="0" presId="urn:microsoft.com/office/officeart/2005/8/layout/hProcess4"/>
    <dgm:cxn modelId="{68A0B06B-1E63-BD43-9267-EBD6196CD310}" type="presOf" srcId="{4CCEA27D-FD02-8545-A42D-0A5C421CC48F}" destId="{230341C4-BF06-EB4C-9B80-511B65AEC0D2}" srcOrd="1" destOrd="1" presId="urn:microsoft.com/office/officeart/2005/8/layout/hProcess4"/>
    <dgm:cxn modelId="{89A63A6C-483B-A444-A996-34100D1A00FD}" type="presOf" srcId="{CFFBD1D3-3C34-B04E-9989-AABB2AE1F909}" destId="{43DD04E1-E2EF-2C43-95D5-34CEE192048B}" srcOrd="0" destOrd="0" presId="urn:microsoft.com/office/officeart/2005/8/layout/hProcess4"/>
    <dgm:cxn modelId="{7649056D-007C-284E-A8AD-C75797DEB0F7}" type="presOf" srcId="{933309CD-2067-0F41-BC52-1B139C6DDF36}" destId="{4F4545E9-C735-4F45-B793-95517853D2F2}" srcOrd="0" destOrd="2" presId="urn:microsoft.com/office/officeart/2005/8/layout/hProcess4"/>
    <dgm:cxn modelId="{30D23880-5970-B246-BB71-C3098BC2C85A}" srcId="{D223A8F3-A059-FE4E-BA84-0122CDC6E7CA}" destId="{006CBC83-5D83-8042-B244-A4D43E779CFD}" srcOrd="0" destOrd="0" parTransId="{3B8677A2-D680-394A-B1E8-E2878FCC36FE}" sibTransId="{567FDA97-978D-4643-B2C8-0E5DD2F02669}"/>
    <dgm:cxn modelId="{74E7E181-0CEB-B746-A3E2-32401B8B6E1E}" type="presOf" srcId="{8BE56038-E1B4-4B4E-BEDF-756E80BD41A2}" destId="{061AAD88-DFB6-BE44-B886-B24375B8E485}" srcOrd="1" destOrd="2" presId="urn:microsoft.com/office/officeart/2005/8/layout/hProcess4"/>
    <dgm:cxn modelId="{75285E84-1A2E-7740-992E-FCAC7423B7E2}" srcId="{86724411-C622-D543-AEF0-7107564F13D9}" destId="{7255CBCA-E1BE-8741-8D2A-6975B594308D}" srcOrd="0" destOrd="0" parTransId="{291A6431-11F2-4142-9F43-84B150C4F302}" sibTransId="{BA76C0B2-A031-6A4B-BAE8-451615232352}"/>
    <dgm:cxn modelId="{EA9BC187-FE0E-3948-982A-FB236996C3FA}" type="presOf" srcId="{33237B3E-8015-CF48-8E69-43B2A5DFDC5A}" destId="{FC63F893-807D-7D49-9C23-B768F1A0EC27}" srcOrd="0" destOrd="2" presId="urn:microsoft.com/office/officeart/2005/8/layout/hProcess4"/>
    <dgm:cxn modelId="{4903DF89-4EBD-5F4F-B76C-39E425E99DAF}" type="presOf" srcId="{D85C4D06-378A-AD40-9687-B82AA895752B}" destId="{BED764C3-B2F1-4945-9987-82534E617405}" srcOrd="0" destOrd="0" presId="urn:microsoft.com/office/officeart/2005/8/layout/hProcess4"/>
    <dgm:cxn modelId="{B20C3A8C-A999-4244-B0D0-8ACFF45D90FB}" srcId="{14EEB7EB-6FFB-3442-BFB2-02509FE2E1BF}" destId="{63C1013A-39CF-E948-93B1-3AC7C57C1387}" srcOrd="0" destOrd="0" parTransId="{4A99AF9B-B55F-3541-8EAB-0E6EE21FE934}" sibTransId="{40AA298F-8C4C-9044-9EF5-9362BCAD27CB}"/>
    <dgm:cxn modelId="{6A68F28D-6B53-5F48-821E-E2EA85210BAA}" type="presOf" srcId="{86724411-C622-D543-AEF0-7107564F13D9}" destId="{482BB67F-6A11-7B47-9E59-7C46CF0DE255}" srcOrd="0" destOrd="0" presId="urn:microsoft.com/office/officeart/2005/8/layout/hProcess4"/>
    <dgm:cxn modelId="{8ABB4D90-A165-7F48-91C2-6366F0A8FDC2}" type="presOf" srcId="{03D2B553-672E-F240-BAAF-6E7450016E45}" destId="{F0A6CBC8-DA43-294E-ADC8-05B595A90532}" srcOrd="0" destOrd="1" presId="urn:microsoft.com/office/officeart/2005/8/layout/hProcess4"/>
    <dgm:cxn modelId="{45BA02A2-AD0A-B44F-AAA4-0F8FE7DA208A}" type="presOf" srcId="{03D2B553-672E-F240-BAAF-6E7450016E45}" destId="{32BD1CD8-FDE5-8A4C-B971-605E0003814E}" srcOrd="1" destOrd="1" presId="urn:microsoft.com/office/officeart/2005/8/layout/hProcess4"/>
    <dgm:cxn modelId="{12D1E5B4-8C5D-7147-AA61-5A422EAEF092}" type="presOf" srcId="{B85B7A74-F563-FE4F-8F25-AF38DF49F905}" destId="{4F4545E9-C735-4F45-B793-95517853D2F2}" srcOrd="0" destOrd="1" presId="urn:microsoft.com/office/officeart/2005/8/layout/hProcess4"/>
    <dgm:cxn modelId="{372705BA-0B5B-3F43-907A-8AC7A46E46BD}" srcId="{14EEB7EB-6FFB-3442-BFB2-02509FE2E1BF}" destId="{03D2B553-672E-F240-BAAF-6E7450016E45}" srcOrd="1" destOrd="0" parTransId="{A6D941A0-91EB-9E49-AA59-B59AA8EC7BE4}" sibTransId="{9258B917-3E34-BF43-AEAB-BB9014C5CBC4}"/>
    <dgm:cxn modelId="{19AB8BBF-31B9-4A41-8C1C-A9C4E6A31B1F}" srcId="{86724411-C622-D543-AEF0-7107564F13D9}" destId="{4CCEA27D-FD02-8545-A42D-0A5C421CC48F}" srcOrd="1" destOrd="0" parTransId="{08CED548-D42A-6D4B-A0BC-A4D91840B349}" sibTransId="{364884C3-E04E-6B48-BF01-F293FFB0123A}"/>
    <dgm:cxn modelId="{FF9076C1-1414-C14D-88C5-86952F288715}" srcId="{14EEB7EB-6FFB-3442-BFB2-02509FE2E1BF}" destId="{76E33BAB-106B-F948-A022-824943043881}" srcOrd="2" destOrd="0" parTransId="{87B12DC9-592D-324D-938A-A0B1C6D6EEBB}" sibTransId="{704FB823-FC97-244B-9DB4-CACE9DF9DEB4}"/>
    <dgm:cxn modelId="{276FAEC5-A0EC-3841-B5C2-D103FF35B0F7}" type="presOf" srcId="{B85B7A74-F563-FE4F-8F25-AF38DF49F905}" destId="{2DB30647-EE56-9441-9269-4E9CB7EB7827}" srcOrd="1" destOrd="1" presId="urn:microsoft.com/office/officeart/2005/8/layout/hProcess4"/>
    <dgm:cxn modelId="{501D07C8-7796-D741-8D66-938EABA50406}" type="presOf" srcId="{63C1013A-39CF-E948-93B1-3AC7C57C1387}" destId="{32BD1CD8-FDE5-8A4C-B971-605E0003814E}" srcOrd="1" destOrd="0" presId="urn:microsoft.com/office/officeart/2005/8/layout/hProcess4"/>
    <dgm:cxn modelId="{CB05A8C8-919C-DB4C-9E9C-F8D8CF14A5B8}" srcId="{DA94950E-B080-6742-9597-4DDF4CC56EA0}" destId="{86724411-C622-D543-AEF0-7107564F13D9}" srcOrd="3" destOrd="0" parTransId="{1FC2CFBD-6B9E-2849-B71D-9A6A74650BCA}" sibTransId="{88A5ED2F-C57B-8C4F-86F7-1BACA64527BC}"/>
    <dgm:cxn modelId="{7F32AECA-23EE-074B-A195-B3FB69DC1BBF}" type="presOf" srcId="{4495ED64-6BA0-6F47-A967-71CF344D52DA}" destId="{061AAD88-DFB6-BE44-B886-B24375B8E485}" srcOrd="1" destOrd="1" presId="urn:microsoft.com/office/officeart/2005/8/layout/hProcess4"/>
    <dgm:cxn modelId="{E16CB8CF-C499-924C-81A9-33192EC41131}" type="presOf" srcId="{FC244D5E-7800-B140-B9CA-75935271D2C4}" destId="{5A246202-A550-494C-A654-F20907B3375E}" srcOrd="0" destOrd="0" presId="urn:microsoft.com/office/officeart/2005/8/layout/hProcess4"/>
    <dgm:cxn modelId="{EB8113D2-BD8F-8E4D-B4C8-F3FF68E710F4}" srcId="{CFFBD1D3-3C34-B04E-9989-AABB2AE1F909}" destId="{ED00181D-CCD1-1E4C-A04E-C891F24ACE7C}" srcOrd="0" destOrd="0" parTransId="{7D8C8516-C8D8-B940-AB68-3D6E31845302}" sibTransId="{F62AAA2F-4537-4C4C-94FE-A297EBB0ED72}"/>
    <dgm:cxn modelId="{54575ED5-3D00-1645-96EB-165B5B8007BC}" type="presOf" srcId="{63C1013A-39CF-E948-93B1-3AC7C57C1387}" destId="{F0A6CBC8-DA43-294E-ADC8-05B595A90532}" srcOrd="0" destOrd="0" presId="urn:microsoft.com/office/officeart/2005/8/layout/hProcess4"/>
    <dgm:cxn modelId="{4C1AA2D7-3E8F-F245-9788-1955CFCF5139}" type="presOf" srcId="{933309CD-2067-0F41-BC52-1B139C6DDF36}" destId="{2DB30647-EE56-9441-9269-4E9CB7EB7827}" srcOrd="1" destOrd="2" presId="urn:microsoft.com/office/officeart/2005/8/layout/hProcess4"/>
    <dgm:cxn modelId="{3009AFEF-AAF4-A849-AA7C-AFB492D15BE2}" type="presOf" srcId="{4495ED64-6BA0-6F47-A967-71CF344D52DA}" destId="{767AA270-BC27-8340-9DF7-8ABDAEC87270}" srcOrd="0" destOrd="1" presId="urn:microsoft.com/office/officeart/2005/8/layout/hProcess4"/>
    <dgm:cxn modelId="{DB81F9FE-7D74-1047-A2A6-2D2B48209E7C}" srcId="{86724411-C622-D543-AEF0-7107564F13D9}" destId="{33237B3E-8015-CF48-8E69-43B2A5DFDC5A}" srcOrd="2" destOrd="0" parTransId="{40FD4A89-BFC0-6B48-9D8D-9FA2F3AF57E9}" sibTransId="{B5C5603D-8DA6-3E41-B481-7C24529E5FA5}"/>
    <dgm:cxn modelId="{BCC0045D-9816-DB4F-9109-31E0E4FA8E8F}" type="presParOf" srcId="{740AE393-E21F-5147-9C62-DC6E8DA9CE74}" destId="{C9FE4D0A-6CBC-0D4F-B2FB-C0B88ED13807}" srcOrd="0" destOrd="0" presId="urn:microsoft.com/office/officeart/2005/8/layout/hProcess4"/>
    <dgm:cxn modelId="{1C56CFED-B719-FE45-90B9-515FC65B440B}" type="presParOf" srcId="{740AE393-E21F-5147-9C62-DC6E8DA9CE74}" destId="{27E614DA-CB72-3A45-9B7E-4643DC2782AA}" srcOrd="1" destOrd="0" presId="urn:microsoft.com/office/officeart/2005/8/layout/hProcess4"/>
    <dgm:cxn modelId="{410E2AF8-4E4A-1D46-9704-40678C1080FB}" type="presParOf" srcId="{740AE393-E21F-5147-9C62-DC6E8DA9CE74}" destId="{7F98E5D6-6D61-A547-B321-70D5D96D7156}" srcOrd="2" destOrd="0" presId="urn:microsoft.com/office/officeart/2005/8/layout/hProcess4"/>
    <dgm:cxn modelId="{E1C9D9A7-A737-AD46-B7DA-5E67F7617238}" type="presParOf" srcId="{7F98E5D6-6D61-A547-B321-70D5D96D7156}" destId="{F2BE0FEB-A5A8-6B48-A8E9-09A120E6B284}" srcOrd="0" destOrd="0" presId="urn:microsoft.com/office/officeart/2005/8/layout/hProcess4"/>
    <dgm:cxn modelId="{413F2BB9-F296-734E-94F9-25011E9F3700}" type="presParOf" srcId="{F2BE0FEB-A5A8-6B48-A8E9-09A120E6B284}" destId="{6065C1FA-CEE9-EA46-8B52-B291DBFD1067}" srcOrd="0" destOrd="0" presId="urn:microsoft.com/office/officeart/2005/8/layout/hProcess4"/>
    <dgm:cxn modelId="{D5BE3959-191B-4F40-A79D-ED4D1A367FBE}" type="presParOf" srcId="{F2BE0FEB-A5A8-6B48-A8E9-09A120E6B284}" destId="{767AA270-BC27-8340-9DF7-8ABDAEC87270}" srcOrd="1" destOrd="0" presId="urn:microsoft.com/office/officeart/2005/8/layout/hProcess4"/>
    <dgm:cxn modelId="{4277B333-E56B-4046-94BB-5F0C380781C1}" type="presParOf" srcId="{F2BE0FEB-A5A8-6B48-A8E9-09A120E6B284}" destId="{061AAD88-DFB6-BE44-B886-B24375B8E485}" srcOrd="2" destOrd="0" presId="urn:microsoft.com/office/officeart/2005/8/layout/hProcess4"/>
    <dgm:cxn modelId="{459ACA7E-24CA-7F43-91C0-B331B377F32F}" type="presParOf" srcId="{F2BE0FEB-A5A8-6B48-A8E9-09A120E6B284}" destId="{43DD04E1-E2EF-2C43-95D5-34CEE192048B}" srcOrd="3" destOrd="0" presId="urn:microsoft.com/office/officeart/2005/8/layout/hProcess4"/>
    <dgm:cxn modelId="{8AB68111-28E3-7849-A993-63BD9513E0C5}" type="presParOf" srcId="{F2BE0FEB-A5A8-6B48-A8E9-09A120E6B284}" destId="{BCDB7ABD-0BF0-A54C-A5C7-B43325F17B3F}" srcOrd="4" destOrd="0" presId="urn:microsoft.com/office/officeart/2005/8/layout/hProcess4"/>
    <dgm:cxn modelId="{687B8865-E241-0F4F-AC71-1F3689B73113}" type="presParOf" srcId="{7F98E5D6-6D61-A547-B321-70D5D96D7156}" destId="{BED764C3-B2F1-4945-9987-82534E617405}" srcOrd="1" destOrd="0" presId="urn:microsoft.com/office/officeart/2005/8/layout/hProcess4"/>
    <dgm:cxn modelId="{BC252A6F-10BE-864C-A9BA-DDDD907AFDA2}" type="presParOf" srcId="{7F98E5D6-6D61-A547-B321-70D5D96D7156}" destId="{A6D5C2F9-48B2-A34B-8C45-6769FEAFC5E8}" srcOrd="2" destOrd="0" presId="urn:microsoft.com/office/officeart/2005/8/layout/hProcess4"/>
    <dgm:cxn modelId="{84014FA0-3F23-9D46-A3C3-48758DD9B2A7}" type="presParOf" srcId="{A6D5C2F9-48B2-A34B-8C45-6769FEAFC5E8}" destId="{7928FC73-AA53-2E43-8C55-B93E10012A8A}" srcOrd="0" destOrd="0" presId="urn:microsoft.com/office/officeart/2005/8/layout/hProcess4"/>
    <dgm:cxn modelId="{53BA8179-6431-1F43-8F23-A32769F36465}" type="presParOf" srcId="{A6D5C2F9-48B2-A34B-8C45-6769FEAFC5E8}" destId="{4F4545E9-C735-4F45-B793-95517853D2F2}" srcOrd="1" destOrd="0" presId="urn:microsoft.com/office/officeart/2005/8/layout/hProcess4"/>
    <dgm:cxn modelId="{AF1ECCF7-506C-8043-907A-8D8EB90A8221}" type="presParOf" srcId="{A6D5C2F9-48B2-A34B-8C45-6769FEAFC5E8}" destId="{2DB30647-EE56-9441-9269-4E9CB7EB7827}" srcOrd="2" destOrd="0" presId="urn:microsoft.com/office/officeart/2005/8/layout/hProcess4"/>
    <dgm:cxn modelId="{AD543FFF-0CC0-B14C-8148-16D486366092}" type="presParOf" srcId="{A6D5C2F9-48B2-A34B-8C45-6769FEAFC5E8}" destId="{304CC535-CD3C-3443-8F82-568F1FA60F85}" srcOrd="3" destOrd="0" presId="urn:microsoft.com/office/officeart/2005/8/layout/hProcess4"/>
    <dgm:cxn modelId="{ECADBFD1-130D-2B42-88C8-D897B8C9B9CF}" type="presParOf" srcId="{A6D5C2F9-48B2-A34B-8C45-6769FEAFC5E8}" destId="{93855EB0-382B-474E-9143-49AC27226829}" srcOrd="4" destOrd="0" presId="urn:microsoft.com/office/officeart/2005/8/layout/hProcess4"/>
    <dgm:cxn modelId="{76BEDC5D-4CE8-6F4B-9837-D3622F54B0FC}" type="presParOf" srcId="{7F98E5D6-6D61-A547-B321-70D5D96D7156}" destId="{B53384E2-30F9-F540-AE15-A0F90FF0A4E7}" srcOrd="3" destOrd="0" presId="urn:microsoft.com/office/officeart/2005/8/layout/hProcess4"/>
    <dgm:cxn modelId="{674441B7-7036-924B-A58F-0615E36C2A41}" type="presParOf" srcId="{7F98E5D6-6D61-A547-B321-70D5D96D7156}" destId="{9B87FD84-C448-6A4F-8406-FEF8789310B5}" srcOrd="4" destOrd="0" presId="urn:microsoft.com/office/officeart/2005/8/layout/hProcess4"/>
    <dgm:cxn modelId="{74EB3A83-1DFA-484C-80CA-FAC3B3612461}" type="presParOf" srcId="{9B87FD84-C448-6A4F-8406-FEF8789310B5}" destId="{FCE4CE9E-EC24-EF49-A120-369EA9E77A57}" srcOrd="0" destOrd="0" presId="urn:microsoft.com/office/officeart/2005/8/layout/hProcess4"/>
    <dgm:cxn modelId="{6C17F52C-26D9-3F47-B7CA-AFA88A857352}" type="presParOf" srcId="{9B87FD84-C448-6A4F-8406-FEF8789310B5}" destId="{F0A6CBC8-DA43-294E-ADC8-05B595A90532}" srcOrd="1" destOrd="0" presId="urn:microsoft.com/office/officeart/2005/8/layout/hProcess4"/>
    <dgm:cxn modelId="{3206D70F-97FE-AC4B-BFFC-6CD943B38873}" type="presParOf" srcId="{9B87FD84-C448-6A4F-8406-FEF8789310B5}" destId="{32BD1CD8-FDE5-8A4C-B971-605E0003814E}" srcOrd="2" destOrd="0" presId="urn:microsoft.com/office/officeart/2005/8/layout/hProcess4"/>
    <dgm:cxn modelId="{7C9CEA7B-2E9F-FB4A-80F0-B54139838DBE}" type="presParOf" srcId="{9B87FD84-C448-6A4F-8406-FEF8789310B5}" destId="{4EF30B0E-8F40-FB4E-8D5E-CE778710B4C8}" srcOrd="3" destOrd="0" presId="urn:microsoft.com/office/officeart/2005/8/layout/hProcess4"/>
    <dgm:cxn modelId="{A541483A-3D56-9345-A033-11046A01D915}" type="presParOf" srcId="{9B87FD84-C448-6A4F-8406-FEF8789310B5}" destId="{885D8D5B-AFF8-7A44-A1F0-5868E5BCDC1E}" srcOrd="4" destOrd="0" presId="urn:microsoft.com/office/officeart/2005/8/layout/hProcess4"/>
    <dgm:cxn modelId="{9AFCB6C1-CCDD-C24F-B7B8-1CA98BD6D433}" type="presParOf" srcId="{7F98E5D6-6D61-A547-B321-70D5D96D7156}" destId="{5A246202-A550-494C-A654-F20907B3375E}" srcOrd="5" destOrd="0" presId="urn:microsoft.com/office/officeart/2005/8/layout/hProcess4"/>
    <dgm:cxn modelId="{1ECC090F-CA0F-4848-AEB1-6D2A5DA0FBB5}" type="presParOf" srcId="{7F98E5D6-6D61-A547-B321-70D5D96D7156}" destId="{3489FD69-9BA1-3742-822A-600535F98FE6}" srcOrd="6" destOrd="0" presId="urn:microsoft.com/office/officeart/2005/8/layout/hProcess4"/>
    <dgm:cxn modelId="{39ED0B74-5722-D348-8237-5673FA21F6E0}" type="presParOf" srcId="{3489FD69-9BA1-3742-822A-600535F98FE6}" destId="{78C8A784-4E33-174E-9E44-C1663D71629C}" srcOrd="0" destOrd="0" presId="urn:microsoft.com/office/officeart/2005/8/layout/hProcess4"/>
    <dgm:cxn modelId="{422A0D7E-2CD5-804B-A7C4-F66FB4D8E537}" type="presParOf" srcId="{3489FD69-9BA1-3742-822A-600535F98FE6}" destId="{FC63F893-807D-7D49-9C23-B768F1A0EC27}" srcOrd="1" destOrd="0" presId="urn:microsoft.com/office/officeart/2005/8/layout/hProcess4"/>
    <dgm:cxn modelId="{A244B531-25C7-C94E-A6DE-85A805223B97}" type="presParOf" srcId="{3489FD69-9BA1-3742-822A-600535F98FE6}" destId="{230341C4-BF06-EB4C-9B80-511B65AEC0D2}" srcOrd="2" destOrd="0" presId="urn:microsoft.com/office/officeart/2005/8/layout/hProcess4"/>
    <dgm:cxn modelId="{E1C1D79F-777B-D540-8BE0-BA5D665E409C}" type="presParOf" srcId="{3489FD69-9BA1-3742-822A-600535F98FE6}" destId="{482BB67F-6A11-7B47-9E59-7C46CF0DE255}" srcOrd="3" destOrd="0" presId="urn:microsoft.com/office/officeart/2005/8/layout/hProcess4"/>
    <dgm:cxn modelId="{57284018-10DF-0C4E-A3D0-6DC2EA292F2B}" type="presParOf" srcId="{3489FD69-9BA1-3742-822A-600535F98FE6}" destId="{065E51A0-8831-804F-B1EE-B7A359D783B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143C2A2-1619-044E-8D08-1A32A9C97F3B}" type="doc">
      <dgm:prSet loTypeId="urn:microsoft.com/office/officeart/2005/8/layout/process3" loCatId="" qsTypeId="urn:microsoft.com/office/officeart/2005/8/quickstyle/simple1" qsCatId="simple" csTypeId="urn:microsoft.com/office/officeart/2005/8/colors/colorful1" csCatId="colorful" phldr="1"/>
      <dgm:spPr/>
      <dgm:t>
        <a:bodyPr/>
        <a:lstStyle/>
        <a:p>
          <a:endParaRPr lang="en-US"/>
        </a:p>
      </dgm:t>
    </dgm:pt>
    <dgm:pt modelId="{A3C7FEF7-8F8A-7C4D-8BFB-070F7ACBA580}">
      <dgm:prSet phldrT="[Text]" custT="1"/>
      <dgm:spPr>
        <a:solidFill>
          <a:schemeClr val="accent6"/>
        </a:solidFill>
      </dgm:spPr>
      <dgm:t>
        <a:bodyPr/>
        <a:lstStyle/>
        <a:p>
          <a:r>
            <a:rPr lang="en-US" sz="2400" b="0" dirty="0"/>
            <a:t>Preparing</a:t>
          </a:r>
        </a:p>
      </dgm:t>
    </dgm:pt>
    <dgm:pt modelId="{CE6C1A86-C8A5-5347-8291-80CE6D5410B2}" type="parTrans" cxnId="{3481FAAB-64C0-F24A-93AD-80F25BCEB175}">
      <dgm:prSet/>
      <dgm:spPr/>
      <dgm:t>
        <a:bodyPr/>
        <a:lstStyle/>
        <a:p>
          <a:endParaRPr lang="en-US"/>
        </a:p>
      </dgm:t>
    </dgm:pt>
    <dgm:pt modelId="{FB99DB24-F9FD-8443-AFB1-9D55C94FF58B}" type="sibTrans" cxnId="{3481FAAB-64C0-F24A-93AD-80F25BCEB175}">
      <dgm:prSet/>
      <dgm:spPr/>
      <dgm:t>
        <a:bodyPr/>
        <a:lstStyle/>
        <a:p>
          <a:endParaRPr lang="en-US" dirty="0"/>
        </a:p>
      </dgm:t>
    </dgm:pt>
    <dgm:pt modelId="{12F885F3-B605-8A48-917A-2C3540EC454C}">
      <dgm:prSet phldrT="[Text]" custT="1"/>
      <dgm:spPr>
        <a:solidFill>
          <a:schemeClr val="accent1"/>
        </a:solidFill>
      </dgm:spPr>
      <dgm:t>
        <a:bodyPr/>
        <a:lstStyle/>
        <a:p>
          <a:r>
            <a:rPr lang="en-US" sz="2400" b="0" dirty="0"/>
            <a:t>Experiencing</a:t>
          </a:r>
        </a:p>
      </dgm:t>
    </dgm:pt>
    <dgm:pt modelId="{5DC497C2-2423-F041-A952-DD98741A9871}" type="parTrans" cxnId="{16D69E4D-2CC4-9849-8B27-9462717A8A38}">
      <dgm:prSet/>
      <dgm:spPr/>
      <dgm:t>
        <a:bodyPr/>
        <a:lstStyle/>
        <a:p>
          <a:endParaRPr lang="en-US"/>
        </a:p>
      </dgm:t>
    </dgm:pt>
    <dgm:pt modelId="{40F5F970-D0A1-0E46-A4A0-D3C3E9C3669F}" type="sibTrans" cxnId="{16D69E4D-2CC4-9849-8B27-9462717A8A38}">
      <dgm:prSet/>
      <dgm:spPr>
        <a:solidFill>
          <a:schemeClr val="accent2"/>
        </a:solidFill>
      </dgm:spPr>
      <dgm:t>
        <a:bodyPr/>
        <a:lstStyle/>
        <a:p>
          <a:endParaRPr lang="en-US" dirty="0"/>
        </a:p>
      </dgm:t>
    </dgm:pt>
    <dgm:pt modelId="{18DC11E8-0163-8E46-AFCC-240CCA20B620}">
      <dgm:prSet phldrT="[Text]" custT="1"/>
      <dgm:spPr>
        <a:solidFill>
          <a:srgbClr val="C00000"/>
        </a:solidFill>
      </dgm:spPr>
      <dgm:t>
        <a:bodyPr/>
        <a:lstStyle/>
        <a:p>
          <a:r>
            <a:rPr lang="en-US" sz="2400" b="0" dirty="0"/>
            <a:t>Living</a:t>
          </a:r>
        </a:p>
      </dgm:t>
    </dgm:pt>
    <dgm:pt modelId="{A0FA67A9-2737-DD4F-8A3C-4D5C23FFBEC8}" type="parTrans" cxnId="{82D714D4-FD24-C749-B863-96EE33B4C1AE}">
      <dgm:prSet/>
      <dgm:spPr/>
      <dgm:t>
        <a:bodyPr/>
        <a:lstStyle/>
        <a:p>
          <a:endParaRPr lang="en-US"/>
        </a:p>
      </dgm:t>
    </dgm:pt>
    <dgm:pt modelId="{AA5ED947-795E-6047-92D8-A38FD9D471D2}" type="sibTrans" cxnId="{82D714D4-FD24-C749-B863-96EE33B4C1AE}">
      <dgm:prSet/>
      <dgm:spPr/>
      <dgm:t>
        <a:bodyPr/>
        <a:lstStyle/>
        <a:p>
          <a:endParaRPr lang="en-US"/>
        </a:p>
      </dgm:t>
    </dgm:pt>
    <dgm:pt modelId="{0E4303F2-4C95-374A-9382-C7B208F63610}">
      <dgm:prSet phldrT="[Text]"/>
      <dgm:spPr/>
      <dgm:t>
        <a:bodyPr/>
        <a:lstStyle/>
        <a:p>
          <a:r>
            <a:rPr lang="en-US" dirty="0"/>
            <a:t>How will you sustain/extend the event? </a:t>
          </a:r>
        </a:p>
      </dgm:t>
    </dgm:pt>
    <dgm:pt modelId="{89F1FA9F-3667-0941-8ED6-4B7F62606ED9}" type="sibTrans" cxnId="{14621F71-2585-4846-84BF-4B4630DA868A}">
      <dgm:prSet/>
      <dgm:spPr/>
      <dgm:t>
        <a:bodyPr/>
        <a:lstStyle/>
        <a:p>
          <a:endParaRPr lang="en-US"/>
        </a:p>
      </dgm:t>
    </dgm:pt>
    <dgm:pt modelId="{5CA0AC57-9D4D-5845-A576-241680D24032}" type="parTrans" cxnId="{14621F71-2585-4846-84BF-4B4630DA868A}">
      <dgm:prSet/>
      <dgm:spPr/>
      <dgm:t>
        <a:bodyPr/>
        <a:lstStyle/>
        <a:p>
          <a:endParaRPr lang="en-US"/>
        </a:p>
      </dgm:t>
    </dgm:pt>
    <dgm:pt modelId="{9547B376-E454-B646-A430-BE0C56696F92}">
      <dgm:prSet phldrT="[Text]"/>
      <dgm:spPr/>
      <dgm:t>
        <a:bodyPr/>
        <a:lstStyle/>
        <a:p>
          <a:r>
            <a:rPr lang="en-US" dirty="0"/>
            <a:t>What types of experiences, programming, activities, and resources will you develop to prepare people for the event? </a:t>
          </a:r>
        </a:p>
      </dgm:t>
    </dgm:pt>
    <dgm:pt modelId="{3CE8536A-9CC0-0046-B763-147EB8BBAB6F}" type="sibTrans" cxnId="{B632E316-A391-914A-B296-5AFE923896E0}">
      <dgm:prSet/>
      <dgm:spPr/>
      <dgm:t>
        <a:bodyPr/>
        <a:lstStyle/>
        <a:p>
          <a:endParaRPr lang="en-US"/>
        </a:p>
      </dgm:t>
    </dgm:pt>
    <dgm:pt modelId="{0547FA50-FE50-464C-9BE3-334DEFFAE586}" type="parTrans" cxnId="{B632E316-A391-914A-B296-5AFE923896E0}">
      <dgm:prSet/>
      <dgm:spPr/>
      <dgm:t>
        <a:bodyPr/>
        <a:lstStyle/>
        <a:p>
          <a:endParaRPr lang="en-US"/>
        </a:p>
      </dgm:t>
    </dgm:pt>
    <dgm:pt modelId="{CC61B947-1900-5047-9686-6ACA6043DA99}">
      <dgm:prSet phldrT="[Text]"/>
      <dgm:spPr>
        <a:ln>
          <a:solidFill>
            <a:schemeClr val="accent2"/>
          </a:solidFill>
        </a:ln>
      </dgm:spPr>
      <dgm:t>
        <a:bodyPr/>
        <a:lstStyle/>
        <a:p>
          <a:r>
            <a:rPr lang="en-US" dirty="0"/>
            <a:t>How will you facilitate or guide people’s experience of the event?</a:t>
          </a:r>
        </a:p>
      </dgm:t>
    </dgm:pt>
    <dgm:pt modelId="{827BA0F2-1715-E54B-9536-0BE5B665D349}" type="parTrans" cxnId="{BF09B3DE-B657-C94A-B3B9-A65B915EA012}">
      <dgm:prSet/>
      <dgm:spPr/>
      <dgm:t>
        <a:bodyPr/>
        <a:lstStyle/>
        <a:p>
          <a:endParaRPr lang="en-US"/>
        </a:p>
      </dgm:t>
    </dgm:pt>
    <dgm:pt modelId="{A6F804E0-CA6E-9846-A79D-B55762EBE4C2}" type="sibTrans" cxnId="{BF09B3DE-B657-C94A-B3B9-A65B915EA012}">
      <dgm:prSet/>
      <dgm:spPr/>
      <dgm:t>
        <a:bodyPr/>
        <a:lstStyle/>
        <a:p>
          <a:endParaRPr lang="en-US"/>
        </a:p>
      </dgm:t>
    </dgm:pt>
    <dgm:pt modelId="{CB7312D9-849B-7043-9F59-E452400FABDA}">
      <dgm:prSet phldrT="[Text]"/>
      <dgm:spPr/>
      <dgm:t>
        <a:bodyPr/>
        <a:lstStyle/>
        <a:p>
          <a:r>
            <a:rPr lang="en-US" dirty="0"/>
            <a:t>What types of experiences, programs, activities, and  resources will you offer people? </a:t>
          </a:r>
        </a:p>
      </dgm:t>
    </dgm:pt>
    <dgm:pt modelId="{8E3AEB97-A610-1E44-B131-A22FCEB8D317}" type="parTrans" cxnId="{2F0DDE8A-839E-0649-953C-2A0735BE6317}">
      <dgm:prSet/>
      <dgm:spPr/>
      <dgm:t>
        <a:bodyPr/>
        <a:lstStyle/>
        <a:p>
          <a:endParaRPr lang="en-US"/>
        </a:p>
      </dgm:t>
    </dgm:pt>
    <dgm:pt modelId="{F7CCC638-6F9E-FD46-B74B-90601E0B646C}" type="sibTrans" cxnId="{2F0DDE8A-839E-0649-953C-2A0735BE6317}">
      <dgm:prSet/>
      <dgm:spPr/>
      <dgm:t>
        <a:bodyPr/>
        <a:lstStyle/>
        <a:p>
          <a:endParaRPr lang="en-US"/>
        </a:p>
      </dgm:t>
    </dgm:pt>
    <dgm:pt modelId="{58C19DCF-92BE-4A4F-B23F-A71C968F2268}">
      <dgm:prSet phldrT="[Text]"/>
      <dgm:spPr/>
      <dgm:t>
        <a:bodyPr/>
        <a:lstStyle/>
        <a:p>
          <a:r>
            <a:rPr lang="en-US" dirty="0"/>
            <a:t>Independent, small group, large group</a:t>
          </a:r>
        </a:p>
      </dgm:t>
    </dgm:pt>
    <dgm:pt modelId="{9C335535-626A-8346-B88A-A633D4536206}" type="parTrans" cxnId="{6898DF31-1C60-9F45-B86E-C849CA1807C6}">
      <dgm:prSet/>
      <dgm:spPr/>
      <dgm:t>
        <a:bodyPr/>
        <a:lstStyle/>
        <a:p>
          <a:endParaRPr lang="en-US"/>
        </a:p>
      </dgm:t>
    </dgm:pt>
    <dgm:pt modelId="{B016C9DE-480D-1247-A56F-7225E47EC3F6}" type="sibTrans" cxnId="{6898DF31-1C60-9F45-B86E-C849CA1807C6}">
      <dgm:prSet/>
      <dgm:spPr/>
      <dgm:t>
        <a:bodyPr/>
        <a:lstStyle/>
        <a:p>
          <a:endParaRPr lang="en-US"/>
        </a:p>
      </dgm:t>
    </dgm:pt>
    <dgm:pt modelId="{D30624F6-D42A-9D47-B16B-18AB9599AC8F}">
      <dgm:prSet phldrT="[Text]"/>
      <dgm:spPr/>
      <dgm:t>
        <a:bodyPr/>
        <a:lstStyle/>
        <a:p>
          <a:r>
            <a:rPr lang="en-US" dirty="0"/>
            <a:t>Online playlists</a:t>
          </a:r>
        </a:p>
      </dgm:t>
    </dgm:pt>
    <dgm:pt modelId="{6FC1A1DF-2E97-F548-9C3A-A31B9F2E727D}" type="parTrans" cxnId="{91D5014B-35C3-B94E-9D90-1D38963813BB}">
      <dgm:prSet/>
      <dgm:spPr/>
      <dgm:t>
        <a:bodyPr/>
        <a:lstStyle/>
        <a:p>
          <a:endParaRPr lang="en-US"/>
        </a:p>
      </dgm:t>
    </dgm:pt>
    <dgm:pt modelId="{0D6A989A-0309-9A4F-9C15-62C5EFC61BE8}" type="sibTrans" cxnId="{91D5014B-35C3-B94E-9D90-1D38963813BB}">
      <dgm:prSet/>
      <dgm:spPr/>
      <dgm:t>
        <a:bodyPr/>
        <a:lstStyle/>
        <a:p>
          <a:endParaRPr lang="en-US"/>
        </a:p>
      </dgm:t>
    </dgm:pt>
    <dgm:pt modelId="{6B50F9D9-61B6-2C48-A297-5BD5ABBB9244}">
      <dgm:prSet phldrT="[Text]"/>
      <dgm:spPr/>
      <dgm:t>
        <a:bodyPr/>
        <a:lstStyle/>
        <a:p>
          <a:r>
            <a:rPr lang="en-US" dirty="0"/>
            <a:t>Independent, small group, large group</a:t>
          </a:r>
        </a:p>
      </dgm:t>
    </dgm:pt>
    <dgm:pt modelId="{BC73022B-08DC-B542-9C52-F04B9AE61D23}" type="parTrans" cxnId="{880B2D3B-17C4-8A4E-A8D7-D96BD60F84E5}">
      <dgm:prSet/>
      <dgm:spPr/>
      <dgm:t>
        <a:bodyPr/>
        <a:lstStyle/>
        <a:p>
          <a:endParaRPr lang="en-US"/>
        </a:p>
      </dgm:t>
    </dgm:pt>
    <dgm:pt modelId="{3CE24A0D-CF76-3641-8044-62ACE381AA5A}" type="sibTrans" cxnId="{880B2D3B-17C4-8A4E-A8D7-D96BD60F84E5}">
      <dgm:prSet/>
      <dgm:spPr/>
      <dgm:t>
        <a:bodyPr/>
        <a:lstStyle/>
        <a:p>
          <a:endParaRPr lang="en-US"/>
        </a:p>
      </dgm:t>
    </dgm:pt>
    <dgm:pt modelId="{514958F2-E1C1-EE49-AA74-4723AB638B49}">
      <dgm:prSet phldrT="[Text]"/>
      <dgm:spPr/>
      <dgm:t>
        <a:bodyPr/>
        <a:lstStyle/>
        <a:p>
          <a:r>
            <a:rPr lang="en-US" dirty="0"/>
            <a:t>Online playlists</a:t>
          </a:r>
        </a:p>
      </dgm:t>
    </dgm:pt>
    <dgm:pt modelId="{8AF34850-02B8-784D-B31B-6DAB20760C24}" type="parTrans" cxnId="{87C22307-3D8C-8C4C-8FA1-45D03B6FD464}">
      <dgm:prSet/>
      <dgm:spPr/>
      <dgm:t>
        <a:bodyPr/>
        <a:lstStyle/>
        <a:p>
          <a:endParaRPr lang="en-US"/>
        </a:p>
      </dgm:t>
    </dgm:pt>
    <dgm:pt modelId="{7C1963BF-3257-294B-8D1C-B685572838E5}" type="sibTrans" cxnId="{87C22307-3D8C-8C4C-8FA1-45D03B6FD464}">
      <dgm:prSet/>
      <dgm:spPr/>
      <dgm:t>
        <a:bodyPr/>
        <a:lstStyle/>
        <a:p>
          <a:endParaRPr lang="en-US"/>
        </a:p>
      </dgm:t>
    </dgm:pt>
    <dgm:pt modelId="{F9040AA8-9ADA-E649-9677-D55EBBD1A7BF}">
      <dgm:prSet phldrT="[Text]"/>
      <dgm:spPr/>
      <dgm:t>
        <a:bodyPr/>
        <a:lstStyle/>
        <a:p>
          <a:r>
            <a:rPr lang="en-US" dirty="0"/>
            <a:t>Physical and online settings </a:t>
          </a:r>
        </a:p>
      </dgm:t>
    </dgm:pt>
    <dgm:pt modelId="{6D237698-F8DC-8A40-97D7-8F5E3D99061B}" type="parTrans" cxnId="{AD9CBCB3-3184-0C41-8D4F-237342F8F2CE}">
      <dgm:prSet/>
      <dgm:spPr/>
      <dgm:t>
        <a:bodyPr/>
        <a:lstStyle/>
        <a:p>
          <a:endParaRPr lang="en-US"/>
        </a:p>
      </dgm:t>
    </dgm:pt>
    <dgm:pt modelId="{E39C1975-A4C0-084D-86CF-521B19A73B46}" type="sibTrans" cxnId="{AD9CBCB3-3184-0C41-8D4F-237342F8F2CE}">
      <dgm:prSet/>
      <dgm:spPr/>
      <dgm:t>
        <a:bodyPr/>
        <a:lstStyle/>
        <a:p>
          <a:endParaRPr lang="en-US"/>
        </a:p>
      </dgm:t>
    </dgm:pt>
    <dgm:pt modelId="{EF32AF53-F937-3A49-9C9D-202A3A49BB2F}">
      <dgm:prSet phldrT="[Text]"/>
      <dgm:spPr/>
      <dgm:t>
        <a:bodyPr/>
        <a:lstStyle/>
        <a:p>
          <a:r>
            <a:rPr lang="en-US" dirty="0"/>
            <a:t>Physical and online settings </a:t>
          </a:r>
        </a:p>
      </dgm:t>
    </dgm:pt>
    <dgm:pt modelId="{CAE8DB5B-AF8A-1D4D-B9D8-988DF17EAF0C}" type="parTrans" cxnId="{5BC6102F-FC9B-BB49-BF71-E635467A88A1}">
      <dgm:prSet/>
      <dgm:spPr/>
      <dgm:t>
        <a:bodyPr/>
        <a:lstStyle/>
        <a:p>
          <a:endParaRPr lang="en-US"/>
        </a:p>
      </dgm:t>
    </dgm:pt>
    <dgm:pt modelId="{6AC8E3A3-3A50-B740-B3C9-EAE02714A249}" type="sibTrans" cxnId="{5BC6102F-FC9B-BB49-BF71-E635467A88A1}">
      <dgm:prSet/>
      <dgm:spPr/>
      <dgm:t>
        <a:bodyPr/>
        <a:lstStyle/>
        <a:p>
          <a:endParaRPr lang="en-US"/>
        </a:p>
      </dgm:t>
    </dgm:pt>
    <dgm:pt modelId="{F137885E-6C69-9845-849D-D4CE57A64FE5}">
      <dgm:prSet phldrT="[Text]"/>
      <dgm:spPr>
        <a:ln>
          <a:solidFill>
            <a:schemeClr val="accent2"/>
          </a:solidFill>
        </a:ln>
      </dgm:spPr>
      <dgm:t>
        <a:bodyPr/>
        <a:lstStyle/>
        <a:p>
          <a:r>
            <a:rPr lang="en-US" dirty="0"/>
            <a:t>How will you design the event or utilize an existing event? </a:t>
          </a:r>
        </a:p>
      </dgm:t>
    </dgm:pt>
    <dgm:pt modelId="{F002D025-CDA3-D948-AA36-28EE68BCE91A}" type="parTrans" cxnId="{5E11D04E-3388-514C-8A48-17A042BAAC41}">
      <dgm:prSet/>
      <dgm:spPr/>
      <dgm:t>
        <a:bodyPr/>
        <a:lstStyle/>
        <a:p>
          <a:endParaRPr lang="en-US"/>
        </a:p>
      </dgm:t>
    </dgm:pt>
    <dgm:pt modelId="{04D02E53-000C-F24D-9CFD-50A0B0C3DBA6}" type="sibTrans" cxnId="{5E11D04E-3388-514C-8A48-17A042BAAC41}">
      <dgm:prSet/>
      <dgm:spPr/>
      <dgm:t>
        <a:bodyPr/>
        <a:lstStyle/>
        <a:p>
          <a:endParaRPr lang="en-US"/>
        </a:p>
      </dgm:t>
    </dgm:pt>
    <dgm:pt modelId="{AD959882-7096-9745-BA99-5E938711DF85}">
      <dgm:prSet phldrT="[Text]"/>
      <dgm:spPr>
        <a:ln>
          <a:solidFill>
            <a:schemeClr val="accent2"/>
          </a:solidFill>
        </a:ln>
      </dgm:spPr>
      <dgm:t>
        <a:bodyPr/>
        <a:lstStyle/>
        <a:p>
          <a:pPr>
            <a:buNone/>
          </a:pPr>
          <a:r>
            <a:rPr lang="en-US" dirty="0"/>
            <a:t>Type of Experiences: sacraments, Sunday worship, Church year, family programs, parent programs, etc. </a:t>
          </a:r>
        </a:p>
      </dgm:t>
    </dgm:pt>
    <dgm:pt modelId="{F50B7D49-655E-B944-8878-DB1C678DCC9B}" type="parTrans" cxnId="{553E4DAD-F861-AD43-9E3C-20E611E6D7D2}">
      <dgm:prSet/>
      <dgm:spPr/>
      <dgm:t>
        <a:bodyPr/>
        <a:lstStyle/>
        <a:p>
          <a:endParaRPr lang="en-US"/>
        </a:p>
      </dgm:t>
    </dgm:pt>
    <dgm:pt modelId="{0E99E2D7-8088-D74E-948D-D6D88F9464B1}" type="sibTrans" cxnId="{553E4DAD-F861-AD43-9E3C-20E611E6D7D2}">
      <dgm:prSet/>
      <dgm:spPr/>
      <dgm:t>
        <a:bodyPr/>
        <a:lstStyle/>
        <a:p>
          <a:endParaRPr lang="en-US"/>
        </a:p>
      </dgm:t>
    </dgm:pt>
    <dgm:pt modelId="{80770A7A-D614-F443-99F2-6C8A7E08AA6B}" type="pres">
      <dgm:prSet presAssocID="{2143C2A2-1619-044E-8D08-1A32A9C97F3B}" presName="linearFlow" presStyleCnt="0">
        <dgm:presLayoutVars>
          <dgm:dir/>
          <dgm:animLvl val="lvl"/>
          <dgm:resizeHandles val="exact"/>
        </dgm:presLayoutVars>
      </dgm:prSet>
      <dgm:spPr/>
    </dgm:pt>
    <dgm:pt modelId="{73337A43-1805-EB47-85E3-04FF85E15B98}" type="pres">
      <dgm:prSet presAssocID="{A3C7FEF7-8F8A-7C4D-8BFB-070F7ACBA580}" presName="composite" presStyleCnt="0"/>
      <dgm:spPr/>
    </dgm:pt>
    <dgm:pt modelId="{2ECC7103-EEF1-0C41-B0A4-113F143DCFF2}" type="pres">
      <dgm:prSet presAssocID="{A3C7FEF7-8F8A-7C4D-8BFB-070F7ACBA580}" presName="parTx" presStyleLbl="node1" presStyleIdx="0" presStyleCnt="3">
        <dgm:presLayoutVars>
          <dgm:chMax val="0"/>
          <dgm:chPref val="0"/>
          <dgm:bulletEnabled val="1"/>
        </dgm:presLayoutVars>
      </dgm:prSet>
      <dgm:spPr/>
    </dgm:pt>
    <dgm:pt modelId="{B9A59EA6-4FD0-304A-965E-725B92410C8C}" type="pres">
      <dgm:prSet presAssocID="{A3C7FEF7-8F8A-7C4D-8BFB-070F7ACBA580}" presName="parSh" presStyleLbl="node1" presStyleIdx="0" presStyleCnt="3" custScaleY="163168" custLinFactNeighborY="-32739"/>
      <dgm:spPr/>
    </dgm:pt>
    <dgm:pt modelId="{F652A58A-4EA8-794D-8910-C5E1F4F143AD}" type="pres">
      <dgm:prSet presAssocID="{A3C7FEF7-8F8A-7C4D-8BFB-070F7ACBA580}" presName="desTx" presStyleLbl="fgAcc1" presStyleIdx="0" presStyleCnt="3" custScaleX="121567" custScaleY="83152" custLinFactNeighborX="420" custLinFactNeighborY="-8039">
        <dgm:presLayoutVars>
          <dgm:bulletEnabled val="1"/>
        </dgm:presLayoutVars>
      </dgm:prSet>
      <dgm:spPr/>
    </dgm:pt>
    <dgm:pt modelId="{D4D0BEAF-9C17-6F4E-81D7-F30B24694092}" type="pres">
      <dgm:prSet presAssocID="{FB99DB24-F9FD-8443-AFB1-9D55C94FF58B}" presName="sibTrans" presStyleLbl="sibTrans2D1" presStyleIdx="0" presStyleCnt="2"/>
      <dgm:spPr/>
    </dgm:pt>
    <dgm:pt modelId="{750071E5-6347-2A4F-B8E5-347043A3364F}" type="pres">
      <dgm:prSet presAssocID="{FB99DB24-F9FD-8443-AFB1-9D55C94FF58B}" presName="connTx" presStyleLbl="sibTrans2D1" presStyleIdx="0" presStyleCnt="2"/>
      <dgm:spPr/>
    </dgm:pt>
    <dgm:pt modelId="{2E4F5387-FBA6-9347-9DC3-C5102D518AD2}" type="pres">
      <dgm:prSet presAssocID="{12F885F3-B605-8A48-917A-2C3540EC454C}" presName="composite" presStyleCnt="0"/>
      <dgm:spPr/>
    </dgm:pt>
    <dgm:pt modelId="{38EE305E-5515-CE41-B9A5-F488F183923D}" type="pres">
      <dgm:prSet presAssocID="{12F885F3-B605-8A48-917A-2C3540EC454C}" presName="parTx" presStyleLbl="node1" presStyleIdx="0" presStyleCnt="3">
        <dgm:presLayoutVars>
          <dgm:chMax val="0"/>
          <dgm:chPref val="0"/>
          <dgm:bulletEnabled val="1"/>
        </dgm:presLayoutVars>
      </dgm:prSet>
      <dgm:spPr/>
    </dgm:pt>
    <dgm:pt modelId="{903BB4D4-035A-8A4B-BCC4-387AA4BB252F}" type="pres">
      <dgm:prSet presAssocID="{12F885F3-B605-8A48-917A-2C3540EC454C}" presName="parSh" presStyleLbl="node1" presStyleIdx="1" presStyleCnt="3" custScaleX="116055" custScaleY="158449" custLinFactNeighborY="-41944"/>
      <dgm:spPr/>
    </dgm:pt>
    <dgm:pt modelId="{81B9E74A-693A-B141-992F-B5BC49893346}" type="pres">
      <dgm:prSet presAssocID="{12F885F3-B605-8A48-917A-2C3540EC454C}" presName="desTx" presStyleLbl="fgAcc1" presStyleIdx="1" presStyleCnt="3" custScaleX="122239" custScaleY="80444" custLinFactNeighborX="-3638" custLinFactNeighborY="-9689">
        <dgm:presLayoutVars>
          <dgm:bulletEnabled val="1"/>
        </dgm:presLayoutVars>
      </dgm:prSet>
      <dgm:spPr/>
    </dgm:pt>
    <dgm:pt modelId="{F330B9F8-CA94-9546-A7D8-48A8F737FF7D}" type="pres">
      <dgm:prSet presAssocID="{40F5F970-D0A1-0E46-A4A0-D3C3E9C3669F}" presName="sibTrans" presStyleLbl="sibTrans2D1" presStyleIdx="1" presStyleCnt="2"/>
      <dgm:spPr/>
    </dgm:pt>
    <dgm:pt modelId="{DF6F322F-43C0-F94B-AC44-82C4F65BC190}" type="pres">
      <dgm:prSet presAssocID="{40F5F970-D0A1-0E46-A4A0-D3C3E9C3669F}" presName="connTx" presStyleLbl="sibTrans2D1" presStyleIdx="1" presStyleCnt="2"/>
      <dgm:spPr/>
    </dgm:pt>
    <dgm:pt modelId="{AD437123-DDF2-2945-88B7-B19DCC1E6010}" type="pres">
      <dgm:prSet presAssocID="{18DC11E8-0163-8E46-AFCC-240CCA20B620}" presName="composite" presStyleCnt="0"/>
      <dgm:spPr/>
    </dgm:pt>
    <dgm:pt modelId="{3E5FDC1D-3402-4B40-9CA5-6E6488274921}" type="pres">
      <dgm:prSet presAssocID="{18DC11E8-0163-8E46-AFCC-240CCA20B620}" presName="parTx" presStyleLbl="node1" presStyleIdx="1" presStyleCnt="3">
        <dgm:presLayoutVars>
          <dgm:chMax val="0"/>
          <dgm:chPref val="0"/>
          <dgm:bulletEnabled val="1"/>
        </dgm:presLayoutVars>
      </dgm:prSet>
      <dgm:spPr/>
    </dgm:pt>
    <dgm:pt modelId="{D7CB8B83-CB94-D643-BAB2-B20E1634AECF}" type="pres">
      <dgm:prSet presAssocID="{18DC11E8-0163-8E46-AFCC-240CCA20B620}" presName="parSh" presStyleLbl="node1" presStyleIdx="2" presStyleCnt="3" custScaleY="155446" custLinFactNeighborY="-31180"/>
      <dgm:spPr/>
    </dgm:pt>
    <dgm:pt modelId="{BBBF81FD-88E1-C04F-947E-06BE49D30EB7}" type="pres">
      <dgm:prSet presAssocID="{18DC11E8-0163-8E46-AFCC-240CCA20B620}" presName="desTx" presStyleLbl="fgAcc1" presStyleIdx="2" presStyleCnt="3" custScaleX="116501" custScaleY="86346" custLinFactNeighborX="-4246" custLinFactNeighborY="-4733">
        <dgm:presLayoutVars>
          <dgm:bulletEnabled val="1"/>
        </dgm:presLayoutVars>
      </dgm:prSet>
      <dgm:spPr/>
    </dgm:pt>
  </dgm:ptLst>
  <dgm:cxnLst>
    <dgm:cxn modelId="{87C22307-3D8C-8C4C-8FA1-45D03B6FD464}" srcId="{18DC11E8-0163-8E46-AFCC-240CCA20B620}" destId="{514958F2-E1C1-EE49-AA74-4723AB638B49}" srcOrd="4" destOrd="0" parTransId="{8AF34850-02B8-784D-B31B-6DAB20760C24}" sibTransId="{7C1963BF-3257-294B-8D1C-B685572838E5}"/>
    <dgm:cxn modelId="{7C9C5414-7C7D-8B40-860B-83F899F5BDD6}" type="presOf" srcId="{AD959882-7096-9745-BA99-5E938711DF85}" destId="{81B9E74A-693A-B141-992F-B5BC49893346}" srcOrd="0" destOrd="2" presId="urn:microsoft.com/office/officeart/2005/8/layout/process3"/>
    <dgm:cxn modelId="{B632E316-A391-914A-B296-5AFE923896E0}" srcId="{A3C7FEF7-8F8A-7C4D-8BFB-070F7ACBA580}" destId="{9547B376-E454-B646-A430-BE0C56696F92}" srcOrd="0" destOrd="0" parTransId="{0547FA50-FE50-464C-9BE3-334DEFFAE586}" sibTransId="{3CE8536A-9CC0-0046-B763-147EB8BBAB6F}"/>
    <dgm:cxn modelId="{5BC6102F-FC9B-BB49-BF71-E635467A88A1}" srcId="{18DC11E8-0163-8E46-AFCC-240CCA20B620}" destId="{EF32AF53-F937-3A49-9C9D-202A3A49BB2F}" srcOrd="2" destOrd="0" parTransId="{CAE8DB5B-AF8A-1D4D-B9D8-988DF17EAF0C}" sibTransId="{6AC8E3A3-3A50-B740-B3C9-EAE02714A249}"/>
    <dgm:cxn modelId="{6898DF31-1C60-9F45-B86E-C849CA1807C6}" srcId="{A3C7FEF7-8F8A-7C4D-8BFB-070F7ACBA580}" destId="{58C19DCF-92BE-4A4F-B23F-A71C968F2268}" srcOrd="2" destOrd="0" parTransId="{9C335535-626A-8346-B88A-A633D4536206}" sibTransId="{B016C9DE-480D-1247-A56F-7225E47EC3F6}"/>
    <dgm:cxn modelId="{880B2D3B-17C4-8A4E-A8D7-D96BD60F84E5}" srcId="{18DC11E8-0163-8E46-AFCC-240CCA20B620}" destId="{6B50F9D9-61B6-2C48-A297-5BD5ABBB9244}" srcOrd="3" destOrd="0" parTransId="{BC73022B-08DC-B542-9C52-F04B9AE61D23}" sibTransId="{3CE24A0D-CF76-3641-8044-62ACE381AA5A}"/>
    <dgm:cxn modelId="{91D5014B-35C3-B94E-9D90-1D38963813BB}" srcId="{A3C7FEF7-8F8A-7C4D-8BFB-070F7ACBA580}" destId="{D30624F6-D42A-9D47-B16B-18AB9599AC8F}" srcOrd="3" destOrd="0" parTransId="{6FC1A1DF-2E97-F548-9C3A-A31B9F2E727D}" sibTransId="{0D6A989A-0309-9A4F-9C15-62C5EFC61BE8}"/>
    <dgm:cxn modelId="{D3D12D4C-4494-9C4A-ACAB-C477D9ACF579}" type="presOf" srcId="{12F885F3-B605-8A48-917A-2C3540EC454C}" destId="{38EE305E-5515-CE41-B9A5-F488F183923D}" srcOrd="0" destOrd="0" presId="urn:microsoft.com/office/officeart/2005/8/layout/process3"/>
    <dgm:cxn modelId="{16D69E4D-2CC4-9849-8B27-9462717A8A38}" srcId="{2143C2A2-1619-044E-8D08-1A32A9C97F3B}" destId="{12F885F3-B605-8A48-917A-2C3540EC454C}" srcOrd="1" destOrd="0" parTransId="{5DC497C2-2423-F041-A952-DD98741A9871}" sibTransId="{40F5F970-D0A1-0E46-A4A0-D3C3E9C3669F}"/>
    <dgm:cxn modelId="{5E11D04E-3388-514C-8A48-17A042BAAC41}" srcId="{12F885F3-B605-8A48-917A-2C3540EC454C}" destId="{F137885E-6C69-9845-849D-D4CE57A64FE5}" srcOrd="0" destOrd="0" parTransId="{F002D025-CDA3-D948-AA36-28EE68BCE91A}" sibTransId="{04D02E53-000C-F24D-9CFD-50A0B0C3DBA6}"/>
    <dgm:cxn modelId="{270C5859-5FD8-E44B-938F-ABA460312509}" type="presOf" srcId="{0E4303F2-4C95-374A-9382-C7B208F63610}" destId="{BBBF81FD-88E1-C04F-947E-06BE49D30EB7}" srcOrd="0" destOrd="0" presId="urn:microsoft.com/office/officeart/2005/8/layout/process3"/>
    <dgm:cxn modelId="{BE316766-52FC-F846-96A7-61938B31DABF}" type="presOf" srcId="{18DC11E8-0163-8E46-AFCC-240CCA20B620}" destId="{D7CB8B83-CB94-D643-BAB2-B20E1634AECF}" srcOrd="1" destOrd="0" presId="urn:microsoft.com/office/officeart/2005/8/layout/process3"/>
    <dgm:cxn modelId="{BFDBE46B-640E-5C48-8961-A4C6DB0B95A3}" type="presOf" srcId="{F9040AA8-9ADA-E649-9677-D55EBBD1A7BF}" destId="{F652A58A-4EA8-794D-8910-C5E1F4F143AD}" srcOrd="0" destOrd="1" presId="urn:microsoft.com/office/officeart/2005/8/layout/process3"/>
    <dgm:cxn modelId="{14621F71-2585-4846-84BF-4B4630DA868A}" srcId="{18DC11E8-0163-8E46-AFCC-240CCA20B620}" destId="{0E4303F2-4C95-374A-9382-C7B208F63610}" srcOrd="0" destOrd="0" parTransId="{5CA0AC57-9D4D-5845-A576-241680D24032}" sibTransId="{89F1FA9F-3667-0941-8ED6-4B7F62606ED9}"/>
    <dgm:cxn modelId="{16233679-62D7-9143-BFEF-401B1BF336D7}" type="presOf" srcId="{9547B376-E454-B646-A430-BE0C56696F92}" destId="{F652A58A-4EA8-794D-8910-C5E1F4F143AD}" srcOrd="0" destOrd="0" presId="urn:microsoft.com/office/officeart/2005/8/layout/process3"/>
    <dgm:cxn modelId="{7957DE79-5BF0-8A43-B92E-F8CEB112AB7B}" type="presOf" srcId="{A3C7FEF7-8F8A-7C4D-8BFB-070F7ACBA580}" destId="{2ECC7103-EEF1-0C41-B0A4-113F143DCFF2}" srcOrd="0" destOrd="0" presId="urn:microsoft.com/office/officeart/2005/8/layout/process3"/>
    <dgm:cxn modelId="{FAF7D282-B9B0-9041-99C3-CE9EA8090D31}" type="presOf" srcId="{FB99DB24-F9FD-8443-AFB1-9D55C94FF58B}" destId="{D4D0BEAF-9C17-6F4E-81D7-F30B24694092}" srcOrd="0" destOrd="0" presId="urn:microsoft.com/office/officeart/2005/8/layout/process3"/>
    <dgm:cxn modelId="{1CAFC484-A3E6-EF44-94FA-076671C95F8F}" type="presOf" srcId="{D30624F6-D42A-9D47-B16B-18AB9599AC8F}" destId="{F652A58A-4EA8-794D-8910-C5E1F4F143AD}" srcOrd="0" destOrd="3" presId="urn:microsoft.com/office/officeart/2005/8/layout/process3"/>
    <dgm:cxn modelId="{08CDE188-3F8C-F04C-B9E9-384D2676C588}" type="presOf" srcId="{18DC11E8-0163-8E46-AFCC-240CCA20B620}" destId="{3E5FDC1D-3402-4B40-9CA5-6E6488274921}" srcOrd="0" destOrd="0" presId="urn:microsoft.com/office/officeart/2005/8/layout/process3"/>
    <dgm:cxn modelId="{2F0DDE8A-839E-0649-953C-2A0735BE6317}" srcId="{18DC11E8-0163-8E46-AFCC-240CCA20B620}" destId="{CB7312D9-849B-7043-9F59-E452400FABDA}" srcOrd="1" destOrd="0" parTransId="{8E3AEB97-A610-1E44-B131-A22FCEB8D317}" sibTransId="{F7CCC638-6F9E-FD46-B74B-90601E0B646C}"/>
    <dgm:cxn modelId="{063BC38D-4438-F946-986C-F61144206FE8}" type="presOf" srcId="{12F885F3-B605-8A48-917A-2C3540EC454C}" destId="{903BB4D4-035A-8A4B-BCC4-387AA4BB252F}" srcOrd="1" destOrd="0" presId="urn:microsoft.com/office/officeart/2005/8/layout/process3"/>
    <dgm:cxn modelId="{DFB6069C-433A-8F45-A61E-EABC3B4BF422}" type="presOf" srcId="{58C19DCF-92BE-4A4F-B23F-A71C968F2268}" destId="{F652A58A-4EA8-794D-8910-C5E1F4F143AD}" srcOrd="0" destOrd="2" presId="urn:microsoft.com/office/officeart/2005/8/layout/process3"/>
    <dgm:cxn modelId="{43B3E29D-DBD3-5340-9ACC-56CAEF596773}" type="presOf" srcId="{F137885E-6C69-9845-849D-D4CE57A64FE5}" destId="{81B9E74A-693A-B141-992F-B5BC49893346}" srcOrd="0" destOrd="0" presId="urn:microsoft.com/office/officeart/2005/8/layout/process3"/>
    <dgm:cxn modelId="{E64302A6-7755-3840-982D-8BE6B30194EB}" type="presOf" srcId="{40F5F970-D0A1-0E46-A4A0-D3C3E9C3669F}" destId="{F330B9F8-CA94-9546-A7D8-48A8F737FF7D}" srcOrd="0" destOrd="0" presId="urn:microsoft.com/office/officeart/2005/8/layout/process3"/>
    <dgm:cxn modelId="{3C09E5A7-4B20-0C43-9355-FC7C0B753F2B}" type="presOf" srcId="{CB7312D9-849B-7043-9F59-E452400FABDA}" destId="{BBBF81FD-88E1-C04F-947E-06BE49D30EB7}" srcOrd="0" destOrd="1" presId="urn:microsoft.com/office/officeart/2005/8/layout/process3"/>
    <dgm:cxn modelId="{3481FAAB-64C0-F24A-93AD-80F25BCEB175}" srcId="{2143C2A2-1619-044E-8D08-1A32A9C97F3B}" destId="{A3C7FEF7-8F8A-7C4D-8BFB-070F7ACBA580}" srcOrd="0" destOrd="0" parTransId="{CE6C1A86-C8A5-5347-8291-80CE6D5410B2}" sibTransId="{FB99DB24-F9FD-8443-AFB1-9D55C94FF58B}"/>
    <dgm:cxn modelId="{553E4DAD-F861-AD43-9E3C-20E611E6D7D2}" srcId="{12F885F3-B605-8A48-917A-2C3540EC454C}" destId="{AD959882-7096-9745-BA99-5E938711DF85}" srcOrd="2" destOrd="0" parTransId="{F50B7D49-655E-B944-8878-DB1C678DCC9B}" sibTransId="{0E99E2D7-8088-D74E-948D-D6D88F9464B1}"/>
    <dgm:cxn modelId="{AD9CBCB3-3184-0C41-8D4F-237342F8F2CE}" srcId="{A3C7FEF7-8F8A-7C4D-8BFB-070F7ACBA580}" destId="{F9040AA8-9ADA-E649-9677-D55EBBD1A7BF}" srcOrd="1" destOrd="0" parTransId="{6D237698-F8DC-8A40-97D7-8F5E3D99061B}" sibTransId="{E39C1975-A4C0-084D-86CF-521B19A73B46}"/>
    <dgm:cxn modelId="{141E2CC3-31F7-D145-8024-1598373FD3B8}" type="presOf" srcId="{40F5F970-D0A1-0E46-A4A0-D3C3E9C3669F}" destId="{DF6F322F-43C0-F94B-AC44-82C4F65BC190}" srcOrd="1" destOrd="0" presId="urn:microsoft.com/office/officeart/2005/8/layout/process3"/>
    <dgm:cxn modelId="{09C56FC5-5AE7-454A-BB21-B4B9AA4D818E}" type="presOf" srcId="{6B50F9D9-61B6-2C48-A297-5BD5ABBB9244}" destId="{BBBF81FD-88E1-C04F-947E-06BE49D30EB7}" srcOrd="0" destOrd="3" presId="urn:microsoft.com/office/officeart/2005/8/layout/process3"/>
    <dgm:cxn modelId="{82D714D4-FD24-C749-B863-96EE33B4C1AE}" srcId="{2143C2A2-1619-044E-8D08-1A32A9C97F3B}" destId="{18DC11E8-0163-8E46-AFCC-240CCA20B620}" srcOrd="2" destOrd="0" parTransId="{A0FA67A9-2737-DD4F-8A3C-4D5C23FFBEC8}" sibTransId="{AA5ED947-795E-6047-92D8-A38FD9D471D2}"/>
    <dgm:cxn modelId="{BF09B3DE-B657-C94A-B3B9-A65B915EA012}" srcId="{12F885F3-B605-8A48-917A-2C3540EC454C}" destId="{CC61B947-1900-5047-9686-6ACA6043DA99}" srcOrd="1" destOrd="0" parTransId="{827BA0F2-1715-E54B-9536-0BE5B665D349}" sibTransId="{A6F804E0-CA6E-9846-A79D-B55762EBE4C2}"/>
    <dgm:cxn modelId="{442049DF-7429-E849-A4CA-B7F0E16164E5}" type="presOf" srcId="{514958F2-E1C1-EE49-AA74-4723AB638B49}" destId="{BBBF81FD-88E1-C04F-947E-06BE49D30EB7}" srcOrd="0" destOrd="4" presId="urn:microsoft.com/office/officeart/2005/8/layout/process3"/>
    <dgm:cxn modelId="{685079E0-BF2C-CF46-95C6-54D2B12AC12A}" type="presOf" srcId="{EF32AF53-F937-3A49-9C9D-202A3A49BB2F}" destId="{BBBF81FD-88E1-C04F-947E-06BE49D30EB7}" srcOrd="0" destOrd="2" presId="urn:microsoft.com/office/officeart/2005/8/layout/process3"/>
    <dgm:cxn modelId="{AA3C85E1-08F3-C242-A431-CEC6EA1A5633}" type="presOf" srcId="{2143C2A2-1619-044E-8D08-1A32A9C97F3B}" destId="{80770A7A-D614-F443-99F2-6C8A7E08AA6B}" srcOrd="0" destOrd="0" presId="urn:microsoft.com/office/officeart/2005/8/layout/process3"/>
    <dgm:cxn modelId="{76133AF5-6719-2949-8C52-2D0A6329922C}" type="presOf" srcId="{A3C7FEF7-8F8A-7C4D-8BFB-070F7ACBA580}" destId="{B9A59EA6-4FD0-304A-965E-725B92410C8C}" srcOrd="1" destOrd="0" presId="urn:microsoft.com/office/officeart/2005/8/layout/process3"/>
    <dgm:cxn modelId="{A7D269F8-C6D3-C94C-991B-6678F7F8BE80}" type="presOf" srcId="{FB99DB24-F9FD-8443-AFB1-9D55C94FF58B}" destId="{750071E5-6347-2A4F-B8E5-347043A3364F}" srcOrd="1" destOrd="0" presId="urn:microsoft.com/office/officeart/2005/8/layout/process3"/>
    <dgm:cxn modelId="{59E151FD-3AF5-BA40-9142-ADFA49E4B549}" type="presOf" srcId="{CC61B947-1900-5047-9686-6ACA6043DA99}" destId="{81B9E74A-693A-B141-992F-B5BC49893346}" srcOrd="0" destOrd="1" presId="urn:microsoft.com/office/officeart/2005/8/layout/process3"/>
    <dgm:cxn modelId="{188B27D1-D34C-464B-9C70-8B3BBBA9C344}" type="presParOf" srcId="{80770A7A-D614-F443-99F2-6C8A7E08AA6B}" destId="{73337A43-1805-EB47-85E3-04FF85E15B98}" srcOrd="0" destOrd="0" presId="urn:microsoft.com/office/officeart/2005/8/layout/process3"/>
    <dgm:cxn modelId="{6521688D-9848-A14F-9762-8CF35A6643D4}" type="presParOf" srcId="{73337A43-1805-EB47-85E3-04FF85E15B98}" destId="{2ECC7103-EEF1-0C41-B0A4-113F143DCFF2}" srcOrd="0" destOrd="0" presId="urn:microsoft.com/office/officeart/2005/8/layout/process3"/>
    <dgm:cxn modelId="{B223A47C-956B-4146-A134-0E2C3832505D}" type="presParOf" srcId="{73337A43-1805-EB47-85E3-04FF85E15B98}" destId="{B9A59EA6-4FD0-304A-965E-725B92410C8C}" srcOrd="1" destOrd="0" presId="urn:microsoft.com/office/officeart/2005/8/layout/process3"/>
    <dgm:cxn modelId="{DC42C97B-D6F1-AD48-B06E-6245F623DE49}" type="presParOf" srcId="{73337A43-1805-EB47-85E3-04FF85E15B98}" destId="{F652A58A-4EA8-794D-8910-C5E1F4F143AD}" srcOrd="2" destOrd="0" presId="urn:microsoft.com/office/officeart/2005/8/layout/process3"/>
    <dgm:cxn modelId="{B415935A-123C-7342-80C8-856B56DF541E}" type="presParOf" srcId="{80770A7A-D614-F443-99F2-6C8A7E08AA6B}" destId="{D4D0BEAF-9C17-6F4E-81D7-F30B24694092}" srcOrd="1" destOrd="0" presId="urn:microsoft.com/office/officeart/2005/8/layout/process3"/>
    <dgm:cxn modelId="{165149D3-9FCC-8F48-9FD1-57D5712DE99B}" type="presParOf" srcId="{D4D0BEAF-9C17-6F4E-81D7-F30B24694092}" destId="{750071E5-6347-2A4F-B8E5-347043A3364F}" srcOrd="0" destOrd="0" presId="urn:microsoft.com/office/officeart/2005/8/layout/process3"/>
    <dgm:cxn modelId="{D67DD532-37CE-A044-825B-0ECD54FA4148}" type="presParOf" srcId="{80770A7A-D614-F443-99F2-6C8A7E08AA6B}" destId="{2E4F5387-FBA6-9347-9DC3-C5102D518AD2}" srcOrd="2" destOrd="0" presId="urn:microsoft.com/office/officeart/2005/8/layout/process3"/>
    <dgm:cxn modelId="{2BE4642F-1CEE-D448-BC91-724CDB879A40}" type="presParOf" srcId="{2E4F5387-FBA6-9347-9DC3-C5102D518AD2}" destId="{38EE305E-5515-CE41-B9A5-F488F183923D}" srcOrd="0" destOrd="0" presId="urn:microsoft.com/office/officeart/2005/8/layout/process3"/>
    <dgm:cxn modelId="{E3FA4E37-8C4B-6047-A8FF-1C35DA26D343}" type="presParOf" srcId="{2E4F5387-FBA6-9347-9DC3-C5102D518AD2}" destId="{903BB4D4-035A-8A4B-BCC4-387AA4BB252F}" srcOrd="1" destOrd="0" presId="urn:microsoft.com/office/officeart/2005/8/layout/process3"/>
    <dgm:cxn modelId="{7D6806AE-1BBA-3940-A794-04144E5321B4}" type="presParOf" srcId="{2E4F5387-FBA6-9347-9DC3-C5102D518AD2}" destId="{81B9E74A-693A-B141-992F-B5BC49893346}" srcOrd="2" destOrd="0" presId="urn:microsoft.com/office/officeart/2005/8/layout/process3"/>
    <dgm:cxn modelId="{164EBDDF-D80F-A940-A164-12A298DB5711}" type="presParOf" srcId="{80770A7A-D614-F443-99F2-6C8A7E08AA6B}" destId="{F330B9F8-CA94-9546-A7D8-48A8F737FF7D}" srcOrd="3" destOrd="0" presId="urn:microsoft.com/office/officeart/2005/8/layout/process3"/>
    <dgm:cxn modelId="{976762DA-07C1-6741-BB66-EAB4709904CF}" type="presParOf" srcId="{F330B9F8-CA94-9546-A7D8-48A8F737FF7D}" destId="{DF6F322F-43C0-F94B-AC44-82C4F65BC190}" srcOrd="0" destOrd="0" presId="urn:microsoft.com/office/officeart/2005/8/layout/process3"/>
    <dgm:cxn modelId="{7449D3E2-543D-3548-B17A-12C41FB67FCE}" type="presParOf" srcId="{80770A7A-D614-F443-99F2-6C8A7E08AA6B}" destId="{AD437123-DDF2-2945-88B7-B19DCC1E6010}" srcOrd="4" destOrd="0" presId="urn:microsoft.com/office/officeart/2005/8/layout/process3"/>
    <dgm:cxn modelId="{8FC92B97-E92C-824B-9A9A-3D883B93D1BC}" type="presParOf" srcId="{AD437123-DDF2-2945-88B7-B19DCC1E6010}" destId="{3E5FDC1D-3402-4B40-9CA5-6E6488274921}" srcOrd="0" destOrd="0" presId="urn:microsoft.com/office/officeart/2005/8/layout/process3"/>
    <dgm:cxn modelId="{2B6266C1-1398-324A-8D59-C957D4ACE99A}" type="presParOf" srcId="{AD437123-DDF2-2945-88B7-B19DCC1E6010}" destId="{D7CB8B83-CB94-D643-BAB2-B20E1634AECF}" srcOrd="1" destOrd="0" presId="urn:microsoft.com/office/officeart/2005/8/layout/process3"/>
    <dgm:cxn modelId="{C46188F8-6B33-6A40-8343-2043EE17C4B7}" type="presParOf" srcId="{AD437123-DDF2-2945-88B7-B19DCC1E6010}" destId="{BBBF81FD-88E1-C04F-947E-06BE49D30EB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FC4D536-8F0D-744B-B341-5C53EC56284A}" type="doc">
      <dgm:prSet loTypeId="urn:microsoft.com/office/officeart/2005/8/layout/hierarchy2" loCatId="" qsTypeId="urn:microsoft.com/office/officeart/2005/8/quickstyle/simple1" qsCatId="simple" csTypeId="urn:microsoft.com/office/officeart/2005/8/colors/colorful5" csCatId="colorful" phldr="1"/>
      <dgm:spPr/>
      <dgm:t>
        <a:bodyPr/>
        <a:lstStyle/>
        <a:p>
          <a:endParaRPr lang="en-US"/>
        </a:p>
      </dgm:t>
    </dgm:pt>
    <dgm:pt modelId="{1F451EE5-5153-8743-88F3-86DD8DEA693C}">
      <dgm:prSet phldrT="[Text]" custT="1"/>
      <dgm:spPr>
        <a:solidFill>
          <a:srgbClr val="C00000"/>
        </a:solidFill>
      </dgm:spPr>
      <dgm:t>
        <a:bodyPr/>
        <a:lstStyle/>
        <a:p>
          <a:r>
            <a:rPr lang="en-US" sz="2000" b="1" dirty="0"/>
            <a:t>Gathered Programming </a:t>
          </a:r>
        </a:p>
      </dgm:t>
    </dgm:pt>
    <dgm:pt modelId="{913AF096-0EF7-7545-A71B-2F4011E47295}" type="parTrans" cxnId="{0E069885-70D7-A248-BE6E-E3537EA767F7}">
      <dgm:prSet/>
      <dgm:spPr/>
      <dgm:t>
        <a:bodyPr/>
        <a:lstStyle/>
        <a:p>
          <a:endParaRPr lang="en-US"/>
        </a:p>
      </dgm:t>
    </dgm:pt>
    <dgm:pt modelId="{8632F254-BAD4-2846-9FD7-1CC28D5DD2C0}" type="sibTrans" cxnId="{0E069885-70D7-A248-BE6E-E3537EA767F7}">
      <dgm:prSet/>
      <dgm:spPr/>
      <dgm:t>
        <a:bodyPr/>
        <a:lstStyle/>
        <a:p>
          <a:endParaRPr lang="en-US"/>
        </a:p>
      </dgm:t>
    </dgm:pt>
    <dgm:pt modelId="{284647FD-4868-3442-9B33-5644BE7DF6B0}">
      <dgm:prSet phldrT="[Text]" custT="1"/>
      <dgm:spPr>
        <a:solidFill>
          <a:schemeClr val="accent6"/>
        </a:solidFill>
      </dgm:spPr>
      <dgm:t>
        <a:bodyPr/>
        <a:lstStyle/>
        <a:p>
          <a:endParaRPr lang="en-US" sz="2000" b="1" dirty="0"/>
        </a:p>
        <a:p>
          <a:endParaRPr lang="en-US" sz="2000" b="1" dirty="0"/>
        </a:p>
        <a:p>
          <a:endParaRPr lang="en-US" sz="2000" b="1" dirty="0"/>
        </a:p>
        <a:p>
          <a:r>
            <a:rPr lang="en-US" sz="2000" b="1" dirty="0"/>
            <a:t>Hybrid Programming</a:t>
          </a:r>
        </a:p>
        <a:p>
          <a:r>
            <a:rPr lang="en-US" sz="2000" dirty="0"/>
            <a:t>Gathered &amp; Online</a:t>
          </a:r>
        </a:p>
        <a:p>
          <a:endParaRPr lang="en-US" sz="2000" dirty="0"/>
        </a:p>
        <a:p>
          <a:endParaRPr lang="en-US" sz="2000" dirty="0"/>
        </a:p>
      </dgm:t>
    </dgm:pt>
    <dgm:pt modelId="{59750ECC-CBB9-A449-BCD4-84D5A839EDF8}" type="parTrans" cxnId="{9BF36F58-F25D-8343-B860-B0CE61567CF8}">
      <dgm:prSet/>
      <dgm:spPr/>
      <dgm:t>
        <a:bodyPr/>
        <a:lstStyle/>
        <a:p>
          <a:endParaRPr lang="en-US" dirty="0"/>
        </a:p>
      </dgm:t>
    </dgm:pt>
    <dgm:pt modelId="{B0B7F708-FE37-344B-9EFB-B7C98DACC484}" type="sibTrans" cxnId="{9BF36F58-F25D-8343-B860-B0CE61567CF8}">
      <dgm:prSet/>
      <dgm:spPr/>
      <dgm:t>
        <a:bodyPr/>
        <a:lstStyle/>
        <a:p>
          <a:endParaRPr lang="en-US"/>
        </a:p>
      </dgm:t>
    </dgm:pt>
    <dgm:pt modelId="{5B09DE58-5F8B-C04C-8381-2331EEF48B82}">
      <dgm:prSet phldrT="[Text]" custT="1"/>
      <dgm:spPr>
        <a:solidFill>
          <a:srgbClr val="0070C0"/>
        </a:solidFill>
      </dgm:spPr>
      <dgm:t>
        <a:bodyPr/>
        <a:lstStyle/>
        <a:p>
          <a:r>
            <a:rPr lang="en-US" sz="2000" b="1" dirty="0"/>
            <a:t>Online Programming</a:t>
          </a:r>
          <a:endParaRPr lang="en-US" sz="2000" dirty="0"/>
        </a:p>
        <a:p>
          <a:endParaRPr lang="en-US" sz="2000" dirty="0"/>
        </a:p>
      </dgm:t>
    </dgm:pt>
    <dgm:pt modelId="{80DAA953-B43A-4C40-A7ED-02481B4547F2}" type="parTrans" cxnId="{EB8A438F-AA24-2643-8187-930F07229956}">
      <dgm:prSet/>
      <dgm:spPr/>
      <dgm:t>
        <a:bodyPr/>
        <a:lstStyle/>
        <a:p>
          <a:endParaRPr lang="en-US" dirty="0"/>
        </a:p>
      </dgm:t>
    </dgm:pt>
    <dgm:pt modelId="{FE76FBBD-7C66-D64E-A1E4-8838F7F01B29}" type="sibTrans" cxnId="{EB8A438F-AA24-2643-8187-930F07229956}">
      <dgm:prSet/>
      <dgm:spPr/>
      <dgm:t>
        <a:bodyPr/>
        <a:lstStyle/>
        <a:p>
          <a:endParaRPr lang="en-US"/>
        </a:p>
      </dgm:t>
    </dgm:pt>
    <dgm:pt modelId="{C4E8E2EB-8664-0E44-AAC9-4850558A3668}" type="pres">
      <dgm:prSet presAssocID="{BFC4D536-8F0D-744B-B341-5C53EC56284A}" presName="diagram" presStyleCnt="0">
        <dgm:presLayoutVars>
          <dgm:chPref val="1"/>
          <dgm:dir/>
          <dgm:animOne val="branch"/>
          <dgm:animLvl val="lvl"/>
          <dgm:resizeHandles val="exact"/>
        </dgm:presLayoutVars>
      </dgm:prSet>
      <dgm:spPr/>
    </dgm:pt>
    <dgm:pt modelId="{D008FF8E-8B4F-5A42-A389-0F224477F13F}" type="pres">
      <dgm:prSet presAssocID="{1F451EE5-5153-8743-88F3-86DD8DEA693C}" presName="root1" presStyleCnt="0"/>
      <dgm:spPr/>
    </dgm:pt>
    <dgm:pt modelId="{FA7A4F9B-A316-E145-B01B-0CE5BDFE80F4}" type="pres">
      <dgm:prSet presAssocID="{1F451EE5-5153-8743-88F3-86DD8DEA693C}" presName="LevelOneTextNode" presStyleLbl="node0" presStyleIdx="0" presStyleCnt="1" custScaleY="319256">
        <dgm:presLayoutVars>
          <dgm:chPref val="3"/>
        </dgm:presLayoutVars>
      </dgm:prSet>
      <dgm:spPr/>
    </dgm:pt>
    <dgm:pt modelId="{B0F21187-74A3-D948-BEDF-11067AD400D8}" type="pres">
      <dgm:prSet presAssocID="{1F451EE5-5153-8743-88F3-86DD8DEA693C}" presName="level2hierChild" presStyleCnt="0"/>
      <dgm:spPr/>
    </dgm:pt>
    <dgm:pt modelId="{5192CABA-8084-8C46-9B21-399A75B733A0}" type="pres">
      <dgm:prSet presAssocID="{59750ECC-CBB9-A449-BCD4-84D5A839EDF8}" presName="conn2-1" presStyleLbl="parChTrans1D2" presStyleIdx="0" presStyleCnt="1"/>
      <dgm:spPr/>
    </dgm:pt>
    <dgm:pt modelId="{722BEBB0-7A27-BA4B-BF20-7F28B94B45F2}" type="pres">
      <dgm:prSet presAssocID="{59750ECC-CBB9-A449-BCD4-84D5A839EDF8}" presName="connTx" presStyleLbl="parChTrans1D2" presStyleIdx="0" presStyleCnt="1"/>
      <dgm:spPr/>
    </dgm:pt>
    <dgm:pt modelId="{9AFF4837-681B-6A45-9CA4-79486D393E9E}" type="pres">
      <dgm:prSet presAssocID="{284647FD-4868-3442-9B33-5644BE7DF6B0}" presName="root2" presStyleCnt="0"/>
      <dgm:spPr/>
    </dgm:pt>
    <dgm:pt modelId="{1F26B8BC-D868-9949-8D9F-04A86636610A}" type="pres">
      <dgm:prSet presAssocID="{284647FD-4868-3442-9B33-5644BE7DF6B0}" presName="LevelTwoTextNode" presStyleLbl="node2" presStyleIdx="0" presStyleCnt="1" custScaleY="319256">
        <dgm:presLayoutVars>
          <dgm:chPref val="3"/>
        </dgm:presLayoutVars>
      </dgm:prSet>
      <dgm:spPr/>
    </dgm:pt>
    <dgm:pt modelId="{C1C5CB4F-66E7-5240-BBE9-C2B94300AC25}" type="pres">
      <dgm:prSet presAssocID="{284647FD-4868-3442-9B33-5644BE7DF6B0}" presName="level3hierChild" presStyleCnt="0"/>
      <dgm:spPr/>
    </dgm:pt>
    <dgm:pt modelId="{19A48D18-F5A5-6545-AC8F-5BB17D597A54}" type="pres">
      <dgm:prSet presAssocID="{80DAA953-B43A-4C40-A7ED-02481B4547F2}" presName="conn2-1" presStyleLbl="parChTrans1D3" presStyleIdx="0" presStyleCnt="1"/>
      <dgm:spPr/>
    </dgm:pt>
    <dgm:pt modelId="{FB9FAD54-F6AB-3041-AFA9-2D563BADFF2F}" type="pres">
      <dgm:prSet presAssocID="{80DAA953-B43A-4C40-A7ED-02481B4547F2}" presName="connTx" presStyleLbl="parChTrans1D3" presStyleIdx="0" presStyleCnt="1"/>
      <dgm:spPr/>
    </dgm:pt>
    <dgm:pt modelId="{CA002000-E7DA-8349-8BDA-C16C4AC7062D}" type="pres">
      <dgm:prSet presAssocID="{5B09DE58-5F8B-C04C-8381-2331EEF48B82}" presName="root2" presStyleCnt="0"/>
      <dgm:spPr/>
    </dgm:pt>
    <dgm:pt modelId="{E3E82D1A-261F-9F4E-B1FC-9BBAD9D307EB}" type="pres">
      <dgm:prSet presAssocID="{5B09DE58-5F8B-C04C-8381-2331EEF48B82}" presName="LevelTwoTextNode" presStyleLbl="node3" presStyleIdx="0" presStyleCnt="1" custScaleY="319256">
        <dgm:presLayoutVars>
          <dgm:chPref val="3"/>
        </dgm:presLayoutVars>
      </dgm:prSet>
      <dgm:spPr/>
    </dgm:pt>
    <dgm:pt modelId="{E66CF685-1307-9448-91C6-206DB95887CA}" type="pres">
      <dgm:prSet presAssocID="{5B09DE58-5F8B-C04C-8381-2331EEF48B82}" presName="level3hierChild" presStyleCnt="0"/>
      <dgm:spPr/>
    </dgm:pt>
  </dgm:ptLst>
  <dgm:cxnLst>
    <dgm:cxn modelId="{19B56E1A-5372-3642-B8C8-7A0B3632FFED}" type="presOf" srcId="{80DAA953-B43A-4C40-A7ED-02481B4547F2}" destId="{FB9FAD54-F6AB-3041-AFA9-2D563BADFF2F}" srcOrd="1" destOrd="0" presId="urn:microsoft.com/office/officeart/2005/8/layout/hierarchy2"/>
    <dgm:cxn modelId="{6879A64C-7FE7-5E4B-A029-B37C1C7B84B7}" type="presOf" srcId="{59750ECC-CBB9-A449-BCD4-84D5A839EDF8}" destId="{722BEBB0-7A27-BA4B-BF20-7F28B94B45F2}" srcOrd="1" destOrd="0" presId="urn:microsoft.com/office/officeart/2005/8/layout/hierarchy2"/>
    <dgm:cxn modelId="{C48E7356-8A03-1A4F-9145-4ADFB8269CF6}" type="presOf" srcId="{59750ECC-CBB9-A449-BCD4-84D5A839EDF8}" destId="{5192CABA-8084-8C46-9B21-399A75B733A0}" srcOrd="0" destOrd="0" presId="urn:microsoft.com/office/officeart/2005/8/layout/hierarchy2"/>
    <dgm:cxn modelId="{9BF36F58-F25D-8343-B860-B0CE61567CF8}" srcId="{1F451EE5-5153-8743-88F3-86DD8DEA693C}" destId="{284647FD-4868-3442-9B33-5644BE7DF6B0}" srcOrd="0" destOrd="0" parTransId="{59750ECC-CBB9-A449-BCD4-84D5A839EDF8}" sibTransId="{B0B7F708-FE37-344B-9EFB-B7C98DACC484}"/>
    <dgm:cxn modelId="{B3E28A83-22D5-2D4E-B7BC-6467ECFC8087}" type="presOf" srcId="{284647FD-4868-3442-9B33-5644BE7DF6B0}" destId="{1F26B8BC-D868-9949-8D9F-04A86636610A}" srcOrd="0" destOrd="0" presId="urn:microsoft.com/office/officeart/2005/8/layout/hierarchy2"/>
    <dgm:cxn modelId="{0E069885-70D7-A248-BE6E-E3537EA767F7}" srcId="{BFC4D536-8F0D-744B-B341-5C53EC56284A}" destId="{1F451EE5-5153-8743-88F3-86DD8DEA693C}" srcOrd="0" destOrd="0" parTransId="{913AF096-0EF7-7545-A71B-2F4011E47295}" sibTransId="{8632F254-BAD4-2846-9FD7-1CC28D5DD2C0}"/>
    <dgm:cxn modelId="{EB8A438F-AA24-2643-8187-930F07229956}" srcId="{284647FD-4868-3442-9B33-5644BE7DF6B0}" destId="{5B09DE58-5F8B-C04C-8381-2331EEF48B82}" srcOrd="0" destOrd="0" parTransId="{80DAA953-B43A-4C40-A7ED-02481B4547F2}" sibTransId="{FE76FBBD-7C66-D64E-A1E4-8838F7F01B29}"/>
    <dgm:cxn modelId="{71D79C90-D663-8544-8E04-F8477E1D7F44}" type="presOf" srcId="{80DAA953-B43A-4C40-A7ED-02481B4547F2}" destId="{19A48D18-F5A5-6545-AC8F-5BB17D597A54}" srcOrd="0" destOrd="0" presId="urn:microsoft.com/office/officeart/2005/8/layout/hierarchy2"/>
    <dgm:cxn modelId="{D09408D0-C1BC-F941-BE78-2D9D3F8A5CEE}" type="presOf" srcId="{1F451EE5-5153-8743-88F3-86DD8DEA693C}" destId="{FA7A4F9B-A316-E145-B01B-0CE5BDFE80F4}" srcOrd="0" destOrd="0" presId="urn:microsoft.com/office/officeart/2005/8/layout/hierarchy2"/>
    <dgm:cxn modelId="{D38AD4FB-D228-7D47-8082-553E1C7C71AC}" type="presOf" srcId="{5B09DE58-5F8B-C04C-8381-2331EEF48B82}" destId="{E3E82D1A-261F-9F4E-B1FC-9BBAD9D307EB}" srcOrd="0" destOrd="0" presId="urn:microsoft.com/office/officeart/2005/8/layout/hierarchy2"/>
    <dgm:cxn modelId="{8DB2ADFE-6F6A-554B-AD46-A47885EF90F5}" type="presOf" srcId="{BFC4D536-8F0D-744B-B341-5C53EC56284A}" destId="{C4E8E2EB-8664-0E44-AAC9-4850558A3668}" srcOrd="0" destOrd="0" presId="urn:microsoft.com/office/officeart/2005/8/layout/hierarchy2"/>
    <dgm:cxn modelId="{F8A98A53-9336-8949-B60A-9DFD36A9C208}" type="presParOf" srcId="{C4E8E2EB-8664-0E44-AAC9-4850558A3668}" destId="{D008FF8E-8B4F-5A42-A389-0F224477F13F}" srcOrd="0" destOrd="0" presId="urn:microsoft.com/office/officeart/2005/8/layout/hierarchy2"/>
    <dgm:cxn modelId="{7A7BE81D-D894-4441-B485-4ED7DC1E271E}" type="presParOf" srcId="{D008FF8E-8B4F-5A42-A389-0F224477F13F}" destId="{FA7A4F9B-A316-E145-B01B-0CE5BDFE80F4}" srcOrd="0" destOrd="0" presId="urn:microsoft.com/office/officeart/2005/8/layout/hierarchy2"/>
    <dgm:cxn modelId="{8D0D90C9-7DFA-3F4F-99CA-E323B86A5236}" type="presParOf" srcId="{D008FF8E-8B4F-5A42-A389-0F224477F13F}" destId="{B0F21187-74A3-D948-BEDF-11067AD400D8}" srcOrd="1" destOrd="0" presId="urn:microsoft.com/office/officeart/2005/8/layout/hierarchy2"/>
    <dgm:cxn modelId="{6F1A40A1-4EF4-AD45-A2B7-4872524F3E68}" type="presParOf" srcId="{B0F21187-74A3-D948-BEDF-11067AD400D8}" destId="{5192CABA-8084-8C46-9B21-399A75B733A0}" srcOrd="0" destOrd="0" presId="urn:microsoft.com/office/officeart/2005/8/layout/hierarchy2"/>
    <dgm:cxn modelId="{DCB8272A-6A6B-284E-812A-F57F9C353D0F}" type="presParOf" srcId="{5192CABA-8084-8C46-9B21-399A75B733A0}" destId="{722BEBB0-7A27-BA4B-BF20-7F28B94B45F2}" srcOrd="0" destOrd="0" presId="urn:microsoft.com/office/officeart/2005/8/layout/hierarchy2"/>
    <dgm:cxn modelId="{A74E848C-A269-FA4F-84BD-67DC3652ABB3}" type="presParOf" srcId="{B0F21187-74A3-D948-BEDF-11067AD400D8}" destId="{9AFF4837-681B-6A45-9CA4-79486D393E9E}" srcOrd="1" destOrd="0" presId="urn:microsoft.com/office/officeart/2005/8/layout/hierarchy2"/>
    <dgm:cxn modelId="{136048E3-1795-6142-8550-164B4C58BF27}" type="presParOf" srcId="{9AFF4837-681B-6A45-9CA4-79486D393E9E}" destId="{1F26B8BC-D868-9949-8D9F-04A86636610A}" srcOrd="0" destOrd="0" presId="urn:microsoft.com/office/officeart/2005/8/layout/hierarchy2"/>
    <dgm:cxn modelId="{43675ABC-B45A-B242-9978-1AD2B7C4ECC3}" type="presParOf" srcId="{9AFF4837-681B-6A45-9CA4-79486D393E9E}" destId="{C1C5CB4F-66E7-5240-BBE9-C2B94300AC25}" srcOrd="1" destOrd="0" presId="urn:microsoft.com/office/officeart/2005/8/layout/hierarchy2"/>
    <dgm:cxn modelId="{4F44E7C5-D4AB-E242-8690-0EE7A0880A68}" type="presParOf" srcId="{C1C5CB4F-66E7-5240-BBE9-C2B94300AC25}" destId="{19A48D18-F5A5-6545-AC8F-5BB17D597A54}" srcOrd="0" destOrd="0" presId="urn:microsoft.com/office/officeart/2005/8/layout/hierarchy2"/>
    <dgm:cxn modelId="{2AB6548C-E57D-634C-BF2E-E210AA4A04AC}" type="presParOf" srcId="{19A48D18-F5A5-6545-AC8F-5BB17D597A54}" destId="{FB9FAD54-F6AB-3041-AFA9-2D563BADFF2F}" srcOrd="0" destOrd="0" presId="urn:microsoft.com/office/officeart/2005/8/layout/hierarchy2"/>
    <dgm:cxn modelId="{71F0BEF1-D313-964B-96DF-7723A8FCCE90}" type="presParOf" srcId="{C1C5CB4F-66E7-5240-BBE9-C2B94300AC25}" destId="{CA002000-E7DA-8349-8BDA-C16C4AC7062D}" srcOrd="1" destOrd="0" presId="urn:microsoft.com/office/officeart/2005/8/layout/hierarchy2"/>
    <dgm:cxn modelId="{2D1B5DBD-12FD-A84D-B4BF-9E413EEDD997}" type="presParOf" srcId="{CA002000-E7DA-8349-8BDA-C16C4AC7062D}" destId="{E3E82D1A-261F-9F4E-B1FC-9BBAD9D307EB}" srcOrd="0" destOrd="0" presId="urn:microsoft.com/office/officeart/2005/8/layout/hierarchy2"/>
    <dgm:cxn modelId="{AEEB5A83-7155-1542-9FED-B42E83965B3C}" type="presParOf" srcId="{CA002000-E7DA-8349-8BDA-C16C4AC7062D}" destId="{E66CF685-1307-9448-91C6-206DB95887C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143C2A2-1619-044E-8D08-1A32A9C97F3B}" type="doc">
      <dgm:prSet loTypeId="urn:microsoft.com/office/officeart/2005/8/layout/process3" loCatId="" qsTypeId="urn:microsoft.com/office/officeart/2005/8/quickstyle/simple1" qsCatId="simple" csTypeId="urn:microsoft.com/office/officeart/2005/8/colors/colorful1" csCatId="colorful" phldr="1"/>
      <dgm:spPr/>
      <dgm:t>
        <a:bodyPr/>
        <a:lstStyle/>
        <a:p>
          <a:endParaRPr lang="en-US"/>
        </a:p>
      </dgm:t>
    </dgm:pt>
    <dgm:pt modelId="{A3C7FEF7-8F8A-7C4D-8BFB-070F7ACBA580}">
      <dgm:prSet phldrT="[Text]" custT="1"/>
      <dgm:spPr>
        <a:solidFill>
          <a:schemeClr val="accent6"/>
        </a:solidFill>
      </dgm:spPr>
      <dgm:t>
        <a:bodyPr/>
        <a:lstStyle/>
        <a:p>
          <a:r>
            <a:rPr lang="en-US" sz="2400" b="0" dirty="0"/>
            <a:t>Preparing</a:t>
          </a:r>
        </a:p>
      </dgm:t>
    </dgm:pt>
    <dgm:pt modelId="{CE6C1A86-C8A5-5347-8291-80CE6D5410B2}" type="parTrans" cxnId="{3481FAAB-64C0-F24A-93AD-80F25BCEB175}">
      <dgm:prSet/>
      <dgm:spPr/>
      <dgm:t>
        <a:bodyPr/>
        <a:lstStyle/>
        <a:p>
          <a:endParaRPr lang="en-US"/>
        </a:p>
      </dgm:t>
    </dgm:pt>
    <dgm:pt modelId="{FB99DB24-F9FD-8443-AFB1-9D55C94FF58B}" type="sibTrans" cxnId="{3481FAAB-64C0-F24A-93AD-80F25BCEB175}">
      <dgm:prSet/>
      <dgm:spPr/>
      <dgm:t>
        <a:bodyPr/>
        <a:lstStyle/>
        <a:p>
          <a:endParaRPr lang="en-US" dirty="0"/>
        </a:p>
      </dgm:t>
    </dgm:pt>
    <dgm:pt modelId="{12F885F3-B605-8A48-917A-2C3540EC454C}">
      <dgm:prSet phldrT="[Text]" custT="1"/>
      <dgm:spPr>
        <a:solidFill>
          <a:schemeClr val="accent1"/>
        </a:solidFill>
      </dgm:spPr>
      <dgm:t>
        <a:bodyPr/>
        <a:lstStyle/>
        <a:p>
          <a:r>
            <a:rPr lang="en-US" sz="2400" b="0" dirty="0"/>
            <a:t>Experiencing</a:t>
          </a:r>
        </a:p>
      </dgm:t>
    </dgm:pt>
    <dgm:pt modelId="{5DC497C2-2423-F041-A952-DD98741A9871}" type="parTrans" cxnId="{16D69E4D-2CC4-9849-8B27-9462717A8A38}">
      <dgm:prSet/>
      <dgm:spPr/>
      <dgm:t>
        <a:bodyPr/>
        <a:lstStyle/>
        <a:p>
          <a:endParaRPr lang="en-US"/>
        </a:p>
      </dgm:t>
    </dgm:pt>
    <dgm:pt modelId="{40F5F970-D0A1-0E46-A4A0-D3C3E9C3669F}" type="sibTrans" cxnId="{16D69E4D-2CC4-9849-8B27-9462717A8A38}">
      <dgm:prSet/>
      <dgm:spPr>
        <a:solidFill>
          <a:schemeClr val="accent2"/>
        </a:solidFill>
      </dgm:spPr>
      <dgm:t>
        <a:bodyPr/>
        <a:lstStyle/>
        <a:p>
          <a:endParaRPr lang="en-US" dirty="0"/>
        </a:p>
      </dgm:t>
    </dgm:pt>
    <dgm:pt modelId="{18DC11E8-0163-8E46-AFCC-240CCA20B620}">
      <dgm:prSet phldrT="[Text]" custT="1"/>
      <dgm:spPr>
        <a:solidFill>
          <a:srgbClr val="C00000"/>
        </a:solidFill>
      </dgm:spPr>
      <dgm:t>
        <a:bodyPr/>
        <a:lstStyle/>
        <a:p>
          <a:r>
            <a:rPr lang="en-US" sz="2400" b="0" dirty="0"/>
            <a:t>Living</a:t>
          </a:r>
        </a:p>
      </dgm:t>
    </dgm:pt>
    <dgm:pt modelId="{A0FA67A9-2737-DD4F-8A3C-4D5C23FFBEC8}" type="parTrans" cxnId="{82D714D4-FD24-C749-B863-96EE33B4C1AE}">
      <dgm:prSet/>
      <dgm:spPr/>
      <dgm:t>
        <a:bodyPr/>
        <a:lstStyle/>
        <a:p>
          <a:endParaRPr lang="en-US"/>
        </a:p>
      </dgm:t>
    </dgm:pt>
    <dgm:pt modelId="{AA5ED947-795E-6047-92D8-A38FD9D471D2}" type="sibTrans" cxnId="{82D714D4-FD24-C749-B863-96EE33B4C1AE}">
      <dgm:prSet/>
      <dgm:spPr/>
      <dgm:t>
        <a:bodyPr/>
        <a:lstStyle/>
        <a:p>
          <a:endParaRPr lang="en-US"/>
        </a:p>
      </dgm:t>
    </dgm:pt>
    <dgm:pt modelId="{0E4303F2-4C95-374A-9382-C7B208F63610}">
      <dgm:prSet phldrT="[Text]"/>
      <dgm:spPr/>
      <dgm:t>
        <a:bodyPr/>
        <a:lstStyle/>
        <a:p>
          <a:r>
            <a:rPr lang="en-US" dirty="0"/>
            <a:t>How will you sustain/extend the event? </a:t>
          </a:r>
        </a:p>
      </dgm:t>
    </dgm:pt>
    <dgm:pt modelId="{89F1FA9F-3667-0941-8ED6-4B7F62606ED9}" type="sibTrans" cxnId="{14621F71-2585-4846-84BF-4B4630DA868A}">
      <dgm:prSet/>
      <dgm:spPr/>
      <dgm:t>
        <a:bodyPr/>
        <a:lstStyle/>
        <a:p>
          <a:endParaRPr lang="en-US"/>
        </a:p>
      </dgm:t>
    </dgm:pt>
    <dgm:pt modelId="{5CA0AC57-9D4D-5845-A576-241680D24032}" type="parTrans" cxnId="{14621F71-2585-4846-84BF-4B4630DA868A}">
      <dgm:prSet/>
      <dgm:spPr/>
      <dgm:t>
        <a:bodyPr/>
        <a:lstStyle/>
        <a:p>
          <a:endParaRPr lang="en-US"/>
        </a:p>
      </dgm:t>
    </dgm:pt>
    <dgm:pt modelId="{9547B376-E454-B646-A430-BE0C56696F92}">
      <dgm:prSet phldrT="[Text]"/>
      <dgm:spPr/>
      <dgm:t>
        <a:bodyPr/>
        <a:lstStyle/>
        <a:p>
          <a:r>
            <a:rPr lang="en-US" dirty="0"/>
            <a:t>What types of experiences, programming, activities, and resources will you develop to prepare people for the event? </a:t>
          </a:r>
        </a:p>
      </dgm:t>
    </dgm:pt>
    <dgm:pt modelId="{3CE8536A-9CC0-0046-B763-147EB8BBAB6F}" type="sibTrans" cxnId="{B632E316-A391-914A-B296-5AFE923896E0}">
      <dgm:prSet/>
      <dgm:spPr/>
      <dgm:t>
        <a:bodyPr/>
        <a:lstStyle/>
        <a:p>
          <a:endParaRPr lang="en-US"/>
        </a:p>
      </dgm:t>
    </dgm:pt>
    <dgm:pt modelId="{0547FA50-FE50-464C-9BE3-334DEFFAE586}" type="parTrans" cxnId="{B632E316-A391-914A-B296-5AFE923896E0}">
      <dgm:prSet/>
      <dgm:spPr/>
      <dgm:t>
        <a:bodyPr/>
        <a:lstStyle/>
        <a:p>
          <a:endParaRPr lang="en-US"/>
        </a:p>
      </dgm:t>
    </dgm:pt>
    <dgm:pt modelId="{CC61B947-1900-5047-9686-6ACA6043DA99}">
      <dgm:prSet phldrT="[Text]"/>
      <dgm:spPr>
        <a:ln>
          <a:solidFill>
            <a:schemeClr val="accent2"/>
          </a:solidFill>
        </a:ln>
      </dgm:spPr>
      <dgm:t>
        <a:bodyPr/>
        <a:lstStyle/>
        <a:p>
          <a:r>
            <a:rPr lang="en-US" dirty="0"/>
            <a:t>How will you facilitate or guide people’s experience of the event?</a:t>
          </a:r>
        </a:p>
      </dgm:t>
    </dgm:pt>
    <dgm:pt modelId="{827BA0F2-1715-E54B-9536-0BE5B665D349}" type="parTrans" cxnId="{BF09B3DE-B657-C94A-B3B9-A65B915EA012}">
      <dgm:prSet/>
      <dgm:spPr/>
      <dgm:t>
        <a:bodyPr/>
        <a:lstStyle/>
        <a:p>
          <a:endParaRPr lang="en-US"/>
        </a:p>
      </dgm:t>
    </dgm:pt>
    <dgm:pt modelId="{A6F804E0-CA6E-9846-A79D-B55762EBE4C2}" type="sibTrans" cxnId="{BF09B3DE-B657-C94A-B3B9-A65B915EA012}">
      <dgm:prSet/>
      <dgm:spPr/>
      <dgm:t>
        <a:bodyPr/>
        <a:lstStyle/>
        <a:p>
          <a:endParaRPr lang="en-US"/>
        </a:p>
      </dgm:t>
    </dgm:pt>
    <dgm:pt modelId="{CB7312D9-849B-7043-9F59-E452400FABDA}">
      <dgm:prSet phldrT="[Text]"/>
      <dgm:spPr/>
      <dgm:t>
        <a:bodyPr/>
        <a:lstStyle/>
        <a:p>
          <a:r>
            <a:rPr lang="en-US" dirty="0"/>
            <a:t>What types of experiences, programs, activities, and  resources will you offer people? </a:t>
          </a:r>
        </a:p>
      </dgm:t>
    </dgm:pt>
    <dgm:pt modelId="{8E3AEB97-A610-1E44-B131-A22FCEB8D317}" type="parTrans" cxnId="{2F0DDE8A-839E-0649-953C-2A0735BE6317}">
      <dgm:prSet/>
      <dgm:spPr/>
      <dgm:t>
        <a:bodyPr/>
        <a:lstStyle/>
        <a:p>
          <a:endParaRPr lang="en-US"/>
        </a:p>
      </dgm:t>
    </dgm:pt>
    <dgm:pt modelId="{F7CCC638-6F9E-FD46-B74B-90601E0B646C}" type="sibTrans" cxnId="{2F0DDE8A-839E-0649-953C-2A0735BE6317}">
      <dgm:prSet/>
      <dgm:spPr/>
      <dgm:t>
        <a:bodyPr/>
        <a:lstStyle/>
        <a:p>
          <a:endParaRPr lang="en-US"/>
        </a:p>
      </dgm:t>
    </dgm:pt>
    <dgm:pt modelId="{58C19DCF-92BE-4A4F-B23F-A71C968F2268}">
      <dgm:prSet phldrT="[Text]"/>
      <dgm:spPr/>
      <dgm:t>
        <a:bodyPr/>
        <a:lstStyle/>
        <a:p>
          <a:r>
            <a:rPr lang="en-US" dirty="0"/>
            <a:t>Independent, small group, large group</a:t>
          </a:r>
        </a:p>
      </dgm:t>
    </dgm:pt>
    <dgm:pt modelId="{9C335535-626A-8346-B88A-A633D4536206}" type="parTrans" cxnId="{6898DF31-1C60-9F45-B86E-C849CA1807C6}">
      <dgm:prSet/>
      <dgm:spPr/>
      <dgm:t>
        <a:bodyPr/>
        <a:lstStyle/>
        <a:p>
          <a:endParaRPr lang="en-US"/>
        </a:p>
      </dgm:t>
    </dgm:pt>
    <dgm:pt modelId="{B016C9DE-480D-1247-A56F-7225E47EC3F6}" type="sibTrans" cxnId="{6898DF31-1C60-9F45-B86E-C849CA1807C6}">
      <dgm:prSet/>
      <dgm:spPr/>
      <dgm:t>
        <a:bodyPr/>
        <a:lstStyle/>
        <a:p>
          <a:endParaRPr lang="en-US"/>
        </a:p>
      </dgm:t>
    </dgm:pt>
    <dgm:pt modelId="{D30624F6-D42A-9D47-B16B-18AB9599AC8F}">
      <dgm:prSet phldrT="[Text]"/>
      <dgm:spPr/>
      <dgm:t>
        <a:bodyPr/>
        <a:lstStyle/>
        <a:p>
          <a:r>
            <a:rPr lang="en-US" dirty="0"/>
            <a:t>Online playlists</a:t>
          </a:r>
        </a:p>
      </dgm:t>
    </dgm:pt>
    <dgm:pt modelId="{6FC1A1DF-2E97-F548-9C3A-A31B9F2E727D}" type="parTrans" cxnId="{91D5014B-35C3-B94E-9D90-1D38963813BB}">
      <dgm:prSet/>
      <dgm:spPr/>
      <dgm:t>
        <a:bodyPr/>
        <a:lstStyle/>
        <a:p>
          <a:endParaRPr lang="en-US"/>
        </a:p>
      </dgm:t>
    </dgm:pt>
    <dgm:pt modelId="{0D6A989A-0309-9A4F-9C15-62C5EFC61BE8}" type="sibTrans" cxnId="{91D5014B-35C3-B94E-9D90-1D38963813BB}">
      <dgm:prSet/>
      <dgm:spPr/>
      <dgm:t>
        <a:bodyPr/>
        <a:lstStyle/>
        <a:p>
          <a:endParaRPr lang="en-US"/>
        </a:p>
      </dgm:t>
    </dgm:pt>
    <dgm:pt modelId="{6B50F9D9-61B6-2C48-A297-5BD5ABBB9244}">
      <dgm:prSet phldrT="[Text]"/>
      <dgm:spPr/>
      <dgm:t>
        <a:bodyPr/>
        <a:lstStyle/>
        <a:p>
          <a:r>
            <a:rPr lang="en-US" dirty="0"/>
            <a:t>Independent, small group, large group</a:t>
          </a:r>
        </a:p>
      </dgm:t>
    </dgm:pt>
    <dgm:pt modelId="{BC73022B-08DC-B542-9C52-F04B9AE61D23}" type="parTrans" cxnId="{880B2D3B-17C4-8A4E-A8D7-D96BD60F84E5}">
      <dgm:prSet/>
      <dgm:spPr/>
      <dgm:t>
        <a:bodyPr/>
        <a:lstStyle/>
        <a:p>
          <a:endParaRPr lang="en-US"/>
        </a:p>
      </dgm:t>
    </dgm:pt>
    <dgm:pt modelId="{3CE24A0D-CF76-3641-8044-62ACE381AA5A}" type="sibTrans" cxnId="{880B2D3B-17C4-8A4E-A8D7-D96BD60F84E5}">
      <dgm:prSet/>
      <dgm:spPr/>
      <dgm:t>
        <a:bodyPr/>
        <a:lstStyle/>
        <a:p>
          <a:endParaRPr lang="en-US"/>
        </a:p>
      </dgm:t>
    </dgm:pt>
    <dgm:pt modelId="{514958F2-E1C1-EE49-AA74-4723AB638B49}">
      <dgm:prSet phldrT="[Text]"/>
      <dgm:spPr/>
      <dgm:t>
        <a:bodyPr/>
        <a:lstStyle/>
        <a:p>
          <a:r>
            <a:rPr lang="en-US" dirty="0"/>
            <a:t>Online playlists</a:t>
          </a:r>
        </a:p>
      </dgm:t>
    </dgm:pt>
    <dgm:pt modelId="{8AF34850-02B8-784D-B31B-6DAB20760C24}" type="parTrans" cxnId="{87C22307-3D8C-8C4C-8FA1-45D03B6FD464}">
      <dgm:prSet/>
      <dgm:spPr/>
      <dgm:t>
        <a:bodyPr/>
        <a:lstStyle/>
        <a:p>
          <a:endParaRPr lang="en-US"/>
        </a:p>
      </dgm:t>
    </dgm:pt>
    <dgm:pt modelId="{7C1963BF-3257-294B-8D1C-B685572838E5}" type="sibTrans" cxnId="{87C22307-3D8C-8C4C-8FA1-45D03B6FD464}">
      <dgm:prSet/>
      <dgm:spPr/>
      <dgm:t>
        <a:bodyPr/>
        <a:lstStyle/>
        <a:p>
          <a:endParaRPr lang="en-US"/>
        </a:p>
      </dgm:t>
    </dgm:pt>
    <dgm:pt modelId="{F9040AA8-9ADA-E649-9677-D55EBBD1A7BF}">
      <dgm:prSet phldrT="[Text]"/>
      <dgm:spPr/>
      <dgm:t>
        <a:bodyPr/>
        <a:lstStyle/>
        <a:p>
          <a:r>
            <a:rPr lang="en-US" dirty="0"/>
            <a:t>Physical and online settings </a:t>
          </a:r>
        </a:p>
      </dgm:t>
    </dgm:pt>
    <dgm:pt modelId="{6D237698-F8DC-8A40-97D7-8F5E3D99061B}" type="parTrans" cxnId="{AD9CBCB3-3184-0C41-8D4F-237342F8F2CE}">
      <dgm:prSet/>
      <dgm:spPr/>
      <dgm:t>
        <a:bodyPr/>
        <a:lstStyle/>
        <a:p>
          <a:endParaRPr lang="en-US"/>
        </a:p>
      </dgm:t>
    </dgm:pt>
    <dgm:pt modelId="{E39C1975-A4C0-084D-86CF-521B19A73B46}" type="sibTrans" cxnId="{AD9CBCB3-3184-0C41-8D4F-237342F8F2CE}">
      <dgm:prSet/>
      <dgm:spPr/>
      <dgm:t>
        <a:bodyPr/>
        <a:lstStyle/>
        <a:p>
          <a:endParaRPr lang="en-US"/>
        </a:p>
      </dgm:t>
    </dgm:pt>
    <dgm:pt modelId="{EF32AF53-F937-3A49-9C9D-202A3A49BB2F}">
      <dgm:prSet phldrT="[Text]"/>
      <dgm:spPr/>
      <dgm:t>
        <a:bodyPr/>
        <a:lstStyle/>
        <a:p>
          <a:r>
            <a:rPr lang="en-US" dirty="0"/>
            <a:t>Physical and online settings </a:t>
          </a:r>
        </a:p>
      </dgm:t>
    </dgm:pt>
    <dgm:pt modelId="{CAE8DB5B-AF8A-1D4D-B9D8-988DF17EAF0C}" type="parTrans" cxnId="{5BC6102F-FC9B-BB49-BF71-E635467A88A1}">
      <dgm:prSet/>
      <dgm:spPr/>
      <dgm:t>
        <a:bodyPr/>
        <a:lstStyle/>
        <a:p>
          <a:endParaRPr lang="en-US"/>
        </a:p>
      </dgm:t>
    </dgm:pt>
    <dgm:pt modelId="{6AC8E3A3-3A50-B740-B3C9-EAE02714A249}" type="sibTrans" cxnId="{5BC6102F-FC9B-BB49-BF71-E635467A88A1}">
      <dgm:prSet/>
      <dgm:spPr/>
      <dgm:t>
        <a:bodyPr/>
        <a:lstStyle/>
        <a:p>
          <a:endParaRPr lang="en-US"/>
        </a:p>
      </dgm:t>
    </dgm:pt>
    <dgm:pt modelId="{F137885E-6C69-9845-849D-D4CE57A64FE5}">
      <dgm:prSet phldrT="[Text]"/>
      <dgm:spPr>
        <a:ln>
          <a:solidFill>
            <a:schemeClr val="accent2"/>
          </a:solidFill>
        </a:ln>
      </dgm:spPr>
      <dgm:t>
        <a:bodyPr/>
        <a:lstStyle/>
        <a:p>
          <a:r>
            <a:rPr lang="en-US" dirty="0"/>
            <a:t>How will you design the event or utilize an existing event? </a:t>
          </a:r>
        </a:p>
      </dgm:t>
    </dgm:pt>
    <dgm:pt modelId="{F002D025-CDA3-D948-AA36-28EE68BCE91A}" type="parTrans" cxnId="{5E11D04E-3388-514C-8A48-17A042BAAC41}">
      <dgm:prSet/>
      <dgm:spPr/>
      <dgm:t>
        <a:bodyPr/>
        <a:lstStyle/>
        <a:p>
          <a:endParaRPr lang="en-US"/>
        </a:p>
      </dgm:t>
    </dgm:pt>
    <dgm:pt modelId="{04D02E53-000C-F24D-9CFD-50A0B0C3DBA6}" type="sibTrans" cxnId="{5E11D04E-3388-514C-8A48-17A042BAAC41}">
      <dgm:prSet/>
      <dgm:spPr/>
      <dgm:t>
        <a:bodyPr/>
        <a:lstStyle/>
        <a:p>
          <a:endParaRPr lang="en-US"/>
        </a:p>
      </dgm:t>
    </dgm:pt>
    <dgm:pt modelId="{AD959882-7096-9745-BA99-5E938711DF85}">
      <dgm:prSet phldrT="[Text]"/>
      <dgm:spPr>
        <a:ln>
          <a:solidFill>
            <a:schemeClr val="accent2"/>
          </a:solidFill>
        </a:ln>
      </dgm:spPr>
      <dgm:t>
        <a:bodyPr/>
        <a:lstStyle/>
        <a:p>
          <a:pPr>
            <a:buNone/>
          </a:pPr>
          <a:r>
            <a:rPr lang="en-US" dirty="0"/>
            <a:t>Type of Experiences: sacraments, Sunday worship, Church year, family programs, parent programs, etc. </a:t>
          </a:r>
        </a:p>
      </dgm:t>
    </dgm:pt>
    <dgm:pt modelId="{F50B7D49-655E-B944-8878-DB1C678DCC9B}" type="parTrans" cxnId="{553E4DAD-F861-AD43-9E3C-20E611E6D7D2}">
      <dgm:prSet/>
      <dgm:spPr/>
      <dgm:t>
        <a:bodyPr/>
        <a:lstStyle/>
        <a:p>
          <a:endParaRPr lang="en-US"/>
        </a:p>
      </dgm:t>
    </dgm:pt>
    <dgm:pt modelId="{0E99E2D7-8088-D74E-948D-D6D88F9464B1}" type="sibTrans" cxnId="{553E4DAD-F861-AD43-9E3C-20E611E6D7D2}">
      <dgm:prSet/>
      <dgm:spPr/>
      <dgm:t>
        <a:bodyPr/>
        <a:lstStyle/>
        <a:p>
          <a:endParaRPr lang="en-US"/>
        </a:p>
      </dgm:t>
    </dgm:pt>
    <dgm:pt modelId="{80770A7A-D614-F443-99F2-6C8A7E08AA6B}" type="pres">
      <dgm:prSet presAssocID="{2143C2A2-1619-044E-8D08-1A32A9C97F3B}" presName="linearFlow" presStyleCnt="0">
        <dgm:presLayoutVars>
          <dgm:dir/>
          <dgm:animLvl val="lvl"/>
          <dgm:resizeHandles val="exact"/>
        </dgm:presLayoutVars>
      </dgm:prSet>
      <dgm:spPr/>
    </dgm:pt>
    <dgm:pt modelId="{73337A43-1805-EB47-85E3-04FF85E15B98}" type="pres">
      <dgm:prSet presAssocID="{A3C7FEF7-8F8A-7C4D-8BFB-070F7ACBA580}" presName="composite" presStyleCnt="0"/>
      <dgm:spPr/>
    </dgm:pt>
    <dgm:pt modelId="{2ECC7103-EEF1-0C41-B0A4-113F143DCFF2}" type="pres">
      <dgm:prSet presAssocID="{A3C7FEF7-8F8A-7C4D-8BFB-070F7ACBA580}" presName="parTx" presStyleLbl="node1" presStyleIdx="0" presStyleCnt="3">
        <dgm:presLayoutVars>
          <dgm:chMax val="0"/>
          <dgm:chPref val="0"/>
          <dgm:bulletEnabled val="1"/>
        </dgm:presLayoutVars>
      </dgm:prSet>
      <dgm:spPr/>
    </dgm:pt>
    <dgm:pt modelId="{B9A59EA6-4FD0-304A-965E-725B92410C8C}" type="pres">
      <dgm:prSet presAssocID="{A3C7FEF7-8F8A-7C4D-8BFB-070F7ACBA580}" presName="parSh" presStyleLbl="node1" presStyleIdx="0" presStyleCnt="3" custScaleY="163168" custLinFactNeighborY="-32739"/>
      <dgm:spPr/>
    </dgm:pt>
    <dgm:pt modelId="{F652A58A-4EA8-794D-8910-C5E1F4F143AD}" type="pres">
      <dgm:prSet presAssocID="{A3C7FEF7-8F8A-7C4D-8BFB-070F7ACBA580}" presName="desTx" presStyleLbl="fgAcc1" presStyleIdx="0" presStyleCnt="3" custScaleX="121567" custScaleY="83152" custLinFactNeighborX="420" custLinFactNeighborY="-8039">
        <dgm:presLayoutVars>
          <dgm:bulletEnabled val="1"/>
        </dgm:presLayoutVars>
      </dgm:prSet>
      <dgm:spPr/>
    </dgm:pt>
    <dgm:pt modelId="{D4D0BEAF-9C17-6F4E-81D7-F30B24694092}" type="pres">
      <dgm:prSet presAssocID="{FB99DB24-F9FD-8443-AFB1-9D55C94FF58B}" presName="sibTrans" presStyleLbl="sibTrans2D1" presStyleIdx="0" presStyleCnt="2"/>
      <dgm:spPr/>
    </dgm:pt>
    <dgm:pt modelId="{750071E5-6347-2A4F-B8E5-347043A3364F}" type="pres">
      <dgm:prSet presAssocID="{FB99DB24-F9FD-8443-AFB1-9D55C94FF58B}" presName="connTx" presStyleLbl="sibTrans2D1" presStyleIdx="0" presStyleCnt="2"/>
      <dgm:spPr/>
    </dgm:pt>
    <dgm:pt modelId="{2E4F5387-FBA6-9347-9DC3-C5102D518AD2}" type="pres">
      <dgm:prSet presAssocID="{12F885F3-B605-8A48-917A-2C3540EC454C}" presName="composite" presStyleCnt="0"/>
      <dgm:spPr/>
    </dgm:pt>
    <dgm:pt modelId="{38EE305E-5515-CE41-B9A5-F488F183923D}" type="pres">
      <dgm:prSet presAssocID="{12F885F3-B605-8A48-917A-2C3540EC454C}" presName="parTx" presStyleLbl="node1" presStyleIdx="0" presStyleCnt="3">
        <dgm:presLayoutVars>
          <dgm:chMax val="0"/>
          <dgm:chPref val="0"/>
          <dgm:bulletEnabled val="1"/>
        </dgm:presLayoutVars>
      </dgm:prSet>
      <dgm:spPr/>
    </dgm:pt>
    <dgm:pt modelId="{903BB4D4-035A-8A4B-BCC4-387AA4BB252F}" type="pres">
      <dgm:prSet presAssocID="{12F885F3-B605-8A48-917A-2C3540EC454C}" presName="parSh" presStyleLbl="node1" presStyleIdx="1" presStyleCnt="3" custScaleX="116055" custScaleY="158449" custLinFactNeighborY="-41944"/>
      <dgm:spPr/>
    </dgm:pt>
    <dgm:pt modelId="{81B9E74A-693A-B141-992F-B5BC49893346}" type="pres">
      <dgm:prSet presAssocID="{12F885F3-B605-8A48-917A-2C3540EC454C}" presName="desTx" presStyleLbl="fgAcc1" presStyleIdx="1" presStyleCnt="3" custScaleX="122239" custScaleY="80444" custLinFactNeighborX="-3638" custLinFactNeighborY="-9689">
        <dgm:presLayoutVars>
          <dgm:bulletEnabled val="1"/>
        </dgm:presLayoutVars>
      </dgm:prSet>
      <dgm:spPr/>
    </dgm:pt>
    <dgm:pt modelId="{F330B9F8-CA94-9546-A7D8-48A8F737FF7D}" type="pres">
      <dgm:prSet presAssocID="{40F5F970-D0A1-0E46-A4A0-D3C3E9C3669F}" presName="sibTrans" presStyleLbl="sibTrans2D1" presStyleIdx="1" presStyleCnt="2"/>
      <dgm:spPr/>
    </dgm:pt>
    <dgm:pt modelId="{DF6F322F-43C0-F94B-AC44-82C4F65BC190}" type="pres">
      <dgm:prSet presAssocID="{40F5F970-D0A1-0E46-A4A0-D3C3E9C3669F}" presName="connTx" presStyleLbl="sibTrans2D1" presStyleIdx="1" presStyleCnt="2"/>
      <dgm:spPr/>
    </dgm:pt>
    <dgm:pt modelId="{AD437123-DDF2-2945-88B7-B19DCC1E6010}" type="pres">
      <dgm:prSet presAssocID="{18DC11E8-0163-8E46-AFCC-240CCA20B620}" presName="composite" presStyleCnt="0"/>
      <dgm:spPr/>
    </dgm:pt>
    <dgm:pt modelId="{3E5FDC1D-3402-4B40-9CA5-6E6488274921}" type="pres">
      <dgm:prSet presAssocID="{18DC11E8-0163-8E46-AFCC-240CCA20B620}" presName="parTx" presStyleLbl="node1" presStyleIdx="1" presStyleCnt="3">
        <dgm:presLayoutVars>
          <dgm:chMax val="0"/>
          <dgm:chPref val="0"/>
          <dgm:bulletEnabled val="1"/>
        </dgm:presLayoutVars>
      </dgm:prSet>
      <dgm:spPr/>
    </dgm:pt>
    <dgm:pt modelId="{D7CB8B83-CB94-D643-BAB2-B20E1634AECF}" type="pres">
      <dgm:prSet presAssocID="{18DC11E8-0163-8E46-AFCC-240CCA20B620}" presName="parSh" presStyleLbl="node1" presStyleIdx="2" presStyleCnt="3" custScaleY="155446" custLinFactNeighborY="-31180"/>
      <dgm:spPr/>
    </dgm:pt>
    <dgm:pt modelId="{BBBF81FD-88E1-C04F-947E-06BE49D30EB7}" type="pres">
      <dgm:prSet presAssocID="{18DC11E8-0163-8E46-AFCC-240CCA20B620}" presName="desTx" presStyleLbl="fgAcc1" presStyleIdx="2" presStyleCnt="3" custScaleX="116501" custScaleY="86346" custLinFactNeighborX="-4246" custLinFactNeighborY="-4733">
        <dgm:presLayoutVars>
          <dgm:bulletEnabled val="1"/>
        </dgm:presLayoutVars>
      </dgm:prSet>
      <dgm:spPr/>
    </dgm:pt>
  </dgm:ptLst>
  <dgm:cxnLst>
    <dgm:cxn modelId="{87C22307-3D8C-8C4C-8FA1-45D03B6FD464}" srcId="{18DC11E8-0163-8E46-AFCC-240CCA20B620}" destId="{514958F2-E1C1-EE49-AA74-4723AB638B49}" srcOrd="4" destOrd="0" parTransId="{8AF34850-02B8-784D-B31B-6DAB20760C24}" sibTransId="{7C1963BF-3257-294B-8D1C-B685572838E5}"/>
    <dgm:cxn modelId="{7C9C5414-7C7D-8B40-860B-83F899F5BDD6}" type="presOf" srcId="{AD959882-7096-9745-BA99-5E938711DF85}" destId="{81B9E74A-693A-B141-992F-B5BC49893346}" srcOrd="0" destOrd="2" presId="urn:microsoft.com/office/officeart/2005/8/layout/process3"/>
    <dgm:cxn modelId="{B632E316-A391-914A-B296-5AFE923896E0}" srcId="{A3C7FEF7-8F8A-7C4D-8BFB-070F7ACBA580}" destId="{9547B376-E454-B646-A430-BE0C56696F92}" srcOrd="0" destOrd="0" parTransId="{0547FA50-FE50-464C-9BE3-334DEFFAE586}" sibTransId="{3CE8536A-9CC0-0046-B763-147EB8BBAB6F}"/>
    <dgm:cxn modelId="{5BC6102F-FC9B-BB49-BF71-E635467A88A1}" srcId="{18DC11E8-0163-8E46-AFCC-240CCA20B620}" destId="{EF32AF53-F937-3A49-9C9D-202A3A49BB2F}" srcOrd="2" destOrd="0" parTransId="{CAE8DB5B-AF8A-1D4D-B9D8-988DF17EAF0C}" sibTransId="{6AC8E3A3-3A50-B740-B3C9-EAE02714A249}"/>
    <dgm:cxn modelId="{6898DF31-1C60-9F45-B86E-C849CA1807C6}" srcId="{A3C7FEF7-8F8A-7C4D-8BFB-070F7ACBA580}" destId="{58C19DCF-92BE-4A4F-B23F-A71C968F2268}" srcOrd="2" destOrd="0" parTransId="{9C335535-626A-8346-B88A-A633D4536206}" sibTransId="{B016C9DE-480D-1247-A56F-7225E47EC3F6}"/>
    <dgm:cxn modelId="{880B2D3B-17C4-8A4E-A8D7-D96BD60F84E5}" srcId="{18DC11E8-0163-8E46-AFCC-240CCA20B620}" destId="{6B50F9D9-61B6-2C48-A297-5BD5ABBB9244}" srcOrd="3" destOrd="0" parTransId="{BC73022B-08DC-B542-9C52-F04B9AE61D23}" sibTransId="{3CE24A0D-CF76-3641-8044-62ACE381AA5A}"/>
    <dgm:cxn modelId="{91D5014B-35C3-B94E-9D90-1D38963813BB}" srcId="{A3C7FEF7-8F8A-7C4D-8BFB-070F7ACBA580}" destId="{D30624F6-D42A-9D47-B16B-18AB9599AC8F}" srcOrd="3" destOrd="0" parTransId="{6FC1A1DF-2E97-F548-9C3A-A31B9F2E727D}" sibTransId="{0D6A989A-0309-9A4F-9C15-62C5EFC61BE8}"/>
    <dgm:cxn modelId="{D3D12D4C-4494-9C4A-ACAB-C477D9ACF579}" type="presOf" srcId="{12F885F3-B605-8A48-917A-2C3540EC454C}" destId="{38EE305E-5515-CE41-B9A5-F488F183923D}" srcOrd="0" destOrd="0" presId="urn:microsoft.com/office/officeart/2005/8/layout/process3"/>
    <dgm:cxn modelId="{16D69E4D-2CC4-9849-8B27-9462717A8A38}" srcId="{2143C2A2-1619-044E-8D08-1A32A9C97F3B}" destId="{12F885F3-B605-8A48-917A-2C3540EC454C}" srcOrd="1" destOrd="0" parTransId="{5DC497C2-2423-F041-A952-DD98741A9871}" sibTransId="{40F5F970-D0A1-0E46-A4A0-D3C3E9C3669F}"/>
    <dgm:cxn modelId="{5E11D04E-3388-514C-8A48-17A042BAAC41}" srcId="{12F885F3-B605-8A48-917A-2C3540EC454C}" destId="{F137885E-6C69-9845-849D-D4CE57A64FE5}" srcOrd="0" destOrd="0" parTransId="{F002D025-CDA3-D948-AA36-28EE68BCE91A}" sibTransId="{04D02E53-000C-F24D-9CFD-50A0B0C3DBA6}"/>
    <dgm:cxn modelId="{270C5859-5FD8-E44B-938F-ABA460312509}" type="presOf" srcId="{0E4303F2-4C95-374A-9382-C7B208F63610}" destId="{BBBF81FD-88E1-C04F-947E-06BE49D30EB7}" srcOrd="0" destOrd="0" presId="urn:microsoft.com/office/officeart/2005/8/layout/process3"/>
    <dgm:cxn modelId="{BE316766-52FC-F846-96A7-61938B31DABF}" type="presOf" srcId="{18DC11E8-0163-8E46-AFCC-240CCA20B620}" destId="{D7CB8B83-CB94-D643-BAB2-B20E1634AECF}" srcOrd="1" destOrd="0" presId="urn:microsoft.com/office/officeart/2005/8/layout/process3"/>
    <dgm:cxn modelId="{BFDBE46B-640E-5C48-8961-A4C6DB0B95A3}" type="presOf" srcId="{F9040AA8-9ADA-E649-9677-D55EBBD1A7BF}" destId="{F652A58A-4EA8-794D-8910-C5E1F4F143AD}" srcOrd="0" destOrd="1" presId="urn:microsoft.com/office/officeart/2005/8/layout/process3"/>
    <dgm:cxn modelId="{14621F71-2585-4846-84BF-4B4630DA868A}" srcId="{18DC11E8-0163-8E46-AFCC-240CCA20B620}" destId="{0E4303F2-4C95-374A-9382-C7B208F63610}" srcOrd="0" destOrd="0" parTransId="{5CA0AC57-9D4D-5845-A576-241680D24032}" sibTransId="{89F1FA9F-3667-0941-8ED6-4B7F62606ED9}"/>
    <dgm:cxn modelId="{16233679-62D7-9143-BFEF-401B1BF336D7}" type="presOf" srcId="{9547B376-E454-B646-A430-BE0C56696F92}" destId="{F652A58A-4EA8-794D-8910-C5E1F4F143AD}" srcOrd="0" destOrd="0" presId="urn:microsoft.com/office/officeart/2005/8/layout/process3"/>
    <dgm:cxn modelId="{7957DE79-5BF0-8A43-B92E-F8CEB112AB7B}" type="presOf" srcId="{A3C7FEF7-8F8A-7C4D-8BFB-070F7ACBA580}" destId="{2ECC7103-EEF1-0C41-B0A4-113F143DCFF2}" srcOrd="0" destOrd="0" presId="urn:microsoft.com/office/officeart/2005/8/layout/process3"/>
    <dgm:cxn modelId="{FAF7D282-B9B0-9041-99C3-CE9EA8090D31}" type="presOf" srcId="{FB99DB24-F9FD-8443-AFB1-9D55C94FF58B}" destId="{D4D0BEAF-9C17-6F4E-81D7-F30B24694092}" srcOrd="0" destOrd="0" presId="urn:microsoft.com/office/officeart/2005/8/layout/process3"/>
    <dgm:cxn modelId="{1CAFC484-A3E6-EF44-94FA-076671C95F8F}" type="presOf" srcId="{D30624F6-D42A-9D47-B16B-18AB9599AC8F}" destId="{F652A58A-4EA8-794D-8910-C5E1F4F143AD}" srcOrd="0" destOrd="3" presId="urn:microsoft.com/office/officeart/2005/8/layout/process3"/>
    <dgm:cxn modelId="{08CDE188-3F8C-F04C-B9E9-384D2676C588}" type="presOf" srcId="{18DC11E8-0163-8E46-AFCC-240CCA20B620}" destId="{3E5FDC1D-3402-4B40-9CA5-6E6488274921}" srcOrd="0" destOrd="0" presId="urn:microsoft.com/office/officeart/2005/8/layout/process3"/>
    <dgm:cxn modelId="{2F0DDE8A-839E-0649-953C-2A0735BE6317}" srcId="{18DC11E8-0163-8E46-AFCC-240CCA20B620}" destId="{CB7312D9-849B-7043-9F59-E452400FABDA}" srcOrd="1" destOrd="0" parTransId="{8E3AEB97-A610-1E44-B131-A22FCEB8D317}" sibTransId="{F7CCC638-6F9E-FD46-B74B-90601E0B646C}"/>
    <dgm:cxn modelId="{063BC38D-4438-F946-986C-F61144206FE8}" type="presOf" srcId="{12F885F3-B605-8A48-917A-2C3540EC454C}" destId="{903BB4D4-035A-8A4B-BCC4-387AA4BB252F}" srcOrd="1" destOrd="0" presId="urn:microsoft.com/office/officeart/2005/8/layout/process3"/>
    <dgm:cxn modelId="{DFB6069C-433A-8F45-A61E-EABC3B4BF422}" type="presOf" srcId="{58C19DCF-92BE-4A4F-B23F-A71C968F2268}" destId="{F652A58A-4EA8-794D-8910-C5E1F4F143AD}" srcOrd="0" destOrd="2" presId="urn:microsoft.com/office/officeart/2005/8/layout/process3"/>
    <dgm:cxn modelId="{43B3E29D-DBD3-5340-9ACC-56CAEF596773}" type="presOf" srcId="{F137885E-6C69-9845-849D-D4CE57A64FE5}" destId="{81B9E74A-693A-B141-992F-B5BC49893346}" srcOrd="0" destOrd="0" presId="urn:microsoft.com/office/officeart/2005/8/layout/process3"/>
    <dgm:cxn modelId="{E64302A6-7755-3840-982D-8BE6B30194EB}" type="presOf" srcId="{40F5F970-D0A1-0E46-A4A0-D3C3E9C3669F}" destId="{F330B9F8-CA94-9546-A7D8-48A8F737FF7D}" srcOrd="0" destOrd="0" presId="urn:microsoft.com/office/officeart/2005/8/layout/process3"/>
    <dgm:cxn modelId="{3C09E5A7-4B20-0C43-9355-FC7C0B753F2B}" type="presOf" srcId="{CB7312D9-849B-7043-9F59-E452400FABDA}" destId="{BBBF81FD-88E1-C04F-947E-06BE49D30EB7}" srcOrd="0" destOrd="1" presId="urn:microsoft.com/office/officeart/2005/8/layout/process3"/>
    <dgm:cxn modelId="{3481FAAB-64C0-F24A-93AD-80F25BCEB175}" srcId="{2143C2A2-1619-044E-8D08-1A32A9C97F3B}" destId="{A3C7FEF7-8F8A-7C4D-8BFB-070F7ACBA580}" srcOrd="0" destOrd="0" parTransId="{CE6C1A86-C8A5-5347-8291-80CE6D5410B2}" sibTransId="{FB99DB24-F9FD-8443-AFB1-9D55C94FF58B}"/>
    <dgm:cxn modelId="{553E4DAD-F861-AD43-9E3C-20E611E6D7D2}" srcId="{12F885F3-B605-8A48-917A-2C3540EC454C}" destId="{AD959882-7096-9745-BA99-5E938711DF85}" srcOrd="2" destOrd="0" parTransId="{F50B7D49-655E-B944-8878-DB1C678DCC9B}" sibTransId="{0E99E2D7-8088-D74E-948D-D6D88F9464B1}"/>
    <dgm:cxn modelId="{AD9CBCB3-3184-0C41-8D4F-237342F8F2CE}" srcId="{A3C7FEF7-8F8A-7C4D-8BFB-070F7ACBA580}" destId="{F9040AA8-9ADA-E649-9677-D55EBBD1A7BF}" srcOrd="1" destOrd="0" parTransId="{6D237698-F8DC-8A40-97D7-8F5E3D99061B}" sibTransId="{E39C1975-A4C0-084D-86CF-521B19A73B46}"/>
    <dgm:cxn modelId="{141E2CC3-31F7-D145-8024-1598373FD3B8}" type="presOf" srcId="{40F5F970-D0A1-0E46-A4A0-D3C3E9C3669F}" destId="{DF6F322F-43C0-F94B-AC44-82C4F65BC190}" srcOrd="1" destOrd="0" presId="urn:microsoft.com/office/officeart/2005/8/layout/process3"/>
    <dgm:cxn modelId="{09C56FC5-5AE7-454A-BB21-B4B9AA4D818E}" type="presOf" srcId="{6B50F9D9-61B6-2C48-A297-5BD5ABBB9244}" destId="{BBBF81FD-88E1-C04F-947E-06BE49D30EB7}" srcOrd="0" destOrd="3" presId="urn:microsoft.com/office/officeart/2005/8/layout/process3"/>
    <dgm:cxn modelId="{82D714D4-FD24-C749-B863-96EE33B4C1AE}" srcId="{2143C2A2-1619-044E-8D08-1A32A9C97F3B}" destId="{18DC11E8-0163-8E46-AFCC-240CCA20B620}" srcOrd="2" destOrd="0" parTransId="{A0FA67A9-2737-DD4F-8A3C-4D5C23FFBEC8}" sibTransId="{AA5ED947-795E-6047-92D8-A38FD9D471D2}"/>
    <dgm:cxn modelId="{BF09B3DE-B657-C94A-B3B9-A65B915EA012}" srcId="{12F885F3-B605-8A48-917A-2C3540EC454C}" destId="{CC61B947-1900-5047-9686-6ACA6043DA99}" srcOrd="1" destOrd="0" parTransId="{827BA0F2-1715-E54B-9536-0BE5B665D349}" sibTransId="{A6F804E0-CA6E-9846-A79D-B55762EBE4C2}"/>
    <dgm:cxn modelId="{442049DF-7429-E849-A4CA-B7F0E16164E5}" type="presOf" srcId="{514958F2-E1C1-EE49-AA74-4723AB638B49}" destId="{BBBF81FD-88E1-C04F-947E-06BE49D30EB7}" srcOrd="0" destOrd="4" presId="urn:microsoft.com/office/officeart/2005/8/layout/process3"/>
    <dgm:cxn modelId="{685079E0-BF2C-CF46-95C6-54D2B12AC12A}" type="presOf" srcId="{EF32AF53-F937-3A49-9C9D-202A3A49BB2F}" destId="{BBBF81FD-88E1-C04F-947E-06BE49D30EB7}" srcOrd="0" destOrd="2" presId="urn:microsoft.com/office/officeart/2005/8/layout/process3"/>
    <dgm:cxn modelId="{AA3C85E1-08F3-C242-A431-CEC6EA1A5633}" type="presOf" srcId="{2143C2A2-1619-044E-8D08-1A32A9C97F3B}" destId="{80770A7A-D614-F443-99F2-6C8A7E08AA6B}" srcOrd="0" destOrd="0" presId="urn:microsoft.com/office/officeart/2005/8/layout/process3"/>
    <dgm:cxn modelId="{76133AF5-6719-2949-8C52-2D0A6329922C}" type="presOf" srcId="{A3C7FEF7-8F8A-7C4D-8BFB-070F7ACBA580}" destId="{B9A59EA6-4FD0-304A-965E-725B92410C8C}" srcOrd="1" destOrd="0" presId="urn:microsoft.com/office/officeart/2005/8/layout/process3"/>
    <dgm:cxn modelId="{A7D269F8-C6D3-C94C-991B-6678F7F8BE80}" type="presOf" srcId="{FB99DB24-F9FD-8443-AFB1-9D55C94FF58B}" destId="{750071E5-6347-2A4F-B8E5-347043A3364F}" srcOrd="1" destOrd="0" presId="urn:microsoft.com/office/officeart/2005/8/layout/process3"/>
    <dgm:cxn modelId="{59E151FD-3AF5-BA40-9142-ADFA49E4B549}" type="presOf" srcId="{CC61B947-1900-5047-9686-6ACA6043DA99}" destId="{81B9E74A-693A-B141-992F-B5BC49893346}" srcOrd="0" destOrd="1" presId="urn:microsoft.com/office/officeart/2005/8/layout/process3"/>
    <dgm:cxn modelId="{188B27D1-D34C-464B-9C70-8B3BBBA9C344}" type="presParOf" srcId="{80770A7A-D614-F443-99F2-6C8A7E08AA6B}" destId="{73337A43-1805-EB47-85E3-04FF85E15B98}" srcOrd="0" destOrd="0" presId="urn:microsoft.com/office/officeart/2005/8/layout/process3"/>
    <dgm:cxn modelId="{6521688D-9848-A14F-9762-8CF35A6643D4}" type="presParOf" srcId="{73337A43-1805-EB47-85E3-04FF85E15B98}" destId="{2ECC7103-EEF1-0C41-B0A4-113F143DCFF2}" srcOrd="0" destOrd="0" presId="urn:microsoft.com/office/officeart/2005/8/layout/process3"/>
    <dgm:cxn modelId="{B223A47C-956B-4146-A134-0E2C3832505D}" type="presParOf" srcId="{73337A43-1805-EB47-85E3-04FF85E15B98}" destId="{B9A59EA6-4FD0-304A-965E-725B92410C8C}" srcOrd="1" destOrd="0" presId="urn:microsoft.com/office/officeart/2005/8/layout/process3"/>
    <dgm:cxn modelId="{DC42C97B-D6F1-AD48-B06E-6245F623DE49}" type="presParOf" srcId="{73337A43-1805-EB47-85E3-04FF85E15B98}" destId="{F652A58A-4EA8-794D-8910-C5E1F4F143AD}" srcOrd="2" destOrd="0" presId="urn:microsoft.com/office/officeart/2005/8/layout/process3"/>
    <dgm:cxn modelId="{B415935A-123C-7342-80C8-856B56DF541E}" type="presParOf" srcId="{80770A7A-D614-F443-99F2-6C8A7E08AA6B}" destId="{D4D0BEAF-9C17-6F4E-81D7-F30B24694092}" srcOrd="1" destOrd="0" presId="urn:microsoft.com/office/officeart/2005/8/layout/process3"/>
    <dgm:cxn modelId="{165149D3-9FCC-8F48-9FD1-57D5712DE99B}" type="presParOf" srcId="{D4D0BEAF-9C17-6F4E-81D7-F30B24694092}" destId="{750071E5-6347-2A4F-B8E5-347043A3364F}" srcOrd="0" destOrd="0" presId="urn:microsoft.com/office/officeart/2005/8/layout/process3"/>
    <dgm:cxn modelId="{D67DD532-37CE-A044-825B-0ECD54FA4148}" type="presParOf" srcId="{80770A7A-D614-F443-99F2-6C8A7E08AA6B}" destId="{2E4F5387-FBA6-9347-9DC3-C5102D518AD2}" srcOrd="2" destOrd="0" presId="urn:microsoft.com/office/officeart/2005/8/layout/process3"/>
    <dgm:cxn modelId="{2BE4642F-1CEE-D448-BC91-724CDB879A40}" type="presParOf" srcId="{2E4F5387-FBA6-9347-9DC3-C5102D518AD2}" destId="{38EE305E-5515-CE41-B9A5-F488F183923D}" srcOrd="0" destOrd="0" presId="urn:microsoft.com/office/officeart/2005/8/layout/process3"/>
    <dgm:cxn modelId="{E3FA4E37-8C4B-6047-A8FF-1C35DA26D343}" type="presParOf" srcId="{2E4F5387-FBA6-9347-9DC3-C5102D518AD2}" destId="{903BB4D4-035A-8A4B-BCC4-387AA4BB252F}" srcOrd="1" destOrd="0" presId="urn:microsoft.com/office/officeart/2005/8/layout/process3"/>
    <dgm:cxn modelId="{7D6806AE-1BBA-3940-A794-04144E5321B4}" type="presParOf" srcId="{2E4F5387-FBA6-9347-9DC3-C5102D518AD2}" destId="{81B9E74A-693A-B141-992F-B5BC49893346}" srcOrd="2" destOrd="0" presId="urn:microsoft.com/office/officeart/2005/8/layout/process3"/>
    <dgm:cxn modelId="{164EBDDF-D80F-A940-A164-12A298DB5711}" type="presParOf" srcId="{80770A7A-D614-F443-99F2-6C8A7E08AA6B}" destId="{F330B9F8-CA94-9546-A7D8-48A8F737FF7D}" srcOrd="3" destOrd="0" presId="urn:microsoft.com/office/officeart/2005/8/layout/process3"/>
    <dgm:cxn modelId="{976762DA-07C1-6741-BB66-EAB4709904CF}" type="presParOf" srcId="{F330B9F8-CA94-9546-A7D8-48A8F737FF7D}" destId="{DF6F322F-43C0-F94B-AC44-82C4F65BC190}" srcOrd="0" destOrd="0" presId="urn:microsoft.com/office/officeart/2005/8/layout/process3"/>
    <dgm:cxn modelId="{7449D3E2-543D-3548-B17A-12C41FB67FCE}" type="presParOf" srcId="{80770A7A-D614-F443-99F2-6C8A7E08AA6B}" destId="{AD437123-DDF2-2945-88B7-B19DCC1E6010}" srcOrd="4" destOrd="0" presId="urn:microsoft.com/office/officeart/2005/8/layout/process3"/>
    <dgm:cxn modelId="{8FC92B97-E92C-824B-9A9A-3D883B93D1BC}" type="presParOf" srcId="{AD437123-DDF2-2945-88B7-B19DCC1E6010}" destId="{3E5FDC1D-3402-4B40-9CA5-6E6488274921}" srcOrd="0" destOrd="0" presId="urn:microsoft.com/office/officeart/2005/8/layout/process3"/>
    <dgm:cxn modelId="{2B6266C1-1398-324A-8D59-C957D4ACE99A}" type="presParOf" srcId="{AD437123-DDF2-2945-88B7-B19DCC1E6010}" destId="{D7CB8B83-CB94-D643-BAB2-B20E1634AECF}" srcOrd="1" destOrd="0" presId="urn:microsoft.com/office/officeart/2005/8/layout/process3"/>
    <dgm:cxn modelId="{C46188F8-6B33-6A40-8343-2043EE17C4B7}" type="presParOf" srcId="{AD437123-DDF2-2945-88B7-B19DCC1E6010}" destId="{BBBF81FD-88E1-C04F-947E-06BE49D30EB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B7177B-9288-A54E-9DFB-FEDFD491F630}" type="doc">
      <dgm:prSet loTypeId="urn:microsoft.com/office/officeart/2005/8/layout/venn1" loCatId="" qsTypeId="urn:microsoft.com/office/officeart/2005/8/quickstyle/simple2" qsCatId="simple" csTypeId="urn:microsoft.com/office/officeart/2005/8/colors/accent2_2" csCatId="accent2" phldr="1"/>
      <dgm:spPr/>
    </dgm:pt>
    <dgm:pt modelId="{4F09A8ED-5984-9C4F-B479-7BFF86DF707E}">
      <dgm:prSet phldrT="[Text]"/>
      <dgm:spPr>
        <a:solidFill>
          <a:schemeClr val="bg1">
            <a:lumMod val="75000"/>
            <a:alpha val="50000"/>
          </a:schemeClr>
        </a:solidFill>
      </dgm:spPr>
      <dgm:t>
        <a:bodyPr/>
        <a:lstStyle/>
        <a:p>
          <a:r>
            <a:rPr lang="en-US" dirty="0"/>
            <a:t> </a:t>
          </a:r>
        </a:p>
      </dgm:t>
    </dgm:pt>
    <dgm:pt modelId="{2357D623-51D5-7F4B-8E88-C9743AEBEB57}" type="parTrans" cxnId="{DCEA4158-FEA6-8145-AB87-FFBAD77E3BEE}">
      <dgm:prSet/>
      <dgm:spPr/>
      <dgm:t>
        <a:bodyPr/>
        <a:lstStyle/>
        <a:p>
          <a:endParaRPr lang="en-US"/>
        </a:p>
      </dgm:t>
    </dgm:pt>
    <dgm:pt modelId="{77E1F531-4BAC-864F-9A9F-2168B2DC7FCC}" type="sibTrans" cxnId="{DCEA4158-FEA6-8145-AB87-FFBAD77E3BEE}">
      <dgm:prSet/>
      <dgm:spPr/>
      <dgm:t>
        <a:bodyPr/>
        <a:lstStyle/>
        <a:p>
          <a:endParaRPr lang="en-US"/>
        </a:p>
      </dgm:t>
    </dgm:pt>
    <dgm:pt modelId="{E9314215-F841-DA4D-ABD2-0FFF0F4BE823}">
      <dgm:prSet phldrT="[Text]"/>
      <dgm:spPr>
        <a:solidFill>
          <a:schemeClr val="bg1">
            <a:lumMod val="65000"/>
            <a:alpha val="50000"/>
          </a:schemeClr>
        </a:solidFill>
      </dgm:spPr>
      <dgm:t>
        <a:bodyPr/>
        <a:lstStyle/>
        <a:p>
          <a:r>
            <a:rPr lang="en-US" dirty="0"/>
            <a:t> </a:t>
          </a:r>
        </a:p>
      </dgm:t>
    </dgm:pt>
    <dgm:pt modelId="{2DA4F8D8-7D96-C941-B3A2-DB3B5FACC87D}" type="parTrans" cxnId="{ABFDD7D7-F8D7-0544-A46D-25F6D5FFE8BB}">
      <dgm:prSet/>
      <dgm:spPr/>
      <dgm:t>
        <a:bodyPr/>
        <a:lstStyle/>
        <a:p>
          <a:endParaRPr lang="en-US"/>
        </a:p>
      </dgm:t>
    </dgm:pt>
    <dgm:pt modelId="{62632A94-5627-E94B-9AAD-52B0D784DEC2}" type="sibTrans" cxnId="{ABFDD7D7-F8D7-0544-A46D-25F6D5FFE8BB}">
      <dgm:prSet/>
      <dgm:spPr/>
      <dgm:t>
        <a:bodyPr/>
        <a:lstStyle/>
        <a:p>
          <a:endParaRPr lang="en-US"/>
        </a:p>
      </dgm:t>
    </dgm:pt>
    <dgm:pt modelId="{7D13D557-04A9-9447-BF2B-6A13F39C5C92}" type="pres">
      <dgm:prSet presAssocID="{8FB7177B-9288-A54E-9DFB-FEDFD491F630}" presName="compositeShape" presStyleCnt="0">
        <dgm:presLayoutVars>
          <dgm:chMax val="7"/>
          <dgm:dir/>
          <dgm:resizeHandles val="exact"/>
        </dgm:presLayoutVars>
      </dgm:prSet>
      <dgm:spPr/>
    </dgm:pt>
    <dgm:pt modelId="{D3326C1B-B86B-FC48-B96C-731A0C6B1946}" type="pres">
      <dgm:prSet presAssocID="{4F09A8ED-5984-9C4F-B479-7BFF86DF707E}" presName="circ1" presStyleLbl="vennNode1" presStyleIdx="0" presStyleCnt="2"/>
      <dgm:spPr/>
    </dgm:pt>
    <dgm:pt modelId="{1957E62D-0C77-924C-93AC-8CFB904676C6}" type="pres">
      <dgm:prSet presAssocID="{4F09A8ED-5984-9C4F-B479-7BFF86DF707E}" presName="circ1Tx" presStyleLbl="revTx" presStyleIdx="0" presStyleCnt="0">
        <dgm:presLayoutVars>
          <dgm:chMax val="0"/>
          <dgm:chPref val="0"/>
          <dgm:bulletEnabled val="1"/>
        </dgm:presLayoutVars>
      </dgm:prSet>
      <dgm:spPr/>
    </dgm:pt>
    <dgm:pt modelId="{9AD624F5-7590-7A4B-874D-B19983D29516}" type="pres">
      <dgm:prSet presAssocID="{E9314215-F841-DA4D-ABD2-0FFF0F4BE823}" presName="circ2" presStyleLbl="vennNode1" presStyleIdx="1" presStyleCnt="2"/>
      <dgm:spPr/>
    </dgm:pt>
    <dgm:pt modelId="{65BA499A-516E-9D45-B06D-965A051D5B56}" type="pres">
      <dgm:prSet presAssocID="{E9314215-F841-DA4D-ABD2-0FFF0F4BE823}" presName="circ2Tx" presStyleLbl="revTx" presStyleIdx="0" presStyleCnt="0">
        <dgm:presLayoutVars>
          <dgm:chMax val="0"/>
          <dgm:chPref val="0"/>
          <dgm:bulletEnabled val="1"/>
        </dgm:presLayoutVars>
      </dgm:prSet>
      <dgm:spPr/>
    </dgm:pt>
  </dgm:ptLst>
  <dgm:cxnLst>
    <dgm:cxn modelId="{0E132D20-64C9-7243-83F9-F36062D3E314}" type="presOf" srcId="{E9314215-F841-DA4D-ABD2-0FFF0F4BE823}" destId="{65BA499A-516E-9D45-B06D-965A051D5B56}" srcOrd="1" destOrd="0" presId="urn:microsoft.com/office/officeart/2005/8/layout/venn1"/>
    <dgm:cxn modelId="{62AF3C23-A303-BF4F-9BF8-2B99C37F8DAB}" type="presOf" srcId="{E9314215-F841-DA4D-ABD2-0FFF0F4BE823}" destId="{9AD624F5-7590-7A4B-874D-B19983D29516}" srcOrd="0" destOrd="0" presId="urn:microsoft.com/office/officeart/2005/8/layout/venn1"/>
    <dgm:cxn modelId="{CE00EA43-E6B4-C74E-B6DD-64A2602AB056}" type="presOf" srcId="{4F09A8ED-5984-9C4F-B479-7BFF86DF707E}" destId="{D3326C1B-B86B-FC48-B96C-731A0C6B1946}" srcOrd="0" destOrd="0" presId="urn:microsoft.com/office/officeart/2005/8/layout/venn1"/>
    <dgm:cxn modelId="{DCEA4158-FEA6-8145-AB87-FFBAD77E3BEE}" srcId="{8FB7177B-9288-A54E-9DFB-FEDFD491F630}" destId="{4F09A8ED-5984-9C4F-B479-7BFF86DF707E}" srcOrd="0" destOrd="0" parTransId="{2357D623-51D5-7F4B-8E88-C9743AEBEB57}" sibTransId="{77E1F531-4BAC-864F-9A9F-2168B2DC7FCC}"/>
    <dgm:cxn modelId="{507DC698-4380-0240-A908-682A5ECB860D}" type="presOf" srcId="{4F09A8ED-5984-9C4F-B479-7BFF86DF707E}" destId="{1957E62D-0C77-924C-93AC-8CFB904676C6}" srcOrd="1" destOrd="0" presId="urn:microsoft.com/office/officeart/2005/8/layout/venn1"/>
    <dgm:cxn modelId="{08442CCC-D877-8A48-9611-A1CCCE2D26B0}" type="presOf" srcId="{8FB7177B-9288-A54E-9DFB-FEDFD491F630}" destId="{7D13D557-04A9-9447-BF2B-6A13F39C5C92}" srcOrd="0" destOrd="0" presId="urn:microsoft.com/office/officeart/2005/8/layout/venn1"/>
    <dgm:cxn modelId="{ABFDD7D7-F8D7-0544-A46D-25F6D5FFE8BB}" srcId="{8FB7177B-9288-A54E-9DFB-FEDFD491F630}" destId="{E9314215-F841-DA4D-ABD2-0FFF0F4BE823}" srcOrd="1" destOrd="0" parTransId="{2DA4F8D8-7D96-C941-B3A2-DB3B5FACC87D}" sibTransId="{62632A94-5627-E94B-9AAD-52B0D784DEC2}"/>
    <dgm:cxn modelId="{4BF83E5F-29E1-6E4E-9A09-B85735682A2C}" type="presParOf" srcId="{7D13D557-04A9-9447-BF2B-6A13F39C5C92}" destId="{D3326C1B-B86B-FC48-B96C-731A0C6B1946}" srcOrd="0" destOrd="0" presId="urn:microsoft.com/office/officeart/2005/8/layout/venn1"/>
    <dgm:cxn modelId="{609687B2-238D-614E-9037-625DF28EBADD}" type="presParOf" srcId="{7D13D557-04A9-9447-BF2B-6A13F39C5C92}" destId="{1957E62D-0C77-924C-93AC-8CFB904676C6}" srcOrd="1" destOrd="0" presId="urn:microsoft.com/office/officeart/2005/8/layout/venn1"/>
    <dgm:cxn modelId="{8D2DEC4B-F007-0A40-AB9C-A6CD633CEB9C}" type="presParOf" srcId="{7D13D557-04A9-9447-BF2B-6A13F39C5C92}" destId="{9AD624F5-7590-7A4B-874D-B19983D29516}" srcOrd="2" destOrd="0" presId="urn:microsoft.com/office/officeart/2005/8/layout/venn1"/>
    <dgm:cxn modelId="{5F9EA6A7-7AB9-2949-A21A-05ED36DE2036}" type="presParOf" srcId="{7D13D557-04A9-9447-BF2B-6A13F39C5C92}" destId="{65BA499A-516E-9D45-B06D-965A051D5B56}" srcOrd="3" destOrd="0" presId="urn:microsoft.com/office/officeart/2005/8/layout/ven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79705C0-F867-3947-B89E-158A25285672}"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D07829D4-3C51-CC45-981F-11EC6D521DD9}">
      <dgm:prSet phldrT="[Text]"/>
      <dgm:spPr>
        <a:solidFill>
          <a:srgbClr val="C00000"/>
        </a:solidFill>
      </dgm:spPr>
      <dgm:t>
        <a:bodyPr/>
        <a:lstStyle/>
        <a:p>
          <a:r>
            <a:rPr lang="en-US" dirty="0"/>
            <a:t>#1. Experience of Program/Activity</a:t>
          </a:r>
          <a:br>
            <a:rPr lang="en-US" dirty="0"/>
          </a:br>
          <a:r>
            <a:rPr lang="en-US" dirty="0"/>
            <a:t>(School or Parish)</a:t>
          </a:r>
        </a:p>
      </dgm:t>
    </dgm:pt>
    <dgm:pt modelId="{6F8C908F-AFCA-7C4F-A283-3A89DE24001A}" type="parTrans" cxnId="{2F973709-1D11-8F47-811D-1B85EF912218}">
      <dgm:prSet/>
      <dgm:spPr/>
      <dgm:t>
        <a:bodyPr/>
        <a:lstStyle/>
        <a:p>
          <a:endParaRPr lang="en-US"/>
        </a:p>
      </dgm:t>
    </dgm:pt>
    <dgm:pt modelId="{A9ABC4F9-DF65-0241-BDC2-E4D1980591B9}" type="sibTrans" cxnId="{2F973709-1D11-8F47-811D-1B85EF912218}">
      <dgm:prSet/>
      <dgm:spPr/>
      <dgm:t>
        <a:bodyPr/>
        <a:lstStyle/>
        <a:p>
          <a:endParaRPr lang="en-US"/>
        </a:p>
      </dgm:t>
    </dgm:pt>
    <dgm:pt modelId="{C83AAC11-FB52-584A-9032-AE9CEF387EFA}">
      <dgm:prSet phldrT="[Text]"/>
      <dgm:spPr/>
      <dgm:t>
        <a:bodyPr/>
        <a:lstStyle/>
        <a:p>
          <a:r>
            <a:rPr lang="en-US" dirty="0"/>
            <a:t>#2. Family Activities </a:t>
          </a:r>
        </a:p>
        <a:p>
          <a:r>
            <a:rPr lang="en-US" dirty="0"/>
            <a:t>Playlists Online </a:t>
          </a:r>
          <a:br>
            <a:rPr lang="en-US" dirty="0"/>
          </a:br>
          <a:r>
            <a:rPr lang="en-US" dirty="0"/>
            <a:t>- print, audio, video, activities</a:t>
          </a:r>
        </a:p>
      </dgm:t>
    </dgm:pt>
    <dgm:pt modelId="{9E0DCDD5-84D1-3E48-8A97-B74B567DF64C}" type="parTrans" cxnId="{4B5DA56B-3D82-3F4C-97CF-1FD474B7339F}">
      <dgm:prSet/>
      <dgm:spPr/>
      <dgm:t>
        <a:bodyPr/>
        <a:lstStyle/>
        <a:p>
          <a:endParaRPr lang="en-US"/>
        </a:p>
      </dgm:t>
    </dgm:pt>
    <dgm:pt modelId="{8BE92565-51E8-5A47-AC0C-0EE0C7A3CDE8}" type="sibTrans" cxnId="{4B5DA56B-3D82-3F4C-97CF-1FD474B7339F}">
      <dgm:prSet/>
      <dgm:spPr/>
      <dgm:t>
        <a:bodyPr/>
        <a:lstStyle/>
        <a:p>
          <a:endParaRPr lang="en-US"/>
        </a:p>
      </dgm:t>
    </dgm:pt>
    <dgm:pt modelId="{5996A276-CE92-A14E-815C-61AFAD4CCA7A}">
      <dgm:prSet/>
      <dgm:spPr>
        <a:solidFill>
          <a:schemeClr val="accent2"/>
        </a:solidFill>
      </dgm:spPr>
      <dgm:t>
        <a:bodyPr/>
        <a:lstStyle/>
        <a:p>
          <a:r>
            <a:rPr lang="en-US" dirty="0"/>
            <a:t>#3. Demonstrate &amp; Reflect on Learning</a:t>
          </a:r>
        </a:p>
        <a:p>
          <a:r>
            <a:rPr lang="en-US" dirty="0"/>
            <a:t>- project, photo/video, Facebook group, etc. </a:t>
          </a:r>
        </a:p>
      </dgm:t>
    </dgm:pt>
    <dgm:pt modelId="{9D9C1596-C4AF-454F-B2DA-A8E8DA123170}" type="parTrans" cxnId="{BE2BEF6C-B896-DF4E-B3EB-52DAA6C78B7E}">
      <dgm:prSet/>
      <dgm:spPr/>
      <dgm:t>
        <a:bodyPr/>
        <a:lstStyle/>
        <a:p>
          <a:endParaRPr lang="en-US"/>
        </a:p>
      </dgm:t>
    </dgm:pt>
    <dgm:pt modelId="{405830BD-C48E-2A4A-8D71-282E3825CE21}" type="sibTrans" cxnId="{BE2BEF6C-B896-DF4E-B3EB-52DAA6C78B7E}">
      <dgm:prSet/>
      <dgm:spPr/>
      <dgm:t>
        <a:bodyPr/>
        <a:lstStyle/>
        <a:p>
          <a:endParaRPr lang="en-US"/>
        </a:p>
      </dgm:t>
    </dgm:pt>
    <dgm:pt modelId="{180F7634-4D39-5E4E-B244-B6D807E89C90}" type="pres">
      <dgm:prSet presAssocID="{979705C0-F867-3947-B89E-158A25285672}" presName="Name0" presStyleCnt="0">
        <dgm:presLayoutVars>
          <dgm:dir/>
          <dgm:resizeHandles val="exact"/>
        </dgm:presLayoutVars>
      </dgm:prSet>
      <dgm:spPr/>
    </dgm:pt>
    <dgm:pt modelId="{93C09D99-F666-8149-8139-DE844E1F4071}" type="pres">
      <dgm:prSet presAssocID="{979705C0-F867-3947-B89E-158A25285672}" presName="cycle" presStyleCnt="0"/>
      <dgm:spPr/>
    </dgm:pt>
    <dgm:pt modelId="{A85A3C2E-045E-754A-913D-4D8371369DE9}" type="pres">
      <dgm:prSet presAssocID="{D07829D4-3C51-CC45-981F-11EC6D521DD9}" presName="nodeFirstNode" presStyleLbl="node1" presStyleIdx="0" presStyleCnt="3" custScaleX="93398" custScaleY="81839">
        <dgm:presLayoutVars>
          <dgm:bulletEnabled val="1"/>
        </dgm:presLayoutVars>
      </dgm:prSet>
      <dgm:spPr/>
    </dgm:pt>
    <dgm:pt modelId="{A6C58C89-E03C-D14F-A454-53434B0352D9}" type="pres">
      <dgm:prSet presAssocID="{A9ABC4F9-DF65-0241-BDC2-E4D1980591B9}" presName="sibTransFirstNode" presStyleLbl="bgShp" presStyleIdx="0" presStyleCnt="1"/>
      <dgm:spPr/>
    </dgm:pt>
    <dgm:pt modelId="{A03E669D-5142-234E-8E5B-B29BC6FE6CEC}" type="pres">
      <dgm:prSet presAssocID="{C83AAC11-FB52-584A-9032-AE9CEF387EFA}" presName="nodeFollowingNodes" presStyleLbl="node1" presStyleIdx="1" presStyleCnt="3" custScaleX="93398" custScaleY="81839" custRadScaleRad="137812" custRadScaleInc="-10423">
        <dgm:presLayoutVars>
          <dgm:bulletEnabled val="1"/>
        </dgm:presLayoutVars>
      </dgm:prSet>
      <dgm:spPr/>
    </dgm:pt>
    <dgm:pt modelId="{FFDC88DB-E4F1-DE4C-841F-4576077DDC15}" type="pres">
      <dgm:prSet presAssocID="{5996A276-CE92-A14E-815C-61AFAD4CCA7A}" presName="nodeFollowingNodes" presStyleLbl="node1" presStyleIdx="2" presStyleCnt="3" custScaleX="93398" custScaleY="81839" custRadScaleRad="120074" custRadScaleInc="6561">
        <dgm:presLayoutVars>
          <dgm:bulletEnabled val="1"/>
        </dgm:presLayoutVars>
      </dgm:prSet>
      <dgm:spPr/>
    </dgm:pt>
  </dgm:ptLst>
  <dgm:cxnLst>
    <dgm:cxn modelId="{2F973709-1D11-8F47-811D-1B85EF912218}" srcId="{979705C0-F867-3947-B89E-158A25285672}" destId="{D07829D4-3C51-CC45-981F-11EC6D521DD9}" srcOrd="0" destOrd="0" parTransId="{6F8C908F-AFCA-7C4F-A283-3A89DE24001A}" sibTransId="{A9ABC4F9-DF65-0241-BDC2-E4D1980591B9}"/>
    <dgm:cxn modelId="{D4EB040C-4A7D-FC46-BBB7-2AE4E44DFC6B}" type="presOf" srcId="{979705C0-F867-3947-B89E-158A25285672}" destId="{180F7634-4D39-5E4E-B244-B6D807E89C90}" srcOrd="0" destOrd="0" presId="urn:microsoft.com/office/officeart/2005/8/layout/cycle3"/>
    <dgm:cxn modelId="{4B5DA56B-3D82-3F4C-97CF-1FD474B7339F}" srcId="{979705C0-F867-3947-B89E-158A25285672}" destId="{C83AAC11-FB52-584A-9032-AE9CEF387EFA}" srcOrd="1" destOrd="0" parTransId="{9E0DCDD5-84D1-3E48-8A97-B74B567DF64C}" sibTransId="{8BE92565-51E8-5A47-AC0C-0EE0C7A3CDE8}"/>
    <dgm:cxn modelId="{BE2BEF6C-B896-DF4E-B3EB-52DAA6C78B7E}" srcId="{979705C0-F867-3947-B89E-158A25285672}" destId="{5996A276-CE92-A14E-815C-61AFAD4CCA7A}" srcOrd="2" destOrd="0" parTransId="{9D9C1596-C4AF-454F-B2DA-A8E8DA123170}" sibTransId="{405830BD-C48E-2A4A-8D71-282E3825CE21}"/>
    <dgm:cxn modelId="{4AC2BDB2-4B9A-8047-ABE8-26E2DAF9ECA7}" type="presOf" srcId="{5996A276-CE92-A14E-815C-61AFAD4CCA7A}" destId="{FFDC88DB-E4F1-DE4C-841F-4576077DDC15}" srcOrd="0" destOrd="0" presId="urn:microsoft.com/office/officeart/2005/8/layout/cycle3"/>
    <dgm:cxn modelId="{C8550AB7-2C21-B64E-8881-4BCBD8FE0605}" type="presOf" srcId="{C83AAC11-FB52-584A-9032-AE9CEF387EFA}" destId="{A03E669D-5142-234E-8E5B-B29BC6FE6CEC}" srcOrd="0" destOrd="0" presId="urn:microsoft.com/office/officeart/2005/8/layout/cycle3"/>
    <dgm:cxn modelId="{9269DCF4-D9AA-2548-82A9-439536B61661}" type="presOf" srcId="{D07829D4-3C51-CC45-981F-11EC6D521DD9}" destId="{A85A3C2E-045E-754A-913D-4D8371369DE9}" srcOrd="0" destOrd="0" presId="urn:microsoft.com/office/officeart/2005/8/layout/cycle3"/>
    <dgm:cxn modelId="{8149D8FC-5CBC-1848-8557-580955E6F9FF}" type="presOf" srcId="{A9ABC4F9-DF65-0241-BDC2-E4D1980591B9}" destId="{A6C58C89-E03C-D14F-A454-53434B0352D9}" srcOrd="0" destOrd="0" presId="urn:microsoft.com/office/officeart/2005/8/layout/cycle3"/>
    <dgm:cxn modelId="{74E7D0DD-EAA6-C14D-8AD5-3367B8FCD234}" type="presParOf" srcId="{180F7634-4D39-5E4E-B244-B6D807E89C90}" destId="{93C09D99-F666-8149-8139-DE844E1F4071}" srcOrd="0" destOrd="0" presId="urn:microsoft.com/office/officeart/2005/8/layout/cycle3"/>
    <dgm:cxn modelId="{6DCD0881-4AAC-B749-B5D5-2F3195A93B1A}" type="presParOf" srcId="{93C09D99-F666-8149-8139-DE844E1F4071}" destId="{A85A3C2E-045E-754A-913D-4D8371369DE9}" srcOrd="0" destOrd="0" presId="urn:microsoft.com/office/officeart/2005/8/layout/cycle3"/>
    <dgm:cxn modelId="{43F5F53C-ECCA-4640-A244-222C0D8942A2}" type="presParOf" srcId="{93C09D99-F666-8149-8139-DE844E1F4071}" destId="{A6C58C89-E03C-D14F-A454-53434B0352D9}" srcOrd="1" destOrd="0" presId="urn:microsoft.com/office/officeart/2005/8/layout/cycle3"/>
    <dgm:cxn modelId="{BFF2D9E9-9ADC-EE4C-B1AF-321B323B3A8A}" type="presParOf" srcId="{93C09D99-F666-8149-8139-DE844E1F4071}" destId="{A03E669D-5142-234E-8E5B-B29BC6FE6CEC}" srcOrd="2" destOrd="0" presId="urn:microsoft.com/office/officeart/2005/8/layout/cycle3"/>
    <dgm:cxn modelId="{C4B93E4A-84EB-FF42-81B7-27800CD66988}" type="presParOf" srcId="{93C09D99-F666-8149-8139-DE844E1F4071}" destId="{FFDC88DB-E4F1-DE4C-841F-4576077DDC15}"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79705C0-F867-3947-B89E-158A25285672}" type="doc">
      <dgm:prSet loTypeId="urn:microsoft.com/office/officeart/2005/8/layout/cycle5" loCatId="" qsTypeId="urn:microsoft.com/office/officeart/2005/8/quickstyle/simple1" qsCatId="simple" csTypeId="urn:microsoft.com/office/officeart/2005/8/colors/colorful4" csCatId="colorful" phldr="1"/>
      <dgm:spPr/>
      <dgm:t>
        <a:bodyPr/>
        <a:lstStyle/>
        <a:p>
          <a:endParaRPr lang="en-US"/>
        </a:p>
      </dgm:t>
    </dgm:pt>
    <dgm:pt modelId="{F8F86374-1AD7-9242-9854-BB7CD685A7CC}">
      <dgm:prSet phldrT="[Text]" custT="1"/>
      <dgm:spPr>
        <a:solidFill>
          <a:srgbClr val="C00000"/>
        </a:solidFill>
      </dgm:spPr>
      <dgm:t>
        <a:bodyPr/>
        <a:lstStyle/>
        <a:p>
          <a:r>
            <a:rPr lang="en-US" sz="2000" b="1" dirty="0"/>
            <a:t>Individual, Family, or Small Group Online</a:t>
          </a:r>
        </a:p>
        <a:p>
          <a:r>
            <a:rPr lang="en-US" sz="2000" b="1" i="1" dirty="0"/>
            <a:t>Playlists</a:t>
          </a:r>
        </a:p>
        <a:p>
          <a:r>
            <a:rPr lang="en-US" sz="2000" i="1" dirty="0"/>
            <a:t>Exploring the Content</a:t>
          </a:r>
          <a:br>
            <a:rPr lang="en-US" sz="2000" i="1" dirty="0"/>
          </a:br>
          <a:r>
            <a:rPr lang="en-US" sz="2000" i="1" dirty="0"/>
            <a:t>- print, audio, video, activities</a:t>
          </a:r>
        </a:p>
      </dgm:t>
    </dgm:pt>
    <dgm:pt modelId="{2FDE7D1C-BE2D-7542-8AE7-1C9D1E75B5FF}" type="parTrans" cxnId="{797C3727-CF2D-9D4D-AC27-0692CD0A7532}">
      <dgm:prSet/>
      <dgm:spPr/>
      <dgm:t>
        <a:bodyPr/>
        <a:lstStyle/>
        <a:p>
          <a:endParaRPr lang="en-US"/>
        </a:p>
      </dgm:t>
    </dgm:pt>
    <dgm:pt modelId="{0E77AF55-AF9E-724D-960D-9572FE53932D}" type="sibTrans" cxnId="{797C3727-CF2D-9D4D-AC27-0692CD0A7532}">
      <dgm:prSet/>
      <dgm:spPr>
        <a:ln w="38100">
          <a:solidFill>
            <a:srgbClr val="C00000"/>
          </a:solidFill>
        </a:ln>
      </dgm:spPr>
      <dgm:t>
        <a:bodyPr/>
        <a:lstStyle/>
        <a:p>
          <a:endParaRPr lang="en-US"/>
        </a:p>
      </dgm:t>
    </dgm:pt>
    <dgm:pt modelId="{D07829D4-3C51-CC45-981F-11EC6D521DD9}">
      <dgm:prSet phldrT="[Text]" custT="1"/>
      <dgm:spPr>
        <a:solidFill>
          <a:schemeClr val="accent1"/>
        </a:solidFill>
      </dgm:spPr>
      <dgm:t>
        <a:bodyPr/>
        <a:lstStyle/>
        <a:p>
          <a:r>
            <a:rPr lang="en-US" sz="2000" b="1" dirty="0"/>
            <a:t>Gathered Program in Physical Space</a:t>
          </a:r>
        </a:p>
        <a:p>
          <a:endParaRPr lang="en-US" sz="2000" b="1" dirty="0"/>
        </a:p>
        <a:p>
          <a:r>
            <a:rPr lang="en-US" sz="2000" i="1" dirty="0"/>
            <a:t>Applying the Content: </a:t>
          </a:r>
          <a:br>
            <a:rPr lang="en-US" sz="2000" i="1" dirty="0"/>
          </a:br>
          <a:r>
            <a:rPr lang="en-US" sz="2000" i="1" dirty="0"/>
            <a:t>Create – Practice -  Perform - Participate</a:t>
          </a:r>
        </a:p>
      </dgm:t>
    </dgm:pt>
    <dgm:pt modelId="{6F8C908F-AFCA-7C4F-A283-3A89DE24001A}" type="parTrans" cxnId="{2F973709-1D11-8F47-811D-1B85EF912218}">
      <dgm:prSet/>
      <dgm:spPr/>
      <dgm:t>
        <a:bodyPr/>
        <a:lstStyle/>
        <a:p>
          <a:endParaRPr lang="en-US"/>
        </a:p>
      </dgm:t>
    </dgm:pt>
    <dgm:pt modelId="{A9ABC4F9-DF65-0241-BDC2-E4D1980591B9}" type="sibTrans" cxnId="{2F973709-1D11-8F47-811D-1B85EF912218}">
      <dgm:prSet/>
      <dgm:spPr>
        <a:solidFill>
          <a:schemeClr val="bg1"/>
        </a:solidFill>
        <a:ln w="38100">
          <a:solidFill>
            <a:schemeClr val="accent5"/>
          </a:solidFill>
        </a:ln>
      </dgm:spPr>
      <dgm:t>
        <a:bodyPr/>
        <a:lstStyle/>
        <a:p>
          <a:endParaRPr lang="en-US"/>
        </a:p>
      </dgm:t>
    </dgm:pt>
    <dgm:pt modelId="{CE70F173-3D77-D849-9E20-72FE34EF082E}" type="pres">
      <dgm:prSet presAssocID="{979705C0-F867-3947-B89E-158A25285672}" presName="cycle" presStyleCnt="0">
        <dgm:presLayoutVars>
          <dgm:dir/>
          <dgm:resizeHandles val="exact"/>
        </dgm:presLayoutVars>
      </dgm:prSet>
      <dgm:spPr/>
    </dgm:pt>
    <dgm:pt modelId="{325EF90A-DFF0-2B41-A755-4A3C244740FA}" type="pres">
      <dgm:prSet presAssocID="{F8F86374-1AD7-9242-9854-BB7CD685A7CC}" presName="node" presStyleLbl="node1" presStyleIdx="0" presStyleCnt="2" custScaleY="113491">
        <dgm:presLayoutVars>
          <dgm:bulletEnabled val="1"/>
        </dgm:presLayoutVars>
      </dgm:prSet>
      <dgm:spPr/>
    </dgm:pt>
    <dgm:pt modelId="{7BC49561-5E3C-9642-B936-3735B557C7D8}" type="pres">
      <dgm:prSet presAssocID="{F8F86374-1AD7-9242-9854-BB7CD685A7CC}" presName="spNode" presStyleCnt="0"/>
      <dgm:spPr/>
    </dgm:pt>
    <dgm:pt modelId="{70BAF9B2-5966-654A-9C30-963972A742DE}" type="pres">
      <dgm:prSet presAssocID="{0E77AF55-AF9E-724D-960D-9572FE53932D}" presName="sibTrans" presStyleLbl="sibTrans1D1" presStyleIdx="0" presStyleCnt="2"/>
      <dgm:spPr/>
    </dgm:pt>
    <dgm:pt modelId="{B3817429-8B0A-4C45-8E0E-A01BA6D5BAB4}" type="pres">
      <dgm:prSet presAssocID="{D07829D4-3C51-CC45-981F-11EC6D521DD9}" presName="node" presStyleLbl="node1" presStyleIdx="1" presStyleCnt="2" custScaleY="113491">
        <dgm:presLayoutVars>
          <dgm:bulletEnabled val="1"/>
        </dgm:presLayoutVars>
      </dgm:prSet>
      <dgm:spPr/>
    </dgm:pt>
    <dgm:pt modelId="{0FEE610C-5C1F-C74B-830C-8D7F0415B6FC}" type="pres">
      <dgm:prSet presAssocID="{D07829D4-3C51-CC45-981F-11EC6D521DD9}" presName="spNode" presStyleCnt="0"/>
      <dgm:spPr/>
    </dgm:pt>
    <dgm:pt modelId="{EEFCFBCC-2407-FD42-9E16-C31CBCA615C1}" type="pres">
      <dgm:prSet presAssocID="{A9ABC4F9-DF65-0241-BDC2-E4D1980591B9}" presName="sibTrans" presStyleLbl="sibTrans1D1" presStyleIdx="1" presStyleCnt="2"/>
      <dgm:spPr/>
    </dgm:pt>
  </dgm:ptLst>
  <dgm:cxnLst>
    <dgm:cxn modelId="{2F973709-1D11-8F47-811D-1B85EF912218}" srcId="{979705C0-F867-3947-B89E-158A25285672}" destId="{D07829D4-3C51-CC45-981F-11EC6D521DD9}" srcOrd="1" destOrd="0" parTransId="{6F8C908F-AFCA-7C4F-A283-3A89DE24001A}" sibTransId="{A9ABC4F9-DF65-0241-BDC2-E4D1980591B9}"/>
    <dgm:cxn modelId="{4FC8EC13-6115-5C4C-A62D-6CECFE10DE11}" type="presOf" srcId="{F8F86374-1AD7-9242-9854-BB7CD685A7CC}" destId="{325EF90A-DFF0-2B41-A755-4A3C244740FA}" srcOrd="0" destOrd="0" presId="urn:microsoft.com/office/officeart/2005/8/layout/cycle5"/>
    <dgm:cxn modelId="{797C3727-CF2D-9D4D-AC27-0692CD0A7532}" srcId="{979705C0-F867-3947-B89E-158A25285672}" destId="{F8F86374-1AD7-9242-9854-BB7CD685A7CC}" srcOrd="0" destOrd="0" parTransId="{2FDE7D1C-BE2D-7542-8AE7-1C9D1E75B5FF}" sibTransId="{0E77AF55-AF9E-724D-960D-9572FE53932D}"/>
    <dgm:cxn modelId="{00580250-29FD-2941-B710-9DDEFEAC4C61}" type="presOf" srcId="{0E77AF55-AF9E-724D-960D-9572FE53932D}" destId="{70BAF9B2-5966-654A-9C30-963972A742DE}" srcOrd="0" destOrd="0" presId="urn:microsoft.com/office/officeart/2005/8/layout/cycle5"/>
    <dgm:cxn modelId="{9203FF85-6320-F04E-B8A7-8D2DFEEA1ACA}" type="presOf" srcId="{A9ABC4F9-DF65-0241-BDC2-E4D1980591B9}" destId="{EEFCFBCC-2407-FD42-9E16-C31CBCA615C1}" srcOrd="0" destOrd="0" presId="urn:microsoft.com/office/officeart/2005/8/layout/cycle5"/>
    <dgm:cxn modelId="{6C445B86-F6B9-D440-90ED-12399C94EF8C}" type="presOf" srcId="{979705C0-F867-3947-B89E-158A25285672}" destId="{CE70F173-3D77-D849-9E20-72FE34EF082E}" srcOrd="0" destOrd="0" presId="urn:microsoft.com/office/officeart/2005/8/layout/cycle5"/>
    <dgm:cxn modelId="{BB1EACE4-F996-944C-9C14-C0F5C51AD6A8}" type="presOf" srcId="{D07829D4-3C51-CC45-981F-11EC6D521DD9}" destId="{B3817429-8B0A-4C45-8E0E-A01BA6D5BAB4}" srcOrd="0" destOrd="0" presId="urn:microsoft.com/office/officeart/2005/8/layout/cycle5"/>
    <dgm:cxn modelId="{A46A3A01-2B41-7A4D-8D42-70CE6CD5D8A7}" type="presParOf" srcId="{CE70F173-3D77-D849-9E20-72FE34EF082E}" destId="{325EF90A-DFF0-2B41-A755-4A3C244740FA}" srcOrd="0" destOrd="0" presId="urn:microsoft.com/office/officeart/2005/8/layout/cycle5"/>
    <dgm:cxn modelId="{928D477F-E2A9-1049-8EFE-1DC8940D7F6F}" type="presParOf" srcId="{CE70F173-3D77-D849-9E20-72FE34EF082E}" destId="{7BC49561-5E3C-9642-B936-3735B557C7D8}" srcOrd="1" destOrd="0" presId="urn:microsoft.com/office/officeart/2005/8/layout/cycle5"/>
    <dgm:cxn modelId="{3236D458-1686-5440-8DAE-E406A984B3C0}" type="presParOf" srcId="{CE70F173-3D77-D849-9E20-72FE34EF082E}" destId="{70BAF9B2-5966-654A-9C30-963972A742DE}" srcOrd="2" destOrd="0" presId="urn:microsoft.com/office/officeart/2005/8/layout/cycle5"/>
    <dgm:cxn modelId="{8292C02C-CC99-0F42-8AD9-53271760FA0E}" type="presParOf" srcId="{CE70F173-3D77-D849-9E20-72FE34EF082E}" destId="{B3817429-8B0A-4C45-8E0E-A01BA6D5BAB4}" srcOrd="3" destOrd="0" presId="urn:microsoft.com/office/officeart/2005/8/layout/cycle5"/>
    <dgm:cxn modelId="{24E0B977-C53E-3546-A14F-E53A547085CE}" type="presParOf" srcId="{CE70F173-3D77-D849-9E20-72FE34EF082E}" destId="{0FEE610C-5C1F-C74B-830C-8D7F0415B6FC}" srcOrd="4" destOrd="0" presId="urn:microsoft.com/office/officeart/2005/8/layout/cycle5"/>
    <dgm:cxn modelId="{C553F743-F719-E14D-A8EB-1304EBFB6D39}" type="presParOf" srcId="{CE70F173-3D77-D849-9E20-72FE34EF082E}" destId="{EEFCFBCC-2407-FD42-9E16-C31CBCA615C1}"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8ECDB25-69AC-6841-9C2F-F6A02BEF16F9}" type="doc">
      <dgm:prSet loTypeId="urn:microsoft.com/office/officeart/2005/8/layout/cycle3" loCatId="" qsTypeId="urn:microsoft.com/office/officeart/2005/8/quickstyle/simple3" qsCatId="simple" csTypeId="urn:microsoft.com/office/officeart/2005/8/colors/colorful1" csCatId="colorful" phldr="1"/>
      <dgm:spPr/>
      <dgm:t>
        <a:bodyPr/>
        <a:lstStyle/>
        <a:p>
          <a:endParaRPr lang="en-US"/>
        </a:p>
      </dgm:t>
    </dgm:pt>
    <dgm:pt modelId="{D82FF579-186B-DB41-9E91-B26903AE28C2}">
      <dgm:prSet phldrT="[Text]" custT="1"/>
      <dgm:spPr/>
      <dgm:t>
        <a:bodyPr/>
        <a:lstStyle/>
        <a:p>
          <a:r>
            <a:rPr lang="en-US" sz="1800" dirty="0"/>
            <a:t>Week #1. Family Centered Gathering at Church (2-2 ½ hours)</a:t>
          </a:r>
        </a:p>
      </dgm:t>
    </dgm:pt>
    <dgm:pt modelId="{D7F117A4-DAF4-F64A-9836-05B2662F7F39}" type="parTrans" cxnId="{4AC98FE6-F475-414C-A5F0-FF6A49A5B838}">
      <dgm:prSet/>
      <dgm:spPr/>
      <dgm:t>
        <a:bodyPr/>
        <a:lstStyle/>
        <a:p>
          <a:endParaRPr lang="en-US"/>
        </a:p>
      </dgm:t>
    </dgm:pt>
    <dgm:pt modelId="{FA223051-4E6A-7D41-841E-6FE5E7C3E61A}" type="sibTrans" cxnId="{4AC98FE6-F475-414C-A5F0-FF6A49A5B838}">
      <dgm:prSet/>
      <dgm:spPr>
        <a:solidFill>
          <a:schemeClr val="bg1"/>
        </a:solidFill>
      </dgm:spPr>
      <dgm:t>
        <a:bodyPr/>
        <a:lstStyle/>
        <a:p>
          <a:endParaRPr lang="en-US"/>
        </a:p>
      </dgm:t>
    </dgm:pt>
    <dgm:pt modelId="{D57E2360-E048-734D-AB92-5BC796565BBE}">
      <dgm:prSet custT="1"/>
      <dgm:spPr/>
      <dgm:t>
        <a:bodyPr/>
        <a:lstStyle/>
        <a:p>
          <a:r>
            <a:rPr lang="en-US" sz="1800" dirty="0"/>
            <a:t>Week #2. At Home Learning with Digital Playlist</a:t>
          </a:r>
        </a:p>
      </dgm:t>
    </dgm:pt>
    <dgm:pt modelId="{94D255CB-8123-954E-9849-108EAC81D939}" type="parTrans" cxnId="{3E556A80-F8FD-884F-BE44-48ED8408F22E}">
      <dgm:prSet/>
      <dgm:spPr/>
      <dgm:t>
        <a:bodyPr/>
        <a:lstStyle/>
        <a:p>
          <a:endParaRPr lang="en-US"/>
        </a:p>
      </dgm:t>
    </dgm:pt>
    <dgm:pt modelId="{C64556B2-414B-F54B-A663-45ED7D9606D3}" type="sibTrans" cxnId="{3E556A80-F8FD-884F-BE44-48ED8408F22E}">
      <dgm:prSet/>
      <dgm:spPr/>
      <dgm:t>
        <a:bodyPr/>
        <a:lstStyle/>
        <a:p>
          <a:endParaRPr lang="en-US"/>
        </a:p>
      </dgm:t>
    </dgm:pt>
    <dgm:pt modelId="{EF58437D-2C1B-FE42-A8C4-161ECDDE59E9}">
      <dgm:prSet custT="1"/>
      <dgm:spPr/>
      <dgm:t>
        <a:bodyPr/>
        <a:lstStyle/>
        <a:p>
          <a:r>
            <a:rPr lang="en-US" sz="1800" dirty="0"/>
            <a:t>Week #3. Age Groups Gathered Session at Church</a:t>
          </a:r>
        </a:p>
      </dgm:t>
    </dgm:pt>
    <dgm:pt modelId="{7DE0AC37-E9C0-DA4B-A49C-FE399BB5C08A}" type="parTrans" cxnId="{D46CE722-7A9F-1347-BE91-E4F1D3953F71}">
      <dgm:prSet/>
      <dgm:spPr/>
      <dgm:t>
        <a:bodyPr/>
        <a:lstStyle/>
        <a:p>
          <a:endParaRPr lang="en-US"/>
        </a:p>
      </dgm:t>
    </dgm:pt>
    <dgm:pt modelId="{0546709C-8849-DD4D-9C8D-882FBF67788E}" type="sibTrans" cxnId="{D46CE722-7A9F-1347-BE91-E4F1D3953F71}">
      <dgm:prSet/>
      <dgm:spPr/>
      <dgm:t>
        <a:bodyPr/>
        <a:lstStyle/>
        <a:p>
          <a:endParaRPr lang="en-US"/>
        </a:p>
      </dgm:t>
    </dgm:pt>
    <dgm:pt modelId="{7E3F9164-4D95-FA46-A4B2-8979871D44C0}">
      <dgm:prSet custT="1"/>
      <dgm:spPr/>
      <dgm:t>
        <a:bodyPr/>
        <a:lstStyle/>
        <a:p>
          <a:r>
            <a:rPr lang="en-US" sz="1800" dirty="0"/>
            <a:t>Week #4. At Home Learning with Digital Playlist</a:t>
          </a:r>
        </a:p>
      </dgm:t>
    </dgm:pt>
    <dgm:pt modelId="{06D3E8AD-21D5-7E40-A019-D4FB8490245D}" type="parTrans" cxnId="{C7C66341-7E85-CE4D-A878-CF3266821796}">
      <dgm:prSet/>
      <dgm:spPr/>
      <dgm:t>
        <a:bodyPr/>
        <a:lstStyle/>
        <a:p>
          <a:endParaRPr lang="en-US"/>
        </a:p>
      </dgm:t>
    </dgm:pt>
    <dgm:pt modelId="{B180F37E-7621-FB4F-B8B6-7791EE498ACC}" type="sibTrans" cxnId="{C7C66341-7E85-CE4D-A878-CF3266821796}">
      <dgm:prSet/>
      <dgm:spPr/>
      <dgm:t>
        <a:bodyPr/>
        <a:lstStyle/>
        <a:p>
          <a:endParaRPr lang="en-US"/>
        </a:p>
      </dgm:t>
    </dgm:pt>
    <dgm:pt modelId="{9FD192EF-D185-8344-8294-BE8641E139CB}" type="pres">
      <dgm:prSet presAssocID="{68ECDB25-69AC-6841-9C2F-F6A02BEF16F9}" presName="Name0" presStyleCnt="0">
        <dgm:presLayoutVars>
          <dgm:dir/>
          <dgm:resizeHandles val="exact"/>
        </dgm:presLayoutVars>
      </dgm:prSet>
      <dgm:spPr/>
    </dgm:pt>
    <dgm:pt modelId="{B8A2A99F-6E10-E24B-AA3A-A733603B4FD7}" type="pres">
      <dgm:prSet presAssocID="{68ECDB25-69AC-6841-9C2F-F6A02BEF16F9}" presName="cycle" presStyleCnt="0"/>
      <dgm:spPr/>
    </dgm:pt>
    <dgm:pt modelId="{DD02D4EA-11AD-BC4D-A57F-64B4173A204C}" type="pres">
      <dgm:prSet presAssocID="{D82FF579-186B-DB41-9E91-B26903AE28C2}" presName="nodeFirstNode" presStyleLbl="node1" presStyleIdx="0" presStyleCnt="4" custScaleX="84864" custScaleY="72155">
        <dgm:presLayoutVars>
          <dgm:bulletEnabled val="1"/>
        </dgm:presLayoutVars>
      </dgm:prSet>
      <dgm:spPr/>
    </dgm:pt>
    <dgm:pt modelId="{2EE42034-2746-BE41-A297-7A2E9483EED6}" type="pres">
      <dgm:prSet presAssocID="{FA223051-4E6A-7D41-841E-6FE5E7C3E61A}" presName="sibTransFirstNode" presStyleLbl="bgShp" presStyleIdx="0" presStyleCnt="1"/>
      <dgm:spPr/>
    </dgm:pt>
    <dgm:pt modelId="{4CC11CD8-81A4-1643-B10F-AEE5ADBDE9A5}" type="pres">
      <dgm:prSet presAssocID="{D57E2360-E048-734D-AB92-5BC796565BBE}" presName="nodeFollowingNodes" presStyleLbl="node1" presStyleIdx="1" presStyleCnt="4" custScaleX="84864" custScaleY="72155">
        <dgm:presLayoutVars>
          <dgm:bulletEnabled val="1"/>
        </dgm:presLayoutVars>
      </dgm:prSet>
      <dgm:spPr/>
    </dgm:pt>
    <dgm:pt modelId="{69182969-E007-4C4C-ACE8-8A415EF77FB0}" type="pres">
      <dgm:prSet presAssocID="{EF58437D-2C1B-FE42-A8C4-161ECDDE59E9}" presName="nodeFollowingNodes" presStyleLbl="node1" presStyleIdx="2" presStyleCnt="4" custScaleX="84864" custScaleY="72155">
        <dgm:presLayoutVars>
          <dgm:bulletEnabled val="1"/>
        </dgm:presLayoutVars>
      </dgm:prSet>
      <dgm:spPr/>
    </dgm:pt>
    <dgm:pt modelId="{067F028A-ACEC-9345-8491-CD6ECB1EA5D4}" type="pres">
      <dgm:prSet presAssocID="{7E3F9164-4D95-FA46-A4B2-8979871D44C0}" presName="nodeFollowingNodes" presStyleLbl="node1" presStyleIdx="3" presStyleCnt="4" custScaleX="84864" custScaleY="72155">
        <dgm:presLayoutVars>
          <dgm:bulletEnabled val="1"/>
        </dgm:presLayoutVars>
      </dgm:prSet>
      <dgm:spPr/>
    </dgm:pt>
  </dgm:ptLst>
  <dgm:cxnLst>
    <dgm:cxn modelId="{4CFDB10E-5916-4E4A-A496-A7DB58582539}" type="presOf" srcId="{EF58437D-2C1B-FE42-A8C4-161ECDDE59E9}" destId="{69182969-E007-4C4C-ACE8-8A415EF77FB0}" srcOrd="0" destOrd="0" presId="urn:microsoft.com/office/officeart/2005/8/layout/cycle3"/>
    <dgm:cxn modelId="{80A3A813-D396-E84F-BA0A-780C8DF3A490}" type="presOf" srcId="{D57E2360-E048-734D-AB92-5BC796565BBE}" destId="{4CC11CD8-81A4-1643-B10F-AEE5ADBDE9A5}" srcOrd="0" destOrd="0" presId="urn:microsoft.com/office/officeart/2005/8/layout/cycle3"/>
    <dgm:cxn modelId="{D46CE722-7A9F-1347-BE91-E4F1D3953F71}" srcId="{68ECDB25-69AC-6841-9C2F-F6A02BEF16F9}" destId="{EF58437D-2C1B-FE42-A8C4-161ECDDE59E9}" srcOrd="2" destOrd="0" parTransId="{7DE0AC37-E9C0-DA4B-A49C-FE399BB5C08A}" sibTransId="{0546709C-8849-DD4D-9C8D-882FBF67788E}"/>
    <dgm:cxn modelId="{C7C66341-7E85-CE4D-A878-CF3266821796}" srcId="{68ECDB25-69AC-6841-9C2F-F6A02BEF16F9}" destId="{7E3F9164-4D95-FA46-A4B2-8979871D44C0}" srcOrd="3" destOrd="0" parTransId="{06D3E8AD-21D5-7E40-A019-D4FB8490245D}" sibTransId="{B180F37E-7621-FB4F-B8B6-7791EE498ACC}"/>
    <dgm:cxn modelId="{BFEAF763-EF09-CF4D-A98F-675AA5A41AB9}" type="presOf" srcId="{D82FF579-186B-DB41-9E91-B26903AE28C2}" destId="{DD02D4EA-11AD-BC4D-A57F-64B4173A204C}" srcOrd="0" destOrd="0" presId="urn:microsoft.com/office/officeart/2005/8/layout/cycle3"/>
    <dgm:cxn modelId="{D7151C73-4760-4349-BC05-AA54361A4528}" type="presOf" srcId="{68ECDB25-69AC-6841-9C2F-F6A02BEF16F9}" destId="{9FD192EF-D185-8344-8294-BE8641E139CB}" srcOrd="0" destOrd="0" presId="urn:microsoft.com/office/officeart/2005/8/layout/cycle3"/>
    <dgm:cxn modelId="{3E556A80-F8FD-884F-BE44-48ED8408F22E}" srcId="{68ECDB25-69AC-6841-9C2F-F6A02BEF16F9}" destId="{D57E2360-E048-734D-AB92-5BC796565BBE}" srcOrd="1" destOrd="0" parTransId="{94D255CB-8123-954E-9849-108EAC81D939}" sibTransId="{C64556B2-414B-F54B-A663-45ED7D9606D3}"/>
    <dgm:cxn modelId="{E8ADDA84-C1D0-3A40-A7A9-1C829B52F098}" type="presOf" srcId="{7E3F9164-4D95-FA46-A4B2-8979871D44C0}" destId="{067F028A-ACEC-9345-8491-CD6ECB1EA5D4}" srcOrd="0" destOrd="0" presId="urn:microsoft.com/office/officeart/2005/8/layout/cycle3"/>
    <dgm:cxn modelId="{E240819F-C87B-A54C-8A04-C1A413DEF35A}" type="presOf" srcId="{FA223051-4E6A-7D41-841E-6FE5E7C3E61A}" destId="{2EE42034-2746-BE41-A297-7A2E9483EED6}" srcOrd="0" destOrd="0" presId="urn:microsoft.com/office/officeart/2005/8/layout/cycle3"/>
    <dgm:cxn modelId="{4AC98FE6-F475-414C-A5F0-FF6A49A5B838}" srcId="{68ECDB25-69AC-6841-9C2F-F6A02BEF16F9}" destId="{D82FF579-186B-DB41-9E91-B26903AE28C2}" srcOrd="0" destOrd="0" parTransId="{D7F117A4-DAF4-F64A-9836-05B2662F7F39}" sibTransId="{FA223051-4E6A-7D41-841E-6FE5E7C3E61A}"/>
    <dgm:cxn modelId="{1FD3AD58-8E28-C244-A9F7-37E6B80D40F7}" type="presParOf" srcId="{9FD192EF-D185-8344-8294-BE8641E139CB}" destId="{B8A2A99F-6E10-E24B-AA3A-A733603B4FD7}" srcOrd="0" destOrd="0" presId="urn:microsoft.com/office/officeart/2005/8/layout/cycle3"/>
    <dgm:cxn modelId="{C1B7C72E-46A0-D84C-B28B-0F8211B64B53}" type="presParOf" srcId="{B8A2A99F-6E10-E24B-AA3A-A733603B4FD7}" destId="{DD02D4EA-11AD-BC4D-A57F-64B4173A204C}" srcOrd="0" destOrd="0" presId="urn:microsoft.com/office/officeart/2005/8/layout/cycle3"/>
    <dgm:cxn modelId="{809174E6-734E-3144-B236-683B6EA276E0}" type="presParOf" srcId="{B8A2A99F-6E10-E24B-AA3A-A733603B4FD7}" destId="{2EE42034-2746-BE41-A297-7A2E9483EED6}" srcOrd="1" destOrd="0" presId="urn:microsoft.com/office/officeart/2005/8/layout/cycle3"/>
    <dgm:cxn modelId="{20C78ED8-85D8-6E40-AF91-C632100A0376}" type="presParOf" srcId="{B8A2A99F-6E10-E24B-AA3A-A733603B4FD7}" destId="{4CC11CD8-81A4-1643-B10F-AEE5ADBDE9A5}" srcOrd="2" destOrd="0" presId="urn:microsoft.com/office/officeart/2005/8/layout/cycle3"/>
    <dgm:cxn modelId="{AEC1A357-6975-C643-B054-9CE38DE99BA6}" type="presParOf" srcId="{B8A2A99F-6E10-E24B-AA3A-A733603B4FD7}" destId="{69182969-E007-4C4C-ACE8-8A415EF77FB0}" srcOrd="3" destOrd="0" presId="urn:microsoft.com/office/officeart/2005/8/layout/cycle3"/>
    <dgm:cxn modelId="{C0A45835-4890-A14E-B471-FC8CA1950E17}" type="presParOf" srcId="{B8A2A99F-6E10-E24B-AA3A-A733603B4FD7}" destId="{067F028A-ACEC-9345-8491-CD6ECB1EA5D4}"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E60F15C-5EB1-D04A-9846-B995AF8A6BDF}" type="doc">
      <dgm:prSet loTypeId="urn:microsoft.com/office/officeart/2005/8/layout/cycle5" loCatId="" qsTypeId="urn:microsoft.com/office/officeart/2005/8/quickstyle/simple3" qsCatId="simple" csTypeId="urn:microsoft.com/office/officeart/2005/8/colors/accent6_2" csCatId="accent6" phldr="1"/>
      <dgm:spPr/>
      <dgm:t>
        <a:bodyPr/>
        <a:lstStyle/>
        <a:p>
          <a:endParaRPr lang="en-US"/>
        </a:p>
      </dgm:t>
    </dgm:pt>
    <dgm:pt modelId="{4E5D6A03-BCAB-1948-8FA3-48FDDA15992B}">
      <dgm:prSet phldrT="[Text]" custT="1"/>
      <dgm:spPr/>
      <dgm:t>
        <a:bodyPr/>
        <a:lstStyle/>
        <a:p>
          <a:r>
            <a:rPr lang="en-US" sz="1600" b="1" dirty="0"/>
            <a:t>Week 1</a:t>
          </a:r>
          <a:br>
            <a:rPr lang="en-US" sz="1600" b="1" dirty="0"/>
          </a:br>
          <a:r>
            <a:rPr lang="en-US" sz="1600" b="1" dirty="0"/>
            <a:t>Presentation</a:t>
          </a:r>
          <a:br>
            <a:rPr lang="en-US" sz="1600" b="1" dirty="0"/>
          </a:br>
          <a:r>
            <a:rPr lang="en-US" sz="1600" b="1" dirty="0"/>
            <a:t>Gathering with live stream </a:t>
          </a:r>
          <a:br>
            <a:rPr lang="en-US" sz="1600" b="1" dirty="0"/>
          </a:br>
          <a:r>
            <a:rPr lang="en-US" sz="1600" b="1" dirty="0"/>
            <a:t>(video available)</a:t>
          </a:r>
        </a:p>
      </dgm:t>
    </dgm:pt>
    <dgm:pt modelId="{F705F6A4-ED50-C840-B39A-6F6DBAA350FF}" type="parTrans" cxnId="{81A7FA91-1BB5-4943-91EF-63434D10B0B0}">
      <dgm:prSet/>
      <dgm:spPr/>
      <dgm:t>
        <a:bodyPr/>
        <a:lstStyle/>
        <a:p>
          <a:endParaRPr lang="en-US"/>
        </a:p>
      </dgm:t>
    </dgm:pt>
    <dgm:pt modelId="{10169FE0-2E1C-8143-B5DB-3191084257F1}" type="sibTrans" cxnId="{81A7FA91-1BB5-4943-91EF-63434D10B0B0}">
      <dgm:prSet/>
      <dgm:spPr/>
      <dgm:t>
        <a:bodyPr/>
        <a:lstStyle/>
        <a:p>
          <a:endParaRPr lang="en-US"/>
        </a:p>
      </dgm:t>
    </dgm:pt>
    <dgm:pt modelId="{E4A22B27-3572-934F-BC09-71AFD6E4C78B}">
      <dgm:prSet phldrT="[Text]" custT="1"/>
      <dgm:spPr/>
      <dgm:t>
        <a:bodyPr/>
        <a:lstStyle/>
        <a:p>
          <a:r>
            <a:rPr lang="en-US" sz="1600" b="1" dirty="0"/>
            <a:t>Week 2</a:t>
          </a:r>
          <a:br>
            <a:rPr lang="en-US" sz="1600" b="1" dirty="0"/>
          </a:br>
          <a:r>
            <a:rPr lang="en-US" sz="1600" b="1" dirty="0"/>
            <a:t>Online Learning Playlist</a:t>
          </a:r>
        </a:p>
      </dgm:t>
    </dgm:pt>
    <dgm:pt modelId="{374A16E5-8798-1343-8F93-D7B56A128B38}" type="parTrans" cxnId="{1CDDBA08-3B50-1A4D-ACAA-D2DB8E2D1D32}">
      <dgm:prSet/>
      <dgm:spPr/>
      <dgm:t>
        <a:bodyPr/>
        <a:lstStyle/>
        <a:p>
          <a:endParaRPr lang="en-US"/>
        </a:p>
      </dgm:t>
    </dgm:pt>
    <dgm:pt modelId="{96D28CEC-899E-D24B-B006-939E4C92AE74}" type="sibTrans" cxnId="{1CDDBA08-3B50-1A4D-ACAA-D2DB8E2D1D32}">
      <dgm:prSet/>
      <dgm:spPr/>
      <dgm:t>
        <a:bodyPr/>
        <a:lstStyle/>
        <a:p>
          <a:endParaRPr lang="en-US"/>
        </a:p>
      </dgm:t>
    </dgm:pt>
    <dgm:pt modelId="{2D4A316A-E26C-F542-9F37-BE91BA3F627D}">
      <dgm:prSet phldrT="[Text]" custT="1"/>
      <dgm:spPr/>
      <dgm:t>
        <a:bodyPr/>
        <a:lstStyle/>
        <a:p>
          <a:r>
            <a:rPr lang="en-US" sz="1600" b="1" dirty="0"/>
            <a:t>Week 3</a:t>
          </a:r>
          <a:br>
            <a:rPr lang="en-US" sz="1600" b="1" dirty="0"/>
          </a:br>
          <a:r>
            <a:rPr lang="en-US" sz="1600" b="1" dirty="0"/>
            <a:t>Small Group Discussions </a:t>
          </a:r>
          <a:br>
            <a:rPr lang="en-US" sz="1600" b="1" dirty="0"/>
          </a:br>
          <a:r>
            <a:rPr lang="en-US" sz="1600" b="1" dirty="0"/>
            <a:t>(in-person or online)</a:t>
          </a:r>
        </a:p>
      </dgm:t>
    </dgm:pt>
    <dgm:pt modelId="{DBA8D36D-F7B5-254B-A5E6-CC2C4043B00F}" type="parTrans" cxnId="{2F5C2848-7020-EC4D-A99A-143AC3C96448}">
      <dgm:prSet/>
      <dgm:spPr/>
      <dgm:t>
        <a:bodyPr/>
        <a:lstStyle/>
        <a:p>
          <a:endParaRPr lang="en-US"/>
        </a:p>
      </dgm:t>
    </dgm:pt>
    <dgm:pt modelId="{4BDA8A0A-0C30-6540-9484-C631F59328DA}" type="sibTrans" cxnId="{2F5C2848-7020-EC4D-A99A-143AC3C96448}">
      <dgm:prSet/>
      <dgm:spPr/>
      <dgm:t>
        <a:bodyPr/>
        <a:lstStyle/>
        <a:p>
          <a:endParaRPr lang="en-US"/>
        </a:p>
      </dgm:t>
    </dgm:pt>
    <dgm:pt modelId="{C9022AB0-2A8B-4148-B7B4-0A3E78F1C93C}">
      <dgm:prSet phldrT="[Text]" custT="1"/>
      <dgm:spPr/>
      <dgm:t>
        <a:bodyPr/>
        <a:lstStyle/>
        <a:p>
          <a:r>
            <a:rPr lang="en-US" sz="1600" b="1" dirty="0"/>
            <a:t>Week 4</a:t>
          </a:r>
          <a:br>
            <a:rPr lang="en-US" sz="1600" b="1" dirty="0"/>
          </a:br>
          <a:r>
            <a:rPr lang="en-US" sz="1600" b="1" dirty="0"/>
            <a:t>Continued Learning (playlist)</a:t>
          </a:r>
        </a:p>
      </dgm:t>
    </dgm:pt>
    <dgm:pt modelId="{DE7A1751-4172-4948-AA2C-24BCAFE3FCD9}" type="parTrans" cxnId="{7FF5F776-A8F2-4F45-8387-91D544588A5C}">
      <dgm:prSet/>
      <dgm:spPr/>
      <dgm:t>
        <a:bodyPr/>
        <a:lstStyle/>
        <a:p>
          <a:endParaRPr lang="en-US"/>
        </a:p>
      </dgm:t>
    </dgm:pt>
    <dgm:pt modelId="{5E977A22-7BDC-754F-A797-9B03C282B687}" type="sibTrans" cxnId="{7FF5F776-A8F2-4F45-8387-91D544588A5C}">
      <dgm:prSet/>
      <dgm:spPr/>
      <dgm:t>
        <a:bodyPr/>
        <a:lstStyle/>
        <a:p>
          <a:endParaRPr lang="en-US"/>
        </a:p>
      </dgm:t>
    </dgm:pt>
    <dgm:pt modelId="{502AA5D6-2768-194F-9AE1-A65C789EC524}">
      <dgm:prSet phldrT="[Text]" custT="1"/>
      <dgm:spPr/>
      <dgm:t>
        <a:bodyPr/>
        <a:lstStyle/>
        <a:p>
          <a:r>
            <a:rPr lang="en-US" sz="1600" b="1" dirty="0"/>
            <a:t>Sharing Learning</a:t>
          </a:r>
        </a:p>
      </dgm:t>
    </dgm:pt>
    <dgm:pt modelId="{AD6DDC64-68F9-BC4B-B012-39540E1FC331}" type="parTrans" cxnId="{E32BCE8B-B0E3-D640-95A7-F0E3BD5402FD}">
      <dgm:prSet/>
      <dgm:spPr/>
      <dgm:t>
        <a:bodyPr/>
        <a:lstStyle/>
        <a:p>
          <a:endParaRPr lang="en-US"/>
        </a:p>
      </dgm:t>
    </dgm:pt>
    <dgm:pt modelId="{08F7DCD0-3543-7247-B5CD-611526DEB7D0}" type="sibTrans" cxnId="{E32BCE8B-B0E3-D640-95A7-F0E3BD5402FD}">
      <dgm:prSet/>
      <dgm:spPr/>
      <dgm:t>
        <a:bodyPr/>
        <a:lstStyle/>
        <a:p>
          <a:endParaRPr lang="en-US"/>
        </a:p>
      </dgm:t>
    </dgm:pt>
    <dgm:pt modelId="{3DB99E2D-F72C-CD4B-A899-CC9365A6363F}" type="pres">
      <dgm:prSet presAssocID="{FE60F15C-5EB1-D04A-9846-B995AF8A6BDF}" presName="cycle" presStyleCnt="0">
        <dgm:presLayoutVars>
          <dgm:dir/>
          <dgm:resizeHandles val="exact"/>
        </dgm:presLayoutVars>
      </dgm:prSet>
      <dgm:spPr/>
    </dgm:pt>
    <dgm:pt modelId="{3D9A250E-6EEE-FF49-BEC6-7E9CA3B6B7C8}" type="pres">
      <dgm:prSet presAssocID="{4E5D6A03-BCAB-1948-8FA3-48FDDA15992B}" presName="node" presStyleLbl="node1" presStyleIdx="0" presStyleCnt="5" custScaleX="124595" custScaleY="125878" custRadScaleRad="106291">
        <dgm:presLayoutVars>
          <dgm:bulletEnabled val="1"/>
        </dgm:presLayoutVars>
      </dgm:prSet>
      <dgm:spPr/>
    </dgm:pt>
    <dgm:pt modelId="{306AA913-7C0E-B940-8C65-4863CA602EEA}" type="pres">
      <dgm:prSet presAssocID="{4E5D6A03-BCAB-1948-8FA3-48FDDA15992B}" presName="spNode" presStyleCnt="0"/>
      <dgm:spPr/>
    </dgm:pt>
    <dgm:pt modelId="{B69AC7E6-6246-434F-B1E9-6BE97E3B275C}" type="pres">
      <dgm:prSet presAssocID="{10169FE0-2E1C-8143-B5DB-3191084257F1}" presName="sibTrans" presStyleLbl="sibTrans1D1" presStyleIdx="0" presStyleCnt="5"/>
      <dgm:spPr/>
    </dgm:pt>
    <dgm:pt modelId="{05552111-F504-F04C-B83C-0103FC5BA4E2}" type="pres">
      <dgm:prSet presAssocID="{E4A22B27-3572-934F-BC09-71AFD6E4C78B}" presName="node" presStyleLbl="node1" presStyleIdx="1" presStyleCnt="5" custScaleX="119998" custScaleY="133433" custRadScaleRad="109168" custRadScaleInc="9441">
        <dgm:presLayoutVars>
          <dgm:bulletEnabled val="1"/>
        </dgm:presLayoutVars>
      </dgm:prSet>
      <dgm:spPr/>
    </dgm:pt>
    <dgm:pt modelId="{9CBB0967-C9A9-CB4B-B0D7-7A831090E8BA}" type="pres">
      <dgm:prSet presAssocID="{E4A22B27-3572-934F-BC09-71AFD6E4C78B}" presName="spNode" presStyleCnt="0"/>
      <dgm:spPr/>
    </dgm:pt>
    <dgm:pt modelId="{2EBAE9F4-DC2F-C544-9E5F-68E44781E6B6}" type="pres">
      <dgm:prSet presAssocID="{96D28CEC-899E-D24B-B006-939E4C92AE74}" presName="sibTrans" presStyleLbl="sibTrans1D1" presStyleIdx="1" presStyleCnt="5"/>
      <dgm:spPr/>
    </dgm:pt>
    <dgm:pt modelId="{71111A1F-DA68-7C4E-8D64-C69A34EE03BD}" type="pres">
      <dgm:prSet presAssocID="{2D4A316A-E26C-F542-9F37-BE91BA3F627D}" presName="node" presStyleLbl="node1" presStyleIdx="2" presStyleCnt="5" custScaleX="130297" custScaleY="144090">
        <dgm:presLayoutVars>
          <dgm:bulletEnabled val="1"/>
        </dgm:presLayoutVars>
      </dgm:prSet>
      <dgm:spPr/>
    </dgm:pt>
    <dgm:pt modelId="{84BFCCBE-3207-C240-ACA7-CE0012D2BBFD}" type="pres">
      <dgm:prSet presAssocID="{2D4A316A-E26C-F542-9F37-BE91BA3F627D}" presName="spNode" presStyleCnt="0"/>
      <dgm:spPr/>
    </dgm:pt>
    <dgm:pt modelId="{3DEB07AE-3BCC-F14D-8CDF-E3B4539FE511}" type="pres">
      <dgm:prSet presAssocID="{4BDA8A0A-0C30-6540-9484-C631F59328DA}" presName="sibTrans" presStyleLbl="sibTrans1D1" presStyleIdx="2" presStyleCnt="5"/>
      <dgm:spPr/>
    </dgm:pt>
    <dgm:pt modelId="{8A691DAB-7791-4D4C-A957-F5F3B53425E9}" type="pres">
      <dgm:prSet presAssocID="{C9022AB0-2A8B-4148-B7B4-0A3E78F1C93C}" presName="node" presStyleLbl="node1" presStyleIdx="3" presStyleCnt="5" custScaleX="130297" custScaleY="144090">
        <dgm:presLayoutVars>
          <dgm:bulletEnabled val="1"/>
        </dgm:presLayoutVars>
      </dgm:prSet>
      <dgm:spPr/>
    </dgm:pt>
    <dgm:pt modelId="{9EA8FF5D-F4DB-4F46-A0D8-AF225020F5B0}" type="pres">
      <dgm:prSet presAssocID="{C9022AB0-2A8B-4148-B7B4-0A3E78F1C93C}" presName="spNode" presStyleCnt="0"/>
      <dgm:spPr/>
    </dgm:pt>
    <dgm:pt modelId="{E4146E1C-2FFC-D142-815D-EFC3F6019F28}" type="pres">
      <dgm:prSet presAssocID="{5E977A22-7BDC-754F-A797-9B03C282B687}" presName="sibTrans" presStyleLbl="sibTrans1D1" presStyleIdx="3" presStyleCnt="5"/>
      <dgm:spPr/>
    </dgm:pt>
    <dgm:pt modelId="{F6C10113-3124-7042-AD89-7FBD75CD6269}" type="pres">
      <dgm:prSet presAssocID="{502AA5D6-2768-194F-9AE1-A65C789EC524}" presName="node" presStyleLbl="node1" presStyleIdx="4" presStyleCnt="5">
        <dgm:presLayoutVars>
          <dgm:bulletEnabled val="1"/>
        </dgm:presLayoutVars>
      </dgm:prSet>
      <dgm:spPr/>
    </dgm:pt>
    <dgm:pt modelId="{896F5309-FF62-BC49-8A50-E6E164B32481}" type="pres">
      <dgm:prSet presAssocID="{502AA5D6-2768-194F-9AE1-A65C789EC524}" presName="spNode" presStyleCnt="0"/>
      <dgm:spPr/>
    </dgm:pt>
    <dgm:pt modelId="{E9EE1E4B-5188-084E-97A7-6A67B8C39EEF}" type="pres">
      <dgm:prSet presAssocID="{08F7DCD0-3543-7247-B5CD-611526DEB7D0}" presName="sibTrans" presStyleLbl="sibTrans1D1" presStyleIdx="4" presStyleCnt="5"/>
      <dgm:spPr/>
    </dgm:pt>
  </dgm:ptLst>
  <dgm:cxnLst>
    <dgm:cxn modelId="{1CDDBA08-3B50-1A4D-ACAA-D2DB8E2D1D32}" srcId="{FE60F15C-5EB1-D04A-9846-B995AF8A6BDF}" destId="{E4A22B27-3572-934F-BC09-71AFD6E4C78B}" srcOrd="1" destOrd="0" parTransId="{374A16E5-8798-1343-8F93-D7B56A128B38}" sibTransId="{96D28CEC-899E-D24B-B006-939E4C92AE74}"/>
    <dgm:cxn modelId="{E8CF5622-027E-A04C-831E-9E589F959DE2}" type="presOf" srcId="{10169FE0-2E1C-8143-B5DB-3191084257F1}" destId="{B69AC7E6-6246-434F-B1E9-6BE97E3B275C}" srcOrd="0" destOrd="0" presId="urn:microsoft.com/office/officeart/2005/8/layout/cycle5"/>
    <dgm:cxn modelId="{704CC726-810A-EB42-8D03-C5289BAF800C}" type="presOf" srcId="{96D28CEC-899E-D24B-B006-939E4C92AE74}" destId="{2EBAE9F4-DC2F-C544-9E5F-68E44781E6B6}" srcOrd="0" destOrd="0" presId="urn:microsoft.com/office/officeart/2005/8/layout/cycle5"/>
    <dgm:cxn modelId="{1A78EE3B-AE00-7044-A1C6-33EB94E2BDED}" type="presOf" srcId="{FE60F15C-5EB1-D04A-9846-B995AF8A6BDF}" destId="{3DB99E2D-F72C-CD4B-A899-CC9365A6363F}" srcOrd="0" destOrd="0" presId="urn:microsoft.com/office/officeart/2005/8/layout/cycle5"/>
    <dgm:cxn modelId="{0D082F3F-1D77-5347-9A51-BCCCD8C66B89}" type="presOf" srcId="{08F7DCD0-3543-7247-B5CD-611526DEB7D0}" destId="{E9EE1E4B-5188-084E-97A7-6A67B8C39EEF}" srcOrd="0" destOrd="0" presId="urn:microsoft.com/office/officeart/2005/8/layout/cycle5"/>
    <dgm:cxn modelId="{2F5C2848-7020-EC4D-A99A-143AC3C96448}" srcId="{FE60F15C-5EB1-D04A-9846-B995AF8A6BDF}" destId="{2D4A316A-E26C-F542-9F37-BE91BA3F627D}" srcOrd="2" destOrd="0" parTransId="{DBA8D36D-F7B5-254B-A5E6-CC2C4043B00F}" sibTransId="{4BDA8A0A-0C30-6540-9484-C631F59328DA}"/>
    <dgm:cxn modelId="{7A22AC55-495A-CD41-9A8D-A871D97FA27C}" type="presOf" srcId="{E4A22B27-3572-934F-BC09-71AFD6E4C78B}" destId="{05552111-F504-F04C-B83C-0103FC5BA4E2}" srcOrd="0" destOrd="0" presId="urn:microsoft.com/office/officeart/2005/8/layout/cycle5"/>
    <dgm:cxn modelId="{4C03A569-FB19-CC4B-A09D-214625A1FDFD}" type="presOf" srcId="{4E5D6A03-BCAB-1948-8FA3-48FDDA15992B}" destId="{3D9A250E-6EEE-FF49-BEC6-7E9CA3B6B7C8}" srcOrd="0" destOrd="0" presId="urn:microsoft.com/office/officeart/2005/8/layout/cycle5"/>
    <dgm:cxn modelId="{BA312873-27A8-1E42-8884-12C328D4C0F8}" type="presOf" srcId="{C9022AB0-2A8B-4148-B7B4-0A3E78F1C93C}" destId="{8A691DAB-7791-4D4C-A957-F5F3B53425E9}" srcOrd="0" destOrd="0" presId="urn:microsoft.com/office/officeart/2005/8/layout/cycle5"/>
    <dgm:cxn modelId="{7FF5F776-A8F2-4F45-8387-91D544588A5C}" srcId="{FE60F15C-5EB1-D04A-9846-B995AF8A6BDF}" destId="{C9022AB0-2A8B-4148-B7B4-0A3E78F1C93C}" srcOrd="3" destOrd="0" parTransId="{DE7A1751-4172-4948-AA2C-24BCAFE3FCD9}" sibTransId="{5E977A22-7BDC-754F-A797-9B03C282B687}"/>
    <dgm:cxn modelId="{0D83FF81-D5BF-E544-AF92-ABB6165D5857}" type="presOf" srcId="{5E977A22-7BDC-754F-A797-9B03C282B687}" destId="{E4146E1C-2FFC-D142-815D-EFC3F6019F28}" srcOrd="0" destOrd="0" presId="urn:microsoft.com/office/officeart/2005/8/layout/cycle5"/>
    <dgm:cxn modelId="{E32BCE8B-B0E3-D640-95A7-F0E3BD5402FD}" srcId="{FE60F15C-5EB1-D04A-9846-B995AF8A6BDF}" destId="{502AA5D6-2768-194F-9AE1-A65C789EC524}" srcOrd="4" destOrd="0" parTransId="{AD6DDC64-68F9-BC4B-B012-39540E1FC331}" sibTransId="{08F7DCD0-3543-7247-B5CD-611526DEB7D0}"/>
    <dgm:cxn modelId="{81A7FA91-1BB5-4943-91EF-63434D10B0B0}" srcId="{FE60F15C-5EB1-D04A-9846-B995AF8A6BDF}" destId="{4E5D6A03-BCAB-1948-8FA3-48FDDA15992B}" srcOrd="0" destOrd="0" parTransId="{F705F6A4-ED50-C840-B39A-6F6DBAA350FF}" sibTransId="{10169FE0-2E1C-8143-B5DB-3191084257F1}"/>
    <dgm:cxn modelId="{C9DB53EA-5F95-6346-B279-966646949281}" type="presOf" srcId="{2D4A316A-E26C-F542-9F37-BE91BA3F627D}" destId="{71111A1F-DA68-7C4E-8D64-C69A34EE03BD}" srcOrd="0" destOrd="0" presId="urn:microsoft.com/office/officeart/2005/8/layout/cycle5"/>
    <dgm:cxn modelId="{562C0CFA-4665-A54F-A399-58A3C11D3F6E}" type="presOf" srcId="{4BDA8A0A-0C30-6540-9484-C631F59328DA}" destId="{3DEB07AE-3BCC-F14D-8CDF-E3B4539FE511}" srcOrd="0" destOrd="0" presId="urn:microsoft.com/office/officeart/2005/8/layout/cycle5"/>
    <dgm:cxn modelId="{2CA547FF-E897-D349-9ACA-A452B18C9080}" type="presOf" srcId="{502AA5D6-2768-194F-9AE1-A65C789EC524}" destId="{F6C10113-3124-7042-AD89-7FBD75CD6269}" srcOrd="0" destOrd="0" presId="urn:microsoft.com/office/officeart/2005/8/layout/cycle5"/>
    <dgm:cxn modelId="{247C6184-FC40-E341-9304-7A924F71C7C8}" type="presParOf" srcId="{3DB99E2D-F72C-CD4B-A899-CC9365A6363F}" destId="{3D9A250E-6EEE-FF49-BEC6-7E9CA3B6B7C8}" srcOrd="0" destOrd="0" presId="urn:microsoft.com/office/officeart/2005/8/layout/cycle5"/>
    <dgm:cxn modelId="{FF81FCA0-A3F7-C840-BABB-F3602620F5E4}" type="presParOf" srcId="{3DB99E2D-F72C-CD4B-A899-CC9365A6363F}" destId="{306AA913-7C0E-B940-8C65-4863CA602EEA}" srcOrd="1" destOrd="0" presId="urn:microsoft.com/office/officeart/2005/8/layout/cycle5"/>
    <dgm:cxn modelId="{73B137B6-E5E1-E249-A66A-592FF9AA99C1}" type="presParOf" srcId="{3DB99E2D-F72C-CD4B-A899-CC9365A6363F}" destId="{B69AC7E6-6246-434F-B1E9-6BE97E3B275C}" srcOrd="2" destOrd="0" presId="urn:microsoft.com/office/officeart/2005/8/layout/cycle5"/>
    <dgm:cxn modelId="{C0AB5C5F-265D-8C4B-A211-89EF067BA2EC}" type="presParOf" srcId="{3DB99E2D-F72C-CD4B-A899-CC9365A6363F}" destId="{05552111-F504-F04C-B83C-0103FC5BA4E2}" srcOrd="3" destOrd="0" presId="urn:microsoft.com/office/officeart/2005/8/layout/cycle5"/>
    <dgm:cxn modelId="{33910C4F-D7BB-464D-A07F-B685AF3AAB66}" type="presParOf" srcId="{3DB99E2D-F72C-CD4B-A899-CC9365A6363F}" destId="{9CBB0967-C9A9-CB4B-B0D7-7A831090E8BA}" srcOrd="4" destOrd="0" presId="urn:microsoft.com/office/officeart/2005/8/layout/cycle5"/>
    <dgm:cxn modelId="{84E33B1A-3896-F247-A7A7-BA4E849ADAE7}" type="presParOf" srcId="{3DB99E2D-F72C-CD4B-A899-CC9365A6363F}" destId="{2EBAE9F4-DC2F-C544-9E5F-68E44781E6B6}" srcOrd="5" destOrd="0" presId="urn:microsoft.com/office/officeart/2005/8/layout/cycle5"/>
    <dgm:cxn modelId="{F61A8A08-B553-DD40-A0F0-D95F9E33C4C1}" type="presParOf" srcId="{3DB99E2D-F72C-CD4B-A899-CC9365A6363F}" destId="{71111A1F-DA68-7C4E-8D64-C69A34EE03BD}" srcOrd="6" destOrd="0" presId="urn:microsoft.com/office/officeart/2005/8/layout/cycle5"/>
    <dgm:cxn modelId="{CC159756-3AD3-4047-AA7B-8729C0820005}" type="presParOf" srcId="{3DB99E2D-F72C-CD4B-A899-CC9365A6363F}" destId="{84BFCCBE-3207-C240-ACA7-CE0012D2BBFD}" srcOrd="7" destOrd="0" presId="urn:microsoft.com/office/officeart/2005/8/layout/cycle5"/>
    <dgm:cxn modelId="{85FB55B1-A649-284C-B7A2-F0C115E7785D}" type="presParOf" srcId="{3DB99E2D-F72C-CD4B-A899-CC9365A6363F}" destId="{3DEB07AE-3BCC-F14D-8CDF-E3B4539FE511}" srcOrd="8" destOrd="0" presId="urn:microsoft.com/office/officeart/2005/8/layout/cycle5"/>
    <dgm:cxn modelId="{11389BFE-9752-DD48-A965-9B70B7481845}" type="presParOf" srcId="{3DB99E2D-F72C-CD4B-A899-CC9365A6363F}" destId="{8A691DAB-7791-4D4C-A957-F5F3B53425E9}" srcOrd="9" destOrd="0" presId="urn:microsoft.com/office/officeart/2005/8/layout/cycle5"/>
    <dgm:cxn modelId="{520C0483-B19B-A240-BBEF-B74519EFB9FF}" type="presParOf" srcId="{3DB99E2D-F72C-CD4B-A899-CC9365A6363F}" destId="{9EA8FF5D-F4DB-4F46-A0D8-AF225020F5B0}" srcOrd="10" destOrd="0" presId="urn:microsoft.com/office/officeart/2005/8/layout/cycle5"/>
    <dgm:cxn modelId="{D69A4DBB-A0EB-B94B-A38F-065808A7AF5C}" type="presParOf" srcId="{3DB99E2D-F72C-CD4B-A899-CC9365A6363F}" destId="{E4146E1C-2FFC-D142-815D-EFC3F6019F28}" srcOrd="11" destOrd="0" presId="urn:microsoft.com/office/officeart/2005/8/layout/cycle5"/>
    <dgm:cxn modelId="{6486E79C-E626-8847-A8D5-7B7A7010AC80}" type="presParOf" srcId="{3DB99E2D-F72C-CD4B-A899-CC9365A6363F}" destId="{F6C10113-3124-7042-AD89-7FBD75CD6269}" srcOrd="12" destOrd="0" presId="urn:microsoft.com/office/officeart/2005/8/layout/cycle5"/>
    <dgm:cxn modelId="{37F46232-08B2-2C4E-AF82-D293FE7B7090}" type="presParOf" srcId="{3DB99E2D-F72C-CD4B-A899-CC9365A6363F}" destId="{896F5309-FF62-BC49-8A50-E6E164B32481}" srcOrd="13" destOrd="0" presId="urn:microsoft.com/office/officeart/2005/8/layout/cycle5"/>
    <dgm:cxn modelId="{486B2F55-D235-504E-812E-A3151558CB38}" type="presParOf" srcId="{3DB99E2D-F72C-CD4B-A899-CC9365A6363F}" destId="{E9EE1E4B-5188-084E-97A7-6A67B8C39EEF}"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B94593B-20A2-4F46-A8EB-AC6E6DD0F06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D405E11-5CE0-44D3-A7EA-9D523BFA09FC}">
      <dgm:prSet custT="1"/>
      <dgm:spPr>
        <a:ln>
          <a:solidFill>
            <a:schemeClr val="accent4">
              <a:lumMod val="75000"/>
            </a:schemeClr>
          </a:solidFill>
        </a:ln>
      </dgm:spPr>
      <dgm:t>
        <a:bodyPr/>
        <a:lstStyle/>
        <a:p>
          <a:r>
            <a:rPr lang="en-US" sz="2000" dirty="0"/>
            <a:t>Involve more people with time- and schedule-friendly programming</a:t>
          </a:r>
        </a:p>
      </dgm:t>
    </dgm:pt>
    <dgm:pt modelId="{BC188C47-D591-480C-909F-226E40B01C48}" type="parTrans" cxnId="{D2712714-182D-46AB-9464-7BA449532A4D}">
      <dgm:prSet/>
      <dgm:spPr/>
      <dgm:t>
        <a:bodyPr/>
        <a:lstStyle/>
        <a:p>
          <a:endParaRPr lang="en-US"/>
        </a:p>
      </dgm:t>
    </dgm:pt>
    <dgm:pt modelId="{605FEA17-E914-46F3-BFBE-0E56864A7F70}" type="sibTrans" cxnId="{D2712714-182D-46AB-9464-7BA449532A4D}">
      <dgm:prSet/>
      <dgm:spPr/>
      <dgm:t>
        <a:bodyPr/>
        <a:lstStyle/>
        <a:p>
          <a:endParaRPr lang="en-US"/>
        </a:p>
      </dgm:t>
    </dgm:pt>
    <dgm:pt modelId="{B8DC67A0-A1A9-4B8E-B409-2488F44799D2}">
      <dgm:prSet custT="1"/>
      <dgm:spPr>
        <a:ln>
          <a:solidFill>
            <a:schemeClr val="accent4">
              <a:lumMod val="75000"/>
            </a:schemeClr>
          </a:solidFill>
        </a:ln>
      </dgm:spPr>
      <dgm:t>
        <a:bodyPr/>
        <a:lstStyle/>
        <a:p>
          <a:r>
            <a:rPr lang="en-US" sz="2000" dirty="0"/>
            <a:t>Promote more engaged learners</a:t>
          </a:r>
        </a:p>
      </dgm:t>
    </dgm:pt>
    <dgm:pt modelId="{6485D84A-7EFF-4F66-B5DE-6606D8FD6DF8}" type="parTrans" cxnId="{0C5B60C4-E1C4-4D30-AD21-29DB40275C15}">
      <dgm:prSet/>
      <dgm:spPr/>
      <dgm:t>
        <a:bodyPr/>
        <a:lstStyle/>
        <a:p>
          <a:endParaRPr lang="en-US"/>
        </a:p>
      </dgm:t>
    </dgm:pt>
    <dgm:pt modelId="{F25F14B9-F06F-476B-AC9F-97047F25510C}" type="sibTrans" cxnId="{0C5B60C4-E1C4-4D30-AD21-29DB40275C15}">
      <dgm:prSet/>
      <dgm:spPr/>
      <dgm:t>
        <a:bodyPr/>
        <a:lstStyle/>
        <a:p>
          <a:endParaRPr lang="en-US"/>
        </a:p>
      </dgm:t>
    </dgm:pt>
    <dgm:pt modelId="{47CE0326-8829-4101-B419-4D3D71BF3063}">
      <dgm:prSet custT="1"/>
      <dgm:spPr>
        <a:ln>
          <a:solidFill>
            <a:schemeClr val="accent4">
              <a:lumMod val="75000"/>
            </a:schemeClr>
          </a:solidFill>
        </a:ln>
      </dgm:spPr>
      <dgm:t>
        <a:bodyPr/>
        <a:lstStyle/>
        <a:p>
          <a:r>
            <a:rPr lang="en-US" sz="2000" dirty="0"/>
            <a:t>Find multiple ways to use the programming we create. </a:t>
          </a:r>
        </a:p>
      </dgm:t>
    </dgm:pt>
    <dgm:pt modelId="{25792C41-859F-4E79-8718-99D452D77C8B}" type="parTrans" cxnId="{6D063F42-CE83-4195-A265-E40B06A5837B}">
      <dgm:prSet/>
      <dgm:spPr/>
      <dgm:t>
        <a:bodyPr/>
        <a:lstStyle/>
        <a:p>
          <a:endParaRPr lang="en-US"/>
        </a:p>
      </dgm:t>
    </dgm:pt>
    <dgm:pt modelId="{CFD3B0C1-3B23-41DD-9BA4-EF1E489B1C42}" type="sibTrans" cxnId="{6D063F42-CE83-4195-A265-E40B06A5837B}">
      <dgm:prSet/>
      <dgm:spPr/>
      <dgm:t>
        <a:bodyPr/>
        <a:lstStyle/>
        <a:p>
          <a:endParaRPr lang="en-US"/>
        </a:p>
      </dgm:t>
    </dgm:pt>
    <dgm:pt modelId="{13323181-A15C-8B44-8023-8369E3987DB2}">
      <dgm:prSet custT="1"/>
      <dgm:spPr>
        <a:ln>
          <a:solidFill>
            <a:schemeClr val="accent4">
              <a:lumMod val="75000"/>
            </a:schemeClr>
          </a:solidFill>
        </a:ln>
      </dgm:spPr>
      <dgm:t>
        <a:bodyPr/>
        <a:lstStyle/>
        <a:p>
          <a:r>
            <a:rPr lang="en-US" sz="2000" dirty="0"/>
            <a:t>Reach more people through different learning formats</a:t>
          </a:r>
        </a:p>
      </dgm:t>
    </dgm:pt>
    <dgm:pt modelId="{616C6087-59C6-C149-9267-C61C1BB80C27}" type="parTrans" cxnId="{306AD593-52AC-9E43-A98A-2A693EF8F56D}">
      <dgm:prSet/>
      <dgm:spPr/>
      <dgm:t>
        <a:bodyPr/>
        <a:lstStyle/>
        <a:p>
          <a:endParaRPr lang="en-US"/>
        </a:p>
      </dgm:t>
    </dgm:pt>
    <dgm:pt modelId="{01703489-A7C5-254C-BA8F-1C62A8867D14}" type="sibTrans" cxnId="{306AD593-52AC-9E43-A98A-2A693EF8F56D}">
      <dgm:prSet/>
      <dgm:spPr/>
      <dgm:t>
        <a:bodyPr/>
        <a:lstStyle/>
        <a:p>
          <a:endParaRPr lang="en-US"/>
        </a:p>
      </dgm:t>
    </dgm:pt>
    <dgm:pt modelId="{06368B47-030A-6E49-9C5E-EEF7C747FC23}">
      <dgm:prSet custT="1"/>
      <dgm:spPr>
        <a:ln>
          <a:solidFill>
            <a:schemeClr val="accent4">
              <a:lumMod val="75000"/>
            </a:schemeClr>
          </a:solidFill>
        </a:ln>
      </dgm:spPr>
      <dgm:t>
        <a:bodyPr/>
        <a:lstStyle/>
        <a:p>
          <a:r>
            <a:rPr lang="en-US" sz="2000" dirty="0"/>
            <a:t>Engage or re-engage those who participate occasionally or who have stopped participating in church life. </a:t>
          </a:r>
        </a:p>
      </dgm:t>
    </dgm:pt>
    <dgm:pt modelId="{87F1C6E0-8327-8D4A-82A8-57EEF86C5983}" type="parTrans" cxnId="{59688EDF-3DEB-9B46-B51E-63DCEE38547D}">
      <dgm:prSet/>
      <dgm:spPr/>
      <dgm:t>
        <a:bodyPr/>
        <a:lstStyle/>
        <a:p>
          <a:endParaRPr lang="en-US"/>
        </a:p>
      </dgm:t>
    </dgm:pt>
    <dgm:pt modelId="{09B22011-61D6-844D-94DD-42ECDC8FC6CC}" type="sibTrans" cxnId="{59688EDF-3DEB-9B46-B51E-63DCEE38547D}">
      <dgm:prSet/>
      <dgm:spPr/>
      <dgm:t>
        <a:bodyPr/>
        <a:lstStyle/>
        <a:p>
          <a:endParaRPr lang="en-US"/>
        </a:p>
      </dgm:t>
    </dgm:pt>
    <dgm:pt modelId="{59307C06-4F7C-0B45-87F8-03430C89DA4F}" type="pres">
      <dgm:prSet presAssocID="{0B94593B-20A2-4F46-A8EB-AC6E6DD0F06A}" presName="vert0" presStyleCnt="0">
        <dgm:presLayoutVars>
          <dgm:dir/>
          <dgm:animOne val="branch"/>
          <dgm:animLvl val="lvl"/>
        </dgm:presLayoutVars>
      </dgm:prSet>
      <dgm:spPr/>
    </dgm:pt>
    <dgm:pt modelId="{9678609E-E01F-484F-82C0-505BE71E3F7F}" type="pres">
      <dgm:prSet presAssocID="{ED405E11-5CE0-44D3-A7EA-9D523BFA09FC}" presName="thickLine" presStyleLbl="alignNode1" presStyleIdx="0" presStyleCnt="5"/>
      <dgm:spPr>
        <a:ln>
          <a:solidFill>
            <a:schemeClr val="accent4">
              <a:lumMod val="75000"/>
            </a:schemeClr>
          </a:solidFill>
        </a:ln>
      </dgm:spPr>
    </dgm:pt>
    <dgm:pt modelId="{F8CB1BF3-33FD-DE43-B516-93966C9A2763}" type="pres">
      <dgm:prSet presAssocID="{ED405E11-5CE0-44D3-A7EA-9D523BFA09FC}" presName="horz1" presStyleCnt="0"/>
      <dgm:spPr/>
    </dgm:pt>
    <dgm:pt modelId="{B09B204C-4641-0A46-B9BC-6984C734F362}" type="pres">
      <dgm:prSet presAssocID="{ED405E11-5CE0-44D3-A7EA-9D523BFA09FC}" presName="tx1" presStyleLbl="revTx" presStyleIdx="0" presStyleCnt="5" custScaleY="169186"/>
      <dgm:spPr/>
    </dgm:pt>
    <dgm:pt modelId="{F6C9A6E3-C02A-BB47-88C3-92071B809B61}" type="pres">
      <dgm:prSet presAssocID="{ED405E11-5CE0-44D3-A7EA-9D523BFA09FC}" presName="vert1" presStyleCnt="0"/>
      <dgm:spPr/>
    </dgm:pt>
    <dgm:pt modelId="{3D40E358-EE25-4B4B-9831-590A37372FCC}" type="pres">
      <dgm:prSet presAssocID="{13323181-A15C-8B44-8023-8369E3987DB2}" presName="thickLine" presStyleLbl="alignNode1" presStyleIdx="1" presStyleCnt="5"/>
      <dgm:spPr>
        <a:ln>
          <a:solidFill>
            <a:schemeClr val="accent4">
              <a:lumMod val="75000"/>
            </a:schemeClr>
          </a:solidFill>
        </a:ln>
      </dgm:spPr>
    </dgm:pt>
    <dgm:pt modelId="{7ADF71B7-28BA-4B41-B117-047B11EF8492}" type="pres">
      <dgm:prSet presAssocID="{13323181-A15C-8B44-8023-8369E3987DB2}" presName="horz1" presStyleCnt="0"/>
      <dgm:spPr/>
    </dgm:pt>
    <dgm:pt modelId="{11FAFAE3-4823-7949-B98D-33E61CCAB038}" type="pres">
      <dgm:prSet presAssocID="{13323181-A15C-8B44-8023-8369E3987DB2}" presName="tx1" presStyleLbl="revTx" presStyleIdx="1" presStyleCnt="5" custScaleY="169186"/>
      <dgm:spPr/>
    </dgm:pt>
    <dgm:pt modelId="{DA59CDEC-DC7A-CA48-8900-C3A6CF8080A7}" type="pres">
      <dgm:prSet presAssocID="{13323181-A15C-8B44-8023-8369E3987DB2}" presName="vert1" presStyleCnt="0"/>
      <dgm:spPr/>
    </dgm:pt>
    <dgm:pt modelId="{EC9EA164-ABBF-3D46-9131-A4F32EBA2113}" type="pres">
      <dgm:prSet presAssocID="{B8DC67A0-A1A9-4B8E-B409-2488F44799D2}" presName="thickLine" presStyleLbl="alignNode1" presStyleIdx="2" presStyleCnt="5"/>
      <dgm:spPr>
        <a:ln>
          <a:solidFill>
            <a:schemeClr val="accent4">
              <a:lumMod val="75000"/>
            </a:schemeClr>
          </a:solidFill>
        </a:ln>
      </dgm:spPr>
    </dgm:pt>
    <dgm:pt modelId="{CAEC1E52-5D24-B64D-BCD6-385A1B5D3EBA}" type="pres">
      <dgm:prSet presAssocID="{B8DC67A0-A1A9-4B8E-B409-2488F44799D2}" presName="horz1" presStyleCnt="0"/>
      <dgm:spPr/>
    </dgm:pt>
    <dgm:pt modelId="{DA53FC88-663B-644E-99AB-64AE1B71B048}" type="pres">
      <dgm:prSet presAssocID="{B8DC67A0-A1A9-4B8E-B409-2488F44799D2}" presName="tx1" presStyleLbl="revTx" presStyleIdx="2" presStyleCnt="5" custScaleY="169186"/>
      <dgm:spPr/>
    </dgm:pt>
    <dgm:pt modelId="{6130A944-AFBD-E94A-8EFB-6B181ACBAA6E}" type="pres">
      <dgm:prSet presAssocID="{B8DC67A0-A1A9-4B8E-B409-2488F44799D2}" presName="vert1" presStyleCnt="0"/>
      <dgm:spPr/>
    </dgm:pt>
    <dgm:pt modelId="{4D2B33CF-D1F9-3A40-8BE1-531421F2014B}" type="pres">
      <dgm:prSet presAssocID="{47CE0326-8829-4101-B419-4D3D71BF3063}" presName="thickLine" presStyleLbl="alignNode1" presStyleIdx="3" presStyleCnt="5"/>
      <dgm:spPr>
        <a:ln>
          <a:solidFill>
            <a:schemeClr val="accent4">
              <a:lumMod val="75000"/>
            </a:schemeClr>
          </a:solidFill>
        </a:ln>
      </dgm:spPr>
    </dgm:pt>
    <dgm:pt modelId="{32C23ECE-C437-2440-A272-5C07C150EE46}" type="pres">
      <dgm:prSet presAssocID="{47CE0326-8829-4101-B419-4D3D71BF3063}" presName="horz1" presStyleCnt="0"/>
      <dgm:spPr/>
    </dgm:pt>
    <dgm:pt modelId="{CBD1E54D-A142-6745-BE39-F21CFC77F392}" type="pres">
      <dgm:prSet presAssocID="{47CE0326-8829-4101-B419-4D3D71BF3063}" presName="tx1" presStyleLbl="revTx" presStyleIdx="3" presStyleCnt="5" custScaleY="169186"/>
      <dgm:spPr/>
    </dgm:pt>
    <dgm:pt modelId="{92358F29-DA94-5746-AB50-C15ECFBDB483}" type="pres">
      <dgm:prSet presAssocID="{47CE0326-8829-4101-B419-4D3D71BF3063}" presName="vert1" presStyleCnt="0"/>
      <dgm:spPr/>
    </dgm:pt>
    <dgm:pt modelId="{9EB7FC77-DF4E-CA4E-BC44-4A1A3380C6D6}" type="pres">
      <dgm:prSet presAssocID="{06368B47-030A-6E49-9C5E-EEF7C747FC23}" presName="thickLine" presStyleLbl="alignNode1" presStyleIdx="4" presStyleCnt="5"/>
      <dgm:spPr>
        <a:ln>
          <a:solidFill>
            <a:schemeClr val="accent4">
              <a:lumMod val="75000"/>
            </a:schemeClr>
          </a:solidFill>
        </a:ln>
      </dgm:spPr>
    </dgm:pt>
    <dgm:pt modelId="{A6CB783F-1613-C44B-A56B-058B2D1222BE}" type="pres">
      <dgm:prSet presAssocID="{06368B47-030A-6E49-9C5E-EEF7C747FC23}" presName="horz1" presStyleCnt="0"/>
      <dgm:spPr/>
    </dgm:pt>
    <dgm:pt modelId="{ED00F054-EB17-8F4A-9A45-640711DEB4D1}" type="pres">
      <dgm:prSet presAssocID="{06368B47-030A-6E49-9C5E-EEF7C747FC23}" presName="tx1" presStyleLbl="revTx" presStyleIdx="4" presStyleCnt="5" custScaleY="169186"/>
      <dgm:spPr/>
    </dgm:pt>
    <dgm:pt modelId="{D659DF40-ECDB-A143-B66E-5D0A577BCDA7}" type="pres">
      <dgm:prSet presAssocID="{06368B47-030A-6E49-9C5E-EEF7C747FC23}" presName="vert1" presStyleCnt="0"/>
      <dgm:spPr/>
    </dgm:pt>
  </dgm:ptLst>
  <dgm:cxnLst>
    <dgm:cxn modelId="{B5CD7809-1909-3D4C-ABB8-C2FDD5123860}" type="presOf" srcId="{47CE0326-8829-4101-B419-4D3D71BF3063}" destId="{CBD1E54D-A142-6745-BE39-F21CFC77F392}" srcOrd="0" destOrd="0" presId="urn:microsoft.com/office/officeart/2008/layout/LinedList"/>
    <dgm:cxn modelId="{A648F40D-0BEB-5C40-9C67-8F7AD9A56827}" type="presOf" srcId="{ED405E11-5CE0-44D3-A7EA-9D523BFA09FC}" destId="{B09B204C-4641-0A46-B9BC-6984C734F362}" srcOrd="0" destOrd="0" presId="urn:microsoft.com/office/officeart/2008/layout/LinedList"/>
    <dgm:cxn modelId="{D2712714-182D-46AB-9464-7BA449532A4D}" srcId="{0B94593B-20A2-4F46-A8EB-AC6E6DD0F06A}" destId="{ED405E11-5CE0-44D3-A7EA-9D523BFA09FC}" srcOrd="0" destOrd="0" parTransId="{BC188C47-D591-480C-909F-226E40B01C48}" sibTransId="{605FEA17-E914-46F3-BFBE-0E56864A7F70}"/>
    <dgm:cxn modelId="{DA2F4537-4028-F24F-9A98-DDC9A2672283}" type="presOf" srcId="{06368B47-030A-6E49-9C5E-EEF7C747FC23}" destId="{ED00F054-EB17-8F4A-9A45-640711DEB4D1}" srcOrd="0" destOrd="0" presId="urn:microsoft.com/office/officeart/2008/layout/LinedList"/>
    <dgm:cxn modelId="{F998F241-B9BC-FE4B-BD10-0BD524A1E678}" type="presOf" srcId="{13323181-A15C-8B44-8023-8369E3987DB2}" destId="{11FAFAE3-4823-7949-B98D-33E61CCAB038}" srcOrd="0" destOrd="0" presId="urn:microsoft.com/office/officeart/2008/layout/LinedList"/>
    <dgm:cxn modelId="{6D063F42-CE83-4195-A265-E40B06A5837B}" srcId="{0B94593B-20A2-4F46-A8EB-AC6E6DD0F06A}" destId="{47CE0326-8829-4101-B419-4D3D71BF3063}" srcOrd="3" destOrd="0" parTransId="{25792C41-859F-4E79-8718-99D452D77C8B}" sibTransId="{CFD3B0C1-3B23-41DD-9BA4-EF1E489B1C42}"/>
    <dgm:cxn modelId="{306AD593-52AC-9E43-A98A-2A693EF8F56D}" srcId="{0B94593B-20A2-4F46-A8EB-AC6E6DD0F06A}" destId="{13323181-A15C-8B44-8023-8369E3987DB2}" srcOrd="1" destOrd="0" parTransId="{616C6087-59C6-C149-9267-C61C1BB80C27}" sibTransId="{01703489-A7C5-254C-BA8F-1C62A8867D14}"/>
    <dgm:cxn modelId="{FB2EB698-C632-4340-B942-1593F00FEC77}" type="presOf" srcId="{B8DC67A0-A1A9-4B8E-B409-2488F44799D2}" destId="{DA53FC88-663B-644E-99AB-64AE1B71B048}" srcOrd="0" destOrd="0" presId="urn:microsoft.com/office/officeart/2008/layout/LinedList"/>
    <dgm:cxn modelId="{0C5B60C4-E1C4-4D30-AD21-29DB40275C15}" srcId="{0B94593B-20A2-4F46-A8EB-AC6E6DD0F06A}" destId="{B8DC67A0-A1A9-4B8E-B409-2488F44799D2}" srcOrd="2" destOrd="0" parTransId="{6485D84A-7EFF-4F66-B5DE-6606D8FD6DF8}" sibTransId="{F25F14B9-F06F-476B-AC9F-97047F25510C}"/>
    <dgm:cxn modelId="{59688EDF-3DEB-9B46-B51E-63DCEE38547D}" srcId="{0B94593B-20A2-4F46-A8EB-AC6E6DD0F06A}" destId="{06368B47-030A-6E49-9C5E-EEF7C747FC23}" srcOrd="4" destOrd="0" parTransId="{87F1C6E0-8327-8D4A-82A8-57EEF86C5983}" sibTransId="{09B22011-61D6-844D-94DD-42ECDC8FC6CC}"/>
    <dgm:cxn modelId="{9F84B4FE-50D0-C541-BB23-C74B10ECB482}" type="presOf" srcId="{0B94593B-20A2-4F46-A8EB-AC6E6DD0F06A}" destId="{59307C06-4F7C-0B45-87F8-03430C89DA4F}" srcOrd="0" destOrd="0" presId="urn:microsoft.com/office/officeart/2008/layout/LinedList"/>
    <dgm:cxn modelId="{BBF3F209-F3E6-2940-89A5-31CC1CF5B735}" type="presParOf" srcId="{59307C06-4F7C-0B45-87F8-03430C89DA4F}" destId="{9678609E-E01F-484F-82C0-505BE71E3F7F}" srcOrd="0" destOrd="0" presId="urn:microsoft.com/office/officeart/2008/layout/LinedList"/>
    <dgm:cxn modelId="{E8BB8056-5B2E-4A47-AE0D-59237EFD57A2}" type="presParOf" srcId="{59307C06-4F7C-0B45-87F8-03430C89DA4F}" destId="{F8CB1BF3-33FD-DE43-B516-93966C9A2763}" srcOrd="1" destOrd="0" presId="urn:microsoft.com/office/officeart/2008/layout/LinedList"/>
    <dgm:cxn modelId="{5387AB8B-DC8B-7F45-A5AB-903033077C32}" type="presParOf" srcId="{F8CB1BF3-33FD-DE43-B516-93966C9A2763}" destId="{B09B204C-4641-0A46-B9BC-6984C734F362}" srcOrd="0" destOrd="0" presId="urn:microsoft.com/office/officeart/2008/layout/LinedList"/>
    <dgm:cxn modelId="{4C67398C-775C-F24E-8BF4-24447882EBEC}" type="presParOf" srcId="{F8CB1BF3-33FD-DE43-B516-93966C9A2763}" destId="{F6C9A6E3-C02A-BB47-88C3-92071B809B61}" srcOrd="1" destOrd="0" presId="urn:microsoft.com/office/officeart/2008/layout/LinedList"/>
    <dgm:cxn modelId="{737CA93D-CBB7-8341-BAE1-1467CBF0B32A}" type="presParOf" srcId="{59307C06-4F7C-0B45-87F8-03430C89DA4F}" destId="{3D40E358-EE25-4B4B-9831-590A37372FCC}" srcOrd="2" destOrd="0" presId="urn:microsoft.com/office/officeart/2008/layout/LinedList"/>
    <dgm:cxn modelId="{755CC5DD-A197-7243-A1B4-BB89BF0EB433}" type="presParOf" srcId="{59307C06-4F7C-0B45-87F8-03430C89DA4F}" destId="{7ADF71B7-28BA-4B41-B117-047B11EF8492}" srcOrd="3" destOrd="0" presId="urn:microsoft.com/office/officeart/2008/layout/LinedList"/>
    <dgm:cxn modelId="{61F7367B-9AE2-6244-9491-203B3B487040}" type="presParOf" srcId="{7ADF71B7-28BA-4B41-B117-047B11EF8492}" destId="{11FAFAE3-4823-7949-B98D-33E61CCAB038}" srcOrd="0" destOrd="0" presId="urn:microsoft.com/office/officeart/2008/layout/LinedList"/>
    <dgm:cxn modelId="{B71988F1-B95B-744B-9373-57D25B5916E4}" type="presParOf" srcId="{7ADF71B7-28BA-4B41-B117-047B11EF8492}" destId="{DA59CDEC-DC7A-CA48-8900-C3A6CF8080A7}" srcOrd="1" destOrd="0" presId="urn:microsoft.com/office/officeart/2008/layout/LinedList"/>
    <dgm:cxn modelId="{BD0F1E8A-E55D-CA45-8D92-B74883955537}" type="presParOf" srcId="{59307C06-4F7C-0B45-87F8-03430C89DA4F}" destId="{EC9EA164-ABBF-3D46-9131-A4F32EBA2113}" srcOrd="4" destOrd="0" presId="urn:microsoft.com/office/officeart/2008/layout/LinedList"/>
    <dgm:cxn modelId="{919CEEE3-4755-814C-A59B-141E223C1384}" type="presParOf" srcId="{59307C06-4F7C-0B45-87F8-03430C89DA4F}" destId="{CAEC1E52-5D24-B64D-BCD6-385A1B5D3EBA}" srcOrd="5" destOrd="0" presId="urn:microsoft.com/office/officeart/2008/layout/LinedList"/>
    <dgm:cxn modelId="{231F3BC4-3574-0140-9584-C5D814633B16}" type="presParOf" srcId="{CAEC1E52-5D24-B64D-BCD6-385A1B5D3EBA}" destId="{DA53FC88-663B-644E-99AB-64AE1B71B048}" srcOrd="0" destOrd="0" presId="urn:microsoft.com/office/officeart/2008/layout/LinedList"/>
    <dgm:cxn modelId="{EE6D250F-2391-1D4C-A405-93F2034E8F3E}" type="presParOf" srcId="{CAEC1E52-5D24-B64D-BCD6-385A1B5D3EBA}" destId="{6130A944-AFBD-E94A-8EFB-6B181ACBAA6E}" srcOrd="1" destOrd="0" presId="urn:microsoft.com/office/officeart/2008/layout/LinedList"/>
    <dgm:cxn modelId="{1B1C6873-39F1-FC40-B699-8FF6C84FE0AE}" type="presParOf" srcId="{59307C06-4F7C-0B45-87F8-03430C89DA4F}" destId="{4D2B33CF-D1F9-3A40-8BE1-531421F2014B}" srcOrd="6" destOrd="0" presId="urn:microsoft.com/office/officeart/2008/layout/LinedList"/>
    <dgm:cxn modelId="{7B124D2A-2A6B-034B-AC6E-39C854F783AA}" type="presParOf" srcId="{59307C06-4F7C-0B45-87F8-03430C89DA4F}" destId="{32C23ECE-C437-2440-A272-5C07C150EE46}" srcOrd="7" destOrd="0" presId="urn:microsoft.com/office/officeart/2008/layout/LinedList"/>
    <dgm:cxn modelId="{4FC298B5-FA22-7C4D-B9FF-ADC4DF9B9157}" type="presParOf" srcId="{32C23ECE-C437-2440-A272-5C07C150EE46}" destId="{CBD1E54D-A142-6745-BE39-F21CFC77F392}" srcOrd="0" destOrd="0" presId="urn:microsoft.com/office/officeart/2008/layout/LinedList"/>
    <dgm:cxn modelId="{356222BC-8EC9-514F-9E4B-2859EF8636B0}" type="presParOf" srcId="{32C23ECE-C437-2440-A272-5C07C150EE46}" destId="{92358F29-DA94-5746-AB50-C15ECFBDB483}" srcOrd="1" destOrd="0" presId="urn:microsoft.com/office/officeart/2008/layout/LinedList"/>
    <dgm:cxn modelId="{0B299E4A-945C-8441-9391-DACE36C1634A}" type="presParOf" srcId="{59307C06-4F7C-0B45-87F8-03430C89DA4F}" destId="{9EB7FC77-DF4E-CA4E-BC44-4A1A3380C6D6}" srcOrd="8" destOrd="0" presId="urn:microsoft.com/office/officeart/2008/layout/LinedList"/>
    <dgm:cxn modelId="{323BFB69-649B-C74C-9627-B79D2DA8D6A1}" type="presParOf" srcId="{59307C06-4F7C-0B45-87F8-03430C89DA4F}" destId="{A6CB783F-1613-C44B-A56B-058B2D1222BE}" srcOrd="9" destOrd="0" presId="urn:microsoft.com/office/officeart/2008/layout/LinedList"/>
    <dgm:cxn modelId="{3F199936-2607-7C43-9E5D-5B6E18ADFEA4}" type="presParOf" srcId="{A6CB783F-1613-C44B-A56B-058B2D1222BE}" destId="{ED00F054-EB17-8F4A-9A45-640711DEB4D1}" srcOrd="0" destOrd="0" presId="urn:microsoft.com/office/officeart/2008/layout/LinedList"/>
    <dgm:cxn modelId="{E224A19A-51B1-264F-BB19-55F7E732E4D2}" type="presParOf" srcId="{A6CB783F-1613-C44B-A56B-058B2D1222BE}" destId="{D659DF40-ECDB-A143-B66E-5D0A577BCDA7}" srcOrd="1" destOrd="0" presId="urn:microsoft.com/office/officeart/2008/layout/LinedList"/>
  </dgm:cxnLst>
  <dgm:bg>
    <a:solidFill>
      <a:schemeClr val="bg1"/>
    </a:solidFill>
  </dgm:bg>
  <dgm:whole>
    <a:ln w="9525" cap="flat" cmpd="sng" algn="ctr">
      <a:solidFill>
        <a:schemeClr val="accent5"/>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CA29A0B-F3A8-D84F-A162-AE395185FE6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04738DD0-A73E-FC43-9CE3-9E7A7291703D}">
      <dgm:prSet phldrT="[Text]" custT="1"/>
      <dgm:spPr/>
      <dgm:t>
        <a:bodyPr/>
        <a:lstStyle/>
        <a:p>
          <a:r>
            <a:rPr lang="en-US" sz="2000" dirty="0">
              <a:solidFill>
                <a:schemeClr val="bg1"/>
              </a:solidFill>
            </a:rPr>
            <a:t>1. Prepare for the event </a:t>
          </a:r>
        </a:p>
      </dgm:t>
    </dgm:pt>
    <dgm:pt modelId="{69CAC711-75C6-8D47-8C08-E9B9B6EACA0A}" type="parTrans" cxnId="{BEE98086-D784-7F48-81A5-5CE9F2D05257}">
      <dgm:prSet/>
      <dgm:spPr/>
      <dgm:t>
        <a:bodyPr/>
        <a:lstStyle/>
        <a:p>
          <a:endParaRPr lang="en-US"/>
        </a:p>
      </dgm:t>
    </dgm:pt>
    <dgm:pt modelId="{7ABDCA46-806E-4C4A-80BD-2684FB16E5BA}" type="sibTrans" cxnId="{BEE98086-D784-7F48-81A5-5CE9F2D05257}">
      <dgm:prSet/>
      <dgm:spPr>
        <a:solidFill>
          <a:schemeClr val="accent2"/>
        </a:solidFill>
      </dgm:spPr>
      <dgm:t>
        <a:bodyPr/>
        <a:lstStyle/>
        <a:p>
          <a:endParaRPr lang="en-US"/>
        </a:p>
      </dgm:t>
    </dgm:pt>
    <dgm:pt modelId="{D5BAE59C-53D1-E44A-A424-51D159CFE0F5}">
      <dgm:prSet phldrT="[Text]" custT="1"/>
      <dgm:spPr/>
      <dgm:t>
        <a:bodyPr/>
        <a:lstStyle/>
        <a:p>
          <a:r>
            <a:rPr lang="en-US" sz="2000" dirty="0">
              <a:solidFill>
                <a:schemeClr val="bg1"/>
              </a:solidFill>
            </a:rPr>
            <a:t>2. Experience the event</a:t>
          </a:r>
        </a:p>
      </dgm:t>
    </dgm:pt>
    <dgm:pt modelId="{6E9521B6-A263-9F40-99A7-3553419911FE}" type="parTrans" cxnId="{BD53DA6A-16E0-1E40-8B0F-F25525D68F24}">
      <dgm:prSet/>
      <dgm:spPr/>
      <dgm:t>
        <a:bodyPr/>
        <a:lstStyle/>
        <a:p>
          <a:endParaRPr lang="en-US"/>
        </a:p>
      </dgm:t>
    </dgm:pt>
    <dgm:pt modelId="{4F0BF1EA-3C09-0840-8736-FE9EF8EA3631}" type="sibTrans" cxnId="{BD53DA6A-16E0-1E40-8B0F-F25525D68F24}">
      <dgm:prSet/>
      <dgm:spPr>
        <a:solidFill>
          <a:schemeClr val="accent2"/>
        </a:solidFill>
      </dgm:spPr>
      <dgm:t>
        <a:bodyPr/>
        <a:lstStyle/>
        <a:p>
          <a:endParaRPr lang="en-US"/>
        </a:p>
      </dgm:t>
    </dgm:pt>
    <dgm:pt modelId="{175AD04B-56D8-2E45-AC3A-36B5E11285B2}">
      <dgm:prSet phldrT="[Text]" custT="1"/>
      <dgm:spPr/>
      <dgm:t>
        <a:bodyPr/>
        <a:lstStyle/>
        <a:p>
          <a:r>
            <a:rPr lang="en-US" sz="2000" dirty="0">
              <a:solidFill>
                <a:schemeClr val="bg1"/>
              </a:solidFill>
            </a:rPr>
            <a:t>3. Reflect on the event </a:t>
          </a:r>
        </a:p>
      </dgm:t>
    </dgm:pt>
    <dgm:pt modelId="{86ABD1D5-797F-4E45-B639-DC748DC3F787}" type="parTrans" cxnId="{BAA739AC-DF71-6143-91E2-BEE7A6968007}">
      <dgm:prSet/>
      <dgm:spPr/>
      <dgm:t>
        <a:bodyPr/>
        <a:lstStyle/>
        <a:p>
          <a:endParaRPr lang="en-US"/>
        </a:p>
      </dgm:t>
    </dgm:pt>
    <dgm:pt modelId="{4866BD14-DAF5-E54C-826C-F429382E8F86}" type="sibTrans" cxnId="{BAA739AC-DF71-6143-91E2-BEE7A6968007}">
      <dgm:prSet/>
      <dgm:spPr>
        <a:solidFill>
          <a:schemeClr val="accent2"/>
        </a:solidFill>
      </dgm:spPr>
      <dgm:t>
        <a:bodyPr/>
        <a:lstStyle/>
        <a:p>
          <a:endParaRPr lang="en-US"/>
        </a:p>
      </dgm:t>
    </dgm:pt>
    <dgm:pt modelId="{C7B0837C-3964-8644-87EC-5E4BA78A9370}">
      <dgm:prSet phldrT="[Text]" custT="1"/>
      <dgm:spPr/>
      <dgm:t>
        <a:bodyPr/>
        <a:lstStyle/>
        <a:p>
          <a:r>
            <a:rPr lang="en-US" sz="2000" dirty="0">
              <a:solidFill>
                <a:schemeClr val="bg1"/>
              </a:solidFill>
            </a:rPr>
            <a:t>4. Live the meaning of the event</a:t>
          </a:r>
        </a:p>
      </dgm:t>
    </dgm:pt>
    <dgm:pt modelId="{02B45F65-E4F3-044C-B73F-D40B7B25F3B6}" type="parTrans" cxnId="{F0C6B1E2-34B7-2349-B526-99223716E065}">
      <dgm:prSet/>
      <dgm:spPr/>
      <dgm:t>
        <a:bodyPr/>
        <a:lstStyle/>
        <a:p>
          <a:endParaRPr lang="en-US"/>
        </a:p>
      </dgm:t>
    </dgm:pt>
    <dgm:pt modelId="{20E9A1EF-786C-014F-A714-B8F0E8AA3CC1}" type="sibTrans" cxnId="{F0C6B1E2-34B7-2349-B526-99223716E065}">
      <dgm:prSet/>
      <dgm:spPr>
        <a:solidFill>
          <a:schemeClr val="accent2"/>
        </a:solidFill>
      </dgm:spPr>
      <dgm:t>
        <a:bodyPr/>
        <a:lstStyle/>
        <a:p>
          <a:endParaRPr lang="en-US"/>
        </a:p>
      </dgm:t>
    </dgm:pt>
    <dgm:pt modelId="{47DE2235-ACFE-4545-A4E4-4E718013D66C}" type="pres">
      <dgm:prSet presAssocID="{5CA29A0B-F3A8-D84F-A162-AE395185FE6E}" presName="cycle" presStyleCnt="0">
        <dgm:presLayoutVars>
          <dgm:dir/>
          <dgm:resizeHandles val="exact"/>
        </dgm:presLayoutVars>
      </dgm:prSet>
      <dgm:spPr/>
    </dgm:pt>
    <dgm:pt modelId="{5C57B1CC-704F-9747-84D8-FBE3889BEF8E}" type="pres">
      <dgm:prSet presAssocID="{04738DD0-A73E-FC43-9CE3-9E7A7291703D}" presName="dummy" presStyleCnt="0"/>
      <dgm:spPr/>
    </dgm:pt>
    <dgm:pt modelId="{58B1FBEC-2463-2B49-80A5-9B40F9AB5D82}" type="pres">
      <dgm:prSet presAssocID="{04738DD0-A73E-FC43-9CE3-9E7A7291703D}" presName="node" presStyleLbl="revTx" presStyleIdx="0" presStyleCnt="4">
        <dgm:presLayoutVars>
          <dgm:bulletEnabled val="1"/>
        </dgm:presLayoutVars>
      </dgm:prSet>
      <dgm:spPr/>
    </dgm:pt>
    <dgm:pt modelId="{367D7F92-17BB-8247-845B-35179816B500}" type="pres">
      <dgm:prSet presAssocID="{7ABDCA46-806E-4C4A-80BD-2684FB16E5BA}" presName="sibTrans" presStyleLbl="node1" presStyleIdx="0" presStyleCnt="4"/>
      <dgm:spPr/>
    </dgm:pt>
    <dgm:pt modelId="{83ACCF6F-604D-D64F-A322-B0F892058380}" type="pres">
      <dgm:prSet presAssocID="{D5BAE59C-53D1-E44A-A424-51D159CFE0F5}" presName="dummy" presStyleCnt="0"/>
      <dgm:spPr/>
    </dgm:pt>
    <dgm:pt modelId="{BC9228D4-067A-FB42-B62B-3319C62B850C}" type="pres">
      <dgm:prSet presAssocID="{D5BAE59C-53D1-E44A-A424-51D159CFE0F5}" presName="node" presStyleLbl="revTx" presStyleIdx="1" presStyleCnt="4">
        <dgm:presLayoutVars>
          <dgm:bulletEnabled val="1"/>
        </dgm:presLayoutVars>
      </dgm:prSet>
      <dgm:spPr/>
    </dgm:pt>
    <dgm:pt modelId="{36901ED7-6022-7547-AAC4-B1B991888585}" type="pres">
      <dgm:prSet presAssocID="{4F0BF1EA-3C09-0840-8736-FE9EF8EA3631}" presName="sibTrans" presStyleLbl="node1" presStyleIdx="1" presStyleCnt="4"/>
      <dgm:spPr/>
    </dgm:pt>
    <dgm:pt modelId="{74DB603E-9508-1948-AA6C-A0509144A41B}" type="pres">
      <dgm:prSet presAssocID="{175AD04B-56D8-2E45-AC3A-36B5E11285B2}" presName="dummy" presStyleCnt="0"/>
      <dgm:spPr/>
    </dgm:pt>
    <dgm:pt modelId="{85375EBE-25B6-2446-9FA9-DCD128D6D035}" type="pres">
      <dgm:prSet presAssocID="{175AD04B-56D8-2E45-AC3A-36B5E11285B2}" presName="node" presStyleLbl="revTx" presStyleIdx="2" presStyleCnt="4">
        <dgm:presLayoutVars>
          <dgm:bulletEnabled val="1"/>
        </dgm:presLayoutVars>
      </dgm:prSet>
      <dgm:spPr/>
    </dgm:pt>
    <dgm:pt modelId="{C25B2363-2522-BB43-A26D-6058D0F8F545}" type="pres">
      <dgm:prSet presAssocID="{4866BD14-DAF5-E54C-826C-F429382E8F86}" presName="sibTrans" presStyleLbl="node1" presStyleIdx="2" presStyleCnt="4"/>
      <dgm:spPr/>
    </dgm:pt>
    <dgm:pt modelId="{86C0BC6D-1FFC-3941-8D16-020AC2DC69A7}" type="pres">
      <dgm:prSet presAssocID="{C7B0837C-3964-8644-87EC-5E4BA78A9370}" presName="dummy" presStyleCnt="0"/>
      <dgm:spPr/>
    </dgm:pt>
    <dgm:pt modelId="{C7F33CF5-080C-D44C-BCC7-1099DC100BFF}" type="pres">
      <dgm:prSet presAssocID="{C7B0837C-3964-8644-87EC-5E4BA78A9370}" presName="node" presStyleLbl="revTx" presStyleIdx="3" presStyleCnt="4">
        <dgm:presLayoutVars>
          <dgm:bulletEnabled val="1"/>
        </dgm:presLayoutVars>
      </dgm:prSet>
      <dgm:spPr/>
    </dgm:pt>
    <dgm:pt modelId="{1797811F-CB86-754F-92A7-2B8F92EADA9B}" type="pres">
      <dgm:prSet presAssocID="{20E9A1EF-786C-014F-A714-B8F0E8AA3CC1}" presName="sibTrans" presStyleLbl="node1" presStyleIdx="3" presStyleCnt="4"/>
      <dgm:spPr/>
    </dgm:pt>
  </dgm:ptLst>
  <dgm:cxnLst>
    <dgm:cxn modelId="{9D21DD1D-52A7-564E-909C-5D8141564780}" type="presOf" srcId="{04738DD0-A73E-FC43-9CE3-9E7A7291703D}" destId="{58B1FBEC-2463-2B49-80A5-9B40F9AB5D82}" srcOrd="0" destOrd="0" presId="urn:microsoft.com/office/officeart/2005/8/layout/cycle1"/>
    <dgm:cxn modelId="{F96E9D28-CF03-084E-9013-9F7D6B980F67}" type="presOf" srcId="{4866BD14-DAF5-E54C-826C-F429382E8F86}" destId="{C25B2363-2522-BB43-A26D-6058D0F8F545}" srcOrd="0" destOrd="0" presId="urn:microsoft.com/office/officeart/2005/8/layout/cycle1"/>
    <dgm:cxn modelId="{CDA5FD44-85F9-9D42-BF82-CB4D88568DB9}" type="presOf" srcId="{4F0BF1EA-3C09-0840-8736-FE9EF8EA3631}" destId="{36901ED7-6022-7547-AAC4-B1B991888585}" srcOrd="0" destOrd="0" presId="urn:microsoft.com/office/officeart/2005/8/layout/cycle1"/>
    <dgm:cxn modelId="{8CE34C5E-272D-EB44-9041-D19C65C08081}" type="presOf" srcId="{7ABDCA46-806E-4C4A-80BD-2684FB16E5BA}" destId="{367D7F92-17BB-8247-845B-35179816B500}" srcOrd="0" destOrd="0" presId="urn:microsoft.com/office/officeart/2005/8/layout/cycle1"/>
    <dgm:cxn modelId="{BD53DA6A-16E0-1E40-8B0F-F25525D68F24}" srcId="{5CA29A0B-F3A8-D84F-A162-AE395185FE6E}" destId="{D5BAE59C-53D1-E44A-A424-51D159CFE0F5}" srcOrd="1" destOrd="0" parTransId="{6E9521B6-A263-9F40-99A7-3553419911FE}" sibTransId="{4F0BF1EA-3C09-0840-8736-FE9EF8EA3631}"/>
    <dgm:cxn modelId="{D6E44C6E-C7E2-4C4A-9C8C-D7AB5B1D540B}" type="presOf" srcId="{175AD04B-56D8-2E45-AC3A-36B5E11285B2}" destId="{85375EBE-25B6-2446-9FA9-DCD128D6D035}" srcOrd="0" destOrd="0" presId="urn:microsoft.com/office/officeart/2005/8/layout/cycle1"/>
    <dgm:cxn modelId="{BEE98086-D784-7F48-81A5-5CE9F2D05257}" srcId="{5CA29A0B-F3A8-D84F-A162-AE395185FE6E}" destId="{04738DD0-A73E-FC43-9CE3-9E7A7291703D}" srcOrd="0" destOrd="0" parTransId="{69CAC711-75C6-8D47-8C08-E9B9B6EACA0A}" sibTransId="{7ABDCA46-806E-4C4A-80BD-2684FB16E5BA}"/>
    <dgm:cxn modelId="{903A3B8B-18E6-CD4B-9DEE-977A3F5F2A1F}" type="presOf" srcId="{C7B0837C-3964-8644-87EC-5E4BA78A9370}" destId="{C7F33CF5-080C-D44C-BCC7-1099DC100BFF}" srcOrd="0" destOrd="0" presId="urn:microsoft.com/office/officeart/2005/8/layout/cycle1"/>
    <dgm:cxn modelId="{7B8034AB-0018-3D49-ACE9-5A2966237F38}" type="presOf" srcId="{5CA29A0B-F3A8-D84F-A162-AE395185FE6E}" destId="{47DE2235-ACFE-4545-A4E4-4E718013D66C}" srcOrd="0" destOrd="0" presId="urn:microsoft.com/office/officeart/2005/8/layout/cycle1"/>
    <dgm:cxn modelId="{BAA739AC-DF71-6143-91E2-BEE7A6968007}" srcId="{5CA29A0B-F3A8-D84F-A162-AE395185FE6E}" destId="{175AD04B-56D8-2E45-AC3A-36B5E11285B2}" srcOrd="2" destOrd="0" parTransId="{86ABD1D5-797F-4E45-B639-DC748DC3F787}" sibTransId="{4866BD14-DAF5-E54C-826C-F429382E8F86}"/>
    <dgm:cxn modelId="{E66640BB-0E54-7048-A18B-5CEB47CC716E}" type="presOf" srcId="{20E9A1EF-786C-014F-A714-B8F0E8AA3CC1}" destId="{1797811F-CB86-754F-92A7-2B8F92EADA9B}" srcOrd="0" destOrd="0" presId="urn:microsoft.com/office/officeart/2005/8/layout/cycle1"/>
    <dgm:cxn modelId="{F0C6B1E2-34B7-2349-B526-99223716E065}" srcId="{5CA29A0B-F3A8-D84F-A162-AE395185FE6E}" destId="{C7B0837C-3964-8644-87EC-5E4BA78A9370}" srcOrd="3" destOrd="0" parTransId="{02B45F65-E4F3-044C-B73F-D40B7B25F3B6}" sibTransId="{20E9A1EF-786C-014F-A714-B8F0E8AA3CC1}"/>
    <dgm:cxn modelId="{2B5992E9-9FDD-154F-854F-303752D79F1D}" type="presOf" srcId="{D5BAE59C-53D1-E44A-A424-51D159CFE0F5}" destId="{BC9228D4-067A-FB42-B62B-3319C62B850C}" srcOrd="0" destOrd="0" presId="urn:microsoft.com/office/officeart/2005/8/layout/cycle1"/>
    <dgm:cxn modelId="{9D214080-BF0B-F842-99A6-0079EFAC9ED1}" type="presParOf" srcId="{47DE2235-ACFE-4545-A4E4-4E718013D66C}" destId="{5C57B1CC-704F-9747-84D8-FBE3889BEF8E}" srcOrd="0" destOrd="0" presId="urn:microsoft.com/office/officeart/2005/8/layout/cycle1"/>
    <dgm:cxn modelId="{634F3D02-D767-3F44-A695-6E255AA371B9}" type="presParOf" srcId="{47DE2235-ACFE-4545-A4E4-4E718013D66C}" destId="{58B1FBEC-2463-2B49-80A5-9B40F9AB5D82}" srcOrd="1" destOrd="0" presId="urn:microsoft.com/office/officeart/2005/8/layout/cycle1"/>
    <dgm:cxn modelId="{B68E1CB8-61D2-4044-8FE5-1C38D8745A7A}" type="presParOf" srcId="{47DE2235-ACFE-4545-A4E4-4E718013D66C}" destId="{367D7F92-17BB-8247-845B-35179816B500}" srcOrd="2" destOrd="0" presId="urn:microsoft.com/office/officeart/2005/8/layout/cycle1"/>
    <dgm:cxn modelId="{BBC2C22C-BBB7-134C-BCEA-53BD69EEE54F}" type="presParOf" srcId="{47DE2235-ACFE-4545-A4E4-4E718013D66C}" destId="{83ACCF6F-604D-D64F-A322-B0F892058380}" srcOrd="3" destOrd="0" presId="urn:microsoft.com/office/officeart/2005/8/layout/cycle1"/>
    <dgm:cxn modelId="{A2BDBD23-78C1-C94B-A89C-BF0EF380DEC5}" type="presParOf" srcId="{47DE2235-ACFE-4545-A4E4-4E718013D66C}" destId="{BC9228D4-067A-FB42-B62B-3319C62B850C}" srcOrd="4" destOrd="0" presId="urn:microsoft.com/office/officeart/2005/8/layout/cycle1"/>
    <dgm:cxn modelId="{E67C5A8E-4D54-F64D-9E1E-FF678558E65A}" type="presParOf" srcId="{47DE2235-ACFE-4545-A4E4-4E718013D66C}" destId="{36901ED7-6022-7547-AAC4-B1B991888585}" srcOrd="5" destOrd="0" presId="urn:microsoft.com/office/officeart/2005/8/layout/cycle1"/>
    <dgm:cxn modelId="{AD760AAF-D0A3-DB4B-B896-1413F09589CE}" type="presParOf" srcId="{47DE2235-ACFE-4545-A4E4-4E718013D66C}" destId="{74DB603E-9508-1948-AA6C-A0509144A41B}" srcOrd="6" destOrd="0" presId="urn:microsoft.com/office/officeart/2005/8/layout/cycle1"/>
    <dgm:cxn modelId="{FC61E346-8C6A-844C-A97A-1CE2BC4E22FA}" type="presParOf" srcId="{47DE2235-ACFE-4545-A4E4-4E718013D66C}" destId="{85375EBE-25B6-2446-9FA9-DCD128D6D035}" srcOrd="7" destOrd="0" presId="urn:microsoft.com/office/officeart/2005/8/layout/cycle1"/>
    <dgm:cxn modelId="{AAC750EA-D9D6-E046-A6C9-677BA4A8EAA9}" type="presParOf" srcId="{47DE2235-ACFE-4545-A4E4-4E718013D66C}" destId="{C25B2363-2522-BB43-A26D-6058D0F8F545}" srcOrd="8" destOrd="0" presId="urn:microsoft.com/office/officeart/2005/8/layout/cycle1"/>
    <dgm:cxn modelId="{DAA70F17-2460-684B-8A7B-E49EA645E656}" type="presParOf" srcId="{47DE2235-ACFE-4545-A4E4-4E718013D66C}" destId="{86C0BC6D-1FFC-3941-8D16-020AC2DC69A7}" srcOrd="9" destOrd="0" presId="urn:microsoft.com/office/officeart/2005/8/layout/cycle1"/>
    <dgm:cxn modelId="{A4900D52-D056-9B46-8BF4-C4D14D0D644B}" type="presParOf" srcId="{47DE2235-ACFE-4545-A4E4-4E718013D66C}" destId="{C7F33CF5-080C-D44C-BCC7-1099DC100BFF}" srcOrd="10" destOrd="0" presId="urn:microsoft.com/office/officeart/2005/8/layout/cycle1"/>
    <dgm:cxn modelId="{98965602-8691-E143-8F27-DF521516E065}" type="presParOf" srcId="{47DE2235-ACFE-4545-A4E4-4E718013D66C}" destId="{1797811F-CB86-754F-92A7-2B8F92EADA9B}" srcOrd="11" destOrd="0" presId="urn:microsoft.com/office/officeart/2005/8/layout/cycle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EAB6AEB-7365-43F2-AD7E-CAE72181B300}"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B700306D-F47F-466B-B861-9CD92F21AD4A}">
      <dgm:prSet/>
      <dgm:spPr/>
      <dgm:t>
        <a:bodyPr/>
        <a:lstStyle/>
        <a:p>
          <a:r>
            <a:rPr lang="en-US" dirty="0"/>
            <a:t>Gathering and Opening Prayer</a:t>
          </a:r>
        </a:p>
      </dgm:t>
    </dgm:pt>
    <dgm:pt modelId="{6B5A3F21-6E94-4C61-92E9-096B48BDBE9C}" type="parTrans" cxnId="{98F10556-D867-4D24-A208-487AA8909FAC}">
      <dgm:prSet/>
      <dgm:spPr/>
      <dgm:t>
        <a:bodyPr/>
        <a:lstStyle/>
        <a:p>
          <a:endParaRPr lang="en-US"/>
        </a:p>
      </dgm:t>
    </dgm:pt>
    <dgm:pt modelId="{32895570-8BEA-44AB-8405-494589DA42E5}" type="sibTrans" cxnId="{98F10556-D867-4D24-A208-487AA8909FAC}">
      <dgm:prSet/>
      <dgm:spPr/>
      <dgm:t>
        <a:bodyPr/>
        <a:lstStyle/>
        <a:p>
          <a:endParaRPr lang="en-US"/>
        </a:p>
      </dgm:t>
    </dgm:pt>
    <dgm:pt modelId="{30BDE8CD-D664-4397-82E6-E176E55C03D3}">
      <dgm:prSet/>
      <dgm:spPr/>
      <dgm:t>
        <a:bodyPr/>
        <a:lstStyle/>
        <a:p>
          <a:r>
            <a:rPr lang="en-US" dirty="0"/>
            <a:t>Welcome to Prayer Program</a:t>
          </a:r>
        </a:p>
      </dgm:t>
    </dgm:pt>
    <dgm:pt modelId="{259FBA14-958C-4D54-993A-D22C0C9CDA55}" type="parTrans" cxnId="{0F9BA84C-F9B6-44A5-8A57-7338B6E83ABA}">
      <dgm:prSet/>
      <dgm:spPr/>
      <dgm:t>
        <a:bodyPr/>
        <a:lstStyle/>
        <a:p>
          <a:endParaRPr lang="en-US"/>
        </a:p>
      </dgm:t>
    </dgm:pt>
    <dgm:pt modelId="{2DFCA04E-68E7-4D7D-9A67-F9914D46E235}" type="sibTrans" cxnId="{0F9BA84C-F9B6-44A5-8A57-7338B6E83ABA}">
      <dgm:prSet/>
      <dgm:spPr/>
      <dgm:t>
        <a:bodyPr/>
        <a:lstStyle/>
        <a:p>
          <a:endParaRPr lang="en-US"/>
        </a:p>
      </dgm:t>
    </dgm:pt>
    <dgm:pt modelId="{AE36698F-C84A-4149-AAEF-1C29D5800249}">
      <dgm:prSet/>
      <dgm:spPr/>
      <dgm:t>
        <a:bodyPr/>
        <a:lstStyle/>
        <a:p>
          <a:r>
            <a:rPr lang="en-US" dirty="0"/>
            <a:t>Prayer Experiences: Demonstrate Live &amp; Practice @Home</a:t>
          </a:r>
        </a:p>
      </dgm:t>
    </dgm:pt>
    <dgm:pt modelId="{91A58D96-2502-468A-BB81-431AD77F1D48}" type="parTrans" cxnId="{0DEFF8FE-5F3F-40ED-8709-4ADDE90B2AD5}">
      <dgm:prSet/>
      <dgm:spPr/>
      <dgm:t>
        <a:bodyPr/>
        <a:lstStyle/>
        <a:p>
          <a:endParaRPr lang="en-US"/>
        </a:p>
      </dgm:t>
    </dgm:pt>
    <dgm:pt modelId="{C36CA570-7BD9-4D86-A370-A4500CE5E1E9}" type="sibTrans" cxnId="{0DEFF8FE-5F3F-40ED-8709-4ADDE90B2AD5}">
      <dgm:prSet/>
      <dgm:spPr/>
      <dgm:t>
        <a:bodyPr/>
        <a:lstStyle/>
        <a:p>
          <a:endParaRPr lang="en-US"/>
        </a:p>
      </dgm:t>
    </dgm:pt>
    <dgm:pt modelId="{DCCC7F63-F353-46FE-A8F2-0D56D9E21E67}">
      <dgm:prSet/>
      <dgm:spPr/>
      <dgm:t>
        <a:bodyPr/>
        <a:lstStyle/>
        <a:p>
          <a:r>
            <a:rPr lang="en-US" dirty="0">
              <a:solidFill>
                <a:schemeClr val="bg1"/>
              </a:solidFill>
            </a:rPr>
            <a:t>Activity 1: Creating a Space for Prayer</a:t>
          </a:r>
        </a:p>
      </dgm:t>
    </dgm:pt>
    <dgm:pt modelId="{DD4E340A-6C7B-4430-A3CA-DDBCE2B19B14}" type="parTrans" cxnId="{E968E4A8-E0D9-44C2-942B-9D965FFB173D}">
      <dgm:prSet/>
      <dgm:spPr/>
      <dgm:t>
        <a:bodyPr/>
        <a:lstStyle/>
        <a:p>
          <a:endParaRPr lang="en-US"/>
        </a:p>
      </dgm:t>
    </dgm:pt>
    <dgm:pt modelId="{ADE951C3-B4B6-4B41-A6BC-F508AF0F206B}" type="sibTrans" cxnId="{E968E4A8-E0D9-44C2-942B-9D965FFB173D}">
      <dgm:prSet/>
      <dgm:spPr/>
      <dgm:t>
        <a:bodyPr/>
        <a:lstStyle/>
        <a:p>
          <a:endParaRPr lang="en-US"/>
        </a:p>
      </dgm:t>
    </dgm:pt>
    <dgm:pt modelId="{6F255094-FCC7-4CBF-9EBF-199E1118329F}">
      <dgm:prSet/>
      <dgm:spPr/>
      <dgm:t>
        <a:bodyPr/>
        <a:lstStyle/>
        <a:p>
          <a:r>
            <a:rPr lang="en-US" dirty="0">
              <a:solidFill>
                <a:schemeClr val="bg1"/>
              </a:solidFill>
            </a:rPr>
            <a:t>Activity 2: Praying with Scripture</a:t>
          </a:r>
        </a:p>
      </dgm:t>
    </dgm:pt>
    <dgm:pt modelId="{CEC67126-6893-443B-8E40-50BC3456FE28}" type="parTrans" cxnId="{119CF6F2-F625-4281-839C-F2280B44C483}">
      <dgm:prSet/>
      <dgm:spPr/>
      <dgm:t>
        <a:bodyPr/>
        <a:lstStyle/>
        <a:p>
          <a:endParaRPr lang="en-US"/>
        </a:p>
      </dgm:t>
    </dgm:pt>
    <dgm:pt modelId="{D7CF54C6-BB59-4268-A706-D5C860A5A4A3}" type="sibTrans" cxnId="{119CF6F2-F625-4281-839C-F2280B44C483}">
      <dgm:prSet/>
      <dgm:spPr/>
      <dgm:t>
        <a:bodyPr/>
        <a:lstStyle/>
        <a:p>
          <a:endParaRPr lang="en-US"/>
        </a:p>
      </dgm:t>
    </dgm:pt>
    <dgm:pt modelId="{433ADD9E-1C12-4305-AD02-1FB492D6D6AB}">
      <dgm:prSet/>
      <dgm:spPr/>
      <dgm:t>
        <a:bodyPr/>
        <a:lstStyle/>
        <a:p>
          <a:r>
            <a:rPr lang="en-US" dirty="0">
              <a:solidFill>
                <a:schemeClr val="bg1"/>
              </a:solidFill>
            </a:rPr>
            <a:t>Activity 3: Praying with the Psalms</a:t>
          </a:r>
        </a:p>
      </dgm:t>
    </dgm:pt>
    <dgm:pt modelId="{4120CF48-A225-4DA5-BAE5-83B2AC86C33C}" type="parTrans" cxnId="{8933974E-F39E-4149-AB87-54B5E1778164}">
      <dgm:prSet/>
      <dgm:spPr/>
      <dgm:t>
        <a:bodyPr/>
        <a:lstStyle/>
        <a:p>
          <a:endParaRPr lang="en-US"/>
        </a:p>
      </dgm:t>
    </dgm:pt>
    <dgm:pt modelId="{E606C9FF-CD44-48C4-8B03-995E061E77EF}" type="sibTrans" cxnId="{8933974E-F39E-4149-AB87-54B5E1778164}">
      <dgm:prSet/>
      <dgm:spPr/>
      <dgm:t>
        <a:bodyPr/>
        <a:lstStyle/>
        <a:p>
          <a:endParaRPr lang="en-US"/>
        </a:p>
      </dgm:t>
    </dgm:pt>
    <dgm:pt modelId="{6D8D9629-64C5-471E-8FEB-5C6B7D28890D}">
      <dgm:prSet/>
      <dgm:spPr/>
      <dgm:t>
        <a:bodyPr/>
        <a:lstStyle/>
        <a:p>
          <a:r>
            <a:rPr lang="en-US" dirty="0">
              <a:solidFill>
                <a:schemeClr val="bg1"/>
              </a:solidFill>
            </a:rPr>
            <a:t>Activity 4: Intercessory Prayer</a:t>
          </a:r>
        </a:p>
      </dgm:t>
    </dgm:pt>
    <dgm:pt modelId="{E4DAD867-2555-452D-A995-212283367EB3}" type="parTrans" cxnId="{1DE274FC-162C-44BC-8720-8E15AA091615}">
      <dgm:prSet/>
      <dgm:spPr/>
      <dgm:t>
        <a:bodyPr/>
        <a:lstStyle/>
        <a:p>
          <a:endParaRPr lang="en-US"/>
        </a:p>
      </dgm:t>
    </dgm:pt>
    <dgm:pt modelId="{22A9CEB3-0E53-47D5-8841-BFD3D0E5F5A5}" type="sibTrans" cxnId="{1DE274FC-162C-44BC-8720-8E15AA091615}">
      <dgm:prSet/>
      <dgm:spPr/>
      <dgm:t>
        <a:bodyPr/>
        <a:lstStyle/>
        <a:p>
          <a:endParaRPr lang="en-US"/>
        </a:p>
      </dgm:t>
    </dgm:pt>
    <dgm:pt modelId="{21AEB7AD-994A-45EB-8CCB-2E0DD282EFF2}">
      <dgm:prSet/>
      <dgm:spPr/>
      <dgm:t>
        <a:bodyPr/>
        <a:lstStyle/>
        <a:p>
          <a:r>
            <a:rPr lang="en-US" dirty="0">
              <a:solidFill>
                <a:schemeClr val="bg1"/>
              </a:solidFill>
            </a:rPr>
            <a:t>Activity 5: The Jesus Prayer </a:t>
          </a:r>
        </a:p>
      </dgm:t>
    </dgm:pt>
    <dgm:pt modelId="{0C059524-5B0F-4974-A72C-A50C43A219AD}" type="parTrans" cxnId="{3B4C3E41-2E03-4E71-A98A-4F3F6A345C4F}">
      <dgm:prSet/>
      <dgm:spPr/>
      <dgm:t>
        <a:bodyPr/>
        <a:lstStyle/>
        <a:p>
          <a:endParaRPr lang="en-US"/>
        </a:p>
      </dgm:t>
    </dgm:pt>
    <dgm:pt modelId="{A9E15DEC-DF54-4CB6-9AF6-CBC0E24BFC09}" type="sibTrans" cxnId="{3B4C3E41-2E03-4E71-A98A-4F3F6A345C4F}">
      <dgm:prSet/>
      <dgm:spPr/>
      <dgm:t>
        <a:bodyPr/>
        <a:lstStyle/>
        <a:p>
          <a:endParaRPr lang="en-US"/>
        </a:p>
      </dgm:t>
    </dgm:pt>
    <dgm:pt modelId="{BA261219-CEB2-4866-83FB-7AB6DA7AFAFF}">
      <dgm:prSet/>
      <dgm:spPr/>
      <dgm:t>
        <a:bodyPr/>
        <a:lstStyle/>
        <a:p>
          <a:r>
            <a:rPr lang="en-US" dirty="0"/>
            <a:t>Making Prayer an Essential Part of Family Life </a:t>
          </a:r>
        </a:p>
      </dgm:t>
    </dgm:pt>
    <dgm:pt modelId="{6BA8B705-4E10-48F4-9339-EC385C04607A}" type="parTrans" cxnId="{94C20E23-9B84-4B55-A1C2-425E7F7A6F5A}">
      <dgm:prSet/>
      <dgm:spPr/>
      <dgm:t>
        <a:bodyPr/>
        <a:lstStyle/>
        <a:p>
          <a:endParaRPr lang="en-US"/>
        </a:p>
      </dgm:t>
    </dgm:pt>
    <dgm:pt modelId="{32EB00B8-3907-4313-925F-66C63436B01C}" type="sibTrans" cxnId="{94C20E23-9B84-4B55-A1C2-425E7F7A6F5A}">
      <dgm:prSet/>
      <dgm:spPr/>
      <dgm:t>
        <a:bodyPr/>
        <a:lstStyle/>
        <a:p>
          <a:endParaRPr lang="en-US"/>
        </a:p>
      </dgm:t>
    </dgm:pt>
    <dgm:pt modelId="{F1E8E69B-40F4-44D9-B51B-6D8406CF0DD6}">
      <dgm:prSet/>
      <dgm:spPr/>
      <dgm:t>
        <a:bodyPr/>
        <a:lstStyle/>
        <a:p>
          <a:r>
            <a:rPr lang="en-US" dirty="0"/>
            <a:t>Closing Prayer</a:t>
          </a:r>
        </a:p>
      </dgm:t>
    </dgm:pt>
    <dgm:pt modelId="{06B0A575-7D49-4718-A74E-C4ADDC90FAE4}" type="parTrans" cxnId="{62360C6A-67D2-4E4C-BBF4-C1985544EF10}">
      <dgm:prSet/>
      <dgm:spPr/>
      <dgm:t>
        <a:bodyPr/>
        <a:lstStyle/>
        <a:p>
          <a:endParaRPr lang="en-US"/>
        </a:p>
      </dgm:t>
    </dgm:pt>
    <dgm:pt modelId="{B4D0972A-7C7B-449A-91FE-2A4B062891AB}" type="sibTrans" cxnId="{62360C6A-67D2-4E4C-BBF4-C1985544EF10}">
      <dgm:prSet/>
      <dgm:spPr/>
      <dgm:t>
        <a:bodyPr/>
        <a:lstStyle/>
        <a:p>
          <a:endParaRPr lang="en-US"/>
        </a:p>
      </dgm:t>
    </dgm:pt>
    <dgm:pt modelId="{298802FA-B17A-8040-9A19-B9493C524A3B}" type="pres">
      <dgm:prSet presAssocID="{2EAB6AEB-7365-43F2-AD7E-CAE72181B300}" presName="linear" presStyleCnt="0">
        <dgm:presLayoutVars>
          <dgm:animLvl val="lvl"/>
          <dgm:resizeHandles val="exact"/>
        </dgm:presLayoutVars>
      </dgm:prSet>
      <dgm:spPr/>
    </dgm:pt>
    <dgm:pt modelId="{C01E725D-9311-CA4F-A35F-8E5BA7DC737E}" type="pres">
      <dgm:prSet presAssocID="{B700306D-F47F-466B-B861-9CD92F21AD4A}" presName="parentText" presStyleLbl="node1" presStyleIdx="0" presStyleCnt="5">
        <dgm:presLayoutVars>
          <dgm:chMax val="0"/>
          <dgm:bulletEnabled val="1"/>
        </dgm:presLayoutVars>
      </dgm:prSet>
      <dgm:spPr/>
    </dgm:pt>
    <dgm:pt modelId="{3501EAE2-4F7E-0D40-8413-1CBB0BFFCE04}" type="pres">
      <dgm:prSet presAssocID="{32895570-8BEA-44AB-8405-494589DA42E5}" presName="spacer" presStyleCnt="0"/>
      <dgm:spPr/>
    </dgm:pt>
    <dgm:pt modelId="{A5EA6D98-911C-7142-8550-20ACC221337D}" type="pres">
      <dgm:prSet presAssocID="{30BDE8CD-D664-4397-82E6-E176E55C03D3}" presName="parentText" presStyleLbl="node1" presStyleIdx="1" presStyleCnt="5">
        <dgm:presLayoutVars>
          <dgm:chMax val="0"/>
          <dgm:bulletEnabled val="1"/>
        </dgm:presLayoutVars>
      </dgm:prSet>
      <dgm:spPr/>
    </dgm:pt>
    <dgm:pt modelId="{41CE4FD1-90DD-C345-A0F3-0BD37A4DE750}" type="pres">
      <dgm:prSet presAssocID="{2DFCA04E-68E7-4D7D-9A67-F9914D46E235}" presName="spacer" presStyleCnt="0"/>
      <dgm:spPr/>
    </dgm:pt>
    <dgm:pt modelId="{2DBDEA88-9849-F346-9CCA-B2D8A8FA85EC}" type="pres">
      <dgm:prSet presAssocID="{AE36698F-C84A-4149-AAEF-1C29D5800249}" presName="parentText" presStyleLbl="node1" presStyleIdx="2" presStyleCnt="5">
        <dgm:presLayoutVars>
          <dgm:chMax val="0"/>
          <dgm:bulletEnabled val="1"/>
        </dgm:presLayoutVars>
      </dgm:prSet>
      <dgm:spPr/>
    </dgm:pt>
    <dgm:pt modelId="{B9162C98-B13E-EE44-AD8D-A0AB1ABEB857}" type="pres">
      <dgm:prSet presAssocID="{AE36698F-C84A-4149-AAEF-1C29D5800249}" presName="childText" presStyleLbl="revTx" presStyleIdx="0" presStyleCnt="1">
        <dgm:presLayoutVars>
          <dgm:bulletEnabled val="1"/>
        </dgm:presLayoutVars>
      </dgm:prSet>
      <dgm:spPr/>
    </dgm:pt>
    <dgm:pt modelId="{7910156B-A987-DC44-BCC7-456779430325}" type="pres">
      <dgm:prSet presAssocID="{BA261219-CEB2-4866-83FB-7AB6DA7AFAFF}" presName="parentText" presStyleLbl="node1" presStyleIdx="3" presStyleCnt="5">
        <dgm:presLayoutVars>
          <dgm:chMax val="0"/>
          <dgm:bulletEnabled val="1"/>
        </dgm:presLayoutVars>
      </dgm:prSet>
      <dgm:spPr/>
    </dgm:pt>
    <dgm:pt modelId="{64B23BA5-AB87-0946-805F-6D2BCBE58FAA}" type="pres">
      <dgm:prSet presAssocID="{32EB00B8-3907-4313-925F-66C63436B01C}" presName="spacer" presStyleCnt="0"/>
      <dgm:spPr/>
    </dgm:pt>
    <dgm:pt modelId="{AFE7DCAC-7D75-C14D-A7D0-523A212A1A2B}" type="pres">
      <dgm:prSet presAssocID="{F1E8E69B-40F4-44D9-B51B-6D8406CF0DD6}" presName="parentText" presStyleLbl="node1" presStyleIdx="4" presStyleCnt="5">
        <dgm:presLayoutVars>
          <dgm:chMax val="0"/>
          <dgm:bulletEnabled val="1"/>
        </dgm:presLayoutVars>
      </dgm:prSet>
      <dgm:spPr/>
    </dgm:pt>
  </dgm:ptLst>
  <dgm:cxnLst>
    <dgm:cxn modelId="{FFEFC515-E245-BC4D-9661-7F4B455E4F6A}" type="presOf" srcId="{F1E8E69B-40F4-44D9-B51B-6D8406CF0DD6}" destId="{AFE7DCAC-7D75-C14D-A7D0-523A212A1A2B}" srcOrd="0" destOrd="0" presId="urn:microsoft.com/office/officeart/2005/8/layout/vList2"/>
    <dgm:cxn modelId="{94C20E23-9B84-4B55-A1C2-425E7F7A6F5A}" srcId="{2EAB6AEB-7365-43F2-AD7E-CAE72181B300}" destId="{BA261219-CEB2-4866-83FB-7AB6DA7AFAFF}" srcOrd="3" destOrd="0" parTransId="{6BA8B705-4E10-48F4-9339-EC385C04607A}" sibTransId="{32EB00B8-3907-4313-925F-66C63436B01C}"/>
    <dgm:cxn modelId="{52504D28-B1BD-CA4E-90AA-62E6117B005B}" type="presOf" srcId="{DCCC7F63-F353-46FE-A8F2-0D56D9E21E67}" destId="{B9162C98-B13E-EE44-AD8D-A0AB1ABEB857}" srcOrd="0" destOrd="0" presId="urn:microsoft.com/office/officeart/2005/8/layout/vList2"/>
    <dgm:cxn modelId="{0AE9523C-AC23-B044-8FFF-1EE7D616217F}" type="presOf" srcId="{BA261219-CEB2-4866-83FB-7AB6DA7AFAFF}" destId="{7910156B-A987-DC44-BCC7-456779430325}" srcOrd="0" destOrd="0" presId="urn:microsoft.com/office/officeart/2005/8/layout/vList2"/>
    <dgm:cxn modelId="{3B4C3E41-2E03-4E71-A98A-4F3F6A345C4F}" srcId="{AE36698F-C84A-4149-AAEF-1C29D5800249}" destId="{21AEB7AD-994A-45EB-8CCB-2E0DD282EFF2}" srcOrd="4" destOrd="0" parTransId="{0C059524-5B0F-4974-A72C-A50C43A219AD}" sibTransId="{A9E15DEC-DF54-4CB6-9AF6-CBC0E24BFC09}"/>
    <dgm:cxn modelId="{0F9BA84C-F9B6-44A5-8A57-7338B6E83ABA}" srcId="{2EAB6AEB-7365-43F2-AD7E-CAE72181B300}" destId="{30BDE8CD-D664-4397-82E6-E176E55C03D3}" srcOrd="1" destOrd="0" parTransId="{259FBA14-958C-4D54-993A-D22C0C9CDA55}" sibTransId="{2DFCA04E-68E7-4D7D-9A67-F9914D46E235}"/>
    <dgm:cxn modelId="{8933974E-F39E-4149-AB87-54B5E1778164}" srcId="{AE36698F-C84A-4149-AAEF-1C29D5800249}" destId="{433ADD9E-1C12-4305-AD02-1FB492D6D6AB}" srcOrd="2" destOrd="0" parTransId="{4120CF48-A225-4DA5-BAE5-83B2AC86C33C}" sibTransId="{E606C9FF-CD44-48C4-8B03-995E061E77EF}"/>
    <dgm:cxn modelId="{98F10556-D867-4D24-A208-487AA8909FAC}" srcId="{2EAB6AEB-7365-43F2-AD7E-CAE72181B300}" destId="{B700306D-F47F-466B-B861-9CD92F21AD4A}" srcOrd="0" destOrd="0" parTransId="{6B5A3F21-6E94-4C61-92E9-096B48BDBE9C}" sibTransId="{32895570-8BEA-44AB-8405-494589DA42E5}"/>
    <dgm:cxn modelId="{62360C6A-67D2-4E4C-BBF4-C1985544EF10}" srcId="{2EAB6AEB-7365-43F2-AD7E-CAE72181B300}" destId="{F1E8E69B-40F4-44D9-B51B-6D8406CF0DD6}" srcOrd="4" destOrd="0" parTransId="{06B0A575-7D49-4718-A74E-C4ADDC90FAE4}" sibTransId="{B4D0972A-7C7B-449A-91FE-2A4B062891AB}"/>
    <dgm:cxn modelId="{F8A9A578-F40A-C943-8DD7-17BA917DB470}" type="presOf" srcId="{6D8D9629-64C5-471E-8FEB-5C6B7D28890D}" destId="{B9162C98-B13E-EE44-AD8D-A0AB1ABEB857}" srcOrd="0" destOrd="3" presId="urn:microsoft.com/office/officeart/2005/8/layout/vList2"/>
    <dgm:cxn modelId="{CFD2B187-0146-4A4F-9A46-76BDBAFCCB4C}" type="presOf" srcId="{30BDE8CD-D664-4397-82E6-E176E55C03D3}" destId="{A5EA6D98-911C-7142-8550-20ACC221337D}" srcOrd="0" destOrd="0" presId="urn:microsoft.com/office/officeart/2005/8/layout/vList2"/>
    <dgm:cxn modelId="{A74B088B-7DFC-C74F-9AD4-83B9935D03B7}" type="presOf" srcId="{21AEB7AD-994A-45EB-8CCB-2E0DD282EFF2}" destId="{B9162C98-B13E-EE44-AD8D-A0AB1ABEB857}" srcOrd="0" destOrd="4" presId="urn:microsoft.com/office/officeart/2005/8/layout/vList2"/>
    <dgm:cxn modelId="{6393858B-10E6-6743-B609-61DF1FABA116}" type="presOf" srcId="{B700306D-F47F-466B-B861-9CD92F21AD4A}" destId="{C01E725D-9311-CA4F-A35F-8E5BA7DC737E}" srcOrd="0" destOrd="0" presId="urn:microsoft.com/office/officeart/2005/8/layout/vList2"/>
    <dgm:cxn modelId="{E968E4A8-E0D9-44C2-942B-9D965FFB173D}" srcId="{AE36698F-C84A-4149-AAEF-1C29D5800249}" destId="{DCCC7F63-F353-46FE-A8F2-0D56D9E21E67}" srcOrd="0" destOrd="0" parTransId="{DD4E340A-6C7B-4430-A3CA-DDBCE2B19B14}" sibTransId="{ADE951C3-B4B6-4B41-A6BC-F508AF0F206B}"/>
    <dgm:cxn modelId="{5118F8B6-38B2-E847-B29D-E1BA208A2EDB}" type="presOf" srcId="{2EAB6AEB-7365-43F2-AD7E-CAE72181B300}" destId="{298802FA-B17A-8040-9A19-B9493C524A3B}" srcOrd="0" destOrd="0" presId="urn:microsoft.com/office/officeart/2005/8/layout/vList2"/>
    <dgm:cxn modelId="{A38F91BA-82B1-E642-AA96-674D24E3665B}" type="presOf" srcId="{6F255094-FCC7-4CBF-9EBF-199E1118329F}" destId="{B9162C98-B13E-EE44-AD8D-A0AB1ABEB857}" srcOrd="0" destOrd="1" presId="urn:microsoft.com/office/officeart/2005/8/layout/vList2"/>
    <dgm:cxn modelId="{1366C5D1-6BE8-5842-A572-8D605371DBC9}" type="presOf" srcId="{433ADD9E-1C12-4305-AD02-1FB492D6D6AB}" destId="{B9162C98-B13E-EE44-AD8D-A0AB1ABEB857}" srcOrd="0" destOrd="2" presId="urn:microsoft.com/office/officeart/2005/8/layout/vList2"/>
    <dgm:cxn modelId="{623560EE-7AD7-854D-84EA-4751A3DC6EEE}" type="presOf" srcId="{AE36698F-C84A-4149-AAEF-1C29D5800249}" destId="{2DBDEA88-9849-F346-9CCA-B2D8A8FA85EC}" srcOrd="0" destOrd="0" presId="urn:microsoft.com/office/officeart/2005/8/layout/vList2"/>
    <dgm:cxn modelId="{119CF6F2-F625-4281-839C-F2280B44C483}" srcId="{AE36698F-C84A-4149-AAEF-1C29D5800249}" destId="{6F255094-FCC7-4CBF-9EBF-199E1118329F}" srcOrd="1" destOrd="0" parTransId="{CEC67126-6893-443B-8E40-50BC3456FE28}" sibTransId="{D7CF54C6-BB59-4268-A706-D5C860A5A4A3}"/>
    <dgm:cxn modelId="{1DE274FC-162C-44BC-8720-8E15AA091615}" srcId="{AE36698F-C84A-4149-AAEF-1C29D5800249}" destId="{6D8D9629-64C5-471E-8FEB-5C6B7D28890D}" srcOrd="3" destOrd="0" parTransId="{E4DAD867-2555-452D-A995-212283367EB3}" sibTransId="{22A9CEB3-0E53-47D5-8841-BFD3D0E5F5A5}"/>
    <dgm:cxn modelId="{0DEFF8FE-5F3F-40ED-8709-4ADDE90B2AD5}" srcId="{2EAB6AEB-7365-43F2-AD7E-CAE72181B300}" destId="{AE36698F-C84A-4149-AAEF-1C29D5800249}" srcOrd="2" destOrd="0" parTransId="{91A58D96-2502-468A-BB81-431AD77F1D48}" sibTransId="{C36CA570-7BD9-4D86-A370-A4500CE5E1E9}"/>
    <dgm:cxn modelId="{2C6CCC41-2F3A-E74E-ADC7-01CEC6A403F7}" type="presParOf" srcId="{298802FA-B17A-8040-9A19-B9493C524A3B}" destId="{C01E725D-9311-CA4F-A35F-8E5BA7DC737E}" srcOrd="0" destOrd="0" presId="urn:microsoft.com/office/officeart/2005/8/layout/vList2"/>
    <dgm:cxn modelId="{64C52224-3070-4E46-BB5E-F25F1EC4776E}" type="presParOf" srcId="{298802FA-B17A-8040-9A19-B9493C524A3B}" destId="{3501EAE2-4F7E-0D40-8413-1CBB0BFFCE04}" srcOrd="1" destOrd="0" presId="urn:microsoft.com/office/officeart/2005/8/layout/vList2"/>
    <dgm:cxn modelId="{A19C8210-F179-5941-A2BC-71C3A85AA2EE}" type="presParOf" srcId="{298802FA-B17A-8040-9A19-B9493C524A3B}" destId="{A5EA6D98-911C-7142-8550-20ACC221337D}" srcOrd="2" destOrd="0" presId="urn:microsoft.com/office/officeart/2005/8/layout/vList2"/>
    <dgm:cxn modelId="{E96043F9-7F90-7840-A817-56D1BB2D121B}" type="presParOf" srcId="{298802FA-B17A-8040-9A19-B9493C524A3B}" destId="{41CE4FD1-90DD-C345-A0F3-0BD37A4DE750}" srcOrd="3" destOrd="0" presId="urn:microsoft.com/office/officeart/2005/8/layout/vList2"/>
    <dgm:cxn modelId="{EEE3E335-DC98-7247-BD96-681BAFFE31C2}" type="presParOf" srcId="{298802FA-B17A-8040-9A19-B9493C524A3B}" destId="{2DBDEA88-9849-F346-9CCA-B2D8A8FA85EC}" srcOrd="4" destOrd="0" presId="urn:microsoft.com/office/officeart/2005/8/layout/vList2"/>
    <dgm:cxn modelId="{A5D73C1A-891E-2241-8584-BF3954744125}" type="presParOf" srcId="{298802FA-B17A-8040-9A19-B9493C524A3B}" destId="{B9162C98-B13E-EE44-AD8D-A0AB1ABEB857}" srcOrd="5" destOrd="0" presId="urn:microsoft.com/office/officeart/2005/8/layout/vList2"/>
    <dgm:cxn modelId="{0E77BACC-2BEA-EE4D-AFA2-CC370D6E55F0}" type="presParOf" srcId="{298802FA-B17A-8040-9A19-B9493C524A3B}" destId="{7910156B-A987-DC44-BCC7-456779430325}" srcOrd="6" destOrd="0" presId="urn:microsoft.com/office/officeart/2005/8/layout/vList2"/>
    <dgm:cxn modelId="{45D2F6BB-DD42-E442-91AA-C32A9EDF6AD3}" type="presParOf" srcId="{298802FA-B17A-8040-9A19-B9493C524A3B}" destId="{64B23BA5-AB87-0946-805F-6D2BCBE58FAA}" srcOrd="7" destOrd="0" presId="urn:microsoft.com/office/officeart/2005/8/layout/vList2"/>
    <dgm:cxn modelId="{D5A40FCE-2E43-1C4A-9908-90329F8673CD}" type="presParOf" srcId="{298802FA-B17A-8040-9A19-B9493C524A3B}" destId="{AFE7DCAC-7D75-C14D-A7D0-523A212A1A2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A94950E-B080-6742-9597-4DDF4CC56EA0}" type="doc">
      <dgm:prSet loTypeId="urn:microsoft.com/office/officeart/2005/8/layout/hProcess4" loCatId="" qsTypeId="urn:microsoft.com/office/officeart/2005/8/quickstyle/simple1" qsCatId="simple" csTypeId="urn:microsoft.com/office/officeart/2005/8/colors/colorful1" csCatId="colorful" phldr="1"/>
      <dgm:spPr/>
      <dgm:t>
        <a:bodyPr/>
        <a:lstStyle/>
        <a:p>
          <a:endParaRPr lang="en-US"/>
        </a:p>
      </dgm:t>
    </dgm:pt>
    <dgm:pt modelId="{CFFBD1D3-3C34-B04E-9989-AABB2AE1F909}">
      <dgm:prSet phldrT="[Text]" custT="1"/>
      <dgm:spPr/>
      <dgm:t>
        <a:bodyPr/>
        <a:lstStyle/>
        <a:p>
          <a:r>
            <a:rPr lang="en-US" sz="1400" dirty="0"/>
            <a:t>Young Children</a:t>
          </a:r>
        </a:p>
      </dgm:t>
    </dgm:pt>
    <dgm:pt modelId="{3BDF17F4-4645-BF42-B621-349F69032481}" type="parTrans" cxnId="{8233E040-6537-0A49-AEE5-B9895384CE7F}">
      <dgm:prSet/>
      <dgm:spPr/>
      <dgm:t>
        <a:bodyPr/>
        <a:lstStyle/>
        <a:p>
          <a:endParaRPr lang="en-US"/>
        </a:p>
      </dgm:t>
    </dgm:pt>
    <dgm:pt modelId="{D85C4D06-378A-AD40-9687-B82AA895752B}" type="sibTrans" cxnId="{8233E040-6537-0A49-AEE5-B9895384CE7F}">
      <dgm:prSet/>
      <dgm:spPr/>
      <dgm:t>
        <a:bodyPr/>
        <a:lstStyle/>
        <a:p>
          <a:endParaRPr lang="en-US"/>
        </a:p>
      </dgm:t>
    </dgm:pt>
    <dgm:pt modelId="{ED00181D-CCD1-1E4C-A04E-C891F24ACE7C}">
      <dgm:prSet phldrT="[Text]" custT="1"/>
      <dgm:spPr/>
      <dgm:t>
        <a:bodyPr/>
        <a:lstStyle/>
        <a:p>
          <a:r>
            <a:rPr lang="en-US" sz="1400" dirty="0"/>
            <a:t>Family &amp; Parents</a:t>
          </a:r>
        </a:p>
      </dgm:t>
    </dgm:pt>
    <dgm:pt modelId="{7D8C8516-C8D8-B940-AB68-3D6E31845302}" type="parTrans" cxnId="{EB8113D2-BD8F-8E4D-B4C8-F3FF68E710F4}">
      <dgm:prSet/>
      <dgm:spPr/>
      <dgm:t>
        <a:bodyPr/>
        <a:lstStyle/>
        <a:p>
          <a:endParaRPr lang="en-US"/>
        </a:p>
      </dgm:t>
    </dgm:pt>
    <dgm:pt modelId="{F62AAA2F-4537-4C4C-94FE-A297EBB0ED72}" type="sibTrans" cxnId="{EB8113D2-BD8F-8E4D-B4C8-F3FF68E710F4}">
      <dgm:prSet/>
      <dgm:spPr/>
      <dgm:t>
        <a:bodyPr/>
        <a:lstStyle/>
        <a:p>
          <a:endParaRPr lang="en-US"/>
        </a:p>
      </dgm:t>
    </dgm:pt>
    <dgm:pt modelId="{D223A8F3-A059-FE4E-BA84-0122CDC6E7CA}">
      <dgm:prSet phldrT="[Text]" custT="1"/>
      <dgm:spPr>
        <a:solidFill>
          <a:srgbClr val="C00000"/>
        </a:solidFill>
      </dgm:spPr>
      <dgm:t>
        <a:bodyPr/>
        <a:lstStyle/>
        <a:p>
          <a:r>
            <a:rPr lang="en-US" sz="1400" dirty="0"/>
            <a:t>Older Children</a:t>
          </a:r>
        </a:p>
      </dgm:t>
    </dgm:pt>
    <dgm:pt modelId="{67A7E418-6D8B-A34C-94BB-2F82E40CFA4C}" type="parTrans" cxnId="{23D8F666-6DC3-D84A-A459-87FF6CA0DACB}">
      <dgm:prSet/>
      <dgm:spPr/>
      <dgm:t>
        <a:bodyPr/>
        <a:lstStyle/>
        <a:p>
          <a:endParaRPr lang="en-US"/>
        </a:p>
      </dgm:t>
    </dgm:pt>
    <dgm:pt modelId="{F53EB830-D801-7B4C-9EBF-5D73907561C3}" type="sibTrans" cxnId="{23D8F666-6DC3-D84A-A459-87FF6CA0DACB}">
      <dgm:prSet/>
      <dgm:spPr>
        <a:solidFill>
          <a:srgbClr val="C00000"/>
        </a:solidFill>
      </dgm:spPr>
      <dgm:t>
        <a:bodyPr/>
        <a:lstStyle/>
        <a:p>
          <a:endParaRPr lang="en-US"/>
        </a:p>
      </dgm:t>
    </dgm:pt>
    <dgm:pt modelId="{006CBC83-5D83-8042-B244-A4D43E779CFD}">
      <dgm:prSet phldrT="[Text]" custT="1"/>
      <dgm:spPr/>
      <dgm:t>
        <a:bodyPr/>
        <a:lstStyle/>
        <a:p>
          <a:r>
            <a:rPr lang="en-US" sz="1400" dirty="0"/>
            <a:t>Family &amp; Parents</a:t>
          </a:r>
        </a:p>
      </dgm:t>
    </dgm:pt>
    <dgm:pt modelId="{3B8677A2-D680-394A-B1E8-E2878FCC36FE}" type="parTrans" cxnId="{30D23880-5970-B246-BB71-C3098BC2C85A}">
      <dgm:prSet/>
      <dgm:spPr/>
      <dgm:t>
        <a:bodyPr/>
        <a:lstStyle/>
        <a:p>
          <a:endParaRPr lang="en-US"/>
        </a:p>
      </dgm:t>
    </dgm:pt>
    <dgm:pt modelId="{567FDA97-978D-4643-B2C8-0E5DD2F02669}" type="sibTrans" cxnId="{30D23880-5970-B246-BB71-C3098BC2C85A}">
      <dgm:prSet/>
      <dgm:spPr/>
      <dgm:t>
        <a:bodyPr/>
        <a:lstStyle/>
        <a:p>
          <a:endParaRPr lang="en-US"/>
        </a:p>
      </dgm:t>
    </dgm:pt>
    <dgm:pt modelId="{14EEB7EB-6FFB-3442-BFB2-02509FE2E1BF}">
      <dgm:prSet phldrT="[Text]" custT="1"/>
      <dgm:spPr>
        <a:solidFill>
          <a:schemeClr val="accent6"/>
        </a:solidFill>
      </dgm:spPr>
      <dgm:t>
        <a:bodyPr/>
        <a:lstStyle/>
        <a:p>
          <a:r>
            <a:rPr lang="en-US" sz="1400" dirty="0"/>
            <a:t>Young Adolescents </a:t>
          </a:r>
        </a:p>
      </dgm:t>
    </dgm:pt>
    <dgm:pt modelId="{4A0A6596-879E-AF40-8C73-1E93041E2D4A}" type="parTrans" cxnId="{5E71BE0E-08D8-5D4B-8CC1-FB3E4BDBE20E}">
      <dgm:prSet/>
      <dgm:spPr/>
      <dgm:t>
        <a:bodyPr/>
        <a:lstStyle/>
        <a:p>
          <a:endParaRPr lang="en-US"/>
        </a:p>
      </dgm:t>
    </dgm:pt>
    <dgm:pt modelId="{FC244D5E-7800-B140-B9CA-75935271D2C4}" type="sibTrans" cxnId="{5E71BE0E-08D8-5D4B-8CC1-FB3E4BDBE20E}">
      <dgm:prSet/>
      <dgm:spPr>
        <a:solidFill>
          <a:schemeClr val="accent6"/>
        </a:solidFill>
      </dgm:spPr>
      <dgm:t>
        <a:bodyPr/>
        <a:lstStyle/>
        <a:p>
          <a:endParaRPr lang="en-US"/>
        </a:p>
      </dgm:t>
    </dgm:pt>
    <dgm:pt modelId="{63C1013A-39CF-E948-93B1-3AC7C57C1387}">
      <dgm:prSet phldrT="[Text]" custT="1"/>
      <dgm:spPr/>
      <dgm:t>
        <a:bodyPr/>
        <a:lstStyle/>
        <a:p>
          <a:r>
            <a:rPr lang="en-US" sz="1400" dirty="0"/>
            <a:t>Family &amp; Parents</a:t>
          </a:r>
        </a:p>
      </dgm:t>
    </dgm:pt>
    <dgm:pt modelId="{4A99AF9B-B55F-3541-8EAB-0E6EE21FE934}" type="parTrans" cxnId="{B20C3A8C-A999-4244-B0D0-8ACFF45D90FB}">
      <dgm:prSet/>
      <dgm:spPr/>
      <dgm:t>
        <a:bodyPr/>
        <a:lstStyle/>
        <a:p>
          <a:endParaRPr lang="en-US"/>
        </a:p>
      </dgm:t>
    </dgm:pt>
    <dgm:pt modelId="{40AA298F-8C4C-9044-9EF5-9362BCAD27CB}" type="sibTrans" cxnId="{B20C3A8C-A999-4244-B0D0-8ACFF45D90FB}">
      <dgm:prSet/>
      <dgm:spPr/>
      <dgm:t>
        <a:bodyPr/>
        <a:lstStyle/>
        <a:p>
          <a:endParaRPr lang="en-US"/>
        </a:p>
      </dgm:t>
    </dgm:pt>
    <dgm:pt modelId="{86724411-C622-D543-AEF0-7107564F13D9}">
      <dgm:prSet phldrT="[Text]" custT="1"/>
      <dgm:spPr/>
      <dgm:t>
        <a:bodyPr/>
        <a:lstStyle/>
        <a:p>
          <a:r>
            <a:rPr lang="en-US" sz="1400" dirty="0"/>
            <a:t>Older Adolescents  </a:t>
          </a:r>
        </a:p>
      </dgm:t>
    </dgm:pt>
    <dgm:pt modelId="{1FC2CFBD-6B9E-2849-B71D-9A6A74650BCA}" type="parTrans" cxnId="{CB05A8C8-919C-DB4C-9E9C-F8D8CF14A5B8}">
      <dgm:prSet/>
      <dgm:spPr/>
      <dgm:t>
        <a:bodyPr/>
        <a:lstStyle/>
        <a:p>
          <a:endParaRPr lang="en-US"/>
        </a:p>
      </dgm:t>
    </dgm:pt>
    <dgm:pt modelId="{88A5ED2F-C57B-8C4F-86F7-1BACA64527BC}" type="sibTrans" cxnId="{CB05A8C8-919C-DB4C-9E9C-F8D8CF14A5B8}">
      <dgm:prSet/>
      <dgm:spPr/>
      <dgm:t>
        <a:bodyPr/>
        <a:lstStyle/>
        <a:p>
          <a:endParaRPr lang="en-US"/>
        </a:p>
      </dgm:t>
    </dgm:pt>
    <dgm:pt modelId="{7255CBCA-E1BE-8741-8D2A-6975B594308D}">
      <dgm:prSet phldrT="[Text]" custT="1"/>
      <dgm:spPr/>
      <dgm:t>
        <a:bodyPr/>
        <a:lstStyle/>
        <a:p>
          <a:r>
            <a:rPr lang="en-US" sz="1400" dirty="0"/>
            <a:t>Family &amp; Parents</a:t>
          </a:r>
        </a:p>
      </dgm:t>
    </dgm:pt>
    <dgm:pt modelId="{291A6431-11F2-4142-9F43-84B150C4F302}" type="parTrans" cxnId="{75285E84-1A2E-7740-992E-FCAC7423B7E2}">
      <dgm:prSet/>
      <dgm:spPr/>
      <dgm:t>
        <a:bodyPr/>
        <a:lstStyle/>
        <a:p>
          <a:endParaRPr lang="en-US"/>
        </a:p>
      </dgm:t>
    </dgm:pt>
    <dgm:pt modelId="{BA76C0B2-A031-6A4B-BAE8-451615232352}" type="sibTrans" cxnId="{75285E84-1A2E-7740-992E-FCAC7423B7E2}">
      <dgm:prSet/>
      <dgm:spPr/>
      <dgm:t>
        <a:bodyPr/>
        <a:lstStyle/>
        <a:p>
          <a:endParaRPr lang="en-US"/>
        </a:p>
      </dgm:t>
    </dgm:pt>
    <dgm:pt modelId="{D05AEB57-B468-324C-800A-0DF16B77FDDC}">
      <dgm:prSet phldrT="[Text]" custT="1"/>
      <dgm:spPr/>
      <dgm:t>
        <a:bodyPr/>
        <a:lstStyle/>
        <a:p>
          <a:r>
            <a:rPr lang="en-US" sz="1400" dirty="0"/>
            <a:t>@ Church &amp; Home</a:t>
          </a:r>
        </a:p>
      </dgm:t>
    </dgm:pt>
    <dgm:pt modelId="{F702D948-3E08-2A4B-A2DD-48B64C17864D}" type="parTrans" cxnId="{E7D28294-3323-B94E-939F-3AD382F190CB}">
      <dgm:prSet/>
      <dgm:spPr/>
      <dgm:t>
        <a:bodyPr/>
        <a:lstStyle/>
        <a:p>
          <a:endParaRPr lang="en-US"/>
        </a:p>
      </dgm:t>
    </dgm:pt>
    <dgm:pt modelId="{5196B0EF-A2D0-814E-93AB-24248154F9EE}" type="sibTrans" cxnId="{E7D28294-3323-B94E-939F-3AD382F190CB}">
      <dgm:prSet/>
      <dgm:spPr/>
      <dgm:t>
        <a:bodyPr/>
        <a:lstStyle/>
        <a:p>
          <a:endParaRPr lang="en-US"/>
        </a:p>
      </dgm:t>
    </dgm:pt>
    <dgm:pt modelId="{7A0F0E2D-F81F-5B4F-9078-C8AFCBC44FE2}">
      <dgm:prSet phldrT="[Text]" custT="1"/>
      <dgm:spPr/>
      <dgm:t>
        <a:bodyPr/>
        <a:lstStyle/>
        <a:p>
          <a:r>
            <a:rPr lang="en-US" sz="1400" dirty="0"/>
            <a:t>@ Church &amp; Home</a:t>
          </a:r>
        </a:p>
      </dgm:t>
    </dgm:pt>
    <dgm:pt modelId="{78CBCAF8-D5BE-3944-8969-A931BDA8FBDD}" type="parTrans" cxnId="{FF498751-DEF3-D041-A9BF-DABF117BA1EE}">
      <dgm:prSet/>
      <dgm:spPr/>
      <dgm:t>
        <a:bodyPr/>
        <a:lstStyle/>
        <a:p>
          <a:endParaRPr lang="en-US"/>
        </a:p>
      </dgm:t>
    </dgm:pt>
    <dgm:pt modelId="{32FAC5F3-B7EA-DC4F-8A1F-1549AD457222}" type="sibTrans" cxnId="{FF498751-DEF3-D041-A9BF-DABF117BA1EE}">
      <dgm:prSet/>
      <dgm:spPr/>
      <dgm:t>
        <a:bodyPr/>
        <a:lstStyle/>
        <a:p>
          <a:endParaRPr lang="en-US"/>
        </a:p>
      </dgm:t>
    </dgm:pt>
    <dgm:pt modelId="{38313DA9-A8CA-EB47-A08C-86B14958034F}">
      <dgm:prSet phldrT="[Text]" custT="1"/>
      <dgm:spPr/>
      <dgm:t>
        <a:bodyPr/>
        <a:lstStyle/>
        <a:p>
          <a:r>
            <a:rPr lang="en-US" sz="1400" dirty="0"/>
            <a:t>@ Church &amp; Home</a:t>
          </a:r>
        </a:p>
      </dgm:t>
    </dgm:pt>
    <dgm:pt modelId="{BDAD0853-9FDA-CC49-BC1F-B2412A91AE83}" type="parTrans" cxnId="{BE969312-D046-1E47-BCE2-96B307582838}">
      <dgm:prSet/>
      <dgm:spPr/>
      <dgm:t>
        <a:bodyPr/>
        <a:lstStyle/>
        <a:p>
          <a:endParaRPr lang="en-US"/>
        </a:p>
      </dgm:t>
    </dgm:pt>
    <dgm:pt modelId="{32CE765B-5F1E-7949-9661-35A22EBA2B87}" type="sibTrans" cxnId="{BE969312-D046-1E47-BCE2-96B307582838}">
      <dgm:prSet/>
      <dgm:spPr/>
      <dgm:t>
        <a:bodyPr/>
        <a:lstStyle/>
        <a:p>
          <a:endParaRPr lang="en-US"/>
        </a:p>
      </dgm:t>
    </dgm:pt>
    <dgm:pt modelId="{7B0CF76F-3451-6947-844B-0DECE9DE8005}">
      <dgm:prSet phldrT="[Text]" custT="1"/>
      <dgm:spPr/>
      <dgm:t>
        <a:bodyPr/>
        <a:lstStyle/>
        <a:p>
          <a:r>
            <a:rPr lang="en-US" sz="1400" dirty="0"/>
            <a:t>@ Church &amp; Home</a:t>
          </a:r>
        </a:p>
      </dgm:t>
    </dgm:pt>
    <dgm:pt modelId="{6ECC4C5A-9700-D244-B947-31EDBB8C42A8}" type="parTrans" cxnId="{005D034D-034A-A045-9813-A333F61CBD7C}">
      <dgm:prSet/>
      <dgm:spPr/>
      <dgm:t>
        <a:bodyPr/>
        <a:lstStyle/>
        <a:p>
          <a:endParaRPr lang="en-US"/>
        </a:p>
      </dgm:t>
    </dgm:pt>
    <dgm:pt modelId="{B2EB1D33-BA10-DA48-A7DF-E42180315A02}" type="sibTrans" cxnId="{005D034D-034A-A045-9813-A333F61CBD7C}">
      <dgm:prSet/>
      <dgm:spPr/>
      <dgm:t>
        <a:bodyPr/>
        <a:lstStyle/>
        <a:p>
          <a:endParaRPr lang="en-US"/>
        </a:p>
      </dgm:t>
    </dgm:pt>
    <dgm:pt modelId="{740AE393-E21F-5147-9C62-DC6E8DA9CE74}" type="pres">
      <dgm:prSet presAssocID="{DA94950E-B080-6742-9597-4DDF4CC56EA0}" presName="Name0" presStyleCnt="0">
        <dgm:presLayoutVars>
          <dgm:dir/>
          <dgm:animLvl val="lvl"/>
          <dgm:resizeHandles val="exact"/>
        </dgm:presLayoutVars>
      </dgm:prSet>
      <dgm:spPr/>
    </dgm:pt>
    <dgm:pt modelId="{C9FE4D0A-6CBC-0D4F-B2FB-C0B88ED13807}" type="pres">
      <dgm:prSet presAssocID="{DA94950E-B080-6742-9597-4DDF4CC56EA0}" presName="tSp" presStyleCnt="0"/>
      <dgm:spPr/>
    </dgm:pt>
    <dgm:pt modelId="{27E614DA-CB72-3A45-9B7E-4643DC2782AA}" type="pres">
      <dgm:prSet presAssocID="{DA94950E-B080-6742-9597-4DDF4CC56EA0}" presName="bSp" presStyleCnt="0"/>
      <dgm:spPr/>
    </dgm:pt>
    <dgm:pt modelId="{7F98E5D6-6D61-A547-B321-70D5D96D7156}" type="pres">
      <dgm:prSet presAssocID="{DA94950E-B080-6742-9597-4DDF4CC56EA0}" presName="process" presStyleCnt="0"/>
      <dgm:spPr/>
    </dgm:pt>
    <dgm:pt modelId="{F2BE0FEB-A5A8-6B48-A8E9-09A120E6B284}" type="pres">
      <dgm:prSet presAssocID="{CFFBD1D3-3C34-B04E-9989-AABB2AE1F909}" presName="composite1" presStyleCnt="0"/>
      <dgm:spPr/>
    </dgm:pt>
    <dgm:pt modelId="{6065C1FA-CEE9-EA46-8B52-B291DBFD1067}" type="pres">
      <dgm:prSet presAssocID="{CFFBD1D3-3C34-B04E-9989-AABB2AE1F909}" presName="dummyNode1" presStyleLbl="node1" presStyleIdx="0" presStyleCnt="4"/>
      <dgm:spPr/>
    </dgm:pt>
    <dgm:pt modelId="{767AA270-BC27-8340-9DF7-8ABDAEC87270}" type="pres">
      <dgm:prSet presAssocID="{CFFBD1D3-3C34-B04E-9989-AABB2AE1F909}" presName="childNode1" presStyleLbl="bgAcc1" presStyleIdx="0" presStyleCnt="4" custScaleY="115595">
        <dgm:presLayoutVars>
          <dgm:bulletEnabled val="1"/>
        </dgm:presLayoutVars>
      </dgm:prSet>
      <dgm:spPr/>
    </dgm:pt>
    <dgm:pt modelId="{061AAD88-DFB6-BE44-B886-B24375B8E485}" type="pres">
      <dgm:prSet presAssocID="{CFFBD1D3-3C34-B04E-9989-AABB2AE1F909}" presName="childNode1tx" presStyleLbl="bgAcc1" presStyleIdx="0" presStyleCnt="4">
        <dgm:presLayoutVars>
          <dgm:bulletEnabled val="1"/>
        </dgm:presLayoutVars>
      </dgm:prSet>
      <dgm:spPr/>
    </dgm:pt>
    <dgm:pt modelId="{43DD04E1-E2EF-2C43-95D5-34CEE192048B}" type="pres">
      <dgm:prSet presAssocID="{CFFBD1D3-3C34-B04E-9989-AABB2AE1F909}" presName="parentNode1" presStyleLbl="node1" presStyleIdx="0" presStyleCnt="4">
        <dgm:presLayoutVars>
          <dgm:chMax val="1"/>
          <dgm:bulletEnabled val="1"/>
        </dgm:presLayoutVars>
      </dgm:prSet>
      <dgm:spPr/>
    </dgm:pt>
    <dgm:pt modelId="{BCDB7ABD-0BF0-A54C-A5C7-B43325F17B3F}" type="pres">
      <dgm:prSet presAssocID="{CFFBD1D3-3C34-B04E-9989-AABB2AE1F909}" presName="connSite1" presStyleCnt="0"/>
      <dgm:spPr/>
    </dgm:pt>
    <dgm:pt modelId="{BED764C3-B2F1-4945-9987-82534E617405}" type="pres">
      <dgm:prSet presAssocID="{D85C4D06-378A-AD40-9687-B82AA895752B}" presName="Name9" presStyleLbl="sibTrans2D1" presStyleIdx="0" presStyleCnt="3"/>
      <dgm:spPr/>
    </dgm:pt>
    <dgm:pt modelId="{A6D5C2F9-48B2-A34B-8C45-6769FEAFC5E8}" type="pres">
      <dgm:prSet presAssocID="{D223A8F3-A059-FE4E-BA84-0122CDC6E7CA}" presName="composite2" presStyleCnt="0"/>
      <dgm:spPr/>
    </dgm:pt>
    <dgm:pt modelId="{7928FC73-AA53-2E43-8C55-B93E10012A8A}" type="pres">
      <dgm:prSet presAssocID="{D223A8F3-A059-FE4E-BA84-0122CDC6E7CA}" presName="dummyNode2" presStyleLbl="node1" presStyleIdx="0" presStyleCnt="4"/>
      <dgm:spPr/>
    </dgm:pt>
    <dgm:pt modelId="{4F4545E9-C735-4F45-B793-95517853D2F2}" type="pres">
      <dgm:prSet presAssocID="{D223A8F3-A059-FE4E-BA84-0122CDC6E7CA}" presName="childNode2" presStyleLbl="bgAcc1" presStyleIdx="1" presStyleCnt="4" custScaleY="116182">
        <dgm:presLayoutVars>
          <dgm:bulletEnabled val="1"/>
        </dgm:presLayoutVars>
      </dgm:prSet>
      <dgm:spPr/>
    </dgm:pt>
    <dgm:pt modelId="{2DB30647-EE56-9441-9269-4E9CB7EB7827}" type="pres">
      <dgm:prSet presAssocID="{D223A8F3-A059-FE4E-BA84-0122CDC6E7CA}" presName="childNode2tx" presStyleLbl="bgAcc1" presStyleIdx="1" presStyleCnt="4">
        <dgm:presLayoutVars>
          <dgm:bulletEnabled val="1"/>
        </dgm:presLayoutVars>
      </dgm:prSet>
      <dgm:spPr/>
    </dgm:pt>
    <dgm:pt modelId="{304CC535-CD3C-3443-8F82-568F1FA60F85}" type="pres">
      <dgm:prSet presAssocID="{D223A8F3-A059-FE4E-BA84-0122CDC6E7CA}" presName="parentNode2" presStyleLbl="node1" presStyleIdx="1" presStyleCnt="4">
        <dgm:presLayoutVars>
          <dgm:chMax val="0"/>
          <dgm:bulletEnabled val="1"/>
        </dgm:presLayoutVars>
      </dgm:prSet>
      <dgm:spPr/>
    </dgm:pt>
    <dgm:pt modelId="{93855EB0-382B-474E-9143-49AC27226829}" type="pres">
      <dgm:prSet presAssocID="{D223A8F3-A059-FE4E-BA84-0122CDC6E7CA}" presName="connSite2" presStyleCnt="0"/>
      <dgm:spPr/>
    </dgm:pt>
    <dgm:pt modelId="{B53384E2-30F9-F540-AE15-A0F90FF0A4E7}" type="pres">
      <dgm:prSet presAssocID="{F53EB830-D801-7B4C-9EBF-5D73907561C3}" presName="Name18" presStyleLbl="sibTrans2D1" presStyleIdx="1" presStyleCnt="3"/>
      <dgm:spPr/>
    </dgm:pt>
    <dgm:pt modelId="{9B87FD84-C448-6A4F-8406-FEF8789310B5}" type="pres">
      <dgm:prSet presAssocID="{14EEB7EB-6FFB-3442-BFB2-02509FE2E1BF}" presName="composite1" presStyleCnt="0"/>
      <dgm:spPr/>
    </dgm:pt>
    <dgm:pt modelId="{FCE4CE9E-EC24-EF49-A120-369EA9E77A57}" type="pres">
      <dgm:prSet presAssocID="{14EEB7EB-6FFB-3442-BFB2-02509FE2E1BF}" presName="dummyNode1" presStyleLbl="node1" presStyleIdx="1" presStyleCnt="4"/>
      <dgm:spPr/>
    </dgm:pt>
    <dgm:pt modelId="{F0A6CBC8-DA43-294E-ADC8-05B595A90532}" type="pres">
      <dgm:prSet presAssocID="{14EEB7EB-6FFB-3442-BFB2-02509FE2E1BF}" presName="childNode1" presStyleLbl="bgAcc1" presStyleIdx="2" presStyleCnt="4" custScaleY="115513">
        <dgm:presLayoutVars>
          <dgm:bulletEnabled val="1"/>
        </dgm:presLayoutVars>
      </dgm:prSet>
      <dgm:spPr/>
    </dgm:pt>
    <dgm:pt modelId="{32BD1CD8-FDE5-8A4C-B971-605E0003814E}" type="pres">
      <dgm:prSet presAssocID="{14EEB7EB-6FFB-3442-BFB2-02509FE2E1BF}" presName="childNode1tx" presStyleLbl="bgAcc1" presStyleIdx="2" presStyleCnt="4">
        <dgm:presLayoutVars>
          <dgm:bulletEnabled val="1"/>
        </dgm:presLayoutVars>
      </dgm:prSet>
      <dgm:spPr/>
    </dgm:pt>
    <dgm:pt modelId="{4EF30B0E-8F40-FB4E-8D5E-CE778710B4C8}" type="pres">
      <dgm:prSet presAssocID="{14EEB7EB-6FFB-3442-BFB2-02509FE2E1BF}" presName="parentNode1" presStyleLbl="node1" presStyleIdx="2" presStyleCnt="4">
        <dgm:presLayoutVars>
          <dgm:chMax val="1"/>
          <dgm:bulletEnabled val="1"/>
        </dgm:presLayoutVars>
      </dgm:prSet>
      <dgm:spPr/>
    </dgm:pt>
    <dgm:pt modelId="{885D8D5B-AFF8-7A44-A1F0-5868E5BCDC1E}" type="pres">
      <dgm:prSet presAssocID="{14EEB7EB-6FFB-3442-BFB2-02509FE2E1BF}" presName="connSite1" presStyleCnt="0"/>
      <dgm:spPr/>
    </dgm:pt>
    <dgm:pt modelId="{5A246202-A550-494C-A654-F20907B3375E}" type="pres">
      <dgm:prSet presAssocID="{FC244D5E-7800-B140-B9CA-75935271D2C4}" presName="Name9" presStyleLbl="sibTrans2D1" presStyleIdx="2" presStyleCnt="3"/>
      <dgm:spPr/>
    </dgm:pt>
    <dgm:pt modelId="{3489FD69-9BA1-3742-822A-600535F98FE6}" type="pres">
      <dgm:prSet presAssocID="{86724411-C622-D543-AEF0-7107564F13D9}" presName="composite2" presStyleCnt="0"/>
      <dgm:spPr/>
    </dgm:pt>
    <dgm:pt modelId="{78C8A784-4E33-174E-9E44-C1663D71629C}" type="pres">
      <dgm:prSet presAssocID="{86724411-C622-D543-AEF0-7107564F13D9}" presName="dummyNode2" presStyleLbl="node1" presStyleIdx="2" presStyleCnt="4"/>
      <dgm:spPr/>
    </dgm:pt>
    <dgm:pt modelId="{FC63F893-807D-7D49-9C23-B768F1A0EC27}" type="pres">
      <dgm:prSet presAssocID="{86724411-C622-D543-AEF0-7107564F13D9}" presName="childNode2" presStyleLbl="bgAcc1" presStyleIdx="3" presStyleCnt="4" custScaleY="116343">
        <dgm:presLayoutVars>
          <dgm:bulletEnabled val="1"/>
        </dgm:presLayoutVars>
      </dgm:prSet>
      <dgm:spPr/>
    </dgm:pt>
    <dgm:pt modelId="{230341C4-BF06-EB4C-9B80-511B65AEC0D2}" type="pres">
      <dgm:prSet presAssocID="{86724411-C622-D543-AEF0-7107564F13D9}" presName="childNode2tx" presStyleLbl="bgAcc1" presStyleIdx="3" presStyleCnt="4">
        <dgm:presLayoutVars>
          <dgm:bulletEnabled val="1"/>
        </dgm:presLayoutVars>
      </dgm:prSet>
      <dgm:spPr/>
    </dgm:pt>
    <dgm:pt modelId="{482BB67F-6A11-7B47-9E59-7C46CF0DE255}" type="pres">
      <dgm:prSet presAssocID="{86724411-C622-D543-AEF0-7107564F13D9}" presName="parentNode2" presStyleLbl="node1" presStyleIdx="3" presStyleCnt="4">
        <dgm:presLayoutVars>
          <dgm:chMax val="0"/>
          <dgm:bulletEnabled val="1"/>
        </dgm:presLayoutVars>
      </dgm:prSet>
      <dgm:spPr/>
    </dgm:pt>
    <dgm:pt modelId="{065E51A0-8831-804F-B1EE-B7A359D783B0}" type="pres">
      <dgm:prSet presAssocID="{86724411-C622-D543-AEF0-7107564F13D9}" presName="connSite2" presStyleCnt="0"/>
      <dgm:spPr/>
    </dgm:pt>
  </dgm:ptLst>
  <dgm:cxnLst>
    <dgm:cxn modelId="{9AA11B00-EEB1-F640-813A-44E03222CB10}" type="presOf" srcId="{38313DA9-A8CA-EB47-A08C-86B14958034F}" destId="{F0A6CBC8-DA43-294E-ADC8-05B595A90532}" srcOrd="0" destOrd="1" presId="urn:microsoft.com/office/officeart/2005/8/layout/hProcess4"/>
    <dgm:cxn modelId="{B19A8300-7343-5847-A507-13001A7C46D3}" type="presOf" srcId="{D223A8F3-A059-FE4E-BA84-0122CDC6E7CA}" destId="{304CC535-CD3C-3443-8F82-568F1FA60F85}" srcOrd="0" destOrd="0" presId="urn:microsoft.com/office/officeart/2005/8/layout/hProcess4"/>
    <dgm:cxn modelId="{ED03F300-30BE-6C48-B068-FB0B3DB080E4}" type="presOf" srcId="{F53EB830-D801-7B4C-9EBF-5D73907561C3}" destId="{B53384E2-30F9-F540-AE15-A0F90FF0A4E7}" srcOrd="0" destOrd="0" presId="urn:microsoft.com/office/officeart/2005/8/layout/hProcess4"/>
    <dgm:cxn modelId="{EBB96802-A756-DA4A-A33A-8000DEE9F3B7}" type="presOf" srcId="{006CBC83-5D83-8042-B244-A4D43E779CFD}" destId="{4F4545E9-C735-4F45-B793-95517853D2F2}" srcOrd="0" destOrd="0" presId="urn:microsoft.com/office/officeart/2005/8/layout/hProcess4"/>
    <dgm:cxn modelId="{C7A90F06-2716-EE4B-84AD-E6524EF8261F}" type="presOf" srcId="{D05AEB57-B468-324C-800A-0DF16B77FDDC}" destId="{767AA270-BC27-8340-9DF7-8ABDAEC87270}" srcOrd="0" destOrd="1" presId="urn:microsoft.com/office/officeart/2005/8/layout/hProcess4"/>
    <dgm:cxn modelId="{408B390A-3819-094C-8F4F-2A29987D1506}" type="presOf" srcId="{7B0CF76F-3451-6947-844B-0DECE9DE8005}" destId="{FC63F893-807D-7D49-9C23-B768F1A0EC27}" srcOrd="0" destOrd="1" presId="urn:microsoft.com/office/officeart/2005/8/layout/hProcess4"/>
    <dgm:cxn modelId="{5E71BE0E-08D8-5D4B-8CC1-FB3E4BDBE20E}" srcId="{DA94950E-B080-6742-9597-4DDF4CC56EA0}" destId="{14EEB7EB-6FFB-3442-BFB2-02509FE2E1BF}" srcOrd="2" destOrd="0" parTransId="{4A0A6596-879E-AF40-8C73-1E93041E2D4A}" sibTransId="{FC244D5E-7800-B140-B9CA-75935271D2C4}"/>
    <dgm:cxn modelId="{BE969312-D046-1E47-BCE2-96B307582838}" srcId="{14EEB7EB-6FFB-3442-BFB2-02509FE2E1BF}" destId="{38313DA9-A8CA-EB47-A08C-86B14958034F}" srcOrd="1" destOrd="0" parTransId="{BDAD0853-9FDA-CC49-BC1F-B2412A91AE83}" sibTransId="{32CE765B-5F1E-7949-9661-35A22EBA2B87}"/>
    <dgm:cxn modelId="{E2D44620-5363-094D-9FFC-A6A1AFC66E46}" type="presOf" srcId="{DA94950E-B080-6742-9597-4DDF4CC56EA0}" destId="{740AE393-E21F-5147-9C62-DC6E8DA9CE74}" srcOrd="0" destOrd="0" presId="urn:microsoft.com/office/officeart/2005/8/layout/hProcess4"/>
    <dgm:cxn modelId="{19019520-B849-9345-A068-12645E1096DC}" type="presOf" srcId="{14EEB7EB-6FFB-3442-BFB2-02509FE2E1BF}" destId="{4EF30B0E-8F40-FB4E-8D5E-CE778710B4C8}" srcOrd="0" destOrd="0" presId="urn:microsoft.com/office/officeart/2005/8/layout/hProcess4"/>
    <dgm:cxn modelId="{4C6B7824-3BD7-9642-B191-FEF4FB687415}" type="presOf" srcId="{ED00181D-CCD1-1E4C-A04E-C891F24ACE7C}" destId="{061AAD88-DFB6-BE44-B886-B24375B8E485}" srcOrd="1" destOrd="0" presId="urn:microsoft.com/office/officeart/2005/8/layout/hProcess4"/>
    <dgm:cxn modelId="{8233E040-6537-0A49-AEE5-B9895384CE7F}" srcId="{DA94950E-B080-6742-9597-4DDF4CC56EA0}" destId="{CFFBD1D3-3C34-B04E-9989-AABB2AE1F909}" srcOrd="0" destOrd="0" parTransId="{3BDF17F4-4645-BF42-B621-349F69032481}" sibTransId="{D85C4D06-378A-AD40-9687-B82AA895752B}"/>
    <dgm:cxn modelId="{AE094048-130D-344B-8AFC-E076EC8F75DA}" type="presOf" srcId="{006CBC83-5D83-8042-B244-A4D43E779CFD}" destId="{2DB30647-EE56-9441-9269-4E9CB7EB7827}" srcOrd="1" destOrd="0" presId="urn:microsoft.com/office/officeart/2005/8/layout/hProcess4"/>
    <dgm:cxn modelId="{FC392E4A-2FB2-0E4D-9CD4-D5C2F7476065}" type="presOf" srcId="{38313DA9-A8CA-EB47-A08C-86B14958034F}" destId="{32BD1CD8-FDE5-8A4C-B971-605E0003814E}" srcOrd="1" destOrd="1" presId="urn:microsoft.com/office/officeart/2005/8/layout/hProcess4"/>
    <dgm:cxn modelId="{005D034D-034A-A045-9813-A333F61CBD7C}" srcId="{86724411-C622-D543-AEF0-7107564F13D9}" destId="{7B0CF76F-3451-6947-844B-0DECE9DE8005}" srcOrd="1" destOrd="0" parTransId="{6ECC4C5A-9700-D244-B947-31EDBB8C42A8}" sibTransId="{B2EB1D33-BA10-DA48-A7DF-E42180315A02}"/>
    <dgm:cxn modelId="{FF498751-DEF3-D041-A9BF-DABF117BA1EE}" srcId="{D223A8F3-A059-FE4E-BA84-0122CDC6E7CA}" destId="{7A0F0E2D-F81F-5B4F-9078-C8AFCBC44FE2}" srcOrd="1" destOrd="0" parTransId="{78CBCAF8-D5BE-3944-8969-A931BDA8FBDD}" sibTransId="{32FAC5F3-B7EA-DC4F-8A1F-1549AD457222}"/>
    <dgm:cxn modelId="{06D1B253-5267-8541-AC94-DA9C4B12DF60}" type="presOf" srcId="{7255CBCA-E1BE-8741-8D2A-6975B594308D}" destId="{FC63F893-807D-7D49-9C23-B768F1A0EC27}" srcOrd="0" destOrd="0" presId="urn:microsoft.com/office/officeart/2005/8/layout/hProcess4"/>
    <dgm:cxn modelId="{9E6A1E54-965D-6242-8667-31D6E051247D}" type="presOf" srcId="{7A0F0E2D-F81F-5B4F-9078-C8AFCBC44FE2}" destId="{2DB30647-EE56-9441-9269-4E9CB7EB7827}" srcOrd="1" destOrd="1" presId="urn:microsoft.com/office/officeart/2005/8/layout/hProcess4"/>
    <dgm:cxn modelId="{39202661-1F51-C54E-95C8-8003CFFB94AB}" type="presOf" srcId="{ED00181D-CCD1-1E4C-A04E-C891F24ACE7C}" destId="{767AA270-BC27-8340-9DF7-8ABDAEC87270}" srcOrd="0" destOrd="0" presId="urn:microsoft.com/office/officeart/2005/8/layout/hProcess4"/>
    <dgm:cxn modelId="{23D8F666-6DC3-D84A-A459-87FF6CA0DACB}" srcId="{DA94950E-B080-6742-9597-4DDF4CC56EA0}" destId="{D223A8F3-A059-FE4E-BA84-0122CDC6E7CA}" srcOrd="1" destOrd="0" parTransId="{67A7E418-6D8B-A34C-94BB-2F82E40CFA4C}" sibTransId="{F53EB830-D801-7B4C-9EBF-5D73907561C3}"/>
    <dgm:cxn modelId="{554F176A-29BE-5940-8D32-9E33899E66D2}" type="presOf" srcId="{7255CBCA-E1BE-8741-8D2A-6975B594308D}" destId="{230341C4-BF06-EB4C-9B80-511B65AEC0D2}" srcOrd="1" destOrd="0" presId="urn:microsoft.com/office/officeart/2005/8/layout/hProcess4"/>
    <dgm:cxn modelId="{89A63A6C-483B-A444-A996-34100D1A00FD}" type="presOf" srcId="{CFFBD1D3-3C34-B04E-9989-AABB2AE1F909}" destId="{43DD04E1-E2EF-2C43-95D5-34CEE192048B}" srcOrd="0" destOrd="0" presId="urn:microsoft.com/office/officeart/2005/8/layout/hProcess4"/>
    <dgm:cxn modelId="{30D23880-5970-B246-BB71-C3098BC2C85A}" srcId="{D223A8F3-A059-FE4E-BA84-0122CDC6E7CA}" destId="{006CBC83-5D83-8042-B244-A4D43E779CFD}" srcOrd="0" destOrd="0" parTransId="{3B8677A2-D680-394A-B1E8-E2878FCC36FE}" sibTransId="{567FDA97-978D-4643-B2C8-0E5DD2F02669}"/>
    <dgm:cxn modelId="{75285E84-1A2E-7740-992E-FCAC7423B7E2}" srcId="{86724411-C622-D543-AEF0-7107564F13D9}" destId="{7255CBCA-E1BE-8741-8D2A-6975B594308D}" srcOrd="0" destOrd="0" parTransId="{291A6431-11F2-4142-9F43-84B150C4F302}" sibTransId="{BA76C0B2-A031-6A4B-BAE8-451615232352}"/>
    <dgm:cxn modelId="{B6197988-A2E3-C749-88BB-2F13C64BDB72}" type="presOf" srcId="{7A0F0E2D-F81F-5B4F-9078-C8AFCBC44FE2}" destId="{4F4545E9-C735-4F45-B793-95517853D2F2}" srcOrd="0" destOrd="1" presId="urn:microsoft.com/office/officeart/2005/8/layout/hProcess4"/>
    <dgm:cxn modelId="{4903DF89-4EBD-5F4F-B76C-39E425E99DAF}" type="presOf" srcId="{D85C4D06-378A-AD40-9687-B82AA895752B}" destId="{BED764C3-B2F1-4945-9987-82534E617405}" srcOrd="0" destOrd="0" presId="urn:microsoft.com/office/officeart/2005/8/layout/hProcess4"/>
    <dgm:cxn modelId="{B20C3A8C-A999-4244-B0D0-8ACFF45D90FB}" srcId="{14EEB7EB-6FFB-3442-BFB2-02509FE2E1BF}" destId="{63C1013A-39CF-E948-93B1-3AC7C57C1387}" srcOrd="0" destOrd="0" parTransId="{4A99AF9B-B55F-3541-8EAB-0E6EE21FE934}" sibTransId="{40AA298F-8C4C-9044-9EF5-9362BCAD27CB}"/>
    <dgm:cxn modelId="{6A68F28D-6B53-5F48-821E-E2EA85210BAA}" type="presOf" srcId="{86724411-C622-D543-AEF0-7107564F13D9}" destId="{482BB67F-6A11-7B47-9E59-7C46CF0DE255}" srcOrd="0" destOrd="0" presId="urn:microsoft.com/office/officeart/2005/8/layout/hProcess4"/>
    <dgm:cxn modelId="{E7D28294-3323-B94E-939F-3AD382F190CB}" srcId="{CFFBD1D3-3C34-B04E-9989-AABB2AE1F909}" destId="{D05AEB57-B468-324C-800A-0DF16B77FDDC}" srcOrd="1" destOrd="0" parTransId="{F702D948-3E08-2A4B-A2DD-48B64C17864D}" sibTransId="{5196B0EF-A2D0-814E-93AB-24248154F9EE}"/>
    <dgm:cxn modelId="{501D07C8-7796-D741-8D66-938EABA50406}" type="presOf" srcId="{63C1013A-39CF-E948-93B1-3AC7C57C1387}" destId="{32BD1CD8-FDE5-8A4C-B971-605E0003814E}" srcOrd="1" destOrd="0" presId="urn:microsoft.com/office/officeart/2005/8/layout/hProcess4"/>
    <dgm:cxn modelId="{CB05A8C8-919C-DB4C-9E9C-F8D8CF14A5B8}" srcId="{DA94950E-B080-6742-9597-4DDF4CC56EA0}" destId="{86724411-C622-D543-AEF0-7107564F13D9}" srcOrd="3" destOrd="0" parTransId="{1FC2CFBD-6B9E-2849-B71D-9A6A74650BCA}" sibTransId="{88A5ED2F-C57B-8C4F-86F7-1BACA64527BC}"/>
    <dgm:cxn modelId="{E16CB8CF-C499-924C-81A9-33192EC41131}" type="presOf" srcId="{FC244D5E-7800-B140-B9CA-75935271D2C4}" destId="{5A246202-A550-494C-A654-F20907B3375E}" srcOrd="0" destOrd="0" presId="urn:microsoft.com/office/officeart/2005/8/layout/hProcess4"/>
    <dgm:cxn modelId="{48D2BCD0-7F75-A84E-9C61-BA6C43B6CBCF}" type="presOf" srcId="{D05AEB57-B468-324C-800A-0DF16B77FDDC}" destId="{061AAD88-DFB6-BE44-B886-B24375B8E485}" srcOrd="1" destOrd="1" presId="urn:microsoft.com/office/officeart/2005/8/layout/hProcess4"/>
    <dgm:cxn modelId="{EB8113D2-BD8F-8E4D-B4C8-F3FF68E710F4}" srcId="{CFFBD1D3-3C34-B04E-9989-AABB2AE1F909}" destId="{ED00181D-CCD1-1E4C-A04E-C891F24ACE7C}" srcOrd="0" destOrd="0" parTransId="{7D8C8516-C8D8-B940-AB68-3D6E31845302}" sibTransId="{F62AAA2F-4537-4C4C-94FE-A297EBB0ED72}"/>
    <dgm:cxn modelId="{54575ED5-3D00-1645-96EB-165B5B8007BC}" type="presOf" srcId="{63C1013A-39CF-E948-93B1-3AC7C57C1387}" destId="{F0A6CBC8-DA43-294E-ADC8-05B595A90532}" srcOrd="0" destOrd="0" presId="urn:microsoft.com/office/officeart/2005/8/layout/hProcess4"/>
    <dgm:cxn modelId="{FE011CDC-3D12-414C-882C-6476691A328C}" type="presOf" srcId="{7B0CF76F-3451-6947-844B-0DECE9DE8005}" destId="{230341C4-BF06-EB4C-9B80-511B65AEC0D2}" srcOrd="1" destOrd="1" presId="urn:microsoft.com/office/officeart/2005/8/layout/hProcess4"/>
    <dgm:cxn modelId="{BCC0045D-9816-DB4F-9109-31E0E4FA8E8F}" type="presParOf" srcId="{740AE393-E21F-5147-9C62-DC6E8DA9CE74}" destId="{C9FE4D0A-6CBC-0D4F-B2FB-C0B88ED13807}" srcOrd="0" destOrd="0" presId="urn:microsoft.com/office/officeart/2005/8/layout/hProcess4"/>
    <dgm:cxn modelId="{1C56CFED-B719-FE45-90B9-515FC65B440B}" type="presParOf" srcId="{740AE393-E21F-5147-9C62-DC6E8DA9CE74}" destId="{27E614DA-CB72-3A45-9B7E-4643DC2782AA}" srcOrd="1" destOrd="0" presId="urn:microsoft.com/office/officeart/2005/8/layout/hProcess4"/>
    <dgm:cxn modelId="{410E2AF8-4E4A-1D46-9704-40678C1080FB}" type="presParOf" srcId="{740AE393-E21F-5147-9C62-DC6E8DA9CE74}" destId="{7F98E5D6-6D61-A547-B321-70D5D96D7156}" srcOrd="2" destOrd="0" presId="urn:microsoft.com/office/officeart/2005/8/layout/hProcess4"/>
    <dgm:cxn modelId="{E1C9D9A7-A737-AD46-B7DA-5E67F7617238}" type="presParOf" srcId="{7F98E5D6-6D61-A547-B321-70D5D96D7156}" destId="{F2BE0FEB-A5A8-6B48-A8E9-09A120E6B284}" srcOrd="0" destOrd="0" presId="urn:microsoft.com/office/officeart/2005/8/layout/hProcess4"/>
    <dgm:cxn modelId="{413F2BB9-F296-734E-94F9-25011E9F3700}" type="presParOf" srcId="{F2BE0FEB-A5A8-6B48-A8E9-09A120E6B284}" destId="{6065C1FA-CEE9-EA46-8B52-B291DBFD1067}" srcOrd="0" destOrd="0" presId="urn:microsoft.com/office/officeart/2005/8/layout/hProcess4"/>
    <dgm:cxn modelId="{D5BE3959-191B-4F40-A79D-ED4D1A367FBE}" type="presParOf" srcId="{F2BE0FEB-A5A8-6B48-A8E9-09A120E6B284}" destId="{767AA270-BC27-8340-9DF7-8ABDAEC87270}" srcOrd="1" destOrd="0" presId="urn:microsoft.com/office/officeart/2005/8/layout/hProcess4"/>
    <dgm:cxn modelId="{4277B333-E56B-4046-94BB-5F0C380781C1}" type="presParOf" srcId="{F2BE0FEB-A5A8-6B48-A8E9-09A120E6B284}" destId="{061AAD88-DFB6-BE44-B886-B24375B8E485}" srcOrd="2" destOrd="0" presId="urn:microsoft.com/office/officeart/2005/8/layout/hProcess4"/>
    <dgm:cxn modelId="{459ACA7E-24CA-7F43-91C0-B331B377F32F}" type="presParOf" srcId="{F2BE0FEB-A5A8-6B48-A8E9-09A120E6B284}" destId="{43DD04E1-E2EF-2C43-95D5-34CEE192048B}" srcOrd="3" destOrd="0" presId="urn:microsoft.com/office/officeart/2005/8/layout/hProcess4"/>
    <dgm:cxn modelId="{8AB68111-28E3-7849-A993-63BD9513E0C5}" type="presParOf" srcId="{F2BE0FEB-A5A8-6B48-A8E9-09A120E6B284}" destId="{BCDB7ABD-0BF0-A54C-A5C7-B43325F17B3F}" srcOrd="4" destOrd="0" presId="urn:microsoft.com/office/officeart/2005/8/layout/hProcess4"/>
    <dgm:cxn modelId="{687B8865-E241-0F4F-AC71-1F3689B73113}" type="presParOf" srcId="{7F98E5D6-6D61-A547-B321-70D5D96D7156}" destId="{BED764C3-B2F1-4945-9987-82534E617405}" srcOrd="1" destOrd="0" presId="urn:microsoft.com/office/officeart/2005/8/layout/hProcess4"/>
    <dgm:cxn modelId="{BC252A6F-10BE-864C-A9BA-DDDD907AFDA2}" type="presParOf" srcId="{7F98E5D6-6D61-A547-B321-70D5D96D7156}" destId="{A6D5C2F9-48B2-A34B-8C45-6769FEAFC5E8}" srcOrd="2" destOrd="0" presId="urn:microsoft.com/office/officeart/2005/8/layout/hProcess4"/>
    <dgm:cxn modelId="{84014FA0-3F23-9D46-A3C3-48758DD9B2A7}" type="presParOf" srcId="{A6D5C2F9-48B2-A34B-8C45-6769FEAFC5E8}" destId="{7928FC73-AA53-2E43-8C55-B93E10012A8A}" srcOrd="0" destOrd="0" presId="urn:microsoft.com/office/officeart/2005/8/layout/hProcess4"/>
    <dgm:cxn modelId="{53BA8179-6431-1F43-8F23-A32769F36465}" type="presParOf" srcId="{A6D5C2F9-48B2-A34B-8C45-6769FEAFC5E8}" destId="{4F4545E9-C735-4F45-B793-95517853D2F2}" srcOrd="1" destOrd="0" presId="urn:microsoft.com/office/officeart/2005/8/layout/hProcess4"/>
    <dgm:cxn modelId="{AF1ECCF7-506C-8043-907A-8D8EB90A8221}" type="presParOf" srcId="{A6D5C2F9-48B2-A34B-8C45-6769FEAFC5E8}" destId="{2DB30647-EE56-9441-9269-4E9CB7EB7827}" srcOrd="2" destOrd="0" presId="urn:microsoft.com/office/officeart/2005/8/layout/hProcess4"/>
    <dgm:cxn modelId="{AD543FFF-0CC0-B14C-8148-16D486366092}" type="presParOf" srcId="{A6D5C2F9-48B2-A34B-8C45-6769FEAFC5E8}" destId="{304CC535-CD3C-3443-8F82-568F1FA60F85}" srcOrd="3" destOrd="0" presId="urn:microsoft.com/office/officeart/2005/8/layout/hProcess4"/>
    <dgm:cxn modelId="{ECADBFD1-130D-2B42-88C8-D897B8C9B9CF}" type="presParOf" srcId="{A6D5C2F9-48B2-A34B-8C45-6769FEAFC5E8}" destId="{93855EB0-382B-474E-9143-49AC27226829}" srcOrd="4" destOrd="0" presId="urn:microsoft.com/office/officeart/2005/8/layout/hProcess4"/>
    <dgm:cxn modelId="{76BEDC5D-4CE8-6F4B-9837-D3622F54B0FC}" type="presParOf" srcId="{7F98E5D6-6D61-A547-B321-70D5D96D7156}" destId="{B53384E2-30F9-F540-AE15-A0F90FF0A4E7}" srcOrd="3" destOrd="0" presId="urn:microsoft.com/office/officeart/2005/8/layout/hProcess4"/>
    <dgm:cxn modelId="{674441B7-7036-924B-A58F-0615E36C2A41}" type="presParOf" srcId="{7F98E5D6-6D61-A547-B321-70D5D96D7156}" destId="{9B87FD84-C448-6A4F-8406-FEF8789310B5}" srcOrd="4" destOrd="0" presId="urn:microsoft.com/office/officeart/2005/8/layout/hProcess4"/>
    <dgm:cxn modelId="{74EB3A83-1DFA-484C-80CA-FAC3B3612461}" type="presParOf" srcId="{9B87FD84-C448-6A4F-8406-FEF8789310B5}" destId="{FCE4CE9E-EC24-EF49-A120-369EA9E77A57}" srcOrd="0" destOrd="0" presId="urn:microsoft.com/office/officeart/2005/8/layout/hProcess4"/>
    <dgm:cxn modelId="{6C17F52C-26D9-3F47-B7CA-AFA88A857352}" type="presParOf" srcId="{9B87FD84-C448-6A4F-8406-FEF8789310B5}" destId="{F0A6CBC8-DA43-294E-ADC8-05B595A90532}" srcOrd="1" destOrd="0" presId="urn:microsoft.com/office/officeart/2005/8/layout/hProcess4"/>
    <dgm:cxn modelId="{3206D70F-97FE-AC4B-BFFC-6CD943B38873}" type="presParOf" srcId="{9B87FD84-C448-6A4F-8406-FEF8789310B5}" destId="{32BD1CD8-FDE5-8A4C-B971-605E0003814E}" srcOrd="2" destOrd="0" presId="urn:microsoft.com/office/officeart/2005/8/layout/hProcess4"/>
    <dgm:cxn modelId="{7C9CEA7B-2E9F-FB4A-80F0-B54139838DBE}" type="presParOf" srcId="{9B87FD84-C448-6A4F-8406-FEF8789310B5}" destId="{4EF30B0E-8F40-FB4E-8D5E-CE778710B4C8}" srcOrd="3" destOrd="0" presId="urn:microsoft.com/office/officeart/2005/8/layout/hProcess4"/>
    <dgm:cxn modelId="{A541483A-3D56-9345-A033-11046A01D915}" type="presParOf" srcId="{9B87FD84-C448-6A4F-8406-FEF8789310B5}" destId="{885D8D5B-AFF8-7A44-A1F0-5868E5BCDC1E}" srcOrd="4" destOrd="0" presId="urn:microsoft.com/office/officeart/2005/8/layout/hProcess4"/>
    <dgm:cxn modelId="{9AFCB6C1-CCDD-C24F-B7B8-1CA98BD6D433}" type="presParOf" srcId="{7F98E5D6-6D61-A547-B321-70D5D96D7156}" destId="{5A246202-A550-494C-A654-F20907B3375E}" srcOrd="5" destOrd="0" presId="urn:microsoft.com/office/officeart/2005/8/layout/hProcess4"/>
    <dgm:cxn modelId="{1ECC090F-CA0F-4848-AEB1-6D2A5DA0FBB5}" type="presParOf" srcId="{7F98E5D6-6D61-A547-B321-70D5D96D7156}" destId="{3489FD69-9BA1-3742-822A-600535F98FE6}" srcOrd="6" destOrd="0" presId="urn:microsoft.com/office/officeart/2005/8/layout/hProcess4"/>
    <dgm:cxn modelId="{39ED0B74-5722-D348-8237-5673FA21F6E0}" type="presParOf" srcId="{3489FD69-9BA1-3742-822A-600535F98FE6}" destId="{78C8A784-4E33-174E-9E44-C1663D71629C}" srcOrd="0" destOrd="0" presId="urn:microsoft.com/office/officeart/2005/8/layout/hProcess4"/>
    <dgm:cxn modelId="{422A0D7E-2CD5-804B-A7C4-F66FB4D8E537}" type="presParOf" srcId="{3489FD69-9BA1-3742-822A-600535F98FE6}" destId="{FC63F893-807D-7D49-9C23-B768F1A0EC27}" srcOrd="1" destOrd="0" presId="urn:microsoft.com/office/officeart/2005/8/layout/hProcess4"/>
    <dgm:cxn modelId="{A244B531-25C7-C94E-A6DE-85A805223B97}" type="presParOf" srcId="{3489FD69-9BA1-3742-822A-600535F98FE6}" destId="{230341C4-BF06-EB4C-9B80-511B65AEC0D2}" srcOrd="2" destOrd="0" presId="urn:microsoft.com/office/officeart/2005/8/layout/hProcess4"/>
    <dgm:cxn modelId="{E1C1D79F-777B-D540-8BE0-BA5D665E409C}" type="presParOf" srcId="{3489FD69-9BA1-3742-822A-600535F98FE6}" destId="{482BB67F-6A11-7B47-9E59-7C46CF0DE255}" srcOrd="3" destOrd="0" presId="urn:microsoft.com/office/officeart/2005/8/layout/hProcess4"/>
    <dgm:cxn modelId="{57284018-10DF-0C4E-A3D0-6DC2EA292F2B}" type="presParOf" srcId="{3489FD69-9BA1-3742-822A-600535F98FE6}" destId="{065E51A0-8831-804F-B1EE-B7A359D783B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143C2A2-1619-044E-8D08-1A32A9C97F3B}" type="doc">
      <dgm:prSet loTypeId="urn:microsoft.com/office/officeart/2005/8/layout/process3" loCatId="" qsTypeId="urn:microsoft.com/office/officeart/2005/8/quickstyle/simple1" qsCatId="simple" csTypeId="urn:microsoft.com/office/officeart/2005/8/colors/colorful1" csCatId="colorful" phldr="1"/>
      <dgm:spPr/>
      <dgm:t>
        <a:bodyPr/>
        <a:lstStyle/>
        <a:p>
          <a:endParaRPr lang="en-US"/>
        </a:p>
      </dgm:t>
    </dgm:pt>
    <dgm:pt modelId="{A3C7FEF7-8F8A-7C4D-8BFB-070F7ACBA580}">
      <dgm:prSet phldrT="[Text]" custT="1"/>
      <dgm:spPr>
        <a:solidFill>
          <a:schemeClr val="accent6"/>
        </a:solidFill>
      </dgm:spPr>
      <dgm:t>
        <a:bodyPr/>
        <a:lstStyle/>
        <a:p>
          <a:r>
            <a:rPr lang="en-US" sz="2400" b="0" dirty="0"/>
            <a:t>Preparing</a:t>
          </a:r>
        </a:p>
      </dgm:t>
    </dgm:pt>
    <dgm:pt modelId="{CE6C1A86-C8A5-5347-8291-80CE6D5410B2}" type="parTrans" cxnId="{3481FAAB-64C0-F24A-93AD-80F25BCEB175}">
      <dgm:prSet/>
      <dgm:spPr/>
      <dgm:t>
        <a:bodyPr/>
        <a:lstStyle/>
        <a:p>
          <a:endParaRPr lang="en-US"/>
        </a:p>
      </dgm:t>
    </dgm:pt>
    <dgm:pt modelId="{FB99DB24-F9FD-8443-AFB1-9D55C94FF58B}" type="sibTrans" cxnId="{3481FAAB-64C0-F24A-93AD-80F25BCEB175}">
      <dgm:prSet/>
      <dgm:spPr/>
      <dgm:t>
        <a:bodyPr/>
        <a:lstStyle/>
        <a:p>
          <a:endParaRPr lang="en-US" dirty="0"/>
        </a:p>
      </dgm:t>
    </dgm:pt>
    <dgm:pt modelId="{12F885F3-B605-8A48-917A-2C3540EC454C}">
      <dgm:prSet phldrT="[Text]" custT="1"/>
      <dgm:spPr>
        <a:solidFill>
          <a:schemeClr val="accent1"/>
        </a:solidFill>
      </dgm:spPr>
      <dgm:t>
        <a:bodyPr/>
        <a:lstStyle/>
        <a:p>
          <a:r>
            <a:rPr lang="en-US" sz="2400" b="0" dirty="0"/>
            <a:t>Experiencing</a:t>
          </a:r>
        </a:p>
      </dgm:t>
    </dgm:pt>
    <dgm:pt modelId="{5DC497C2-2423-F041-A952-DD98741A9871}" type="parTrans" cxnId="{16D69E4D-2CC4-9849-8B27-9462717A8A38}">
      <dgm:prSet/>
      <dgm:spPr/>
      <dgm:t>
        <a:bodyPr/>
        <a:lstStyle/>
        <a:p>
          <a:endParaRPr lang="en-US"/>
        </a:p>
      </dgm:t>
    </dgm:pt>
    <dgm:pt modelId="{40F5F970-D0A1-0E46-A4A0-D3C3E9C3669F}" type="sibTrans" cxnId="{16D69E4D-2CC4-9849-8B27-9462717A8A38}">
      <dgm:prSet/>
      <dgm:spPr>
        <a:solidFill>
          <a:schemeClr val="accent2"/>
        </a:solidFill>
      </dgm:spPr>
      <dgm:t>
        <a:bodyPr/>
        <a:lstStyle/>
        <a:p>
          <a:endParaRPr lang="en-US" dirty="0"/>
        </a:p>
      </dgm:t>
    </dgm:pt>
    <dgm:pt modelId="{18DC11E8-0163-8E46-AFCC-240CCA20B620}">
      <dgm:prSet phldrT="[Text]" custT="1"/>
      <dgm:spPr>
        <a:solidFill>
          <a:srgbClr val="C00000"/>
        </a:solidFill>
      </dgm:spPr>
      <dgm:t>
        <a:bodyPr/>
        <a:lstStyle/>
        <a:p>
          <a:r>
            <a:rPr lang="en-US" sz="2400" b="0" dirty="0"/>
            <a:t>Living</a:t>
          </a:r>
        </a:p>
      </dgm:t>
    </dgm:pt>
    <dgm:pt modelId="{A0FA67A9-2737-DD4F-8A3C-4D5C23FFBEC8}" type="parTrans" cxnId="{82D714D4-FD24-C749-B863-96EE33B4C1AE}">
      <dgm:prSet/>
      <dgm:spPr/>
      <dgm:t>
        <a:bodyPr/>
        <a:lstStyle/>
        <a:p>
          <a:endParaRPr lang="en-US"/>
        </a:p>
      </dgm:t>
    </dgm:pt>
    <dgm:pt modelId="{AA5ED947-795E-6047-92D8-A38FD9D471D2}" type="sibTrans" cxnId="{82D714D4-FD24-C749-B863-96EE33B4C1AE}">
      <dgm:prSet/>
      <dgm:spPr/>
      <dgm:t>
        <a:bodyPr/>
        <a:lstStyle/>
        <a:p>
          <a:endParaRPr lang="en-US"/>
        </a:p>
      </dgm:t>
    </dgm:pt>
    <dgm:pt modelId="{0E4303F2-4C95-374A-9382-C7B208F63610}">
      <dgm:prSet phldrT="[Text]"/>
      <dgm:spPr/>
      <dgm:t>
        <a:bodyPr/>
        <a:lstStyle/>
        <a:p>
          <a:r>
            <a:rPr lang="en-US" dirty="0"/>
            <a:t>How will you sustain/extend the event? </a:t>
          </a:r>
        </a:p>
      </dgm:t>
    </dgm:pt>
    <dgm:pt modelId="{89F1FA9F-3667-0941-8ED6-4B7F62606ED9}" type="sibTrans" cxnId="{14621F71-2585-4846-84BF-4B4630DA868A}">
      <dgm:prSet/>
      <dgm:spPr/>
      <dgm:t>
        <a:bodyPr/>
        <a:lstStyle/>
        <a:p>
          <a:endParaRPr lang="en-US"/>
        </a:p>
      </dgm:t>
    </dgm:pt>
    <dgm:pt modelId="{5CA0AC57-9D4D-5845-A576-241680D24032}" type="parTrans" cxnId="{14621F71-2585-4846-84BF-4B4630DA868A}">
      <dgm:prSet/>
      <dgm:spPr/>
      <dgm:t>
        <a:bodyPr/>
        <a:lstStyle/>
        <a:p>
          <a:endParaRPr lang="en-US"/>
        </a:p>
      </dgm:t>
    </dgm:pt>
    <dgm:pt modelId="{82CFD787-7BCE-CA41-A00E-5E986041FCB4}">
      <dgm:prSet phldrT="[Text]"/>
      <dgm:spPr/>
      <dgm:t>
        <a:bodyPr/>
        <a:lstStyle/>
        <a:p>
          <a:r>
            <a:rPr lang="en-US" dirty="0"/>
            <a:t>How will you design the event? </a:t>
          </a:r>
        </a:p>
      </dgm:t>
    </dgm:pt>
    <dgm:pt modelId="{128B4C18-E027-3344-9A44-F5E9572D9455}" type="sibTrans" cxnId="{611D575E-CB39-944D-B4FD-B060068FB7A1}">
      <dgm:prSet/>
      <dgm:spPr/>
      <dgm:t>
        <a:bodyPr/>
        <a:lstStyle/>
        <a:p>
          <a:endParaRPr lang="en-US"/>
        </a:p>
      </dgm:t>
    </dgm:pt>
    <dgm:pt modelId="{24674CFE-53E8-E341-87F9-61438DC87201}" type="parTrans" cxnId="{611D575E-CB39-944D-B4FD-B060068FB7A1}">
      <dgm:prSet/>
      <dgm:spPr/>
      <dgm:t>
        <a:bodyPr/>
        <a:lstStyle/>
        <a:p>
          <a:endParaRPr lang="en-US"/>
        </a:p>
      </dgm:t>
    </dgm:pt>
    <dgm:pt modelId="{9547B376-E454-B646-A430-BE0C56696F92}">
      <dgm:prSet phldrT="[Text]"/>
      <dgm:spPr/>
      <dgm:t>
        <a:bodyPr/>
        <a:lstStyle/>
        <a:p>
          <a:r>
            <a:rPr lang="en-US" dirty="0"/>
            <a:t>What types of experiences, programming, activities, and resources will you develop to prepare people for the event? </a:t>
          </a:r>
        </a:p>
      </dgm:t>
    </dgm:pt>
    <dgm:pt modelId="{3CE8536A-9CC0-0046-B763-147EB8BBAB6F}" type="sibTrans" cxnId="{B632E316-A391-914A-B296-5AFE923896E0}">
      <dgm:prSet/>
      <dgm:spPr/>
      <dgm:t>
        <a:bodyPr/>
        <a:lstStyle/>
        <a:p>
          <a:endParaRPr lang="en-US"/>
        </a:p>
      </dgm:t>
    </dgm:pt>
    <dgm:pt modelId="{0547FA50-FE50-464C-9BE3-334DEFFAE586}" type="parTrans" cxnId="{B632E316-A391-914A-B296-5AFE923896E0}">
      <dgm:prSet/>
      <dgm:spPr/>
      <dgm:t>
        <a:bodyPr/>
        <a:lstStyle/>
        <a:p>
          <a:endParaRPr lang="en-US"/>
        </a:p>
      </dgm:t>
    </dgm:pt>
    <dgm:pt modelId="{CC61B947-1900-5047-9686-6ACA6043DA99}">
      <dgm:prSet phldrT="[Text]"/>
      <dgm:spPr/>
      <dgm:t>
        <a:bodyPr/>
        <a:lstStyle/>
        <a:p>
          <a:r>
            <a:rPr lang="en-US" dirty="0"/>
            <a:t>How will you engage age groups, families, and the faith community? </a:t>
          </a:r>
        </a:p>
      </dgm:t>
    </dgm:pt>
    <dgm:pt modelId="{827BA0F2-1715-E54B-9536-0BE5B665D349}" type="parTrans" cxnId="{BF09B3DE-B657-C94A-B3B9-A65B915EA012}">
      <dgm:prSet/>
      <dgm:spPr/>
      <dgm:t>
        <a:bodyPr/>
        <a:lstStyle/>
        <a:p>
          <a:endParaRPr lang="en-US"/>
        </a:p>
      </dgm:t>
    </dgm:pt>
    <dgm:pt modelId="{A6F804E0-CA6E-9846-A79D-B55762EBE4C2}" type="sibTrans" cxnId="{BF09B3DE-B657-C94A-B3B9-A65B915EA012}">
      <dgm:prSet/>
      <dgm:spPr/>
      <dgm:t>
        <a:bodyPr/>
        <a:lstStyle/>
        <a:p>
          <a:endParaRPr lang="en-US"/>
        </a:p>
      </dgm:t>
    </dgm:pt>
    <dgm:pt modelId="{CB7312D9-849B-7043-9F59-E452400FABDA}">
      <dgm:prSet phldrT="[Text]"/>
      <dgm:spPr/>
      <dgm:t>
        <a:bodyPr/>
        <a:lstStyle/>
        <a:p>
          <a:r>
            <a:rPr lang="en-US" dirty="0"/>
            <a:t>What types of experiences, programs, activities, and  resources will you offer people? </a:t>
          </a:r>
        </a:p>
      </dgm:t>
    </dgm:pt>
    <dgm:pt modelId="{8E3AEB97-A610-1E44-B131-A22FCEB8D317}" type="parTrans" cxnId="{2F0DDE8A-839E-0649-953C-2A0735BE6317}">
      <dgm:prSet/>
      <dgm:spPr/>
      <dgm:t>
        <a:bodyPr/>
        <a:lstStyle/>
        <a:p>
          <a:endParaRPr lang="en-US"/>
        </a:p>
      </dgm:t>
    </dgm:pt>
    <dgm:pt modelId="{F7CCC638-6F9E-FD46-B74B-90601E0B646C}" type="sibTrans" cxnId="{2F0DDE8A-839E-0649-953C-2A0735BE6317}">
      <dgm:prSet/>
      <dgm:spPr/>
      <dgm:t>
        <a:bodyPr/>
        <a:lstStyle/>
        <a:p>
          <a:endParaRPr lang="en-US"/>
        </a:p>
      </dgm:t>
    </dgm:pt>
    <dgm:pt modelId="{58C19DCF-92BE-4A4F-B23F-A71C968F2268}">
      <dgm:prSet phldrT="[Text]"/>
      <dgm:spPr/>
      <dgm:t>
        <a:bodyPr/>
        <a:lstStyle/>
        <a:p>
          <a:r>
            <a:rPr lang="en-US" dirty="0"/>
            <a:t>Independent, small group, large group</a:t>
          </a:r>
        </a:p>
      </dgm:t>
    </dgm:pt>
    <dgm:pt modelId="{9C335535-626A-8346-B88A-A633D4536206}" type="parTrans" cxnId="{6898DF31-1C60-9F45-B86E-C849CA1807C6}">
      <dgm:prSet/>
      <dgm:spPr/>
      <dgm:t>
        <a:bodyPr/>
        <a:lstStyle/>
        <a:p>
          <a:endParaRPr lang="en-US"/>
        </a:p>
      </dgm:t>
    </dgm:pt>
    <dgm:pt modelId="{B016C9DE-480D-1247-A56F-7225E47EC3F6}" type="sibTrans" cxnId="{6898DF31-1C60-9F45-B86E-C849CA1807C6}">
      <dgm:prSet/>
      <dgm:spPr/>
      <dgm:t>
        <a:bodyPr/>
        <a:lstStyle/>
        <a:p>
          <a:endParaRPr lang="en-US"/>
        </a:p>
      </dgm:t>
    </dgm:pt>
    <dgm:pt modelId="{D30624F6-D42A-9D47-B16B-18AB9599AC8F}">
      <dgm:prSet phldrT="[Text]"/>
      <dgm:spPr/>
      <dgm:t>
        <a:bodyPr/>
        <a:lstStyle/>
        <a:p>
          <a:r>
            <a:rPr lang="en-US" dirty="0"/>
            <a:t>Playlists</a:t>
          </a:r>
        </a:p>
      </dgm:t>
    </dgm:pt>
    <dgm:pt modelId="{6FC1A1DF-2E97-F548-9C3A-A31B9F2E727D}" type="parTrans" cxnId="{91D5014B-35C3-B94E-9D90-1D38963813BB}">
      <dgm:prSet/>
      <dgm:spPr/>
      <dgm:t>
        <a:bodyPr/>
        <a:lstStyle/>
        <a:p>
          <a:endParaRPr lang="en-US"/>
        </a:p>
      </dgm:t>
    </dgm:pt>
    <dgm:pt modelId="{0D6A989A-0309-9A4F-9C15-62C5EFC61BE8}" type="sibTrans" cxnId="{91D5014B-35C3-B94E-9D90-1D38963813BB}">
      <dgm:prSet/>
      <dgm:spPr/>
      <dgm:t>
        <a:bodyPr/>
        <a:lstStyle/>
        <a:p>
          <a:endParaRPr lang="en-US"/>
        </a:p>
      </dgm:t>
    </dgm:pt>
    <dgm:pt modelId="{6B50F9D9-61B6-2C48-A297-5BD5ABBB9244}">
      <dgm:prSet phldrT="[Text]"/>
      <dgm:spPr/>
      <dgm:t>
        <a:bodyPr/>
        <a:lstStyle/>
        <a:p>
          <a:r>
            <a:rPr lang="en-US" dirty="0"/>
            <a:t>Independent, small group, large group</a:t>
          </a:r>
        </a:p>
      </dgm:t>
    </dgm:pt>
    <dgm:pt modelId="{BC73022B-08DC-B542-9C52-F04B9AE61D23}" type="parTrans" cxnId="{880B2D3B-17C4-8A4E-A8D7-D96BD60F84E5}">
      <dgm:prSet/>
      <dgm:spPr/>
      <dgm:t>
        <a:bodyPr/>
        <a:lstStyle/>
        <a:p>
          <a:endParaRPr lang="en-US"/>
        </a:p>
      </dgm:t>
    </dgm:pt>
    <dgm:pt modelId="{3CE24A0D-CF76-3641-8044-62ACE381AA5A}" type="sibTrans" cxnId="{880B2D3B-17C4-8A4E-A8D7-D96BD60F84E5}">
      <dgm:prSet/>
      <dgm:spPr/>
      <dgm:t>
        <a:bodyPr/>
        <a:lstStyle/>
        <a:p>
          <a:endParaRPr lang="en-US"/>
        </a:p>
      </dgm:t>
    </dgm:pt>
    <dgm:pt modelId="{7059D33E-7F6F-B349-8928-FE692A4A5FB0}">
      <dgm:prSet phldrT="[Text]"/>
      <dgm:spPr/>
      <dgm:t>
        <a:bodyPr/>
        <a:lstStyle/>
        <a:p>
          <a:r>
            <a:rPr lang="en-US" dirty="0"/>
            <a:t>Blended </a:t>
          </a:r>
        </a:p>
      </dgm:t>
    </dgm:pt>
    <dgm:pt modelId="{AE5BB643-A964-824B-9663-9E5212C0A558}" type="parTrans" cxnId="{0E1E5FAF-95C0-7E42-B0B2-0D4D2B2464AF}">
      <dgm:prSet/>
      <dgm:spPr/>
      <dgm:t>
        <a:bodyPr/>
        <a:lstStyle/>
        <a:p>
          <a:endParaRPr lang="en-US"/>
        </a:p>
      </dgm:t>
    </dgm:pt>
    <dgm:pt modelId="{316775BC-3B27-6943-B814-D15953B45C51}" type="sibTrans" cxnId="{0E1E5FAF-95C0-7E42-B0B2-0D4D2B2464AF}">
      <dgm:prSet/>
      <dgm:spPr/>
      <dgm:t>
        <a:bodyPr/>
        <a:lstStyle/>
        <a:p>
          <a:endParaRPr lang="en-US"/>
        </a:p>
      </dgm:t>
    </dgm:pt>
    <dgm:pt modelId="{514958F2-E1C1-EE49-AA74-4723AB638B49}">
      <dgm:prSet phldrT="[Text]"/>
      <dgm:spPr/>
      <dgm:t>
        <a:bodyPr/>
        <a:lstStyle/>
        <a:p>
          <a:r>
            <a:rPr lang="en-US" dirty="0"/>
            <a:t>Playlists</a:t>
          </a:r>
        </a:p>
      </dgm:t>
    </dgm:pt>
    <dgm:pt modelId="{8AF34850-02B8-784D-B31B-6DAB20760C24}" type="parTrans" cxnId="{87C22307-3D8C-8C4C-8FA1-45D03B6FD464}">
      <dgm:prSet/>
      <dgm:spPr/>
      <dgm:t>
        <a:bodyPr/>
        <a:lstStyle/>
        <a:p>
          <a:endParaRPr lang="en-US"/>
        </a:p>
      </dgm:t>
    </dgm:pt>
    <dgm:pt modelId="{7C1963BF-3257-294B-8D1C-B685572838E5}" type="sibTrans" cxnId="{87C22307-3D8C-8C4C-8FA1-45D03B6FD464}">
      <dgm:prSet/>
      <dgm:spPr/>
      <dgm:t>
        <a:bodyPr/>
        <a:lstStyle/>
        <a:p>
          <a:endParaRPr lang="en-US"/>
        </a:p>
      </dgm:t>
    </dgm:pt>
    <dgm:pt modelId="{DD513193-24B7-4048-911F-20C15674F065}">
      <dgm:prSet phldrT="[Text]"/>
      <dgm:spPr/>
      <dgm:t>
        <a:bodyPr/>
        <a:lstStyle/>
        <a:p>
          <a:r>
            <a:rPr lang="en-US" dirty="0"/>
            <a:t>Blended</a:t>
          </a:r>
        </a:p>
      </dgm:t>
    </dgm:pt>
    <dgm:pt modelId="{4F144F6A-B39E-9D43-A184-C2557676B72B}" type="parTrans" cxnId="{95F7D7CB-EB78-5E42-AF6A-137DEF875404}">
      <dgm:prSet/>
      <dgm:spPr/>
      <dgm:t>
        <a:bodyPr/>
        <a:lstStyle/>
        <a:p>
          <a:endParaRPr lang="en-US"/>
        </a:p>
      </dgm:t>
    </dgm:pt>
    <dgm:pt modelId="{36B5315B-FD24-C348-B479-4CA6ADCFA2B6}" type="sibTrans" cxnId="{95F7D7CB-EB78-5E42-AF6A-137DEF875404}">
      <dgm:prSet/>
      <dgm:spPr/>
      <dgm:t>
        <a:bodyPr/>
        <a:lstStyle/>
        <a:p>
          <a:endParaRPr lang="en-US"/>
        </a:p>
      </dgm:t>
    </dgm:pt>
    <dgm:pt modelId="{80770A7A-D614-F443-99F2-6C8A7E08AA6B}" type="pres">
      <dgm:prSet presAssocID="{2143C2A2-1619-044E-8D08-1A32A9C97F3B}" presName="linearFlow" presStyleCnt="0">
        <dgm:presLayoutVars>
          <dgm:dir/>
          <dgm:animLvl val="lvl"/>
          <dgm:resizeHandles val="exact"/>
        </dgm:presLayoutVars>
      </dgm:prSet>
      <dgm:spPr/>
    </dgm:pt>
    <dgm:pt modelId="{73337A43-1805-EB47-85E3-04FF85E15B98}" type="pres">
      <dgm:prSet presAssocID="{A3C7FEF7-8F8A-7C4D-8BFB-070F7ACBA580}" presName="composite" presStyleCnt="0"/>
      <dgm:spPr/>
    </dgm:pt>
    <dgm:pt modelId="{2ECC7103-EEF1-0C41-B0A4-113F143DCFF2}" type="pres">
      <dgm:prSet presAssocID="{A3C7FEF7-8F8A-7C4D-8BFB-070F7ACBA580}" presName="parTx" presStyleLbl="node1" presStyleIdx="0" presStyleCnt="3">
        <dgm:presLayoutVars>
          <dgm:chMax val="0"/>
          <dgm:chPref val="0"/>
          <dgm:bulletEnabled val="1"/>
        </dgm:presLayoutVars>
      </dgm:prSet>
      <dgm:spPr/>
    </dgm:pt>
    <dgm:pt modelId="{B9A59EA6-4FD0-304A-965E-725B92410C8C}" type="pres">
      <dgm:prSet presAssocID="{A3C7FEF7-8F8A-7C4D-8BFB-070F7ACBA580}" presName="parSh" presStyleLbl="node1" presStyleIdx="0" presStyleCnt="3" custScaleY="163168" custLinFactNeighborY="-32739"/>
      <dgm:spPr/>
    </dgm:pt>
    <dgm:pt modelId="{F652A58A-4EA8-794D-8910-C5E1F4F143AD}" type="pres">
      <dgm:prSet presAssocID="{A3C7FEF7-8F8A-7C4D-8BFB-070F7ACBA580}" presName="desTx" presStyleLbl="fgAcc1" presStyleIdx="0" presStyleCnt="3" custScaleY="107820">
        <dgm:presLayoutVars>
          <dgm:bulletEnabled val="1"/>
        </dgm:presLayoutVars>
      </dgm:prSet>
      <dgm:spPr/>
    </dgm:pt>
    <dgm:pt modelId="{D4D0BEAF-9C17-6F4E-81D7-F30B24694092}" type="pres">
      <dgm:prSet presAssocID="{FB99DB24-F9FD-8443-AFB1-9D55C94FF58B}" presName="sibTrans" presStyleLbl="sibTrans2D1" presStyleIdx="0" presStyleCnt="2"/>
      <dgm:spPr/>
    </dgm:pt>
    <dgm:pt modelId="{750071E5-6347-2A4F-B8E5-347043A3364F}" type="pres">
      <dgm:prSet presAssocID="{FB99DB24-F9FD-8443-AFB1-9D55C94FF58B}" presName="connTx" presStyleLbl="sibTrans2D1" presStyleIdx="0" presStyleCnt="2"/>
      <dgm:spPr/>
    </dgm:pt>
    <dgm:pt modelId="{2E4F5387-FBA6-9347-9DC3-C5102D518AD2}" type="pres">
      <dgm:prSet presAssocID="{12F885F3-B605-8A48-917A-2C3540EC454C}" presName="composite" presStyleCnt="0"/>
      <dgm:spPr/>
    </dgm:pt>
    <dgm:pt modelId="{38EE305E-5515-CE41-B9A5-F488F183923D}" type="pres">
      <dgm:prSet presAssocID="{12F885F3-B605-8A48-917A-2C3540EC454C}" presName="parTx" presStyleLbl="node1" presStyleIdx="0" presStyleCnt="3">
        <dgm:presLayoutVars>
          <dgm:chMax val="0"/>
          <dgm:chPref val="0"/>
          <dgm:bulletEnabled val="1"/>
        </dgm:presLayoutVars>
      </dgm:prSet>
      <dgm:spPr/>
    </dgm:pt>
    <dgm:pt modelId="{903BB4D4-035A-8A4B-BCC4-387AA4BB252F}" type="pres">
      <dgm:prSet presAssocID="{12F885F3-B605-8A48-917A-2C3540EC454C}" presName="parSh" presStyleLbl="node1" presStyleIdx="1" presStyleCnt="3" custScaleX="116055" custScaleY="158449" custLinFactNeighborY="-31180"/>
      <dgm:spPr/>
    </dgm:pt>
    <dgm:pt modelId="{81B9E74A-693A-B141-992F-B5BC49893346}" type="pres">
      <dgm:prSet presAssocID="{12F885F3-B605-8A48-917A-2C3540EC454C}" presName="desTx" presStyleLbl="fgAcc1" presStyleIdx="1" presStyleCnt="3" custScaleY="106806">
        <dgm:presLayoutVars>
          <dgm:bulletEnabled val="1"/>
        </dgm:presLayoutVars>
      </dgm:prSet>
      <dgm:spPr/>
    </dgm:pt>
    <dgm:pt modelId="{F330B9F8-CA94-9546-A7D8-48A8F737FF7D}" type="pres">
      <dgm:prSet presAssocID="{40F5F970-D0A1-0E46-A4A0-D3C3E9C3669F}" presName="sibTrans" presStyleLbl="sibTrans2D1" presStyleIdx="1" presStyleCnt="2"/>
      <dgm:spPr/>
    </dgm:pt>
    <dgm:pt modelId="{DF6F322F-43C0-F94B-AC44-82C4F65BC190}" type="pres">
      <dgm:prSet presAssocID="{40F5F970-D0A1-0E46-A4A0-D3C3E9C3669F}" presName="connTx" presStyleLbl="sibTrans2D1" presStyleIdx="1" presStyleCnt="2"/>
      <dgm:spPr/>
    </dgm:pt>
    <dgm:pt modelId="{AD437123-DDF2-2945-88B7-B19DCC1E6010}" type="pres">
      <dgm:prSet presAssocID="{18DC11E8-0163-8E46-AFCC-240CCA20B620}" presName="composite" presStyleCnt="0"/>
      <dgm:spPr/>
    </dgm:pt>
    <dgm:pt modelId="{3E5FDC1D-3402-4B40-9CA5-6E6488274921}" type="pres">
      <dgm:prSet presAssocID="{18DC11E8-0163-8E46-AFCC-240CCA20B620}" presName="parTx" presStyleLbl="node1" presStyleIdx="1" presStyleCnt="3">
        <dgm:presLayoutVars>
          <dgm:chMax val="0"/>
          <dgm:chPref val="0"/>
          <dgm:bulletEnabled val="1"/>
        </dgm:presLayoutVars>
      </dgm:prSet>
      <dgm:spPr/>
    </dgm:pt>
    <dgm:pt modelId="{D7CB8B83-CB94-D643-BAB2-B20E1634AECF}" type="pres">
      <dgm:prSet presAssocID="{18DC11E8-0163-8E46-AFCC-240CCA20B620}" presName="parSh" presStyleLbl="node1" presStyleIdx="2" presStyleCnt="3" custScaleY="155446" custLinFactNeighborY="-31180"/>
      <dgm:spPr/>
    </dgm:pt>
    <dgm:pt modelId="{BBBF81FD-88E1-C04F-947E-06BE49D30EB7}" type="pres">
      <dgm:prSet presAssocID="{18DC11E8-0163-8E46-AFCC-240CCA20B620}" presName="desTx" presStyleLbl="fgAcc1" presStyleIdx="2" presStyleCnt="3" custScaleY="106806">
        <dgm:presLayoutVars>
          <dgm:bulletEnabled val="1"/>
        </dgm:presLayoutVars>
      </dgm:prSet>
      <dgm:spPr/>
    </dgm:pt>
  </dgm:ptLst>
  <dgm:cxnLst>
    <dgm:cxn modelId="{87C22307-3D8C-8C4C-8FA1-45D03B6FD464}" srcId="{18DC11E8-0163-8E46-AFCC-240CCA20B620}" destId="{514958F2-E1C1-EE49-AA74-4723AB638B49}" srcOrd="4" destOrd="0" parTransId="{8AF34850-02B8-784D-B31B-6DAB20760C24}" sibTransId="{7C1963BF-3257-294B-8D1C-B685572838E5}"/>
    <dgm:cxn modelId="{B632E316-A391-914A-B296-5AFE923896E0}" srcId="{A3C7FEF7-8F8A-7C4D-8BFB-070F7ACBA580}" destId="{9547B376-E454-B646-A430-BE0C56696F92}" srcOrd="0" destOrd="0" parTransId="{0547FA50-FE50-464C-9BE3-334DEFFAE586}" sibTransId="{3CE8536A-9CC0-0046-B763-147EB8BBAB6F}"/>
    <dgm:cxn modelId="{6898DF31-1C60-9F45-B86E-C849CA1807C6}" srcId="{A3C7FEF7-8F8A-7C4D-8BFB-070F7ACBA580}" destId="{58C19DCF-92BE-4A4F-B23F-A71C968F2268}" srcOrd="1" destOrd="0" parTransId="{9C335535-626A-8346-B88A-A633D4536206}" sibTransId="{B016C9DE-480D-1247-A56F-7225E47EC3F6}"/>
    <dgm:cxn modelId="{880B2D3B-17C4-8A4E-A8D7-D96BD60F84E5}" srcId="{18DC11E8-0163-8E46-AFCC-240CCA20B620}" destId="{6B50F9D9-61B6-2C48-A297-5BD5ABBB9244}" srcOrd="2" destOrd="0" parTransId="{BC73022B-08DC-B542-9C52-F04B9AE61D23}" sibTransId="{3CE24A0D-CF76-3641-8044-62ACE381AA5A}"/>
    <dgm:cxn modelId="{B4E4F640-6D24-EB47-8845-9ABF51B46D1F}" type="presOf" srcId="{DD513193-24B7-4048-911F-20C15674F065}" destId="{BBBF81FD-88E1-C04F-947E-06BE49D30EB7}" srcOrd="0" destOrd="3" presId="urn:microsoft.com/office/officeart/2005/8/layout/process3"/>
    <dgm:cxn modelId="{91D5014B-35C3-B94E-9D90-1D38963813BB}" srcId="{A3C7FEF7-8F8A-7C4D-8BFB-070F7ACBA580}" destId="{D30624F6-D42A-9D47-B16B-18AB9599AC8F}" srcOrd="3" destOrd="0" parTransId="{6FC1A1DF-2E97-F548-9C3A-A31B9F2E727D}" sibTransId="{0D6A989A-0309-9A4F-9C15-62C5EFC61BE8}"/>
    <dgm:cxn modelId="{D3D12D4C-4494-9C4A-ACAB-C477D9ACF579}" type="presOf" srcId="{12F885F3-B605-8A48-917A-2C3540EC454C}" destId="{38EE305E-5515-CE41-B9A5-F488F183923D}" srcOrd="0" destOrd="0" presId="urn:microsoft.com/office/officeart/2005/8/layout/process3"/>
    <dgm:cxn modelId="{16D69E4D-2CC4-9849-8B27-9462717A8A38}" srcId="{2143C2A2-1619-044E-8D08-1A32A9C97F3B}" destId="{12F885F3-B605-8A48-917A-2C3540EC454C}" srcOrd="1" destOrd="0" parTransId="{5DC497C2-2423-F041-A952-DD98741A9871}" sibTransId="{40F5F970-D0A1-0E46-A4A0-D3C3E9C3669F}"/>
    <dgm:cxn modelId="{270C5859-5FD8-E44B-938F-ABA460312509}" type="presOf" srcId="{0E4303F2-4C95-374A-9382-C7B208F63610}" destId="{BBBF81FD-88E1-C04F-947E-06BE49D30EB7}" srcOrd="0" destOrd="0" presId="urn:microsoft.com/office/officeart/2005/8/layout/process3"/>
    <dgm:cxn modelId="{611D575E-CB39-944D-B4FD-B060068FB7A1}" srcId="{12F885F3-B605-8A48-917A-2C3540EC454C}" destId="{82CFD787-7BCE-CA41-A00E-5E986041FCB4}" srcOrd="0" destOrd="0" parTransId="{24674CFE-53E8-E341-87F9-61438DC87201}" sibTransId="{128B4C18-E027-3344-9A44-F5E9572D9455}"/>
    <dgm:cxn modelId="{BE316766-52FC-F846-96A7-61938B31DABF}" type="presOf" srcId="{18DC11E8-0163-8E46-AFCC-240CCA20B620}" destId="{D7CB8B83-CB94-D643-BAB2-B20E1634AECF}" srcOrd="1" destOrd="0" presId="urn:microsoft.com/office/officeart/2005/8/layout/process3"/>
    <dgm:cxn modelId="{14621F71-2585-4846-84BF-4B4630DA868A}" srcId="{18DC11E8-0163-8E46-AFCC-240CCA20B620}" destId="{0E4303F2-4C95-374A-9382-C7B208F63610}" srcOrd="0" destOrd="0" parTransId="{5CA0AC57-9D4D-5845-A576-241680D24032}" sibTransId="{89F1FA9F-3667-0941-8ED6-4B7F62606ED9}"/>
    <dgm:cxn modelId="{16233679-62D7-9143-BFEF-401B1BF336D7}" type="presOf" srcId="{9547B376-E454-B646-A430-BE0C56696F92}" destId="{F652A58A-4EA8-794D-8910-C5E1F4F143AD}" srcOrd="0" destOrd="0" presId="urn:microsoft.com/office/officeart/2005/8/layout/process3"/>
    <dgm:cxn modelId="{7957DE79-5BF0-8A43-B92E-F8CEB112AB7B}" type="presOf" srcId="{A3C7FEF7-8F8A-7C4D-8BFB-070F7ACBA580}" destId="{2ECC7103-EEF1-0C41-B0A4-113F143DCFF2}" srcOrd="0" destOrd="0" presId="urn:microsoft.com/office/officeart/2005/8/layout/process3"/>
    <dgm:cxn modelId="{FAF7D282-B9B0-9041-99C3-CE9EA8090D31}" type="presOf" srcId="{FB99DB24-F9FD-8443-AFB1-9D55C94FF58B}" destId="{D4D0BEAF-9C17-6F4E-81D7-F30B24694092}" srcOrd="0" destOrd="0" presId="urn:microsoft.com/office/officeart/2005/8/layout/process3"/>
    <dgm:cxn modelId="{1CAFC484-A3E6-EF44-94FA-076671C95F8F}" type="presOf" srcId="{D30624F6-D42A-9D47-B16B-18AB9599AC8F}" destId="{F652A58A-4EA8-794D-8910-C5E1F4F143AD}" srcOrd="0" destOrd="3" presId="urn:microsoft.com/office/officeart/2005/8/layout/process3"/>
    <dgm:cxn modelId="{08CDE188-3F8C-F04C-B9E9-384D2676C588}" type="presOf" srcId="{18DC11E8-0163-8E46-AFCC-240CCA20B620}" destId="{3E5FDC1D-3402-4B40-9CA5-6E6488274921}" srcOrd="0" destOrd="0" presId="urn:microsoft.com/office/officeart/2005/8/layout/process3"/>
    <dgm:cxn modelId="{2F0DDE8A-839E-0649-953C-2A0735BE6317}" srcId="{18DC11E8-0163-8E46-AFCC-240CCA20B620}" destId="{CB7312D9-849B-7043-9F59-E452400FABDA}" srcOrd="1" destOrd="0" parTransId="{8E3AEB97-A610-1E44-B131-A22FCEB8D317}" sibTransId="{F7CCC638-6F9E-FD46-B74B-90601E0B646C}"/>
    <dgm:cxn modelId="{063BC38D-4438-F946-986C-F61144206FE8}" type="presOf" srcId="{12F885F3-B605-8A48-917A-2C3540EC454C}" destId="{903BB4D4-035A-8A4B-BCC4-387AA4BB252F}" srcOrd="1" destOrd="0" presId="urn:microsoft.com/office/officeart/2005/8/layout/process3"/>
    <dgm:cxn modelId="{DFB6069C-433A-8F45-A61E-EABC3B4BF422}" type="presOf" srcId="{58C19DCF-92BE-4A4F-B23F-A71C968F2268}" destId="{F652A58A-4EA8-794D-8910-C5E1F4F143AD}" srcOrd="0" destOrd="1" presId="urn:microsoft.com/office/officeart/2005/8/layout/process3"/>
    <dgm:cxn modelId="{E64302A6-7755-3840-982D-8BE6B30194EB}" type="presOf" srcId="{40F5F970-D0A1-0E46-A4A0-D3C3E9C3669F}" destId="{F330B9F8-CA94-9546-A7D8-48A8F737FF7D}" srcOrd="0" destOrd="0" presId="urn:microsoft.com/office/officeart/2005/8/layout/process3"/>
    <dgm:cxn modelId="{3C09E5A7-4B20-0C43-9355-FC7C0B753F2B}" type="presOf" srcId="{CB7312D9-849B-7043-9F59-E452400FABDA}" destId="{BBBF81FD-88E1-C04F-947E-06BE49D30EB7}" srcOrd="0" destOrd="1" presId="urn:microsoft.com/office/officeart/2005/8/layout/process3"/>
    <dgm:cxn modelId="{3481FAAB-64C0-F24A-93AD-80F25BCEB175}" srcId="{2143C2A2-1619-044E-8D08-1A32A9C97F3B}" destId="{A3C7FEF7-8F8A-7C4D-8BFB-070F7ACBA580}" srcOrd="0" destOrd="0" parTransId="{CE6C1A86-C8A5-5347-8291-80CE6D5410B2}" sibTransId="{FB99DB24-F9FD-8443-AFB1-9D55C94FF58B}"/>
    <dgm:cxn modelId="{0E1E5FAF-95C0-7E42-B0B2-0D4D2B2464AF}" srcId="{A3C7FEF7-8F8A-7C4D-8BFB-070F7ACBA580}" destId="{7059D33E-7F6F-B349-8928-FE692A4A5FB0}" srcOrd="2" destOrd="0" parTransId="{AE5BB643-A964-824B-9663-9E5212C0A558}" sibTransId="{316775BC-3B27-6943-B814-D15953B45C51}"/>
    <dgm:cxn modelId="{141E2CC3-31F7-D145-8024-1598373FD3B8}" type="presOf" srcId="{40F5F970-D0A1-0E46-A4A0-D3C3E9C3669F}" destId="{DF6F322F-43C0-F94B-AC44-82C4F65BC190}" srcOrd="1" destOrd="0" presId="urn:microsoft.com/office/officeart/2005/8/layout/process3"/>
    <dgm:cxn modelId="{09C56FC5-5AE7-454A-BB21-B4B9AA4D818E}" type="presOf" srcId="{6B50F9D9-61B6-2C48-A297-5BD5ABBB9244}" destId="{BBBF81FD-88E1-C04F-947E-06BE49D30EB7}" srcOrd="0" destOrd="2" presId="urn:microsoft.com/office/officeart/2005/8/layout/process3"/>
    <dgm:cxn modelId="{95F7D7CB-EB78-5E42-AF6A-137DEF875404}" srcId="{18DC11E8-0163-8E46-AFCC-240CCA20B620}" destId="{DD513193-24B7-4048-911F-20C15674F065}" srcOrd="3" destOrd="0" parTransId="{4F144F6A-B39E-9D43-A184-C2557676B72B}" sibTransId="{36B5315B-FD24-C348-B479-4CA6ADCFA2B6}"/>
    <dgm:cxn modelId="{9D0616CF-4664-3244-B5C6-C7F4D5517EAA}" type="presOf" srcId="{82CFD787-7BCE-CA41-A00E-5E986041FCB4}" destId="{81B9E74A-693A-B141-992F-B5BC49893346}" srcOrd="0" destOrd="0" presId="urn:microsoft.com/office/officeart/2005/8/layout/process3"/>
    <dgm:cxn modelId="{82D714D4-FD24-C749-B863-96EE33B4C1AE}" srcId="{2143C2A2-1619-044E-8D08-1A32A9C97F3B}" destId="{18DC11E8-0163-8E46-AFCC-240CCA20B620}" srcOrd="2" destOrd="0" parTransId="{A0FA67A9-2737-DD4F-8A3C-4D5C23FFBEC8}" sibTransId="{AA5ED947-795E-6047-92D8-A38FD9D471D2}"/>
    <dgm:cxn modelId="{BF09B3DE-B657-C94A-B3B9-A65B915EA012}" srcId="{12F885F3-B605-8A48-917A-2C3540EC454C}" destId="{CC61B947-1900-5047-9686-6ACA6043DA99}" srcOrd="1" destOrd="0" parTransId="{827BA0F2-1715-E54B-9536-0BE5B665D349}" sibTransId="{A6F804E0-CA6E-9846-A79D-B55762EBE4C2}"/>
    <dgm:cxn modelId="{442049DF-7429-E849-A4CA-B7F0E16164E5}" type="presOf" srcId="{514958F2-E1C1-EE49-AA74-4723AB638B49}" destId="{BBBF81FD-88E1-C04F-947E-06BE49D30EB7}" srcOrd="0" destOrd="4" presId="urn:microsoft.com/office/officeart/2005/8/layout/process3"/>
    <dgm:cxn modelId="{AA3C85E1-08F3-C242-A431-CEC6EA1A5633}" type="presOf" srcId="{2143C2A2-1619-044E-8D08-1A32A9C97F3B}" destId="{80770A7A-D614-F443-99F2-6C8A7E08AA6B}" srcOrd="0" destOrd="0" presId="urn:microsoft.com/office/officeart/2005/8/layout/process3"/>
    <dgm:cxn modelId="{DB6F03F0-2496-A243-880F-805B6D72A35A}" type="presOf" srcId="{7059D33E-7F6F-B349-8928-FE692A4A5FB0}" destId="{F652A58A-4EA8-794D-8910-C5E1F4F143AD}" srcOrd="0" destOrd="2" presId="urn:microsoft.com/office/officeart/2005/8/layout/process3"/>
    <dgm:cxn modelId="{76133AF5-6719-2949-8C52-2D0A6329922C}" type="presOf" srcId="{A3C7FEF7-8F8A-7C4D-8BFB-070F7ACBA580}" destId="{B9A59EA6-4FD0-304A-965E-725B92410C8C}" srcOrd="1" destOrd="0" presId="urn:microsoft.com/office/officeart/2005/8/layout/process3"/>
    <dgm:cxn modelId="{A7D269F8-C6D3-C94C-991B-6678F7F8BE80}" type="presOf" srcId="{FB99DB24-F9FD-8443-AFB1-9D55C94FF58B}" destId="{750071E5-6347-2A4F-B8E5-347043A3364F}" srcOrd="1" destOrd="0" presId="urn:microsoft.com/office/officeart/2005/8/layout/process3"/>
    <dgm:cxn modelId="{59E151FD-3AF5-BA40-9142-ADFA49E4B549}" type="presOf" srcId="{CC61B947-1900-5047-9686-6ACA6043DA99}" destId="{81B9E74A-693A-B141-992F-B5BC49893346}" srcOrd="0" destOrd="1" presId="urn:microsoft.com/office/officeart/2005/8/layout/process3"/>
    <dgm:cxn modelId="{188B27D1-D34C-464B-9C70-8B3BBBA9C344}" type="presParOf" srcId="{80770A7A-D614-F443-99F2-6C8A7E08AA6B}" destId="{73337A43-1805-EB47-85E3-04FF85E15B98}" srcOrd="0" destOrd="0" presId="urn:microsoft.com/office/officeart/2005/8/layout/process3"/>
    <dgm:cxn modelId="{6521688D-9848-A14F-9762-8CF35A6643D4}" type="presParOf" srcId="{73337A43-1805-EB47-85E3-04FF85E15B98}" destId="{2ECC7103-EEF1-0C41-B0A4-113F143DCFF2}" srcOrd="0" destOrd="0" presId="urn:microsoft.com/office/officeart/2005/8/layout/process3"/>
    <dgm:cxn modelId="{B223A47C-956B-4146-A134-0E2C3832505D}" type="presParOf" srcId="{73337A43-1805-EB47-85E3-04FF85E15B98}" destId="{B9A59EA6-4FD0-304A-965E-725B92410C8C}" srcOrd="1" destOrd="0" presId="urn:microsoft.com/office/officeart/2005/8/layout/process3"/>
    <dgm:cxn modelId="{DC42C97B-D6F1-AD48-B06E-6245F623DE49}" type="presParOf" srcId="{73337A43-1805-EB47-85E3-04FF85E15B98}" destId="{F652A58A-4EA8-794D-8910-C5E1F4F143AD}" srcOrd="2" destOrd="0" presId="urn:microsoft.com/office/officeart/2005/8/layout/process3"/>
    <dgm:cxn modelId="{B415935A-123C-7342-80C8-856B56DF541E}" type="presParOf" srcId="{80770A7A-D614-F443-99F2-6C8A7E08AA6B}" destId="{D4D0BEAF-9C17-6F4E-81D7-F30B24694092}" srcOrd="1" destOrd="0" presId="urn:microsoft.com/office/officeart/2005/8/layout/process3"/>
    <dgm:cxn modelId="{165149D3-9FCC-8F48-9FD1-57D5712DE99B}" type="presParOf" srcId="{D4D0BEAF-9C17-6F4E-81D7-F30B24694092}" destId="{750071E5-6347-2A4F-B8E5-347043A3364F}" srcOrd="0" destOrd="0" presId="urn:microsoft.com/office/officeart/2005/8/layout/process3"/>
    <dgm:cxn modelId="{D67DD532-37CE-A044-825B-0ECD54FA4148}" type="presParOf" srcId="{80770A7A-D614-F443-99F2-6C8A7E08AA6B}" destId="{2E4F5387-FBA6-9347-9DC3-C5102D518AD2}" srcOrd="2" destOrd="0" presId="urn:microsoft.com/office/officeart/2005/8/layout/process3"/>
    <dgm:cxn modelId="{2BE4642F-1CEE-D448-BC91-724CDB879A40}" type="presParOf" srcId="{2E4F5387-FBA6-9347-9DC3-C5102D518AD2}" destId="{38EE305E-5515-CE41-B9A5-F488F183923D}" srcOrd="0" destOrd="0" presId="urn:microsoft.com/office/officeart/2005/8/layout/process3"/>
    <dgm:cxn modelId="{E3FA4E37-8C4B-6047-A8FF-1C35DA26D343}" type="presParOf" srcId="{2E4F5387-FBA6-9347-9DC3-C5102D518AD2}" destId="{903BB4D4-035A-8A4B-BCC4-387AA4BB252F}" srcOrd="1" destOrd="0" presId="urn:microsoft.com/office/officeart/2005/8/layout/process3"/>
    <dgm:cxn modelId="{7D6806AE-1BBA-3940-A794-04144E5321B4}" type="presParOf" srcId="{2E4F5387-FBA6-9347-9DC3-C5102D518AD2}" destId="{81B9E74A-693A-B141-992F-B5BC49893346}" srcOrd="2" destOrd="0" presId="urn:microsoft.com/office/officeart/2005/8/layout/process3"/>
    <dgm:cxn modelId="{164EBDDF-D80F-A940-A164-12A298DB5711}" type="presParOf" srcId="{80770A7A-D614-F443-99F2-6C8A7E08AA6B}" destId="{F330B9F8-CA94-9546-A7D8-48A8F737FF7D}" srcOrd="3" destOrd="0" presId="urn:microsoft.com/office/officeart/2005/8/layout/process3"/>
    <dgm:cxn modelId="{976762DA-07C1-6741-BB66-EAB4709904CF}" type="presParOf" srcId="{F330B9F8-CA94-9546-A7D8-48A8F737FF7D}" destId="{DF6F322F-43C0-F94B-AC44-82C4F65BC190}" srcOrd="0" destOrd="0" presId="urn:microsoft.com/office/officeart/2005/8/layout/process3"/>
    <dgm:cxn modelId="{7449D3E2-543D-3548-B17A-12C41FB67FCE}" type="presParOf" srcId="{80770A7A-D614-F443-99F2-6C8A7E08AA6B}" destId="{AD437123-DDF2-2945-88B7-B19DCC1E6010}" srcOrd="4" destOrd="0" presId="urn:microsoft.com/office/officeart/2005/8/layout/process3"/>
    <dgm:cxn modelId="{8FC92B97-E92C-824B-9A9A-3D883B93D1BC}" type="presParOf" srcId="{AD437123-DDF2-2945-88B7-B19DCC1E6010}" destId="{3E5FDC1D-3402-4B40-9CA5-6E6488274921}" srcOrd="0" destOrd="0" presId="urn:microsoft.com/office/officeart/2005/8/layout/process3"/>
    <dgm:cxn modelId="{2B6266C1-1398-324A-8D59-C957D4ACE99A}" type="presParOf" srcId="{AD437123-DDF2-2945-88B7-B19DCC1E6010}" destId="{D7CB8B83-CB94-D643-BAB2-B20E1634AECF}" srcOrd="1" destOrd="0" presId="urn:microsoft.com/office/officeart/2005/8/layout/process3"/>
    <dgm:cxn modelId="{C46188F8-6B33-6A40-8343-2043EE17C4B7}" type="presParOf" srcId="{AD437123-DDF2-2945-88B7-B19DCC1E6010}" destId="{BBBF81FD-88E1-C04F-947E-06BE49D30EB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79705C0-F867-3947-B89E-158A25285672}" type="doc">
      <dgm:prSet loTypeId="urn:microsoft.com/office/officeart/2005/8/layout/cycle5" loCatId="" qsTypeId="urn:microsoft.com/office/officeart/2005/8/quickstyle/simple4" qsCatId="simple" csTypeId="urn:microsoft.com/office/officeart/2005/8/colors/colorful1" csCatId="colorful" phldr="1"/>
      <dgm:spPr/>
      <dgm:t>
        <a:bodyPr/>
        <a:lstStyle/>
        <a:p>
          <a:endParaRPr lang="en-US"/>
        </a:p>
      </dgm:t>
    </dgm:pt>
    <dgm:pt modelId="{F8F86374-1AD7-9242-9854-BB7CD685A7CC}">
      <dgm:prSet phldrT="[Text]"/>
      <dgm:spPr>
        <a:solidFill>
          <a:schemeClr val="accent5"/>
        </a:solidFill>
      </dgm:spPr>
      <dgm:t>
        <a:bodyPr/>
        <a:lstStyle/>
        <a:p>
          <a:r>
            <a:rPr lang="en-US" dirty="0"/>
            <a:t>@ Home / Daily Life</a:t>
          </a:r>
        </a:p>
        <a:p>
          <a:r>
            <a:rPr lang="en-US" dirty="0"/>
            <a:t>Exploring the Content</a:t>
          </a:r>
          <a:br>
            <a:rPr lang="en-US" dirty="0"/>
          </a:br>
          <a:r>
            <a:rPr lang="en-US" dirty="0"/>
            <a:t>- print, audio, video, activities</a:t>
          </a:r>
        </a:p>
      </dgm:t>
    </dgm:pt>
    <dgm:pt modelId="{2FDE7D1C-BE2D-7542-8AE7-1C9D1E75B5FF}" type="parTrans" cxnId="{797C3727-CF2D-9D4D-AC27-0692CD0A7532}">
      <dgm:prSet/>
      <dgm:spPr/>
      <dgm:t>
        <a:bodyPr/>
        <a:lstStyle/>
        <a:p>
          <a:endParaRPr lang="en-US"/>
        </a:p>
      </dgm:t>
    </dgm:pt>
    <dgm:pt modelId="{0E77AF55-AF9E-724D-960D-9572FE53932D}" type="sibTrans" cxnId="{797C3727-CF2D-9D4D-AC27-0692CD0A7532}">
      <dgm:prSet/>
      <dgm:spPr/>
      <dgm:t>
        <a:bodyPr/>
        <a:lstStyle/>
        <a:p>
          <a:endParaRPr lang="en-US"/>
        </a:p>
      </dgm:t>
    </dgm:pt>
    <dgm:pt modelId="{D07829D4-3C51-CC45-981F-11EC6D521DD9}">
      <dgm:prSet phldrT="[Text]"/>
      <dgm:spPr>
        <a:solidFill>
          <a:schemeClr val="accent6"/>
        </a:solidFill>
      </dgm:spPr>
      <dgm:t>
        <a:bodyPr/>
        <a:lstStyle/>
        <a:p>
          <a:r>
            <a:rPr lang="en-US" dirty="0"/>
            <a:t>@ The Program</a:t>
          </a:r>
        </a:p>
        <a:p>
          <a:r>
            <a:rPr lang="en-US" dirty="0"/>
            <a:t>Applying the Content: </a:t>
          </a:r>
          <a:br>
            <a:rPr lang="en-US" dirty="0"/>
          </a:br>
          <a:r>
            <a:rPr lang="en-US" dirty="0"/>
            <a:t>Create – Practice -  Perform - Participate</a:t>
          </a:r>
        </a:p>
      </dgm:t>
    </dgm:pt>
    <dgm:pt modelId="{6F8C908F-AFCA-7C4F-A283-3A89DE24001A}" type="parTrans" cxnId="{2F973709-1D11-8F47-811D-1B85EF912218}">
      <dgm:prSet/>
      <dgm:spPr/>
      <dgm:t>
        <a:bodyPr/>
        <a:lstStyle/>
        <a:p>
          <a:endParaRPr lang="en-US"/>
        </a:p>
      </dgm:t>
    </dgm:pt>
    <dgm:pt modelId="{A9ABC4F9-DF65-0241-BDC2-E4D1980591B9}" type="sibTrans" cxnId="{2F973709-1D11-8F47-811D-1B85EF912218}">
      <dgm:prSet/>
      <dgm:spPr/>
      <dgm:t>
        <a:bodyPr/>
        <a:lstStyle/>
        <a:p>
          <a:endParaRPr lang="en-US"/>
        </a:p>
      </dgm:t>
    </dgm:pt>
    <dgm:pt modelId="{BDFF630D-C35E-AB45-B67C-B9E983F60C04}" type="pres">
      <dgm:prSet presAssocID="{979705C0-F867-3947-B89E-158A25285672}" presName="cycle" presStyleCnt="0">
        <dgm:presLayoutVars>
          <dgm:dir/>
          <dgm:resizeHandles val="exact"/>
        </dgm:presLayoutVars>
      </dgm:prSet>
      <dgm:spPr/>
    </dgm:pt>
    <dgm:pt modelId="{8AB3DEE2-BEC3-6847-B62C-986B125442CA}" type="pres">
      <dgm:prSet presAssocID="{F8F86374-1AD7-9242-9854-BB7CD685A7CC}" presName="node" presStyleLbl="node1" presStyleIdx="0" presStyleCnt="2" custRadScaleRad="107306" custRadScaleInc="542">
        <dgm:presLayoutVars>
          <dgm:bulletEnabled val="1"/>
        </dgm:presLayoutVars>
      </dgm:prSet>
      <dgm:spPr/>
    </dgm:pt>
    <dgm:pt modelId="{8AF3C3C1-7C31-FB42-86A7-C452B8F0398C}" type="pres">
      <dgm:prSet presAssocID="{F8F86374-1AD7-9242-9854-BB7CD685A7CC}" presName="spNode" presStyleCnt="0"/>
      <dgm:spPr/>
    </dgm:pt>
    <dgm:pt modelId="{F412FCA1-17A7-844E-BE6A-C659FA606E73}" type="pres">
      <dgm:prSet presAssocID="{0E77AF55-AF9E-724D-960D-9572FE53932D}" presName="sibTrans" presStyleLbl="sibTrans1D1" presStyleIdx="0" presStyleCnt="2"/>
      <dgm:spPr/>
    </dgm:pt>
    <dgm:pt modelId="{309E451E-E412-AE4B-81DE-46C2D9E4B0B6}" type="pres">
      <dgm:prSet presAssocID="{D07829D4-3C51-CC45-981F-11EC6D521DD9}" presName="node" presStyleLbl="node1" presStyleIdx="1" presStyleCnt="2" custRadScaleRad="112782">
        <dgm:presLayoutVars>
          <dgm:bulletEnabled val="1"/>
        </dgm:presLayoutVars>
      </dgm:prSet>
      <dgm:spPr/>
    </dgm:pt>
    <dgm:pt modelId="{24F0F3AF-B02B-7944-BB75-B0D073442E5A}" type="pres">
      <dgm:prSet presAssocID="{D07829D4-3C51-CC45-981F-11EC6D521DD9}" presName="spNode" presStyleCnt="0"/>
      <dgm:spPr/>
    </dgm:pt>
    <dgm:pt modelId="{5A727AB2-97F7-EE47-BA22-29395789BCB9}" type="pres">
      <dgm:prSet presAssocID="{A9ABC4F9-DF65-0241-BDC2-E4D1980591B9}" presName="sibTrans" presStyleLbl="sibTrans1D1" presStyleIdx="1" presStyleCnt="2"/>
      <dgm:spPr/>
    </dgm:pt>
  </dgm:ptLst>
  <dgm:cxnLst>
    <dgm:cxn modelId="{441D6900-7380-D340-A63F-86EAA47A22AA}" type="presOf" srcId="{0E77AF55-AF9E-724D-960D-9572FE53932D}" destId="{F412FCA1-17A7-844E-BE6A-C659FA606E73}" srcOrd="0" destOrd="0" presId="urn:microsoft.com/office/officeart/2005/8/layout/cycle5"/>
    <dgm:cxn modelId="{2F973709-1D11-8F47-811D-1B85EF912218}" srcId="{979705C0-F867-3947-B89E-158A25285672}" destId="{D07829D4-3C51-CC45-981F-11EC6D521DD9}" srcOrd="1" destOrd="0" parTransId="{6F8C908F-AFCA-7C4F-A283-3A89DE24001A}" sibTransId="{A9ABC4F9-DF65-0241-BDC2-E4D1980591B9}"/>
    <dgm:cxn modelId="{797C3727-CF2D-9D4D-AC27-0692CD0A7532}" srcId="{979705C0-F867-3947-B89E-158A25285672}" destId="{F8F86374-1AD7-9242-9854-BB7CD685A7CC}" srcOrd="0" destOrd="0" parTransId="{2FDE7D1C-BE2D-7542-8AE7-1C9D1E75B5FF}" sibTransId="{0E77AF55-AF9E-724D-960D-9572FE53932D}"/>
    <dgm:cxn modelId="{ED31F9B8-050A-D44A-ADEF-6B948220F543}" type="presOf" srcId="{979705C0-F867-3947-B89E-158A25285672}" destId="{BDFF630D-C35E-AB45-B67C-B9E983F60C04}" srcOrd="0" destOrd="0" presId="urn:microsoft.com/office/officeart/2005/8/layout/cycle5"/>
    <dgm:cxn modelId="{518436C0-7A4D-4540-81EF-DFB89BA0937C}" type="presOf" srcId="{D07829D4-3C51-CC45-981F-11EC6D521DD9}" destId="{309E451E-E412-AE4B-81DE-46C2D9E4B0B6}" srcOrd="0" destOrd="0" presId="urn:microsoft.com/office/officeart/2005/8/layout/cycle5"/>
    <dgm:cxn modelId="{5D7917C1-8A51-D547-B201-09FCED355423}" type="presOf" srcId="{A9ABC4F9-DF65-0241-BDC2-E4D1980591B9}" destId="{5A727AB2-97F7-EE47-BA22-29395789BCB9}" srcOrd="0" destOrd="0" presId="urn:microsoft.com/office/officeart/2005/8/layout/cycle5"/>
    <dgm:cxn modelId="{5DF887CD-FBD2-8E4E-BC29-4CDB0E4AD590}" type="presOf" srcId="{F8F86374-1AD7-9242-9854-BB7CD685A7CC}" destId="{8AB3DEE2-BEC3-6847-B62C-986B125442CA}" srcOrd="0" destOrd="0" presId="urn:microsoft.com/office/officeart/2005/8/layout/cycle5"/>
    <dgm:cxn modelId="{E3B64555-07A2-F046-8BA4-882FF000449C}" type="presParOf" srcId="{BDFF630D-C35E-AB45-B67C-B9E983F60C04}" destId="{8AB3DEE2-BEC3-6847-B62C-986B125442CA}" srcOrd="0" destOrd="0" presId="urn:microsoft.com/office/officeart/2005/8/layout/cycle5"/>
    <dgm:cxn modelId="{DEE586C8-CCED-A64D-A1D6-A7246C3C920C}" type="presParOf" srcId="{BDFF630D-C35E-AB45-B67C-B9E983F60C04}" destId="{8AF3C3C1-7C31-FB42-86A7-C452B8F0398C}" srcOrd="1" destOrd="0" presId="urn:microsoft.com/office/officeart/2005/8/layout/cycle5"/>
    <dgm:cxn modelId="{C45B8FFA-7244-5045-A82C-38D715CA8344}" type="presParOf" srcId="{BDFF630D-C35E-AB45-B67C-B9E983F60C04}" destId="{F412FCA1-17A7-844E-BE6A-C659FA606E73}" srcOrd="2" destOrd="0" presId="urn:microsoft.com/office/officeart/2005/8/layout/cycle5"/>
    <dgm:cxn modelId="{10ED493B-7A42-614D-96EE-DF2E6029AEC3}" type="presParOf" srcId="{BDFF630D-C35E-AB45-B67C-B9E983F60C04}" destId="{309E451E-E412-AE4B-81DE-46C2D9E4B0B6}" srcOrd="3" destOrd="0" presId="urn:microsoft.com/office/officeart/2005/8/layout/cycle5"/>
    <dgm:cxn modelId="{1B658431-2818-6045-B7E6-7346897B6441}" type="presParOf" srcId="{BDFF630D-C35E-AB45-B67C-B9E983F60C04}" destId="{24F0F3AF-B02B-7944-BB75-B0D073442E5A}" srcOrd="4" destOrd="0" presId="urn:microsoft.com/office/officeart/2005/8/layout/cycle5"/>
    <dgm:cxn modelId="{8544BD93-7FBE-CE4B-BBE8-768387A39320}" type="presParOf" srcId="{BDFF630D-C35E-AB45-B67C-B9E983F60C04}" destId="{5A727AB2-97F7-EE47-BA22-29395789BCB9}"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FBF550-2C9A-3E47-81DE-BEC65E213BA3}" type="doc">
      <dgm:prSet loTypeId="urn:microsoft.com/office/officeart/2005/8/layout/hList7" loCatId="" qsTypeId="urn:microsoft.com/office/officeart/2005/8/quickstyle/simple2" qsCatId="simple" csTypeId="urn:microsoft.com/office/officeart/2005/8/colors/colorful1" csCatId="colorful" phldr="1"/>
      <dgm:spPr/>
    </dgm:pt>
    <dgm:pt modelId="{0C8018D6-E88D-5F44-9C67-5CD7E84BE8E1}">
      <dgm:prSet phldrT="[Text]"/>
      <dgm:spPr/>
      <dgm:t>
        <a:bodyPr/>
        <a:lstStyle/>
        <a:p>
          <a:r>
            <a:rPr lang="en-US" b="1" dirty="0"/>
            <a:t>Not Spiritual, Not Religious</a:t>
          </a:r>
        </a:p>
        <a:p>
          <a:r>
            <a:rPr lang="en-US" b="1" dirty="0"/>
            <a:t> </a:t>
          </a:r>
          <a:r>
            <a:rPr lang="en-US" b="1" i="1" dirty="0"/>
            <a:t>Unaffiliated</a:t>
          </a:r>
        </a:p>
      </dgm:t>
    </dgm:pt>
    <dgm:pt modelId="{275844F5-0D82-8542-B773-2C5B10F08EC0}" type="parTrans" cxnId="{1B7C6D4B-C079-B441-9CCF-8EFADE58488C}">
      <dgm:prSet/>
      <dgm:spPr/>
      <dgm:t>
        <a:bodyPr/>
        <a:lstStyle/>
        <a:p>
          <a:endParaRPr lang="en-US"/>
        </a:p>
      </dgm:t>
    </dgm:pt>
    <dgm:pt modelId="{8CF8EFAD-8E6D-1F42-ADAF-036F03AB8BE3}" type="sibTrans" cxnId="{1B7C6D4B-C079-B441-9CCF-8EFADE58488C}">
      <dgm:prSet/>
      <dgm:spPr/>
      <dgm:t>
        <a:bodyPr/>
        <a:lstStyle/>
        <a:p>
          <a:endParaRPr lang="en-US"/>
        </a:p>
      </dgm:t>
    </dgm:pt>
    <dgm:pt modelId="{0CF41A6D-4D40-C048-B8C9-FCAC8E88D79B}">
      <dgm:prSet phldrT="[Text]"/>
      <dgm:spPr>
        <a:solidFill>
          <a:schemeClr val="accent6"/>
        </a:solidFill>
      </dgm:spPr>
      <dgm:t>
        <a:bodyPr/>
        <a:lstStyle/>
        <a:p>
          <a:r>
            <a:rPr lang="en-US" b="1" dirty="0"/>
            <a:t>Moderate Faith Practice &amp; Occasional Engagement </a:t>
          </a:r>
        </a:p>
        <a:p>
          <a:r>
            <a:rPr lang="en-US" b="1" i="1" dirty="0"/>
            <a:t>Occasionals</a:t>
          </a:r>
          <a:endParaRPr lang="en-US" b="1" dirty="0"/>
        </a:p>
      </dgm:t>
    </dgm:pt>
    <dgm:pt modelId="{45688393-59C1-8744-A1F7-56E3AFF8570E}" type="parTrans" cxnId="{D5F72D6A-3E05-7941-BD7E-DF8146F8A5CC}">
      <dgm:prSet/>
      <dgm:spPr/>
      <dgm:t>
        <a:bodyPr/>
        <a:lstStyle/>
        <a:p>
          <a:endParaRPr lang="en-US"/>
        </a:p>
      </dgm:t>
    </dgm:pt>
    <dgm:pt modelId="{1327ADFF-4D30-2749-AE7A-7D643560BFBF}" type="sibTrans" cxnId="{D5F72D6A-3E05-7941-BD7E-DF8146F8A5CC}">
      <dgm:prSet/>
      <dgm:spPr/>
      <dgm:t>
        <a:bodyPr/>
        <a:lstStyle/>
        <a:p>
          <a:endParaRPr lang="en-US"/>
        </a:p>
      </dgm:t>
    </dgm:pt>
    <dgm:pt modelId="{CFBD5336-16D6-CA4F-8D5A-B82068808F55}">
      <dgm:prSet phldrT="[Text]"/>
      <dgm:spPr>
        <a:solidFill>
          <a:schemeClr val="accent1"/>
        </a:solidFill>
      </dgm:spPr>
      <dgm:t>
        <a:bodyPr/>
        <a:lstStyle/>
        <a:p>
          <a:r>
            <a:rPr lang="en-US" b="1" dirty="0"/>
            <a:t>Vibrant Faith &amp; Engagement at the Center of Life</a:t>
          </a:r>
          <a:br>
            <a:rPr lang="en-US" b="1" dirty="0"/>
          </a:br>
          <a:endParaRPr lang="en-US" b="1" dirty="0"/>
        </a:p>
        <a:p>
          <a:r>
            <a:rPr lang="en-US" b="1" i="1" dirty="0"/>
            <a:t>Actives</a:t>
          </a:r>
        </a:p>
      </dgm:t>
    </dgm:pt>
    <dgm:pt modelId="{D4C8E2B8-6BDD-1E4F-AB0B-98078626B434}" type="parTrans" cxnId="{1AA3FE42-BD08-4E49-AB6B-F385A53F7989}">
      <dgm:prSet/>
      <dgm:spPr/>
      <dgm:t>
        <a:bodyPr/>
        <a:lstStyle/>
        <a:p>
          <a:endParaRPr lang="en-US"/>
        </a:p>
      </dgm:t>
    </dgm:pt>
    <dgm:pt modelId="{1CD60D8B-5C1D-B04E-BC1C-D02A363F76AA}" type="sibTrans" cxnId="{1AA3FE42-BD08-4E49-AB6B-F385A53F7989}">
      <dgm:prSet/>
      <dgm:spPr/>
      <dgm:t>
        <a:bodyPr/>
        <a:lstStyle/>
        <a:p>
          <a:endParaRPr lang="en-US"/>
        </a:p>
      </dgm:t>
    </dgm:pt>
    <dgm:pt modelId="{E1D07957-1742-6E4B-8D93-71EA5415E49E}">
      <dgm:prSet phldrT="[Text]"/>
      <dgm:spPr>
        <a:solidFill>
          <a:srgbClr val="C00000"/>
        </a:solidFill>
      </dgm:spPr>
      <dgm:t>
        <a:bodyPr/>
        <a:lstStyle/>
        <a:p>
          <a:r>
            <a:rPr lang="en-US" b="1" dirty="0"/>
            <a:t>Spiritual but Not Religious</a:t>
          </a:r>
        </a:p>
        <a:p>
          <a:r>
            <a:rPr lang="en-US" b="1" i="1" dirty="0"/>
            <a:t>Uninvolved</a:t>
          </a:r>
        </a:p>
      </dgm:t>
    </dgm:pt>
    <dgm:pt modelId="{8DF00AAA-0BD0-9D4A-8E2A-08A52DAC2DB2}" type="sibTrans" cxnId="{2AD2AF93-6D4B-D347-9E76-D49BCC31E099}">
      <dgm:prSet/>
      <dgm:spPr/>
      <dgm:t>
        <a:bodyPr/>
        <a:lstStyle/>
        <a:p>
          <a:endParaRPr lang="en-US"/>
        </a:p>
      </dgm:t>
    </dgm:pt>
    <dgm:pt modelId="{7E117FCC-01A1-004C-AC5B-CFD37ED96740}" type="parTrans" cxnId="{2AD2AF93-6D4B-D347-9E76-D49BCC31E099}">
      <dgm:prSet/>
      <dgm:spPr/>
      <dgm:t>
        <a:bodyPr/>
        <a:lstStyle/>
        <a:p>
          <a:endParaRPr lang="en-US"/>
        </a:p>
      </dgm:t>
    </dgm:pt>
    <dgm:pt modelId="{40361FB6-2292-C249-996A-4E5454574408}" type="pres">
      <dgm:prSet presAssocID="{CCFBF550-2C9A-3E47-81DE-BEC65E213BA3}" presName="Name0" presStyleCnt="0">
        <dgm:presLayoutVars>
          <dgm:dir/>
          <dgm:resizeHandles val="exact"/>
        </dgm:presLayoutVars>
      </dgm:prSet>
      <dgm:spPr/>
    </dgm:pt>
    <dgm:pt modelId="{7DF96884-D9A2-E94C-9801-4205BA8E27AF}" type="pres">
      <dgm:prSet presAssocID="{CCFBF550-2C9A-3E47-81DE-BEC65E213BA3}" presName="fgShape" presStyleLbl="fgShp" presStyleIdx="0" presStyleCnt="1" custLinFactNeighborX="30818" custLinFactNeighborY="78911"/>
      <dgm:spPr/>
    </dgm:pt>
    <dgm:pt modelId="{BE2EBFC3-AF0F-B64E-B5B5-EDF79E339D85}" type="pres">
      <dgm:prSet presAssocID="{CCFBF550-2C9A-3E47-81DE-BEC65E213BA3}" presName="linComp" presStyleCnt="0"/>
      <dgm:spPr/>
    </dgm:pt>
    <dgm:pt modelId="{6380A007-A5B0-964D-A4E0-B2C94DA5FF8B}" type="pres">
      <dgm:prSet presAssocID="{0C8018D6-E88D-5F44-9C67-5CD7E84BE8E1}" presName="compNode" presStyleCnt="0"/>
      <dgm:spPr/>
    </dgm:pt>
    <dgm:pt modelId="{AA41197B-4F60-E945-B216-0541651715DD}" type="pres">
      <dgm:prSet presAssocID="{0C8018D6-E88D-5F44-9C67-5CD7E84BE8E1}" presName="bkgdShape" presStyleLbl="node1" presStyleIdx="0" presStyleCnt="4"/>
      <dgm:spPr/>
    </dgm:pt>
    <dgm:pt modelId="{8C8A3D8F-5A4C-424C-AFC4-27E275165382}" type="pres">
      <dgm:prSet presAssocID="{0C8018D6-E88D-5F44-9C67-5CD7E84BE8E1}" presName="nodeTx" presStyleLbl="node1" presStyleIdx="0" presStyleCnt="4">
        <dgm:presLayoutVars>
          <dgm:bulletEnabled val="1"/>
        </dgm:presLayoutVars>
      </dgm:prSet>
      <dgm:spPr/>
    </dgm:pt>
    <dgm:pt modelId="{8E57A570-8D1C-2B4C-A299-59F0B2BA5465}" type="pres">
      <dgm:prSet presAssocID="{0C8018D6-E88D-5F44-9C67-5CD7E84BE8E1}" presName="invisiNode" presStyleLbl="node1" presStyleIdx="0" presStyleCnt="4"/>
      <dgm:spPr/>
    </dgm:pt>
    <dgm:pt modelId="{6AAA34CC-E0C9-3B4E-A410-4BE39EA85FB3}" type="pres">
      <dgm:prSet presAssocID="{0C8018D6-E88D-5F44-9C67-5CD7E84BE8E1}" presName="imagNode" presStyleLbl="fgImgPlace1" presStyleIdx="0" presStyleCnt="4"/>
      <dgm:spPr/>
    </dgm:pt>
    <dgm:pt modelId="{646C78E1-4804-3444-A873-746A20F434DA}" type="pres">
      <dgm:prSet presAssocID="{8CF8EFAD-8E6D-1F42-ADAF-036F03AB8BE3}" presName="sibTrans" presStyleLbl="sibTrans2D1" presStyleIdx="0" presStyleCnt="0"/>
      <dgm:spPr/>
    </dgm:pt>
    <dgm:pt modelId="{B4B9A00B-410E-CC43-8AD8-6D403E791264}" type="pres">
      <dgm:prSet presAssocID="{E1D07957-1742-6E4B-8D93-71EA5415E49E}" presName="compNode" presStyleCnt="0"/>
      <dgm:spPr/>
    </dgm:pt>
    <dgm:pt modelId="{04E70E17-E008-F24F-BC2D-91A00A40A5EF}" type="pres">
      <dgm:prSet presAssocID="{E1D07957-1742-6E4B-8D93-71EA5415E49E}" presName="bkgdShape" presStyleLbl="node1" presStyleIdx="1" presStyleCnt="4"/>
      <dgm:spPr/>
    </dgm:pt>
    <dgm:pt modelId="{72D5AB9C-F68F-764B-A967-B8DC5ABEA85A}" type="pres">
      <dgm:prSet presAssocID="{E1D07957-1742-6E4B-8D93-71EA5415E49E}" presName="nodeTx" presStyleLbl="node1" presStyleIdx="1" presStyleCnt="4">
        <dgm:presLayoutVars>
          <dgm:bulletEnabled val="1"/>
        </dgm:presLayoutVars>
      </dgm:prSet>
      <dgm:spPr/>
    </dgm:pt>
    <dgm:pt modelId="{F4A484BD-119F-0840-9EAE-0EFCAF0C3635}" type="pres">
      <dgm:prSet presAssocID="{E1D07957-1742-6E4B-8D93-71EA5415E49E}" presName="invisiNode" presStyleLbl="node1" presStyleIdx="1" presStyleCnt="4"/>
      <dgm:spPr/>
    </dgm:pt>
    <dgm:pt modelId="{5D132B27-0C7F-BF41-AD1C-422B949A81CA}" type="pres">
      <dgm:prSet presAssocID="{E1D07957-1742-6E4B-8D93-71EA5415E49E}" presName="imagNode" presStyleLbl="fgImgPlace1" presStyleIdx="1" presStyleCnt="4"/>
      <dgm:spPr/>
    </dgm:pt>
    <dgm:pt modelId="{0218AD1E-F440-354B-AFC4-EBC0151532D4}" type="pres">
      <dgm:prSet presAssocID="{8DF00AAA-0BD0-9D4A-8E2A-08A52DAC2DB2}" presName="sibTrans" presStyleLbl="sibTrans2D1" presStyleIdx="0" presStyleCnt="0"/>
      <dgm:spPr/>
    </dgm:pt>
    <dgm:pt modelId="{A2B19012-450D-3D4C-9482-224AC5C1D57E}" type="pres">
      <dgm:prSet presAssocID="{0CF41A6D-4D40-C048-B8C9-FCAC8E88D79B}" presName="compNode" presStyleCnt="0"/>
      <dgm:spPr/>
    </dgm:pt>
    <dgm:pt modelId="{64F2BA3B-D8D2-8D4C-B6A5-B65490261D5D}" type="pres">
      <dgm:prSet presAssocID="{0CF41A6D-4D40-C048-B8C9-FCAC8E88D79B}" presName="bkgdShape" presStyleLbl="node1" presStyleIdx="2" presStyleCnt="4"/>
      <dgm:spPr/>
    </dgm:pt>
    <dgm:pt modelId="{D210FBBD-0838-8441-9C16-02819FF58274}" type="pres">
      <dgm:prSet presAssocID="{0CF41A6D-4D40-C048-B8C9-FCAC8E88D79B}" presName="nodeTx" presStyleLbl="node1" presStyleIdx="2" presStyleCnt="4">
        <dgm:presLayoutVars>
          <dgm:bulletEnabled val="1"/>
        </dgm:presLayoutVars>
      </dgm:prSet>
      <dgm:spPr/>
    </dgm:pt>
    <dgm:pt modelId="{6F2B11FC-08BF-714D-B62E-E5BE7482E79B}" type="pres">
      <dgm:prSet presAssocID="{0CF41A6D-4D40-C048-B8C9-FCAC8E88D79B}" presName="invisiNode" presStyleLbl="node1" presStyleIdx="2" presStyleCnt="4"/>
      <dgm:spPr/>
    </dgm:pt>
    <dgm:pt modelId="{90509C2F-8184-1741-B9CC-556AD29243D9}" type="pres">
      <dgm:prSet presAssocID="{0CF41A6D-4D40-C048-B8C9-FCAC8E88D79B}" presName="imagNode" presStyleLbl="fgImgPlace1" presStyleIdx="2" presStyleCnt="4"/>
      <dgm:spPr/>
    </dgm:pt>
    <dgm:pt modelId="{4214A039-A32A-F244-979E-5D00FA35B24F}" type="pres">
      <dgm:prSet presAssocID="{1327ADFF-4D30-2749-AE7A-7D643560BFBF}" presName="sibTrans" presStyleLbl="sibTrans2D1" presStyleIdx="0" presStyleCnt="0"/>
      <dgm:spPr/>
    </dgm:pt>
    <dgm:pt modelId="{AC478FE5-CAB9-B643-8AAD-4ADB59751ECB}" type="pres">
      <dgm:prSet presAssocID="{CFBD5336-16D6-CA4F-8D5A-B82068808F55}" presName="compNode" presStyleCnt="0"/>
      <dgm:spPr/>
    </dgm:pt>
    <dgm:pt modelId="{520C20EB-9150-2247-B8B4-A6A052155685}" type="pres">
      <dgm:prSet presAssocID="{CFBD5336-16D6-CA4F-8D5A-B82068808F55}" presName="bkgdShape" presStyleLbl="node1" presStyleIdx="3" presStyleCnt="4" custLinFactNeighborX="95"/>
      <dgm:spPr/>
    </dgm:pt>
    <dgm:pt modelId="{EE963566-545B-A34B-8566-4E9C569D613C}" type="pres">
      <dgm:prSet presAssocID="{CFBD5336-16D6-CA4F-8D5A-B82068808F55}" presName="nodeTx" presStyleLbl="node1" presStyleIdx="3" presStyleCnt="4">
        <dgm:presLayoutVars>
          <dgm:bulletEnabled val="1"/>
        </dgm:presLayoutVars>
      </dgm:prSet>
      <dgm:spPr/>
    </dgm:pt>
    <dgm:pt modelId="{BD3DD43C-C3A1-324E-A020-5DC75CBF4022}" type="pres">
      <dgm:prSet presAssocID="{CFBD5336-16D6-CA4F-8D5A-B82068808F55}" presName="invisiNode" presStyleLbl="node1" presStyleIdx="3" presStyleCnt="4"/>
      <dgm:spPr/>
    </dgm:pt>
    <dgm:pt modelId="{9ED3F7BE-5C91-1D4D-AA64-A35619B138A9}" type="pres">
      <dgm:prSet presAssocID="{CFBD5336-16D6-CA4F-8D5A-B82068808F55}" presName="imagNode" presStyleLbl="fgImgPlace1" presStyleIdx="3" presStyleCnt="4"/>
      <dgm:spPr/>
    </dgm:pt>
  </dgm:ptLst>
  <dgm:cxnLst>
    <dgm:cxn modelId="{195E3412-9824-D740-901B-D530CFF91F57}" type="presOf" srcId="{0CF41A6D-4D40-C048-B8C9-FCAC8E88D79B}" destId="{D210FBBD-0838-8441-9C16-02819FF58274}" srcOrd="1" destOrd="0" presId="urn:microsoft.com/office/officeart/2005/8/layout/hList7"/>
    <dgm:cxn modelId="{69752013-915F-BC4F-A183-CFEBCAC8BDC5}" type="presOf" srcId="{8DF00AAA-0BD0-9D4A-8E2A-08A52DAC2DB2}" destId="{0218AD1E-F440-354B-AFC4-EBC0151532D4}" srcOrd="0" destOrd="0" presId="urn:microsoft.com/office/officeart/2005/8/layout/hList7"/>
    <dgm:cxn modelId="{D2ED2115-8512-EA40-B0F9-9F8F14F3E8F9}" type="presOf" srcId="{0C8018D6-E88D-5F44-9C67-5CD7E84BE8E1}" destId="{8C8A3D8F-5A4C-424C-AFC4-27E275165382}" srcOrd="1" destOrd="0" presId="urn:microsoft.com/office/officeart/2005/8/layout/hList7"/>
    <dgm:cxn modelId="{50705716-3834-5347-90DD-EAF9EC5C8F40}" type="presOf" srcId="{0CF41A6D-4D40-C048-B8C9-FCAC8E88D79B}" destId="{64F2BA3B-D8D2-8D4C-B6A5-B65490261D5D}" srcOrd="0" destOrd="0" presId="urn:microsoft.com/office/officeart/2005/8/layout/hList7"/>
    <dgm:cxn modelId="{001E5D1C-CAA8-1145-86EB-BABE8DA18F12}" type="presOf" srcId="{1327ADFF-4D30-2749-AE7A-7D643560BFBF}" destId="{4214A039-A32A-F244-979E-5D00FA35B24F}" srcOrd="0" destOrd="0" presId="urn:microsoft.com/office/officeart/2005/8/layout/hList7"/>
    <dgm:cxn modelId="{1AA3FE42-BD08-4E49-AB6B-F385A53F7989}" srcId="{CCFBF550-2C9A-3E47-81DE-BEC65E213BA3}" destId="{CFBD5336-16D6-CA4F-8D5A-B82068808F55}" srcOrd="3" destOrd="0" parTransId="{D4C8E2B8-6BDD-1E4F-AB0B-98078626B434}" sibTransId="{1CD60D8B-5C1D-B04E-BC1C-D02A363F76AA}"/>
    <dgm:cxn modelId="{1B7C6D4B-C079-B441-9CCF-8EFADE58488C}" srcId="{CCFBF550-2C9A-3E47-81DE-BEC65E213BA3}" destId="{0C8018D6-E88D-5F44-9C67-5CD7E84BE8E1}" srcOrd="0" destOrd="0" parTransId="{275844F5-0D82-8542-B773-2C5B10F08EC0}" sibTransId="{8CF8EFAD-8E6D-1F42-ADAF-036F03AB8BE3}"/>
    <dgm:cxn modelId="{6D861D4C-85AB-A94C-85ED-5358A56C3126}" type="presOf" srcId="{0C8018D6-E88D-5F44-9C67-5CD7E84BE8E1}" destId="{AA41197B-4F60-E945-B216-0541651715DD}" srcOrd="0" destOrd="0" presId="urn:microsoft.com/office/officeart/2005/8/layout/hList7"/>
    <dgm:cxn modelId="{E19D8460-FC07-D44C-92F8-51CF7E6C1632}" type="presOf" srcId="{8CF8EFAD-8E6D-1F42-ADAF-036F03AB8BE3}" destId="{646C78E1-4804-3444-A873-746A20F434DA}" srcOrd="0" destOrd="0" presId="urn:microsoft.com/office/officeart/2005/8/layout/hList7"/>
    <dgm:cxn modelId="{D5F72D6A-3E05-7941-BD7E-DF8146F8A5CC}" srcId="{CCFBF550-2C9A-3E47-81DE-BEC65E213BA3}" destId="{0CF41A6D-4D40-C048-B8C9-FCAC8E88D79B}" srcOrd="2" destOrd="0" parTransId="{45688393-59C1-8744-A1F7-56E3AFF8570E}" sibTransId="{1327ADFF-4D30-2749-AE7A-7D643560BFBF}"/>
    <dgm:cxn modelId="{CEC66176-1456-2241-B91D-4D406F8C0655}" type="presOf" srcId="{CFBD5336-16D6-CA4F-8D5A-B82068808F55}" destId="{520C20EB-9150-2247-B8B4-A6A052155685}" srcOrd="0" destOrd="0" presId="urn:microsoft.com/office/officeart/2005/8/layout/hList7"/>
    <dgm:cxn modelId="{2194EB85-5B11-B242-9CDC-E5965D8C70C0}" type="presOf" srcId="{E1D07957-1742-6E4B-8D93-71EA5415E49E}" destId="{04E70E17-E008-F24F-BC2D-91A00A40A5EF}" srcOrd="0" destOrd="0" presId="urn:microsoft.com/office/officeart/2005/8/layout/hList7"/>
    <dgm:cxn modelId="{2AD2AF93-6D4B-D347-9E76-D49BCC31E099}" srcId="{CCFBF550-2C9A-3E47-81DE-BEC65E213BA3}" destId="{E1D07957-1742-6E4B-8D93-71EA5415E49E}" srcOrd="1" destOrd="0" parTransId="{7E117FCC-01A1-004C-AC5B-CFD37ED96740}" sibTransId="{8DF00AAA-0BD0-9D4A-8E2A-08A52DAC2DB2}"/>
    <dgm:cxn modelId="{84D25094-6771-E649-A23F-8C8BD1B17220}" type="presOf" srcId="{CCFBF550-2C9A-3E47-81DE-BEC65E213BA3}" destId="{40361FB6-2292-C249-996A-4E5454574408}" srcOrd="0" destOrd="0" presId="urn:microsoft.com/office/officeart/2005/8/layout/hList7"/>
    <dgm:cxn modelId="{0569A1A8-3525-3F42-8737-E6D2E9D78CD7}" type="presOf" srcId="{CFBD5336-16D6-CA4F-8D5A-B82068808F55}" destId="{EE963566-545B-A34B-8566-4E9C569D613C}" srcOrd="1" destOrd="0" presId="urn:microsoft.com/office/officeart/2005/8/layout/hList7"/>
    <dgm:cxn modelId="{BBAADAFC-691D-6D41-83D4-E263C61A6672}" type="presOf" srcId="{E1D07957-1742-6E4B-8D93-71EA5415E49E}" destId="{72D5AB9C-F68F-764B-A967-B8DC5ABEA85A}" srcOrd="1" destOrd="0" presId="urn:microsoft.com/office/officeart/2005/8/layout/hList7"/>
    <dgm:cxn modelId="{9E6A79C2-5DB5-904A-B1D1-02F00FDAF6F4}" type="presParOf" srcId="{40361FB6-2292-C249-996A-4E5454574408}" destId="{7DF96884-D9A2-E94C-9801-4205BA8E27AF}" srcOrd="0" destOrd="0" presId="urn:microsoft.com/office/officeart/2005/8/layout/hList7"/>
    <dgm:cxn modelId="{3CD5E0D5-2DF5-C24A-88F8-C99EDFD1213D}" type="presParOf" srcId="{40361FB6-2292-C249-996A-4E5454574408}" destId="{BE2EBFC3-AF0F-B64E-B5B5-EDF79E339D85}" srcOrd="1" destOrd="0" presId="urn:microsoft.com/office/officeart/2005/8/layout/hList7"/>
    <dgm:cxn modelId="{38B6A956-84F7-124C-9A47-22B8D6EC986E}" type="presParOf" srcId="{BE2EBFC3-AF0F-B64E-B5B5-EDF79E339D85}" destId="{6380A007-A5B0-964D-A4E0-B2C94DA5FF8B}" srcOrd="0" destOrd="0" presId="urn:microsoft.com/office/officeart/2005/8/layout/hList7"/>
    <dgm:cxn modelId="{6E3D82DD-E624-8F4E-A188-03EA875D8140}" type="presParOf" srcId="{6380A007-A5B0-964D-A4E0-B2C94DA5FF8B}" destId="{AA41197B-4F60-E945-B216-0541651715DD}" srcOrd="0" destOrd="0" presId="urn:microsoft.com/office/officeart/2005/8/layout/hList7"/>
    <dgm:cxn modelId="{14C11825-0F7A-2D4A-85BD-A61C5AF5A025}" type="presParOf" srcId="{6380A007-A5B0-964D-A4E0-B2C94DA5FF8B}" destId="{8C8A3D8F-5A4C-424C-AFC4-27E275165382}" srcOrd="1" destOrd="0" presId="urn:microsoft.com/office/officeart/2005/8/layout/hList7"/>
    <dgm:cxn modelId="{9C06626F-D84A-6346-A85A-9253F57B1C46}" type="presParOf" srcId="{6380A007-A5B0-964D-A4E0-B2C94DA5FF8B}" destId="{8E57A570-8D1C-2B4C-A299-59F0B2BA5465}" srcOrd="2" destOrd="0" presId="urn:microsoft.com/office/officeart/2005/8/layout/hList7"/>
    <dgm:cxn modelId="{3B547753-9D6A-B242-88D6-EA1B3CB54309}" type="presParOf" srcId="{6380A007-A5B0-964D-A4E0-B2C94DA5FF8B}" destId="{6AAA34CC-E0C9-3B4E-A410-4BE39EA85FB3}" srcOrd="3" destOrd="0" presId="urn:microsoft.com/office/officeart/2005/8/layout/hList7"/>
    <dgm:cxn modelId="{FEC1EA7C-3AD4-AA4A-8A30-6B02532095A2}" type="presParOf" srcId="{BE2EBFC3-AF0F-B64E-B5B5-EDF79E339D85}" destId="{646C78E1-4804-3444-A873-746A20F434DA}" srcOrd="1" destOrd="0" presId="urn:microsoft.com/office/officeart/2005/8/layout/hList7"/>
    <dgm:cxn modelId="{6C354997-B02C-BD40-A6B0-4F9F394347FE}" type="presParOf" srcId="{BE2EBFC3-AF0F-B64E-B5B5-EDF79E339D85}" destId="{B4B9A00B-410E-CC43-8AD8-6D403E791264}" srcOrd="2" destOrd="0" presId="urn:microsoft.com/office/officeart/2005/8/layout/hList7"/>
    <dgm:cxn modelId="{DA07513D-5CD8-B14E-B4B7-362876636CC6}" type="presParOf" srcId="{B4B9A00B-410E-CC43-8AD8-6D403E791264}" destId="{04E70E17-E008-F24F-BC2D-91A00A40A5EF}" srcOrd="0" destOrd="0" presId="urn:microsoft.com/office/officeart/2005/8/layout/hList7"/>
    <dgm:cxn modelId="{3514081A-C0A0-DD4E-8640-E8C4A9E78456}" type="presParOf" srcId="{B4B9A00B-410E-CC43-8AD8-6D403E791264}" destId="{72D5AB9C-F68F-764B-A967-B8DC5ABEA85A}" srcOrd="1" destOrd="0" presId="urn:microsoft.com/office/officeart/2005/8/layout/hList7"/>
    <dgm:cxn modelId="{AB093F5B-BD99-3C4A-BA29-880BB5F9891E}" type="presParOf" srcId="{B4B9A00B-410E-CC43-8AD8-6D403E791264}" destId="{F4A484BD-119F-0840-9EAE-0EFCAF0C3635}" srcOrd="2" destOrd="0" presId="urn:microsoft.com/office/officeart/2005/8/layout/hList7"/>
    <dgm:cxn modelId="{CA648EC9-C4CA-5E48-943C-2A73A410CF44}" type="presParOf" srcId="{B4B9A00B-410E-CC43-8AD8-6D403E791264}" destId="{5D132B27-0C7F-BF41-AD1C-422B949A81CA}" srcOrd="3" destOrd="0" presId="urn:microsoft.com/office/officeart/2005/8/layout/hList7"/>
    <dgm:cxn modelId="{EBC0DA33-88E8-4F4A-8C59-C187A475F193}" type="presParOf" srcId="{BE2EBFC3-AF0F-B64E-B5B5-EDF79E339D85}" destId="{0218AD1E-F440-354B-AFC4-EBC0151532D4}" srcOrd="3" destOrd="0" presId="urn:microsoft.com/office/officeart/2005/8/layout/hList7"/>
    <dgm:cxn modelId="{EBE98B80-84F2-C34A-ADC8-F941A918F8F7}" type="presParOf" srcId="{BE2EBFC3-AF0F-B64E-B5B5-EDF79E339D85}" destId="{A2B19012-450D-3D4C-9482-224AC5C1D57E}" srcOrd="4" destOrd="0" presId="urn:microsoft.com/office/officeart/2005/8/layout/hList7"/>
    <dgm:cxn modelId="{EDE82521-1054-6744-A036-313385AF281D}" type="presParOf" srcId="{A2B19012-450D-3D4C-9482-224AC5C1D57E}" destId="{64F2BA3B-D8D2-8D4C-B6A5-B65490261D5D}" srcOrd="0" destOrd="0" presId="urn:microsoft.com/office/officeart/2005/8/layout/hList7"/>
    <dgm:cxn modelId="{2E355210-D4C3-934C-AD62-E42958D8B8DB}" type="presParOf" srcId="{A2B19012-450D-3D4C-9482-224AC5C1D57E}" destId="{D210FBBD-0838-8441-9C16-02819FF58274}" srcOrd="1" destOrd="0" presId="urn:microsoft.com/office/officeart/2005/8/layout/hList7"/>
    <dgm:cxn modelId="{1AE15AA8-8F3C-764D-8269-4C92DDBA6D5D}" type="presParOf" srcId="{A2B19012-450D-3D4C-9482-224AC5C1D57E}" destId="{6F2B11FC-08BF-714D-B62E-E5BE7482E79B}" srcOrd="2" destOrd="0" presId="urn:microsoft.com/office/officeart/2005/8/layout/hList7"/>
    <dgm:cxn modelId="{66930F9A-6CD1-E84C-BEB6-DDCA9791DC77}" type="presParOf" srcId="{A2B19012-450D-3D4C-9482-224AC5C1D57E}" destId="{90509C2F-8184-1741-B9CC-556AD29243D9}" srcOrd="3" destOrd="0" presId="urn:microsoft.com/office/officeart/2005/8/layout/hList7"/>
    <dgm:cxn modelId="{81A08BD8-E367-D245-9A7B-34F8C8E12519}" type="presParOf" srcId="{BE2EBFC3-AF0F-B64E-B5B5-EDF79E339D85}" destId="{4214A039-A32A-F244-979E-5D00FA35B24F}" srcOrd="5" destOrd="0" presId="urn:microsoft.com/office/officeart/2005/8/layout/hList7"/>
    <dgm:cxn modelId="{44EDA896-BB60-ED46-BE35-13EBA9863A9D}" type="presParOf" srcId="{BE2EBFC3-AF0F-B64E-B5B5-EDF79E339D85}" destId="{AC478FE5-CAB9-B643-8AAD-4ADB59751ECB}" srcOrd="6" destOrd="0" presId="urn:microsoft.com/office/officeart/2005/8/layout/hList7"/>
    <dgm:cxn modelId="{28FE1F14-F4C1-8646-8103-2B9BF3ABEA04}" type="presParOf" srcId="{AC478FE5-CAB9-B643-8AAD-4ADB59751ECB}" destId="{520C20EB-9150-2247-B8B4-A6A052155685}" srcOrd="0" destOrd="0" presId="urn:microsoft.com/office/officeart/2005/8/layout/hList7"/>
    <dgm:cxn modelId="{8A2EF849-708D-3744-B534-02409872C4E7}" type="presParOf" srcId="{AC478FE5-CAB9-B643-8AAD-4ADB59751ECB}" destId="{EE963566-545B-A34B-8566-4E9C569D613C}" srcOrd="1" destOrd="0" presId="urn:microsoft.com/office/officeart/2005/8/layout/hList7"/>
    <dgm:cxn modelId="{358DDBBF-6CC0-864E-B7C4-4475FE2885B7}" type="presParOf" srcId="{AC478FE5-CAB9-B643-8AAD-4ADB59751ECB}" destId="{BD3DD43C-C3A1-324E-A020-5DC75CBF4022}" srcOrd="2" destOrd="0" presId="urn:microsoft.com/office/officeart/2005/8/layout/hList7"/>
    <dgm:cxn modelId="{967BCB77-5FD9-2543-A519-C622F7A286EA}" type="presParOf" srcId="{AC478FE5-CAB9-B643-8AAD-4ADB59751ECB}" destId="{9ED3F7BE-5C91-1D4D-AA64-A35619B138A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56487C6-A793-4883-822A-F3FE6AB6D1BE}"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3A7FDCB7-833A-0E4C-85DC-EC9274C890F9}">
      <dgm:prSet custT="1"/>
      <dgm:spPr/>
      <dgm:t>
        <a:bodyPr/>
        <a:lstStyle/>
        <a:p>
          <a:r>
            <a:rPr lang="en-US" sz="2800" dirty="0">
              <a:solidFill>
                <a:schemeClr val="bg1"/>
              </a:solidFill>
            </a:rPr>
            <a:t>Parent Lifecycle Workshops / Webinars / Online Resources</a:t>
          </a:r>
        </a:p>
      </dgm:t>
    </dgm:pt>
    <dgm:pt modelId="{616D665C-C0E8-F349-84CB-FBA55CE148E7}" type="parTrans" cxnId="{0CA795FD-FAA8-2343-AF66-0A135ACE96A6}">
      <dgm:prSet/>
      <dgm:spPr/>
      <dgm:t>
        <a:bodyPr/>
        <a:lstStyle/>
        <a:p>
          <a:endParaRPr lang="en-US"/>
        </a:p>
      </dgm:t>
    </dgm:pt>
    <dgm:pt modelId="{5B505693-3B73-D345-979F-A822FEB677D0}" type="sibTrans" cxnId="{0CA795FD-FAA8-2343-AF66-0A135ACE96A6}">
      <dgm:prSet/>
      <dgm:spPr/>
      <dgm:t>
        <a:bodyPr/>
        <a:lstStyle/>
        <a:p>
          <a:endParaRPr lang="en-US"/>
        </a:p>
      </dgm:t>
    </dgm:pt>
    <dgm:pt modelId="{8D36D3BF-46E8-E041-8A74-14F15F3CD9AE}">
      <dgm:prSet custT="1"/>
      <dgm:spPr/>
      <dgm:t>
        <a:bodyPr/>
        <a:lstStyle/>
        <a:p>
          <a:r>
            <a:rPr lang="en-US" sz="2800" dirty="0">
              <a:solidFill>
                <a:schemeClr val="bg1"/>
              </a:solidFill>
            </a:rPr>
            <a:t>Family Life / Parenting Skills Development Workshops / Webinars / Online Resources </a:t>
          </a:r>
        </a:p>
      </dgm:t>
    </dgm:pt>
    <dgm:pt modelId="{6E32590F-8859-8C43-B93F-E9C8C3F99B54}" type="parTrans" cxnId="{D0E959E9-C715-1948-891B-A234F35A8B56}">
      <dgm:prSet/>
      <dgm:spPr/>
      <dgm:t>
        <a:bodyPr/>
        <a:lstStyle/>
        <a:p>
          <a:endParaRPr lang="en-US"/>
        </a:p>
      </dgm:t>
    </dgm:pt>
    <dgm:pt modelId="{49C80527-5D20-8F4A-83DE-338A7794DD60}" type="sibTrans" cxnId="{D0E959E9-C715-1948-891B-A234F35A8B56}">
      <dgm:prSet/>
      <dgm:spPr/>
      <dgm:t>
        <a:bodyPr/>
        <a:lstStyle/>
        <a:p>
          <a:endParaRPr lang="en-US"/>
        </a:p>
      </dgm:t>
    </dgm:pt>
    <dgm:pt modelId="{4B2F8549-F2C6-0240-9FDD-93BE64FFAD71}">
      <dgm:prSet custT="1"/>
      <dgm:spPr/>
      <dgm:t>
        <a:bodyPr/>
        <a:lstStyle/>
        <a:p>
          <a:r>
            <a:rPr lang="en-US" sz="2800" dirty="0">
              <a:solidFill>
                <a:schemeClr val="bg1"/>
              </a:solidFill>
            </a:rPr>
            <a:t>Parent Mentors </a:t>
          </a:r>
        </a:p>
      </dgm:t>
    </dgm:pt>
    <dgm:pt modelId="{5B08B61E-9B74-7E48-B055-A5A90AE240F6}" type="parTrans" cxnId="{FB6EB4C9-462D-D54F-9B39-54BEF9E2E759}">
      <dgm:prSet/>
      <dgm:spPr/>
      <dgm:t>
        <a:bodyPr/>
        <a:lstStyle/>
        <a:p>
          <a:endParaRPr lang="en-US"/>
        </a:p>
      </dgm:t>
    </dgm:pt>
    <dgm:pt modelId="{EC4B6FCE-E315-BE4F-89E5-006C82C9BFEF}" type="sibTrans" cxnId="{FB6EB4C9-462D-D54F-9B39-54BEF9E2E759}">
      <dgm:prSet/>
      <dgm:spPr/>
      <dgm:t>
        <a:bodyPr/>
        <a:lstStyle/>
        <a:p>
          <a:endParaRPr lang="en-US"/>
        </a:p>
      </dgm:t>
    </dgm:pt>
    <dgm:pt modelId="{5892E526-BABC-8642-8C11-C8ED65BE26A1}">
      <dgm:prSet custT="1"/>
      <dgm:spPr/>
      <dgm:t>
        <a:bodyPr/>
        <a:lstStyle/>
        <a:p>
          <a:r>
            <a:rPr lang="en-US" sz="2800" dirty="0">
              <a:solidFill>
                <a:schemeClr val="bg1"/>
              </a:solidFill>
            </a:rPr>
            <a:t>Support Groups (life cycle, kindred)</a:t>
          </a:r>
        </a:p>
      </dgm:t>
    </dgm:pt>
    <dgm:pt modelId="{9AD5FF5A-7FB6-E24D-8B95-CAD9377DDC13}" type="parTrans" cxnId="{3C85D0F5-3D92-F848-844A-646DEC69973D}">
      <dgm:prSet/>
      <dgm:spPr/>
      <dgm:t>
        <a:bodyPr/>
        <a:lstStyle/>
        <a:p>
          <a:endParaRPr lang="en-US"/>
        </a:p>
      </dgm:t>
    </dgm:pt>
    <dgm:pt modelId="{E6CDD376-3EFA-8841-9BBF-98DBFD923F42}" type="sibTrans" cxnId="{3C85D0F5-3D92-F848-844A-646DEC69973D}">
      <dgm:prSet/>
      <dgm:spPr/>
      <dgm:t>
        <a:bodyPr/>
        <a:lstStyle/>
        <a:p>
          <a:endParaRPr lang="en-US"/>
        </a:p>
      </dgm:t>
    </dgm:pt>
    <dgm:pt modelId="{B772D9C9-2F87-774C-B160-C1B0D42A47E6}">
      <dgm:prSet custT="1"/>
      <dgm:spPr/>
      <dgm:t>
        <a:bodyPr/>
        <a:lstStyle/>
        <a:p>
          <a:r>
            <a:rPr lang="en-US" sz="2800" dirty="0">
              <a:solidFill>
                <a:schemeClr val="bg1"/>
              </a:solidFill>
            </a:rPr>
            <a:t>Add a Parent Component to Existing Programs (Embed) – VBS, Children and Youth Program, etc. </a:t>
          </a:r>
        </a:p>
      </dgm:t>
    </dgm:pt>
    <dgm:pt modelId="{7603A79A-E7C7-954D-8680-C9FABA964E3F}" type="parTrans" cxnId="{426058EF-A3CC-374C-B97F-38728CF432BB}">
      <dgm:prSet/>
      <dgm:spPr/>
      <dgm:t>
        <a:bodyPr/>
        <a:lstStyle/>
        <a:p>
          <a:endParaRPr lang="en-US"/>
        </a:p>
      </dgm:t>
    </dgm:pt>
    <dgm:pt modelId="{4A182E33-A5B2-5D4C-ADC9-96305ED79D66}" type="sibTrans" cxnId="{426058EF-A3CC-374C-B97F-38728CF432BB}">
      <dgm:prSet/>
      <dgm:spPr/>
      <dgm:t>
        <a:bodyPr/>
        <a:lstStyle/>
        <a:p>
          <a:endParaRPr lang="en-US"/>
        </a:p>
      </dgm:t>
    </dgm:pt>
    <dgm:pt modelId="{2CA2C2D7-ADCA-DD49-9EDA-0D3324118E94}">
      <dgm:prSet custT="1"/>
      <dgm:spPr/>
      <dgm:t>
        <a:bodyPr/>
        <a:lstStyle/>
        <a:p>
          <a:r>
            <a:rPr lang="en-US" sz="2800" dirty="0">
              <a:solidFill>
                <a:schemeClr val="bg1"/>
              </a:solidFill>
            </a:rPr>
            <a:t>Script a Plan for Parents at Each Stage of Life</a:t>
          </a:r>
        </a:p>
      </dgm:t>
    </dgm:pt>
    <dgm:pt modelId="{C7E17868-B68B-AD4B-BBB3-9574E005D32A}" type="parTrans" cxnId="{4D4A18DE-1608-E744-ACC7-6197D099617E}">
      <dgm:prSet/>
      <dgm:spPr/>
      <dgm:t>
        <a:bodyPr/>
        <a:lstStyle/>
        <a:p>
          <a:endParaRPr lang="en-US"/>
        </a:p>
      </dgm:t>
    </dgm:pt>
    <dgm:pt modelId="{6CEF557C-C540-3E48-A575-5BD2E0F804DE}" type="sibTrans" cxnId="{4D4A18DE-1608-E744-ACC7-6197D099617E}">
      <dgm:prSet/>
      <dgm:spPr/>
      <dgm:t>
        <a:bodyPr/>
        <a:lstStyle/>
        <a:p>
          <a:endParaRPr lang="en-US"/>
        </a:p>
      </dgm:t>
    </dgm:pt>
    <dgm:pt modelId="{5D6894E4-0EA5-054B-90C5-DD443E897883}" type="pres">
      <dgm:prSet presAssocID="{356487C6-A793-4883-822A-F3FE6AB6D1BE}" presName="vert0" presStyleCnt="0">
        <dgm:presLayoutVars>
          <dgm:dir/>
          <dgm:animOne val="branch"/>
          <dgm:animLvl val="lvl"/>
        </dgm:presLayoutVars>
      </dgm:prSet>
      <dgm:spPr/>
    </dgm:pt>
    <dgm:pt modelId="{E7201D13-117E-7F4A-B93E-CF0A1C83C972}" type="pres">
      <dgm:prSet presAssocID="{3A7FDCB7-833A-0E4C-85DC-EC9274C890F9}" presName="thickLine" presStyleLbl="alignNode1" presStyleIdx="0" presStyleCnt="6"/>
      <dgm:spPr/>
    </dgm:pt>
    <dgm:pt modelId="{B4DB8083-3273-7D45-9C5A-E47076D27EF7}" type="pres">
      <dgm:prSet presAssocID="{3A7FDCB7-833A-0E4C-85DC-EC9274C890F9}" presName="horz1" presStyleCnt="0"/>
      <dgm:spPr/>
    </dgm:pt>
    <dgm:pt modelId="{1791A5A0-D867-6C4F-A17E-768B21C3FBA4}" type="pres">
      <dgm:prSet presAssocID="{3A7FDCB7-833A-0E4C-85DC-EC9274C890F9}" presName="tx1" presStyleLbl="revTx" presStyleIdx="0" presStyleCnt="6"/>
      <dgm:spPr/>
    </dgm:pt>
    <dgm:pt modelId="{B40B1BE7-5C68-9F44-9554-C319D7AA4517}" type="pres">
      <dgm:prSet presAssocID="{3A7FDCB7-833A-0E4C-85DC-EC9274C890F9}" presName="vert1" presStyleCnt="0"/>
      <dgm:spPr/>
    </dgm:pt>
    <dgm:pt modelId="{0FB69A2D-97FE-1A49-AE4B-67690A0D12A2}" type="pres">
      <dgm:prSet presAssocID="{8D36D3BF-46E8-E041-8A74-14F15F3CD9AE}" presName="thickLine" presStyleLbl="alignNode1" presStyleIdx="1" presStyleCnt="6"/>
      <dgm:spPr/>
    </dgm:pt>
    <dgm:pt modelId="{602B86F8-8474-ED45-A3B8-6206E3FF16B9}" type="pres">
      <dgm:prSet presAssocID="{8D36D3BF-46E8-E041-8A74-14F15F3CD9AE}" presName="horz1" presStyleCnt="0"/>
      <dgm:spPr/>
    </dgm:pt>
    <dgm:pt modelId="{7F39FC82-81C9-DD40-86EB-52EAEA3AF154}" type="pres">
      <dgm:prSet presAssocID="{8D36D3BF-46E8-E041-8A74-14F15F3CD9AE}" presName="tx1" presStyleLbl="revTx" presStyleIdx="1" presStyleCnt="6"/>
      <dgm:spPr/>
    </dgm:pt>
    <dgm:pt modelId="{6DDAAC9F-D9F8-494F-BE27-CFEBC5C10818}" type="pres">
      <dgm:prSet presAssocID="{8D36D3BF-46E8-E041-8A74-14F15F3CD9AE}" presName="vert1" presStyleCnt="0"/>
      <dgm:spPr/>
    </dgm:pt>
    <dgm:pt modelId="{209B257A-A76B-C24D-90A9-FA440ABD058F}" type="pres">
      <dgm:prSet presAssocID="{B772D9C9-2F87-774C-B160-C1B0D42A47E6}" presName="thickLine" presStyleLbl="alignNode1" presStyleIdx="2" presStyleCnt="6"/>
      <dgm:spPr/>
    </dgm:pt>
    <dgm:pt modelId="{232C83D7-E0F4-6E40-80CA-2123567DA7F1}" type="pres">
      <dgm:prSet presAssocID="{B772D9C9-2F87-774C-B160-C1B0D42A47E6}" presName="horz1" presStyleCnt="0"/>
      <dgm:spPr/>
    </dgm:pt>
    <dgm:pt modelId="{8CA290DC-FA72-9047-B994-535E0731DBAA}" type="pres">
      <dgm:prSet presAssocID="{B772D9C9-2F87-774C-B160-C1B0D42A47E6}" presName="tx1" presStyleLbl="revTx" presStyleIdx="2" presStyleCnt="6"/>
      <dgm:spPr/>
    </dgm:pt>
    <dgm:pt modelId="{DB8DC800-07CE-F94A-A1E5-25DA312800E4}" type="pres">
      <dgm:prSet presAssocID="{B772D9C9-2F87-774C-B160-C1B0D42A47E6}" presName="vert1" presStyleCnt="0"/>
      <dgm:spPr/>
    </dgm:pt>
    <dgm:pt modelId="{AA049294-ACFA-7049-B5C1-281A968F52E0}" type="pres">
      <dgm:prSet presAssocID="{4B2F8549-F2C6-0240-9FDD-93BE64FFAD71}" presName="thickLine" presStyleLbl="alignNode1" presStyleIdx="3" presStyleCnt="6"/>
      <dgm:spPr/>
    </dgm:pt>
    <dgm:pt modelId="{9E5A58D9-F285-604D-B2C7-8DBF50C2D2FD}" type="pres">
      <dgm:prSet presAssocID="{4B2F8549-F2C6-0240-9FDD-93BE64FFAD71}" presName="horz1" presStyleCnt="0"/>
      <dgm:spPr/>
    </dgm:pt>
    <dgm:pt modelId="{380C5E7D-42B8-9042-9238-BEE201D2876F}" type="pres">
      <dgm:prSet presAssocID="{4B2F8549-F2C6-0240-9FDD-93BE64FFAD71}" presName="tx1" presStyleLbl="revTx" presStyleIdx="3" presStyleCnt="6"/>
      <dgm:spPr/>
    </dgm:pt>
    <dgm:pt modelId="{118AECFC-9974-6640-8A52-8BFB41DC66EC}" type="pres">
      <dgm:prSet presAssocID="{4B2F8549-F2C6-0240-9FDD-93BE64FFAD71}" presName="vert1" presStyleCnt="0"/>
      <dgm:spPr/>
    </dgm:pt>
    <dgm:pt modelId="{AA73C4BA-B239-A64E-9C36-EBCC95F75973}" type="pres">
      <dgm:prSet presAssocID="{5892E526-BABC-8642-8C11-C8ED65BE26A1}" presName="thickLine" presStyleLbl="alignNode1" presStyleIdx="4" presStyleCnt="6"/>
      <dgm:spPr/>
    </dgm:pt>
    <dgm:pt modelId="{8AC34F7D-A170-A447-A314-1404829C5584}" type="pres">
      <dgm:prSet presAssocID="{5892E526-BABC-8642-8C11-C8ED65BE26A1}" presName="horz1" presStyleCnt="0"/>
      <dgm:spPr/>
    </dgm:pt>
    <dgm:pt modelId="{F337565F-1E56-C143-823D-00E38DB54F4D}" type="pres">
      <dgm:prSet presAssocID="{5892E526-BABC-8642-8C11-C8ED65BE26A1}" presName="tx1" presStyleLbl="revTx" presStyleIdx="4" presStyleCnt="6"/>
      <dgm:spPr/>
    </dgm:pt>
    <dgm:pt modelId="{C5CC28E8-287D-224A-8DAC-581DA278EED8}" type="pres">
      <dgm:prSet presAssocID="{5892E526-BABC-8642-8C11-C8ED65BE26A1}" presName="vert1" presStyleCnt="0"/>
      <dgm:spPr/>
    </dgm:pt>
    <dgm:pt modelId="{38783916-F47E-994E-8BB8-95B35A851239}" type="pres">
      <dgm:prSet presAssocID="{2CA2C2D7-ADCA-DD49-9EDA-0D3324118E94}" presName="thickLine" presStyleLbl="alignNode1" presStyleIdx="5" presStyleCnt="6"/>
      <dgm:spPr/>
    </dgm:pt>
    <dgm:pt modelId="{5C596EC8-F171-4442-9F45-D69007E87410}" type="pres">
      <dgm:prSet presAssocID="{2CA2C2D7-ADCA-DD49-9EDA-0D3324118E94}" presName="horz1" presStyleCnt="0"/>
      <dgm:spPr/>
    </dgm:pt>
    <dgm:pt modelId="{E8B91DAE-6BAA-614A-8045-B0722E783E7D}" type="pres">
      <dgm:prSet presAssocID="{2CA2C2D7-ADCA-DD49-9EDA-0D3324118E94}" presName="tx1" presStyleLbl="revTx" presStyleIdx="5" presStyleCnt="6"/>
      <dgm:spPr/>
    </dgm:pt>
    <dgm:pt modelId="{E74E3D82-0E3C-4F4B-83A5-953E66EA5591}" type="pres">
      <dgm:prSet presAssocID="{2CA2C2D7-ADCA-DD49-9EDA-0D3324118E94}" presName="vert1" presStyleCnt="0"/>
      <dgm:spPr/>
    </dgm:pt>
  </dgm:ptLst>
  <dgm:cxnLst>
    <dgm:cxn modelId="{D2D83604-6149-2A41-B504-19D09539CE6F}" type="presOf" srcId="{4B2F8549-F2C6-0240-9FDD-93BE64FFAD71}" destId="{380C5E7D-42B8-9042-9238-BEE201D2876F}" srcOrd="0" destOrd="0" presId="urn:microsoft.com/office/officeart/2008/layout/LinedList"/>
    <dgm:cxn modelId="{51B82455-8A82-814D-9404-B542D49EB1C4}" type="presOf" srcId="{8D36D3BF-46E8-E041-8A74-14F15F3CD9AE}" destId="{7F39FC82-81C9-DD40-86EB-52EAEA3AF154}" srcOrd="0" destOrd="0" presId="urn:microsoft.com/office/officeart/2008/layout/LinedList"/>
    <dgm:cxn modelId="{FB6EB4C9-462D-D54F-9B39-54BEF9E2E759}" srcId="{356487C6-A793-4883-822A-F3FE6AB6D1BE}" destId="{4B2F8549-F2C6-0240-9FDD-93BE64FFAD71}" srcOrd="3" destOrd="0" parTransId="{5B08B61E-9B74-7E48-B055-A5A90AE240F6}" sibTransId="{EC4B6FCE-E315-BE4F-89E5-006C82C9BFEF}"/>
    <dgm:cxn modelId="{95C173CA-BD9F-244D-863D-7A13FD3BEE07}" type="presOf" srcId="{B772D9C9-2F87-774C-B160-C1B0D42A47E6}" destId="{8CA290DC-FA72-9047-B994-535E0731DBAA}" srcOrd="0" destOrd="0" presId="urn:microsoft.com/office/officeart/2008/layout/LinedList"/>
    <dgm:cxn modelId="{4D4A18DE-1608-E744-ACC7-6197D099617E}" srcId="{356487C6-A793-4883-822A-F3FE6AB6D1BE}" destId="{2CA2C2D7-ADCA-DD49-9EDA-0D3324118E94}" srcOrd="5" destOrd="0" parTransId="{C7E17868-B68B-AD4B-BBB3-9574E005D32A}" sibTransId="{6CEF557C-C540-3E48-A575-5BD2E0F804DE}"/>
    <dgm:cxn modelId="{2163E1E2-444F-5942-B561-F6E1A8D9AC17}" type="presOf" srcId="{3A7FDCB7-833A-0E4C-85DC-EC9274C890F9}" destId="{1791A5A0-D867-6C4F-A17E-768B21C3FBA4}" srcOrd="0" destOrd="0" presId="urn:microsoft.com/office/officeart/2008/layout/LinedList"/>
    <dgm:cxn modelId="{D0E959E9-C715-1948-891B-A234F35A8B56}" srcId="{356487C6-A793-4883-822A-F3FE6AB6D1BE}" destId="{8D36D3BF-46E8-E041-8A74-14F15F3CD9AE}" srcOrd="1" destOrd="0" parTransId="{6E32590F-8859-8C43-B93F-E9C8C3F99B54}" sibTransId="{49C80527-5D20-8F4A-83DE-338A7794DD60}"/>
    <dgm:cxn modelId="{426058EF-A3CC-374C-B97F-38728CF432BB}" srcId="{356487C6-A793-4883-822A-F3FE6AB6D1BE}" destId="{B772D9C9-2F87-774C-B160-C1B0D42A47E6}" srcOrd="2" destOrd="0" parTransId="{7603A79A-E7C7-954D-8680-C9FABA964E3F}" sibTransId="{4A182E33-A5B2-5D4C-ADC9-96305ED79D66}"/>
    <dgm:cxn modelId="{1DA3C6F4-2E60-1146-8759-833BA9B3D341}" type="presOf" srcId="{5892E526-BABC-8642-8C11-C8ED65BE26A1}" destId="{F337565F-1E56-C143-823D-00E38DB54F4D}" srcOrd="0" destOrd="0" presId="urn:microsoft.com/office/officeart/2008/layout/LinedList"/>
    <dgm:cxn modelId="{3C85D0F5-3D92-F848-844A-646DEC69973D}" srcId="{356487C6-A793-4883-822A-F3FE6AB6D1BE}" destId="{5892E526-BABC-8642-8C11-C8ED65BE26A1}" srcOrd="4" destOrd="0" parTransId="{9AD5FF5A-7FB6-E24D-8B95-CAD9377DDC13}" sibTransId="{E6CDD376-3EFA-8841-9BBF-98DBFD923F42}"/>
    <dgm:cxn modelId="{260C89F8-D194-2848-87DC-0B49E17E4E88}" type="presOf" srcId="{2CA2C2D7-ADCA-DD49-9EDA-0D3324118E94}" destId="{E8B91DAE-6BAA-614A-8045-B0722E783E7D}" srcOrd="0" destOrd="0" presId="urn:microsoft.com/office/officeart/2008/layout/LinedList"/>
    <dgm:cxn modelId="{6391A7FC-BF3A-8344-9D39-D5BD64C6AADB}" type="presOf" srcId="{356487C6-A793-4883-822A-F3FE6AB6D1BE}" destId="{5D6894E4-0EA5-054B-90C5-DD443E897883}" srcOrd="0" destOrd="0" presId="urn:microsoft.com/office/officeart/2008/layout/LinedList"/>
    <dgm:cxn modelId="{0CA795FD-FAA8-2343-AF66-0A135ACE96A6}" srcId="{356487C6-A793-4883-822A-F3FE6AB6D1BE}" destId="{3A7FDCB7-833A-0E4C-85DC-EC9274C890F9}" srcOrd="0" destOrd="0" parTransId="{616D665C-C0E8-F349-84CB-FBA55CE148E7}" sibTransId="{5B505693-3B73-D345-979F-A822FEB677D0}"/>
    <dgm:cxn modelId="{10C69103-E184-7443-B7CF-C196654CD041}" type="presParOf" srcId="{5D6894E4-0EA5-054B-90C5-DD443E897883}" destId="{E7201D13-117E-7F4A-B93E-CF0A1C83C972}" srcOrd="0" destOrd="0" presId="urn:microsoft.com/office/officeart/2008/layout/LinedList"/>
    <dgm:cxn modelId="{9D2E9B2E-6A09-6145-ACBE-9CDBE3AED8EE}" type="presParOf" srcId="{5D6894E4-0EA5-054B-90C5-DD443E897883}" destId="{B4DB8083-3273-7D45-9C5A-E47076D27EF7}" srcOrd="1" destOrd="0" presId="urn:microsoft.com/office/officeart/2008/layout/LinedList"/>
    <dgm:cxn modelId="{29A454AC-1E5F-2B4E-B34E-65D499C4946F}" type="presParOf" srcId="{B4DB8083-3273-7D45-9C5A-E47076D27EF7}" destId="{1791A5A0-D867-6C4F-A17E-768B21C3FBA4}" srcOrd="0" destOrd="0" presId="urn:microsoft.com/office/officeart/2008/layout/LinedList"/>
    <dgm:cxn modelId="{EE3F9D05-89A6-3C45-9583-5CE2440B71EF}" type="presParOf" srcId="{B4DB8083-3273-7D45-9C5A-E47076D27EF7}" destId="{B40B1BE7-5C68-9F44-9554-C319D7AA4517}" srcOrd="1" destOrd="0" presId="urn:microsoft.com/office/officeart/2008/layout/LinedList"/>
    <dgm:cxn modelId="{1F23AAB2-A829-0B45-AABA-6FBDA74BE2F0}" type="presParOf" srcId="{5D6894E4-0EA5-054B-90C5-DD443E897883}" destId="{0FB69A2D-97FE-1A49-AE4B-67690A0D12A2}" srcOrd="2" destOrd="0" presId="urn:microsoft.com/office/officeart/2008/layout/LinedList"/>
    <dgm:cxn modelId="{912342D6-7CD2-144B-B520-2305698B3B35}" type="presParOf" srcId="{5D6894E4-0EA5-054B-90C5-DD443E897883}" destId="{602B86F8-8474-ED45-A3B8-6206E3FF16B9}" srcOrd="3" destOrd="0" presId="urn:microsoft.com/office/officeart/2008/layout/LinedList"/>
    <dgm:cxn modelId="{4212F925-373B-7643-B239-C55F56E786A6}" type="presParOf" srcId="{602B86F8-8474-ED45-A3B8-6206E3FF16B9}" destId="{7F39FC82-81C9-DD40-86EB-52EAEA3AF154}" srcOrd="0" destOrd="0" presId="urn:microsoft.com/office/officeart/2008/layout/LinedList"/>
    <dgm:cxn modelId="{9029B3B1-64C0-6F43-8B1A-D9F9B9165361}" type="presParOf" srcId="{602B86F8-8474-ED45-A3B8-6206E3FF16B9}" destId="{6DDAAC9F-D9F8-494F-BE27-CFEBC5C10818}" srcOrd="1" destOrd="0" presId="urn:microsoft.com/office/officeart/2008/layout/LinedList"/>
    <dgm:cxn modelId="{133F49D1-0D57-6D44-B16C-0681718B6236}" type="presParOf" srcId="{5D6894E4-0EA5-054B-90C5-DD443E897883}" destId="{209B257A-A76B-C24D-90A9-FA440ABD058F}" srcOrd="4" destOrd="0" presId="urn:microsoft.com/office/officeart/2008/layout/LinedList"/>
    <dgm:cxn modelId="{191DC821-939D-D24A-B61C-8ACBF3BC46D9}" type="presParOf" srcId="{5D6894E4-0EA5-054B-90C5-DD443E897883}" destId="{232C83D7-E0F4-6E40-80CA-2123567DA7F1}" srcOrd="5" destOrd="0" presId="urn:microsoft.com/office/officeart/2008/layout/LinedList"/>
    <dgm:cxn modelId="{6CA61749-768C-AD41-9A93-359790DCC326}" type="presParOf" srcId="{232C83D7-E0F4-6E40-80CA-2123567DA7F1}" destId="{8CA290DC-FA72-9047-B994-535E0731DBAA}" srcOrd="0" destOrd="0" presId="urn:microsoft.com/office/officeart/2008/layout/LinedList"/>
    <dgm:cxn modelId="{3AB7E735-B134-EC48-84BE-1A58CA5EB98C}" type="presParOf" srcId="{232C83D7-E0F4-6E40-80CA-2123567DA7F1}" destId="{DB8DC800-07CE-F94A-A1E5-25DA312800E4}" srcOrd="1" destOrd="0" presId="urn:microsoft.com/office/officeart/2008/layout/LinedList"/>
    <dgm:cxn modelId="{C41FA3D3-463D-744B-81E1-479E7367A942}" type="presParOf" srcId="{5D6894E4-0EA5-054B-90C5-DD443E897883}" destId="{AA049294-ACFA-7049-B5C1-281A968F52E0}" srcOrd="6" destOrd="0" presId="urn:microsoft.com/office/officeart/2008/layout/LinedList"/>
    <dgm:cxn modelId="{F422D1FF-2134-B94F-A354-4F7634036EBD}" type="presParOf" srcId="{5D6894E4-0EA5-054B-90C5-DD443E897883}" destId="{9E5A58D9-F285-604D-B2C7-8DBF50C2D2FD}" srcOrd="7" destOrd="0" presId="urn:microsoft.com/office/officeart/2008/layout/LinedList"/>
    <dgm:cxn modelId="{738939AA-F6E2-0343-942E-4FEFF4903167}" type="presParOf" srcId="{9E5A58D9-F285-604D-B2C7-8DBF50C2D2FD}" destId="{380C5E7D-42B8-9042-9238-BEE201D2876F}" srcOrd="0" destOrd="0" presId="urn:microsoft.com/office/officeart/2008/layout/LinedList"/>
    <dgm:cxn modelId="{592E2C50-F472-BB43-9CF2-8B6FEA7371AC}" type="presParOf" srcId="{9E5A58D9-F285-604D-B2C7-8DBF50C2D2FD}" destId="{118AECFC-9974-6640-8A52-8BFB41DC66EC}" srcOrd="1" destOrd="0" presId="urn:microsoft.com/office/officeart/2008/layout/LinedList"/>
    <dgm:cxn modelId="{6259ACA4-F9AD-F848-AE76-63C73657EF12}" type="presParOf" srcId="{5D6894E4-0EA5-054B-90C5-DD443E897883}" destId="{AA73C4BA-B239-A64E-9C36-EBCC95F75973}" srcOrd="8" destOrd="0" presId="urn:microsoft.com/office/officeart/2008/layout/LinedList"/>
    <dgm:cxn modelId="{FC59D07B-6CF2-D648-9509-FB2C08CEDD02}" type="presParOf" srcId="{5D6894E4-0EA5-054B-90C5-DD443E897883}" destId="{8AC34F7D-A170-A447-A314-1404829C5584}" srcOrd="9" destOrd="0" presId="urn:microsoft.com/office/officeart/2008/layout/LinedList"/>
    <dgm:cxn modelId="{7150E844-BC68-B841-8A5C-2EB217592735}" type="presParOf" srcId="{8AC34F7D-A170-A447-A314-1404829C5584}" destId="{F337565F-1E56-C143-823D-00E38DB54F4D}" srcOrd="0" destOrd="0" presId="urn:microsoft.com/office/officeart/2008/layout/LinedList"/>
    <dgm:cxn modelId="{72FC8CDF-A546-3546-A6EC-9CFBE984263E}" type="presParOf" srcId="{8AC34F7D-A170-A447-A314-1404829C5584}" destId="{C5CC28E8-287D-224A-8DAC-581DA278EED8}" srcOrd="1" destOrd="0" presId="urn:microsoft.com/office/officeart/2008/layout/LinedList"/>
    <dgm:cxn modelId="{169ABBA6-1655-3044-9A14-55BD9370220A}" type="presParOf" srcId="{5D6894E4-0EA5-054B-90C5-DD443E897883}" destId="{38783916-F47E-994E-8BB8-95B35A851239}" srcOrd="10" destOrd="0" presId="urn:microsoft.com/office/officeart/2008/layout/LinedList"/>
    <dgm:cxn modelId="{F71AAA7D-2F93-C241-8FF2-081168871311}" type="presParOf" srcId="{5D6894E4-0EA5-054B-90C5-DD443E897883}" destId="{5C596EC8-F171-4442-9F45-D69007E87410}" srcOrd="11" destOrd="0" presId="urn:microsoft.com/office/officeart/2008/layout/LinedList"/>
    <dgm:cxn modelId="{F34D7E75-5794-4149-AE38-0295F3353F22}" type="presParOf" srcId="{5C596EC8-F171-4442-9F45-D69007E87410}" destId="{E8B91DAE-6BAA-614A-8045-B0722E783E7D}" srcOrd="0" destOrd="0" presId="urn:microsoft.com/office/officeart/2008/layout/LinedList"/>
    <dgm:cxn modelId="{88B0AA41-13D3-8149-ABB9-248143166863}" type="presParOf" srcId="{5C596EC8-F171-4442-9F45-D69007E87410}" destId="{E74E3D82-0E3C-4F4B-83A5-953E66EA55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E32C9D-5E8E-B44F-B3EA-0EC1CD289A1F}" type="doc">
      <dgm:prSet loTypeId="urn:microsoft.com/office/officeart/2005/8/layout/hProcess4" loCatId="" qsTypeId="urn:microsoft.com/office/officeart/2005/8/quickstyle/simple1" qsCatId="simple" csTypeId="urn:microsoft.com/office/officeart/2005/8/colors/colorful1" csCatId="colorful" phldr="1"/>
      <dgm:spPr/>
      <dgm:t>
        <a:bodyPr/>
        <a:lstStyle/>
        <a:p>
          <a:endParaRPr lang="en-US"/>
        </a:p>
      </dgm:t>
    </dgm:pt>
    <dgm:pt modelId="{91297498-EDAB-7F4E-8200-955726494F47}">
      <dgm:prSet phldrT="[Text]"/>
      <dgm:spPr/>
      <dgm:t>
        <a:bodyPr/>
        <a:lstStyle/>
        <a:p>
          <a:r>
            <a:rPr lang="en-US" dirty="0"/>
            <a:t>Children </a:t>
          </a:r>
          <a:br>
            <a:rPr lang="en-US" dirty="0"/>
          </a:br>
          <a:r>
            <a:rPr lang="en-US" dirty="0"/>
            <a:t>1st Decade</a:t>
          </a:r>
        </a:p>
      </dgm:t>
    </dgm:pt>
    <dgm:pt modelId="{D334608C-C448-2045-B4DC-317B62ECF922}" type="parTrans" cxnId="{D3557228-CCB0-D248-B530-65CD2B8FFA6F}">
      <dgm:prSet/>
      <dgm:spPr/>
      <dgm:t>
        <a:bodyPr/>
        <a:lstStyle/>
        <a:p>
          <a:endParaRPr lang="en-US"/>
        </a:p>
      </dgm:t>
    </dgm:pt>
    <dgm:pt modelId="{6CBD0D2E-C900-1140-95C9-AABEF686F511}" type="sibTrans" cxnId="{D3557228-CCB0-D248-B530-65CD2B8FFA6F}">
      <dgm:prSet/>
      <dgm:spPr/>
      <dgm:t>
        <a:bodyPr/>
        <a:lstStyle/>
        <a:p>
          <a:endParaRPr lang="en-US"/>
        </a:p>
      </dgm:t>
    </dgm:pt>
    <dgm:pt modelId="{77A64670-493D-4A41-A37A-1B9ACB3BD634}">
      <dgm:prSet phldrT="[Text]"/>
      <dgm:spPr>
        <a:solidFill>
          <a:srgbClr val="C00000"/>
        </a:solidFill>
      </dgm:spPr>
      <dgm:t>
        <a:bodyPr/>
        <a:lstStyle/>
        <a:p>
          <a:r>
            <a:rPr lang="en-US" dirty="0"/>
            <a:t>Adolescents 2nd Decade</a:t>
          </a:r>
        </a:p>
      </dgm:t>
    </dgm:pt>
    <dgm:pt modelId="{D3B621F4-BE5A-9E46-83D9-71542DCDFE2B}" type="parTrans" cxnId="{ED467C39-6A18-4247-870E-7331F9935443}">
      <dgm:prSet/>
      <dgm:spPr/>
      <dgm:t>
        <a:bodyPr/>
        <a:lstStyle/>
        <a:p>
          <a:endParaRPr lang="en-US"/>
        </a:p>
      </dgm:t>
    </dgm:pt>
    <dgm:pt modelId="{A1E91D6D-7DE3-FA4C-9538-3E5AE9C30AAC}" type="sibTrans" cxnId="{ED467C39-6A18-4247-870E-7331F9935443}">
      <dgm:prSet/>
      <dgm:spPr/>
      <dgm:t>
        <a:bodyPr/>
        <a:lstStyle/>
        <a:p>
          <a:endParaRPr lang="en-US"/>
        </a:p>
      </dgm:t>
    </dgm:pt>
    <dgm:pt modelId="{5684B7D1-A9AA-DB43-AD69-9A29F92F0293}">
      <dgm:prSet phldrT="[Text]"/>
      <dgm:spPr>
        <a:solidFill>
          <a:schemeClr val="accent1"/>
        </a:solidFill>
      </dgm:spPr>
      <dgm:t>
        <a:bodyPr/>
        <a:lstStyle/>
        <a:p>
          <a:r>
            <a:rPr lang="en-US" dirty="0"/>
            <a:t>Young Adults 3rd Decade </a:t>
          </a:r>
        </a:p>
      </dgm:t>
    </dgm:pt>
    <dgm:pt modelId="{405DAB31-BC0A-604A-BE42-C41E627F63F6}" type="parTrans" cxnId="{7D281A23-D446-1B44-9F63-605CAF0BEFCF}">
      <dgm:prSet/>
      <dgm:spPr/>
      <dgm:t>
        <a:bodyPr/>
        <a:lstStyle/>
        <a:p>
          <a:endParaRPr lang="en-US"/>
        </a:p>
      </dgm:t>
    </dgm:pt>
    <dgm:pt modelId="{FA298D31-D736-F14B-A359-93492B524ADF}" type="sibTrans" cxnId="{7D281A23-D446-1B44-9F63-605CAF0BEFCF}">
      <dgm:prSet/>
      <dgm:spPr/>
      <dgm:t>
        <a:bodyPr/>
        <a:lstStyle/>
        <a:p>
          <a:endParaRPr lang="en-US"/>
        </a:p>
      </dgm:t>
    </dgm:pt>
    <dgm:pt modelId="{5DDB44E2-6608-C04C-B4B7-44991858FAFD}">
      <dgm:prSet phldrT="[Text]"/>
      <dgm:spPr/>
      <dgm:t>
        <a:bodyPr/>
        <a:lstStyle/>
        <a:p>
          <a:endParaRPr lang="en-US" dirty="0"/>
        </a:p>
      </dgm:t>
    </dgm:pt>
    <dgm:pt modelId="{030AD0D1-813E-8245-BFC0-93891EC50C9C}" type="parTrans" cxnId="{74B5CF23-5430-8E41-A36E-D2F0CCD49DF5}">
      <dgm:prSet/>
      <dgm:spPr/>
      <dgm:t>
        <a:bodyPr/>
        <a:lstStyle/>
        <a:p>
          <a:endParaRPr lang="en-US"/>
        </a:p>
      </dgm:t>
    </dgm:pt>
    <dgm:pt modelId="{841BB395-D432-2C49-B889-A46D57ACBDED}" type="sibTrans" cxnId="{74B5CF23-5430-8E41-A36E-D2F0CCD49DF5}">
      <dgm:prSet/>
      <dgm:spPr/>
      <dgm:t>
        <a:bodyPr/>
        <a:lstStyle/>
        <a:p>
          <a:endParaRPr lang="en-US"/>
        </a:p>
      </dgm:t>
    </dgm:pt>
    <dgm:pt modelId="{8C677777-2120-5943-B0FD-A9FDAA78B966}">
      <dgm:prSet phldrT="[Text]"/>
      <dgm:spPr/>
      <dgm:t>
        <a:bodyPr/>
        <a:lstStyle/>
        <a:p>
          <a:endParaRPr lang="en-US" dirty="0"/>
        </a:p>
      </dgm:t>
    </dgm:pt>
    <dgm:pt modelId="{57AAC83D-8CAA-CC4F-8457-5704CDDA420B}" type="parTrans" cxnId="{0BA78431-3C23-E14D-820B-C73A91C335B6}">
      <dgm:prSet/>
      <dgm:spPr/>
      <dgm:t>
        <a:bodyPr/>
        <a:lstStyle/>
        <a:p>
          <a:endParaRPr lang="en-US"/>
        </a:p>
      </dgm:t>
    </dgm:pt>
    <dgm:pt modelId="{E5682647-FD26-074B-AECE-B7EC6F865F1E}" type="sibTrans" cxnId="{0BA78431-3C23-E14D-820B-C73A91C335B6}">
      <dgm:prSet/>
      <dgm:spPr/>
      <dgm:t>
        <a:bodyPr/>
        <a:lstStyle/>
        <a:p>
          <a:endParaRPr lang="en-US"/>
        </a:p>
      </dgm:t>
    </dgm:pt>
    <dgm:pt modelId="{47355D91-87C1-2B4A-8D82-8A2B59152B92}" type="pres">
      <dgm:prSet presAssocID="{2CE32C9D-5E8E-B44F-B3EA-0EC1CD289A1F}" presName="Name0" presStyleCnt="0">
        <dgm:presLayoutVars>
          <dgm:dir/>
          <dgm:animLvl val="lvl"/>
          <dgm:resizeHandles val="exact"/>
        </dgm:presLayoutVars>
      </dgm:prSet>
      <dgm:spPr/>
    </dgm:pt>
    <dgm:pt modelId="{FB1802B0-DC4F-C040-9C93-6CC5B94D2111}" type="pres">
      <dgm:prSet presAssocID="{2CE32C9D-5E8E-B44F-B3EA-0EC1CD289A1F}" presName="tSp" presStyleCnt="0"/>
      <dgm:spPr/>
    </dgm:pt>
    <dgm:pt modelId="{6B7E980E-E9BD-DE4C-8EDB-C01F8B7BFD89}" type="pres">
      <dgm:prSet presAssocID="{2CE32C9D-5E8E-B44F-B3EA-0EC1CD289A1F}" presName="bSp" presStyleCnt="0"/>
      <dgm:spPr/>
    </dgm:pt>
    <dgm:pt modelId="{8864131B-7D2D-584F-AC1C-F6D04A9D0440}" type="pres">
      <dgm:prSet presAssocID="{2CE32C9D-5E8E-B44F-B3EA-0EC1CD289A1F}" presName="process" presStyleCnt="0"/>
      <dgm:spPr/>
    </dgm:pt>
    <dgm:pt modelId="{BDB5D5EB-47E6-B345-B25B-926E6EDC7EBE}" type="pres">
      <dgm:prSet presAssocID="{91297498-EDAB-7F4E-8200-955726494F47}" presName="composite1" presStyleCnt="0"/>
      <dgm:spPr/>
    </dgm:pt>
    <dgm:pt modelId="{D6879F16-A354-7048-B32B-DD70D722FDAA}" type="pres">
      <dgm:prSet presAssocID="{91297498-EDAB-7F4E-8200-955726494F47}" presName="dummyNode1" presStyleLbl="node1" presStyleIdx="0" presStyleCnt="3"/>
      <dgm:spPr/>
    </dgm:pt>
    <dgm:pt modelId="{B39FE628-887C-6844-9357-CE65A1C7A272}" type="pres">
      <dgm:prSet presAssocID="{91297498-EDAB-7F4E-8200-955726494F47}" presName="childNode1" presStyleLbl="bgAcc1" presStyleIdx="0" presStyleCnt="3">
        <dgm:presLayoutVars>
          <dgm:bulletEnabled val="1"/>
        </dgm:presLayoutVars>
      </dgm:prSet>
      <dgm:spPr/>
    </dgm:pt>
    <dgm:pt modelId="{A74942A0-85DF-4645-8F83-6661EEBB7353}" type="pres">
      <dgm:prSet presAssocID="{91297498-EDAB-7F4E-8200-955726494F47}" presName="childNode1tx" presStyleLbl="bgAcc1" presStyleIdx="0" presStyleCnt="3">
        <dgm:presLayoutVars>
          <dgm:bulletEnabled val="1"/>
        </dgm:presLayoutVars>
      </dgm:prSet>
      <dgm:spPr/>
    </dgm:pt>
    <dgm:pt modelId="{12130D7D-7398-0C44-930C-481BECFCEE35}" type="pres">
      <dgm:prSet presAssocID="{91297498-EDAB-7F4E-8200-955726494F47}" presName="parentNode1" presStyleLbl="node1" presStyleIdx="0" presStyleCnt="3">
        <dgm:presLayoutVars>
          <dgm:chMax val="1"/>
          <dgm:bulletEnabled val="1"/>
        </dgm:presLayoutVars>
      </dgm:prSet>
      <dgm:spPr/>
    </dgm:pt>
    <dgm:pt modelId="{CC8C0811-8261-BC47-B792-9E4D4C032940}" type="pres">
      <dgm:prSet presAssocID="{91297498-EDAB-7F4E-8200-955726494F47}" presName="connSite1" presStyleCnt="0"/>
      <dgm:spPr/>
    </dgm:pt>
    <dgm:pt modelId="{BF281816-647F-034C-999F-163CA36E7DDA}" type="pres">
      <dgm:prSet presAssocID="{6CBD0D2E-C900-1140-95C9-AABEF686F511}" presName="Name9" presStyleLbl="sibTrans2D1" presStyleIdx="0" presStyleCnt="2"/>
      <dgm:spPr/>
    </dgm:pt>
    <dgm:pt modelId="{F84B0BEA-2D24-3A45-B5CE-AC90FBD3AD68}" type="pres">
      <dgm:prSet presAssocID="{77A64670-493D-4A41-A37A-1B9ACB3BD634}" presName="composite2" presStyleCnt="0"/>
      <dgm:spPr/>
    </dgm:pt>
    <dgm:pt modelId="{8425BB88-E4F3-0348-9DF0-75B3ACD7E474}" type="pres">
      <dgm:prSet presAssocID="{77A64670-493D-4A41-A37A-1B9ACB3BD634}" presName="dummyNode2" presStyleLbl="node1" presStyleIdx="0" presStyleCnt="3"/>
      <dgm:spPr/>
    </dgm:pt>
    <dgm:pt modelId="{EABBBBF8-48C3-CC4C-A6E3-1C175226D229}" type="pres">
      <dgm:prSet presAssocID="{77A64670-493D-4A41-A37A-1B9ACB3BD634}" presName="childNode2" presStyleLbl="bgAcc1" presStyleIdx="1" presStyleCnt="3">
        <dgm:presLayoutVars>
          <dgm:bulletEnabled val="1"/>
        </dgm:presLayoutVars>
      </dgm:prSet>
      <dgm:spPr/>
    </dgm:pt>
    <dgm:pt modelId="{3D789EED-0CA1-2C4F-9FB5-AF4185DC4667}" type="pres">
      <dgm:prSet presAssocID="{77A64670-493D-4A41-A37A-1B9ACB3BD634}" presName="childNode2tx" presStyleLbl="bgAcc1" presStyleIdx="1" presStyleCnt="3">
        <dgm:presLayoutVars>
          <dgm:bulletEnabled val="1"/>
        </dgm:presLayoutVars>
      </dgm:prSet>
      <dgm:spPr/>
    </dgm:pt>
    <dgm:pt modelId="{8E373A29-4F6E-634D-8BAD-C7406CA83740}" type="pres">
      <dgm:prSet presAssocID="{77A64670-493D-4A41-A37A-1B9ACB3BD634}" presName="parentNode2" presStyleLbl="node1" presStyleIdx="1" presStyleCnt="3">
        <dgm:presLayoutVars>
          <dgm:chMax val="0"/>
          <dgm:bulletEnabled val="1"/>
        </dgm:presLayoutVars>
      </dgm:prSet>
      <dgm:spPr/>
    </dgm:pt>
    <dgm:pt modelId="{3884A549-66D6-C141-9EF4-4060D436BE9B}" type="pres">
      <dgm:prSet presAssocID="{77A64670-493D-4A41-A37A-1B9ACB3BD634}" presName="connSite2" presStyleCnt="0"/>
      <dgm:spPr/>
    </dgm:pt>
    <dgm:pt modelId="{9A7C95E1-CF68-1D46-8B50-9751704A910F}" type="pres">
      <dgm:prSet presAssocID="{A1E91D6D-7DE3-FA4C-9538-3E5AE9C30AAC}" presName="Name18" presStyleLbl="sibTrans2D1" presStyleIdx="1" presStyleCnt="2"/>
      <dgm:spPr/>
    </dgm:pt>
    <dgm:pt modelId="{B882C195-E7D6-F147-8F7E-2FEDDAE26493}" type="pres">
      <dgm:prSet presAssocID="{5684B7D1-A9AA-DB43-AD69-9A29F92F0293}" presName="composite1" presStyleCnt="0"/>
      <dgm:spPr/>
    </dgm:pt>
    <dgm:pt modelId="{940ED8B5-25F3-D84D-BC8E-63582212369E}" type="pres">
      <dgm:prSet presAssocID="{5684B7D1-A9AA-DB43-AD69-9A29F92F0293}" presName="dummyNode1" presStyleLbl="node1" presStyleIdx="1" presStyleCnt="3"/>
      <dgm:spPr/>
    </dgm:pt>
    <dgm:pt modelId="{650A6685-72C5-C44A-8637-F418F487E3BC}" type="pres">
      <dgm:prSet presAssocID="{5684B7D1-A9AA-DB43-AD69-9A29F92F0293}" presName="childNode1" presStyleLbl="bgAcc1" presStyleIdx="2" presStyleCnt="3">
        <dgm:presLayoutVars>
          <dgm:bulletEnabled val="1"/>
        </dgm:presLayoutVars>
      </dgm:prSet>
      <dgm:spPr/>
    </dgm:pt>
    <dgm:pt modelId="{39365E34-0B19-7D46-BFC4-7E7FEFEA5DC6}" type="pres">
      <dgm:prSet presAssocID="{5684B7D1-A9AA-DB43-AD69-9A29F92F0293}" presName="childNode1tx" presStyleLbl="bgAcc1" presStyleIdx="2" presStyleCnt="3">
        <dgm:presLayoutVars>
          <dgm:bulletEnabled val="1"/>
        </dgm:presLayoutVars>
      </dgm:prSet>
      <dgm:spPr/>
    </dgm:pt>
    <dgm:pt modelId="{69D6E8B4-FE31-C248-969E-ABADA8D4C501}" type="pres">
      <dgm:prSet presAssocID="{5684B7D1-A9AA-DB43-AD69-9A29F92F0293}" presName="parentNode1" presStyleLbl="node1" presStyleIdx="2" presStyleCnt="3">
        <dgm:presLayoutVars>
          <dgm:chMax val="1"/>
          <dgm:bulletEnabled val="1"/>
        </dgm:presLayoutVars>
      </dgm:prSet>
      <dgm:spPr/>
    </dgm:pt>
    <dgm:pt modelId="{1D6AE063-95EC-9C4A-BB5E-EA1A02021CC4}" type="pres">
      <dgm:prSet presAssocID="{5684B7D1-A9AA-DB43-AD69-9A29F92F0293}" presName="connSite1" presStyleCnt="0"/>
      <dgm:spPr/>
    </dgm:pt>
  </dgm:ptLst>
  <dgm:cxnLst>
    <dgm:cxn modelId="{7D281A23-D446-1B44-9F63-605CAF0BEFCF}" srcId="{2CE32C9D-5E8E-B44F-B3EA-0EC1CD289A1F}" destId="{5684B7D1-A9AA-DB43-AD69-9A29F92F0293}" srcOrd="2" destOrd="0" parTransId="{405DAB31-BC0A-604A-BE42-C41E627F63F6}" sibTransId="{FA298D31-D736-F14B-A359-93492B524ADF}"/>
    <dgm:cxn modelId="{74B5CF23-5430-8E41-A36E-D2F0CCD49DF5}" srcId="{91297498-EDAB-7F4E-8200-955726494F47}" destId="{5DDB44E2-6608-C04C-B4B7-44991858FAFD}" srcOrd="0" destOrd="0" parTransId="{030AD0D1-813E-8245-BFC0-93891EC50C9C}" sibTransId="{841BB395-D432-2C49-B889-A46D57ACBDED}"/>
    <dgm:cxn modelId="{D3557228-CCB0-D248-B530-65CD2B8FFA6F}" srcId="{2CE32C9D-5E8E-B44F-B3EA-0EC1CD289A1F}" destId="{91297498-EDAB-7F4E-8200-955726494F47}" srcOrd="0" destOrd="0" parTransId="{D334608C-C448-2045-B4DC-317B62ECF922}" sibTransId="{6CBD0D2E-C900-1140-95C9-AABEF686F511}"/>
    <dgm:cxn modelId="{0BA78431-3C23-E14D-820B-C73A91C335B6}" srcId="{77A64670-493D-4A41-A37A-1B9ACB3BD634}" destId="{8C677777-2120-5943-B0FD-A9FDAA78B966}" srcOrd="0" destOrd="0" parTransId="{57AAC83D-8CAA-CC4F-8457-5704CDDA420B}" sibTransId="{E5682647-FD26-074B-AECE-B7EC6F865F1E}"/>
    <dgm:cxn modelId="{ED467C39-6A18-4247-870E-7331F9935443}" srcId="{2CE32C9D-5E8E-B44F-B3EA-0EC1CD289A1F}" destId="{77A64670-493D-4A41-A37A-1B9ACB3BD634}" srcOrd="1" destOrd="0" parTransId="{D3B621F4-BE5A-9E46-83D9-71542DCDFE2B}" sibTransId="{A1E91D6D-7DE3-FA4C-9538-3E5AE9C30AAC}"/>
    <dgm:cxn modelId="{F6DB284E-09B3-B145-828C-198C5A5EE8BF}" type="presOf" srcId="{6CBD0D2E-C900-1140-95C9-AABEF686F511}" destId="{BF281816-647F-034C-999F-163CA36E7DDA}" srcOrd="0" destOrd="0" presId="urn:microsoft.com/office/officeart/2005/8/layout/hProcess4"/>
    <dgm:cxn modelId="{BAF46151-82A9-5A44-8A11-B37ADB9C8064}" type="presOf" srcId="{8C677777-2120-5943-B0FD-A9FDAA78B966}" destId="{3D789EED-0CA1-2C4F-9FB5-AF4185DC4667}" srcOrd="1" destOrd="0" presId="urn:microsoft.com/office/officeart/2005/8/layout/hProcess4"/>
    <dgm:cxn modelId="{4471DA56-40EA-4243-B446-72B35F7A018B}" type="presOf" srcId="{5DDB44E2-6608-C04C-B4B7-44991858FAFD}" destId="{B39FE628-887C-6844-9357-CE65A1C7A272}" srcOrd="0" destOrd="0" presId="urn:microsoft.com/office/officeart/2005/8/layout/hProcess4"/>
    <dgm:cxn modelId="{9B40DC65-0640-874A-BCB1-EC4812294B1B}" type="presOf" srcId="{8C677777-2120-5943-B0FD-A9FDAA78B966}" destId="{EABBBBF8-48C3-CC4C-A6E3-1C175226D229}" srcOrd="0" destOrd="0" presId="urn:microsoft.com/office/officeart/2005/8/layout/hProcess4"/>
    <dgm:cxn modelId="{9CF09C78-EC96-1946-9CE8-972AF322915A}" type="presOf" srcId="{2CE32C9D-5E8E-B44F-B3EA-0EC1CD289A1F}" destId="{47355D91-87C1-2B4A-8D82-8A2B59152B92}" srcOrd="0" destOrd="0" presId="urn:microsoft.com/office/officeart/2005/8/layout/hProcess4"/>
    <dgm:cxn modelId="{5678248A-08C7-6E45-900C-0EE0AD9AD0B9}" type="presOf" srcId="{77A64670-493D-4A41-A37A-1B9ACB3BD634}" destId="{8E373A29-4F6E-634D-8BAD-C7406CA83740}" srcOrd="0" destOrd="0" presId="urn:microsoft.com/office/officeart/2005/8/layout/hProcess4"/>
    <dgm:cxn modelId="{19D260A4-B2D4-BC41-B00C-B790E3F95A2E}" type="presOf" srcId="{5684B7D1-A9AA-DB43-AD69-9A29F92F0293}" destId="{69D6E8B4-FE31-C248-969E-ABADA8D4C501}" srcOrd="0" destOrd="0" presId="urn:microsoft.com/office/officeart/2005/8/layout/hProcess4"/>
    <dgm:cxn modelId="{38F6CFA6-926B-BC49-9335-B2AC66E2573D}" type="presOf" srcId="{A1E91D6D-7DE3-FA4C-9538-3E5AE9C30AAC}" destId="{9A7C95E1-CF68-1D46-8B50-9751704A910F}" srcOrd="0" destOrd="0" presId="urn:microsoft.com/office/officeart/2005/8/layout/hProcess4"/>
    <dgm:cxn modelId="{BE361EC3-03A6-894D-B8E8-9E5FBF7BF361}" type="presOf" srcId="{5DDB44E2-6608-C04C-B4B7-44991858FAFD}" destId="{A74942A0-85DF-4645-8F83-6661EEBB7353}" srcOrd="1" destOrd="0" presId="urn:microsoft.com/office/officeart/2005/8/layout/hProcess4"/>
    <dgm:cxn modelId="{2008B6F9-C133-1243-B607-0972044A782E}" type="presOf" srcId="{91297498-EDAB-7F4E-8200-955726494F47}" destId="{12130D7D-7398-0C44-930C-481BECFCEE35}" srcOrd="0" destOrd="0" presId="urn:microsoft.com/office/officeart/2005/8/layout/hProcess4"/>
    <dgm:cxn modelId="{C1B0EC22-0BA9-C046-A511-2B7546113609}" type="presParOf" srcId="{47355D91-87C1-2B4A-8D82-8A2B59152B92}" destId="{FB1802B0-DC4F-C040-9C93-6CC5B94D2111}" srcOrd="0" destOrd="0" presId="urn:microsoft.com/office/officeart/2005/8/layout/hProcess4"/>
    <dgm:cxn modelId="{9EB91DDB-CAD5-6D4E-B076-28A26095C265}" type="presParOf" srcId="{47355D91-87C1-2B4A-8D82-8A2B59152B92}" destId="{6B7E980E-E9BD-DE4C-8EDB-C01F8B7BFD89}" srcOrd="1" destOrd="0" presId="urn:microsoft.com/office/officeart/2005/8/layout/hProcess4"/>
    <dgm:cxn modelId="{9053EB0E-21D5-E442-9CDD-A82975D69C9C}" type="presParOf" srcId="{47355D91-87C1-2B4A-8D82-8A2B59152B92}" destId="{8864131B-7D2D-584F-AC1C-F6D04A9D0440}" srcOrd="2" destOrd="0" presId="urn:microsoft.com/office/officeart/2005/8/layout/hProcess4"/>
    <dgm:cxn modelId="{33718A93-4848-C84B-9201-FA33D1C9AD0B}" type="presParOf" srcId="{8864131B-7D2D-584F-AC1C-F6D04A9D0440}" destId="{BDB5D5EB-47E6-B345-B25B-926E6EDC7EBE}" srcOrd="0" destOrd="0" presId="urn:microsoft.com/office/officeart/2005/8/layout/hProcess4"/>
    <dgm:cxn modelId="{0A6F5273-7FF8-CD4B-A03A-627CE15052A3}" type="presParOf" srcId="{BDB5D5EB-47E6-B345-B25B-926E6EDC7EBE}" destId="{D6879F16-A354-7048-B32B-DD70D722FDAA}" srcOrd="0" destOrd="0" presId="urn:microsoft.com/office/officeart/2005/8/layout/hProcess4"/>
    <dgm:cxn modelId="{FE7A5C94-88CB-D24C-9E84-E2271BAA5B40}" type="presParOf" srcId="{BDB5D5EB-47E6-B345-B25B-926E6EDC7EBE}" destId="{B39FE628-887C-6844-9357-CE65A1C7A272}" srcOrd="1" destOrd="0" presId="urn:microsoft.com/office/officeart/2005/8/layout/hProcess4"/>
    <dgm:cxn modelId="{231A79D3-5256-FC4F-AB0A-B60EE33FECFD}" type="presParOf" srcId="{BDB5D5EB-47E6-B345-B25B-926E6EDC7EBE}" destId="{A74942A0-85DF-4645-8F83-6661EEBB7353}" srcOrd="2" destOrd="0" presId="urn:microsoft.com/office/officeart/2005/8/layout/hProcess4"/>
    <dgm:cxn modelId="{BD877F58-E987-5A47-9ADC-A0471B2C8D20}" type="presParOf" srcId="{BDB5D5EB-47E6-B345-B25B-926E6EDC7EBE}" destId="{12130D7D-7398-0C44-930C-481BECFCEE35}" srcOrd="3" destOrd="0" presId="urn:microsoft.com/office/officeart/2005/8/layout/hProcess4"/>
    <dgm:cxn modelId="{FB79564C-8142-494F-A143-4EB2383A90EF}" type="presParOf" srcId="{BDB5D5EB-47E6-B345-B25B-926E6EDC7EBE}" destId="{CC8C0811-8261-BC47-B792-9E4D4C032940}" srcOrd="4" destOrd="0" presId="urn:microsoft.com/office/officeart/2005/8/layout/hProcess4"/>
    <dgm:cxn modelId="{9A0D204C-E61A-9842-8868-DB165B27EFD0}" type="presParOf" srcId="{8864131B-7D2D-584F-AC1C-F6D04A9D0440}" destId="{BF281816-647F-034C-999F-163CA36E7DDA}" srcOrd="1" destOrd="0" presId="urn:microsoft.com/office/officeart/2005/8/layout/hProcess4"/>
    <dgm:cxn modelId="{C56529E7-5D9C-C24E-9293-288DBB7C6508}" type="presParOf" srcId="{8864131B-7D2D-584F-AC1C-F6D04A9D0440}" destId="{F84B0BEA-2D24-3A45-B5CE-AC90FBD3AD68}" srcOrd="2" destOrd="0" presId="urn:microsoft.com/office/officeart/2005/8/layout/hProcess4"/>
    <dgm:cxn modelId="{E77F3596-33C0-5643-852A-72DDED800B5E}" type="presParOf" srcId="{F84B0BEA-2D24-3A45-B5CE-AC90FBD3AD68}" destId="{8425BB88-E4F3-0348-9DF0-75B3ACD7E474}" srcOrd="0" destOrd="0" presId="urn:microsoft.com/office/officeart/2005/8/layout/hProcess4"/>
    <dgm:cxn modelId="{257B9FB4-69B1-CF42-A249-5E938100089B}" type="presParOf" srcId="{F84B0BEA-2D24-3A45-B5CE-AC90FBD3AD68}" destId="{EABBBBF8-48C3-CC4C-A6E3-1C175226D229}" srcOrd="1" destOrd="0" presId="urn:microsoft.com/office/officeart/2005/8/layout/hProcess4"/>
    <dgm:cxn modelId="{9A08A2D7-F032-CD4B-991A-8C09798CDF4C}" type="presParOf" srcId="{F84B0BEA-2D24-3A45-B5CE-AC90FBD3AD68}" destId="{3D789EED-0CA1-2C4F-9FB5-AF4185DC4667}" srcOrd="2" destOrd="0" presId="urn:microsoft.com/office/officeart/2005/8/layout/hProcess4"/>
    <dgm:cxn modelId="{7ED30C24-7F22-4B42-A654-D3EC32DAC783}" type="presParOf" srcId="{F84B0BEA-2D24-3A45-B5CE-AC90FBD3AD68}" destId="{8E373A29-4F6E-634D-8BAD-C7406CA83740}" srcOrd="3" destOrd="0" presId="urn:microsoft.com/office/officeart/2005/8/layout/hProcess4"/>
    <dgm:cxn modelId="{03DD4738-316D-4049-8605-1CFAB2E8ED22}" type="presParOf" srcId="{F84B0BEA-2D24-3A45-B5CE-AC90FBD3AD68}" destId="{3884A549-66D6-C141-9EF4-4060D436BE9B}" srcOrd="4" destOrd="0" presId="urn:microsoft.com/office/officeart/2005/8/layout/hProcess4"/>
    <dgm:cxn modelId="{EE2E0101-AFA0-AE41-8316-66536C00DEC9}" type="presParOf" srcId="{8864131B-7D2D-584F-AC1C-F6D04A9D0440}" destId="{9A7C95E1-CF68-1D46-8B50-9751704A910F}" srcOrd="3" destOrd="0" presId="urn:microsoft.com/office/officeart/2005/8/layout/hProcess4"/>
    <dgm:cxn modelId="{494D8729-2FF7-2C41-A8AA-9CFC102E6E04}" type="presParOf" srcId="{8864131B-7D2D-584F-AC1C-F6D04A9D0440}" destId="{B882C195-E7D6-F147-8F7E-2FEDDAE26493}" srcOrd="4" destOrd="0" presId="urn:microsoft.com/office/officeart/2005/8/layout/hProcess4"/>
    <dgm:cxn modelId="{5C3BB44C-ABB7-4146-99CF-29699D5EAEC1}" type="presParOf" srcId="{B882C195-E7D6-F147-8F7E-2FEDDAE26493}" destId="{940ED8B5-25F3-D84D-BC8E-63582212369E}" srcOrd="0" destOrd="0" presId="urn:microsoft.com/office/officeart/2005/8/layout/hProcess4"/>
    <dgm:cxn modelId="{E969781C-B279-7C45-B681-E81413E0CEF7}" type="presParOf" srcId="{B882C195-E7D6-F147-8F7E-2FEDDAE26493}" destId="{650A6685-72C5-C44A-8637-F418F487E3BC}" srcOrd="1" destOrd="0" presId="urn:microsoft.com/office/officeart/2005/8/layout/hProcess4"/>
    <dgm:cxn modelId="{9D55F8CA-600A-5643-804B-9C4CC100B5C9}" type="presParOf" srcId="{B882C195-E7D6-F147-8F7E-2FEDDAE26493}" destId="{39365E34-0B19-7D46-BFC4-7E7FEFEA5DC6}" srcOrd="2" destOrd="0" presId="urn:microsoft.com/office/officeart/2005/8/layout/hProcess4"/>
    <dgm:cxn modelId="{53AF4D8F-3ACE-C940-8861-C3D646D21B65}" type="presParOf" srcId="{B882C195-E7D6-F147-8F7E-2FEDDAE26493}" destId="{69D6E8B4-FE31-C248-969E-ABADA8D4C501}" srcOrd="3" destOrd="0" presId="urn:microsoft.com/office/officeart/2005/8/layout/hProcess4"/>
    <dgm:cxn modelId="{F0081835-899F-AB41-8C89-ADFD1664F379}" type="presParOf" srcId="{B882C195-E7D6-F147-8F7E-2FEDDAE26493}" destId="{1D6AE063-95EC-9C4A-BB5E-EA1A02021CC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E32C9D-5E8E-B44F-B3EA-0EC1CD289A1F}" type="doc">
      <dgm:prSet loTypeId="urn:microsoft.com/office/officeart/2005/8/layout/hProcess4" loCatId="" qsTypeId="urn:microsoft.com/office/officeart/2005/8/quickstyle/simple1" qsCatId="simple" csTypeId="urn:microsoft.com/office/officeart/2005/8/colors/colorful1" csCatId="colorful" phldr="1"/>
      <dgm:spPr/>
      <dgm:t>
        <a:bodyPr/>
        <a:lstStyle/>
        <a:p>
          <a:endParaRPr lang="en-US"/>
        </a:p>
      </dgm:t>
    </dgm:pt>
    <dgm:pt modelId="{91297498-EDAB-7F4E-8200-955726494F47}">
      <dgm:prSet phldrT="[Text]"/>
      <dgm:spPr/>
      <dgm:t>
        <a:bodyPr/>
        <a:lstStyle/>
        <a:p>
          <a:r>
            <a:rPr lang="en-US" dirty="0"/>
            <a:t>Children </a:t>
          </a:r>
          <a:br>
            <a:rPr lang="en-US" dirty="0"/>
          </a:br>
          <a:r>
            <a:rPr lang="en-US" dirty="0"/>
            <a:t>1</a:t>
          </a:r>
          <a:r>
            <a:rPr lang="en-US" baseline="30000" dirty="0"/>
            <a:t>st</a:t>
          </a:r>
          <a:r>
            <a:rPr lang="en-US" dirty="0"/>
            <a:t> Decade</a:t>
          </a:r>
        </a:p>
      </dgm:t>
    </dgm:pt>
    <dgm:pt modelId="{D334608C-C448-2045-B4DC-317B62ECF922}" type="parTrans" cxnId="{D3557228-CCB0-D248-B530-65CD2B8FFA6F}">
      <dgm:prSet/>
      <dgm:spPr/>
      <dgm:t>
        <a:bodyPr/>
        <a:lstStyle/>
        <a:p>
          <a:endParaRPr lang="en-US"/>
        </a:p>
      </dgm:t>
    </dgm:pt>
    <dgm:pt modelId="{6CBD0D2E-C900-1140-95C9-AABEF686F511}" type="sibTrans" cxnId="{D3557228-CCB0-D248-B530-65CD2B8FFA6F}">
      <dgm:prSet/>
      <dgm:spPr/>
      <dgm:t>
        <a:bodyPr/>
        <a:lstStyle/>
        <a:p>
          <a:endParaRPr lang="en-US"/>
        </a:p>
      </dgm:t>
    </dgm:pt>
    <dgm:pt modelId="{77A64670-493D-4A41-A37A-1B9ACB3BD634}">
      <dgm:prSet phldrT="[Text]"/>
      <dgm:spPr>
        <a:solidFill>
          <a:srgbClr val="C00000"/>
        </a:solidFill>
      </dgm:spPr>
      <dgm:t>
        <a:bodyPr/>
        <a:lstStyle/>
        <a:p>
          <a:r>
            <a:rPr lang="en-US" dirty="0"/>
            <a:t>Adolescents 2</a:t>
          </a:r>
          <a:r>
            <a:rPr lang="en-US" baseline="30000" dirty="0"/>
            <a:t>nd</a:t>
          </a:r>
          <a:r>
            <a:rPr lang="en-US" dirty="0"/>
            <a:t> Decade</a:t>
          </a:r>
        </a:p>
      </dgm:t>
    </dgm:pt>
    <dgm:pt modelId="{D3B621F4-BE5A-9E46-83D9-71542DCDFE2B}" type="parTrans" cxnId="{ED467C39-6A18-4247-870E-7331F9935443}">
      <dgm:prSet/>
      <dgm:spPr/>
      <dgm:t>
        <a:bodyPr/>
        <a:lstStyle/>
        <a:p>
          <a:endParaRPr lang="en-US"/>
        </a:p>
      </dgm:t>
    </dgm:pt>
    <dgm:pt modelId="{A1E91D6D-7DE3-FA4C-9538-3E5AE9C30AAC}" type="sibTrans" cxnId="{ED467C39-6A18-4247-870E-7331F9935443}">
      <dgm:prSet/>
      <dgm:spPr>
        <a:solidFill>
          <a:srgbClr val="C00000"/>
        </a:solidFill>
      </dgm:spPr>
      <dgm:t>
        <a:bodyPr/>
        <a:lstStyle/>
        <a:p>
          <a:endParaRPr lang="en-US"/>
        </a:p>
      </dgm:t>
    </dgm:pt>
    <dgm:pt modelId="{5684B7D1-A9AA-DB43-AD69-9A29F92F0293}">
      <dgm:prSet phldrT="[Text]"/>
      <dgm:spPr>
        <a:solidFill>
          <a:schemeClr val="accent1"/>
        </a:solidFill>
      </dgm:spPr>
      <dgm:t>
        <a:bodyPr/>
        <a:lstStyle/>
        <a:p>
          <a:r>
            <a:rPr lang="en-US" dirty="0"/>
            <a:t>Young Adults 3</a:t>
          </a:r>
          <a:r>
            <a:rPr lang="en-US" baseline="30000" dirty="0"/>
            <a:t>rd</a:t>
          </a:r>
          <a:r>
            <a:rPr lang="en-US" dirty="0"/>
            <a:t> Decade</a:t>
          </a:r>
        </a:p>
      </dgm:t>
    </dgm:pt>
    <dgm:pt modelId="{405DAB31-BC0A-604A-BE42-C41E627F63F6}" type="parTrans" cxnId="{7D281A23-D446-1B44-9F63-605CAF0BEFCF}">
      <dgm:prSet/>
      <dgm:spPr/>
      <dgm:t>
        <a:bodyPr/>
        <a:lstStyle/>
        <a:p>
          <a:endParaRPr lang="en-US"/>
        </a:p>
      </dgm:t>
    </dgm:pt>
    <dgm:pt modelId="{FA298D31-D736-F14B-A359-93492B524ADF}" type="sibTrans" cxnId="{7D281A23-D446-1B44-9F63-605CAF0BEFCF}">
      <dgm:prSet/>
      <dgm:spPr/>
      <dgm:t>
        <a:bodyPr/>
        <a:lstStyle/>
        <a:p>
          <a:endParaRPr lang="en-US"/>
        </a:p>
      </dgm:t>
    </dgm:pt>
    <dgm:pt modelId="{5DDB44E2-6608-C04C-B4B7-44991858FAFD}">
      <dgm:prSet phldrT="[Text]" custT="1"/>
      <dgm:spPr>
        <a:solidFill>
          <a:schemeClr val="bg1"/>
        </a:solidFill>
      </dgm:spPr>
      <dgm:t>
        <a:bodyPr/>
        <a:lstStyle/>
        <a:p>
          <a:r>
            <a:rPr lang="en-US" sz="1800" dirty="0"/>
            <a:t>How we develop faith formation in the first decade of life that provides a foundation for the 2</a:t>
          </a:r>
          <a:r>
            <a:rPr lang="en-US" sz="1800" baseline="30000" dirty="0"/>
            <a:t>nd</a:t>
          </a:r>
          <a:r>
            <a:rPr lang="en-US" sz="1800" dirty="0"/>
            <a:t> decade? </a:t>
          </a:r>
        </a:p>
      </dgm:t>
    </dgm:pt>
    <dgm:pt modelId="{030AD0D1-813E-8245-BFC0-93891EC50C9C}" type="parTrans" cxnId="{74B5CF23-5430-8E41-A36E-D2F0CCD49DF5}">
      <dgm:prSet/>
      <dgm:spPr/>
      <dgm:t>
        <a:bodyPr/>
        <a:lstStyle/>
        <a:p>
          <a:endParaRPr lang="en-US"/>
        </a:p>
      </dgm:t>
    </dgm:pt>
    <dgm:pt modelId="{841BB395-D432-2C49-B889-A46D57ACBDED}" type="sibTrans" cxnId="{74B5CF23-5430-8E41-A36E-D2F0CCD49DF5}">
      <dgm:prSet/>
      <dgm:spPr/>
      <dgm:t>
        <a:bodyPr/>
        <a:lstStyle/>
        <a:p>
          <a:endParaRPr lang="en-US"/>
        </a:p>
      </dgm:t>
    </dgm:pt>
    <dgm:pt modelId="{689F986A-A137-A74A-A7E1-1B61C845B227}">
      <dgm:prSet phldrT="[Text]" custT="1"/>
      <dgm:spPr>
        <a:solidFill>
          <a:schemeClr val="bg1"/>
        </a:solidFill>
      </dgm:spPr>
      <dgm:t>
        <a:bodyPr/>
        <a:lstStyle/>
        <a:p>
          <a:pPr>
            <a:spcAft>
              <a:spcPts val="0"/>
            </a:spcAft>
          </a:pPr>
          <a:r>
            <a:rPr lang="en-US" sz="1800" dirty="0"/>
            <a:t>How do we address these changes?</a:t>
          </a:r>
        </a:p>
      </dgm:t>
    </dgm:pt>
    <dgm:pt modelId="{1439290C-538D-124B-9499-6A7887B24B31}" type="parTrans" cxnId="{8FD7DEA7-3DFA-344A-80D4-5C0D61196530}">
      <dgm:prSet/>
      <dgm:spPr/>
      <dgm:t>
        <a:bodyPr/>
        <a:lstStyle/>
        <a:p>
          <a:endParaRPr lang="en-US"/>
        </a:p>
      </dgm:t>
    </dgm:pt>
    <dgm:pt modelId="{23455350-0F3F-1B48-8771-5771CB2B9531}" type="sibTrans" cxnId="{8FD7DEA7-3DFA-344A-80D4-5C0D61196530}">
      <dgm:prSet/>
      <dgm:spPr/>
      <dgm:t>
        <a:bodyPr/>
        <a:lstStyle/>
        <a:p>
          <a:endParaRPr lang="en-US"/>
        </a:p>
      </dgm:t>
    </dgm:pt>
    <dgm:pt modelId="{9A015AB9-EAFF-4A4F-9D99-F4B475C099BB}">
      <dgm:prSet phldrT="[Text]" custT="1"/>
      <dgm:spPr>
        <a:solidFill>
          <a:schemeClr val="bg1"/>
        </a:solidFill>
      </dgm:spPr>
      <dgm:t>
        <a:bodyPr/>
        <a:lstStyle/>
        <a:p>
          <a:pPr>
            <a:spcAft>
              <a:spcPts val="0"/>
            </a:spcAft>
          </a:pPr>
          <a:r>
            <a:rPr lang="en-US" sz="1800" dirty="0"/>
            <a:t>How do we interpret the religious challenges of the 20s?</a:t>
          </a:r>
        </a:p>
      </dgm:t>
    </dgm:pt>
    <dgm:pt modelId="{4A571F12-059C-C940-83C3-8D58552287CB}" type="parTrans" cxnId="{285C7811-CAF0-C643-9D54-A8E4EF12EF1B}">
      <dgm:prSet/>
      <dgm:spPr/>
      <dgm:t>
        <a:bodyPr/>
        <a:lstStyle/>
        <a:p>
          <a:endParaRPr lang="en-US"/>
        </a:p>
      </dgm:t>
    </dgm:pt>
    <dgm:pt modelId="{79178207-8FDF-BA43-AD07-04CA643AA092}" type="sibTrans" cxnId="{285C7811-CAF0-C643-9D54-A8E4EF12EF1B}">
      <dgm:prSet/>
      <dgm:spPr/>
      <dgm:t>
        <a:bodyPr/>
        <a:lstStyle/>
        <a:p>
          <a:endParaRPr lang="en-US"/>
        </a:p>
      </dgm:t>
    </dgm:pt>
    <dgm:pt modelId="{8C677777-2120-5943-B0FD-A9FDAA78B966}">
      <dgm:prSet phldrT="[Text]" custT="1"/>
      <dgm:spPr>
        <a:solidFill>
          <a:schemeClr val="bg1"/>
        </a:solidFill>
      </dgm:spPr>
      <dgm:t>
        <a:bodyPr/>
        <a:lstStyle/>
        <a:p>
          <a:pPr>
            <a:spcAft>
              <a:spcPts val="0"/>
            </a:spcAft>
          </a:pPr>
          <a:r>
            <a:rPr lang="en-US" sz="1800" dirty="0"/>
            <a:t>How do we interpret the religious changes in adolescence?   </a:t>
          </a:r>
        </a:p>
      </dgm:t>
    </dgm:pt>
    <dgm:pt modelId="{57AAC83D-8CAA-CC4F-8457-5704CDDA420B}" type="parTrans" cxnId="{0BA78431-3C23-E14D-820B-C73A91C335B6}">
      <dgm:prSet/>
      <dgm:spPr/>
      <dgm:t>
        <a:bodyPr/>
        <a:lstStyle/>
        <a:p>
          <a:endParaRPr lang="en-US"/>
        </a:p>
      </dgm:t>
    </dgm:pt>
    <dgm:pt modelId="{E5682647-FD26-074B-AECE-B7EC6F865F1E}" type="sibTrans" cxnId="{0BA78431-3C23-E14D-820B-C73A91C335B6}">
      <dgm:prSet/>
      <dgm:spPr/>
      <dgm:t>
        <a:bodyPr/>
        <a:lstStyle/>
        <a:p>
          <a:endParaRPr lang="en-US"/>
        </a:p>
      </dgm:t>
    </dgm:pt>
    <dgm:pt modelId="{47320E5E-905A-2448-83BD-8F7313A4B593}">
      <dgm:prSet phldrT="[Text]" custT="1"/>
      <dgm:spPr>
        <a:solidFill>
          <a:schemeClr val="bg1"/>
        </a:solidFill>
      </dgm:spPr>
      <dgm:t>
        <a:bodyPr/>
        <a:lstStyle/>
        <a:p>
          <a:pPr>
            <a:spcAft>
              <a:spcPts val="0"/>
            </a:spcAft>
          </a:pPr>
          <a:r>
            <a:rPr lang="en-US" sz="1800" dirty="0"/>
            <a:t>How do we prepare adolescents for the third decade of life? </a:t>
          </a:r>
        </a:p>
      </dgm:t>
    </dgm:pt>
    <dgm:pt modelId="{F4A0DF08-8F02-A44C-8BD4-3EA88AFF790B}" type="parTrans" cxnId="{3D28F17E-8748-7D4F-867A-AFFB1A2B2748}">
      <dgm:prSet/>
      <dgm:spPr/>
      <dgm:t>
        <a:bodyPr/>
        <a:lstStyle/>
        <a:p>
          <a:endParaRPr lang="en-US"/>
        </a:p>
      </dgm:t>
    </dgm:pt>
    <dgm:pt modelId="{E9AAB035-9FD5-BE43-AB9D-9B7A19BD93E3}" type="sibTrans" cxnId="{3D28F17E-8748-7D4F-867A-AFFB1A2B2748}">
      <dgm:prSet/>
      <dgm:spPr/>
      <dgm:t>
        <a:bodyPr/>
        <a:lstStyle/>
        <a:p>
          <a:endParaRPr lang="en-US"/>
        </a:p>
      </dgm:t>
    </dgm:pt>
    <dgm:pt modelId="{3C985FBC-5FF4-B14C-A21E-E702DF2B314B}">
      <dgm:prSet phldrT="[Text]" custT="1"/>
      <dgm:spPr>
        <a:solidFill>
          <a:schemeClr val="bg1"/>
        </a:solidFill>
      </dgm:spPr>
      <dgm:t>
        <a:bodyPr/>
        <a:lstStyle/>
        <a:p>
          <a:pPr>
            <a:spcAft>
              <a:spcPts val="0"/>
            </a:spcAft>
          </a:pPr>
          <a:r>
            <a:rPr lang="en-US" sz="1800" dirty="0"/>
            <a:t>How do we address these challenges?</a:t>
          </a:r>
        </a:p>
      </dgm:t>
    </dgm:pt>
    <dgm:pt modelId="{55283684-5A51-3946-BBFA-E260A4F47D07}" type="parTrans" cxnId="{20681E92-C603-2D47-AE92-AA5DF303B3A3}">
      <dgm:prSet/>
      <dgm:spPr/>
      <dgm:t>
        <a:bodyPr/>
        <a:lstStyle/>
        <a:p>
          <a:endParaRPr lang="en-US"/>
        </a:p>
      </dgm:t>
    </dgm:pt>
    <dgm:pt modelId="{C0F8E108-CB0F-9846-B6EB-EC2E27A6A417}" type="sibTrans" cxnId="{20681E92-C603-2D47-AE92-AA5DF303B3A3}">
      <dgm:prSet/>
      <dgm:spPr/>
      <dgm:t>
        <a:bodyPr/>
        <a:lstStyle/>
        <a:p>
          <a:endParaRPr lang="en-US"/>
        </a:p>
      </dgm:t>
    </dgm:pt>
    <dgm:pt modelId="{37A7C318-80DF-8242-8757-F5145DA866AB}">
      <dgm:prSet phldrT="[Text]" custT="1"/>
      <dgm:spPr>
        <a:solidFill>
          <a:schemeClr val="bg1"/>
        </a:solidFill>
      </dgm:spPr>
      <dgm:t>
        <a:bodyPr/>
        <a:lstStyle/>
        <a:p>
          <a:pPr>
            <a:spcAft>
              <a:spcPts val="0"/>
            </a:spcAft>
          </a:pPr>
          <a:r>
            <a:rPr lang="en-US" sz="1800" dirty="0"/>
            <a:t>How do we guide people in their 20s in developing an adult faith?</a:t>
          </a:r>
        </a:p>
      </dgm:t>
    </dgm:pt>
    <dgm:pt modelId="{076A1496-B777-4E4A-92BE-BA48949360D8}" type="parTrans" cxnId="{CAAC5E9A-1349-674F-8C44-897E275D5A0F}">
      <dgm:prSet/>
      <dgm:spPr/>
      <dgm:t>
        <a:bodyPr/>
        <a:lstStyle/>
        <a:p>
          <a:endParaRPr lang="en-US"/>
        </a:p>
      </dgm:t>
    </dgm:pt>
    <dgm:pt modelId="{1660B00D-6335-2847-BAB9-08DC6EA0373B}" type="sibTrans" cxnId="{CAAC5E9A-1349-674F-8C44-897E275D5A0F}">
      <dgm:prSet/>
      <dgm:spPr/>
      <dgm:t>
        <a:bodyPr/>
        <a:lstStyle/>
        <a:p>
          <a:endParaRPr lang="en-US"/>
        </a:p>
      </dgm:t>
    </dgm:pt>
    <dgm:pt modelId="{47355D91-87C1-2B4A-8D82-8A2B59152B92}" type="pres">
      <dgm:prSet presAssocID="{2CE32C9D-5E8E-B44F-B3EA-0EC1CD289A1F}" presName="Name0" presStyleCnt="0">
        <dgm:presLayoutVars>
          <dgm:dir/>
          <dgm:animLvl val="lvl"/>
          <dgm:resizeHandles val="exact"/>
        </dgm:presLayoutVars>
      </dgm:prSet>
      <dgm:spPr/>
    </dgm:pt>
    <dgm:pt modelId="{FB1802B0-DC4F-C040-9C93-6CC5B94D2111}" type="pres">
      <dgm:prSet presAssocID="{2CE32C9D-5E8E-B44F-B3EA-0EC1CD289A1F}" presName="tSp" presStyleCnt="0"/>
      <dgm:spPr/>
    </dgm:pt>
    <dgm:pt modelId="{6B7E980E-E9BD-DE4C-8EDB-C01F8B7BFD89}" type="pres">
      <dgm:prSet presAssocID="{2CE32C9D-5E8E-B44F-B3EA-0EC1CD289A1F}" presName="bSp" presStyleCnt="0"/>
      <dgm:spPr/>
    </dgm:pt>
    <dgm:pt modelId="{8864131B-7D2D-584F-AC1C-F6D04A9D0440}" type="pres">
      <dgm:prSet presAssocID="{2CE32C9D-5E8E-B44F-B3EA-0EC1CD289A1F}" presName="process" presStyleCnt="0"/>
      <dgm:spPr/>
    </dgm:pt>
    <dgm:pt modelId="{BDB5D5EB-47E6-B345-B25B-926E6EDC7EBE}" type="pres">
      <dgm:prSet presAssocID="{91297498-EDAB-7F4E-8200-955726494F47}" presName="composite1" presStyleCnt="0"/>
      <dgm:spPr/>
    </dgm:pt>
    <dgm:pt modelId="{D6879F16-A354-7048-B32B-DD70D722FDAA}" type="pres">
      <dgm:prSet presAssocID="{91297498-EDAB-7F4E-8200-955726494F47}" presName="dummyNode1" presStyleLbl="node1" presStyleIdx="0" presStyleCnt="3"/>
      <dgm:spPr/>
    </dgm:pt>
    <dgm:pt modelId="{B39FE628-887C-6844-9357-CE65A1C7A272}" type="pres">
      <dgm:prSet presAssocID="{91297498-EDAB-7F4E-8200-955726494F47}" presName="childNode1" presStyleLbl="bgAcc1" presStyleIdx="0" presStyleCnt="3" custScaleX="111101" custScaleY="159104" custLinFactNeighborX="4717" custLinFactNeighborY="-17515">
        <dgm:presLayoutVars>
          <dgm:bulletEnabled val="1"/>
        </dgm:presLayoutVars>
      </dgm:prSet>
      <dgm:spPr/>
    </dgm:pt>
    <dgm:pt modelId="{A74942A0-85DF-4645-8F83-6661EEBB7353}" type="pres">
      <dgm:prSet presAssocID="{91297498-EDAB-7F4E-8200-955726494F47}" presName="childNode1tx" presStyleLbl="bgAcc1" presStyleIdx="0" presStyleCnt="3">
        <dgm:presLayoutVars>
          <dgm:bulletEnabled val="1"/>
        </dgm:presLayoutVars>
      </dgm:prSet>
      <dgm:spPr/>
    </dgm:pt>
    <dgm:pt modelId="{12130D7D-7398-0C44-930C-481BECFCEE35}" type="pres">
      <dgm:prSet presAssocID="{91297498-EDAB-7F4E-8200-955726494F47}" presName="parentNode1" presStyleLbl="node1" presStyleIdx="0" presStyleCnt="3">
        <dgm:presLayoutVars>
          <dgm:chMax val="1"/>
          <dgm:bulletEnabled val="1"/>
        </dgm:presLayoutVars>
      </dgm:prSet>
      <dgm:spPr/>
    </dgm:pt>
    <dgm:pt modelId="{CC8C0811-8261-BC47-B792-9E4D4C032940}" type="pres">
      <dgm:prSet presAssocID="{91297498-EDAB-7F4E-8200-955726494F47}" presName="connSite1" presStyleCnt="0"/>
      <dgm:spPr/>
    </dgm:pt>
    <dgm:pt modelId="{BF281816-647F-034C-999F-163CA36E7DDA}" type="pres">
      <dgm:prSet presAssocID="{6CBD0D2E-C900-1140-95C9-AABEF686F511}" presName="Name9" presStyleLbl="sibTrans2D1" presStyleIdx="0" presStyleCnt="2" custAng="301173" custLinFactNeighborY="3888"/>
      <dgm:spPr/>
    </dgm:pt>
    <dgm:pt modelId="{F84B0BEA-2D24-3A45-B5CE-AC90FBD3AD68}" type="pres">
      <dgm:prSet presAssocID="{77A64670-493D-4A41-A37A-1B9ACB3BD634}" presName="composite2" presStyleCnt="0"/>
      <dgm:spPr/>
    </dgm:pt>
    <dgm:pt modelId="{8425BB88-E4F3-0348-9DF0-75B3ACD7E474}" type="pres">
      <dgm:prSet presAssocID="{77A64670-493D-4A41-A37A-1B9ACB3BD634}" presName="dummyNode2" presStyleLbl="node1" presStyleIdx="0" presStyleCnt="3"/>
      <dgm:spPr/>
    </dgm:pt>
    <dgm:pt modelId="{EABBBBF8-48C3-CC4C-A6E3-1C175226D229}" type="pres">
      <dgm:prSet presAssocID="{77A64670-493D-4A41-A37A-1B9ACB3BD634}" presName="childNode2" presStyleLbl="bgAcc1" presStyleIdx="1" presStyleCnt="3" custScaleX="113941" custScaleY="157710" custLinFactNeighborX="-560" custLinFactNeighborY="-17181">
        <dgm:presLayoutVars>
          <dgm:bulletEnabled val="1"/>
        </dgm:presLayoutVars>
      </dgm:prSet>
      <dgm:spPr/>
    </dgm:pt>
    <dgm:pt modelId="{3D789EED-0CA1-2C4F-9FB5-AF4185DC4667}" type="pres">
      <dgm:prSet presAssocID="{77A64670-493D-4A41-A37A-1B9ACB3BD634}" presName="childNode2tx" presStyleLbl="bgAcc1" presStyleIdx="1" presStyleCnt="3">
        <dgm:presLayoutVars>
          <dgm:bulletEnabled val="1"/>
        </dgm:presLayoutVars>
      </dgm:prSet>
      <dgm:spPr/>
    </dgm:pt>
    <dgm:pt modelId="{8E373A29-4F6E-634D-8BAD-C7406CA83740}" type="pres">
      <dgm:prSet presAssocID="{77A64670-493D-4A41-A37A-1B9ACB3BD634}" presName="parentNode2" presStyleLbl="node1" presStyleIdx="1" presStyleCnt="3" custLinFactNeighborX="-2485" custLinFactNeighborY="-64839">
        <dgm:presLayoutVars>
          <dgm:chMax val="0"/>
          <dgm:bulletEnabled val="1"/>
        </dgm:presLayoutVars>
      </dgm:prSet>
      <dgm:spPr/>
    </dgm:pt>
    <dgm:pt modelId="{3884A549-66D6-C141-9EF4-4060D436BE9B}" type="pres">
      <dgm:prSet presAssocID="{77A64670-493D-4A41-A37A-1B9ACB3BD634}" presName="connSite2" presStyleCnt="0"/>
      <dgm:spPr/>
    </dgm:pt>
    <dgm:pt modelId="{9A7C95E1-CF68-1D46-8B50-9751704A910F}" type="pres">
      <dgm:prSet presAssocID="{A1E91D6D-7DE3-FA4C-9538-3E5AE9C30AAC}" presName="Name18" presStyleLbl="sibTrans2D1" presStyleIdx="1" presStyleCnt="2" custAng="21038802" custLinFactNeighborX="-292" custLinFactNeighborY="-3590"/>
      <dgm:spPr/>
    </dgm:pt>
    <dgm:pt modelId="{B882C195-E7D6-F147-8F7E-2FEDDAE26493}" type="pres">
      <dgm:prSet presAssocID="{5684B7D1-A9AA-DB43-AD69-9A29F92F0293}" presName="composite1" presStyleCnt="0"/>
      <dgm:spPr/>
    </dgm:pt>
    <dgm:pt modelId="{940ED8B5-25F3-D84D-BC8E-63582212369E}" type="pres">
      <dgm:prSet presAssocID="{5684B7D1-A9AA-DB43-AD69-9A29F92F0293}" presName="dummyNode1" presStyleLbl="node1" presStyleIdx="1" presStyleCnt="3"/>
      <dgm:spPr/>
    </dgm:pt>
    <dgm:pt modelId="{650A6685-72C5-C44A-8637-F418F487E3BC}" type="pres">
      <dgm:prSet presAssocID="{5684B7D1-A9AA-DB43-AD69-9A29F92F0293}" presName="childNode1" presStyleLbl="bgAcc1" presStyleIdx="2" presStyleCnt="3" custScaleX="107643" custScaleY="154678" custLinFactNeighborX="-3256" custLinFactNeighborY="-15665">
        <dgm:presLayoutVars>
          <dgm:bulletEnabled val="1"/>
        </dgm:presLayoutVars>
      </dgm:prSet>
      <dgm:spPr/>
    </dgm:pt>
    <dgm:pt modelId="{39365E34-0B19-7D46-BFC4-7E7FEFEA5DC6}" type="pres">
      <dgm:prSet presAssocID="{5684B7D1-A9AA-DB43-AD69-9A29F92F0293}" presName="childNode1tx" presStyleLbl="bgAcc1" presStyleIdx="2" presStyleCnt="3">
        <dgm:presLayoutVars>
          <dgm:bulletEnabled val="1"/>
        </dgm:presLayoutVars>
      </dgm:prSet>
      <dgm:spPr/>
    </dgm:pt>
    <dgm:pt modelId="{69D6E8B4-FE31-C248-969E-ABADA8D4C501}" type="pres">
      <dgm:prSet presAssocID="{5684B7D1-A9AA-DB43-AD69-9A29F92F0293}" presName="parentNode1" presStyleLbl="node1" presStyleIdx="2" presStyleCnt="3" custLinFactNeighborX="1728" custLinFactNeighborY="55793">
        <dgm:presLayoutVars>
          <dgm:chMax val="1"/>
          <dgm:bulletEnabled val="1"/>
        </dgm:presLayoutVars>
      </dgm:prSet>
      <dgm:spPr/>
    </dgm:pt>
    <dgm:pt modelId="{1D6AE063-95EC-9C4A-BB5E-EA1A02021CC4}" type="pres">
      <dgm:prSet presAssocID="{5684B7D1-A9AA-DB43-AD69-9A29F92F0293}" presName="connSite1" presStyleCnt="0"/>
      <dgm:spPr/>
    </dgm:pt>
  </dgm:ptLst>
  <dgm:cxnLst>
    <dgm:cxn modelId="{FF6B9302-05E8-3E48-AEB5-48161432EA39}" type="presOf" srcId="{689F986A-A137-A74A-A7E1-1B61C845B227}" destId="{3D789EED-0CA1-2C4F-9FB5-AF4185DC4667}" srcOrd="1" destOrd="1" presId="urn:microsoft.com/office/officeart/2005/8/layout/hProcess4"/>
    <dgm:cxn modelId="{285C7811-CAF0-C643-9D54-A8E4EF12EF1B}" srcId="{5684B7D1-A9AA-DB43-AD69-9A29F92F0293}" destId="{9A015AB9-EAFF-4A4F-9D99-F4B475C099BB}" srcOrd="0" destOrd="0" parTransId="{4A571F12-059C-C940-83C3-8D58552287CB}" sibTransId="{79178207-8FDF-BA43-AD07-04CA643AA092}"/>
    <dgm:cxn modelId="{7D281A23-D446-1B44-9F63-605CAF0BEFCF}" srcId="{2CE32C9D-5E8E-B44F-B3EA-0EC1CD289A1F}" destId="{5684B7D1-A9AA-DB43-AD69-9A29F92F0293}" srcOrd="2" destOrd="0" parTransId="{405DAB31-BC0A-604A-BE42-C41E627F63F6}" sibTransId="{FA298D31-D736-F14B-A359-93492B524ADF}"/>
    <dgm:cxn modelId="{74B5CF23-5430-8E41-A36E-D2F0CCD49DF5}" srcId="{91297498-EDAB-7F4E-8200-955726494F47}" destId="{5DDB44E2-6608-C04C-B4B7-44991858FAFD}" srcOrd="0" destOrd="0" parTransId="{030AD0D1-813E-8245-BFC0-93891EC50C9C}" sibTransId="{841BB395-D432-2C49-B889-A46D57ACBDED}"/>
    <dgm:cxn modelId="{D3557228-CCB0-D248-B530-65CD2B8FFA6F}" srcId="{2CE32C9D-5E8E-B44F-B3EA-0EC1CD289A1F}" destId="{91297498-EDAB-7F4E-8200-955726494F47}" srcOrd="0" destOrd="0" parTransId="{D334608C-C448-2045-B4DC-317B62ECF922}" sibTransId="{6CBD0D2E-C900-1140-95C9-AABEF686F511}"/>
    <dgm:cxn modelId="{0BA78431-3C23-E14D-820B-C73A91C335B6}" srcId="{77A64670-493D-4A41-A37A-1B9ACB3BD634}" destId="{8C677777-2120-5943-B0FD-A9FDAA78B966}" srcOrd="0" destOrd="0" parTransId="{57AAC83D-8CAA-CC4F-8457-5704CDDA420B}" sibTransId="{E5682647-FD26-074B-AECE-B7EC6F865F1E}"/>
    <dgm:cxn modelId="{EA7E7D35-A843-1044-948C-23DB54429D4A}" type="presOf" srcId="{9A015AB9-EAFF-4A4F-9D99-F4B475C099BB}" destId="{39365E34-0B19-7D46-BFC4-7E7FEFEA5DC6}" srcOrd="1" destOrd="0" presId="urn:microsoft.com/office/officeart/2005/8/layout/hProcess4"/>
    <dgm:cxn modelId="{ED467C39-6A18-4247-870E-7331F9935443}" srcId="{2CE32C9D-5E8E-B44F-B3EA-0EC1CD289A1F}" destId="{77A64670-493D-4A41-A37A-1B9ACB3BD634}" srcOrd="1" destOrd="0" parTransId="{D3B621F4-BE5A-9E46-83D9-71542DCDFE2B}" sibTransId="{A1E91D6D-7DE3-FA4C-9538-3E5AE9C30AAC}"/>
    <dgm:cxn modelId="{F6DB284E-09B3-B145-828C-198C5A5EE8BF}" type="presOf" srcId="{6CBD0D2E-C900-1140-95C9-AABEF686F511}" destId="{BF281816-647F-034C-999F-163CA36E7DDA}" srcOrd="0" destOrd="0" presId="urn:microsoft.com/office/officeart/2005/8/layout/hProcess4"/>
    <dgm:cxn modelId="{BAF46151-82A9-5A44-8A11-B37ADB9C8064}" type="presOf" srcId="{8C677777-2120-5943-B0FD-A9FDAA78B966}" destId="{3D789EED-0CA1-2C4F-9FB5-AF4185DC4667}" srcOrd="1" destOrd="0" presId="urn:microsoft.com/office/officeart/2005/8/layout/hProcess4"/>
    <dgm:cxn modelId="{4471DA56-40EA-4243-B446-72B35F7A018B}" type="presOf" srcId="{5DDB44E2-6608-C04C-B4B7-44991858FAFD}" destId="{B39FE628-887C-6844-9357-CE65A1C7A272}" srcOrd="0" destOrd="0" presId="urn:microsoft.com/office/officeart/2005/8/layout/hProcess4"/>
    <dgm:cxn modelId="{A5034461-E289-E143-A898-CA3E4378423F}" type="presOf" srcId="{37A7C318-80DF-8242-8757-F5145DA866AB}" destId="{39365E34-0B19-7D46-BFC4-7E7FEFEA5DC6}" srcOrd="1" destOrd="2" presId="urn:microsoft.com/office/officeart/2005/8/layout/hProcess4"/>
    <dgm:cxn modelId="{9B40DC65-0640-874A-BCB1-EC4812294B1B}" type="presOf" srcId="{8C677777-2120-5943-B0FD-A9FDAA78B966}" destId="{EABBBBF8-48C3-CC4C-A6E3-1C175226D229}" srcOrd="0" destOrd="0" presId="urn:microsoft.com/office/officeart/2005/8/layout/hProcess4"/>
    <dgm:cxn modelId="{8C24F676-462D-644B-925D-1491E4E2DC3C}" type="presOf" srcId="{37A7C318-80DF-8242-8757-F5145DA866AB}" destId="{650A6685-72C5-C44A-8637-F418F487E3BC}" srcOrd="0" destOrd="2" presId="urn:microsoft.com/office/officeart/2005/8/layout/hProcess4"/>
    <dgm:cxn modelId="{9CF09C78-EC96-1946-9CE8-972AF322915A}" type="presOf" srcId="{2CE32C9D-5E8E-B44F-B3EA-0EC1CD289A1F}" destId="{47355D91-87C1-2B4A-8D82-8A2B59152B92}" srcOrd="0" destOrd="0" presId="urn:microsoft.com/office/officeart/2005/8/layout/hProcess4"/>
    <dgm:cxn modelId="{3D28F17E-8748-7D4F-867A-AFFB1A2B2748}" srcId="{77A64670-493D-4A41-A37A-1B9ACB3BD634}" destId="{47320E5E-905A-2448-83BD-8F7313A4B593}" srcOrd="2" destOrd="0" parTransId="{F4A0DF08-8F02-A44C-8BD4-3EA88AFF790B}" sibTransId="{E9AAB035-9FD5-BE43-AB9D-9B7A19BD93E3}"/>
    <dgm:cxn modelId="{5678248A-08C7-6E45-900C-0EE0AD9AD0B9}" type="presOf" srcId="{77A64670-493D-4A41-A37A-1B9ACB3BD634}" destId="{8E373A29-4F6E-634D-8BAD-C7406CA83740}" srcOrd="0" destOrd="0" presId="urn:microsoft.com/office/officeart/2005/8/layout/hProcess4"/>
    <dgm:cxn modelId="{0D1C448D-7551-D34F-AD07-1D31E56BAB10}" type="presOf" srcId="{3C985FBC-5FF4-B14C-A21E-E702DF2B314B}" destId="{39365E34-0B19-7D46-BFC4-7E7FEFEA5DC6}" srcOrd="1" destOrd="1" presId="urn:microsoft.com/office/officeart/2005/8/layout/hProcess4"/>
    <dgm:cxn modelId="{20681E92-C603-2D47-AE92-AA5DF303B3A3}" srcId="{5684B7D1-A9AA-DB43-AD69-9A29F92F0293}" destId="{3C985FBC-5FF4-B14C-A21E-E702DF2B314B}" srcOrd="1" destOrd="0" parTransId="{55283684-5A51-3946-BBFA-E260A4F47D07}" sibTransId="{C0F8E108-CB0F-9846-B6EB-EC2E27A6A417}"/>
    <dgm:cxn modelId="{9AFB2A96-6E99-AE49-A893-D27B6E953380}" type="presOf" srcId="{47320E5E-905A-2448-83BD-8F7313A4B593}" destId="{3D789EED-0CA1-2C4F-9FB5-AF4185DC4667}" srcOrd="1" destOrd="2" presId="urn:microsoft.com/office/officeart/2005/8/layout/hProcess4"/>
    <dgm:cxn modelId="{CAAC5E9A-1349-674F-8C44-897E275D5A0F}" srcId="{5684B7D1-A9AA-DB43-AD69-9A29F92F0293}" destId="{37A7C318-80DF-8242-8757-F5145DA866AB}" srcOrd="2" destOrd="0" parTransId="{076A1496-B777-4E4A-92BE-BA48949360D8}" sibTransId="{1660B00D-6335-2847-BAB9-08DC6EA0373B}"/>
    <dgm:cxn modelId="{19D260A4-B2D4-BC41-B00C-B790E3F95A2E}" type="presOf" srcId="{5684B7D1-A9AA-DB43-AD69-9A29F92F0293}" destId="{69D6E8B4-FE31-C248-969E-ABADA8D4C501}" srcOrd="0" destOrd="0" presId="urn:microsoft.com/office/officeart/2005/8/layout/hProcess4"/>
    <dgm:cxn modelId="{38F6CFA6-926B-BC49-9335-B2AC66E2573D}" type="presOf" srcId="{A1E91D6D-7DE3-FA4C-9538-3E5AE9C30AAC}" destId="{9A7C95E1-CF68-1D46-8B50-9751704A910F}" srcOrd="0" destOrd="0" presId="urn:microsoft.com/office/officeart/2005/8/layout/hProcess4"/>
    <dgm:cxn modelId="{8FD7DEA7-3DFA-344A-80D4-5C0D61196530}" srcId="{77A64670-493D-4A41-A37A-1B9ACB3BD634}" destId="{689F986A-A137-A74A-A7E1-1B61C845B227}" srcOrd="1" destOrd="0" parTransId="{1439290C-538D-124B-9499-6A7887B24B31}" sibTransId="{23455350-0F3F-1B48-8771-5771CB2B9531}"/>
    <dgm:cxn modelId="{158FB8AF-D1CB-654D-AF95-87C6F744ECF0}" type="presOf" srcId="{9A015AB9-EAFF-4A4F-9D99-F4B475C099BB}" destId="{650A6685-72C5-C44A-8637-F418F487E3BC}" srcOrd="0" destOrd="0" presId="urn:microsoft.com/office/officeart/2005/8/layout/hProcess4"/>
    <dgm:cxn modelId="{769114B4-1D97-9246-9B58-3BB50B2FE0DA}" type="presOf" srcId="{689F986A-A137-A74A-A7E1-1B61C845B227}" destId="{EABBBBF8-48C3-CC4C-A6E3-1C175226D229}" srcOrd="0" destOrd="1" presId="urn:microsoft.com/office/officeart/2005/8/layout/hProcess4"/>
    <dgm:cxn modelId="{BE361EC3-03A6-894D-B8E8-9E5FBF7BF361}" type="presOf" srcId="{5DDB44E2-6608-C04C-B4B7-44991858FAFD}" destId="{A74942A0-85DF-4645-8F83-6661EEBB7353}" srcOrd="1" destOrd="0" presId="urn:microsoft.com/office/officeart/2005/8/layout/hProcess4"/>
    <dgm:cxn modelId="{9ADE4DEE-5997-7B42-B116-3E22EFC11688}" type="presOf" srcId="{3C985FBC-5FF4-B14C-A21E-E702DF2B314B}" destId="{650A6685-72C5-C44A-8637-F418F487E3BC}" srcOrd="0" destOrd="1" presId="urn:microsoft.com/office/officeart/2005/8/layout/hProcess4"/>
    <dgm:cxn modelId="{47D816F6-0DEE-2943-B979-38F40558EB5E}" type="presOf" srcId="{47320E5E-905A-2448-83BD-8F7313A4B593}" destId="{EABBBBF8-48C3-CC4C-A6E3-1C175226D229}" srcOrd="0" destOrd="2" presId="urn:microsoft.com/office/officeart/2005/8/layout/hProcess4"/>
    <dgm:cxn modelId="{2008B6F9-C133-1243-B607-0972044A782E}" type="presOf" srcId="{91297498-EDAB-7F4E-8200-955726494F47}" destId="{12130D7D-7398-0C44-930C-481BECFCEE35}" srcOrd="0" destOrd="0" presId="urn:microsoft.com/office/officeart/2005/8/layout/hProcess4"/>
    <dgm:cxn modelId="{C1B0EC22-0BA9-C046-A511-2B7546113609}" type="presParOf" srcId="{47355D91-87C1-2B4A-8D82-8A2B59152B92}" destId="{FB1802B0-DC4F-C040-9C93-6CC5B94D2111}" srcOrd="0" destOrd="0" presId="urn:microsoft.com/office/officeart/2005/8/layout/hProcess4"/>
    <dgm:cxn modelId="{9EB91DDB-CAD5-6D4E-B076-28A26095C265}" type="presParOf" srcId="{47355D91-87C1-2B4A-8D82-8A2B59152B92}" destId="{6B7E980E-E9BD-DE4C-8EDB-C01F8B7BFD89}" srcOrd="1" destOrd="0" presId="urn:microsoft.com/office/officeart/2005/8/layout/hProcess4"/>
    <dgm:cxn modelId="{9053EB0E-21D5-E442-9CDD-A82975D69C9C}" type="presParOf" srcId="{47355D91-87C1-2B4A-8D82-8A2B59152B92}" destId="{8864131B-7D2D-584F-AC1C-F6D04A9D0440}" srcOrd="2" destOrd="0" presId="urn:microsoft.com/office/officeart/2005/8/layout/hProcess4"/>
    <dgm:cxn modelId="{33718A93-4848-C84B-9201-FA33D1C9AD0B}" type="presParOf" srcId="{8864131B-7D2D-584F-AC1C-F6D04A9D0440}" destId="{BDB5D5EB-47E6-B345-B25B-926E6EDC7EBE}" srcOrd="0" destOrd="0" presId="urn:microsoft.com/office/officeart/2005/8/layout/hProcess4"/>
    <dgm:cxn modelId="{0A6F5273-7FF8-CD4B-A03A-627CE15052A3}" type="presParOf" srcId="{BDB5D5EB-47E6-B345-B25B-926E6EDC7EBE}" destId="{D6879F16-A354-7048-B32B-DD70D722FDAA}" srcOrd="0" destOrd="0" presId="urn:microsoft.com/office/officeart/2005/8/layout/hProcess4"/>
    <dgm:cxn modelId="{FE7A5C94-88CB-D24C-9E84-E2271BAA5B40}" type="presParOf" srcId="{BDB5D5EB-47E6-B345-B25B-926E6EDC7EBE}" destId="{B39FE628-887C-6844-9357-CE65A1C7A272}" srcOrd="1" destOrd="0" presId="urn:microsoft.com/office/officeart/2005/8/layout/hProcess4"/>
    <dgm:cxn modelId="{231A79D3-5256-FC4F-AB0A-B60EE33FECFD}" type="presParOf" srcId="{BDB5D5EB-47E6-B345-B25B-926E6EDC7EBE}" destId="{A74942A0-85DF-4645-8F83-6661EEBB7353}" srcOrd="2" destOrd="0" presId="urn:microsoft.com/office/officeart/2005/8/layout/hProcess4"/>
    <dgm:cxn modelId="{BD877F58-E987-5A47-9ADC-A0471B2C8D20}" type="presParOf" srcId="{BDB5D5EB-47E6-B345-B25B-926E6EDC7EBE}" destId="{12130D7D-7398-0C44-930C-481BECFCEE35}" srcOrd="3" destOrd="0" presId="urn:microsoft.com/office/officeart/2005/8/layout/hProcess4"/>
    <dgm:cxn modelId="{FB79564C-8142-494F-A143-4EB2383A90EF}" type="presParOf" srcId="{BDB5D5EB-47E6-B345-B25B-926E6EDC7EBE}" destId="{CC8C0811-8261-BC47-B792-9E4D4C032940}" srcOrd="4" destOrd="0" presId="urn:microsoft.com/office/officeart/2005/8/layout/hProcess4"/>
    <dgm:cxn modelId="{9A0D204C-E61A-9842-8868-DB165B27EFD0}" type="presParOf" srcId="{8864131B-7D2D-584F-AC1C-F6D04A9D0440}" destId="{BF281816-647F-034C-999F-163CA36E7DDA}" srcOrd="1" destOrd="0" presId="urn:microsoft.com/office/officeart/2005/8/layout/hProcess4"/>
    <dgm:cxn modelId="{C56529E7-5D9C-C24E-9293-288DBB7C6508}" type="presParOf" srcId="{8864131B-7D2D-584F-AC1C-F6D04A9D0440}" destId="{F84B0BEA-2D24-3A45-B5CE-AC90FBD3AD68}" srcOrd="2" destOrd="0" presId="urn:microsoft.com/office/officeart/2005/8/layout/hProcess4"/>
    <dgm:cxn modelId="{E77F3596-33C0-5643-852A-72DDED800B5E}" type="presParOf" srcId="{F84B0BEA-2D24-3A45-B5CE-AC90FBD3AD68}" destId="{8425BB88-E4F3-0348-9DF0-75B3ACD7E474}" srcOrd="0" destOrd="0" presId="urn:microsoft.com/office/officeart/2005/8/layout/hProcess4"/>
    <dgm:cxn modelId="{257B9FB4-69B1-CF42-A249-5E938100089B}" type="presParOf" srcId="{F84B0BEA-2D24-3A45-B5CE-AC90FBD3AD68}" destId="{EABBBBF8-48C3-CC4C-A6E3-1C175226D229}" srcOrd="1" destOrd="0" presId="urn:microsoft.com/office/officeart/2005/8/layout/hProcess4"/>
    <dgm:cxn modelId="{9A08A2D7-F032-CD4B-991A-8C09798CDF4C}" type="presParOf" srcId="{F84B0BEA-2D24-3A45-B5CE-AC90FBD3AD68}" destId="{3D789EED-0CA1-2C4F-9FB5-AF4185DC4667}" srcOrd="2" destOrd="0" presId="urn:microsoft.com/office/officeart/2005/8/layout/hProcess4"/>
    <dgm:cxn modelId="{7ED30C24-7F22-4B42-A654-D3EC32DAC783}" type="presParOf" srcId="{F84B0BEA-2D24-3A45-B5CE-AC90FBD3AD68}" destId="{8E373A29-4F6E-634D-8BAD-C7406CA83740}" srcOrd="3" destOrd="0" presId="urn:microsoft.com/office/officeart/2005/8/layout/hProcess4"/>
    <dgm:cxn modelId="{03DD4738-316D-4049-8605-1CFAB2E8ED22}" type="presParOf" srcId="{F84B0BEA-2D24-3A45-B5CE-AC90FBD3AD68}" destId="{3884A549-66D6-C141-9EF4-4060D436BE9B}" srcOrd="4" destOrd="0" presId="urn:microsoft.com/office/officeart/2005/8/layout/hProcess4"/>
    <dgm:cxn modelId="{EE2E0101-AFA0-AE41-8316-66536C00DEC9}" type="presParOf" srcId="{8864131B-7D2D-584F-AC1C-F6D04A9D0440}" destId="{9A7C95E1-CF68-1D46-8B50-9751704A910F}" srcOrd="3" destOrd="0" presId="urn:microsoft.com/office/officeart/2005/8/layout/hProcess4"/>
    <dgm:cxn modelId="{494D8729-2FF7-2C41-A8AA-9CFC102E6E04}" type="presParOf" srcId="{8864131B-7D2D-584F-AC1C-F6D04A9D0440}" destId="{B882C195-E7D6-F147-8F7E-2FEDDAE26493}" srcOrd="4" destOrd="0" presId="urn:microsoft.com/office/officeart/2005/8/layout/hProcess4"/>
    <dgm:cxn modelId="{5C3BB44C-ABB7-4146-99CF-29699D5EAEC1}" type="presParOf" srcId="{B882C195-E7D6-F147-8F7E-2FEDDAE26493}" destId="{940ED8B5-25F3-D84D-BC8E-63582212369E}" srcOrd="0" destOrd="0" presId="urn:microsoft.com/office/officeart/2005/8/layout/hProcess4"/>
    <dgm:cxn modelId="{E969781C-B279-7C45-B681-E81413E0CEF7}" type="presParOf" srcId="{B882C195-E7D6-F147-8F7E-2FEDDAE26493}" destId="{650A6685-72C5-C44A-8637-F418F487E3BC}" srcOrd="1" destOrd="0" presId="urn:microsoft.com/office/officeart/2005/8/layout/hProcess4"/>
    <dgm:cxn modelId="{9D55F8CA-600A-5643-804B-9C4CC100B5C9}" type="presParOf" srcId="{B882C195-E7D6-F147-8F7E-2FEDDAE26493}" destId="{39365E34-0B19-7D46-BFC4-7E7FEFEA5DC6}" srcOrd="2" destOrd="0" presId="urn:microsoft.com/office/officeart/2005/8/layout/hProcess4"/>
    <dgm:cxn modelId="{53AF4D8F-3ACE-C940-8861-C3D646D21B65}" type="presParOf" srcId="{B882C195-E7D6-F147-8F7E-2FEDDAE26493}" destId="{69D6E8B4-FE31-C248-969E-ABADA8D4C501}" srcOrd="3" destOrd="0" presId="urn:microsoft.com/office/officeart/2005/8/layout/hProcess4"/>
    <dgm:cxn modelId="{F0081835-899F-AB41-8C89-ADFD1664F379}" type="presParOf" srcId="{B882C195-E7D6-F147-8F7E-2FEDDAE26493}" destId="{1D6AE063-95EC-9C4A-BB5E-EA1A02021CC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912F84-8C72-5E4A-87C8-38ED9D681B67}" type="doc">
      <dgm:prSet loTypeId="urn:microsoft.com/office/officeart/2005/8/layout/venn1" loCatId="" qsTypeId="urn:microsoft.com/office/officeart/2005/8/quickstyle/3d1" qsCatId="3D" csTypeId="urn:microsoft.com/office/officeart/2005/8/colors/colorful2" csCatId="colorful" phldr="1"/>
      <dgm:spPr/>
    </dgm:pt>
    <dgm:pt modelId="{6CB1D6E7-41BA-9E46-AB9C-24E97D5BB750}">
      <dgm:prSet phldrT="[Text]"/>
      <dgm:spPr>
        <a:solidFill>
          <a:srgbClr val="FF0000">
            <a:alpha val="50000"/>
          </a:srgbClr>
        </a:solidFill>
      </dgm:spPr>
      <dgm:t>
        <a:bodyPr/>
        <a:lstStyle/>
        <a:p>
          <a:r>
            <a:rPr lang="en-US">
              <a:solidFill>
                <a:schemeClr val="bg1"/>
              </a:solidFill>
            </a:rPr>
            <a:t>A way of the head</a:t>
          </a:r>
        </a:p>
        <a:p>
          <a:r>
            <a:rPr lang="en-US" i="1">
              <a:solidFill>
                <a:schemeClr val="bg1"/>
              </a:solidFill>
            </a:rPr>
            <a:t>informing</a:t>
          </a:r>
          <a:endParaRPr lang="en-US" i="1" dirty="0">
            <a:solidFill>
              <a:schemeClr val="bg1"/>
            </a:solidFill>
          </a:endParaRPr>
        </a:p>
      </dgm:t>
    </dgm:pt>
    <dgm:pt modelId="{B049660C-280F-BC40-8AD8-899853519724}" type="parTrans" cxnId="{2E4EF77D-1ED2-7E4E-BB97-FB6C9F85A172}">
      <dgm:prSet/>
      <dgm:spPr/>
      <dgm:t>
        <a:bodyPr/>
        <a:lstStyle/>
        <a:p>
          <a:endParaRPr lang="en-US"/>
        </a:p>
      </dgm:t>
    </dgm:pt>
    <dgm:pt modelId="{1C9FD0A7-A157-3B4A-AF9B-DA00480A242E}" type="sibTrans" cxnId="{2E4EF77D-1ED2-7E4E-BB97-FB6C9F85A172}">
      <dgm:prSet/>
      <dgm:spPr/>
      <dgm:t>
        <a:bodyPr/>
        <a:lstStyle/>
        <a:p>
          <a:endParaRPr lang="en-US"/>
        </a:p>
      </dgm:t>
    </dgm:pt>
    <dgm:pt modelId="{C630FEE4-DE94-4A44-A007-6917BCCE2501}">
      <dgm:prSet phldrT="[Text]"/>
      <dgm:spPr>
        <a:solidFill>
          <a:schemeClr val="accent5">
            <a:alpha val="50000"/>
          </a:schemeClr>
        </a:solidFill>
      </dgm:spPr>
      <dgm:t>
        <a:bodyPr/>
        <a:lstStyle/>
        <a:p>
          <a:r>
            <a:rPr lang="en-US">
              <a:solidFill>
                <a:schemeClr val="bg1"/>
              </a:solidFill>
            </a:rPr>
            <a:t>A way of the heart</a:t>
          </a:r>
        </a:p>
        <a:p>
          <a:r>
            <a:rPr lang="en-US" i="1">
              <a:solidFill>
                <a:schemeClr val="bg1"/>
              </a:solidFill>
            </a:rPr>
            <a:t>forming</a:t>
          </a:r>
          <a:endParaRPr lang="en-US" dirty="0">
            <a:solidFill>
              <a:schemeClr val="bg1"/>
            </a:solidFill>
          </a:endParaRPr>
        </a:p>
      </dgm:t>
    </dgm:pt>
    <dgm:pt modelId="{CC176F55-D10C-8949-96A0-2A84DEED3CD1}" type="parTrans" cxnId="{2FBC8339-F7FE-D44F-9B42-F5D6CD6D30B2}">
      <dgm:prSet/>
      <dgm:spPr/>
      <dgm:t>
        <a:bodyPr/>
        <a:lstStyle/>
        <a:p>
          <a:endParaRPr lang="en-US"/>
        </a:p>
      </dgm:t>
    </dgm:pt>
    <dgm:pt modelId="{8C5F4A59-E9EF-374C-9730-461B34297A7F}" type="sibTrans" cxnId="{2FBC8339-F7FE-D44F-9B42-F5D6CD6D30B2}">
      <dgm:prSet/>
      <dgm:spPr/>
      <dgm:t>
        <a:bodyPr/>
        <a:lstStyle/>
        <a:p>
          <a:endParaRPr lang="en-US"/>
        </a:p>
      </dgm:t>
    </dgm:pt>
    <dgm:pt modelId="{958762E1-F959-F54B-B764-404F2F8166E1}">
      <dgm:prSet phldrT="[Text]"/>
      <dgm:spPr>
        <a:solidFill>
          <a:schemeClr val="accent6">
            <a:alpha val="50000"/>
          </a:schemeClr>
        </a:solidFill>
      </dgm:spPr>
      <dgm:t>
        <a:bodyPr/>
        <a:lstStyle/>
        <a:p>
          <a:r>
            <a:rPr lang="en-US" dirty="0">
              <a:solidFill>
                <a:schemeClr val="bg1"/>
              </a:solidFill>
            </a:rPr>
            <a:t>A way of the hands</a:t>
          </a:r>
        </a:p>
        <a:p>
          <a:r>
            <a:rPr lang="en-US" i="1" dirty="0">
              <a:solidFill>
                <a:schemeClr val="bg1"/>
              </a:solidFill>
            </a:rPr>
            <a:t>transforming</a:t>
          </a:r>
          <a:endParaRPr lang="en-US" dirty="0">
            <a:solidFill>
              <a:schemeClr val="bg1"/>
            </a:solidFill>
          </a:endParaRPr>
        </a:p>
      </dgm:t>
    </dgm:pt>
    <dgm:pt modelId="{8F81B967-1C26-C449-8924-B809EE0FBE8C}" type="parTrans" cxnId="{511AD9EA-3F7F-7C46-A8A4-CF5CE29F2337}">
      <dgm:prSet/>
      <dgm:spPr/>
      <dgm:t>
        <a:bodyPr/>
        <a:lstStyle/>
        <a:p>
          <a:endParaRPr lang="en-US"/>
        </a:p>
      </dgm:t>
    </dgm:pt>
    <dgm:pt modelId="{E9A2A6BF-5A96-6348-84A5-14D6C957343E}" type="sibTrans" cxnId="{511AD9EA-3F7F-7C46-A8A4-CF5CE29F2337}">
      <dgm:prSet/>
      <dgm:spPr/>
      <dgm:t>
        <a:bodyPr/>
        <a:lstStyle/>
        <a:p>
          <a:endParaRPr lang="en-US"/>
        </a:p>
      </dgm:t>
    </dgm:pt>
    <dgm:pt modelId="{7C51A430-E28D-9F4D-8CD6-8DF95BCBF344}" type="pres">
      <dgm:prSet presAssocID="{17912F84-8C72-5E4A-87C8-38ED9D681B67}" presName="compositeShape" presStyleCnt="0">
        <dgm:presLayoutVars>
          <dgm:chMax val="7"/>
          <dgm:dir/>
          <dgm:resizeHandles val="exact"/>
        </dgm:presLayoutVars>
      </dgm:prSet>
      <dgm:spPr/>
    </dgm:pt>
    <dgm:pt modelId="{8ACDE68B-FCC7-F64D-AAD7-A756EF2EA46C}" type="pres">
      <dgm:prSet presAssocID="{6CB1D6E7-41BA-9E46-AB9C-24E97D5BB750}" presName="circ1" presStyleLbl="vennNode1" presStyleIdx="0" presStyleCnt="3"/>
      <dgm:spPr/>
    </dgm:pt>
    <dgm:pt modelId="{F9AAA30C-9144-D04A-831E-1A283B49622E}" type="pres">
      <dgm:prSet presAssocID="{6CB1D6E7-41BA-9E46-AB9C-24E97D5BB750}" presName="circ1Tx" presStyleLbl="revTx" presStyleIdx="0" presStyleCnt="0">
        <dgm:presLayoutVars>
          <dgm:chMax val="0"/>
          <dgm:chPref val="0"/>
          <dgm:bulletEnabled val="1"/>
        </dgm:presLayoutVars>
      </dgm:prSet>
      <dgm:spPr/>
    </dgm:pt>
    <dgm:pt modelId="{2F25F15A-2ADE-0A4B-AC42-81A6ACC214FD}" type="pres">
      <dgm:prSet presAssocID="{C630FEE4-DE94-4A44-A007-6917BCCE2501}" presName="circ2" presStyleLbl="vennNode1" presStyleIdx="1" presStyleCnt="3"/>
      <dgm:spPr/>
    </dgm:pt>
    <dgm:pt modelId="{7A359BCF-60D8-FA4C-95FD-B13BBED88252}" type="pres">
      <dgm:prSet presAssocID="{C630FEE4-DE94-4A44-A007-6917BCCE2501}" presName="circ2Tx" presStyleLbl="revTx" presStyleIdx="0" presStyleCnt="0">
        <dgm:presLayoutVars>
          <dgm:chMax val="0"/>
          <dgm:chPref val="0"/>
          <dgm:bulletEnabled val="1"/>
        </dgm:presLayoutVars>
      </dgm:prSet>
      <dgm:spPr/>
    </dgm:pt>
    <dgm:pt modelId="{034862AC-EB0E-074C-BF0B-D7A0AFAB0BD8}" type="pres">
      <dgm:prSet presAssocID="{958762E1-F959-F54B-B764-404F2F8166E1}" presName="circ3" presStyleLbl="vennNode1" presStyleIdx="2" presStyleCnt="3"/>
      <dgm:spPr/>
    </dgm:pt>
    <dgm:pt modelId="{5B6D39A0-D8E2-F544-8256-BA2004CC5C5D}" type="pres">
      <dgm:prSet presAssocID="{958762E1-F959-F54B-B764-404F2F8166E1}" presName="circ3Tx" presStyleLbl="revTx" presStyleIdx="0" presStyleCnt="0">
        <dgm:presLayoutVars>
          <dgm:chMax val="0"/>
          <dgm:chPref val="0"/>
          <dgm:bulletEnabled val="1"/>
        </dgm:presLayoutVars>
      </dgm:prSet>
      <dgm:spPr/>
    </dgm:pt>
  </dgm:ptLst>
  <dgm:cxnLst>
    <dgm:cxn modelId="{2FBC8339-F7FE-D44F-9B42-F5D6CD6D30B2}" srcId="{17912F84-8C72-5E4A-87C8-38ED9D681B67}" destId="{C630FEE4-DE94-4A44-A007-6917BCCE2501}" srcOrd="1" destOrd="0" parTransId="{CC176F55-D10C-8949-96A0-2A84DEED3CD1}" sibTransId="{8C5F4A59-E9EF-374C-9730-461B34297A7F}"/>
    <dgm:cxn modelId="{CF4E7350-9B3A-224F-B993-FA525A04B5A6}" type="presOf" srcId="{958762E1-F959-F54B-B764-404F2F8166E1}" destId="{034862AC-EB0E-074C-BF0B-D7A0AFAB0BD8}" srcOrd="0" destOrd="0" presId="urn:microsoft.com/office/officeart/2005/8/layout/venn1"/>
    <dgm:cxn modelId="{8443EB62-158F-6A49-8F9A-335ABAE3275B}" type="presOf" srcId="{C630FEE4-DE94-4A44-A007-6917BCCE2501}" destId="{7A359BCF-60D8-FA4C-95FD-B13BBED88252}" srcOrd="1" destOrd="0" presId="urn:microsoft.com/office/officeart/2005/8/layout/venn1"/>
    <dgm:cxn modelId="{622D8063-F117-4E40-8D02-05723D646FB9}" type="presOf" srcId="{C630FEE4-DE94-4A44-A007-6917BCCE2501}" destId="{2F25F15A-2ADE-0A4B-AC42-81A6ACC214FD}" srcOrd="0" destOrd="0" presId="urn:microsoft.com/office/officeart/2005/8/layout/venn1"/>
    <dgm:cxn modelId="{574FFE70-38FF-DB42-9005-5E1AACD5EF5B}" type="presOf" srcId="{6CB1D6E7-41BA-9E46-AB9C-24E97D5BB750}" destId="{F9AAA30C-9144-D04A-831E-1A283B49622E}" srcOrd="1" destOrd="0" presId="urn:microsoft.com/office/officeart/2005/8/layout/venn1"/>
    <dgm:cxn modelId="{2E4EF77D-1ED2-7E4E-BB97-FB6C9F85A172}" srcId="{17912F84-8C72-5E4A-87C8-38ED9D681B67}" destId="{6CB1D6E7-41BA-9E46-AB9C-24E97D5BB750}" srcOrd="0" destOrd="0" parTransId="{B049660C-280F-BC40-8AD8-899853519724}" sibTransId="{1C9FD0A7-A157-3B4A-AF9B-DA00480A242E}"/>
    <dgm:cxn modelId="{5F42AAA8-8637-684C-8227-0274B6AC5A65}" type="presOf" srcId="{6CB1D6E7-41BA-9E46-AB9C-24E97D5BB750}" destId="{8ACDE68B-FCC7-F64D-AAD7-A756EF2EA46C}" srcOrd="0" destOrd="0" presId="urn:microsoft.com/office/officeart/2005/8/layout/venn1"/>
    <dgm:cxn modelId="{9CE908AE-905E-0D4E-9054-B5726832F429}" type="presOf" srcId="{17912F84-8C72-5E4A-87C8-38ED9D681B67}" destId="{7C51A430-E28D-9F4D-8CD6-8DF95BCBF344}" srcOrd="0" destOrd="0" presId="urn:microsoft.com/office/officeart/2005/8/layout/venn1"/>
    <dgm:cxn modelId="{511AD9EA-3F7F-7C46-A8A4-CF5CE29F2337}" srcId="{17912F84-8C72-5E4A-87C8-38ED9D681B67}" destId="{958762E1-F959-F54B-B764-404F2F8166E1}" srcOrd="2" destOrd="0" parTransId="{8F81B967-1C26-C449-8924-B809EE0FBE8C}" sibTransId="{E9A2A6BF-5A96-6348-84A5-14D6C957343E}"/>
    <dgm:cxn modelId="{49C077FD-054A-DF4A-A52C-3A4769136E3B}" type="presOf" srcId="{958762E1-F959-F54B-B764-404F2F8166E1}" destId="{5B6D39A0-D8E2-F544-8256-BA2004CC5C5D}" srcOrd="1" destOrd="0" presId="urn:microsoft.com/office/officeart/2005/8/layout/venn1"/>
    <dgm:cxn modelId="{E866A72B-35F3-6E42-880A-897B255552E9}" type="presParOf" srcId="{7C51A430-E28D-9F4D-8CD6-8DF95BCBF344}" destId="{8ACDE68B-FCC7-F64D-AAD7-A756EF2EA46C}" srcOrd="0" destOrd="0" presId="urn:microsoft.com/office/officeart/2005/8/layout/venn1"/>
    <dgm:cxn modelId="{B68ACFB8-7035-9644-96B1-07EC238CFDB3}" type="presParOf" srcId="{7C51A430-E28D-9F4D-8CD6-8DF95BCBF344}" destId="{F9AAA30C-9144-D04A-831E-1A283B49622E}" srcOrd="1" destOrd="0" presId="urn:microsoft.com/office/officeart/2005/8/layout/venn1"/>
    <dgm:cxn modelId="{571A6468-35CD-AC47-8472-DAF7813E795B}" type="presParOf" srcId="{7C51A430-E28D-9F4D-8CD6-8DF95BCBF344}" destId="{2F25F15A-2ADE-0A4B-AC42-81A6ACC214FD}" srcOrd="2" destOrd="0" presId="urn:microsoft.com/office/officeart/2005/8/layout/venn1"/>
    <dgm:cxn modelId="{4A77E3CD-C03E-384C-9A11-E9CE7800E6C2}" type="presParOf" srcId="{7C51A430-E28D-9F4D-8CD6-8DF95BCBF344}" destId="{7A359BCF-60D8-FA4C-95FD-B13BBED88252}" srcOrd="3" destOrd="0" presId="urn:microsoft.com/office/officeart/2005/8/layout/venn1"/>
    <dgm:cxn modelId="{4DA8B4F3-F4F9-7D44-AE28-DB6E66E6A9DD}" type="presParOf" srcId="{7C51A430-E28D-9F4D-8CD6-8DF95BCBF344}" destId="{034862AC-EB0E-074C-BF0B-D7A0AFAB0BD8}" srcOrd="4" destOrd="0" presId="urn:microsoft.com/office/officeart/2005/8/layout/venn1"/>
    <dgm:cxn modelId="{F18387DE-B51F-AF40-8ADE-D131C5764EF5}" type="presParOf" srcId="{7C51A430-E28D-9F4D-8CD6-8DF95BCBF344}" destId="{5B6D39A0-D8E2-F544-8256-BA2004CC5C5D}" srcOrd="5"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A31783-5D77-2B44-A705-DD7DAE7541F5}" type="doc">
      <dgm:prSet loTypeId="urn:microsoft.com/office/officeart/2005/8/layout/cycle7" loCatId="" qsTypeId="urn:microsoft.com/office/officeart/2005/8/quickstyle/simple3" qsCatId="simple" csTypeId="urn:microsoft.com/office/officeart/2005/8/colors/colorful1" csCatId="colorful" phldr="1"/>
      <dgm:spPr/>
      <dgm:t>
        <a:bodyPr/>
        <a:lstStyle/>
        <a:p>
          <a:endParaRPr lang="en-US"/>
        </a:p>
      </dgm:t>
    </dgm:pt>
    <dgm:pt modelId="{AB4A50C5-EA21-954F-908F-E3590EC270C3}">
      <dgm:prSet phldrT="[Text]"/>
      <dgm:spPr/>
      <dgm:t>
        <a:bodyPr/>
        <a:lstStyle/>
        <a:p>
          <a:r>
            <a:rPr lang="en-US">
              <a:effectLst/>
              <a:ea typeface="Times New Roman" panose="02020603050405020304" pitchFamily="18" charset="0"/>
              <a:cs typeface="Times New Roman (Body CS)"/>
            </a:rPr>
            <a:t>Leading to a Knowledge of Faith (Scripture &amp; Tradition)</a:t>
          </a:r>
          <a:endParaRPr lang="en-US"/>
        </a:p>
      </dgm:t>
    </dgm:pt>
    <dgm:pt modelId="{ED3AFE7A-56C3-4143-BC93-5875CA0A6B5F}" type="parTrans" cxnId="{1B470616-A31C-3A44-A403-2DCA21D47B32}">
      <dgm:prSet/>
      <dgm:spPr/>
      <dgm:t>
        <a:bodyPr/>
        <a:lstStyle/>
        <a:p>
          <a:endParaRPr lang="en-US"/>
        </a:p>
      </dgm:t>
    </dgm:pt>
    <dgm:pt modelId="{ACF4A5DD-ECD4-B548-BA62-5AA6F9C4FD73}" type="sibTrans" cxnId="{1B470616-A31C-3A44-A403-2DCA21D47B32}">
      <dgm:prSet/>
      <dgm:spPr/>
      <dgm:t>
        <a:bodyPr/>
        <a:lstStyle/>
        <a:p>
          <a:endParaRPr lang="en-US"/>
        </a:p>
      </dgm:t>
    </dgm:pt>
    <dgm:pt modelId="{7AF1E2DB-D1A1-A148-BF7E-754FA681EDAE}">
      <dgm:prSet/>
      <dgm:spPr/>
      <dgm:t>
        <a:bodyPr/>
        <a:lstStyle/>
        <a:p>
          <a:r>
            <a:rPr lang="en-US" dirty="0">
              <a:effectLst/>
              <a:ea typeface="Times New Roman" panose="02020603050405020304" pitchFamily="18" charset="0"/>
              <a:cs typeface="Times New Roman (Body CS)"/>
            </a:rPr>
            <a:t>Initiating into the Celebration of Mystery (Liturgy)</a:t>
          </a:r>
        </a:p>
      </dgm:t>
    </dgm:pt>
    <dgm:pt modelId="{17269099-3E60-B14E-A0C1-A3FB9E6CDE6D}" type="parTrans" cxnId="{AE26B365-2A50-9343-96B8-112D09A2E8D9}">
      <dgm:prSet/>
      <dgm:spPr/>
      <dgm:t>
        <a:bodyPr/>
        <a:lstStyle/>
        <a:p>
          <a:endParaRPr lang="en-US"/>
        </a:p>
      </dgm:t>
    </dgm:pt>
    <dgm:pt modelId="{799325BB-ACB1-4F40-B184-9E13B3D4E0D5}" type="sibTrans" cxnId="{AE26B365-2A50-9343-96B8-112D09A2E8D9}">
      <dgm:prSet/>
      <dgm:spPr/>
      <dgm:t>
        <a:bodyPr/>
        <a:lstStyle/>
        <a:p>
          <a:endParaRPr lang="en-US"/>
        </a:p>
      </dgm:t>
    </dgm:pt>
    <dgm:pt modelId="{460CACB3-E2EE-BC4B-9B95-293B69A9EA78}">
      <dgm:prSet/>
      <dgm:spPr/>
      <dgm:t>
        <a:bodyPr/>
        <a:lstStyle/>
        <a:p>
          <a:r>
            <a:rPr lang="en-US">
              <a:effectLst/>
              <a:ea typeface="Times New Roman" panose="02020603050405020304" pitchFamily="18" charset="0"/>
              <a:cs typeface="Times New Roman (Body CS)"/>
            </a:rPr>
            <a:t>Forming for Life in Christ</a:t>
          </a:r>
          <a:endParaRPr lang="en-US" dirty="0">
            <a:effectLst/>
            <a:ea typeface="Times New Roman" panose="02020603050405020304" pitchFamily="18" charset="0"/>
            <a:cs typeface="Times New Roman (Body CS)"/>
          </a:endParaRPr>
        </a:p>
      </dgm:t>
    </dgm:pt>
    <dgm:pt modelId="{3D2AA4F1-5F62-1D43-9C6D-46F9E23E6BD3}" type="parTrans" cxnId="{DD2A0543-A663-9043-8C65-E1789B9826B2}">
      <dgm:prSet/>
      <dgm:spPr/>
      <dgm:t>
        <a:bodyPr/>
        <a:lstStyle/>
        <a:p>
          <a:endParaRPr lang="en-US"/>
        </a:p>
      </dgm:t>
    </dgm:pt>
    <dgm:pt modelId="{FF921B1F-AD32-3B4F-849D-557B7D844CD4}" type="sibTrans" cxnId="{DD2A0543-A663-9043-8C65-E1789B9826B2}">
      <dgm:prSet/>
      <dgm:spPr/>
      <dgm:t>
        <a:bodyPr/>
        <a:lstStyle/>
        <a:p>
          <a:endParaRPr lang="en-US"/>
        </a:p>
      </dgm:t>
    </dgm:pt>
    <dgm:pt modelId="{56D77706-34BA-0E48-9D73-093DAA2F0ACC}">
      <dgm:prSet/>
      <dgm:spPr/>
      <dgm:t>
        <a:bodyPr/>
        <a:lstStyle/>
        <a:p>
          <a:r>
            <a:rPr lang="en-US">
              <a:effectLst/>
              <a:ea typeface="Times New Roman" panose="02020603050405020304" pitchFamily="18" charset="0"/>
              <a:cs typeface="Times New Roman (Body CS)"/>
            </a:rPr>
            <a:t>Teaching Prayer</a:t>
          </a:r>
          <a:endParaRPr lang="en-US" dirty="0">
            <a:effectLst/>
            <a:ea typeface="Arial" panose="020B0604020202020204" pitchFamily="34" charset="0"/>
            <a:cs typeface="Times New Roman (Body CS)"/>
          </a:endParaRPr>
        </a:p>
      </dgm:t>
    </dgm:pt>
    <dgm:pt modelId="{1C4C380E-A95E-5C48-B7A8-2CC713021102}" type="parTrans" cxnId="{25071DDB-C502-A447-87A6-84C2DB042821}">
      <dgm:prSet/>
      <dgm:spPr/>
      <dgm:t>
        <a:bodyPr/>
        <a:lstStyle/>
        <a:p>
          <a:endParaRPr lang="en-US"/>
        </a:p>
      </dgm:t>
    </dgm:pt>
    <dgm:pt modelId="{C3CA0366-07D8-164B-9087-8E4C4FBE3B5C}" type="sibTrans" cxnId="{25071DDB-C502-A447-87A6-84C2DB042821}">
      <dgm:prSet/>
      <dgm:spPr/>
      <dgm:t>
        <a:bodyPr/>
        <a:lstStyle/>
        <a:p>
          <a:endParaRPr lang="en-US"/>
        </a:p>
      </dgm:t>
    </dgm:pt>
    <dgm:pt modelId="{1CDC628A-96F9-7C42-8EF0-8CD3F8EF236E}">
      <dgm:prSet/>
      <dgm:spPr/>
      <dgm:t>
        <a:bodyPr/>
        <a:lstStyle/>
        <a:p>
          <a:r>
            <a:rPr lang="en-US" dirty="0">
              <a:ea typeface="Times New Roman" panose="02020603050405020304" pitchFamily="18" charset="0"/>
              <a:cs typeface="Times New Roman (Body CS)"/>
            </a:rPr>
            <a:t>Belonging</a:t>
          </a:r>
          <a:r>
            <a:rPr lang="en-US" dirty="0">
              <a:effectLst/>
              <a:ea typeface="Times New Roman" panose="02020603050405020304" pitchFamily="18" charset="0"/>
              <a:cs typeface="Times New Roman (Body CS)"/>
            </a:rPr>
            <a:t> to the </a:t>
          </a:r>
          <a:r>
            <a:rPr lang="en-US" dirty="0">
              <a:ea typeface="Times New Roman" panose="02020603050405020304" pitchFamily="18" charset="0"/>
              <a:cs typeface="Times New Roman (Body CS)"/>
            </a:rPr>
            <a:t>C</a:t>
          </a:r>
          <a:r>
            <a:rPr lang="en-US" dirty="0">
              <a:effectLst/>
              <a:ea typeface="Times New Roman" panose="02020603050405020304" pitchFamily="18" charset="0"/>
              <a:cs typeface="Times New Roman (Body CS)"/>
            </a:rPr>
            <a:t>ommunity</a:t>
          </a:r>
          <a:endParaRPr lang="en-US" dirty="0"/>
        </a:p>
      </dgm:t>
    </dgm:pt>
    <dgm:pt modelId="{6BBA609A-6FE0-E44D-B490-F7D88CECD4C9}" type="parTrans" cxnId="{703F4C84-AE5F-4745-81C1-7FEECE5224E1}">
      <dgm:prSet/>
      <dgm:spPr/>
      <dgm:t>
        <a:bodyPr/>
        <a:lstStyle/>
        <a:p>
          <a:endParaRPr lang="en-US"/>
        </a:p>
      </dgm:t>
    </dgm:pt>
    <dgm:pt modelId="{554C439B-3F3A-9F42-B968-13983F52C0AA}" type="sibTrans" cxnId="{703F4C84-AE5F-4745-81C1-7FEECE5224E1}">
      <dgm:prSet/>
      <dgm:spPr/>
      <dgm:t>
        <a:bodyPr/>
        <a:lstStyle/>
        <a:p>
          <a:endParaRPr lang="en-US"/>
        </a:p>
      </dgm:t>
    </dgm:pt>
    <dgm:pt modelId="{BA14AC3B-D37D-AF48-BA57-B7C576E5FB7C}" type="pres">
      <dgm:prSet presAssocID="{34A31783-5D77-2B44-A705-DD7DAE7541F5}" presName="Name0" presStyleCnt="0">
        <dgm:presLayoutVars>
          <dgm:dir/>
          <dgm:resizeHandles val="exact"/>
        </dgm:presLayoutVars>
      </dgm:prSet>
      <dgm:spPr/>
    </dgm:pt>
    <dgm:pt modelId="{7D2533BA-DA22-7D4E-9207-E5AB08A4B056}" type="pres">
      <dgm:prSet presAssocID="{AB4A50C5-EA21-954F-908F-E3590EC270C3}" presName="node" presStyleLbl="node1" presStyleIdx="0" presStyleCnt="5">
        <dgm:presLayoutVars>
          <dgm:bulletEnabled val="1"/>
        </dgm:presLayoutVars>
      </dgm:prSet>
      <dgm:spPr/>
    </dgm:pt>
    <dgm:pt modelId="{704461DA-7F87-8644-9725-E2D069C9AD9E}" type="pres">
      <dgm:prSet presAssocID="{ACF4A5DD-ECD4-B548-BA62-5AA6F9C4FD73}" presName="sibTrans" presStyleLbl="sibTrans2D1" presStyleIdx="0" presStyleCnt="5"/>
      <dgm:spPr/>
    </dgm:pt>
    <dgm:pt modelId="{CAE687F1-642C-F843-A4DA-364C255B918D}" type="pres">
      <dgm:prSet presAssocID="{ACF4A5DD-ECD4-B548-BA62-5AA6F9C4FD73}" presName="connectorText" presStyleLbl="sibTrans2D1" presStyleIdx="0" presStyleCnt="5"/>
      <dgm:spPr/>
    </dgm:pt>
    <dgm:pt modelId="{FB24C50A-07E6-FA4A-B602-72B5B19C7054}" type="pres">
      <dgm:prSet presAssocID="{7AF1E2DB-D1A1-A148-BF7E-754FA681EDAE}" presName="node" presStyleLbl="node1" presStyleIdx="1" presStyleCnt="5">
        <dgm:presLayoutVars>
          <dgm:bulletEnabled val="1"/>
        </dgm:presLayoutVars>
      </dgm:prSet>
      <dgm:spPr/>
    </dgm:pt>
    <dgm:pt modelId="{878D87CF-E177-ED49-A825-CCA71BA8D467}" type="pres">
      <dgm:prSet presAssocID="{799325BB-ACB1-4F40-B184-9E13B3D4E0D5}" presName="sibTrans" presStyleLbl="sibTrans2D1" presStyleIdx="1" presStyleCnt="5"/>
      <dgm:spPr/>
    </dgm:pt>
    <dgm:pt modelId="{47998A22-CF63-F440-A189-B732E3960165}" type="pres">
      <dgm:prSet presAssocID="{799325BB-ACB1-4F40-B184-9E13B3D4E0D5}" presName="connectorText" presStyleLbl="sibTrans2D1" presStyleIdx="1" presStyleCnt="5"/>
      <dgm:spPr/>
    </dgm:pt>
    <dgm:pt modelId="{BDF7255E-3236-8243-91EB-F5576103D09C}" type="pres">
      <dgm:prSet presAssocID="{460CACB3-E2EE-BC4B-9B95-293B69A9EA78}" presName="node" presStyleLbl="node1" presStyleIdx="2" presStyleCnt="5">
        <dgm:presLayoutVars>
          <dgm:bulletEnabled val="1"/>
        </dgm:presLayoutVars>
      </dgm:prSet>
      <dgm:spPr/>
    </dgm:pt>
    <dgm:pt modelId="{FCFD4CBA-7E3F-6F47-8AB9-7AA12946FE69}" type="pres">
      <dgm:prSet presAssocID="{FF921B1F-AD32-3B4F-849D-557B7D844CD4}" presName="sibTrans" presStyleLbl="sibTrans2D1" presStyleIdx="2" presStyleCnt="5"/>
      <dgm:spPr/>
    </dgm:pt>
    <dgm:pt modelId="{80E65488-647B-5F47-B6D5-AFBC3CD9B667}" type="pres">
      <dgm:prSet presAssocID="{FF921B1F-AD32-3B4F-849D-557B7D844CD4}" presName="connectorText" presStyleLbl="sibTrans2D1" presStyleIdx="2" presStyleCnt="5"/>
      <dgm:spPr/>
    </dgm:pt>
    <dgm:pt modelId="{A3BEF1C0-839E-BF47-B398-254F7B704CDA}" type="pres">
      <dgm:prSet presAssocID="{56D77706-34BA-0E48-9D73-093DAA2F0ACC}" presName="node" presStyleLbl="node1" presStyleIdx="3" presStyleCnt="5">
        <dgm:presLayoutVars>
          <dgm:bulletEnabled val="1"/>
        </dgm:presLayoutVars>
      </dgm:prSet>
      <dgm:spPr/>
    </dgm:pt>
    <dgm:pt modelId="{57EBF950-F9F9-FA48-A688-14A1B46BEF61}" type="pres">
      <dgm:prSet presAssocID="{C3CA0366-07D8-164B-9087-8E4C4FBE3B5C}" presName="sibTrans" presStyleLbl="sibTrans2D1" presStyleIdx="3" presStyleCnt="5"/>
      <dgm:spPr/>
    </dgm:pt>
    <dgm:pt modelId="{1183F0DA-F82C-0643-972E-EC40A6F5B1D1}" type="pres">
      <dgm:prSet presAssocID="{C3CA0366-07D8-164B-9087-8E4C4FBE3B5C}" presName="connectorText" presStyleLbl="sibTrans2D1" presStyleIdx="3" presStyleCnt="5"/>
      <dgm:spPr/>
    </dgm:pt>
    <dgm:pt modelId="{0DA02C5D-5E8A-3C4F-9C0D-4D8145446E91}" type="pres">
      <dgm:prSet presAssocID="{1CDC628A-96F9-7C42-8EF0-8CD3F8EF236E}" presName="node" presStyleLbl="node1" presStyleIdx="4" presStyleCnt="5">
        <dgm:presLayoutVars>
          <dgm:bulletEnabled val="1"/>
        </dgm:presLayoutVars>
      </dgm:prSet>
      <dgm:spPr/>
    </dgm:pt>
    <dgm:pt modelId="{726AB3CF-C325-9143-9ECD-1C8D2F1E7579}" type="pres">
      <dgm:prSet presAssocID="{554C439B-3F3A-9F42-B968-13983F52C0AA}" presName="sibTrans" presStyleLbl="sibTrans2D1" presStyleIdx="4" presStyleCnt="5"/>
      <dgm:spPr/>
    </dgm:pt>
    <dgm:pt modelId="{B3C85E7A-FF5B-AB4E-8BD5-8F4170394D3F}" type="pres">
      <dgm:prSet presAssocID="{554C439B-3F3A-9F42-B968-13983F52C0AA}" presName="connectorText" presStyleLbl="sibTrans2D1" presStyleIdx="4" presStyleCnt="5"/>
      <dgm:spPr/>
    </dgm:pt>
  </dgm:ptLst>
  <dgm:cxnLst>
    <dgm:cxn modelId="{F8D57607-EBC0-CC4F-9188-D6ADF65C5408}" type="presOf" srcId="{C3CA0366-07D8-164B-9087-8E4C4FBE3B5C}" destId="{1183F0DA-F82C-0643-972E-EC40A6F5B1D1}" srcOrd="1" destOrd="0" presId="urn:microsoft.com/office/officeart/2005/8/layout/cycle7"/>
    <dgm:cxn modelId="{C10AB60A-CEAA-924A-8D3F-549C6053AA6D}" type="presOf" srcId="{799325BB-ACB1-4F40-B184-9E13B3D4E0D5}" destId="{47998A22-CF63-F440-A189-B732E3960165}" srcOrd="1" destOrd="0" presId="urn:microsoft.com/office/officeart/2005/8/layout/cycle7"/>
    <dgm:cxn modelId="{D711DD0F-1EBC-4944-B309-E0380B9EA751}" type="presOf" srcId="{C3CA0366-07D8-164B-9087-8E4C4FBE3B5C}" destId="{57EBF950-F9F9-FA48-A688-14A1B46BEF61}" srcOrd="0" destOrd="0" presId="urn:microsoft.com/office/officeart/2005/8/layout/cycle7"/>
    <dgm:cxn modelId="{9B8E2312-F096-1348-9AEC-6F3A127EE216}" type="presOf" srcId="{799325BB-ACB1-4F40-B184-9E13B3D4E0D5}" destId="{878D87CF-E177-ED49-A825-CCA71BA8D467}" srcOrd="0" destOrd="0" presId="urn:microsoft.com/office/officeart/2005/8/layout/cycle7"/>
    <dgm:cxn modelId="{1B470616-A31C-3A44-A403-2DCA21D47B32}" srcId="{34A31783-5D77-2B44-A705-DD7DAE7541F5}" destId="{AB4A50C5-EA21-954F-908F-E3590EC270C3}" srcOrd="0" destOrd="0" parTransId="{ED3AFE7A-56C3-4143-BC93-5875CA0A6B5F}" sibTransId="{ACF4A5DD-ECD4-B548-BA62-5AA6F9C4FD73}"/>
    <dgm:cxn modelId="{1692EE27-19C6-964E-886C-B5E76CD395CD}" type="presOf" srcId="{554C439B-3F3A-9F42-B968-13983F52C0AA}" destId="{726AB3CF-C325-9143-9ECD-1C8D2F1E7579}" srcOrd="0" destOrd="0" presId="urn:microsoft.com/office/officeart/2005/8/layout/cycle7"/>
    <dgm:cxn modelId="{52BC9129-EEBD-244A-B139-969D167B8C7E}" type="presOf" srcId="{56D77706-34BA-0E48-9D73-093DAA2F0ACC}" destId="{A3BEF1C0-839E-BF47-B398-254F7B704CDA}" srcOrd="0" destOrd="0" presId="urn:microsoft.com/office/officeart/2005/8/layout/cycle7"/>
    <dgm:cxn modelId="{3129562E-930D-4D4F-837E-E05A8C18B8B7}" type="presOf" srcId="{FF921B1F-AD32-3B4F-849D-557B7D844CD4}" destId="{80E65488-647B-5F47-B6D5-AFBC3CD9B667}" srcOrd="1" destOrd="0" presId="urn:microsoft.com/office/officeart/2005/8/layout/cycle7"/>
    <dgm:cxn modelId="{DD2A0543-A663-9043-8C65-E1789B9826B2}" srcId="{34A31783-5D77-2B44-A705-DD7DAE7541F5}" destId="{460CACB3-E2EE-BC4B-9B95-293B69A9EA78}" srcOrd="2" destOrd="0" parTransId="{3D2AA4F1-5F62-1D43-9C6D-46F9E23E6BD3}" sibTransId="{FF921B1F-AD32-3B4F-849D-557B7D844CD4}"/>
    <dgm:cxn modelId="{FFC4114E-4C11-2447-B933-D1509352FC76}" type="presOf" srcId="{34A31783-5D77-2B44-A705-DD7DAE7541F5}" destId="{BA14AC3B-D37D-AF48-BA57-B7C576E5FB7C}" srcOrd="0" destOrd="0" presId="urn:microsoft.com/office/officeart/2005/8/layout/cycle7"/>
    <dgm:cxn modelId="{5937874E-3D7E-B64A-97BB-3A0C57EBCD9C}" type="presOf" srcId="{FF921B1F-AD32-3B4F-849D-557B7D844CD4}" destId="{FCFD4CBA-7E3F-6F47-8AB9-7AA12946FE69}" srcOrd="0" destOrd="0" presId="urn:microsoft.com/office/officeart/2005/8/layout/cycle7"/>
    <dgm:cxn modelId="{260E0358-6577-2742-99D3-E3D1CE413D9B}" type="presOf" srcId="{ACF4A5DD-ECD4-B548-BA62-5AA6F9C4FD73}" destId="{CAE687F1-642C-F843-A4DA-364C255B918D}" srcOrd="1" destOrd="0" presId="urn:microsoft.com/office/officeart/2005/8/layout/cycle7"/>
    <dgm:cxn modelId="{AE26B365-2A50-9343-96B8-112D09A2E8D9}" srcId="{34A31783-5D77-2B44-A705-DD7DAE7541F5}" destId="{7AF1E2DB-D1A1-A148-BF7E-754FA681EDAE}" srcOrd="1" destOrd="0" parTransId="{17269099-3E60-B14E-A0C1-A3FB9E6CDE6D}" sibTransId="{799325BB-ACB1-4F40-B184-9E13B3D4E0D5}"/>
    <dgm:cxn modelId="{703F4C84-AE5F-4745-81C1-7FEECE5224E1}" srcId="{34A31783-5D77-2B44-A705-DD7DAE7541F5}" destId="{1CDC628A-96F9-7C42-8EF0-8CD3F8EF236E}" srcOrd="4" destOrd="0" parTransId="{6BBA609A-6FE0-E44D-B490-F7D88CECD4C9}" sibTransId="{554C439B-3F3A-9F42-B968-13983F52C0AA}"/>
    <dgm:cxn modelId="{02413791-074C-1746-9137-E64CC1BA8FEB}" type="presOf" srcId="{ACF4A5DD-ECD4-B548-BA62-5AA6F9C4FD73}" destId="{704461DA-7F87-8644-9725-E2D069C9AD9E}" srcOrd="0" destOrd="0" presId="urn:microsoft.com/office/officeart/2005/8/layout/cycle7"/>
    <dgm:cxn modelId="{F5069999-E1E2-004C-A7ED-9B76D19BB05E}" type="presOf" srcId="{7AF1E2DB-D1A1-A148-BF7E-754FA681EDAE}" destId="{FB24C50A-07E6-FA4A-B602-72B5B19C7054}" srcOrd="0" destOrd="0" presId="urn:microsoft.com/office/officeart/2005/8/layout/cycle7"/>
    <dgm:cxn modelId="{BE5D34BB-019F-8A48-AF42-EDEC44D72875}" type="presOf" srcId="{1CDC628A-96F9-7C42-8EF0-8CD3F8EF236E}" destId="{0DA02C5D-5E8A-3C4F-9C0D-4D8145446E91}" srcOrd="0" destOrd="0" presId="urn:microsoft.com/office/officeart/2005/8/layout/cycle7"/>
    <dgm:cxn modelId="{D3C42DCC-B979-1C4C-9D93-F213144B0A6D}" type="presOf" srcId="{460CACB3-E2EE-BC4B-9B95-293B69A9EA78}" destId="{BDF7255E-3236-8243-91EB-F5576103D09C}" srcOrd="0" destOrd="0" presId="urn:microsoft.com/office/officeart/2005/8/layout/cycle7"/>
    <dgm:cxn modelId="{6C1EFACC-8DB1-3640-97B6-4F1FBE158EE3}" type="presOf" srcId="{554C439B-3F3A-9F42-B968-13983F52C0AA}" destId="{B3C85E7A-FF5B-AB4E-8BD5-8F4170394D3F}" srcOrd="1" destOrd="0" presId="urn:microsoft.com/office/officeart/2005/8/layout/cycle7"/>
    <dgm:cxn modelId="{25071DDB-C502-A447-87A6-84C2DB042821}" srcId="{34A31783-5D77-2B44-A705-DD7DAE7541F5}" destId="{56D77706-34BA-0E48-9D73-093DAA2F0ACC}" srcOrd="3" destOrd="0" parTransId="{1C4C380E-A95E-5C48-B7A8-2CC713021102}" sibTransId="{C3CA0366-07D8-164B-9087-8E4C4FBE3B5C}"/>
    <dgm:cxn modelId="{34F191E8-3472-094B-8EED-7BF47FC1B7A0}" type="presOf" srcId="{AB4A50C5-EA21-954F-908F-E3590EC270C3}" destId="{7D2533BA-DA22-7D4E-9207-E5AB08A4B056}" srcOrd="0" destOrd="0" presId="urn:microsoft.com/office/officeart/2005/8/layout/cycle7"/>
    <dgm:cxn modelId="{34EC6673-E70E-EB48-942B-E8505FFE5B11}" type="presParOf" srcId="{BA14AC3B-D37D-AF48-BA57-B7C576E5FB7C}" destId="{7D2533BA-DA22-7D4E-9207-E5AB08A4B056}" srcOrd="0" destOrd="0" presId="urn:microsoft.com/office/officeart/2005/8/layout/cycle7"/>
    <dgm:cxn modelId="{8B21DDA5-717F-B544-A5E2-172CAFD2477A}" type="presParOf" srcId="{BA14AC3B-D37D-AF48-BA57-B7C576E5FB7C}" destId="{704461DA-7F87-8644-9725-E2D069C9AD9E}" srcOrd="1" destOrd="0" presId="urn:microsoft.com/office/officeart/2005/8/layout/cycle7"/>
    <dgm:cxn modelId="{889B1EF9-F303-B94B-A487-E0204E436B83}" type="presParOf" srcId="{704461DA-7F87-8644-9725-E2D069C9AD9E}" destId="{CAE687F1-642C-F843-A4DA-364C255B918D}" srcOrd="0" destOrd="0" presId="urn:microsoft.com/office/officeart/2005/8/layout/cycle7"/>
    <dgm:cxn modelId="{9B888C75-D1F3-AF45-9ED5-9BE373298267}" type="presParOf" srcId="{BA14AC3B-D37D-AF48-BA57-B7C576E5FB7C}" destId="{FB24C50A-07E6-FA4A-B602-72B5B19C7054}" srcOrd="2" destOrd="0" presId="urn:microsoft.com/office/officeart/2005/8/layout/cycle7"/>
    <dgm:cxn modelId="{46C45655-905A-6D47-814F-0EC47D3E8278}" type="presParOf" srcId="{BA14AC3B-D37D-AF48-BA57-B7C576E5FB7C}" destId="{878D87CF-E177-ED49-A825-CCA71BA8D467}" srcOrd="3" destOrd="0" presId="urn:microsoft.com/office/officeart/2005/8/layout/cycle7"/>
    <dgm:cxn modelId="{CADA6531-D104-A142-A797-960FFFA0F43A}" type="presParOf" srcId="{878D87CF-E177-ED49-A825-CCA71BA8D467}" destId="{47998A22-CF63-F440-A189-B732E3960165}" srcOrd="0" destOrd="0" presId="urn:microsoft.com/office/officeart/2005/8/layout/cycle7"/>
    <dgm:cxn modelId="{7317A022-5EC2-514E-9C3E-779F8A49BD2F}" type="presParOf" srcId="{BA14AC3B-D37D-AF48-BA57-B7C576E5FB7C}" destId="{BDF7255E-3236-8243-91EB-F5576103D09C}" srcOrd="4" destOrd="0" presId="urn:microsoft.com/office/officeart/2005/8/layout/cycle7"/>
    <dgm:cxn modelId="{F2B7BD3F-F6CE-6540-A139-D3DC310F1930}" type="presParOf" srcId="{BA14AC3B-D37D-AF48-BA57-B7C576E5FB7C}" destId="{FCFD4CBA-7E3F-6F47-8AB9-7AA12946FE69}" srcOrd="5" destOrd="0" presId="urn:microsoft.com/office/officeart/2005/8/layout/cycle7"/>
    <dgm:cxn modelId="{B2AE9C9E-282F-E642-8E28-7E5F68123CAB}" type="presParOf" srcId="{FCFD4CBA-7E3F-6F47-8AB9-7AA12946FE69}" destId="{80E65488-647B-5F47-B6D5-AFBC3CD9B667}" srcOrd="0" destOrd="0" presId="urn:microsoft.com/office/officeart/2005/8/layout/cycle7"/>
    <dgm:cxn modelId="{3141D3CD-9A2D-F546-9A95-CF73A82C0E00}" type="presParOf" srcId="{BA14AC3B-D37D-AF48-BA57-B7C576E5FB7C}" destId="{A3BEF1C0-839E-BF47-B398-254F7B704CDA}" srcOrd="6" destOrd="0" presId="urn:microsoft.com/office/officeart/2005/8/layout/cycle7"/>
    <dgm:cxn modelId="{DFECFF74-BB36-0649-81EB-090761001484}" type="presParOf" srcId="{BA14AC3B-D37D-AF48-BA57-B7C576E5FB7C}" destId="{57EBF950-F9F9-FA48-A688-14A1B46BEF61}" srcOrd="7" destOrd="0" presId="urn:microsoft.com/office/officeart/2005/8/layout/cycle7"/>
    <dgm:cxn modelId="{740FFAF7-5CB5-9D40-AF48-CDF2D275139B}" type="presParOf" srcId="{57EBF950-F9F9-FA48-A688-14A1B46BEF61}" destId="{1183F0DA-F82C-0643-972E-EC40A6F5B1D1}" srcOrd="0" destOrd="0" presId="urn:microsoft.com/office/officeart/2005/8/layout/cycle7"/>
    <dgm:cxn modelId="{D13FA0E4-BF40-6F4C-86F6-0C6A9927AF45}" type="presParOf" srcId="{BA14AC3B-D37D-AF48-BA57-B7C576E5FB7C}" destId="{0DA02C5D-5E8A-3C4F-9C0D-4D8145446E91}" srcOrd="8" destOrd="0" presId="urn:microsoft.com/office/officeart/2005/8/layout/cycle7"/>
    <dgm:cxn modelId="{7AB619EF-CA18-E34B-A6C3-054B34A0B5B4}" type="presParOf" srcId="{BA14AC3B-D37D-AF48-BA57-B7C576E5FB7C}" destId="{726AB3CF-C325-9143-9ECD-1C8D2F1E7579}" srcOrd="9" destOrd="0" presId="urn:microsoft.com/office/officeart/2005/8/layout/cycle7"/>
    <dgm:cxn modelId="{E11B71B1-45EE-3747-8EED-6C7E949ED7EC}" type="presParOf" srcId="{726AB3CF-C325-9143-9ECD-1C8D2F1E7579}" destId="{B3C85E7A-FF5B-AB4E-8BD5-8F4170394D3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F7D1AA-C9AA-9746-A7FD-BAD8FC988497}" type="doc">
      <dgm:prSet loTypeId="urn:microsoft.com/office/officeart/2005/8/layout/venn2" loCatId="" qsTypeId="urn:microsoft.com/office/officeart/2005/8/quickstyle/simple2" qsCatId="simple" csTypeId="urn:microsoft.com/office/officeart/2005/8/colors/colorful1" csCatId="colorful" phldr="1"/>
      <dgm:spPr/>
      <dgm:t>
        <a:bodyPr/>
        <a:lstStyle/>
        <a:p>
          <a:endParaRPr lang="en-US"/>
        </a:p>
      </dgm:t>
    </dgm:pt>
    <dgm:pt modelId="{91A656EF-FC78-B646-95AD-69EF62CC6592}">
      <dgm:prSet phldrT="[Text]" custT="1"/>
      <dgm:spPr/>
      <dgm:t>
        <a:bodyPr/>
        <a:lstStyle/>
        <a:p>
          <a:r>
            <a:rPr lang="en-US" sz="2000" b="1" dirty="0">
              <a:solidFill>
                <a:schemeClr val="bg1"/>
              </a:solidFill>
            </a:rPr>
            <a:t>Intergenerational</a:t>
          </a:r>
        </a:p>
      </dgm:t>
    </dgm:pt>
    <dgm:pt modelId="{E89F6357-46DA-0240-8298-140B8308504D}" type="parTrans" cxnId="{87413E92-FE01-2845-A7C3-1A66F83A1914}">
      <dgm:prSet/>
      <dgm:spPr/>
      <dgm:t>
        <a:bodyPr/>
        <a:lstStyle/>
        <a:p>
          <a:endParaRPr lang="en-US"/>
        </a:p>
      </dgm:t>
    </dgm:pt>
    <dgm:pt modelId="{CF71B0C8-6604-3746-AD1F-4D39603CCADF}" type="sibTrans" cxnId="{87413E92-FE01-2845-A7C3-1A66F83A1914}">
      <dgm:prSet/>
      <dgm:spPr/>
      <dgm:t>
        <a:bodyPr/>
        <a:lstStyle/>
        <a:p>
          <a:endParaRPr lang="en-US"/>
        </a:p>
      </dgm:t>
    </dgm:pt>
    <dgm:pt modelId="{C32B7D04-6F30-EB4A-82C9-EBC69570F497}">
      <dgm:prSet phldrT="[Text]" custT="1"/>
      <dgm:spPr>
        <a:solidFill>
          <a:srgbClr val="C00000"/>
        </a:solidFill>
      </dgm:spPr>
      <dgm:t>
        <a:bodyPr/>
        <a:lstStyle/>
        <a:p>
          <a:r>
            <a:rPr lang="en-US" sz="2000" b="1" dirty="0">
              <a:solidFill>
                <a:schemeClr val="bg1"/>
              </a:solidFill>
            </a:rPr>
            <a:t>Family</a:t>
          </a:r>
        </a:p>
      </dgm:t>
    </dgm:pt>
    <dgm:pt modelId="{3E502F10-16A2-8F41-AF31-6082C1467CB3}" type="parTrans" cxnId="{C95B7D03-0306-644A-98B1-C8FDAE8FBCD1}">
      <dgm:prSet/>
      <dgm:spPr/>
      <dgm:t>
        <a:bodyPr/>
        <a:lstStyle/>
        <a:p>
          <a:endParaRPr lang="en-US"/>
        </a:p>
      </dgm:t>
    </dgm:pt>
    <dgm:pt modelId="{B864B156-9B71-E648-869C-5A6C2718140B}" type="sibTrans" cxnId="{C95B7D03-0306-644A-98B1-C8FDAE8FBCD1}">
      <dgm:prSet/>
      <dgm:spPr/>
      <dgm:t>
        <a:bodyPr/>
        <a:lstStyle/>
        <a:p>
          <a:endParaRPr lang="en-US"/>
        </a:p>
      </dgm:t>
    </dgm:pt>
    <dgm:pt modelId="{648022AA-157E-1741-A4BE-C5B6369EDC45}">
      <dgm:prSet phldrT="[Text]" custT="1"/>
      <dgm:spPr>
        <a:solidFill>
          <a:schemeClr val="accent5"/>
        </a:solidFill>
      </dgm:spPr>
      <dgm:t>
        <a:bodyPr/>
        <a:lstStyle/>
        <a:p>
          <a:r>
            <a:rPr lang="en-US" sz="2000" b="1" dirty="0">
              <a:solidFill>
                <a:schemeClr val="bg1"/>
              </a:solidFill>
            </a:rPr>
            <a:t>Peers or </a:t>
          </a:r>
        </a:p>
        <a:p>
          <a:r>
            <a:rPr lang="en-US" sz="2000" b="1" dirty="0">
              <a:solidFill>
                <a:schemeClr val="bg1"/>
              </a:solidFill>
            </a:rPr>
            <a:t>Life Stage </a:t>
          </a:r>
        </a:p>
      </dgm:t>
    </dgm:pt>
    <dgm:pt modelId="{93D10F02-578E-6E44-8089-21A3B3C0A4FA}" type="parTrans" cxnId="{CDCE1D10-3F3B-724C-A7D2-1C596CE798FE}">
      <dgm:prSet/>
      <dgm:spPr/>
      <dgm:t>
        <a:bodyPr/>
        <a:lstStyle/>
        <a:p>
          <a:endParaRPr lang="en-US"/>
        </a:p>
      </dgm:t>
    </dgm:pt>
    <dgm:pt modelId="{2F10D110-D6B7-6148-AC70-0ACE568F7AE3}" type="sibTrans" cxnId="{CDCE1D10-3F3B-724C-A7D2-1C596CE798FE}">
      <dgm:prSet/>
      <dgm:spPr/>
      <dgm:t>
        <a:bodyPr/>
        <a:lstStyle/>
        <a:p>
          <a:endParaRPr lang="en-US"/>
        </a:p>
      </dgm:t>
    </dgm:pt>
    <dgm:pt modelId="{8EE3795F-4AA9-F745-9C9E-E0AE4AA26D80}" type="pres">
      <dgm:prSet presAssocID="{8FF7D1AA-C9AA-9746-A7FD-BAD8FC988497}" presName="Name0" presStyleCnt="0">
        <dgm:presLayoutVars>
          <dgm:chMax val="7"/>
          <dgm:resizeHandles val="exact"/>
        </dgm:presLayoutVars>
      </dgm:prSet>
      <dgm:spPr/>
    </dgm:pt>
    <dgm:pt modelId="{D70C6250-EF49-9848-B4D4-15C8942A8EDD}" type="pres">
      <dgm:prSet presAssocID="{8FF7D1AA-C9AA-9746-A7FD-BAD8FC988497}" presName="comp1" presStyleCnt="0"/>
      <dgm:spPr/>
    </dgm:pt>
    <dgm:pt modelId="{24F16890-B36B-374F-B4FB-C92729071F5F}" type="pres">
      <dgm:prSet presAssocID="{8FF7D1AA-C9AA-9746-A7FD-BAD8FC988497}" presName="circle1" presStyleLbl="node1" presStyleIdx="0" presStyleCnt="3" custScaleX="136811"/>
      <dgm:spPr/>
    </dgm:pt>
    <dgm:pt modelId="{978D2724-917E-6149-AC8E-D1CD3193BD14}" type="pres">
      <dgm:prSet presAssocID="{8FF7D1AA-C9AA-9746-A7FD-BAD8FC988497}" presName="c1text" presStyleLbl="node1" presStyleIdx="0" presStyleCnt="3">
        <dgm:presLayoutVars>
          <dgm:bulletEnabled val="1"/>
        </dgm:presLayoutVars>
      </dgm:prSet>
      <dgm:spPr/>
    </dgm:pt>
    <dgm:pt modelId="{ECF05A6B-B8A5-5C45-97FE-B89525AEA6BB}" type="pres">
      <dgm:prSet presAssocID="{8FF7D1AA-C9AA-9746-A7FD-BAD8FC988497}" presName="comp2" presStyleCnt="0"/>
      <dgm:spPr/>
    </dgm:pt>
    <dgm:pt modelId="{0DA76900-591E-FD4E-9811-1F6FD7F2C373}" type="pres">
      <dgm:prSet presAssocID="{8FF7D1AA-C9AA-9746-A7FD-BAD8FC988497}" presName="circle2" presStyleLbl="node1" presStyleIdx="1" presStyleCnt="3" custScaleX="132772"/>
      <dgm:spPr/>
    </dgm:pt>
    <dgm:pt modelId="{376A895E-25AB-984A-BF2F-72D1300837D0}" type="pres">
      <dgm:prSet presAssocID="{8FF7D1AA-C9AA-9746-A7FD-BAD8FC988497}" presName="c2text" presStyleLbl="node1" presStyleIdx="1" presStyleCnt="3">
        <dgm:presLayoutVars>
          <dgm:bulletEnabled val="1"/>
        </dgm:presLayoutVars>
      </dgm:prSet>
      <dgm:spPr/>
    </dgm:pt>
    <dgm:pt modelId="{418A4D88-406A-F546-9806-E54D3D4E4446}" type="pres">
      <dgm:prSet presAssocID="{8FF7D1AA-C9AA-9746-A7FD-BAD8FC988497}" presName="comp3" presStyleCnt="0"/>
      <dgm:spPr/>
    </dgm:pt>
    <dgm:pt modelId="{8641396E-1E95-2A46-A997-B31C538AC204}" type="pres">
      <dgm:prSet presAssocID="{8FF7D1AA-C9AA-9746-A7FD-BAD8FC988497}" presName="circle3" presStyleLbl="node1" presStyleIdx="2" presStyleCnt="3" custScaleX="110537"/>
      <dgm:spPr/>
    </dgm:pt>
    <dgm:pt modelId="{61757D66-D6B5-CF49-A6BA-035B2D8DCD51}" type="pres">
      <dgm:prSet presAssocID="{8FF7D1AA-C9AA-9746-A7FD-BAD8FC988497}" presName="c3text" presStyleLbl="node1" presStyleIdx="2" presStyleCnt="3">
        <dgm:presLayoutVars>
          <dgm:bulletEnabled val="1"/>
        </dgm:presLayoutVars>
      </dgm:prSet>
      <dgm:spPr/>
    </dgm:pt>
  </dgm:ptLst>
  <dgm:cxnLst>
    <dgm:cxn modelId="{C95B7D03-0306-644A-98B1-C8FDAE8FBCD1}" srcId="{8FF7D1AA-C9AA-9746-A7FD-BAD8FC988497}" destId="{C32B7D04-6F30-EB4A-82C9-EBC69570F497}" srcOrd="1" destOrd="0" parTransId="{3E502F10-16A2-8F41-AF31-6082C1467CB3}" sibTransId="{B864B156-9B71-E648-869C-5A6C2718140B}"/>
    <dgm:cxn modelId="{CDCE1D10-3F3B-724C-A7D2-1C596CE798FE}" srcId="{8FF7D1AA-C9AA-9746-A7FD-BAD8FC988497}" destId="{648022AA-157E-1741-A4BE-C5B6369EDC45}" srcOrd="2" destOrd="0" parTransId="{93D10F02-578E-6E44-8089-21A3B3C0A4FA}" sibTransId="{2F10D110-D6B7-6148-AC70-0ACE568F7AE3}"/>
    <dgm:cxn modelId="{5EF80914-5CA0-7F44-8ECF-C23CB9CC137D}" type="presOf" srcId="{648022AA-157E-1741-A4BE-C5B6369EDC45}" destId="{61757D66-D6B5-CF49-A6BA-035B2D8DCD51}" srcOrd="1" destOrd="0" presId="urn:microsoft.com/office/officeart/2005/8/layout/venn2"/>
    <dgm:cxn modelId="{B230BF39-A2F9-5A45-93BB-AE04A84CA1E1}" type="presOf" srcId="{648022AA-157E-1741-A4BE-C5B6369EDC45}" destId="{8641396E-1E95-2A46-A997-B31C538AC204}" srcOrd="0" destOrd="0" presId="urn:microsoft.com/office/officeart/2005/8/layout/venn2"/>
    <dgm:cxn modelId="{4F0CD86A-2627-DB46-B268-DA3ADD24B6AF}" type="presOf" srcId="{91A656EF-FC78-B646-95AD-69EF62CC6592}" destId="{978D2724-917E-6149-AC8E-D1CD3193BD14}" srcOrd="1" destOrd="0" presId="urn:microsoft.com/office/officeart/2005/8/layout/venn2"/>
    <dgm:cxn modelId="{87413E92-FE01-2845-A7C3-1A66F83A1914}" srcId="{8FF7D1AA-C9AA-9746-A7FD-BAD8FC988497}" destId="{91A656EF-FC78-B646-95AD-69EF62CC6592}" srcOrd="0" destOrd="0" parTransId="{E89F6357-46DA-0240-8298-140B8308504D}" sibTransId="{CF71B0C8-6604-3746-AD1F-4D39603CCADF}"/>
    <dgm:cxn modelId="{29068DB2-420C-694A-A7BA-33C992997751}" type="presOf" srcId="{91A656EF-FC78-B646-95AD-69EF62CC6592}" destId="{24F16890-B36B-374F-B4FB-C92729071F5F}" srcOrd="0" destOrd="0" presId="urn:microsoft.com/office/officeart/2005/8/layout/venn2"/>
    <dgm:cxn modelId="{3C44D5C8-162E-214B-BF7D-820B57ECE345}" type="presOf" srcId="{C32B7D04-6F30-EB4A-82C9-EBC69570F497}" destId="{0DA76900-591E-FD4E-9811-1F6FD7F2C373}" srcOrd="0" destOrd="0" presId="urn:microsoft.com/office/officeart/2005/8/layout/venn2"/>
    <dgm:cxn modelId="{8D3417D5-58E5-F648-9FC3-B956C2815AE6}" type="presOf" srcId="{C32B7D04-6F30-EB4A-82C9-EBC69570F497}" destId="{376A895E-25AB-984A-BF2F-72D1300837D0}" srcOrd="1" destOrd="0" presId="urn:microsoft.com/office/officeart/2005/8/layout/venn2"/>
    <dgm:cxn modelId="{3921EEE6-0585-5443-B50D-9B169DA05782}" type="presOf" srcId="{8FF7D1AA-C9AA-9746-A7FD-BAD8FC988497}" destId="{8EE3795F-4AA9-F745-9C9E-E0AE4AA26D80}" srcOrd="0" destOrd="0" presId="urn:microsoft.com/office/officeart/2005/8/layout/venn2"/>
    <dgm:cxn modelId="{1139328E-DE8C-7D4F-BCBC-2DD5309C2038}" type="presParOf" srcId="{8EE3795F-4AA9-F745-9C9E-E0AE4AA26D80}" destId="{D70C6250-EF49-9848-B4D4-15C8942A8EDD}" srcOrd="0" destOrd="0" presId="urn:microsoft.com/office/officeart/2005/8/layout/venn2"/>
    <dgm:cxn modelId="{B233D094-0625-8E40-A116-F6B502355F92}" type="presParOf" srcId="{D70C6250-EF49-9848-B4D4-15C8942A8EDD}" destId="{24F16890-B36B-374F-B4FB-C92729071F5F}" srcOrd="0" destOrd="0" presId="urn:microsoft.com/office/officeart/2005/8/layout/venn2"/>
    <dgm:cxn modelId="{DC43E9B8-E39E-6442-A82C-512D95E345DC}" type="presParOf" srcId="{D70C6250-EF49-9848-B4D4-15C8942A8EDD}" destId="{978D2724-917E-6149-AC8E-D1CD3193BD14}" srcOrd="1" destOrd="0" presId="urn:microsoft.com/office/officeart/2005/8/layout/venn2"/>
    <dgm:cxn modelId="{921770F4-9CD9-6743-9A3B-0501A9960A7C}" type="presParOf" srcId="{8EE3795F-4AA9-F745-9C9E-E0AE4AA26D80}" destId="{ECF05A6B-B8A5-5C45-97FE-B89525AEA6BB}" srcOrd="1" destOrd="0" presId="urn:microsoft.com/office/officeart/2005/8/layout/venn2"/>
    <dgm:cxn modelId="{3BDBC424-1EEB-994D-B02E-281F02ACCE31}" type="presParOf" srcId="{ECF05A6B-B8A5-5C45-97FE-B89525AEA6BB}" destId="{0DA76900-591E-FD4E-9811-1F6FD7F2C373}" srcOrd="0" destOrd="0" presId="urn:microsoft.com/office/officeart/2005/8/layout/venn2"/>
    <dgm:cxn modelId="{416A7753-0B67-CA4D-B05C-2E8EABF6C8BB}" type="presParOf" srcId="{ECF05A6B-B8A5-5C45-97FE-B89525AEA6BB}" destId="{376A895E-25AB-984A-BF2F-72D1300837D0}" srcOrd="1" destOrd="0" presId="urn:microsoft.com/office/officeart/2005/8/layout/venn2"/>
    <dgm:cxn modelId="{15684697-9068-DC4C-BCBD-17E9F8A2B6FD}" type="presParOf" srcId="{8EE3795F-4AA9-F745-9C9E-E0AE4AA26D80}" destId="{418A4D88-406A-F546-9806-E54D3D4E4446}" srcOrd="2" destOrd="0" presId="urn:microsoft.com/office/officeart/2005/8/layout/venn2"/>
    <dgm:cxn modelId="{D3BA3118-1436-B04D-935A-DBE2DDACC9DA}" type="presParOf" srcId="{418A4D88-406A-F546-9806-E54D3D4E4446}" destId="{8641396E-1E95-2A46-A997-B31C538AC204}" srcOrd="0" destOrd="0" presId="urn:microsoft.com/office/officeart/2005/8/layout/venn2"/>
    <dgm:cxn modelId="{CC8D085F-D206-5D42-9DB1-3ED04399A543}" type="presParOf" srcId="{418A4D88-406A-F546-9806-E54D3D4E4446}" destId="{61757D66-D6B5-CF49-A6BA-035B2D8DCD5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BAE5BD-E3E5-2843-B00D-77FD6E25BB67}" type="doc">
      <dgm:prSet loTypeId="urn:microsoft.com/office/officeart/2005/8/layout/radial3" loCatId="" qsTypeId="urn:microsoft.com/office/officeart/2005/8/quickstyle/simple2" qsCatId="simple" csTypeId="urn:microsoft.com/office/officeart/2005/8/colors/accent2_1" csCatId="accent2" phldr="1"/>
      <dgm:spPr/>
      <dgm:t>
        <a:bodyPr/>
        <a:lstStyle/>
        <a:p>
          <a:endParaRPr lang="en-US"/>
        </a:p>
      </dgm:t>
    </dgm:pt>
    <dgm:pt modelId="{933947B9-1DA1-A647-A6D8-397F7DEE7C95}">
      <dgm:prSet phldrT="[Text]" custT="1"/>
      <dgm:spPr/>
      <dgm:t>
        <a:bodyPr/>
        <a:lstStyle/>
        <a:p>
          <a:r>
            <a:rPr lang="en-US" sz="3600" dirty="0"/>
            <a:t>Goals for Maturing in Faith</a:t>
          </a:r>
        </a:p>
      </dgm:t>
    </dgm:pt>
    <dgm:pt modelId="{E503F808-5C9F-2F48-A91F-94A7D205E503}" type="parTrans" cxnId="{E3717EE9-0D33-C741-8392-178EF5776D6E}">
      <dgm:prSet/>
      <dgm:spPr/>
      <dgm:t>
        <a:bodyPr/>
        <a:lstStyle/>
        <a:p>
          <a:endParaRPr lang="en-US"/>
        </a:p>
      </dgm:t>
    </dgm:pt>
    <dgm:pt modelId="{A668B191-0DC7-CA44-9C52-63254CDAB22D}" type="sibTrans" cxnId="{E3717EE9-0D33-C741-8392-178EF5776D6E}">
      <dgm:prSet/>
      <dgm:spPr/>
      <dgm:t>
        <a:bodyPr/>
        <a:lstStyle/>
        <a:p>
          <a:endParaRPr lang="en-US"/>
        </a:p>
      </dgm:t>
    </dgm:pt>
    <dgm:pt modelId="{D7BAE401-8E02-D245-A704-F758F01C2900}">
      <dgm:prSet phldrT="[Text]"/>
      <dgm:spPr/>
      <dgm:t>
        <a:bodyPr/>
        <a:lstStyle/>
        <a:p>
          <a:r>
            <a:rPr lang="en-US" dirty="0"/>
            <a:t>Jesus</a:t>
          </a:r>
        </a:p>
      </dgm:t>
    </dgm:pt>
    <dgm:pt modelId="{F01F84BB-C742-1C45-A902-A1EE440D77D2}" type="parTrans" cxnId="{B17A3396-C763-E74E-902B-D8AD2F1FD143}">
      <dgm:prSet/>
      <dgm:spPr/>
      <dgm:t>
        <a:bodyPr/>
        <a:lstStyle/>
        <a:p>
          <a:endParaRPr lang="en-US"/>
        </a:p>
      </dgm:t>
    </dgm:pt>
    <dgm:pt modelId="{6B4B3724-0009-7E46-B3F3-DCE11676CC2F}" type="sibTrans" cxnId="{B17A3396-C763-E74E-902B-D8AD2F1FD143}">
      <dgm:prSet/>
      <dgm:spPr/>
      <dgm:t>
        <a:bodyPr/>
        <a:lstStyle/>
        <a:p>
          <a:endParaRPr lang="en-US"/>
        </a:p>
      </dgm:t>
    </dgm:pt>
    <dgm:pt modelId="{7F5F950E-40B5-8A45-8428-3195A0C1E49F}">
      <dgm:prSet phldrT="[Text]"/>
      <dgm:spPr/>
      <dgm:t>
        <a:bodyPr/>
        <a:lstStyle/>
        <a:p>
          <a:r>
            <a:rPr lang="en-US" dirty="0"/>
            <a:t>Discipleship</a:t>
          </a:r>
        </a:p>
      </dgm:t>
    </dgm:pt>
    <dgm:pt modelId="{181E6231-BB35-0D42-8C22-3A4FEDD53884}" type="parTrans" cxnId="{210CDA1F-2E7B-514E-9588-00CB43D5303D}">
      <dgm:prSet/>
      <dgm:spPr/>
      <dgm:t>
        <a:bodyPr/>
        <a:lstStyle/>
        <a:p>
          <a:endParaRPr lang="en-US"/>
        </a:p>
      </dgm:t>
    </dgm:pt>
    <dgm:pt modelId="{46E0BDAE-B26C-3746-9EAA-A3703A865724}" type="sibTrans" cxnId="{210CDA1F-2E7B-514E-9588-00CB43D5303D}">
      <dgm:prSet/>
      <dgm:spPr/>
      <dgm:t>
        <a:bodyPr/>
        <a:lstStyle/>
        <a:p>
          <a:endParaRPr lang="en-US"/>
        </a:p>
      </dgm:t>
    </dgm:pt>
    <dgm:pt modelId="{7182629E-A11B-6448-AB34-8A7F25A18585}">
      <dgm:prSet phldrT="[Text]"/>
      <dgm:spPr/>
      <dgm:t>
        <a:bodyPr/>
        <a:lstStyle/>
        <a:p>
          <a:r>
            <a:rPr lang="en-US" dirty="0"/>
            <a:t>Bible</a:t>
          </a:r>
        </a:p>
      </dgm:t>
    </dgm:pt>
    <dgm:pt modelId="{57092725-D595-294B-87C8-D7AA08E89F75}" type="parTrans" cxnId="{BF35F8AD-ABDB-C241-A11B-788015329E07}">
      <dgm:prSet/>
      <dgm:spPr/>
      <dgm:t>
        <a:bodyPr/>
        <a:lstStyle/>
        <a:p>
          <a:endParaRPr lang="en-US"/>
        </a:p>
      </dgm:t>
    </dgm:pt>
    <dgm:pt modelId="{10DC3903-D74B-0F46-9065-6203BCE705B5}" type="sibTrans" cxnId="{BF35F8AD-ABDB-C241-A11B-788015329E07}">
      <dgm:prSet/>
      <dgm:spPr/>
      <dgm:t>
        <a:bodyPr/>
        <a:lstStyle/>
        <a:p>
          <a:endParaRPr lang="en-US"/>
        </a:p>
      </dgm:t>
    </dgm:pt>
    <dgm:pt modelId="{5186CBAD-0695-4D44-8718-C78BC2A3C0EF}">
      <dgm:prSet phldrT="[Text]"/>
      <dgm:spPr/>
      <dgm:t>
        <a:bodyPr/>
        <a:lstStyle/>
        <a:p>
          <a:r>
            <a:rPr lang="en-US" dirty="0"/>
            <a:t>Beliefs &amp; Teachings</a:t>
          </a:r>
        </a:p>
      </dgm:t>
    </dgm:pt>
    <dgm:pt modelId="{69AC79C7-B951-F44E-9DD6-5F2514199879}" type="parTrans" cxnId="{389B2289-994D-5541-8D8B-087B18DEF136}">
      <dgm:prSet/>
      <dgm:spPr/>
      <dgm:t>
        <a:bodyPr/>
        <a:lstStyle/>
        <a:p>
          <a:endParaRPr lang="en-US"/>
        </a:p>
      </dgm:t>
    </dgm:pt>
    <dgm:pt modelId="{06248EB1-04B9-9543-ACA4-972BF9DF6D53}" type="sibTrans" cxnId="{389B2289-994D-5541-8D8B-087B18DEF136}">
      <dgm:prSet/>
      <dgm:spPr/>
      <dgm:t>
        <a:bodyPr/>
        <a:lstStyle/>
        <a:p>
          <a:endParaRPr lang="en-US"/>
        </a:p>
      </dgm:t>
    </dgm:pt>
    <dgm:pt modelId="{20471129-27A3-A543-B0CD-5A90B98CA6B7}">
      <dgm:prSet phldrT="[Text]"/>
      <dgm:spPr/>
      <dgm:t>
        <a:bodyPr/>
        <a:lstStyle/>
        <a:p>
          <a:r>
            <a:rPr lang="en-US" dirty="0"/>
            <a:t>Prayer &amp; Spiritual Life</a:t>
          </a:r>
        </a:p>
      </dgm:t>
    </dgm:pt>
    <dgm:pt modelId="{4A4EAE02-3DD7-B846-BF3A-A8736AA3BB45}" type="parTrans" cxnId="{111E89C9-2085-704A-B967-6595A0CCA31E}">
      <dgm:prSet/>
      <dgm:spPr/>
      <dgm:t>
        <a:bodyPr/>
        <a:lstStyle/>
        <a:p>
          <a:endParaRPr lang="en-US"/>
        </a:p>
      </dgm:t>
    </dgm:pt>
    <dgm:pt modelId="{B60F48F4-C9D5-3544-863C-D6A633DA88AB}" type="sibTrans" cxnId="{111E89C9-2085-704A-B967-6595A0CCA31E}">
      <dgm:prSet/>
      <dgm:spPr/>
      <dgm:t>
        <a:bodyPr/>
        <a:lstStyle/>
        <a:p>
          <a:endParaRPr lang="en-US"/>
        </a:p>
      </dgm:t>
    </dgm:pt>
    <dgm:pt modelId="{7C5A2E7A-F389-0E42-9C47-DE479E55BA9D}">
      <dgm:prSet phldrT="[Text]"/>
      <dgm:spPr/>
      <dgm:t>
        <a:bodyPr/>
        <a:lstStyle/>
        <a:p>
          <a:r>
            <a:rPr lang="en-US" dirty="0"/>
            <a:t>Moral Living</a:t>
          </a:r>
        </a:p>
      </dgm:t>
    </dgm:pt>
    <dgm:pt modelId="{AF889160-2657-7443-84A4-6A993365F925}" type="parTrans" cxnId="{2A99C43E-E6CD-584F-80CF-FA9271E4F199}">
      <dgm:prSet/>
      <dgm:spPr/>
      <dgm:t>
        <a:bodyPr/>
        <a:lstStyle/>
        <a:p>
          <a:endParaRPr lang="en-US"/>
        </a:p>
      </dgm:t>
    </dgm:pt>
    <dgm:pt modelId="{8F54C7B0-33DE-5943-AD53-3656D5CB2341}" type="sibTrans" cxnId="{2A99C43E-E6CD-584F-80CF-FA9271E4F199}">
      <dgm:prSet/>
      <dgm:spPr/>
      <dgm:t>
        <a:bodyPr/>
        <a:lstStyle/>
        <a:p>
          <a:endParaRPr lang="en-US"/>
        </a:p>
      </dgm:t>
    </dgm:pt>
    <dgm:pt modelId="{BB7B1AB5-1AB2-4A41-852D-135F3D8E1CA4}">
      <dgm:prSet phldrT="[Text]"/>
      <dgm:spPr/>
      <dgm:t>
        <a:bodyPr/>
        <a:lstStyle/>
        <a:p>
          <a:r>
            <a:rPr lang="en-US" dirty="0"/>
            <a:t>Service, Justice, Creation</a:t>
          </a:r>
        </a:p>
      </dgm:t>
    </dgm:pt>
    <dgm:pt modelId="{BCA19A82-9F1F-BA4D-9D69-EBBA3F6C901C}" type="parTrans" cxnId="{9772CDCE-52B0-3648-9CE6-B84A666A7C2D}">
      <dgm:prSet/>
      <dgm:spPr/>
      <dgm:t>
        <a:bodyPr/>
        <a:lstStyle/>
        <a:p>
          <a:endParaRPr lang="en-US"/>
        </a:p>
      </dgm:t>
    </dgm:pt>
    <dgm:pt modelId="{717AA7B5-8CFA-5F4A-8C6E-B2A043A4CA87}" type="sibTrans" cxnId="{9772CDCE-52B0-3648-9CE6-B84A666A7C2D}">
      <dgm:prSet/>
      <dgm:spPr/>
      <dgm:t>
        <a:bodyPr/>
        <a:lstStyle/>
        <a:p>
          <a:endParaRPr lang="en-US"/>
        </a:p>
      </dgm:t>
    </dgm:pt>
    <dgm:pt modelId="{B24EE344-2E14-5F48-A1CB-71DF0901B251}">
      <dgm:prSet phldrT="[Text]"/>
      <dgm:spPr/>
      <dgm:t>
        <a:bodyPr/>
        <a:lstStyle/>
        <a:p>
          <a:r>
            <a:rPr lang="en-US" dirty="0"/>
            <a:t>Worship &amp; Church Seasons</a:t>
          </a:r>
        </a:p>
      </dgm:t>
    </dgm:pt>
    <dgm:pt modelId="{AD03BECF-E081-A740-A559-11952457DD3B}" type="parTrans" cxnId="{DB5C3F27-2C34-A54E-904E-0712083C176F}">
      <dgm:prSet/>
      <dgm:spPr/>
      <dgm:t>
        <a:bodyPr/>
        <a:lstStyle/>
        <a:p>
          <a:endParaRPr lang="en-US"/>
        </a:p>
      </dgm:t>
    </dgm:pt>
    <dgm:pt modelId="{9507A050-B240-F048-AADC-03FAD55AFF8E}" type="sibTrans" cxnId="{DB5C3F27-2C34-A54E-904E-0712083C176F}">
      <dgm:prSet/>
      <dgm:spPr/>
      <dgm:t>
        <a:bodyPr/>
        <a:lstStyle/>
        <a:p>
          <a:endParaRPr lang="en-US"/>
        </a:p>
      </dgm:t>
    </dgm:pt>
    <dgm:pt modelId="{D956DAFC-2D84-FE40-8C5F-46A44563710A}">
      <dgm:prSet phldrT="[Text]"/>
      <dgm:spPr/>
      <dgm:t>
        <a:bodyPr/>
        <a:lstStyle/>
        <a:p>
          <a:r>
            <a:rPr lang="en-US" dirty="0"/>
            <a:t>Community Life</a:t>
          </a:r>
        </a:p>
      </dgm:t>
    </dgm:pt>
    <dgm:pt modelId="{232BD5E2-7123-C84A-A9F9-1007C92F908A}" type="parTrans" cxnId="{B7F27D84-41A0-034F-92AA-C81399FE1F98}">
      <dgm:prSet/>
      <dgm:spPr/>
      <dgm:t>
        <a:bodyPr/>
        <a:lstStyle/>
        <a:p>
          <a:endParaRPr lang="en-US"/>
        </a:p>
      </dgm:t>
    </dgm:pt>
    <dgm:pt modelId="{357F9F4B-A07F-174C-A552-7CA91688AE57}" type="sibTrans" cxnId="{B7F27D84-41A0-034F-92AA-C81399FE1F98}">
      <dgm:prSet/>
      <dgm:spPr/>
      <dgm:t>
        <a:bodyPr/>
        <a:lstStyle/>
        <a:p>
          <a:endParaRPr lang="en-US"/>
        </a:p>
      </dgm:t>
    </dgm:pt>
    <dgm:pt modelId="{750C2C68-3C76-F14C-8C90-7CA7260FAF69}">
      <dgm:prSet phldrT="[Text]"/>
      <dgm:spPr/>
      <dgm:t>
        <a:bodyPr/>
        <a:lstStyle/>
        <a:p>
          <a:r>
            <a:rPr lang="en-US" dirty="0"/>
            <a:t>Gifts &amp; Talents</a:t>
          </a:r>
        </a:p>
      </dgm:t>
    </dgm:pt>
    <dgm:pt modelId="{5D3F7B89-AB36-F048-A814-C52208A5E1BD}" type="parTrans" cxnId="{51769ABD-3E14-D343-8E63-9C4A45079B29}">
      <dgm:prSet/>
      <dgm:spPr/>
      <dgm:t>
        <a:bodyPr/>
        <a:lstStyle/>
        <a:p>
          <a:endParaRPr lang="en-US"/>
        </a:p>
      </dgm:t>
    </dgm:pt>
    <dgm:pt modelId="{C34FD47B-C7F1-9245-AB26-9BD23D1CA38C}" type="sibTrans" cxnId="{51769ABD-3E14-D343-8E63-9C4A45079B29}">
      <dgm:prSet/>
      <dgm:spPr/>
      <dgm:t>
        <a:bodyPr/>
        <a:lstStyle/>
        <a:p>
          <a:endParaRPr lang="en-US"/>
        </a:p>
      </dgm:t>
    </dgm:pt>
    <dgm:pt modelId="{23EB4117-2B8C-F940-B9FD-0D4236E7908F}" type="pres">
      <dgm:prSet presAssocID="{94BAE5BD-E3E5-2843-B00D-77FD6E25BB67}" presName="composite" presStyleCnt="0">
        <dgm:presLayoutVars>
          <dgm:chMax val="1"/>
          <dgm:dir/>
          <dgm:resizeHandles val="exact"/>
        </dgm:presLayoutVars>
      </dgm:prSet>
      <dgm:spPr/>
    </dgm:pt>
    <dgm:pt modelId="{0338357B-0D22-4949-97E4-44B236923011}" type="pres">
      <dgm:prSet presAssocID="{94BAE5BD-E3E5-2843-B00D-77FD6E25BB67}" presName="radial" presStyleCnt="0">
        <dgm:presLayoutVars>
          <dgm:animLvl val="ctr"/>
        </dgm:presLayoutVars>
      </dgm:prSet>
      <dgm:spPr/>
    </dgm:pt>
    <dgm:pt modelId="{240D1472-45EE-7C4C-A633-C2EE37BBD145}" type="pres">
      <dgm:prSet presAssocID="{933947B9-1DA1-A647-A6D8-397F7DEE7C95}" presName="centerShape" presStyleLbl="vennNode1" presStyleIdx="0" presStyleCnt="11"/>
      <dgm:spPr/>
    </dgm:pt>
    <dgm:pt modelId="{E5B06BEF-7599-F241-ACBA-173F33EADD5A}" type="pres">
      <dgm:prSet presAssocID="{D7BAE401-8E02-D245-A704-F758F01C2900}" presName="node" presStyleLbl="vennNode1" presStyleIdx="1" presStyleCnt="11">
        <dgm:presLayoutVars>
          <dgm:bulletEnabled val="1"/>
        </dgm:presLayoutVars>
      </dgm:prSet>
      <dgm:spPr/>
    </dgm:pt>
    <dgm:pt modelId="{65607BE7-55F9-C042-8611-F29C2A902023}" type="pres">
      <dgm:prSet presAssocID="{7F5F950E-40B5-8A45-8428-3195A0C1E49F}" presName="node" presStyleLbl="vennNode1" presStyleIdx="2" presStyleCnt="11">
        <dgm:presLayoutVars>
          <dgm:bulletEnabled val="1"/>
        </dgm:presLayoutVars>
      </dgm:prSet>
      <dgm:spPr/>
    </dgm:pt>
    <dgm:pt modelId="{0D34C5AF-D0AC-474A-AD2B-585EA3DBE150}" type="pres">
      <dgm:prSet presAssocID="{7182629E-A11B-6448-AB34-8A7F25A18585}" presName="node" presStyleLbl="vennNode1" presStyleIdx="3" presStyleCnt="11">
        <dgm:presLayoutVars>
          <dgm:bulletEnabled val="1"/>
        </dgm:presLayoutVars>
      </dgm:prSet>
      <dgm:spPr/>
    </dgm:pt>
    <dgm:pt modelId="{614EDEEE-1D87-254E-9646-7A113B02A10D}" type="pres">
      <dgm:prSet presAssocID="{5186CBAD-0695-4D44-8718-C78BC2A3C0EF}" presName="node" presStyleLbl="vennNode1" presStyleIdx="4" presStyleCnt="11">
        <dgm:presLayoutVars>
          <dgm:bulletEnabled val="1"/>
        </dgm:presLayoutVars>
      </dgm:prSet>
      <dgm:spPr/>
    </dgm:pt>
    <dgm:pt modelId="{472D5FFD-1839-8740-9F30-D84390C886C2}" type="pres">
      <dgm:prSet presAssocID="{20471129-27A3-A543-B0CD-5A90B98CA6B7}" presName="node" presStyleLbl="vennNode1" presStyleIdx="5" presStyleCnt="11">
        <dgm:presLayoutVars>
          <dgm:bulletEnabled val="1"/>
        </dgm:presLayoutVars>
      </dgm:prSet>
      <dgm:spPr/>
    </dgm:pt>
    <dgm:pt modelId="{186D7C6C-7710-0F44-8770-4B01FB8D9B37}" type="pres">
      <dgm:prSet presAssocID="{7C5A2E7A-F389-0E42-9C47-DE479E55BA9D}" presName="node" presStyleLbl="vennNode1" presStyleIdx="6" presStyleCnt="11">
        <dgm:presLayoutVars>
          <dgm:bulletEnabled val="1"/>
        </dgm:presLayoutVars>
      </dgm:prSet>
      <dgm:spPr/>
    </dgm:pt>
    <dgm:pt modelId="{0A77EBEE-5805-0D47-8D62-3EBBA6EBAC90}" type="pres">
      <dgm:prSet presAssocID="{BB7B1AB5-1AB2-4A41-852D-135F3D8E1CA4}" presName="node" presStyleLbl="vennNode1" presStyleIdx="7" presStyleCnt="11">
        <dgm:presLayoutVars>
          <dgm:bulletEnabled val="1"/>
        </dgm:presLayoutVars>
      </dgm:prSet>
      <dgm:spPr/>
    </dgm:pt>
    <dgm:pt modelId="{6D83A073-4D8F-3348-86DB-A2C2AF4C4CBD}" type="pres">
      <dgm:prSet presAssocID="{B24EE344-2E14-5F48-A1CB-71DF0901B251}" presName="node" presStyleLbl="vennNode1" presStyleIdx="8" presStyleCnt="11">
        <dgm:presLayoutVars>
          <dgm:bulletEnabled val="1"/>
        </dgm:presLayoutVars>
      </dgm:prSet>
      <dgm:spPr/>
    </dgm:pt>
    <dgm:pt modelId="{F3D4793A-E6FC-FB49-BD5E-315E1AE79140}" type="pres">
      <dgm:prSet presAssocID="{D956DAFC-2D84-FE40-8C5F-46A44563710A}" presName="node" presStyleLbl="vennNode1" presStyleIdx="9" presStyleCnt="11">
        <dgm:presLayoutVars>
          <dgm:bulletEnabled val="1"/>
        </dgm:presLayoutVars>
      </dgm:prSet>
      <dgm:spPr/>
    </dgm:pt>
    <dgm:pt modelId="{F4358654-DB94-834B-8CE3-7F33AF50F512}" type="pres">
      <dgm:prSet presAssocID="{750C2C68-3C76-F14C-8C90-7CA7260FAF69}" presName="node" presStyleLbl="vennNode1" presStyleIdx="10" presStyleCnt="11">
        <dgm:presLayoutVars>
          <dgm:bulletEnabled val="1"/>
        </dgm:presLayoutVars>
      </dgm:prSet>
      <dgm:spPr/>
    </dgm:pt>
  </dgm:ptLst>
  <dgm:cxnLst>
    <dgm:cxn modelId="{02A60B1A-B048-DB42-87FC-05EC2DFEB837}" type="presOf" srcId="{7182629E-A11B-6448-AB34-8A7F25A18585}" destId="{0D34C5AF-D0AC-474A-AD2B-585EA3DBE150}" srcOrd="0" destOrd="0" presId="urn:microsoft.com/office/officeart/2005/8/layout/radial3"/>
    <dgm:cxn modelId="{210CDA1F-2E7B-514E-9588-00CB43D5303D}" srcId="{933947B9-1DA1-A647-A6D8-397F7DEE7C95}" destId="{7F5F950E-40B5-8A45-8428-3195A0C1E49F}" srcOrd="1" destOrd="0" parTransId="{181E6231-BB35-0D42-8C22-3A4FEDD53884}" sibTransId="{46E0BDAE-B26C-3746-9EAA-A3703A865724}"/>
    <dgm:cxn modelId="{DB5C3F27-2C34-A54E-904E-0712083C176F}" srcId="{933947B9-1DA1-A647-A6D8-397F7DEE7C95}" destId="{B24EE344-2E14-5F48-A1CB-71DF0901B251}" srcOrd="7" destOrd="0" parTransId="{AD03BECF-E081-A740-A559-11952457DD3B}" sibTransId="{9507A050-B240-F048-AADC-03FAD55AFF8E}"/>
    <dgm:cxn modelId="{9F05292B-50B9-8B46-A240-127B98EA30CF}" type="presOf" srcId="{94BAE5BD-E3E5-2843-B00D-77FD6E25BB67}" destId="{23EB4117-2B8C-F940-B9FD-0D4236E7908F}" srcOrd="0" destOrd="0" presId="urn:microsoft.com/office/officeart/2005/8/layout/radial3"/>
    <dgm:cxn modelId="{415FA332-4E64-FA41-B488-1EC32F7AE66F}" type="presOf" srcId="{750C2C68-3C76-F14C-8C90-7CA7260FAF69}" destId="{F4358654-DB94-834B-8CE3-7F33AF50F512}" srcOrd="0" destOrd="0" presId="urn:microsoft.com/office/officeart/2005/8/layout/radial3"/>
    <dgm:cxn modelId="{2A99C43E-E6CD-584F-80CF-FA9271E4F199}" srcId="{933947B9-1DA1-A647-A6D8-397F7DEE7C95}" destId="{7C5A2E7A-F389-0E42-9C47-DE479E55BA9D}" srcOrd="5" destOrd="0" parTransId="{AF889160-2657-7443-84A4-6A993365F925}" sibTransId="{8F54C7B0-33DE-5943-AD53-3656D5CB2341}"/>
    <dgm:cxn modelId="{842CDC51-0546-A541-B22B-4207963DA5D3}" type="presOf" srcId="{BB7B1AB5-1AB2-4A41-852D-135F3D8E1CA4}" destId="{0A77EBEE-5805-0D47-8D62-3EBBA6EBAC90}" srcOrd="0" destOrd="0" presId="urn:microsoft.com/office/officeart/2005/8/layout/radial3"/>
    <dgm:cxn modelId="{88278B68-7568-C649-8F8F-B656C5BF1177}" type="presOf" srcId="{5186CBAD-0695-4D44-8718-C78BC2A3C0EF}" destId="{614EDEEE-1D87-254E-9646-7A113B02A10D}" srcOrd="0" destOrd="0" presId="urn:microsoft.com/office/officeart/2005/8/layout/radial3"/>
    <dgm:cxn modelId="{B7F27D84-41A0-034F-92AA-C81399FE1F98}" srcId="{933947B9-1DA1-A647-A6D8-397F7DEE7C95}" destId="{D956DAFC-2D84-FE40-8C5F-46A44563710A}" srcOrd="8" destOrd="0" parTransId="{232BD5E2-7123-C84A-A9F9-1007C92F908A}" sibTransId="{357F9F4B-A07F-174C-A552-7CA91688AE57}"/>
    <dgm:cxn modelId="{389B2289-994D-5541-8D8B-087B18DEF136}" srcId="{933947B9-1DA1-A647-A6D8-397F7DEE7C95}" destId="{5186CBAD-0695-4D44-8718-C78BC2A3C0EF}" srcOrd="3" destOrd="0" parTransId="{69AC79C7-B951-F44E-9DD6-5F2514199879}" sibTransId="{06248EB1-04B9-9543-ACA4-972BF9DF6D53}"/>
    <dgm:cxn modelId="{7DCAA58F-8B01-8840-9955-504A93007CC4}" type="presOf" srcId="{7F5F950E-40B5-8A45-8428-3195A0C1E49F}" destId="{65607BE7-55F9-C042-8611-F29C2A902023}" srcOrd="0" destOrd="0" presId="urn:microsoft.com/office/officeart/2005/8/layout/radial3"/>
    <dgm:cxn modelId="{B8FDD194-129E-B840-B9F2-A44C05FB119B}" type="presOf" srcId="{7C5A2E7A-F389-0E42-9C47-DE479E55BA9D}" destId="{186D7C6C-7710-0F44-8770-4B01FB8D9B37}" srcOrd="0" destOrd="0" presId="urn:microsoft.com/office/officeart/2005/8/layout/radial3"/>
    <dgm:cxn modelId="{B17A3396-C763-E74E-902B-D8AD2F1FD143}" srcId="{933947B9-1DA1-A647-A6D8-397F7DEE7C95}" destId="{D7BAE401-8E02-D245-A704-F758F01C2900}" srcOrd="0" destOrd="0" parTransId="{F01F84BB-C742-1C45-A902-A1EE440D77D2}" sibTransId="{6B4B3724-0009-7E46-B3F3-DCE11676CC2F}"/>
    <dgm:cxn modelId="{BF35F8AD-ABDB-C241-A11B-788015329E07}" srcId="{933947B9-1DA1-A647-A6D8-397F7DEE7C95}" destId="{7182629E-A11B-6448-AB34-8A7F25A18585}" srcOrd="2" destOrd="0" parTransId="{57092725-D595-294B-87C8-D7AA08E89F75}" sibTransId="{10DC3903-D74B-0F46-9065-6203BCE705B5}"/>
    <dgm:cxn modelId="{C80AFCB0-3180-E445-AC06-517130658D5B}" type="presOf" srcId="{D956DAFC-2D84-FE40-8C5F-46A44563710A}" destId="{F3D4793A-E6FC-FB49-BD5E-315E1AE79140}" srcOrd="0" destOrd="0" presId="urn:microsoft.com/office/officeart/2005/8/layout/radial3"/>
    <dgm:cxn modelId="{BBBE70B2-E783-C046-973E-39BEDC73BC0D}" type="presOf" srcId="{B24EE344-2E14-5F48-A1CB-71DF0901B251}" destId="{6D83A073-4D8F-3348-86DB-A2C2AF4C4CBD}" srcOrd="0" destOrd="0" presId="urn:microsoft.com/office/officeart/2005/8/layout/radial3"/>
    <dgm:cxn modelId="{51769ABD-3E14-D343-8E63-9C4A45079B29}" srcId="{933947B9-1DA1-A647-A6D8-397F7DEE7C95}" destId="{750C2C68-3C76-F14C-8C90-7CA7260FAF69}" srcOrd="9" destOrd="0" parTransId="{5D3F7B89-AB36-F048-A814-C52208A5E1BD}" sibTransId="{C34FD47B-C7F1-9245-AB26-9BD23D1CA38C}"/>
    <dgm:cxn modelId="{80A5B1BF-7B63-B34E-AA26-4B32E13ECAD7}" type="presOf" srcId="{20471129-27A3-A543-B0CD-5A90B98CA6B7}" destId="{472D5FFD-1839-8740-9F30-D84390C886C2}" srcOrd="0" destOrd="0" presId="urn:microsoft.com/office/officeart/2005/8/layout/radial3"/>
    <dgm:cxn modelId="{111E89C9-2085-704A-B967-6595A0CCA31E}" srcId="{933947B9-1DA1-A647-A6D8-397F7DEE7C95}" destId="{20471129-27A3-A543-B0CD-5A90B98CA6B7}" srcOrd="4" destOrd="0" parTransId="{4A4EAE02-3DD7-B846-BF3A-A8736AA3BB45}" sibTransId="{B60F48F4-C9D5-3544-863C-D6A633DA88AB}"/>
    <dgm:cxn modelId="{D108E0CA-8B95-6646-8C26-CD2D4D4E22EC}" type="presOf" srcId="{D7BAE401-8E02-D245-A704-F758F01C2900}" destId="{E5B06BEF-7599-F241-ACBA-173F33EADD5A}" srcOrd="0" destOrd="0" presId="urn:microsoft.com/office/officeart/2005/8/layout/radial3"/>
    <dgm:cxn modelId="{9772CDCE-52B0-3648-9CE6-B84A666A7C2D}" srcId="{933947B9-1DA1-A647-A6D8-397F7DEE7C95}" destId="{BB7B1AB5-1AB2-4A41-852D-135F3D8E1CA4}" srcOrd="6" destOrd="0" parTransId="{BCA19A82-9F1F-BA4D-9D69-EBBA3F6C901C}" sibTransId="{717AA7B5-8CFA-5F4A-8C6E-B2A043A4CA87}"/>
    <dgm:cxn modelId="{E3717EE9-0D33-C741-8392-178EF5776D6E}" srcId="{94BAE5BD-E3E5-2843-B00D-77FD6E25BB67}" destId="{933947B9-1DA1-A647-A6D8-397F7DEE7C95}" srcOrd="0" destOrd="0" parTransId="{E503F808-5C9F-2F48-A91F-94A7D205E503}" sibTransId="{A668B191-0DC7-CA44-9C52-63254CDAB22D}"/>
    <dgm:cxn modelId="{73121CF1-3112-4048-9177-6FFCCCB1EF5E}" type="presOf" srcId="{933947B9-1DA1-A647-A6D8-397F7DEE7C95}" destId="{240D1472-45EE-7C4C-A633-C2EE37BBD145}" srcOrd="0" destOrd="0" presId="urn:microsoft.com/office/officeart/2005/8/layout/radial3"/>
    <dgm:cxn modelId="{1BF0B20A-CB1B-614E-980D-5B789A892EA1}" type="presParOf" srcId="{23EB4117-2B8C-F940-B9FD-0D4236E7908F}" destId="{0338357B-0D22-4949-97E4-44B236923011}" srcOrd="0" destOrd="0" presId="urn:microsoft.com/office/officeart/2005/8/layout/radial3"/>
    <dgm:cxn modelId="{70EA251D-6142-E347-9289-5F7C44FC69F5}" type="presParOf" srcId="{0338357B-0D22-4949-97E4-44B236923011}" destId="{240D1472-45EE-7C4C-A633-C2EE37BBD145}" srcOrd="0" destOrd="0" presId="urn:microsoft.com/office/officeart/2005/8/layout/radial3"/>
    <dgm:cxn modelId="{C5FFF5B6-9A2F-8146-829C-505E2BBCAE47}" type="presParOf" srcId="{0338357B-0D22-4949-97E4-44B236923011}" destId="{E5B06BEF-7599-F241-ACBA-173F33EADD5A}" srcOrd="1" destOrd="0" presId="urn:microsoft.com/office/officeart/2005/8/layout/radial3"/>
    <dgm:cxn modelId="{64BC7032-7930-E544-9CCA-EFA601B87190}" type="presParOf" srcId="{0338357B-0D22-4949-97E4-44B236923011}" destId="{65607BE7-55F9-C042-8611-F29C2A902023}" srcOrd="2" destOrd="0" presId="urn:microsoft.com/office/officeart/2005/8/layout/radial3"/>
    <dgm:cxn modelId="{0699E706-A4EA-2F4A-9C0E-6367E51B595E}" type="presParOf" srcId="{0338357B-0D22-4949-97E4-44B236923011}" destId="{0D34C5AF-D0AC-474A-AD2B-585EA3DBE150}" srcOrd="3" destOrd="0" presId="urn:microsoft.com/office/officeart/2005/8/layout/radial3"/>
    <dgm:cxn modelId="{616811D1-5FD3-CD46-83A2-13748543068F}" type="presParOf" srcId="{0338357B-0D22-4949-97E4-44B236923011}" destId="{614EDEEE-1D87-254E-9646-7A113B02A10D}" srcOrd="4" destOrd="0" presId="urn:microsoft.com/office/officeart/2005/8/layout/radial3"/>
    <dgm:cxn modelId="{5E20181D-128B-7D4D-87BE-3CC8EE04F155}" type="presParOf" srcId="{0338357B-0D22-4949-97E4-44B236923011}" destId="{472D5FFD-1839-8740-9F30-D84390C886C2}" srcOrd="5" destOrd="0" presId="urn:microsoft.com/office/officeart/2005/8/layout/radial3"/>
    <dgm:cxn modelId="{8A0765B9-33D2-1B4F-B7B6-985D584C8D3D}" type="presParOf" srcId="{0338357B-0D22-4949-97E4-44B236923011}" destId="{186D7C6C-7710-0F44-8770-4B01FB8D9B37}" srcOrd="6" destOrd="0" presId="urn:microsoft.com/office/officeart/2005/8/layout/radial3"/>
    <dgm:cxn modelId="{DEDC4E39-0AE1-5F4D-9216-A17730CAF248}" type="presParOf" srcId="{0338357B-0D22-4949-97E4-44B236923011}" destId="{0A77EBEE-5805-0D47-8D62-3EBBA6EBAC90}" srcOrd="7" destOrd="0" presId="urn:microsoft.com/office/officeart/2005/8/layout/radial3"/>
    <dgm:cxn modelId="{C29A8002-C926-A14E-A5DB-40E96CB02D5C}" type="presParOf" srcId="{0338357B-0D22-4949-97E4-44B236923011}" destId="{6D83A073-4D8F-3348-86DB-A2C2AF4C4CBD}" srcOrd="8" destOrd="0" presId="urn:microsoft.com/office/officeart/2005/8/layout/radial3"/>
    <dgm:cxn modelId="{60DFB6DA-DEAA-F54F-A2B2-0144D1B69378}" type="presParOf" srcId="{0338357B-0D22-4949-97E4-44B236923011}" destId="{F3D4793A-E6FC-FB49-BD5E-315E1AE79140}" srcOrd="9" destOrd="0" presId="urn:microsoft.com/office/officeart/2005/8/layout/radial3"/>
    <dgm:cxn modelId="{39D1DAF8-B542-D041-BC2C-4A0754D4F082}" type="presParOf" srcId="{0338357B-0D22-4949-97E4-44B236923011}" destId="{F4358654-DB94-834B-8CE3-7F33AF50F512}" srcOrd="10" destOrd="0" presId="urn:microsoft.com/office/officeart/2005/8/layout/radial3"/>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2D66F-0634-4F4D-B11C-8FDF54EFA3B6}">
      <dsp:nvSpPr>
        <dsp:cNvPr id="0" name=""/>
        <dsp:cNvSpPr/>
      </dsp:nvSpPr>
      <dsp:spPr>
        <a:xfrm>
          <a:off x="3813" y="4802"/>
          <a:ext cx="2780754" cy="15984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t>Age of Association</a:t>
          </a:r>
          <a:br>
            <a:rPr lang="en-US" sz="2400" kern="1200" dirty="0"/>
          </a:br>
          <a:r>
            <a:rPr lang="en-US" sz="2400" kern="1200" dirty="0"/>
            <a:t>1800s-1960s</a:t>
          </a:r>
        </a:p>
      </dsp:txBody>
      <dsp:txXfrm>
        <a:off x="3813" y="4802"/>
        <a:ext cx="2780754" cy="1065600"/>
      </dsp:txXfrm>
    </dsp:sp>
    <dsp:sp modelId="{CB1654D8-9940-D043-8B4B-936DF96FDE89}">
      <dsp:nvSpPr>
        <dsp:cNvPr id="0" name=""/>
        <dsp:cNvSpPr/>
      </dsp:nvSpPr>
      <dsp:spPr>
        <a:xfrm>
          <a:off x="573365" y="1070402"/>
          <a:ext cx="2780754" cy="2397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1" indent="0" algn="l" defTabSz="889000">
            <a:lnSpc>
              <a:spcPct val="90000"/>
            </a:lnSpc>
            <a:spcBef>
              <a:spcPct val="0"/>
            </a:spcBef>
            <a:spcAft>
              <a:spcPct val="15000"/>
            </a:spcAft>
            <a:buNone/>
          </a:pPr>
          <a:r>
            <a:rPr lang="en-US" sz="2000" kern="1200" dirty="0"/>
            <a:t>People voluntarily join membership organizations to find belonging and accomplish purposes in the world.</a:t>
          </a:r>
          <a:br>
            <a:rPr lang="en-US" sz="2000" kern="1200" dirty="0"/>
          </a:br>
          <a:r>
            <a:rPr lang="en-US" sz="2000" kern="1200" dirty="0"/>
            <a:t>(</a:t>
          </a:r>
          <a:r>
            <a:rPr lang="en-US" sz="2000" i="1" kern="1200" dirty="0"/>
            <a:t>older generations</a:t>
          </a:r>
          <a:r>
            <a:rPr lang="en-US" sz="2000" kern="1200" dirty="0"/>
            <a:t>) </a:t>
          </a:r>
        </a:p>
      </dsp:txBody>
      <dsp:txXfrm>
        <a:off x="643588" y="1140625"/>
        <a:ext cx="2640308" cy="2257154"/>
      </dsp:txXfrm>
    </dsp:sp>
    <dsp:sp modelId="{3F518148-5E32-A845-8776-7E56E22B2C5B}">
      <dsp:nvSpPr>
        <dsp:cNvPr id="0" name=""/>
        <dsp:cNvSpPr/>
      </dsp:nvSpPr>
      <dsp:spPr>
        <a:xfrm>
          <a:off x="3206120" y="191438"/>
          <a:ext cx="893691" cy="692327"/>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206120" y="329903"/>
        <a:ext cx="685993" cy="415397"/>
      </dsp:txXfrm>
    </dsp:sp>
    <dsp:sp modelId="{C1B222C2-62D2-EC41-819E-08A429FA577E}">
      <dsp:nvSpPr>
        <dsp:cNvPr id="0" name=""/>
        <dsp:cNvSpPr/>
      </dsp:nvSpPr>
      <dsp:spPr>
        <a:xfrm>
          <a:off x="4470777" y="4802"/>
          <a:ext cx="2780754" cy="159840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t>Age of Authenticity</a:t>
          </a:r>
          <a:br>
            <a:rPr lang="en-US" sz="2400" kern="1200" dirty="0"/>
          </a:br>
          <a:r>
            <a:rPr lang="en-US" sz="2400" kern="1200" dirty="0"/>
            <a:t>1960s-Present </a:t>
          </a:r>
        </a:p>
      </dsp:txBody>
      <dsp:txXfrm>
        <a:off x="4470777" y="4802"/>
        <a:ext cx="2780754" cy="1065600"/>
      </dsp:txXfrm>
    </dsp:sp>
    <dsp:sp modelId="{06099B21-44AD-6448-AF5E-AB74CDC23367}">
      <dsp:nvSpPr>
        <dsp:cNvPr id="0" name=""/>
        <dsp:cNvSpPr/>
      </dsp:nvSpPr>
      <dsp:spPr>
        <a:xfrm>
          <a:off x="4978527" y="1070402"/>
          <a:ext cx="2904359" cy="2397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1" indent="0" algn="l" defTabSz="889000">
            <a:lnSpc>
              <a:spcPct val="90000"/>
            </a:lnSpc>
            <a:spcBef>
              <a:spcPct val="0"/>
            </a:spcBef>
            <a:spcAft>
              <a:spcPct val="15000"/>
            </a:spcAft>
            <a:buNone/>
          </a:pPr>
          <a:r>
            <a:rPr lang="en-US" sz="2000" kern="1200" dirty="0"/>
            <a:t>People look inward to discover and express their true identities apart from organizations. </a:t>
          </a:r>
          <a:br>
            <a:rPr lang="en-US" sz="2000" kern="1200" dirty="0"/>
          </a:br>
          <a:r>
            <a:rPr lang="en-US" sz="2000" kern="1200" dirty="0"/>
            <a:t>(</a:t>
          </a:r>
          <a:r>
            <a:rPr lang="en-US" sz="2000" i="1" kern="1200" dirty="0"/>
            <a:t>younger generations</a:t>
          </a:r>
          <a:r>
            <a:rPr lang="en-US" sz="2000" kern="1200" dirty="0"/>
            <a:t>)</a:t>
          </a:r>
        </a:p>
      </dsp:txBody>
      <dsp:txXfrm>
        <a:off x="5048750" y="1140625"/>
        <a:ext cx="2763913" cy="22571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7B3DC-5681-2043-8E15-4D0068F41C72}">
      <dsp:nvSpPr>
        <dsp:cNvPr id="0" name=""/>
        <dsp:cNvSpPr/>
      </dsp:nvSpPr>
      <dsp:spPr>
        <a:xfrm>
          <a:off x="0" y="531"/>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883C4-0537-D74D-B2F1-0A6BCA237D67}">
      <dsp:nvSpPr>
        <dsp:cNvPr id="0" name=""/>
        <dsp:cNvSpPr/>
      </dsp:nvSpPr>
      <dsp:spPr>
        <a:xfrm>
          <a:off x="0" y="531"/>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bg1"/>
              </a:solidFill>
              <a:latin typeface="Candara" panose="020E0502030303020204" pitchFamily="34" charset="0"/>
            </a:rPr>
            <a:t>Jesus</a:t>
          </a:r>
        </a:p>
      </dsp:txBody>
      <dsp:txXfrm>
        <a:off x="0" y="531"/>
        <a:ext cx="1577340" cy="870055"/>
      </dsp:txXfrm>
    </dsp:sp>
    <dsp:sp modelId="{EEE44973-FEBB-6B41-92BE-7DDC0BE5C556}">
      <dsp:nvSpPr>
        <dsp:cNvPr id="0" name=""/>
        <dsp:cNvSpPr/>
      </dsp:nvSpPr>
      <dsp:spPr>
        <a:xfrm>
          <a:off x="1695640" y="40040"/>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Developing and sustaining a personal relationship and commitment to Jesus Christ </a:t>
          </a:r>
        </a:p>
      </dsp:txBody>
      <dsp:txXfrm>
        <a:off x="1695640" y="40040"/>
        <a:ext cx="6191059" cy="790186"/>
      </dsp:txXfrm>
    </dsp:sp>
    <dsp:sp modelId="{0F84DD78-C108-D54C-8145-7D308F16446D}">
      <dsp:nvSpPr>
        <dsp:cNvPr id="0" name=""/>
        <dsp:cNvSpPr/>
      </dsp:nvSpPr>
      <dsp:spPr>
        <a:xfrm>
          <a:off x="1577340" y="830227"/>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42E41D-2409-9643-91BB-BFF5A36D6F04}">
      <dsp:nvSpPr>
        <dsp:cNvPr id="0" name=""/>
        <dsp:cNvSpPr/>
      </dsp:nvSpPr>
      <dsp:spPr>
        <a:xfrm>
          <a:off x="0" y="870586"/>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19978E-B49C-534A-A316-1D9A9D5DBC2B}">
      <dsp:nvSpPr>
        <dsp:cNvPr id="0" name=""/>
        <dsp:cNvSpPr/>
      </dsp:nvSpPr>
      <dsp:spPr>
        <a:xfrm>
          <a:off x="0" y="870586"/>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bg1"/>
              </a:solidFill>
              <a:latin typeface="Candara" panose="020E0502030303020204" pitchFamily="34" charset="0"/>
              <a:ea typeface="+mn-ea"/>
              <a:cs typeface="+mn-cs"/>
            </a:rPr>
            <a:t>Discipleship</a:t>
          </a:r>
        </a:p>
      </dsp:txBody>
      <dsp:txXfrm>
        <a:off x="0" y="870586"/>
        <a:ext cx="1577340" cy="870055"/>
      </dsp:txXfrm>
    </dsp:sp>
    <dsp:sp modelId="{98E7D9FF-17F1-D841-B1C2-94642A3D9CC5}">
      <dsp:nvSpPr>
        <dsp:cNvPr id="0" name=""/>
        <dsp:cNvSpPr/>
      </dsp:nvSpPr>
      <dsp:spPr>
        <a:xfrm>
          <a:off x="1695640" y="910095"/>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Living as a disciple of Jesus Christ and making the Christian faith a way of life </a:t>
          </a:r>
        </a:p>
      </dsp:txBody>
      <dsp:txXfrm>
        <a:off x="1695640" y="910095"/>
        <a:ext cx="6191059" cy="790186"/>
      </dsp:txXfrm>
    </dsp:sp>
    <dsp:sp modelId="{36155E5D-4DA9-6141-99B6-B77FD98D97B7}">
      <dsp:nvSpPr>
        <dsp:cNvPr id="0" name=""/>
        <dsp:cNvSpPr/>
      </dsp:nvSpPr>
      <dsp:spPr>
        <a:xfrm>
          <a:off x="1577340" y="1700282"/>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ADFD97-1646-BF45-B10B-0685D6CD277B}">
      <dsp:nvSpPr>
        <dsp:cNvPr id="0" name=""/>
        <dsp:cNvSpPr/>
      </dsp:nvSpPr>
      <dsp:spPr>
        <a:xfrm>
          <a:off x="0" y="1740641"/>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A05169-FC5A-C04D-ADC5-BC2FBAEE5BB2}">
      <dsp:nvSpPr>
        <dsp:cNvPr id="0" name=""/>
        <dsp:cNvSpPr/>
      </dsp:nvSpPr>
      <dsp:spPr>
        <a:xfrm>
          <a:off x="0" y="1740641"/>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bg1"/>
              </a:solidFill>
              <a:latin typeface="Candara" panose="020E0502030303020204" pitchFamily="34" charset="0"/>
              <a:ea typeface="+mn-ea"/>
              <a:cs typeface="+mn-cs"/>
            </a:rPr>
            <a:t>Bible</a:t>
          </a:r>
        </a:p>
      </dsp:txBody>
      <dsp:txXfrm>
        <a:off x="0" y="1740641"/>
        <a:ext cx="1577340" cy="870055"/>
      </dsp:txXfrm>
    </dsp:sp>
    <dsp:sp modelId="{26642AA5-4182-A841-8256-85BD104941D4}">
      <dsp:nvSpPr>
        <dsp:cNvPr id="0" name=""/>
        <dsp:cNvSpPr/>
      </dsp:nvSpPr>
      <dsp:spPr>
        <a:xfrm>
          <a:off x="1695640" y="1780150"/>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Reading and studying the Bible—its message, meaning, and application to life today</a:t>
          </a:r>
        </a:p>
      </dsp:txBody>
      <dsp:txXfrm>
        <a:off x="1695640" y="1780150"/>
        <a:ext cx="6191059" cy="790186"/>
      </dsp:txXfrm>
    </dsp:sp>
    <dsp:sp modelId="{5585F6F7-5D2D-3E42-9EE0-98A511A3E90D}">
      <dsp:nvSpPr>
        <dsp:cNvPr id="0" name=""/>
        <dsp:cNvSpPr/>
      </dsp:nvSpPr>
      <dsp:spPr>
        <a:xfrm>
          <a:off x="1577340" y="2570337"/>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F67699-D03B-1648-93D1-052E6267402C}">
      <dsp:nvSpPr>
        <dsp:cNvPr id="0" name=""/>
        <dsp:cNvSpPr/>
      </dsp:nvSpPr>
      <dsp:spPr>
        <a:xfrm>
          <a:off x="0" y="2610696"/>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C61625-8F5A-C747-B7BF-EB0946342F4C}">
      <dsp:nvSpPr>
        <dsp:cNvPr id="0" name=""/>
        <dsp:cNvSpPr/>
      </dsp:nvSpPr>
      <dsp:spPr>
        <a:xfrm>
          <a:off x="0" y="2610696"/>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bg1"/>
              </a:solidFill>
              <a:latin typeface="Candara" panose="020E0502030303020204" pitchFamily="34" charset="0"/>
              <a:ea typeface="+mn-ea"/>
              <a:cs typeface="+mn-cs"/>
            </a:rPr>
            <a:t>Teachings</a:t>
          </a:r>
        </a:p>
      </dsp:txBody>
      <dsp:txXfrm>
        <a:off x="0" y="2610696"/>
        <a:ext cx="1577340" cy="870055"/>
      </dsp:txXfrm>
    </dsp:sp>
    <dsp:sp modelId="{F58E7E25-B560-FC46-B192-4439B33D787E}">
      <dsp:nvSpPr>
        <dsp:cNvPr id="0" name=""/>
        <dsp:cNvSpPr/>
      </dsp:nvSpPr>
      <dsp:spPr>
        <a:xfrm>
          <a:off x="1695640" y="2650205"/>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Learning the Christian story and foundational teachings of the Catholic faith and integrating its meaning into one’s life</a:t>
          </a:r>
        </a:p>
      </dsp:txBody>
      <dsp:txXfrm>
        <a:off x="1695640" y="2650205"/>
        <a:ext cx="6191059" cy="790186"/>
      </dsp:txXfrm>
    </dsp:sp>
    <dsp:sp modelId="{772477BF-4B1E-B249-8638-D68974EBD80F}">
      <dsp:nvSpPr>
        <dsp:cNvPr id="0" name=""/>
        <dsp:cNvSpPr/>
      </dsp:nvSpPr>
      <dsp:spPr>
        <a:xfrm>
          <a:off x="1577340" y="3440392"/>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6D37CB-60D6-224B-9BE1-9822AD4E05AA}">
      <dsp:nvSpPr>
        <dsp:cNvPr id="0" name=""/>
        <dsp:cNvSpPr/>
      </dsp:nvSpPr>
      <dsp:spPr>
        <a:xfrm>
          <a:off x="0" y="3480751"/>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1FBDE8-3910-0440-B241-406657783FB2}">
      <dsp:nvSpPr>
        <dsp:cNvPr id="0" name=""/>
        <dsp:cNvSpPr/>
      </dsp:nvSpPr>
      <dsp:spPr>
        <a:xfrm>
          <a:off x="0" y="3480751"/>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bg1"/>
              </a:solidFill>
              <a:latin typeface="Candara" panose="020E0502030303020204" pitchFamily="34" charset="0"/>
              <a:ea typeface="+mn-ea"/>
              <a:cs typeface="+mn-cs"/>
            </a:rPr>
            <a:t>Praying</a:t>
          </a:r>
        </a:p>
      </dsp:txBody>
      <dsp:txXfrm>
        <a:off x="0" y="3480751"/>
        <a:ext cx="1577340" cy="870055"/>
      </dsp:txXfrm>
    </dsp:sp>
    <dsp:sp modelId="{6855063E-4EBC-3947-9DD0-2C61E4CE21D8}">
      <dsp:nvSpPr>
        <dsp:cNvPr id="0" name=""/>
        <dsp:cNvSpPr/>
      </dsp:nvSpPr>
      <dsp:spPr>
        <a:xfrm>
          <a:off x="1695640" y="3520261"/>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Praying—together and by ourselves—and seeking spiritual growth through spiritual disciplines</a:t>
          </a:r>
        </a:p>
      </dsp:txBody>
      <dsp:txXfrm>
        <a:off x="1695640" y="3520261"/>
        <a:ext cx="6191059" cy="790186"/>
      </dsp:txXfrm>
    </dsp:sp>
    <dsp:sp modelId="{7A32A1C3-941B-3440-B68D-4518EA2B2885}">
      <dsp:nvSpPr>
        <dsp:cNvPr id="0" name=""/>
        <dsp:cNvSpPr/>
      </dsp:nvSpPr>
      <dsp:spPr>
        <a:xfrm>
          <a:off x="1577340" y="4310447"/>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D730D-D2D2-B846-B38B-0BD05DEC048A}">
      <dsp:nvSpPr>
        <dsp:cNvPr id="0" name=""/>
        <dsp:cNvSpPr/>
      </dsp:nvSpPr>
      <dsp:spPr>
        <a:xfrm>
          <a:off x="0" y="531"/>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4120B-1A81-8D4F-A2F8-D1204F0F2491}">
      <dsp:nvSpPr>
        <dsp:cNvPr id="0" name=""/>
        <dsp:cNvSpPr/>
      </dsp:nvSpPr>
      <dsp:spPr>
        <a:xfrm>
          <a:off x="0" y="531"/>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Candara" panose="020E0502030303020204" pitchFamily="34" charset="0"/>
            </a:rPr>
            <a:t>Morality</a:t>
          </a:r>
        </a:p>
      </dsp:txBody>
      <dsp:txXfrm>
        <a:off x="0" y="531"/>
        <a:ext cx="1577340" cy="870055"/>
      </dsp:txXfrm>
    </dsp:sp>
    <dsp:sp modelId="{A98444D5-A1E8-744A-BA26-0E80EC6ECC83}">
      <dsp:nvSpPr>
        <dsp:cNvPr id="0" name=""/>
        <dsp:cNvSpPr/>
      </dsp:nvSpPr>
      <dsp:spPr>
        <a:xfrm>
          <a:off x="1695640" y="40040"/>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Living with moral integrity guided by Christian ethics and values</a:t>
          </a:r>
        </a:p>
      </dsp:txBody>
      <dsp:txXfrm>
        <a:off x="1695640" y="40040"/>
        <a:ext cx="6191059" cy="790186"/>
      </dsp:txXfrm>
    </dsp:sp>
    <dsp:sp modelId="{21BEEF99-9488-8D47-8663-7A4CA05FD664}">
      <dsp:nvSpPr>
        <dsp:cNvPr id="0" name=""/>
        <dsp:cNvSpPr/>
      </dsp:nvSpPr>
      <dsp:spPr>
        <a:xfrm>
          <a:off x="1577340" y="830227"/>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1CB507-1625-A84E-BC95-F21847167FB7}">
      <dsp:nvSpPr>
        <dsp:cNvPr id="0" name=""/>
        <dsp:cNvSpPr/>
      </dsp:nvSpPr>
      <dsp:spPr>
        <a:xfrm>
          <a:off x="0" y="870586"/>
          <a:ext cx="7886700"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E38D68-CAAD-5B42-AEB4-3E4B49FA1102}">
      <dsp:nvSpPr>
        <dsp:cNvPr id="0" name=""/>
        <dsp:cNvSpPr/>
      </dsp:nvSpPr>
      <dsp:spPr>
        <a:xfrm>
          <a:off x="0" y="870586"/>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Candara" panose="020E0502030303020204" pitchFamily="34" charset="0"/>
              <a:ea typeface="+mn-ea"/>
              <a:cs typeface="+mn-cs"/>
            </a:rPr>
            <a:t>Serve, Justice</a:t>
          </a:r>
        </a:p>
      </dsp:txBody>
      <dsp:txXfrm>
        <a:off x="0" y="870586"/>
        <a:ext cx="1577340" cy="870055"/>
      </dsp:txXfrm>
    </dsp:sp>
    <dsp:sp modelId="{A52B36D4-E9A2-8648-A972-EE37BDF67F23}">
      <dsp:nvSpPr>
        <dsp:cNvPr id="0" name=""/>
        <dsp:cNvSpPr/>
      </dsp:nvSpPr>
      <dsp:spPr>
        <a:xfrm>
          <a:off x="1695640" y="910095"/>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Living the Christian mission in the world—serving those in need, caring for God’s creation, and acting and advocating for justice and peace.</a:t>
          </a:r>
        </a:p>
      </dsp:txBody>
      <dsp:txXfrm>
        <a:off x="1695640" y="910095"/>
        <a:ext cx="6191059" cy="790186"/>
      </dsp:txXfrm>
    </dsp:sp>
    <dsp:sp modelId="{CD85F341-4E07-3B4F-81A5-3E4AE8A92262}">
      <dsp:nvSpPr>
        <dsp:cNvPr id="0" name=""/>
        <dsp:cNvSpPr/>
      </dsp:nvSpPr>
      <dsp:spPr>
        <a:xfrm>
          <a:off x="1577340" y="1700282"/>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7F6934-52C5-7C40-AB2F-2478741D601B}">
      <dsp:nvSpPr>
        <dsp:cNvPr id="0" name=""/>
        <dsp:cNvSpPr/>
      </dsp:nvSpPr>
      <dsp:spPr>
        <a:xfrm>
          <a:off x="0" y="1740641"/>
          <a:ext cx="788670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4CE7B7-205E-4848-8C96-A8818BA6E11D}">
      <dsp:nvSpPr>
        <dsp:cNvPr id="0" name=""/>
        <dsp:cNvSpPr/>
      </dsp:nvSpPr>
      <dsp:spPr>
        <a:xfrm>
          <a:off x="0" y="1740641"/>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Candara" panose="020E0502030303020204" pitchFamily="34" charset="0"/>
              <a:ea typeface="+mn-ea"/>
              <a:cs typeface="+mn-cs"/>
            </a:rPr>
            <a:t>Worship</a:t>
          </a:r>
        </a:p>
      </dsp:txBody>
      <dsp:txXfrm>
        <a:off x="0" y="1740641"/>
        <a:ext cx="1577340" cy="870055"/>
      </dsp:txXfrm>
    </dsp:sp>
    <dsp:sp modelId="{98F36833-CCA6-E247-98F6-6DEDE6772A7E}">
      <dsp:nvSpPr>
        <dsp:cNvPr id="0" name=""/>
        <dsp:cNvSpPr/>
      </dsp:nvSpPr>
      <dsp:spPr>
        <a:xfrm>
          <a:off x="1695640" y="1780150"/>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Worshipping God with the community at Sunday worship, ritual celebrations, and the seasons of the church year</a:t>
          </a:r>
        </a:p>
      </dsp:txBody>
      <dsp:txXfrm>
        <a:off x="1695640" y="1780150"/>
        <a:ext cx="6191059" cy="790186"/>
      </dsp:txXfrm>
    </dsp:sp>
    <dsp:sp modelId="{A19FEDCE-7618-1149-A0E3-D16248759E02}">
      <dsp:nvSpPr>
        <dsp:cNvPr id="0" name=""/>
        <dsp:cNvSpPr/>
      </dsp:nvSpPr>
      <dsp:spPr>
        <a:xfrm>
          <a:off x="1577340" y="2570337"/>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ADC736-3433-6846-BC70-7509BC182388}">
      <dsp:nvSpPr>
        <dsp:cNvPr id="0" name=""/>
        <dsp:cNvSpPr/>
      </dsp:nvSpPr>
      <dsp:spPr>
        <a:xfrm>
          <a:off x="0" y="2610696"/>
          <a:ext cx="7886700"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2F135A-4169-ED45-A0DA-7F494576BA4B}">
      <dsp:nvSpPr>
        <dsp:cNvPr id="0" name=""/>
        <dsp:cNvSpPr/>
      </dsp:nvSpPr>
      <dsp:spPr>
        <a:xfrm>
          <a:off x="0" y="2610696"/>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Candara" panose="020E0502030303020204" pitchFamily="34" charset="0"/>
              <a:ea typeface="+mn-ea"/>
              <a:cs typeface="+mn-cs"/>
            </a:rPr>
            <a:t>Engaged</a:t>
          </a:r>
        </a:p>
      </dsp:txBody>
      <dsp:txXfrm>
        <a:off x="0" y="2610696"/>
        <a:ext cx="1577340" cy="870055"/>
      </dsp:txXfrm>
    </dsp:sp>
    <dsp:sp modelId="{6DAC49E9-1EA3-B547-969B-3ECF2FE5565D}">
      <dsp:nvSpPr>
        <dsp:cNvPr id="0" name=""/>
        <dsp:cNvSpPr/>
      </dsp:nvSpPr>
      <dsp:spPr>
        <a:xfrm>
          <a:off x="1695640" y="2650205"/>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Being actively engaged in the life, ministries, and activities of the faith community</a:t>
          </a:r>
        </a:p>
      </dsp:txBody>
      <dsp:txXfrm>
        <a:off x="1695640" y="2650205"/>
        <a:ext cx="6191059" cy="790186"/>
      </dsp:txXfrm>
    </dsp:sp>
    <dsp:sp modelId="{E25AC6E7-6B36-4B42-9B02-96964BB7DE38}">
      <dsp:nvSpPr>
        <dsp:cNvPr id="0" name=""/>
        <dsp:cNvSpPr/>
      </dsp:nvSpPr>
      <dsp:spPr>
        <a:xfrm>
          <a:off x="1577340" y="3440392"/>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63E95F-C9CE-0A44-BACD-4D15CD8C5251}">
      <dsp:nvSpPr>
        <dsp:cNvPr id="0" name=""/>
        <dsp:cNvSpPr/>
      </dsp:nvSpPr>
      <dsp:spPr>
        <a:xfrm>
          <a:off x="0" y="3480751"/>
          <a:ext cx="78867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259F6-4765-2A48-8C7E-4498AFDD302D}">
      <dsp:nvSpPr>
        <dsp:cNvPr id="0" name=""/>
        <dsp:cNvSpPr/>
      </dsp:nvSpPr>
      <dsp:spPr>
        <a:xfrm>
          <a:off x="0" y="3480751"/>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Candara" panose="020E0502030303020204" pitchFamily="34" charset="0"/>
              <a:ea typeface="+mn-ea"/>
              <a:cs typeface="+mn-cs"/>
            </a:rPr>
            <a:t>Gifts</a:t>
          </a:r>
        </a:p>
      </dsp:txBody>
      <dsp:txXfrm>
        <a:off x="0" y="3480751"/>
        <a:ext cx="1577340" cy="870055"/>
      </dsp:txXfrm>
    </dsp:sp>
    <dsp:sp modelId="{49E6EB07-CD08-794E-A481-44E575CBAF4F}">
      <dsp:nvSpPr>
        <dsp:cNvPr id="0" name=""/>
        <dsp:cNvSpPr/>
      </dsp:nvSpPr>
      <dsp:spPr>
        <a:xfrm>
          <a:off x="1695640" y="3520261"/>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Practicing faith in Jesus Christ by using one’s gifts and talents within the Christian community and in the world</a:t>
          </a:r>
        </a:p>
      </dsp:txBody>
      <dsp:txXfrm>
        <a:off x="1695640" y="3520261"/>
        <a:ext cx="6191059" cy="790186"/>
      </dsp:txXfrm>
    </dsp:sp>
    <dsp:sp modelId="{9D7B01F4-3905-5642-9CC8-0974F80615F5}">
      <dsp:nvSpPr>
        <dsp:cNvPr id="0" name=""/>
        <dsp:cNvSpPr/>
      </dsp:nvSpPr>
      <dsp:spPr>
        <a:xfrm>
          <a:off x="1577340" y="4310447"/>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A5326-E0E2-7343-9A98-FB26AAA714FB}">
      <dsp:nvSpPr>
        <dsp:cNvPr id="0" name=""/>
        <dsp:cNvSpPr/>
      </dsp:nvSpPr>
      <dsp:spPr>
        <a:xfrm>
          <a:off x="0" y="1917484"/>
          <a:ext cx="1777954" cy="116984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Goal</a:t>
          </a:r>
          <a:r>
            <a:rPr lang="en-US" sz="1600" kern="1200" dirty="0"/>
            <a:t> </a:t>
          </a:r>
        </a:p>
      </dsp:txBody>
      <dsp:txXfrm>
        <a:off x="34264" y="1951748"/>
        <a:ext cx="1709426" cy="1101316"/>
      </dsp:txXfrm>
    </dsp:sp>
    <dsp:sp modelId="{A1E1A392-98ED-534E-9C84-0C7CD102671D}">
      <dsp:nvSpPr>
        <dsp:cNvPr id="0" name=""/>
        <dsp:cNvSpPr/>
      </dsp:nvSpPr>
      <dsp:spPr>
        <a:xfrm rot="19325157">
          <a:off x="1413267" y="1427378"/>
          <a:ext cx="3455656" cy="26630"/>
        </a:xfrm>
        <a:custGeom>
          <a:avLst/>
          <a:gdLst/>
          <a:ahLst/>
          <a:cxnLst/>
          <a:rect l="0" t="0" r="0" b="0"/>
          <a:pathLst>
            <a:path>
              <a:moveTo>
                <a:pt x="0" y="13315"/>
              </a:moveTo>
              <a:lnTo>
                <a:pt x="3455656" y="133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054704" y="1354302"/>
        <a:ext cx="172782" cy="172782"/>
      </dsp:txXfrm>
    </dsp:sp>
    <dsp:sp modelId="{EE3B68C9-B198-C04F-A97C-B6BEBD546B29}">
      <dsp:nvSpPr>
        <dsp:cNvPr id="0" name=""/>
        <dsp:cNvSpPr/>
      </dsp:nvSpPr>
      <dsp:spPr>
        <a:xfrm>
          <a:off x="4504237" y="3408"/>
          <a:ext cx="1502284" cy="75114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Variety of Content &amp; Programs</a:t>
          </a:r>
        </a:p>
      </dsp:txBody>
      <dsp:txXfrm>
        <a:off x="4526237" y="25408"/>
        <a:ext cx="1458284" cy="707142"/>
      </dsp:txXfrm>
    </dsp:sp>
    <dsp:sp modelId="{B080F80D-F98B-F441-B1AC-6A34B13C5E70}">
      <dsp:nvSpPr>
        <dsp:cNvPr id="0" name=""/>
        <dsp:cNvSpPr/>
      </dsp:nvSpPr>
      <dsp:spPr>
        <a:xfrm rot="20112111">
          <a:off x="1639492" y="1859284"/>
          <a:ext cx="3003206" cy="26630"/>
        </a:xfrm>
        <a:custGeom>
          <a:avLst/>
          <a:gdLst/>
          <a:ahLst/>
          <a:cxnLst/>
          <a:rect l="0" t="0" r="0" b="0"/>
          <a:pathLst>
            <a:path>
              <a:moveTo>
                <a:pt x="0" y="13315"/>
              </a:moveTo>
              <a:lnTo>
                <a:pt x="3003206" y="133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066015" y="1797520"/>
        <a:ext cx="150160" cy="150160"/>
      </dsp:txXfrm>
    </dsp:sp>
    <dsp:sp modelId="{9B428A0B-5027-EA48-A693-E422BD2AB171}">
      <dsp:nvSpPr>
        <dsp:cNvPr id="0" name=""/>
        <dsp:cNvSpPr/>
      </dsp:nvSpPr>
      <dsp:spPr>
        <a:xfrm>
          <a:off x="4504237" y="867222"/>
          <a:ext cx="1502284" cy="75114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Variety of Resources &amp; Formats</a:t>
          </a:r>
        </a:p>
      </dsp:txBody>
      <dsp:txXfrm>
        <a:off x="4526237" y="889222"/>
        <a:ext cx="1458284" cy="707142"/>
      </dsp:txXfrm>
    </dsp:sp>
    <dsp:sp modelId="{569C550F-3D1C-E04E-A799-7DF1E7CB02F6}">
      <dsp:nvSpPr>
        <dsp:cNvPr id="0" name=""/>
        <dsp:cNvSpPr/>
      </dsp:nvSpPr>
      <dsp:spPr>
        <a:xfrm rot="21104374">
          <a:off x="1763663" y="2291191"/>
          <a:ext cx="2754864" cy="26630"/>
        </a:xfrm>
        <a:custGeom>
          <a:avLst/>
          <a:gdLst/>
          <a:ahLst/>
          <a:cxnLst/>
          <a:rect l="0" t="0" r="0" b="0"/>
          <a:pathLst>
            <a:path>
              <a:moveTo>
                <a:pt x="0" y="13315"/>
              </a:moveTo>
              <a:lnTo>
                <a:pt x="2754864" y="133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072224" y="2235635"/>
        <a:ext cx="137743" cy="137743"/>
      </dsp:txXfrm>
    </dsp:sp>
    <dsp:sp modelId="{7F536DF5-51E4-6C41-AA2B-24D626D10DB4}">
      <dsp:nvSpPr>
        <dsp:cNvPr id="0" name=""/>
        <dsp:cNvSpPr/>
      </dsp:nvSpPr>
      <dsp:spPr>
        <a:xfrm>
          <a:off x="4504237" y="1731036"/>
          <a:ext cx="1502284" cy="75114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Variety of Times &amp; Scheduling</a:t>
          </a:r>
        </a:p>
      </dsp:txBody>
      <dsp:txXfrm>
        <a:off x="4526237" y="1753036"/>
        <a:ext cx="1458284" cy="707142"/>
      </dsp:txXfrm>
    </dsp:sp>
    <dsp:sp modelId="{E5224F61-14DA-F740-A71A-26EE2041F24F}">
      <dsp:nvSpPr>
        <dsp:cNvPr id="0" name=""/>
        <dsp:cNvSpPr/>
      </dsp:nvSpPr>
      <dsp:spPr>
        <a:xfrm rot="584453">
          <a:off x="1758014" y="2723098"/>
          <a:ext cx="2766163" cy="26630"/>
        </a:xfrm>
        <a:custGeom>
          <a:avLst/>
          <a:gdLst/>
          <a:ahLst/>
          <a:cxnLst/>
          <a:rect l="0" t="0" r="0" b="0"/>
          <a:pathLst>
            <a:path>
              <a:moveTo>
                <a:pt x="0" y="13315"/>
              </a:moveTo>
              <a:lnTo>
                <a:pt x="2766163" y="133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071941" y="2667260"/>
        <a:ext cx="138308" cy="138308"/>
      </dsp:txXfrm>
    </dsp:sp>
    <dsp:sp modelId="{58C2BF53-6408-4945-9A1A-1F32E7CDCAD1}">
      <dsp:nvSpPr>
        <dsp:cNvPr id="0" name=""/>
        <dsp:cNvSpPr/>
      </dsp:nvSpPr>
      <dsp:spPr>
        <a:xfrm>
          <a:off x="4504237" y="2594850"/>
          <a:ext cx="1502284" cy="75114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 Church</a:t>
          </a:r>
          <a:br>
            <a:rPr lang="en-US" sz="1600" kern="1200" dirty="0"/>
          </a:br>
          <a:r>
            <a:rPr lang="en-US" sz="1600" kern="1200" dirty="0"/>
            <a:t>@ Home</a:t>
          </a:r>
        </a:p>
      </dsp:txBody>
      <dsp:txXfrm>
        <a:off x="4526237" y="2616850"/>
        <a:ext cx="1458284" cy="707142"/>
      </dsp:txXfrm>
    </dsp:sp>
    <dsp:sp modelId="{E03B1C8E-5A4A-4D4F-A1B7-39A29B4C9B7F}">
      <dsp:nvSpPr>
        <dsp:cNvPr id="0" name=""/>
        <dsp:cNvSpPr/>
      </dsp:nvSpPr>
      <dsp:spPr>
        <a:xfrm rot="1562170">
          <a:off x="1623994" y="3155005"/>
          <a:ext cx="3034202" cy="26630"/>
        </a:xfrm>
        <a:custGeom>
          <a:avLst/>
          <a:gdLst/>
          <a:ahLst/>
          <a:cxnLst/>
          <a:rect l="0" t="0" r="0" b="0"/>
          <a:pathLst>
            <a:path>
              <a:moveTo>
                <a:pt x="0" y="13315"/>
              </a:moveTo>
              <a:lnTo>
                <a:pt x="3034202" y="133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065240" y="3092466"/>
        <a:ext cx="151710" cy="151710"/>
      </dsp:txXfrm>
    </dsp:sp>
    <dsp:sp modelId="{6FA8E34A-49CD-754D-B626-BD01758EDF17}">
      <dsp:nvSpPr>
        <dsp:cNvPr id="0" name=""/>
        <dsp:cNvSpPr/>
      </dsp:nvSpPr>
      <dsp:spPr>
        <a:xfrm>
          <a:off x="4504237" y="3458664"/>
          <a:ext cx="1502284" cy="75114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Large Group, Small Group, Mentored</a:t>
          </a:r>
        </a:p>
      </dsp:txBody>
      <dsp:txXfrm>
        <a:off x="4526237" y="3480664"/>
        <a:ext cx="1458284" cy="707142"/>
      </dsp:txXfrm>
    </dsp:sp>
    <dsp:sp modelId="{E138183F-7BAD-824F-85E8-4E3EBC6D5A95}">
      <dsp:nvSpPr>
        <dsp:cNvPr id="0" name=""/>
        <dsp:cNvSpPr/>
      </dsp:nvSpPr>
      <dsp:spPr>
        <a:xfrm rot="2330797">
          <a:off x="1390848" y="3586912"/>
          <a:ext cx="3500494" cy="26630"/>
        </a:xfrm>
        <a:custGeom>
          <a:avLst/>
          <a:gdLst/>
          <a:ahLst/>
          <a:cxnLst/>
          <a:rect l="0" t="0" r="0" b="0"/>
          <a:pathLst>
            <a:path>
              <a:moveTo>
                <a:pt x="0" y="13315"/>
              </a:moveTo>
              <a:lnTo>
                <a:pt x="3500494" y="133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053583" y="3512715"/>
        <a:ext cx="175024" cy="175024"/>
      </dsp:txXfrm>
    </dsp:sp>
    <dsp:sp modelId="{1A31E864-2D77-1747-9C92-6816A6D5EE1B}">
      <dsp:nvSpPr>
        <dsp:cNvPr id="0" name=""/>
        <dsp:cNvSpPr/>
      </dsp:nvSpPr>
      <dsp:spPr>
        <a:xfrm>
          <a:off x="4504237" y="4322477"/>
          <a:ext cx="1502284" cy="75114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Online Only</a:t>
          </a:r>
          <a:br>
            <a:rPr lang="en-US" sz="1600" kern="1200" dirty="0"/>
          </a:br>
          <a:r>
            <a:rPr lang="en-US" sz="1600" kern="1200" dirty="0"/>
            <a:t>Hybrid</a:t>
          </a:r>
        </a:p>
      </dsp:txBody>
      <dsp:txXfrm>
        <a:off x="4526237" y="4344477"/>
        <a:ext cx="1458284" cy="7071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FE628-887C-6844-9357-CE65A1C7A272}">
      <dsp:nvSpPr>
        <dsp:cNvPr id="0" name=""/>
        <dsp:cNvSpPr/>
      </dsp:nvSpPr>
      <dsp:spPr>
        <a:xfrm>
          <a:off x="1466" y="763985"/>
          <a:ext cx="1310931" cy="108124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281816-647F-034C-999F-163CA36E7DDA}">
      <dsp:nvSpPr>
        <dsp:cNvPr id="0" name=""/>
        <dsp:cNvSpPr/>
      </dsp:nvSpPr>
      <dsp:spPr>
        <a:xfrm>
          <a:off x="691697" y="854576"/>
          <a:ext cx="1692315" cy="1692315"/>
        </a:xfrm>
        <a:prstGeom prst="leftCircularArrow">
          <a:avLst>
            <a:gd name="adj1" fmla="val 4601"/>
            <a:gd name="adj2" fmla="val 586368"/>
            <a:gd name="adj3" fmla="val 2361879"/>
            <a:gd name="adj4" fmla="val 9024489"/>
            <a:gd name="adj5" fmla="val 536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130D7D-7398-0C44-930C-481BECFCEE35}">
      <dsp:nvSpPr>
        <dsp:cNvPr id="0" name=""/>
        <dsp:cNvSpPr/>
      </dsp:nvSpPr>
      <dsp:spPr>
        <a:xfrm>
          <a:off x="292784" y="1613534"/>
          <a:ext cx="1165272" cy="46339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Young Children</a:t>
          </a:r>
        </a:p>
      </dsp:txBody>
      <dsp:txXfrm>
        <a:off x="306356" y="1627106"/>
        <a:ext cx="1138128" cy="436246"/>
      </dsp:txXfrm>
    </dsp:sp>
    <dsp:sp modelId="{3C14F13D-8165-4D46-8863-C4993FAC1CF1}">
      <dsp:nvSpPr>
        <dsp:cNvPr id="0" name=""/>
        <dsp:cNvSpPr/>
      </dsp:nvSpPr>
      <dsp:spPr>
        <a:xfrm>
          <a:off x="1828859" y="763985"/>
          <a:ext cx="1310931" cy="108124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B89E90-8675-9A4E-A445-E345678C9606}">
      <dsp:nvSpPr>
        <dsp:cNvPr id="0" name=""/>
        <dsp:cNvSpPr/>
      </dsp:nvSpPr>
      <dsp:spPr>
        <a:xfrm>
          <a:off x="2508166" y="19928"/>
          <a:ext cx="1859823" cy="1859823"/>
        </a:xfrm>
        <a:prstGeom prst="circularArrow">
          <a:avLst>
            <a:gd name="adj1" fmla="val 4187"/>
            <a:gd name="adj2" fmla="val 528166"/>
            <a:gd name="adj3" fmla="val 19296323"/>
            <a:gd name="adj4" fmla="val 12575511"/>
            <a:gd name="adj5" fmla="val 4885"/>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192AFF19-464B-F948-B1CA-F4AD80A6E087}">
      <dsp:nvSpPr>
        <dsp:cNvPr id="0" name=""/>
        <dsp:cNvSpPr/>
      </dsp:nvSpPr>
      <dsp:spPr>
        <a:xfrm>
          <a:off x="2120177" y="532290"/>
          <a:ext cx="1165272" cy="46339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Grade School Children</a:t>
          </a:r>
        </a:p>
      </dsp:txBody>
      <dsp:txXfrm>
        <a:off x="2133749" y="545862"/>
        <a:ext cx="1138128" cy="436246"/>
      </dsp:txXfrm>
    </dsp:sp>
    <dsp:sp modelId="{54CDF47A-8E18-2946-92A9-774BC54C43DA}">
      <dsp:nvSpPr>
        <dsp:cNvPr id="0" name=""/>
        <dsp:cNvSpPr/>
      </dsp:nvSpPr>
      <dsp:spPr>
        <a:xfrm>
          <a:off x="3656252" y="763985"/>
          <a:ext cx="1310931" cy="108124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D859A0-2572-D847-8F4F-7438F44AAD25}">
      <dsp:nvSpPr>
        <dsp:cNvPr id="0" name=""/>
        <dsp:cNvSpPr/>
      </dsp:nvSpPr>
      <dsp:spPr>
        <a:xfrm>
          <a:off x="4346484" y="854576"/>
          <a:ext cx="1692315" cy="1692315"/>
        </a:xfrm>
        <a:prstGeom prst="leftCircularArrow">
          <a:avLst>
            <a:gd name="adj1" fmla="val 4601"/>
            <a:gd name="adj2" fmla="val 586368"/>
            <a:gd name="adj3" fmla="val 2361879"/>
            <a:gd name="adj4" fmla="val 9024489"/>
            <a:gd name="adj5" fmla="val 5368"/>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993592AF-9219-5142-B088-627645A917F3}">
      <dsp:nvSpPr>
        <dsp:cNvPr id="0" name=""/>
        <dsp:cNvSpPr/>
      </dsp:nvSpPr>
      <dsp:spPr>
        <a:xfrm>
          <a:off x="3947570" y="1613534"/>
          <a:ext cx="1165272" cy="46339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Young Adolescents</a:t>
          </a:r>
        </a:p>
      </dsp:txBody>
      <dsp:txXfrm>
        <a:off x="3961142" y="1627106"/>
        <a:ext cx="1138128" cy="436246"/>
      </dsp:txXfrm>
    </dsp:sp>
    <dsp:sp modelId="{FE147F11-5A74-B34D-A1A4-E36763E65AC4}">
      <dsp:nvSpPr>
        <dsp:cNvPr id="0" name=""/>
        <dsp:cNvSpPr/>
      </dsp:nvSpPr>
      <dsp:spPr>
        <a:xfrm>
          <a:off x="5483645" y="763985"/>
          <a:ext cx="1310931" cy="108124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38F526-6090-D047-A8AE-C7E42A7DF7BC}">
      <dsp:nvSpPr>
        <dsp:cNvPr id="0" name=""/>
        <dsp:cNvSpPr/>
      </dsp:nvSpPr>
      <dsp:spPr>
        <a:xfrm>
          <a:off x="6162953" y="19928"/>
          <a:ext cx="1859823" cy="1859823"/>
        </a:xfrm>
        <a:prstGeom prst="circularArrow">
          <a:avLst>
            <a:gd name="adj1" fmla="val 4187"/>
            <a:gd name="adj2" fmla="val 528166"/>
            <a:gd name="adj3" fmla="val 19296323"/>
            <a:gd name="adj4" fmla="val 12575511"/>
            <a:gd name="adj5" fmla="val 4885"/>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6C1F3A64-6018-334A-A683-A6D1412205B6}">
      <dsp:nvSpPr>
        <dsp:cNvPr id="0" name=""/>
        <dsp:cNvSpPr/>
      </dsp:nvSpPr>
      <dsp:spPr>
        <a:xfrm>
          <a:off x="5774964" y="532290"/>
          <a:ext cx="1165272" cy="46339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Older Adolescents</a:t>
          </a:r>
        </a:p>
      </dsp:txBody>
      <dsp:txXfrm>
        <a:off x="5788536" y="545862"/>
        <a:ext cx="1138128" cy="436246"/>
      </dsp:txXfrm>
    </dsp:sp>
    <dsp:sp modelId="{207C9511-9AC0-FD44-B769-683E99E8CEB1}">
      <dsp:nvSpPr>
        <dsp:cNvPr id="0" name=""/>
        <dsp:cNvSpPr/>
      </dsp:nvSpPr>
      <dsp:spPr>
        <a:xfrm>
          <a:off x="7311039" y="763985"/>
          <a:ext cx="1310931" cy="108124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0F78F-0B74-A44D-88BF-A8DF47425AFB}">
      <dsp:nvSpPr>
        <dsp:cNvPr id="0" name=""/>
        <dsp:cNvSpPr/>
      </dsp:nvSpPr>
      <dsp:spPr>
        <a:xfrm>
          <a:off x="7602357" y="1613534"/>
          <a:ext cx="1165272" cy="46339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Young Adults (20s)</a:t>
          </a:r>
        </a:p>
      </dsp:txBody>
      <dsp:txXfrm>
        <a:off x="7615929" y="1627106"/>
        <a:ext cx="1138128" cy="4362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6F1A7-9883-BE41-9B40-A1C1FE1B7023}">
      <dsp:nvSpPr>
        <dsp:cNvPr id="0" name=""/>
        <dsp:cNvSpPr/>
      </dsp:nvSpPr>
      <dsp:spPr>
        <a:xfrm>
          <a:off x="0" y="0"/>
          <a:ext cx="2703153" cy="398351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ctr" defTabSz="889000">
            <a:lnSpc>
              <a:spcPct val="90000"/>
            </a:lnSpc>
            <a:spcBef>
              <a:spcPct val="0"/>
            </a:spcBef>
            <a:spcAft>
              <a:spcPts val="0"/>
            </a:spcAft>
            <a:buNone/>
          </a:pPr>
          <a:r>
            <a:rPr lang="en-US" sz="2000" b="1" kern="1200" dirty="0"/>
            <a:t>Experience &amp; Affiliation </a:t>
          </a:r>
        </a:p>
        <a:p>
          <a:pPr marL="182880" lvl="1" indent="-182880" algn="l" defTabSz="711200">
            <a:lnSpc>
              <a:spcPct val="90000"/>
            </a:lnSpc>
            <a:spcBef>
              <a:spcPct val="0"/>
            </a:spcBef>
            <a:spcAft>
              <a:spcPct val="15000"/>
            </a:spcAft>
            <a:buFont typeface="Arial" panose="020B0604020202020204" pitchFamily="34" charset="0"/>
            <a:buChar char="•"/>
          </a:pPr>
          <a:r>
            <a:rPr lang="en-US" sz="1600" kern="1200" dirty="0"/>
            <a:t>Religious socialization</a:t>
          </a:r>
        </a:p>
        <a:p>
          <a:pPr marL="182880" lvl="1" indent="-182880" algn="l" defTabSz="711200">
            <a:lnSpc>
              <a:spcPct val="90000"/>
            </a:lnSpc>
            <a:spcBef>
              <a:spcPct val="0"/>
            </a:spcBef>
            <a:spcAft>
              <a:spcPct val="15000"/>
            </a:spcAft>
            <a:buFont typeface="Arial" panose="020B0604020202020204" pitchFamily="34" charset="0"/>
            <a:buChar char="•"/>
          </a:pPr>
          <a:r>
            <a:rPr lang="en-US" sz="1600" kern="1200" dirty="0"/>
            <a:t>Belonging </a:t>
          </a:r>
        </a:p>
        <a:p>
          <a:pPr marL="182880" lvl="1" indent="-182880" algn="l" defTabSz="711200">
            <a:lnSpc>
              <a:spcPct val="90000"/>
            </a:lnSpc>
            <a:spcBef>
              <a:spcPct val="0"/>
            </a:spcBef>
            <a:spcAft>
              <a:spcPct val="15000"/>
            </a:spcAft>
            <a:buFont typeface="Arial" panose="020B0604020202020204" pitchFamily="34" charset="0"/>
            <a:buChar char="•"/>
          </a:pPr>
          <a:r>
            <a:rPr lang="en-US" sz="1600" kern="1200" dirty="0"/>
            <a:t>Immersion into faith practices</a:t>
          </a:r>
        </a:p>
        <a:p>
          <a:pPr marL="182880" lvl="1" indent="-182880" algn="l" defTabSz="711200">
            <a:lnSpc>
              <a:spcPct val="90000"/>
            </a:lnSpc>
            <a:spcBef>
              <a:spcPct val="0"/>
            </a:spcBef>
            <a:spcAft>
              <a:spcPct val="15000"/>
            </a:spcAft>
            <a:buFont typeface="Arial" panose="020B0604020202020204" pitchFamily="34" charset="0"/>
            <a:buChar char="•"/>
          </a:pPr>
          <a:r>
            <a:rPr lang="en-US" sz="1600" kern="1200" dirty="0"/>
            <a:t>Intergenerational relationships &amp; faith forming experiences</a:t>
          </a:r>
        </a:p>
        <a:p>
          <a:pPr marL="182880" lvl="1" indent="-182880" algn="l" defTabSz="711200">
            <a:lnSpc>
              <a:spcPct val="90000"/>
            </a:lnSpc>
            <a:spcBef>
              <a:spcPct val="0"/>
            </a:spcBef>
            <a:spcAft>
              <a:spcPct val="15000"/>
            </a:spcAft>
            <a:buFont typeface="Arial" panose="020B0604020202020204" pitchFamily="34" charset="0"/>
            <a:buChar char="•"/>
          </a:pPr>
          <a:r>
            <a:rPr lang="en-US" sz="1600" kern="1200" dirty="0"/>
            <a:t>Family faith formation @ home</a:t>
          </a:r>
        </a:p>
        <a:p>
          <a:pPr marL="182880" lvl="1" indent="-182880" algn="l" defTabSz="711200">
            <a:lnSpc>
              <a:spcPct val="90000"/>
            </a:lnSpc>
            <a:spcBef>
              <a:spcPct val="0"/>
            </a:spcBef>
            <a:spcAft>
              <a:spcPct val="15000"/>
            </a:spcAft>
            <a:buFont typeface="Arial" panose="020B0604020202020204" pitchFamily="34" charset="0"/>
            <a:buChar char="•"/>
          </a:pPr>
          <a:r>
            <a:rPr lang="en-US" sz="1600" kern="1200" dirty="0"/>
            <a:t>Whole family programs &amp;  experiences</a:t>
          </a:r>
        </a:p>
        <a:p>
          <a:pPr marL="182880" lvl="1" indent="-182880" algn="l" defTabSz="711200">
            <a:lnSpc>
              <a:spcPct val="90000"/>
            </a:lnSpc>
            <a:spcBef>
              <a:spcPct val="0"/>
            </a:spcBef>
            <a:spcAft>
              <a:spcPct val="15000"/>
            </a:spcAft>
            <a:buFont typeface="Arial" panose="020B0604020202020204" pitchFamily="34" charset="0"/>
            <a:buNone/>
          </a:pPr>
          <a:r>
            <a:rPr lang="en-US" sz="1600" kern="1200" dirty="0"/>
            <a:t>Parent education &amp;  formation</a:t>
          </a:r>
        </a:p>
      </dsp:txBody>
      <dsp:txXfrm>
        <a:off x="79173" y="79173"/>
        <a:ext cx="2544807" cy="2971556"/>
      </dsp:txXfrm>
    </dsp:sp>
    <dsp:sp modelId="{4ED3F64F-570D-BB41-B561-34EE4F9D23D9}">
      <dsp:nvSpPr>
        <dsp:cNvPr id="0" name=""/>
        <dsp:cNvSpPr/>
      </dsp:nvSpPr>
      <dsp:spPr>
        <a:xfrm>
          <a:off x="1185523" y="1840802"/>
          <a:ext cx="2917507" cy="2858871"/>
        </a:xfrm>
        <a:prstGeom prst="leftCircularArrow">
          <a:avLst>
            <a:gd name="adj1" fmla="val 2510"/>
            <a:gd name="adj2" fmla="val 304268"/>
            <a:gd name="adj3" fmla="val 689676"/>
            <a:gd name="adj4" fmla="val 7634386"/>
            <a:gd name="adj5" fmla="val 292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8FCEA7-A7D7-4C42-9E04-76881694D94D}">
      <dsp:nvSpPr>
        <dsp:cNvPr id="0" name=""/>
        <dsp:cNvSpPr/>
      </dsp:nvSpPr>
      <dsp:spPr>
        <a:xfrm>
          <a:off x="918699" y="3886698"/>
          <a:ext cx="1815190" cy="4596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Children</a:t>
          </a:r>
        </a:p>
      </dsp:txBody>
      <dsp:txXfrm>
        <a:off x="932161" y="3900160"/>
        <a:ext cx="1788266" cy="432715"/>
      </dsp:txXfrm>
    </dsp:sp>
    <dsp:sp modelId="{AF303E19-DC57-3442-AFE0-A38A5004EEC6}">
      <dsp:nvSpPr>
        <dsp:cNvPr id="0" name=""/>
        <dsp:cNvSpPr/>
      </dsp:nvSpPr>
      <dsp:spPr>
        <a:xfrm>
          <a:off x="2972023" y="100741"/>
          <a:ext cx="2915837" cy="419937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ctr" defTabSz="889000">
            <a:lnSpc>
              <a:spcPct val="90000"/>
            </a:lnSpc>
            <a:spcBef>
              <a:spcPct val="0"/>
            </a:spcBef>
            <a:spcAft>
              <a:spcPct val="15000"/>
            </a:spcAft>
            <a:buNone/>
          </a:pPr>
          <a:r>
            <a:rPr lang="en-US" sz="2000" b="1" kern="1200" dirty="0"/>
            <a:t>Identity &amp;Belonging</a:t>
          </a:r>
        </a:p>
        <a:p>
          <a:pPr marL="182880" lvl="1" indent="-182880" algn="l" defTabSz="711200">
            <a:lnSpc>
              <a:spcPct val="90000"/>
            </a:lnSpc>
            <a:spcBef>
              <a:spcPct val="0"/>
            </a:spcBef>
            <a:spcAft>
              <a:spcPct val="15000"/>
            </a:spcAft>
            <a:buChar char="•"/>
          </a:pPr>
          <a:r>
            <a:rPr lang="en-US" sz="1600" kern="1200" dirty="0"/>
            <a:t>Belonging</a:t>
          </a:r>
        </a:p>
        <a:p>
          <a:pPr marL="182880" lvl="1" indent="-182880" algn="l" defTabSz="711200">
            <a:lnSpc>
              <a:spcPct val="90000"/>
            </a:lnSpc>
            <a:spcBef>
              <a:spcPct val="0"/>
            </a:spcBef>
            <a:spcAft>
              <a:spcPct val="15000"/>
            </a:spcAft>
            <a:buChar char="•"/>
          </a:pPr>
          <a:r>
            <a:rPr lang="en-US" sz="1600" kern="1200" dirty="0"/>
            <a:t>Becoming </a:t>
          </a:r>
        </a:p>
        <a:p>
          <a:pPr marL="182880" lvl="1" indent="-182880" algn="l" defTabSz="711200">
            <a:lnSpc>
              <a:spcPct val="90000"/>
            </a:lnSpc>
            <a:spcBef>
              <a:spcPct val="0"/>
            </a:spcBef>
            <a:spcAft>
              <a:spcPct val="15000"/>
            </a:spcAft>
            <a:buChar char="•"/>
          </a:pPr>
          <a:r>
            <a:rPr lang="en-US" sz="1600" kern="1200" dirty="0"/>
            <a:t>Exploring &amp; Discerning</a:t>
          </a:r>
        </a:p>
        <a:p>
          <a:pPr marL="182880" lvl="1" indent="-182880" algn="l" defTabSz="711200">
            <a:lnSpc>
              <a:spcPct val="90000"/>
            </a:lnSpc>
            <a:spcBef>
              <a:spcPct val="0"/>
            </a:spcBef>
            <a:spcAft>
              <a:spcPct val="15000"/>
            </a:spcAft>
            <a:buChar char="•"/>
          </a:pPr>
          <a:r>
            <a:rPr lang="en-US" sz="1600" kern="1200" dirty="0"/>
            <a:t>Interactive &amp; immersive – practices of faith</a:t>
          </a:r>
        </a:p>
        <a:p>
          <a:pPr marL="182880" lvl="1" indent="-182880" algn="l" defTabSz="711200">
            <a:lnSpc>
              <a:spcPct val="90000"/>
            </a:lnSpc>
            <a:spcBef>
              <a:spcPct val="0"/>
            </a:spcBef>
            <a:spcAft>
              <a:spcPct val="15000"/>
            </a:spcAft>
            <a:buChar char="•"/>
          </a:pPr>
          <a:r>
            <a:rPr lang="en-US" sz="1600" kern="1200" dirty="0"/>
            <a:t>Adult guides &amp; mentors</a:t>
          </a:r>
        </a:p>
        <a:p>
          <a:pPr marL="182880" lvl="1" indent="-182880" algn="l" defTabSz="711200">
            <a:lnSpc>
              <a:spcPct val="90000"/>
            </a:lnSpc>
            <a:spcBef>
              <a:spcPct val="0"/>
            </a:spcBef>
            <a:spcAft>
              <a:spcPct val="15000"/>
            </a:spcAft>
            <a:buFont typeface="Arial" panose="020B0604020202020204" pitchFamily="34" charset="0"/>
            <a:buNone/>
          </a:pPr>
          <a:r>
            <a:rPr lang="en-US" sz="1600" kern="1200" dirty="0"/>
            <a:t>Parent education &amp; formation</a:t>
          </a:r>
        </a:p>
        <a:p>
          <a:pPr marL="182880" lvl="1" indent="-182880" algn="l" defTabSz="711200">
            <a:lnSpc>
              <a:spcPct val="90000"/>
            </a:lnSpc>
            <a:spcBef>
              <a:spcPct val="0"/>
            </a:spcBef>
            <a:spcAft>
              <a:spcPct val="15000"/>
            </a:spcAft>
            <a:buFont typeface="Arial" panose="020B0604020202020204" pitchFamily="34" charset="0"/>
            <a:buNone/>
          </a:pPr>
          <a:r>
            <a:rPr lang="en-US" sz="1600" kern="1200" dirty="0"/>
            <a:t>Whole family experiences </a:t>
          </a:r>
        </a:p>
        <a:p>
          <a:pPr marL="182880" lvl="1" indent="-182880" algn="l" defTabSz="711200">
            <a:lnSpc>
              <a:spcPct val="90000"/>
            </a:lnSpc>
            <a:spcBef>
              <a:spcPct val="0"/>
            </a:spcBef>
            <a:spcAft>
              <a:spcPct val="15000"/>
            </a:spcAft>
            <a:buFont typeface="Arial" panose="020B0604020202020204" pitchFamily="34" charset="0"/>
            <a:buNone/>
          </a:pPr>
          <a:r>
            <a:rPr lang="en-US" sz="1600" kern="1200" dirty="0"/>
            <a:t>Intergenerational relationships &amp; faith forming experiences</a:t>
          </a:r>
        </a:p>
      </dsp:txBody>
      <dsp:txXfrm>
        <a:off x="3057425" y="1086008"/>
        <a:ext cx="2745033" cy="3128702"/>
      </dsp:txXfrm>
    </dsp:sp>
    <dsp:sp modelId="{FB1384F6-D4E3-7647-9684-990A50128788}">
      <dsp:nvSpPr>
        <dsp:cNvPr id="0" name=""/>
        <dsp:cNvSpPr/>
      </dsp:nvSpPr>
      <dsp:spPr>
        <a:xfrm>
          <a:off x="3893566" y="-222049"/>
          <a:ext cx="3435035" cy="3435035"/>
        </a:xfrm>
        <a:prstGeom prst="circularArrow">
          <a:avLst>
            <a:gd name="adj1" fmla="val 2089"/>
            <a:gd name="adj2" fmla="val 250787"/>
            <a:gd name="adj3" fmla="val 20290216"/>
            <a:gd name="adj4" fmla="val 13292025"/>
            <a:gd name="adj5" fmla="val 2437"/>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BB5ED5EF-75F0-C643-8481-CCF5E9295F2D}">
      <dsp:nvSpPr>
        <dsp:cNvPr id="0" name=""/>
        <dsp:cNvSpPr/>
      </dsp:nvSpPr>
      <dsp:spPr>
        <a:xfrm>
          <a:off x="3476007" y="408193"/>
          <a:ext cx="1815190" cy="49378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Adolescents</a:t>
          </a:r>
        </a:p>
      </dsp:txBody>
      <dsp:txXfrm>
        <a:off x="3490469" y="422655"/>
        <a:ext cx="1786266" cy="464858"/>
      </dsp:txXfrm>
    </dsp:sp>
    <dsp:sp modelId="{C87CA441-670C-0448-B9E8-8A5B650F63CF}">
      <dsp:nvSpPr>
        <dsp:cNvPr id="0" name=""/>
        <dsp:cNvSpPr/>
      </dsp:nvSpPr>
      <dsp:spPr>
        <a:xfrm>
          <a:off x="6144819" y="563173"/>
          <a:ext cx="2488816" cy="329943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Integrating beliefs and practices into an identity (religious or spiritual)</a:t>
          </a:r>
        </a:p>
        <a:p>
          <a:pPr marL="171450" lvl="1" indent="-171450" algn="l" defTabSz="711200">
            <a:lnSpc>
              <a:spcPct val="90000"/>
            </a:lnSpc>
            <a:spcBef>
              <a:spcPct val="0"/>
            </a:spcBef>
            <a:spcAft>
              <a:spcPct val="15000"/>
            </a:spcAft>
            <a:buChar char="•"/>
          </a:pPr>
          <a:r>
            <a:rPr lang="en-US" sz="1600" kern="1200" dirty="0"/>
            <a:t>Developing personal spiritual practices</a:t>
          </a:r>
        </a:p>
        <a:p>
          <a:pPr marL="171450" lvl="1" indent="-171450" algn="l" defTabSz="711200">
            <a:lnSpc>
              <a:spcPct val="90000"/>
            </a:lnSpc>
            <a:spcBef>
              <a:spcPct val="0"/>
            </a:spcBef>
            <a:spcAft>
              <a:spcPct val="15000"/>
            </a:spcAft>
            <a:buChar char="•"/>
          </a:pPr>
          <a:r>
            <a:rPr lang="en-US" sz="1600" kern="1200" dirty="0"/>
            <a:t>Developing a way of life and faith practices</a:t>
          </a:r>
        </a:p>
        <a:p>
          <a:pPr marL="171450" lvl="1" indent="-171450" algn="l" defTabSz="711200">
            <a:lnSpc>
              <a:spcPct val="90000"/>
            </a:lnSpc>
            <a:spcBef>
              <a:spcPct val="0"/>
            </a:spcBef>
            <a:spcAft>
              <a:spcPct val="15000"/>
            </a:spcAft>
            <a:buChar char="•"/>
          </a:pPr>
          <a:r>
            <a:rPr lang="en-US" sz="1600" kern="1200" dirty="0"/>
            <a:t>Engaging in justice &amp; service</a:t>
          </a:r>
        </a:p>
        <a:p>
          <a:pPr marL="171450" lvl="1" indent="-171450" algn="l" defTabSz="711200">
            <a:lnSpc>
              <a:spcPct val="90000"/>
            </a:lnSpc>
            <a:spcBef>
              <a:spcPct val="0"/>
            </a:spcBef>
            <a:spcAft>
              <a:spcPct val="15000"/>
            </a:spcAft>
            <a:buChar char="•"/>
          </a:pPr>
          <a:r>
            <a:rPr lang="en-US" sz="1600" kern="1200" dirty="0"/>
            <a:t>Finding a community to belong to</a:t>
          </a:r>
        </a:p>
      </dsp:txBody>
      <dsp:txXfrm>
        <a:off x="6217714" y="636068"/>
        <a:ext cx="2343026" cy="2446623"/>
      </dsp:txXfrm>
    </dsp:sp>
    <dsp:sp modelId="{8B9AB9AF-87BC-3948-822F-7328B88B4958}">
      <dsp:nvSpPr>
        <dsp:cNvPr id="0" name=""/>
        <dsp:cNvSpPr/>
      </dsp:nvSpPr>
      <dsp:spPr>
        <a:xfrm>
          <a:off x="6818330" y="3685344"/>
          <a:ext cx="1815190" cy="39966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Young Adults (20s)</a:t>
          </a:r>
        </a:p>
      </dsp:txBody>
      <dsp:txXfrm>
        <a:off x="6830036" y="3697050"/>
        <a:ext cx="1791778" cy="3762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AA270-BC27-8340-9DF7-8ABDAEC87270}">
      <dsp:nvSpPr>
        <dsp:cNvPr id="0" name=""/>
        <dsp:cNvSpPr/>
      </dsp:nvSpPr>
      <dsp:spPr>
        <a:xfrm>
          <a:off x="2121" y="620027"/>
          <a:ext cx="1565564" cy="149263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Encourage</a:t>
          </a:r>
        </a:p>
        <a:p>
          <a:pPr marL="171450" lvl="1" indent="-171450" algn="l" defTabSz="800100">
            <a:lnSpc>
              <a:spcPct val="90000"/>
            </a:lnSpc>
            <a:spcBef>
              <a:spcPct val="0"/>
            </a:spcBef>
            <a:spcAft>
              <a:spcPct val="15000"/>
            </a:spcAft>
            <a:buChar char="•"/>
          </a:pPr>
          <a:r>
            <a:rPr lang="en-US" sz="1800" kern="1200" dirty="0"/>
            <a:t>Equip</a:t>
          </a:r>
        </a:p>
        <a:p>
          <a:pPr marL="171450" lvl="1" indent="-171450" algn="l" defTabSz="800100">
            <a:lnSpc>
              <a:spcPct val="90000"/>
            </a:lnSpc>
            <a:spcBef>
              <a:spcPct val="0"/>
            </a:spcBef>
            <a:spcAft>
              <a:spcPct val="15000"/>
            </a:spcAft>
            <a:buChar char="•"/>
          </a:pPr>
          <a:r>
            <a:rPr lang="en-US" sz="1800" kern="1200" dirty="0"/>
            <a:t>Engage </a:t>
          </a:r>
        </a:p>
      </dsp:txBody>
      <dsp:txXfrm>
        <a:off x="36471" y="654377"/>
        <a:ext cx="1496864" cy="1104085"/>
      </dsp:txXfrm>
    </dsp:sp>
    <dsp:sp modelId="{BED764C3-B2F1-4945-9987-82534E617405}">
      <dsp:nvSpPr>
        <dsp:cNvPr id="0" name=""/>
        <dsp:cNvSpPr/>
      </dsp:nvSpPr>
      <dsp:spPr>
        <a:xfrm>
          <a:off x="841589" y="883360"/>
          <a:ext cx="1940594" cy="1940594"/>
        </a:xfrm>
        <a:prstGeom prst="leftCircularArrow">
          <a:avLst>
            <a:gd name="adj1" fmla="val 4250"/>
            <a:gd name="adj2" fmla="val 536914"/>
            <a:gd name="adj3" fmla="val 2312486"/>
            <a:gd name="adj4" fmla="val 9024550"/>
            <a:gd name="adj5" fmla="val 495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DD04E1-E2EF-2C43-95D5-34CEE192048B}">
      <dsp:nvSpPr>
        <dsp:cNvPr id="0" name=""/>
        <dsp:cNvSpPr/>
      </dsp:nvSpPr>
      <dsp:spPr>
        <a:xfrm>
          <a:off x="350024" y="1735277"/>
          <a:ext cx="1391613" cy="5533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Young Children</a:t>
          </a:r>
        </a:p>
      </dsp:txBody>
      <dsp:txXfrm>
        <a:off x="366232" y="1751485"/>
        <a:ext cx="1359197" cy="520982"/>
      </dsp:txXfrm>
    </dsp:sp>
    <dsp:sp modelId="{4F4545E9-C735-4F45-B793-95517853D2F2}">
      <dsp:nvSpPr>
        <dsp:cNvPr id="0" name=""/>
        <dsp:cNvSpPr/>
      </dsp:nvSpPr>
      <dsp:spPr>
        <a:xfrm>
          <a:off x="2134350" y="614771"/>
          <a:ext cx="1565564" cy="150021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Encourage</a:t>
          </a:r>
        </a:p>
        <a:p>
          <a:pPr marL="171450" lvl="1" indent="-171450" algn="l" defTabSz="800100">
            <a:lnSpc>
              <a:spcPct val="90000"/>
            </a:lnSpc>
            <a:spcBef>
              <a:spcPct val="0"/>
            </a:spcBef>
            <a:spcAft>
              <a:spcPct val="15000"/>
            </a:spcAft>
            <a:buChar char="•"/>
          </a:pPr>
          <a:r>
            <a:rPr lang="en-US" sz="1800" kern="1200"/>
            <a:t>Equip</a:t>
          </a:r>
          <a:endParaRPr lang="en-US" sz="1800" kern="1200" dirty="0"/>
        </a:p>
        <a:p>
          <a:pPr marL="171450" lvl="1" indent="-171450" algn="l" defTabSz="800100">
            <a:lnSpc>
              <a:spcPct val="90000"/>
            </a:lnSpc>
            <a:spcBef>
              <a:spcPct val="0"/>
            </a:spcBef>
            <a:spcAft>
              <a:spcPct val="15000"/>
            </a:spcAft>
            <a:buChar char="•"/>
          </a:pPr>
          <a:r>
            <a:rPr lang="en-US" sz="1800" kern="1200" dirty="0"/>
            <a:t>Engage </a:t>
          </a:r>
        </a:p>
      </dsp:txBody>
      <dsp:txXfrm>
        <a:off x="2168874" y="970770"/>
        <a:ext cx="1496516" cy="1109692"/>
      </dsp:txXfrm>
    </dsp:sp>
    <dsp:sp modelId="{B53384E2-30F9-F540-AE15-A0F90FF0A4E7}">
      <dsp:nvSpPr>
        <dsp:cNvPr id="0" name=""/>
        <dsp:cNvSpPr/>
      </dsp:nvSpPr>
      <dsp:spPr>
        <a:xfrm>
          <a:off x="2960755" y="-143331"/>
          <a:ext cx="2140639" cy="2140639"/>
        </a:xfrm>
        <a:prstGeom prst="circularArrow">
          <a:avLst>
            <a:gd name="adj1" fmla="val 3853"/>
            <a:gd name="adj2" fmla="val 482074"/>
            <a:gd name="adj3" fmla="val 19342477"/>
            <a:gd name="adj4" fmla="val 12575573"/>
            <a:gd name="adj5" fmla="val 4495"/>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304CC535-CD3C-3443-8F82-568F1FA60F85}">
      <dsp:nvSpPr>
        <dsp:cNvPr id="0" name=""/>
        <dsp:cNvSpPr/>
      </dsp:nvSpPr>
      <dsp:spPr>
        <a:xfrm>
          <a:off x="2482253" y="442548"/>
          <a:ext cx="1391613" cy="553398"/>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Older Children</a:t>
          </a:r>
        </a:p>
      </dsp:txBody>
      <dsp:txXfrm>
        <a:off x="2498461" y="458756"/>
        <a:ext cx="1359197" cy="520982"/>
      </dsp:txXfrm>
    </dsp:sp>
    <dsp:sp modelId="{F0A6CBC8-DA43-294E-ADC8-05B595A90532}">
      <dsp:nvSpPr>
        <dsp:cNvPr id="0" name=""/>
        <dsp:cNvSpPr/>
      </dsp:nvSpPr>
      <dsp:spPr>
        <a:xfrm>
          <a:off x="4266579" y="620552"/>
          <a:ext cx="1565564" cy="14915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Encourage</a:t>
          </a:r>
        </a:p>
        <a:p>
          <a:pPr marL="171450" lvl="1" indent="-171450" algn="l" defTabSz="800100">
            <a:lnSpc>
              <a:spcPct val="90000"/>
            </a:lnSpc>
            <a:spcBef>
              <a:spcPct val="0"/>
            </a:spcBef>
            <a:spcAft>
              <a:spcPct val="15000"/>
            </a:spcAft>
            <a:buChar char="•"/>
          </a:pPr>
          <a:r>
            <a:rPr lang="en-US" sz="1800" kern="1200"/>
            <a:t>Equip</a:t>
          </a:r>
          <a:endParaRPr lang="en-US" sz="1800" kern="1200" dirty="0"/>
        </a:p>
        <a:p>
          <a:pPr marL="171450" lvl="1" indent="-171450" algn="l" defTabSz="800100">
            <a:lnSpc>
              <a:spcPct val="90000"/>
            </a:lnSpc>
            <a:spcBef>
              <a:spcPct val="0"/>
            </a:spcBef>
            <a:spcAft>
              <a:spcPct val="15000"/>
            </a:spcAft>
            <a:buChar char="•"/>
          </a:pPr>
          <a:r>
            <a:rPr lang="en-US" sz="1800" kern="1200" dirty="0"/>
            <a:t>Engage </a:t>
          </a:r>
        </a:p>
      </dsp:txBody>
      <dsp:txXfrm>
        <a:off x="4300904" y="654877"/>
        <a:ext cx="1496914" cy="1103303"/>
      </dsp:txXfrm>
    </dsp:sp>
    <dsp:sp modelId="{5A246202-A550-494C-A654-F20907B3375E}">
      <dsp:nvSpPr>
        <dsp:cNvPr id="0" name=""/>
        <dsp:cNvSpPr/>
      </dsp:nvSpPr>
      <dsp:spPr>
        <a:xfrm>
          <a:off x="5106050" y="883362"/>
          <a:ext cx="1940594" cy="1940594"/>
        </a:xfrm>
        <a:prstGeom prst="leftCircularArrow">
          <a:avLst>
            <a:gd name="adj1" fmla="val 4250"/>
            <a:gd name="adj2" fmla="val 536914"/>
            <a:gd name="adj3" fmla="val 2312511"/>
            <a:gd name="adj4" fmla="val 9024575"/>
            <a:gd name="adj5" fmla="val 4958"/>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4EF30B0E-8F40-FB4E-8D5E-CE778710B4C8}">
      <dsp:nvSpPr>
        <dsp:cNvPr id="0" name=""/>
        <dsp:cNvSpPr/>
      </dsp:nvSpPr>
      <dsp:spPr>
        <a:xfrm>
          <a:off x="4614482" y="1735273"/>
          <a:ext cx="1391613" cy="553398"/>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Young Adolescents </a:t>
          </a:r>
        </a:p>
      </dsp:txBody>
      <dsp:txXfrm>
        <a:off x="4630690" y="1751481"/>
        <a:ext cx="1359197" cy="520982"/>
      </dsp:txXfrm>
    </dsp:sp>
    <dsp:sp modelId="{FC63F893-807D-7D49-9C23-B768F1A0EC27}">
      <dsp:nvSpPr>
        <dsp:cNvPr id="0" name=""/>
        <dsp:cNvSpPr/>
      </dsp:nvSpPr>
      <dsp:spPr>
        <a:xfrm>
          <a:off x="6398808" y="613725"/>
          <a:ext cx="1565564" cy="15022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a:t>Encourage</a:t>
          </a:r>
          <a:endParaRPr lang="en-US" sz="1800" kern="1200" dirty="0"/>
        </a:p>
        <a:p>
          <a:pPr marL="171450" lvl="1" indent="-171450" algn="l" defTabSz="800100">
            <a:lnSpc>
              <a:spcPct val="90000"/>
            </a:lnSpc>
            <a:spcBef>
              <a:spcPct val="0"/>
            </a:spcBef>
            <a:spcAft>
              <a:spcPct val="15000"/>
            </a:spcAft>
            <a:buChar char="•"/>
          </a:pPr>
          <a:r>
            <a:rPr lang="en-US" sz="1800" kern="1200"/>
            <a:t>Equip</a:t>
          </a:r>
          <a:endParaRPr lang="en-US" sz="1800" kern="1200" dirty="0"/>
        </a:p>
        <a:p>
          <a:pPr marL="171450" lvl="1" indent="-171450" algn="l" defTabSz="800100">
            <a:lnSpc>
              <a:spcPct val="90000"/>
            </a:lnSpc>
            <a:spcBef>
              <a:spcPct val="0"/>
            </a:spcBef>
            <a:spcAft>
              <a:spcPct val="15000"/>
            </a:spcAft>
            <a:buChar char="•"/>
          </a:pPr>
          <a:r>
            <a:rPr lang="en-US" sz="1800" kern="1200" dirty="0"/>
            <a:t>Engage </a:t>
          </a:r>
        </a:p>
      </dsp:txBody>
      <dsp:txXfrm>
        <a:off x="6433380" y="970217"/>
        <a:ext cx="1496420" cy="1111230"/>
      </dsp:txXfrm>
    </dsp:sp>
    <dsp:sp modelId="{482BB67F-6A11-7B47-9E59-7C46CF0DE255}">
      <dsp:nvSpPr>
        <dsp:cNvPr id="0" name=""/>
        <dsp:cNvSpPr/>
      </dsp:nvSpPr>
      <dsp:spPr>
        <a:xfrm>
          <a:off x="6746711" y="442541"/>
          <a:ext cx="1391613" cy="55339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Older Adolescents  </a:t>
          </a:r>
        </a:p>
      </dsp:txBody>
      <dsp:txXfrm>
        <a:off x="6762919" y="458749"/>
        <a:ext cx="1359197" cy="52098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AA270-BC27-8340-9DF7-8ABDAEC87270}">
      <dsp:nvSpPr>
        <dsp:cNvPr id="0" name=""/>
        <dsp:cNvSpPr/>
      </dsp:nvSpPr>
      <dsp:spPr>
        <a:xfrm>
          <a:off x="85991" y="553162"/>
          <a:ext cx="1739194" cy="14434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Family @ Home + Church + School</a:t>
          </a:r>
        </a:p>
        <a:p>
          <a:pPr marL="114300" lvl="1" indent="-114300" algn="l" defTabSz="622300">
            <a:lnSpc>
              <a:spcPct val="90000"/>
            </a:lnSpc>
            <a:spcBef>
              <a:spcPct val="0"/>
            </a:spcBef>
            <a:spcAft>
              <a:spcPct val="15000"/>
            </a:spcAft>
            <a:buChar char="•"/>
          </a:pPr>
          <a:r>
            <a:rPr lang="en-US" sz="1400" kern="1200" dirty="0"/>
            <a:t>Intergenerational </a:t>
          </a:r>
        </a:p>
        <a:p>
          <a:pPr marL="114300" lvl="1" indent="-114300" algn="l" defTabSz="622300">
            <a:lnSpc>
              <a:spcPct val="90000"/>
            </a:lnSpc>
            <a:spcBef>
              <a:spcPct val="0"/>
            </a:spcBef>
            <a:spcAft>
              <a:spcPct val="15000"/>
            </a:spcAft>
            <a:buChar char="•"/>
          </a:pPr>
          <a:r>
            <a:rPr lang="en-US" sz="1400" kern="1200" dirty="0"/>
            <a:t>Age-specific</a:t>
          </a:r>
        </a:p>
      </dsp:txBody>
      <dsp:txXfrm>
        <a:off x="119209" y="586380"/>
        <a:ext cx="1672758" cy="1067693"/>
      </dsp:txXfrm>
    </dsp:sp>
    <dsp:sp modelId="{BED764C3-B2F1-4945-9987-82534E617405}">
      <dsp:nvSpPr>
        <dsp:cNvPr id="0" name=""/>
        <dsp:cNvSpPr/>
      </dsp:nvSpPr>
      <dsp:spPr>
        <a:xfrm>
          <a:off x="906588" y="523392"/>
          <a:ext cx="2265141" cy="2265141"/>
        </a:xfrm>
        <a:prstGeom prst="leftCircularArrow">
          <a:avLst>
            <a:gd name="adj1" fmla="val 3997"/>
            <a:gd name="adj2" fmla="val 501904"/>
            <a:gd name="adj3" fmla="val 2277415"/>
            <a:gd name="adj4" fmla="val 9024489"/>
            <a:gd name="adj5" fmla="val 466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DD04E1-E2EF-2C43-95D5-34CEE192048B}">
      <dsp:nvSpPr>
        <dsp:cNvPr id="0" name=""/>
        <dsp:cNvSpPr/>
      </dsp:nvSpPr>
      <dsp:spPr>
        <a:xfrm>
          <a:off x="466733" y="1631653"/>
          <a:ext cx="1345744" cy="5351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Young Children</a:t>
          </a:r>
        </a:p>
      </dsp:txBody>
      <dsp:txXfrm>
        <a:off x="482407" y="1647327"/>
        <a:ext cx="1314396" cy="503810"/>
      </dsp:txXfrm>
    </dsp:sp>
    <dsp:sp modelId="{4F4545E9-C735-4F45-B793-95517853D2F2}">
      <dsp:nvSpPr>
        <dsp:cNvPr id="0" name=""/>
        <dsp:cNvSpPr/>
      </dsp:nvSpPr>
      <dsp:spPr>
        <a:xfrm>
          <a:off x="2311927" y="551771"/>
          <a:ext cx="1909621" cy="144343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Family @ Home + Church + School</a:t>
          </a:r>
        </a:p>
        <a:p>
          <a:pPr marL="114300" lvl="1" indent="-114300" algn="l" defTabSz="622300">
            <a:lnSpc>
              <a:spcPct val="90000"/>
            </a:lnSpc>
            <a:spcBef>
              <a:spcPct val="0"/>
            </a:spcBef>
            <a:spcAft>
              <a:spcPct val="15000"/>
            </a:spcAft>
            <a:buChar char="•"/>
          </a:pPr>
          <a:r>
            <a:rPr lang="en-US" sz="1400" kern="1200" dirty="0"/>
            <a:t>Intergenerational</a:t>
          </a:r>
        </a:p>
        <a:p>
          <a:pPr marL="114300" lvl="1" indent="-114300" algn="l" defTabSz="622300">
            <a:lnSpc>
              <a:spcPct val="90000"/>
            </a:lnSpc>
            <a:spcBef>
              <a:spcPct val="0"/>
            </a:spcBef>
            <a:spcAft>
              <a:spcPct val="15000"/>
            </a:spcAft>
            <a:buChar char="•"/>
          </a:pPr>
          <a:r>
            <a:rPr lang="en-US" sz="1400" kern="1200" dirty="0"/>
            <a:t>Age-specific</a:t>
          </a:r>
        </a:p>
      </dsp:txBody>
      <dsp:txXfrm>
        <a:off x="2345145" y="894297"/>
        <a:ext cx="1843185" cy="1067693"/>
      </dsp:txXfrm>
    </dsp:sp>
    <dsp:sp modelId="{B53384E2-30F9-F540-AE15-A0F90FF0A4E7}">
      <dsp:nvSpPr>
        <dsp:cNvPr id="0" name=""/>
        <dsp:cNvSpPr/>
      </dsp:nvSpPr>
      <dsp:spPr>
        <a:xfrm>
          <a:off x="3209290" y="-272937"/>
          <a:ext cx="2394650" cy="2394650"/>
        </a:xfrm>
        <a:prstGeom prst="circularArrow">
          <a:avLst>
            <a:gd name="adj1" fmla="val 3781"/>
            <a:gd name="adj2" fmla="val 472290"/>
            <a:gd name="adj3" fmla="val 19352206"/>
            <a:gd name="adj4" fmla="val 12575517"/>
            <a:gd name="adj5" fmla="val 4411"/>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304CC535-CD3C-3443-8F82-568F1FA60F85}">
      <dsp:nvSpPr>
        <dsp:cNvPr id="0" name=""/>
        <dsp:cNvSpPr/>
      </dsp:nvSpPr>
      <dsp:spPr>
        <a:xfrm>
          <a:off x="2777882" y="381560"/>
          <a:ext cx="1345744" cy="535158"/>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Older Children</a:t>
          </a:r>
        </a:p>
      </dsp:txBody>
      <dsp:txXfrm>
        <a:off x="2793556" y="397234"/>
        <a:ext cx="1314396" cy="503810"/>
      </dsp:txXfrm>
    </dsp:sp>
    <dsp:sp modelId="{F0A6CBC8-DA43-294E-ADC8-05B595A90532}">
      <dsp:nvSpPr>
        <dsp:cNvPr id="0" name=""/>
        <dsp:cNvSpPr/>
      </dsp:nvSpPr>
      <dsp:spPr>
        <a:xfrm>
          <a:off x="4652688" y="553671"/>
          <a:ext cx="1739194" cy="144241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Family @ Home + Church + School </a:t>
          </a:r>
        </a:p>
        <a:p>
          <a:pPr marL="114300" lvl="1" indent="-114300" algn="l" defTabSz="622300">
            <a:lnSpc>
              <a:spcPct val="90000"/>
            </a:lnSpc>
            <a:spcBef>
              <a:spcPct val="0"/>
            </a:spcBef>
            <a:spcAft>
              <a:spcPct val="15000"/>
            </a:spcAft>
            <a:buChar char="•"/>
          </a:pPr>
          <a:r>
            <a:rPr lang="en-US" sz="1400" kern="1200" dirty="0"/>
            <a:t>Intergenerational</a:t>
          </a:r>
        </a:p>
        <a:p>
          <a:pPr marL="114300" lvl="1" indent="-114300" algn="l" defTabSz="622300">
            <a:lnSpc>
              <a:spcPct val="90000"/>
            </a:lnSpc>
            <a:spcBef>
              <a:spcPct val="0"/>
            </a:spcBef>
            <a:spcAft>
              <a:spcPct val="15000"/>
            </a:spcAft>
            <a:buChar char="•"/>
          </a:pPr>
          <a:r>
            <a:rPr lang="en-US" sz="1400" kern="1200" dirty="0"/>
            <a:t>Age-specific</a:t>
          </a:r>
        </a:p>
      </dsp:txBody>
      <dsp:txXfrm>
        <a:off x="4685882" y="586865"/>
        <a:ext cx="1672806" cy="1066936"/>
      </dsp:txXfrm>
    </dsp:sp>
    <dsp:sp modelId="{5A246202-A550-494C-A654-F20907B3375E}">
      <dsp:nvSpPr>
        <dsp:cNvPr id="0" name=""/>
        <dsp:cNvSpPr/>
      </dsp:nvSpPr>
      <dsp:spPr>
        <a:xfrm>
          <a:off x="5482430" y="628018"/>
          <a:ext cx="2125082" cy="2125082"/>
        </a:xfrm>
        <a:prstGeom prst="leftCircularArrow">
          <a:avLst>
            <a:gd name="adj1" fmla="val 4261"/>
            <a:gd name="adj2" fmla="val 538420"/>
            <a:gd name="adj3" fmla="val 2314006"/>
            <a:gd name="adj4" fmla="val 9024565"/>
            <a:gd name="adj5" fmla="val 4971"/>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4EF30B0E-8F40-FB4E-8D5E-CE778710B4C8}">
      <dsp:nvSpPr>
        <dsp:cNvPr id="0" name=""/>
        <dsp:cNvSpPr/>
      </dsp:nvSpPr>
      <dsp:spPr>
        <a:xfrm>
          <a:off x="5033430" y="1631649"/>
          <a:ext cx="1345744" cy="535158"/>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Young Adolescents </a:t>
          </a:r>
        </a:p>
      </dsp:txBody>
      <dsp:txXfrm>
        <a:off x="5049104" y="1647323"/>
        <a:ext cx="1314396" cy="503810"/>
      </dsp:txXfrm>
    </dsp:sp>
    <dsp:sp modelId="{FC63F893-807D-7D49-9C23-B768F1A0EC27}">
      <dsp:nvSpPr>
        <dsp:cNvPr id="0" name=""/>
        <dsp:cNvSpPr/>
      </dsp:nvSpPr>
      <dsp:spPr>
        <a:xfrm>
          <a:off x="6842046" y="547068"/>
          <a:ext cx="1739194" cy="145277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Family @ Home + Church + School</a:t>
          </a:r>
        </a:p>
        <a:p>
          <a:pPr marL="114300" lvl="1" indent="-114300" algn="l" defTabSz="622300">
            <a:lnSpc>
              <a:spcPct val="90000"/>
            </a:lnSpc>
            <a:spcBef>
              <a:spcPct val="0"/>
            </a:spcBef>
            <a:spcAft>
              <a:spcPct val="15000"/>
            </a:spcAft>
            <a:buChar char="•"/>
          </a:pPr>
          <a:r>
            <a:rPr lang="en-US" sz="1400" kern="1200" dirty="0"/>
            <a:t>Intergenerational</a:t>
          </a:r>
        </a:p>
        <a:p>
          <a:pPr marL="114300" lvl="1" indent="-114300" algn="l" defTabSz="622300">
            <a:lnSpc>
              <a:spcPct val="90000"/>
            </a:lnSpc>
            <a:spcBef>
              <a:spcPct val="0"/>
            </a:spcBef>
            <a:spcAft>
              <a:spcPct val="15000"/>
            </a:spcAft>
            <a:buChar char="•"/>
          </a:pPr>
          <a:r>
            <a:rPr lang="en-US" sz="1400" kern="1200" dirty="0"/>
            <a:t>Age-specific</a:t>
          </a:r>
        </a:p>
      </dsp:txBody>
      <dsp:txXfrm>
        <a:off x="6875478" y="891809"/>
        <a:ext cx="1672330" cy="1074604"/>
      </dsp:txXfrm>
    </dsp:sp>
    <dsp:sp modelId="{482BB67F-6A11-7B47-9E59-7C46CF0DE255}">
      <dsp:nvSpPr>
        <dsp:cNvPr id="0" name=""/>
        <dsp:cNvSpPr/>
      </dsp:nvSpPr>
      <dsp:spPr>
        <a:xfrm>
          <a:off x="7259366" y="381526"/>
          <a:ext cx="1345744" cy="53515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Older Adolescents  </a:t>
          </a:r>
        </a:p>
      </dsp:txBody>
      <dsp:txXfrm>
        <a:off x="7275040" y="397200"/>
        <a:ext cx="1314396" cy="5038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59EA6-4FD0-304A-965E-725B92410C8C}">
      <dsp:nvSpPr>
        <dsp:cNvPr id="0" name=""/>
        <dsp:cNvSpPr/>
      </dsp:nvSpPr>
      <dsp:spPr>
        <a:xfrm>
          <a:off x="971" y="158870"/>
          <a:ext cx="1727601" cy="1057328"/>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b="0" kern="1200" dirty="0"/>
            <a:t>Preparing</a:t>
          </a:r>
        </a:p>
      </dsp:txBody>
      <dsp:txXfrm>
        <a:off x="971" y="158870"/>
        <a:ext cx="1727601" cy="704885"/>
      </dsp:txXfrm>
    </dsp:sp>
    <dsp:sp modelId="{F652A58A-4EA8-794D-8910-C5E1F4F143AD}">
      <dsp:nvSpPr>
        <dsp:cNvPr id="0" name=""/>
        <dsp:cNvSpPr/>
      </dsp:nvSpPr>
      <dsp:spPr>
        <a:xfrm>
          <a:off x="175777" y="1023237"/>
          <a:ext cx="2100193" cy="335923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What types of experiences, programming, activities, and resources will you develop to prepare people for the event? </a:t>
          </a:r>
        </a:p>
        <a:p>
          <a:pPr marL="114300" lvl="1" indent="-114300" algn="l" defTabSz="666750">
            <a:lnSpc>
              <a:spcPct val="90000"/>
            </a:lnSpc>
            <a:spcBef>
              <a:spcPct val="0"/>
            </a:spcBef>
            <a:spcAft>
              <a:spcPct val="15000"/>
            </a:spcAft>
            <a:buChar char="•"/>
          </a:pPr>
          <a:r>
            <a:rPr lang="en-US" sz="1500" kern="1200" dirty="0"/>
            <a:t>Physical and online settings </a:t>
          </a:r>
        </a:p>
        <a:p>
          <a:pPr marL="114300" lvl="1" indent="-114300" algn="l" defTabSz="666750">
            <a:lnSpc>
              <a:spcPct val="90000"/>
            </a:lnSpc>
            <a:spcBef>
              <a:spcPct val="0"/>
            </a:spcBef>
            <a:spcAft>
              <a:spcPct val="15000"/>
            </a:spcAft>
            <a:buChar char="•"/>
          </a:pPr>
          <a:r>
            <a:rPr lang="en-US" sz="1500" kern="1200" dirty="0"/>
            <a:t>Independent, small group, large group</a:t>
          </a:r>
        </a:p>
        <a:p>
          <a:pPr marL="114300" lvl="1" indent="-114300" algn="l" defTabSz="666750">
            <a:lnSpc>
              <a:spcPct val="90000"/>
            </a:lnSpc>
            <a:spcBef>
              <a:spcPct val="0"/>
            </a:spcBef>
            <a:spcAft>
              <a:spcPct val="15000"/>
            </a:spcAft>
            <a:buChar char="•"/>
          </a:pPr>
          <a:r>
            <a:rPr lang="en-US" sz="1500" kern="1200" dirty="0"/>
            <a:t>Online playlists</a:t>
          </a:r>
        </a:p>
      </dsp:txBody>
      <dsp:txXfrm>
        <a:off x="237290" y="1084750"/>
        <a:ext cx="1977167" cy="3236210"/>
      </dsp:txXfrm>
    </dsp:sp>
    <dsp:sp modelId="{D4D0BEAF-9C17-6F4E-81D7-F30B24694092}">
      <dsp:nvSpPr>
        <dsp:cNvPr id="0" name=""/>
        <dsp:cNvSpPr/>
      </dsp:nvSpPr>
      <dsp:spPr>
        <a:xfrm rot="21561361">
          <a:off x="2037024" y="279400"/>
          <a:ext cx="654002" cy="43012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2037028" y="366149"/>
        <a:ext cx="524965" cy="258074"/>
      </dsp:txXfrm>
    </dsp:sp>
    <dsp:sp modelId="{903BB4D4-035A-8A4B-BCC4-387AA4BB252F}">
      <dsp:nvSpPr>
        <dsp:cNvPr id="0" name=""/>
        <dsp:cNvSpPr/>
      </dsp:nvSpPr>
      <dsp:spPr>
        <a:xfrm>
          <a:off x="2962461" y="134216"/>
          <a:ext cx="2004968" cy="1026749"/>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b="0" kern="1200" dirty="0"/>
            <a:t>Experiencing</a:t>
          </a:r>
        </a:p>
      </dsp:txBody>
      <dsp:txXfrm>
        <a:off x="2962461" y="134216"/>
        <a:ext cx="2004968" cy="684499"/>
      </dsp:txXfrm>
    </dsp:sp>
    <dsp:sp modelId="{81B9E74A-693A-B141-992F-B5BC49893346}">
      <dsp:nvSpPr>
        <dsp:cNvPr id="0" name=""/>
        <dsp:cNvSpPr/>
      </dsp:nvSpPr>
      <dsp:spPr>
        <a:xfrm>
          <a:off x="3200040" y="1030984"/>
          <a:ext cx="2111802" cy="3249837"/>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How will you design the event or utilize an existing event? </a:t>
          </a:r>
        </a:p>
        <a:p>
          <a:pPr marL="114300" lvl="1" indent="-114300" algn="l" defTabSz="666750">
            <a:lnSpc>
              <a:spcPct val="90000"/>
            </a:lnSpc>
            <a:spcBef>
              <a:spcPct val="0"/>
            </a:spcBef>
            <a:spcAft>
              <a:spcPct val="15000"/>
            </a:spcAft>
            <a:buChar char="•"/>
          </a:pPr>
          <a:r>
            <a:rPr lang="en-US" sz="1500" kern="1200" dirty="0"/>
            <a:t>How will you facilitate or guide people’s experience of the event?</a:t>
          </a:r>
        </a:p>
        <a:p>
          <a:pPr marL="114300" lvl="1" indent="-114300" algn="l" defTabSz="666750">
            <a:lnSpc>
              <a:spcPct val="90000"/>
            </a:lnSpc>
            <a:spcBef>
              <a:spcPct val="0"/>
            </a:spcBef>
            <a:spcAft>
              <a:spcPct val="15000"/>
            </a:spcAft>
            <a:buNone/>
          </a:pPr>
          <a:r>
            <a:rPr lang="en-US" sz="1500" kern="1200" dirty="0"/>
            <a:t>Type of Experiences: sacraments, Sunday worship, Church year, family programs, parent programs, etc. </a:t>
          </a:r>
        </a:p>
      </dsp:txBody>
      <dsp:txXfrm>
        <a:off x="3261893" y="1092837"/>
        <a:ext cx="1988096" cy="3126131"/>
      </dsp:txXfrm>
    </dsp:sp>
    <dsp:sp modelId="{F330B9F8-CA94-9546-A7D8-48A8F737FF7D}">
      <dsp:nvSpPr>
        <dsp:cNvPr id="0" name=""/>
        <dsp:cNvSpPr/>
      </dsp:nvSpPr>
      <dsp:spPr>
        <a:xfrm rot="9872">
          <a:off x="5242681" y="265912"/>
          <a:ext cx="583537" cy="43012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242681" y="351751"/>
        <a:ext cx="454500" cy="258074"/>
      </dsp:txXfrm>
    </dsp:sp>
    <dsp:sp modelId="{D7CB8B83-CB94-D643-BAB2-B20E1634AECF}">
      <dsp:nvSpPr>
        <dsp:cNvPr id="0" name=""/>
        <dsp:cNvSpPr/>
      </dsp:nvSpPr>
      <dsp:spPr>
        <a:xfrm>
          <a:off x="6068439" y="149224"/>
          <a:ext cx="1727601" cy="100729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b="0" kern="1200" dirty="0"/>
            <a:t>Living</a:t>
          </a:r>
        </a:p>
      </dsp:txBody>
      <dsp:txXfrm>
        <a:off x="6068439" y="149224"/>
        <a:ext cx="1727601" cy="671526"/>
      </dsp:txXfrm>
    </dsp:sp>
    <dsp:sp modelId="{BBBF81FD-88E1-C04F-947E-06BE49D30EB7}">
      <dsp:nvSpPr>
        <dsp:cNvPr id="0" name=""/>
        <dsp:cNvSpPr/>
      </dsp:nvSpPr>
      <dsp:spPr>
        <a:xfrm>
          <a:off x="6206396" y="1047510"/>
          <a:ext cx="2012673" cy="348827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How will you sustain/extend the event? </a:t>
          </a:r>
        </a:p>
        <a:p>
          <a:pPr marL="114300" lvl="1" indent="-114300" algn="l" defTabSz="666750">
            <a:lnSpc>
              <a:spcPct val="90000"/>
            </a:lnSpc>
            <a:spcBef>
              <a:spcPct val="0"/>
            </a:spcBef>
            <a:spcAft>
              <a:spcPct val="15000"/>
            </a:spcAft>
            <a:buChar char="•"/>
          </a:pPr>
          <a:r>
            <a:rPr lang="en-US" sz="1500" kern="1200" dirty="0"/>
            <a:t>What types of experiences, programs, activities, and  resources will you offer people? </a:t>
          </a:r>
        </a:p>
        <a:p>
          <a:pPr marL="114300" lvl="1" indent="-114300" algn="l" defTabSz="666750">
            <a:lnSpc>
              <a:spcPct val="90000"/>
            </a:lnSpc>
            <a:spcBef>
              <a:spcPct val="0"/>
            </a:spcBef>
            <a:spcAft>
              <a:spcPct val="15000"/>
            </a:spcAft>
            <a:buChar char="•"/>
          </a:pPr>
          <a:r>
            <a:rPr lang="en-US" sz="1500" kern="1200" dirty="0"/>
            <a:t>Physical and online settings </a:t>
          </a:r>
        </a:p>
        <a:p>
          <a:pPr marL="114300" lvl="1" indent="-114300" algn="l" defTabSz="666750">
            <a:lnSpc>
              <a:spcPct val="90000"/>
            </a:lnSpc>
            <a:spcBef>
              <a:spcPct val="0"/>
            </a:spcBef>
            <a:spcAft>
              <a:spcPct val="15000"/>
            </a:spcAft>
            <a:buChar char="•"/>
          </a:pPr>
          <a:r>
            <a:rPr lang="en-US" sz="1500" kern="1200" dirty="0"/>
            <a:t>Independent, small group, large group</a:t>
          </a:r>
        </a:p>
        <a:p>
          <a:pPr marL="114300" lvl="1" indent="-114300" algn="l" defTabSz="666750">
            <a:lnSpc>
              <a:spcPct val="90000"/>
            </a:lnSpc>
            <a:spcBef>
              <a:spcPct val="0"/>
            </a:spcBef>
            <a:spcAft>
              <a:spcPct val="15000"/>
            </a:spcAft>
            <a:buChar char="•"/>
          </a:pPr>
          <a:r>
            <a:rPr lang="en-US" sz="1500" kern="1200" dirty="0"/>
            <a:t>Online playlists</a:t>
          </a:r>
        </a:p>
      </dsp:txBody>
      <dsp:txXfrm>
        <a:off x="6265345" y="1106459"/>
        <a:ext cx="1894775" cy="337037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A4F9B-A316-E145-B01B-0CE5BDFE80F4}">
      <dsp:nvSpPr>
        <dsp:cNvPr id="0" name=""/>
        <dsp:cNvSpPr/>
      </dsp:nvSpPr>
      <dsp:spPr>
        <a:xfrm>
          <a:off x="725277" y="2222"/>
          <a:ext cx="1595810" cy="254735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Gathered Programming </a:t>
          </a:r>
        </a:p>
      </dsp:txBody>
      <dsp:txXfrm>
        <a:off x="772017" y="48962"/>
        <a:ext cx="1502330" cy="2453879"/>
      </dsp:txXfrm>
    </dsp:sp>
    <dsp:sp modelId="{5192CABA-8084-8C46-9B21-399A75B733A0}">
      <dsp:nvSpPr>
        <dsp:cNvPr id="0" name=""/>
        <dsp:cNvSpPr/>
      </dsp:nvSpPr>
      <dsp:spPr>
        <a:xfrm>
          <a:off x="2321087" y="1247761"/>
          <a:ext cx="638324" cy="56282"/>
        </a:xfrm>
        <a:custGeom>
          <a:avLst/>
          <a:gdLst/>
          <a:ahLst/>
          <a:cxnLst/>
          <a:rect l="0" t="0" r="0" b="0"/>
          <a:pathLst>
            <a:path>
              <a:moveTo>
                <a:pt x="0" y="28141"/>
              </a:moveTo>
              <a:lnTo>
                <a:pt x="638324" y="2814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24291" y="1259944"/>
        <a:ext cx="31916" cy="31916"/>
      </dsp:txXfrm>
    </dsp:sp>
    <dsp:sp modelId="{1F26B8BC-D868-9949-8D9F-04A86636610A}">
      <dsp:nvSpPr>
        <dsp:cNvPr id="0" name=""/>
        <dsp:cNvSpPr/>
      </dsp:nvSpPr>
      <dsp:spPr>
        <a:xfrm>
          <a:off x="2959411" y="2222"/>
          <a:ext cx="1595810" cy="254735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r>
            <a:rPr lang="en-US" sz="2000" b="1" kern="1200" dirty="0"/>
            <a:t>Hybrid Programming</a:t>
          </a:r>
        </a:p>
        <a:p>
          <a:pPr marL="0" lvl="0" indent="0" algn="ctr" defTabSz="889000">
            <a:lnSpc>
              <a:spcPct val="90000"/>
            </a:lnSpc>
            <a:spcBef>
              <a:spcPct val="0"/>
            </a:spcBef>
            <a:spcAft>
              <a:spcPct val="35000"/>
            </a:spcAft>
            <a:buNone/>
          </a:pPr>
          <a:r>
            <a:rPr lang="en-US" sz="2000" kern="1200" dirty="0"/>
            <a:t>Gathered &amp; Online</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dsp:txBody>
      <dsp:txXfrm>
        <a:off x="3006151" y="48962"/>
        <a:ext cx="1502330" cy="2453879"/>
      </dsp:txXfrm>
    </dsp:sp>
    <dsp:sp modelId="{19A48D18-F5A5-6545-AC8F-5BB17D597A54}">
      <dsp:nvSpPr>
        <dsp:cNvPr id="0" name=""/>
        <dsp:cNvSpPr/>
      </dsp:nvSpPr>
      <dsp:spPr>
        <a:xfrm>
          <a:off x="4555221" y="1247761"/>
          <a:ext cx="638324" cy="56282"/>
        </a:xfrm>
        <a:custGeom>
          <a:avLst/>
          <a:gdLst/>
          <a:ahLst/>
          <a:cxnLst/>
          <a:rect l="0" t="0" r="0" b="0"/>
          <a:pathLst>
            <a:path>
              <a:moveTo>
                <a:pt x="0" y="28141"/>
              </a:moveTo>
              <a:lnTo>
                <a:pt x="638324" y="2814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58425" y="1259944"/>
        <a:ext cx="31916" cy="31916"/>
      </dsp:txXfrm>
    </dsp:sp>
    <dsp:sp modelId="{E3E82D1A-261F-9F4E-B1FC-9BBAD9D307EB}">
      <dsp:nvSpPr>
        <dsp:cNvPr id="0" name=""/>
        <dsp:cNvSpPr/>
      </dsp:nvSpPr>
      <dsp:spPr>
        <a:xfrm>
          <a:off x="5193545" y="2222"/>
          <a:ext cx="1595810" cy="2547359"/>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Online Programming</a:t>
          </a:r>
          <a:endParaRPr lang="en-US" sz="2000" kern="1200" dirty="0"/>
        </a:p>
        <a:p>
          <a:pPr marL="0" lvl="0" indent="0" algn="ctr" defTabSz="889000">
            <a:lnSpc>
              <a:spcPct val="90000"/>
            </a:lnSpc>
            <a:spcBef>
              <a:spcPct val="0"/>
            </a:spcBef>
            <a:spcAft>
              <a:spcPct val="35000"/>
            </a:spcAft>
            <a:buNone/>
          </a:pPr>
          <a:endParaRPr lang="en-US" sz="2000" kern="1200" dirty="0"/>
        </a:p>
      </dsp:txBody>
      <dsp:txXfrm>
        <a:off x="5240285" y="48962"/>
        <a:ext cx="1502330" cy="245387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59EA6-4FD0-304A-965E-725B92410C8C}">
      <dsp:nvSpPr>
        <dsp:cNvPr id="0" name=""/>
        <dsp:cNvSpPr/>
      </dsp:nvSpPr>
      <dsp:spPr>
        <a:xfrm>
          <a:off x="971" y="158870"/>
          <a:ext cx="1727601" cy="1057328"/>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b="0" kern="1200" dirty="0"/>
            <a:t>Preparing</a:t>
          </a:r>
        </a:p>
      </dsp:txBody>
      <dsp:txXfrm>
        <a:off x="971" y="158870"/>
        <a:ext cx="1727601" cy="704885"/>
      </dsp:txXfrm>
    </dsp:sp>
    <dsp:sp modelId="{F652A58A-4EA8-794D-8910-C5E1F4F143AD}">
      <dsp:nvSpPr>
        <dsp:cNvPr id="0" name=""/>
        <dsp:cNvSpPr/>
      </dsp:nvSpPr>
      <dsp:spPr>
        <a:xfrm>
          <a:off x="175777" y="1023237"/>
          <a:ext cx="2100193" cy="335923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What types of experiences, programming, activities, and resources will you develop to prepare people for the event? </a:t>
          </a:r>
        </a:p>
        <a:p>
          <a:pPr marL="114300" lvl="1" indent="-114300" algn="l" defTabSz="666750">
            <a:lnSpc>
              <a:spcPct val="90000"/>
            </a:lnSpc>
            <a:spcBef>
              <a:spcPct val="0"/>
            </a:spcBef>
            <a:spcAft>
              <a:spcPct val="15000"/>
            </a:spcAft>
            <a:buChar char="•"/>
          </a:pPr>
          <a:r>
            <a:rPr lang="en-US" sz="1500" kern="1200" dirty="0"/>
            <a:t>Physical and online settings </a:t>
          </a:r>
        </a:p>
        <a:p>
          <a:pPr marL="114300" lvl="1" indent="-114300" algn="l" defTabSz="666750">
            <a:lnSpc>
              <a:spcPct val="90000"/>
            </a:lnSpc>
            <a:spcBef>
              <a:spcPct val="0"/>
            </a:spcBef>
            <a:spcAft>
              <a:spcPct val="15000"/>
            </a:spcAft>
            <a:buChar char="•"/>
          </a:pPr>
          <a:r>
            <a:rPr lang="en-US" sz="1500" kern="1200" dirty="0"/>
            <a:t>Independent, small group, large group</a:t>
          </a:r>
        </a:p>
        <a:p>
          <a:pPr marL="114300" lvl="1" indent="-114300" algn="l" defTabSz="666750">
            <a:lnSpc>
              <a:spcPct val="90000"/>
            </a:lnSpc>
            <a:spcBef>
              <a:spcPct val="0"/>
            </a:spcBef>
            <a:spcAft>
              <a:spcPct val="15000"/>
            </a:spcAft>
            <a:buChar char="•"/>
          </a:pPr>
          <a:r>
            <a:rPr lang="en-US" sz="1500" kern="1200" dirty="0"/>
            <a:t>Online playlists</a:t>
          </a:r>
        </a:p>
      </dsp:txBody>
      <dsp:txXfrm>
        <a:off x="237290" y="1084750"/>
        <a:ext cx="1977167" cy="3236210"/>
      </dsp:txXfrm>
    </dsp:sp>
    <dsp:sp modelId="{D4D0BEAF-9C17-6F4E-81D7-F30B24694092}">
      <dsp:nvSpPr>
        <dsp:cNvPr id="0" name=""/>
        <dsp:cNvSpPr/>
      </dsp:nvSpPr>
      <dsp:spPr>
        <a:xfrm rot="21561361">
          <a:off x="2037024" y="279400"/>
          <a:ext cx="654002" cy="43012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2037028" y="366149"/>
        <a:ext cx="524965" cy="258074"/>
      </dsp:txXfrm>
    </dsp:sp>
    <dsp:sp modelId="{903BB4D4-035A-8A4B-BCC4-387AA4BB252F}">
      <dsp:nvSpPr>
        <dsp:cNvPr id="0" name=""/>
        <dsp:cNvSpPr/>
      </dsp:nvSpPr>
      <dsp:spPr>
        <a:xfrm>
          <a:off x="2962461" y="134216"/>
          <a:ext cx="2004968" cy="1026749"/>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b="0" kern="1200" dirty="0"/>
            <a:t>Experiencing</a:t>
          </a:r>
        </a:p>
      </dsp:txBody>
      <dsp:txXfrm>
        <a:off x="2962461" y="134216"/>
        <a:ext cx="2004968" cy="684499"/>
      </dsp:txXfrm>
    </dsp:sp>
    <dsp:sp modelId="{81B9E74A-693A-B141-992F-B5BC49893346}">
      <dsp:nvSpPr>
        <dsp:cNvPr id="0" name=""/>
        <dsp:cNvSpPr/>
      </dsp:nvSpPr>
      <dsp:spPr>
        <a:xfrm>
          <a:off x="3200040" y="1030984"/>
          <a:ext cx="2111802" cy="3249837"/>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How will you design the event or utilize an existing event? </a:t>
          </a:r>
        </a:p>
        <a:p>
          <a:pPr marL="114300" lvl="1" indent="-114300" algn="l" defTabSz="666750">
            <a:lnSpc>
              <a:spcPct val="90000"/>
            </a:lnSpc>
            <a:spcBef>
              <a:spcPct val="0"/>
            </a:spcBef>
            <a:spcAft>
              <a:spcPct val="15000"/>
            </a:spcAft>
            <a:buChar char="•"/>
          </a:pPr>
          <a:r>
            <a:rPr lang="en-US" sz="1500" kern="1200" dirty="0"/>
            <a:t>How will you facilitate or guide people’s experience of the event?</a:t>
          </a:r>
        </a:p>
        <a:p>
          <a:pPr marL="114300" lvl="1" indent="-114300" algn="l" defTabSz="666750">
            <a:lnSpc>
              <a:spcPct val="90000"/>
            </a:lnSpc>
            <a:spcBef>
              <a:spcPct val="0"/>
            </a:spcBef>
            <a:spcAft>
              <a:spcPct val="15000"/>
            </a:spcAft>
            <a:buNone/>
          </a:pPr>
          <a:r>
            <a:rPr lang="en-US" sz="1500" kern="1200" dirty="0"/>
            <a:t>Type of Experiences: sacraments, Sunday worship, Church year, family programs, parent programs, etc. </a:t>
          </a:r>
        </a:p>
      </dsp:txBody>
      <dsp:txXfrm>
        <a:off x="3261893" y="1092837"/>
        <a:ext cx="1988096" cy="3126131"/>
      </dsp:txXfrm>
    </dsp:sp>
    <dsp:sp modelId="{F330B9F8-CA94-9546-A7D8-48A8F737FF7D}">
      <dsp:nvSpPr>
        <dsp:cNvPr id="0" name=""/>
        <dsp:cNvSpPr/>
      </dsp:nvSpPr>
      <dsp:spPr>
        <a:xfrm rot="9872">
          <a:off x="5242681" y="265912"/>
          <a:ext cx="583537" cy="43012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242681" y="351751"/>
        <a:ext cx="454500" cy="258074"/>
      </dsp:txXfrm>
    </dsp:sp>
    <dsp:sp modelId="{D7CB8B83-CB94-D643-BAB2-B20E1634AECF}">
      <dsp:nvSpPr>
        <dsp:cNvPr id="0" name=""/>
        <dsp:cNvSpPr/>
      </dsp:nvSpPr>
      <dsp:spPr>
        <a:xfrm>
          <a:off x="6068439" y="149224"/>
          <a:ext cx="1727601" cy="100729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b="0" kern="1200" dirty="0"/>
            <a:t>Living</a:t>
          </a:r>
        </a:p>
      </dsp:txBody>
      <dsp:txXfrm>
        <a:off x="6068439" y="149224"/>
        <a:ext cx="1727601" cy="671526"/>
      </dsp:txXfrm>
    </dsp:sp>
    <dsp:sp modelId="{BBBF81FD-88E1-C04F-947E-06BE49D30EB7}">
      <dsp:nvSpPr>
        <dsp:cNvPr id="0" name=""/>
        <dsp:cNvSpPr/>
      </dsp:nvSpPr>
      <dsp:spPr>
        <a:xfrm>
          <a:off x="6206396" y="1047510"/>
          <a:ext cx="2012673" cy="348827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How will you sustain/extend the event? </a:t>
          </a:r>
        </a:p>
        <a:p>
          <a:pPr marL="114300" lvl="1" indent="-114300" algn="l" defTabSz="666750">
            <a:lnSpc>
              <a:spcPct val="90000"/>
            </a:lnSpc>
            <a:spcBef>
              <a:spcPct val="0"/>
            </a:spcBef>
            <a:spcAft>
              <a:spcPct val="15000"/>
            </a:spcAft>
            <a:buChar char="•"/>
          </a:pPr>
          <a:r>
            <a:rPr lang="en-US" sz="1500" kern="1200" dirty="0"/>
            <a:t>What types of experiences, programs, activities, and  resources will you offer people? </a:t>
          </a:r>
        </a:p>
        <a:p>
          <a:pPr marL="114300" lvl="1" indent="-114300" algn="l" defTabSz="666750">
            <a:lnSpc>
              <a:spcPct val="90000"/>
            </a:lnSpc>
            <a:spcBef>
              <a:spcPct val="0"/>
            </a:spcBef>
            <a:spcAft>
              <a:spcPct val="15000"/>
            </a:spcAft>
            <a:buChar char="•"/>
          </a:pPr>
          <a:r>
            <a:rPr lang="en-US" sz="1500" kern="1200" dirty="0"/>
            <a:t>Physical and online settings </a:t>
          </a:r>
        </a:p>
        <a:p>
          <a:pPr marL="114300" lvl="1" indent="-114300" algn="l" defTabSz="666750">
            <a:lnSpc>
              <a:spcPct val="90000"/>
            </a:lnSpc>
            <a:spcBef>
              <a:spcPct val="0"/>
            </a:spcBef>
            <a:spcAft>
              <a:spcPct val="15000"/>
            </a:spcAft>
            <a:buChar char="•"/>
          </a:pPr>
          <a:r>
            <a:rPr lang="en-US" sz="1500" kern="1200" dirty="0"/>
            <a:t>Independent, small group, large group</a:t>
          </a:r>
        </a:p>
        <a:p>
          <a:pPr marL="114300" lvl="1" indent="-114300" algn="l" defTabSz="666750">
            <a:lnSpc>
              <a:spcPct val="90000"/>
            </a:lnSpc>
            <a:spcBef>
              <a:spcPct val="0"/>
            </a:spcBef>
            <a:spcAft>
              <a:spcPct val="15000"/>
            </a:spcAft>
            <a:buChar char="•"/>
          </a:pPr>
          <a:r>
            <a:rPr lang="en-US" sz="1500" kern="1200" dirty="0"/>
            <a:t>Online playlists</a:t>
          </a:r>
        </a:p>
      </dsp:txBody>
      <dsp:txXfrm>
        <a:off x="6265345" y="1106459"/>
        <a:ext cx="1894775" cy="3370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26C1B-B86B-FC48-B96C-731A0C6B1946}">
      <dsp:nvSpPr>
        <dsp:cNvPr id="0" name=""/>
        <dsp:cNvSpPr/>
      </dsp:nvSpPr>
      <dsp:spPr>
        <a:xfrm>
          <a:off x="454470" y="2511"/>
          <a:ext cx="918307" cy="918307"/>
        </a:xfrm>
        <a:prstGeom prst="ellipse">
          <a:avLst/>
        </a:prstGeom>
        <a:solidFill>
          <a:schemeClr val="bg1">
            <a:lumMod val="7500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r>
            <a:rPr lang="en-US" sz="5000" kern="1200" dirty="0"/>
            <a:t> </a:t>
          </a:r>
        </a:p>
      </dsp:txBody>
      <dsp:txXfrm>
        <a:off x="582702" y="110799"/>
        <a:ext cx="529474" cy="701730"/>
      </dsp:txXfrm>
    </dsp:sp>
    <dsp:sp modelId="{9AD624F5-7590-7A4B-874D-B19983D29516}">
      <dsp:nvSpPr>
        <dsp:cNvPr id="0" name=""/>
        <dsp:cNvSpPr/>
      </dsp:nvSpPr>
      <dsp:spPr>
        <a:xfrm>
          <a:off x="1116313" y="2511"/>
          <a:ext cx="918307" cy="918307"/>
        </a:xfrm>
        <a:prstGeom prst="ellipse">
          <a:avLst/>
        </a:prstGeom>
        <a:solidFill>
          <a:schemeClr val="bg1">
            <a:lumMod val="6500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r>
            <a:rPr lang="en-US" sz="5000" kern="1200" dirty="0"/>
            <a:t> </a:t>
          </a:r>
        </a:p>
      </dsp:txBody>
      <dsp:txXfrm>
        <a:off x="1376914" y="110799"/>
        <a:ext cx="529474" cy="70173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58C89-E03C-D14F-A454-53434B0352D9}">
      <dsp:nvSpPr>
        <dsp:cNvPr id="0" name=""/>
        <dsp:cNvSpPr/>
      </dsp:nvSpPr>
      <dsp:spPr>
        <a:xfrm>
          <a:off x="1800005" y="-137423"/>
          <a:ext cx="4540434" cy="4540434"/>
        </a:xfrm>
        <a:prstGeom prst="circularArrow">
          <a:avLst>
            <a:gd name="adj1" fmla="val 5689"/>
            <a:gd name="adj2" fmla="val 340510"/>
            <a:gd name="adj3" fmla="val 12680601"/>
            <a:gd name="adj4" fmla="val 18087987"/>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5A3C2E-045E-754A-913D-4D8371369DE9}">
      <dsp:nvSpPr>
        <dsp:cNvPr id="0" name=""/>
        <dsp:cNvSpPr/>
      </dsp:nvSpPr>
      <dsp:spPr>
        <a:xfrm>
          <a:off x="2562984" y="147298"/>
          <a:ext cx="3014476" cy="1320701"/>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#1. Experience of Program/Activity</a:t>
          </a:r>
          <a:br>
            <a:rPr lang="en-US" sz="1700" kern="1200" dirty="0"/>
          </a:br>
          <a:r>
            <a:rPr lang="en-US" sz="1700" kern="1200" dirty="0"/>
            <a:t>(School or Parish)</a:t>
          </a:r>
        </a:p>
      </dsp:txBody>
      <dsp:txXfrm>
        <a:off x="2627455" y="211769"/>
        <a:ext cx="2885534" cy="1191759"/>
      </dsp:txXfrm>
    </dsp:sp>
    <dsp:sp modelId="{A03E669D-5142-234E-8E5B-B29BC6FE6CEC}">
      <dsp:nvSpPr>
        <dsp:cNvPr id="0" name=""/>
        <dsp:cNvSpPr/>
      </dsp:nvSpPr>
      <dsp:spPr>
        <a:xfrm>
          <a:off x="5125969" y="3098709"/>
          <a:ext cx="3014476" cy="13207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#2. Family Activities </a:t>
          </a:r>
        </a:p>
        <a:p>
          <a:pPr marL="0" lvl="0" indent="0" algn="ctr" defTabSz="755650">
            <a:lnSpc>
              <a:spcPct val="90000"/>
            </a:lnSpc>
            <a:spcBef>
              <a:spcPct val="0"/>
            </a:spcBef>
            <a:spcAft>
              <a:spcPct val="35000"/>
            </a:spcAft>
            <a:buNone/>
          </a:pPr>
          <a:r>
            <a:rPr lang="en-US" sz="1700" kern="1200" dirty="0"/>
            <a:t>Playlists Online </a:t>
          </a:r>
          <a:br>
            <a:rPr lang="en-US" sz="1700" kern="1200" dirty="0"/>
          </a:br>
          <a:r>
            <a:rPr lang="en-US" sz="1700" kern="1200" dirty="0"/>
            <a:t>- print, audio, video, activities</a:t>
          </a:r>
        </a:p>
      </dsp:txBody>
      <dsp:txXfrm>
        <a:off x="5190440" y="3163180"/>
        <a:ext cx="2885534" cy="1191759"/>
      </dsp:txXfrm>
    </dsp:sp>
    <dsp:sp modelId="{FFDC88DB-E4F1-DE4C-841F-4576077DDC15}">
      <dsp:nvSpPr>
        <dsp:cNvPr id="0" name=""/>
        <dsp:cNvSpPr/>
      </dsp:nvSpPr>
      <dsp:spPr>
        <a:xfrm>
          <a:off x="384930" y="3108426"/>
          <a:ext cx="3014476" cy="1320701"/>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#3. Demonstrate &amp; Reflect on Learning</a:t>
          </a:r>
        </a:p>
        <a:p>
          <a:pPr marL="0" lvl="0" indent="0" algn="ctr" defTabSz="755650">
            <a:lnSpc>
              <a:spcPct val="90000"/>
            </a:lnSpc>
            <a:spcBef>
              <a:spcPct val="0"/>
            </a:spcBef>
            <a:spcAft>
              <a:spcPct val="35000"/>
            </a:spcAft>
            <a:buNone/>
          </a:pPr>
          <a:r>
            <a:rPr lang="en-US" sz="1700" kern="1200" dirty="0"/>
            <a:t>- project, photo/video, Facebook group, etc. </a:t>
          </a:r>
        </a:p>
      </dsp:txBody>
      <dsp:txXfrm>
        <a:off x="449401" y="3172897"/>
        <a:ext cx="2885534" cy="119175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EF90A-DFF0-2B41-A755-4A3C244740FA}">
      <dsp:nvSpPr>
        <dsp:cNvPr id="0" name=""/>
        <dsp:cNvSpPr/>
      </dsp:nvSpPr>
      <dsp:spPr>
        <a:xfrm>
          <a:off x="859429" y="877494"/>
          <a:ext cx="2901128" cy="2140137"/>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Individual, Family, or Small Group Online</a:t>
          </a:r>
        </a:p>
        <a:p>
          <a:pPr marL="0" lvl="0" indent="0" algn="ctr" defTabSz="889000">
            <a:lnSpc>
              <a:spcPct val="90000"/>
            </a:lnSpc>
            <a:spcBef>
              <a:spcPct val="0"/>
            </a:spcBef>
            <a:spcAft>
              <a:spcPct val="35000"/>
            </a:spcAft>
            <a:buNone/>
          </a:pPr>
          <a:r>
            <a:rPr lang="en-US" sz="2000" b="1" i="1" kern="1200" dirty="0"/>
            <a:t>Playlists</a:t>
          </a:r>
        </a:p>
        <a:p>
          <a:pPr marL="0" lvl="0" indent="0" algn="ctr" defTabSz="889000">
            <a:lnSpc>
              <a:spcPct val="90000"/>
            </a:lnSpc>
            <a:spcBef>
              <a:spcPct val="0"/>
            </a:spcBef>
            <a:spcAft>
              <a:spcPct val="35000"/>
            </a:spcAft>
            <a:buNone/>
          </a:pPr>
          <a:r>
            <a:rPr lang="en-US" sz="2000" i="1" kern="1200" dirty="0"/>
            <a:t>Exploring the Content</a:t>
          </a:r>
          <a:br>
            <a:rPr lang="en-US" sz="2000" i="1" kern="1200" dirty="0"/>
          </a:br>
          <a:r>
            <a:rPr lang="en-US" sz="2000" i="1" kern="1200" dirty="0"/>
            <a:t>- print, audio, video, activities</a:t>
          </a:r>
        </a:p>
      </dsp:txBody>
      <dsp:txXfrm>
        <a:off x="963902" y="981967"/>
        <a:ext cx="2692182" cy="1931191"/>
      </dsp:txXfrm>
    </dsp:sp>
    <dsp:sp modelId="{70BAF9B2-5966-654A-9C30-963972A742DE}">
      <dsp:nvSpPr>
        <dsp:cNvPr id="0" name=""/>
        <dsp:cNvSpPr/>
      </dsp:nvSpPr>
      <dsp:spPr>
        <a:xfrm>
          <a:off x="2309994" y="348669"/>
          <a:ext cx="3197788" cy="3197788"/>
        </a:xfrm>
        <a:custGeom>
          <a:avLst/>
          <a:gdLst/>
          <a:ahLst/>
          <a:cxnLst/>
          <a:rect l="0" t="0" r="0" b="0"/>
          <a:pathLst>
            <a:path>
              <a:moveTo>
                <a:pt x="776328" y="227818"/>
              </a:moveTo>
              <a:arcTo wR="1598894" hR="1598894" stAng="14342320" swAng="3715359"/>
            </a:path>
          </a:pathLst>
        </a:custGeom>
        <a:noFill/>
        <a:ln w="38100" cap="flat" cmpd="sng" algn="ctr">
          <a:solidFill>
            <a:srgbClr val="C00000"/>
          </a:solidFill>
          <a:prstDash val="solid"/>
          <a:miter lim="800000"/>
          <a:tailEnd type="arrow"/>
        </a:ln>
        <a:effectLst/>
      </dsp:spPr>
      <dsp:style>
        <a:lnRef idx="1">
          <a:scrgbClr r="0" g="0" b="0"/>
        </a:lnRef>
        <a:fillRef idx="0">
          <a:scrgbClr r="0" g="0" b="0"/>
        </a:fillRef>
        <a:effectRef idx="0">
          <a:scrgbClr r="0" g="0" b="0"/>
        </a:effectRef>
        <a:fontRef idx="minor"/>
      </dsp:style>
    </dsp:sp>
    <dsp:sp modelId="{B3817429-8B0A-4C45-8E0E-A01BA6D5BAB4}">
      <dsp:nvSpPr>
        <dsp:cNvPr id="0" name=""/>
        <dsp:cNvSpPr/>
      </dsp:nvSpPr>
      <dsp:spPr>
        <a:xfrm>
          <a:off x="4057218" y="877494"/>
          <a:ext cx="2901128" cy="2140137"/>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Gathered Program in Physical Space</a:t>
          </a:r>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r>
            <a:rPr lang="en-US" sz="2000" i="1" kern="1200" dirty="0"/>
            <a:t>Applying the Content: </a:t>
          </a:r>
          <a:br>
            <a:rPr lang="en-US" sz="2000" i="1" kern="1200" dirty="0"/>
          </a:br>
          <a:r>
            <a:rPr lang="en-US" sz="2000" i="1" kern="1200" dirty="0"/>
            <a:t>Create – Practice -  Perform - Participate</a:t>
          </a:r>
        </a:p>
      </dsp:txBody>
      <dsp:txXfrm>
        <a:off x="4161691" y="981967"/>
        <a:ext cx="2692182" cy="1931191"/>
      </dsp:txXfrm>
    </dsp:sp>
    <dsp:sp modelId="{EEFCFBCC-2407-FD42-9E16-C31CBCA615C1}">
      <dsp:nvSpPr>
        <dsp:cNvPr id="0" name=""/>
        <dsp:cNvSpPr/>
      </dsp:nvSpPr>
      <dsp:spPr>
        <a:xfrm>
          <a:off x="2309994" y="348669"/>
          <a:ext cx="3197788" cy="3197788"/>
        </a:xfrm>
        <a:custGeom>
          <a:avLst/>
          <a:gdLst/>
          <a:ahLst/>
          <a:cxnLst/>
          <a:rect l="0" t="0" r="0" b="0"/>
          <a:pathLst>
            <a:path>
              <a:moveTo>
                <a:pt x="2421460" y="2969969"/>
              </a:moveTo>
              <a:arcTo wR="1598894" hR="1598894" stAng="3542320" swAng="3715359"/>
            </a:path>
          </a:pathLst>
        </a:custGeom>
        <a:noFill/>
        <a:ln w="38100" cap="flat" cmpd="sng" algn="ctr">
          <a:solidFill>
            <a:schemeClr val="accent5"/>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42034-2746-BE41-A297-7A2E9483EED6}">
      <dsp:nvSpPr>
        <dsp:cNvPr id="0" name=""/>
        <dsp:cNvSpPr/>
      </dsp:nvSpPr>
      <dsp:spPr>
        <a:xfrm>
          <a:off x="1494683" y="97398"/>
          <a:ext cx="4591241" cy="4591241"/>
        </a:xfrm>
        <a:prstGeom prst="circularArrow">
          <a:avLst>
            <a:gd name="adj1" fmla="val 4668"/>
            <a:gd name="adj2" fmla="val 272909"/>
            <a:gd name="adj3" fmla="val 13454039"/>
            <a:gd name="adj4" fmla="val 17621613"/>
            <a:gd name="adj5" fmla="val 4847"/>
          </a:avLst>
        </a:prstGeom>
        <a:solidFill>
          <a:schemeClr val="bg1"/>
        </a:solidFill>
        <a:ln>
          <a:noFill/>
        </a:ln>
        <a:effectLst/>
      </dsp:spPr>
      <dsp:style>
        <a:lnRef idx="0">
          <a:scrgbClr r="0" g="0" b="0"/>
        </a:lnRef>
        <a:fillRef idx="1">
          <a:scrgbClr r="0" g="0" b="0"/>
        </a:fillRef>
        <a:effectRef idx="1">
          <a:scrgbClr r="0" g="0" b="0"/>
        </a:effectRef>
        <a:fontRef idx="minor"/>
      </dsp:style>
    </dsp:sp>
    <dsp:sp modelId="{DD02D4EA-11AD-BC4D-A57F-64B4173A204C}">
      <dsp:nvSpPr>
        <dsp:cNvPr id="0" name=""/>
        <dsp:cNvSpPr/>
      </dsp:nvSpPr>
      <dsp:spPr>
        <a:xfrm>
          <a:off x="2519682" y="209614"/>
          <a:ext cx="2541242" cy="1080336"/>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Week #1. Family Centered Gathering at Church (2-2 ½ hours)</a:t>
          </a:r>
        </a:p>
      </dsp:txBody>
      <dsp:txXfrm>
        <a:off x="2572420" y="262352"/>
        <a:ext cx="2435766" cy="974860"/>
      </dsp:txXfrm>
    </dsp:sp>
    <dsp:sp modelId="{4CC11CD8-81A4-1643-B10F-AEE5ADBDE9A5}">
      <dsp:nvSpPr>
        <dsp:cNvPr id="0" name=""/>
        <dsp:cNvSpPr/>
      </dsp:nvSpPr>
      <dsp:spPr>
        <a:xfrm>
          <a:off x="4168243" y="1858175"/>
          <a:ext cx="2541242" cy="1080336"/>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Week #2. At Home Learning with Digital Playlist</a:t>
          </a:r>
        </a:p>
      </dsp:txBody>
      <dsp:txXfrm>
        <a:off x="4220981" y="1910913"/>
        <a:ext cx="2435766" cy="974860"/>
      </dsp:txXfrm>
    </dsp:sp>
    <dsp:sp modelId="{69182969-E007-4C4C-ACE8-8A415EF77FB0}">
      <dsp:nvSpPr>
        <dsp:cNvPr id="0" name=""/>
        <dsp:cNvSpPr/>
      </dsp:nvSpPr>
      <dsp:spPr>
        <a:xfrm>
          <a:off x="2519682" y="3506736"/>
          <a:ext cx="2541242" cy="1080336"/>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Week #3. Age Groups Gathered Session at Church</a:t>
          </a:r>
        </a:p>
      </dsp:txBody>
      <dsp:txXfrm>
        <a:off x="2572420" y="3559474"/>
        <a:ext cx="2435766" cy="974860"/>
      </dsp:txXfrm>
    </dsp:sp>
    <dsp:sp modelId="{067F028A-ACEC-9345-8491-CD6ECB1EA5D4}">
      <dsp:nvSpPr>
        <dsp:cNvPr id="0" name=""/>
        <dsp:cNvSpPr/>
      </dsp:nvSpPr>
      <dsp:spPr>
        <a:xfrm>
          <a:off x="871121" y="1858175"/>
          <a:ext cx="2541242" cy="1080336"/>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Week #4. At Home Learning with Digital Playlist</a:t>
          </a:r>
        </a:p>
      </dsp:txBody>
      <dsp:txXfrm>
        <a:off x="923859" y="1910913"/>
        <a:ext cx="2435766" cy="97486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A250E-6EEE-FF49-BEC6-7E9CA3B6B7C8}">
      <dsp:nvSpPr>
        <dsp:cNvPr id="0" name=""/>
        <dsp:cNvSpPr/>
      </dsp:nvSpPr>
      <dsp:spPr>
        <a:xfrm>
          <a:off x="2136608" y="-136733"/>
          <a:ext cx="1867633" cy="1226462"/>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Week 1</a:t>
          </a:r>
          <a:br>
            <a:rPr lang="en-US" sz="1600" b="1" kern="1200" dirty="0"/>
          </a:br>
          <a:r>
            <a:rPr lang="en-US" sz="1600" b="1" kern="1200" dirty="0"/>
            <a:t>Presentation</a:t>
          </a:r>
          <a:br>
            <a:rPr lang="en-US" sz="1600" b="1" kern="1200" dirty="0"/>
          </a:br>
          <a:r>
            <a:rPr lang="en-US" sz="1600" b="1" kern="1200" dirty="0"/>
            <a:t>Gathering with live stream </a:t>
          </a:r>
          <a:br>
            <a:rPr lang="en-US" sz="1600" b="1" kern="1200" dirty="0"/>
          </a:br>
          <a:r>
            <a:rPr lang="en-US" sz="1600" b="1" kern="1200" dirty="0"/>
            <a:t>(video available)</a:t>
          </a:r>
        </a:p>
      </dsp:txBody>
      <dsp:txXfrm>
        <a:off x="2196479" y="-76862"/>
        <a:ext cx="1747891" cy="1106720"/>
      </dsp:txXfrm>
    </dsp:sp>
    <dsp:sp modelId="{B69AC7E6-6246-434F-B1E9-6BE97E3B275C}">
      <dsp:nvSpPr>
        <dsp:cNvPr id="0" name=""/>
        <dsp:cNvSpPr/>
      </dsp:nvSpPr>
      <dsp:spPr>
        <a:xfrm>
          <a:off x="1483771" y="628890"/>
          <a:ext cx="3895980" cy="3895980"/>
        </a:xfrm>
        <a:custGeom>
          <a:avLst/>
          <a:gdLst/>
          <a:ahLst/>
          <a:cxnLst/>
          <a:rect l="0" t="0" r="0" b="0"/>
          <a:pathLst>
            <a:path>
              <a:moveTo>
                <a:pt x="2696717" y="149637"/>
              </a:moveTo>
              <a:arcTo wR="1947990" hR="1947990" stAng="17556237" swAng="1008796"/>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5552111-F504-F04C-B83C-0103FC5BA4E2}">
      <dsp:nvSpPr>
        <dsp:cNvPr id="0" name=""/>
        <dsp:cNvSpPr/>
      </dsp:nvSpPr>
      <dsp:spPr>
        <a:xfrm>
          <a:off x="4217961" y="1197776"/>
          <a:ext cx="1798726" cy="1300072"/>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Week 2</a:t>
          </a:r>
          <a:br>
            <a:rPr lang="en-US" sz="1600" b="1" kern="1200" dirty="0"/>
          </a:br>
          <a:r>
            <a:rPr lang="en-US" sz="1600" b="1" kern="1200" dirty="0"/>
            <a:t>Online Learning Playlist</a:t>
          </a:r>
        </a:p>
      </dsp:txBody>
      <dsp:txXfrm>
        <a:off x="4281425" y="1261240"/>
        <a:ext cx="1671798" cy="1173144"/>
      </dsp:txXfrm>
    </dsp:sp>
    <dsp:sp modelId="{2EBAE9F4-DC2F-C544-9E5F-68E44781E6B6}">
      <dsp:nvSpPr>
        <dsp:cNvPr id="0" name=""/>
        <dsp:cNvSpPr/>
      </dsp:nvSpPr>
      <dsp:spPr>
        <a:xfrm>
          <a:off x="1345710" y="129257"/>
          <a:ext cx="3895980" cy="3895980"/>
        </a:xfrm>
        <a:custGeom>
          <a:avLst/>
          <a:gdLst/>
          <a:ahLst/>
          <a:cxnLst/>
          <a:rect l="0" t="0" r="0" b="0"/>
          <a:pathLst>
            <a:path>
              <a:moveTo>
                <a:pt x="3803829" y="2540042"/>
              </a:moveTo>
              <a:arcTo wR="1947990" hR="1947990" stAng="1061628" swAng="954318"/>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1111A1F-DA68-7C4E-8D64-C69A34EE03BD}">
      <dsp:nvSpPr>
        <dsp:cNvPr id="0" name=""/>
        <dsp:cNvSpPr/>
      </dsp:nvSpPr>
      <dsp:spPr>
        <a:xfrm>
          <a:off x="3238872" y="3298491"/>
          <a:ext cx="1953104" cy="1403906"/>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Week 3</a:t>
          </a:r>
          <a:br>
            <a:rPr lang="en-US" sz="1600" b="1" kern="1200" dirty="0"/>
          </a:br>
          <a:r>
            <a:rPr lang="en-US" sz="1600" b="1" kern="1200" dirty="0"/>
            <a:t>Small Group Discussions </a:t>
          </a:r>
          <a:br>
            <a:rPr lang="en-US" sz="1600" b="1" kern="1200" dirty="0"/>
          </a:br>
          <a:r>
            <a:rPr lang="en-US" sz="1600" b="1" kern="1200" dirty="0"/>
            <a:t>(in-person or online)</a:t>
          </a:r>
        </a:p>
      </dsp:txBody>
      <dsp:txXfrm>
        <a:off x="3307405" y="3367024"/>
        <a:ext cx="1816038" cy="1266840"/>
      </dsp:txXfrm>
    </dsp:sp>
    <dsp:sp modelId="{3DEB07AE-3BCC-F14D-8CDF-E3B4539FE511}">
      <dsp:nvSpPr>
        <dsp:cNvPr id="0" name=""/>
        <dsp:cNvSpPr/>
      </dsp:nvSpPr>
      <dsp:spPr>
        <a:xfrm>
          <a:off x="1122435" y="476497"/>
          <a:ext cx="3895980" cy="3895980"/>
        </a:xfrm>
        <a:custGeom>
          <a:avLst/>
          <a:gdLst/>
          <a:ahLst/>
          <a:cxnLst/>
          <a:rect l="0" t="0" r="0" b="0"/>
          <a:pathLst>
            <a:path>
              <a:moveTo>
                <a:pt x="2049223" y="3893347"/>
              </a:moveTo>
              <a:arcTo wR="1947990" hR="1947990" stAng="5221266" swAng="357468"/>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A691DAB-7791-4D4C-A957-F5F3B53425E9}">
      <dsp:nvSpPr>
        <dsp:cNvPr id="0" name=""/>
        <dsp:cNvSpPr/>
      </dsp:nvSpPr>
      <dsp:spPr>
        <a:xfrm>
          <a:off x="948873" y="3298491"/>
          <a:ext cx="1953104" cy="1403906"/>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Week 4</a:t>
          </a:r>
          <a:br>
            <a:rPr lang="en-US" sz="1600" b="1" kern="1200" dirty="0"/>
          </a:br>
          <a:r>
            <a:rPr lang="en-US" sz="1600" b="1" kern="1200" dirty="0"/>
            <a:t>Continued Learning (playlist)</a:t>
          </a:r>
        </a:p>
      </dsp:txBody>
      <dsp:txXfrm>
        <a:off x="1017406" y="3367024"/>
        <a:ext cx="1816038" cy="1266840"/>
      </dsp:txXfrm>
    </dsp:sp>
    <dsp:sp modelId="{E4146E1C-2FFC-D142-815D-EFC3F6019F28}">
      <dsp:nvSpPr>
        <dsp:cNvPr id="0" name=""/>
        <dsp:cNvSpPr/>
      </dsp:nvSpPr>
      <dsp:spPr>
        <a:xfrm>
          <a:off x="1122435" y="476497"/>
          <a:ext cx="3895980" cy="3895980"/>
        </a:xfrm>
        <a:custGeom>
          <a:avLst/>
          <a:gdLst/>
          <a:ahLst/>
          <a:cxnLst/>
          <a:rect l="0" t="0" r="0" b="0"/>
          <a:pathLst>
            <a:path>
              <a:moveTo>
                <a:pt x="125989" y="2637176"/>
              </a:moveTo>
              <a:arcTo wR="1947990" hR="1947990" stAng="9556828" swAng="1089554"/>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6C10113-3124-7042-AD89-7FBD75CD6269}">
      <dsp:nvSpPr>
        <dsp:cNvPr id="0" name=""/>
        <dsp:cNvSpPr/>
      </dsp:nvSpPr>
      <dsp:spPr>
        <a:xfrm>
          <a:off x="468294" y="1335362"/>
          <a:ext cx="1498963" cy="974326"/>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Sharing Learning</a:t>
          </a:r>
        </a:p>
      </dsp:txBody>
      <dsp:txXfrm>
        <a:off x="515857" y="1382925"/>
        <a:ext cx="1403837" cy="879200"/>
      </dsp:txXfrm>
    </dsp:sp>
    <dsp:sp modelId="{E9EE1E4B-5188-084E-97A7-6A67B8C39EEF}">
      <dsp:nvSpPr>
        <dsp:cNvPr id="0" name=""/>
        <dsp:cNvSpPr/>
      </dsp:nvSpPr>
      <dsp:spPr>
        <a:xfrm>
          <a:off x="1122435" y="476497"/>
          <a:ext cx="3895980" cy="3895980"/>
        </a:xfrm>
        <a:custGeom>
          <a:avLst/>
          <a:gdLst/>
          <a:ahLst/>
          <a:cxnLst/>
          <a:rect l="0" t="0" r="0" b="0"/>
          <a:pathLst>
            <a:path>
              <a:moveTo>
                <a:pt x="443019" y="711167"/>
              </a:moveTo>
              <a:arcTo wR="1947990" hR="1947990" stAng="13164853" swAng="991244"/>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8609E-E01F-484F-82C0-505BE71E3F7F}">
      <dsp:nvSpPr>
        <dsp:cNvPr id="0" name=""/>
        <dsp:cNvSpPr/>
      </dsp:nvSpPr>
      <dsp:spPr>
        <a:xfrm>
          <a:off x="0" y="1313"/>
          <a:ext cx="4572615" cy="0"/>
        </a:xfrm>
        <a:prstGeom prst="line">
          <a:avLst/>
        </a:prstGeom>
        <a:solidFill>
          <a:schemeClr val="accent1">
            <a:hueOff val="0"/>
            <a:satOff val="0"/>
            <a:lumOff val="0"/>
            <a:alphaOff val="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9B204C-4641-0A46-B9BC-6984C734F362}">
      <dsp:nvSpPr>
        <dsp:cNvPr id="0" name=""/>
        <dsp:cNvSpPr/>
      </dsp:nvSpPr>
      <dsp:spPr>
        <a:xfrm>
          <a:off x="0" y="1313"/>
          <a:ext cx="4568149" cy="1265869"/>
        </a:xfrm>
        <a:prstGeom prst="rect">
          <a:avLst/>
        </a:prstGeom>
        <a:noFill/>
        <a:ln>
          <a:solidFill>
            <a:schemeClr val="accent4">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Involve more people with time- and schedule-friendly programming</a:t>
          </a:r>
        </a:p>
      </dsp:txBody>
      <dsp:txXfrm>
        <a:off x="0" y="1313"/>
        <a:ext cx="4568149" cy="1265869"/>
      </dsp:txXfrm>
    </dsp:sp>
    <dsp:sp modelId="{3D40E358-EE25-4B4B-9831-590A37372FCC}">
      <dsp:nvSpPr>
        <dsp:cNvPr id="0" name=""/>
        <dsp:cNvSpPr/>
      </dsp:nvSpPr>
      <dsp:spPr>
        <a:xfrm>
          <a:off x="0" y="1267182"/>
          <a:ext cx="4572615" cy="0"/>
        </a:xfrm>
        <a:prstGeom prst="line">
          <a:avLst/>
        </a:prstGeom>
        <a:solidFill>
          <a:schemeClr val="accent1">
            <a:hueOff val="0"/>
            <a:satOff val="0"/>
            <a:lumOff val="0"/>
            <a:alphaOff val="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FAFAE3-4823-7949-B98D-33E61CCAB038}">
      <dsp:nvSpPr>
        <dsp:cNvPr id="0" name=""/>
        <dsp:cNvSpPr/>
      </dsp:nvSpPr>
      <dsp:spPr>
        <a:xfrm>
          <a:off x="0" y="1267182"/>
          <a:ext cx="4568149" cy="1265869"/>
        </a:xfrm>
        <a:prstGeom prst="rect">
          <a:avLst/>
        </a:prstGeom>
        <a:noFill/>
        <a:ln>
          <a:solidFill>
            <a:schemeClr val="accent4">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Reach more people through different learning formats</a:t>
          </a:r>
        </a:p>
      </dsp:txBody>
      <dsp:txXfrm>
        <a:off x="0" y="1267182"/>
        <a:ext cx="4568149" cy="1265869"/>
      </dsp:txXfrm>
    </dsp:sp>
    <dsp:sp modelId="{EC9EA164-ABBF-3D46-9131-A4F32EBA2113}">
      <dsp:nvSpPr>
        <dsp:cNvPr id="0" name=""/>
        <dsp:cNvSpPr/>
      </dsp:nvSpPr>
      <dsp:spPr>
        <a:xfrm>
          <a:off x="0" y="2533052"/>
          <a:ext cx="4572615" cy="0"/>
        </a:xfrm>
        <a:prstGeom prst="line">
          <a:avLst/>
        </a:prstGeom>
        <a:solidFill>
          <a:schemeClr val="accent1">
            <a:hueOff val="0"/>
            <a:satOff val="0"/>
            <a:lumOff val="0"/>
            <a:alphaOff val="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3FC88-663B-644E-99AB-64AE1B71B048}">
      <dsp:nvSpPr>
        <dsp:cNvPr id="0" name=""/>
        <dsp:cNvSpPr/>
      </dsp:nvSpPr>
      <dsp:spPr>
        <a:xfrm>
          <a:off x="0" y="2533052"/>
          <a:ext cx="4568149" cy="1265869"/>
        </a:xfrm>
        <a:prstGeom prst="rect">
          <a:avLst/>
        </a:prstGeom>
        <a:noFill/>
        <a:ln>
          <a:solidFill>
            <a:schemeClr val="accent4">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Promote more engaged learners</a:t>
          </a:r>
        </a:p>
      </dsp:txBody>
      <dsp:txXfrm>
        <a:off x="0" y="2533052"/>
        <a:ext cx="4568149" cy="1265869"/>
      </dsp:txXfrm>
    </dsp:sp>
    <dsp:sp modelId="{4D2B33CF-D1F9-3A40-8BE1-531421F2014B}">
      <dsp:nvSpPr>
        <dsp:cNvPr id="0" name=""/>
        <dsp:cNvSpPr/>
      </dsp:nvSpPr>
      <dsp:spPr>
        <a:xfrm>
          <a:off x="0" y="3798921"/>
          <a:ext cx="4572615" cy="0"/>
        </a:xfrm>
        <a:prstGeom prst="line">
          <a:avLst/>
        </a:prstGeom>
        <a:solidFill>
          <a:schemeClr val="accent1">
            <a:hueOff val="0"/>
            <a:satOff val="0"/>
            <a:lumOff val="0"/>
            <a:alphaOff val="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D1E54D-A142-6745-BE39-F21CFC77F392}">
      <dsp:nvSpPr>
        <dsp:cNvPr id="0" name=""/>
        <dsp:cNvSpPr/>
      </dsp:nvSpPr>
      <dsp:spPr>
        <a:xfrm>
          <a:off x="0" y="3798921"/>
          <a:ext cx="4568149" cy="1265869"/>
        </a:xfrm>
        <a:prstGeom prst="rect">
          <a:avLst/>
        </a:prstGeom>
        <a:noFill/>
        <a:ln>
          <a:solidFill>
            <a:schemeClr val="accent4">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Find multiple ways to use the programming we create. </a:t>
          </a:r>
        </a:p>
      </dsp:txBody>
      <dsp:txXfrm>
        <a:off x="0" y="3798921"/>
        <a:ext cx="4568149" cy="1265869"/>
      </dsp:txXfrm>
    </dsp:sp>
    <dsp:sp modelId="{9EB7FC77-DF4E-CA4E-BC44-4A1A3380C6D6}">
      <dsp:nvSpPr>
        <dsp:cNvPr id="0" name=""/>
        <dsp:cNvSpPr/>
      </dsp:nvSpPr>
      <dsp:spPr>
        <a:xfrm>
          <a:off x="0" y="5064791"/>
          <a:ext cx="4572615" cy="0"/>
        </a:xfrm>
        <a:prstGeom prst="line">
          <a:avLst/>
        </a:prstGeom>
        <a:solidFill>
          <a:schemeClr val="accent1">
            <a:hueOff val="0"/>
            <a:satOff val="0"/>
            <a:lumOff val="0"/>
            <a:alphaOff val="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F054-EB17-8F4A-9A45-640711DEB4D1}">
      <dsp:nvSpPr>
        <dsp:cNvPr id="0" name=""/>
        <dsp:cNvSpPr/>
      </dsp:nvSpPr>
      <dsp:spPr>
        <a:xfrm>
          <a:off x="0" y="5064791"/>
          <a:ext cx="4568149" cy="1265869"/>
        </a:xfrm>
        <a:prstGeom prst="rect">
          <a:avLst/>
        </a:prstGeom>
        <a:noFill/>
        <a:ln>
          <a:solidFill>
            <a:schemeClr val="accent4">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Engage or re-engage those who participate occasionally or who have stopped participating in church life. </a:t>
          </a:r>
        </a:p>
      </dsp:txBody>
      <dsp:txXfrm>
        <a:off x="0" y="5064791"/>
        <a:ext cx="4568149" cy="126586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1FBEC-2463-2B49-80A5-9B40F9AB5D82}">
      <dsp:nvSpPr>
        <dsp:cNvPr id="0" name=""/>
        <dsp:cNvSpPr/>
      </dsp:nvSpPr>
      <dsp:spPr>
        <a:xfrm>
          <a:off x="2542999" y="76646"/>
          <a:ext cx="1219563" cy="1219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1. Prepare for the event </a:t>
          </a:r>
        </a:p>
      </dsp:txBody>
      <dsp:txXfrm>
        <a:off x="2542999" y="76646"/>
        <a:ext cx="1219563" cy="1219563"/>
      </dsp:txXfrm>
    </dsp:sp>
    <dsp:sp modelId="{367D7F92-17BB-8247-845B-35179816B500}">
      <dsp:nvSpPr>
        <dsp:cNvPr id="0" name=""/>
        <dsp:cNvSpPr/>
      </dsp:nvSpPr>
      <dsp:spPr>
        <a:xfrm>
          <a:off x="393744" y="-377"/>
          <a:ext cx="3445842" cy="3445842"/>
        </a:xfrm>
        <a:prstGeom prst="circularArrow">
          <a:avLst>
            <a:gd name="adj1" fmla="val 6902"/>
            <a:gd name="adj2" fmla="val 465308"/>
            <a:gd name="adj3" fmla="val 549602"/>
            <a:gd name="adj4" fmla="val 20585090"/>
            <a:gd name="adj5" fmla="val 805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9228D4-067A-FB42-B62B-3319C62B850C}">
      <dsp:nvSpPr>
        <dsp:cNvPr id="0" name=""/>
        <dsp:cNvSpPr/>
      </dsp:nvSpPr>
      <dsp:spPr>
        <a:xfrm>
          <a:off x="2542999" y="2148877"/>
          <a:ext cx="1219563" cy="1219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2. Experience the event</a:t>
          </a:r>
        </a:p>
      </dsp:txBody>
      <dsp:txXfrm>
        <a:off x="2542999" y="2148877"/>
        <a:ext cx="1219563" cy="1219563"/>
      </dsp:txXfrm>
    </dsp:sp>
    <dsp:sp modelId="{36901ED7-6022-7547-AAC4-B1B991888585}">
      <dsp:nvSpPr>
        <dsp:cNvPr id="0" name=""/>
        <dsp:cNvSpPr/>
      </dsp:nvSpPr>
      <dsp:spPr>
        <a:xfrm>
          <a:off x="393744" y="-377"/>
          <a:ext cx="3445842" cy="3445842"/>
        </a:xfrm>
        <a:prstGeom prst="circularArrow">
          <a:avLst>
            <a:gd name="adj1" fmla="val 6902"/>
            <a:gd name="adj2" fmla="val 465308"/>
            <a:gd name="adj3" fmla="val 5949602"/>
            <a:gd name="adj4" fmla="val 4385090"/>
            <a:gd name="adj5" fmla="val 805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375EBE-25B6-2446-9FA9-DCD128D6D035}">
      <dsp:nvSpPr>
        <dsp:cNvPr id="0" name=""/>
        <dsp:cNvSpPr/>
      </dsp:nvSpPr>
      <dsp:spPr>
        <a:xfrm>
          <a:off x="470768" y="2148877"/>
          <a:ext cx="1219563" cy="1219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3. Reflect on the event </a:t>
          </a:r>
        </a:p>
      </dsp:txBody>
      <dsp:txXfrm>
        <a:off x="470768" y="2148877"/>
        <a:ext cx="1219563" cy="1219563"/>
      </dsp:txXfrm>
    </dsp:sp>
    <dsp:sp modelId="{C25B2363-2522-BB43-A26D-6058D0F8F545}">
      <dsp:nvSpPr>
        <dsp:cNvPr id="0" name=""/>
        <dsp:cNvSpPr/>
      </dsp:nvSpPr>
      <dsp:spPr>
        <a:xfrm>
          <a:off x="393744" y="-377"/>
          <a:ext cx="3445842" cy="3445842"/>
        </a:xfrm>
        <a:prstGeom prst="circularArrow">
          <a:avLst>
            <a:gd name="adj1" fmla="val 6902"/>
            <a:gd name="adj2" fmla="val 465308"/>
            <a:gd name="adj3" fmla="val 11349602"/>
            <a:gd name="adj4" fmla="val 9785090"/>
            <a:gd name="adj5" fmla="val 805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33CF5-080C-D44C-BCC7-1099DC100BFF}">
      <dsp:nvSpPr>
        <dsp:cNvPr id="0" name=""/>
        <dsp:cNvSpPr/>
      </dsp:nvSpPr>
      <dsp:spPr>
        <a:xfrm>
          <a:off x="470768" y="76646"/>
          <a:ext cx="1219563" cy="1219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4. Live the meaning of the event</a:t>
          </a:r>
        </a:p>
      </dsp:txBody>
      <dsp:txXfrm>
        <a:off x="470768" y="76646"/>
        <a:ext cx="1219563" cy="1219563"/>
      </dsp:txXfrm>
    </dsp:sp>
    <dsp:sp modelId="{1797811F-CB86-754F-92A7-2B8F92EADA9B}">
      <dsp:nvSpPr>
        <dsp:cNvPr id="0" name=""/>
        <dsp:cNvSpPr/>
      </dsp:nvSpPr>
      <dsp:spPr>
        <a:xfrm>
          <a:off x="393744" y="-377"/>
          <a:ext cx="3445842" cy="3445842"/>
        </a:xfrm>
        <a:prstGeom prst="circularArrow">
          <a:avLst>
            <a:gd name="adj1" fmla="val 6902"/>
            <a:gd name="adj2" fmla="val 465308"/>
            <a:gd name="adj3" fmla="val 16749602"/>
            <a:gd name="adj4" fmla="val 15185090"/>
            <a:gd name="adj5" fmla="val 805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E725D-9311-CA4F-A35F-8E5BA7DC737E}">
      <dsp:nvSpPr>
        <dsp:cNvPr id="0" name=""/>
        <dsp:cNvSpPr/>
      </dsp:nvSpPr>
      <dsp:spPr>
        <a:xfrm>
          <a:off x="0" y="75900"/>
          <a:ext cx="8229600" cy="57563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Gathering and Opening Prayer</a:t>
          </a:r>
        </a:p>
      </dsp:txBody>
      <dsp:txXfrm>
        <a:off x="28100" y="104000"/>
        <a:ext cx="8173400" cy="519439"/>
      </dsp:txXfrm>
    </dsp:sp>
    <dsp:sp modelId="{A5EA6D98-911C-7142-8550-20ACC221337D}">
      <dsp:nvSpPr>
        <dsp:cNvPr id="0" name=""/>
        <dsp:cNvSpPr/>
      </dsp:nvSpPr>
      <dsp:spPr>
        <a:xfrm>
          <a:off x="0" y="720659"/>
          <a:ext cx="8229600" cy="575639"/>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Welcome to Prayer Program</a:t>
          </a:r>
        </a:p>
      </dsp:txBody>
      <dsp:txXfrm>
        <a:off x="28100" y="748759"/>
        <a:ext cx="8173400" cy="519439"/>
      </dsp:txXfrm>
    </dsp:sp>
    <dsp:sp modelId="{2DBDEA88-9849-F346-9CCA-B2D8A8FA85EC}">
      <dsp:nvSpPr>
        <dsp:cNvPr id="0" name=""/>
        <dsp:cNvSpPr/>
      </dsp:nvSpPr>
      <dsp:spPr>
        <a:xfrm>
          <a:off x="0" y="1365419"/>
          <a:ext cx="8229600" cy="575639"/>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Prayer Experiences: Demonstrate Live &amp; Practice @Home</a:t>
          </a:r>
        </a:p>
      </dsp:txBody>
      <dsp:txXfrm>
        <a:off x="28100" y="1393519"/>
        <a:ext cx="8173400" cy="519439"/>
      </dsp:txXfrm>
    </dsp:sp>
    <dsp:sp modelId="{B9162C98-B13E-EE44-AD8D-A0AB1ABEB857}">
      <dsp:nvSpPr>
        <dsp:cNvPr id="0" name=""/>
        <dsp:cNvSpPr/>
      </dsp:nvSpPr>
      <dsp:spPr>
        <a:xfrm>
          <a:off x="0" y="1941059"/>
          <a:ext cx="8229600"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solidFill>
                <a:schemeClr val="bg1"/>
              </a:solidFill>
            </a:rPr>
            <a:t>Activity 1: Creating a Space for Prayer</a:t>
          </a:r>
        </a:p>
        <a:p>
          <a:pPr marL="171450" lvl="1" indent="-171450" algn="l" defTabSz="844550">
            <a:lnSpc>
              <a:spcPct val="90000"/>
            </a:lnSpc>
            <a:spcBef>
              <a:spcPct val="0"/>
            </a:spcBef>
            <a:spcAft>
              <a:spcPct val="20000"/>
            </a:spcAft>
            <a:buChar char="•"/>
          </a:pPr>
          <a:r>
            <a:rPr lang="en-US" sz="1900" kern="1200" dirty="0">
              <a:solidFill>
                <a:schemeClr val="bg1"/>
              </a:solidFill>
            </a:rPr>
            <a:t>Activity 2: Praying with Scripture</a:t>
          </a:r>
        </a:p>
        <a:p>
          <a:pPr marL="171450" lvl="1" indent="-171450" algn="l" defTabSz="844550">
            <a:lnSpc>
              <a:spcPct val="90000"/>
            </a:lnSpc>
            <a:spcBef>
              <a:spcPct val="0"/>
            </a:spcBef>
            <a:spcAft>
              <a:spcPct val="20000"/>
            </a:spcAft>
            <a:buChar char="•"/>
          </a:pPr>
          <a:r>
            <a:rPr lang="en-US" sz="1900" kern="1200" dirty="0">
              <a:solidFill>
                <a:schemeClr val="bg1"/>
              </a:solidFill>
            </a:rPr>
            <a:t>Activity 3: Praying with the Psalms</a:t>
          </a:r>
        </a:p>
        <a:p>
          <a:pPr marL="171450" lvl="1" indent="-171450" algn="l" defTabSz="844550">
            <a:lnSpc>
              <a:spcPct val="90000"/>
            </a:lnSpc>
            <a:spcBef>
              <a:spcPct val="0"/>
            </a:spcBef>
            <a:spcAft>
              <a:spcPct val="20000"/>
            </a:spcAft>
            <a:buChar char="•"/>
          </a:pPr>
          <a:r>
            <a:rPr lang="en-US" sz="1900" kern="1200" dirty="0">
              <a:solidFill>
                <a:schemeClr val="bg1"/>
              </a:solidFill>
            </a:rPr>
            <a:t>Activity 4: Intercessory Prayer</a:t>
          </a:r>
        </a:p>
        <a:p>
          <a:pPr marL="171450" lvl="1" indent="-171450" algn="l" defTabSz="844550">
            <a:lnSpc>
              <a:spcPct val="90000"/>
            </a:lnSpc>
            <a:spcBef>
              <a:spcPct val="0"/>
            </a:spcBef>
            <a:spcAft>
              <a:spcPct val="20000"/>
            </a:spcAft>
            <a:buChar char="•"/>
          </a:pPr>
          <a:r>
            <a:rPr lang="en-US" sz="1900" kern="1200" dirty="0">
              <a:solidFill>
                <a:schemeClr val="bg1"/>
              </a:solidFill>
            </a:rPr>
            <a:t>Activity 5: The Jesus Prayer </a:t>
          </a:r>
        </a:p>
      </dsp:txBody>
      <dsp:txXfrm>
        <a:off x="0" y="1941059"/>
        <a:ext cx="8229600" cy="1639440"/>
      </dsp:txXfrm>
    </dsp:sp>
    <dsp:sp modelId="{7910156B-A987-DC44-BCC7-456779430325}">
      <dsp:nvSpPr>
        <dsp:cNvPr id="0" name=""/>
        <dsp:cNvSpPr/>
      </dsp:nvSpPr>
      <dsp:spPr>
        <a:xfrm>
          <a:off x="0" y="3580500"/>
          <a:ext cx="8229600" cy="575639"/>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Making Prayer an Essential Part of Family Life </a:t>
          </a:r>
        </a:p>
      </dsp:txBody>
      <dsp:txXfrm>
        <a:off x="28100" y="3608600"/>
        <a:ext cx="8173400" cy="519439"/>
      </dsp:txXfrm>
    </dsp:sp>
    <dsp:sp modelId="{AFE7DCAC-7D75-C14D-A7D0-523A212A1A2B}">
      <dsp:nvSpPr>
        <dsp:cNvPr id="0" name=""/>
        <dsp:cNvSpPr/>
      </dsp:nvSpPr>
      <dsp:spPr>
        <a:xfrm>
          <a:off x="0" y="4225260"/>
          <a:ext cx="8229600" cy="575639"/>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Closing Prayer</a:t>
          </a:r>
        </a:p>
      </dsp:txBody>
      <dsp:txXfrm>
        <a:off x="28100" y="4253360"/>
        <a:ext cx="8173400" cy="51943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AA270-BC27-8340-9DF7-8ABDAEC87270}">
      <dsp:nvSpPr>
        <dsp:cNvPr id="0" name=""/>
        <dsp:cNvSpPr/>
      </dsp:nvSpPr>
      <dsp:spPr>
        <a:xfrm>
          <a:off x="2121" y="620027"/>
          <a:ext cx="1565564" cy="149263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Family &amp; Parents</a:t>
          </a:r>
        </a:p>
        <a:p>
          <a:pPr marL="114300" lvl="1" indent="-114300" algn="l" defTabSz="622300">
            <a:lnSpc>
              <a:spcPct val="90000"/>
            </a:lnSpc>
            <a:spcBef>
              <a:spcPct val="0"/>
            </a:spcBef>
            <a:spcAft>
              <a:spcPct val="15000"/>
            </a:spcAft>
            <a:buChar char="•"/>
          </a:pPr>
          <a:r>
            <a:rPr lang="en-US" sz="1400" kern="1200" dirty="0"/>
            <a:t>@ Church &amp; Home</a:t>
          </a:r>
        </a:p>
      </dsp:txBody>
      <dsp:txXfrm>
        <a:off x="36471" y="654377"/>
        <a:ext cx="1496864" cy="1104085"/>
      </dsp:txXfrm>
    </dsp:sp>
    <dsp:sp modelId="{BED764C3-B2F1-4945-9987-82534E617405}">
      <dsp:nvSpPr>
        <dsp:cNvPr id="0" name=""/>
        <dsp:cNvSpPr/>
      </dsp:nvSpPr>
      <dsp:spPr>
        <a:xfrm>
          <a:off x="841589" y="883360"/>
          <a:ext cx="1940594" cy="1940594"/>
        </a:xfrm>
        <a:prstGeom prst="leftCircularArrow">
          <a:avLst>
            <a:gd name="adj1" fmla="val 4250"/>
            <a:gd name="adj2" fmla="val 536914"/>
            <a:gd name="adj3" fmla="val 2312486"/>
            <a:gd name="adj4" fmla="val 9024550"/>
            <a:gd name="adj5" fmla="val 495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DD04E1-E2EF-2C43-95D5-34CEE192048B}">
      <dsp:nvSpPr>
        <dsp:cNvPr id="0" name=""/>
        <dsp:cNvSpPr/>
      </dsp:nvSpPr>
      <dsp:spPr>
        <a:xfrm>
          <a:off x="350024" y="1735277"/>
          <a:ext cx="1391613" cy="5533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Young Children</a:t>
          </a:r>
        </a:p>
      </dsp:txBody>
      <dsp:txXfrm>
        <a:off x="366232" y="1751485"/>
        <a:ext cx="1359197" cy="520982"/>
      </dsp:txXfrm>
    </dsp:sp>
    <dsp:sp modelId="{4F4545E9-C735-4F45-B793-95517853D2F2}">
      <dsp:nvSpPr>
        <dsp:cNvPr id="0" name=""/>
        <dsp:cNvSpPr/>
      </dsp:nvSpPr>
      <dsp:spPr>
        <a:xfrm>
          <a:off x="2134350" y="614771"/>
          <a:ext cx="1565564" cy="150021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Family &amp; Parents</a:t>
          </a:r>
        </a:p>
        <a:p>
          <a:pPr marL="114300" lvl="1" indent="-114300" algn="l" defTabSz="622300">
            <a:lnSpc>
              <a:spcPct val="90000"/>
            </a:lnSpc>
            <a:spcBef>
              <a:spcPct val="0"/>
            </a:spcBef>
            <a:spcAft>
              <a:spcPct val="15000"/>
            </a:spcAft>
            <a:buChar char="•"/>
          </a:pPr>
          <a:r>
            <a:rPr lang="en-US" sz="1400" kern="1200" dirty="0"/>
            <a:t>@ Church &amp; Home</a:t>
          </a:r>
        </a:p>
      </dsp:txBody>
      <dsp:txXfrm>
        <a:off x="2168874" y="970770"/>
        <a:ext cx="1496516" cy="1109692"/>
      </dsp:txXfrm>
    </dsp:sp>
    <dsp:sp modelId="{B53384E2-30F9-F540-AE15-A0F90FF0A4E7}">
      <dsp:nvSpPr>
        <dsp:cNvPr id="0" name=""/>
        <dsp:cNvSpPr/>
      </dsp:nvSpPr>
      <dsp:spPr>
        <a:xfrm>
          <a:off x="2960755" y="-143331"/>
          <a:ext cx="2140639" cy="2140639"/>
        </a:xfrm>
        <a:prstGeom prst="circularArrow">
          <a:avLst>
            <a:gd name="adj1" fmla="val 3853"/>
            <a:gd name="adj2" fmla="val 482074"/>
            <a:gd name="adj3" fmla="val 19342477"/>
            <a:gd name="adj4" fmla="val 12575573"/>
            <a:gd name="adj5" fmla="val 4495"/>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304CC535-CD3C-3443-8F82-568F1FA60F85}">
      <dsp:nvSpPr>
        <dsp:cNvPr id="0" name=""/>
        <dsp:cNvSpPr/>
      </dsp:nvSpPr>
      <dsp:spPr>
        <a:xfrm>
          <a:off x="2482253" y="442548"/>
          <a:ext cx="1391613" cy="553398"/>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Older Children</a:t>
          </a:r>
        </a:p>
      </dsp:txBody>
      <dsp:txXfrm>
        <a:off x="2498461" y="458756"/>
        <a:ext cx="1359197" cy="520982"/>
      </dsp:txXfrm>
    </dsp:sp>
    <dsp:sp modelId="{F0A6CBC8-DA43-294E-ADC8-05B595A90532}">
      <dsp:nvSpPr>
        <dsp:cNvPr id="0" name=""/>
        <dsp:cNvSpPr/>
      </dsp:nvSpPr>
      <dsp:spPr>
        <a:xfrm>
          <a:off x="4266579" y="620552"/>
          <a:ext cx="1565564" cy="14915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Family &amp; Parents</a:t>
          </a:r>
        </a:p>
        <a:p>
          <a:pPr marL="114300" lvl="1" indent="-114300" algn="l" defTabSz="622300">
            <a:lnSpc>
              <a:spcPct val="90000"/>
            </a:lnSpc>
            <a:spcBef>
              <a:spcPct val="0"/>
            </a:spcBef>
            <a:spcAft>
              <a:spcPct val="15000"/>
            </a:spcAft>
            <a:buChar char="•"/>
          </a:pPr>
          <a:r>
            <a:rPr lang="en-US" sz="1400" kern="1200" dirty="0"/>
            <a:t>@ Church &amp; Home</a:t>
          </a:r>
        </a:p>
      </dsp:txBody>
      <dsp:txXfrm>
        <a:off x="4300904" y="654877"/>
        <a:ext cx="1496914" cy="1103303"/>
      </dsp:txXfrm>
    </dsp:sp>
    <dsp:sp modelId="{5A246202-A550-494C-A654-F20907B3375E}">
      <dsp:nvSpPr>
        <dsp:cNvPr id="0" name=""/>
        <dsp:cNvSpPr/>
      </dsp:nvSpPr>
      <dsp:spPr>
        <a:xfrm>
          <a:off x="5106050" y="883362"/>
          <a:ext cx="1940594" cy="1940594"/>
        </a:xfrm>
        <a:prstGeom prst="leftCircularArrow">
          <a:avLst>
            <a:gd name="adj1" fmla="val 4250"/>
            <a:gd name="adj2" fmla="val 536914"/>
            <a:gd name="adj3" fmla="val 2312511"/>
            <a:gd name="adj4" fmla="val 9024575"/>
            <a:gd name="adj5" fmla="val 4958"/>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4EF30B0E-8F40-FB4E-8D5E-CE778710B4C8}">
      <dsp:nvSpPr>
        <dsp:cNvPr id="0" name=""/>
        <dsp:cNvSpPr/>
      </dsp:nvSpPr>
      <dsp:spPr>
        <a:xfrm>
          <a:off x="4614482" y="1735273"/>
          <a:ext cx="1391613" cy="553398"/>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Young Adolescents </a:t>
          </a:r>
        </a:p>
      </dsp:txBody>
      <dsp:txXfrm>
        <a:off x="4630690" y="1751481"/>
        <a:ext cx="1359197" cy="520982"/>
      </dsp:txXfrm>
    </dsp:sp>
    <dsp:sp modelId="{FC63F893-807D-7D49-9C23-B768F1A0EC27}">
      <dsp:nvSpPr>
        <dsp:cNvPr id="0" name=""/>
        <dsp:cNvSpPr/>
      </dsp:nvSpPr>
      <dsp:spPr>
        <a:xfrm>
          <a:off x="6398808" y="613725"/>
          <a:ext cx="1565564" cy="15022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Family &amp; Parents</a:t>
          </a:r>
        </a:p>
        <a:p>
          <a:pPr marL="114300" lvl="1" indent="-114300" algn="l" defTabSz="622300">
            <a:lnSpc>
              <a:spcPct val="90000"/>
            </a:lnSpc>
            <a:spcBef>
              <a:spcPct val="0"/>
            </a:spcBef>
            <a:spcAft>
              <a:spcPct val="15000"/>
            </a:spcAft>
            <a:buChar char="•"/>
          </a:pPr>
          <a:r>
            <a:rPr lang="en-US" sz="1400" kern="1200" dirty="0"/>
            <a:t>@ Church &amp; Home</a:t>
          </a:r>
        </a:p>
      </dsp:txBody>
      <dsp:txXfrm>
        <a:off x="6433380" y="970217"/>
        <a:ext cx="1496420" cy="1111230"/>
      </dsp:txXfrm>
    </dsp:sp>
    <dsp:sp modelId="{482BB67F-6A11-7B47-9E59-7C46CF0DE255}">
      <dsp:nvSpPr>
        <dsp:cNvPr id="0" name=""/>
        <dsp:cNvSpPr/>
      </dsp:nvSpPr>
      <dsp:spPr>
        <a:xfrm>
          <a:off x="6746711" y="442541"/>
          <a:ext cx="1391613" cy="55339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Older Adolescents  </a:t>
          </a:r>
        </a:p>
      </dsp:txBody>
      <dsp:txXfrm>
        <a:off x="6762919" y="458749"/>
        <a:ext cx="1359197" cy="52098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59EA6-4FD0-304A-965E-725B92410C8C}">
      <dsp:nvSpPr>
        <dsp:cNvPr id="0" name=""/>
        <dsp:cNvSpPr/>
      </dsp:nvSpPr>
      <dsp:spPr>
        <a:xfrm>
          <a:off x="4436" y="0"/>
          <a:ext cx="1841878" cy="1057328"/>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b="0" kern="1200" dirty="0"/>
            <a:t>Preparing</a:t>
          </a:r>
        </a:p>
      </dsp:txBody>
      <dsp:txXfrm>
        <a:off x="4436" y="0"/>
        <a:ext cx="1841878" cy="704885"/>
      </dsp:txXfrm>
    </dsp:sp>
    <dsp:sp modelId="{F652A58A-4EA8-794D-8910-C5E1F4F143AD}">
      <dsp:nvSpPr>
        <dsp:cNvPr id="0" name=""/>
        <dsp:cNvSpPr/>
      </dsp:nvSpPr>
      <dsp:spPr>
        <a:xfrm>
          <a:off x="381688" y="640060"/>
          <a:ext cx="1841878" cy="375719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What types of experiences, programming, activities, and resources will you develop to prepare people for the event? </a:t>
          </a:r>
        </a:p>
        <a:p>
          <a:pPr marL="114300" lvl="1" indent="-114300" algn="l" defTabSz="666750">
            <a:lnSpc>
              <a:spcPct val="90000"/>
            </a:lnSpc>
            <a:spcBef>
              <a:spcPct val="0"/>
            </a:spcBef>
            <a:spcAft>
              <a:spcPct val="15000"/>
            </a:spcAft>
            <a:buChar char="•"/>
          </a:pPr>
          <a:r>
            <a:rPr lang="en-US" sz="1500" kern="1200" dirty="0"/>
            <a:t>Independent, small group, large group</a:t>
          </a:r>
        </a:p>
        <a:p>
          <a:pPr marL="114300" lvl="1" indent="-114300" algn="l" defTabSz="666750">
            <a:lnSpc>
              <a:spcPct val="90000"/>
            </a:lnSpc>
            <a:spcBef>
              <a:spcPct val="0"/>
            </a:spcBef>
            <a:spcAft>
              <a:spcPct val="15000"/>
            </a:spcAft>
            <a:buChar char="•"/>
          </a:pPr>
          <a:r>
            <a:rPr lang="en-US" sz="1500" kern="1200" dirty="0"/>
            <a:t>Blended </a:t>
          </a:r>
        </a:p>
        <a:p>
          <a:pPr marL="114300" lvl="1" indent="-114300" algn="l" defTabSz="666750">
            <a:lnSpc>
              <a:spcPct val="90000"/>
            </a:lnSpc>
            <a:spcBef>
              <a:spcPct val="0"/>
            </a:spcBef>
            <a:spcAft>
              <a:spcPct val="15000"/>
            </a:spcAft>
            <a:buChar char="•"/>
          </a:pPr>
          <a:r>
            <a:rPr lang="en-US" sz="1500" kern="1200" dirty="0"/>
            <a:t>Playlists</a:t>
          </a:r>
        </a:p>
      </dsp:txBody>
      <dsp:txXfrm>
        <a:off x="435635" y="694007"/>
        <a:ext cx="1733984" cy="3649296"/>
      </dsp:txXfrm>
    </dsp:sp>
    <dsp:sp modelId="{D4D0BEAF-9C17-6F4E-81D7-F30B24694092}">
      <dsp:nvSpPr>
        <dsp:cNvPr id="0" name=""/>
        <dsp:cNvSpPr/>
      </dsp:nvSpPr>
      <dsp:spPr>
        <a:xfrm rot="21588721">
          <a:off x="2125535" y="118246"/>
          <a:ext cx="591954" cy="4585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2125535" y="210187"/>
        <a:ext cx="454382" cy="275144"/>
      </dsp:txXfrm>
    </dsp:sp>
    <dsp:sp modelId="{903BB4D4-035A-8A4B-BCC4-387AA4BB252F}">
      <dsp:nvSpPr>
        <dsp:cNvPr id="0" name=""/>
        <dsp:cNvSpPr/>
      </dsp:nvSpPr>
      <dsp:spPr>
        <a:xfrm>
          <a:off x="2963203" y="0"/>
          <a:ext cx="2137592" cy="1026749"/>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b="0" kern="1200" dirty="0"/>
            <a:t>Experiencing</a:t>
          </a:r>
        </a:p>
      </dsp:txBody>
      <dsp:txXfrm>
        <a:off x="2963203" y="0"/>
        <a:ext cx="2137592" cy="684499"/>
      </dsp:txXfrm>
    </dsp:sp>
    <dsp:sp modelId="{81B9E74A-693A-B141-992F-B5BC49893346}">
      <dsp:nvSpPr>
        <dsp:cNvPr id="0" name=""/>
        <dsp:cNvSpPr/>
      </dsp:nvSpPr>
      <dsp:spPr>
        <a:xfrm>
          <a:off x="3488312" y="658917"/>
          <a:ext cx="1841878" cy="372185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How will you design the event? </a:t>
          </a:r>
        </a:p>
        <a:p>
          <a:pPr marL="114300" lvl="1" indent="-114300" algn="l" defTabSz="666750">
            <a:lnSpc>
              <a:spcPct val="90000"/>
            </a:lnSpc>
            <a:spcBef>
              <a:spcPct val="0"/>
            </a:spcBef>
            <a:spcAft>
              <a:spcPct val="15000"/>
            </a:spcAft>
            <a:buChar char="•"/>
          </a:pPr>
          <a:r>
            <a:rPr lang="en-US" sz="1500" kern="1200" dirty="0"/>
            <a:t>How will you engage age groups, families, and the faith community? </a:t>
          </a:r>
        </a:p>
      </dsp:txBody>
      <dsp:txXfrm>
        <a:off x="3542259" y="712864"/>
        <a:ext cx="1733984" cy="3613961"/>
      </dsp:txXfrm>
    </dsp:sp>
    <dsp:sp modelId="{F330B9F8-CA94-9546-A7D8-48A8F737FF7D}">
      <dsp:nvSpPr>
        <dsp:cNvPr id="0" name=""/>
        <dsp:cNvSpPr/>
      </dsp:nvSpPr>
      <dsp:spPr>
        <a:xfrm rot="21592463">
          <a:off x="5343053" y="109525"/>
          <a:ext cx="513588" cy="45857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343053" y="201391"/>
        <a:ext cx="376016" cy="275144"/>
      </dsp:txXfrm>
    </dsp:sp>
    <dsp:sp modelId="{D7CB8B83-CB94-D643-BAB2-B20E1634AECF}">
      <dsp:nvSpPr>
        <dsp:cNvPr id="0" name=""/>
        <dsp:cNvSpPr/>
      </dsp:nvSpPr>
      <dsp:spPr>
        <a:xfrm>
          <a:off x="6069827" y="0"/>
          <a:ext cx="1841878" cy="100729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b="0" kern="1200" dirty="0"/>
            <a:t>Living</a:t>
          </a:r>
        </a:p>
      </dsp:txBody>
      <dsp:txXfrm>
        <a:off x="6069827" y="0"/>
        <a:ext cx="1841878" cy="671526"/>
      </dsp:txXfrm>
    </dsp:sp>
    <dsp:sp modelId="{BBBF81FD-88E1-C04F-947E-06BE49D30EB7}">
      <dsp:nvSpPr>
        <dsp:cNvPr id="0" name=""/>
        <dsp:cNvSpPr/>
      </dsp:nvSpPr>
      <dsp:spPr>
        <a:xfrm>
          <a:off x="6447080" y="654052"/>
          <a:ext cx="1841878" cy="37218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How will you sustain/extend the event? </a:t>
          </a:r>
        </a:p>
        <a:p>
          <a:pPr marL="114300" lvl="1" indent="-114300" algn="l" defTabSz="666750">
            <a:lnSpc>
              <a:spcPct val="90000"/>
            </a:lnSpc>
            <a:spcBef>
              <a:spcPct val="0"/>
            </a:spcBef>
            <a:spcAft>
              <a:spcPct val="15000"/>
            </a:spcAft>
            <a:buChar char="•"/>
          </a:pPr>
          <a:r>
            <a:rPr lang="en-US" sz="1500" kern="1200" dirty="0"/>
            <a:t>What types of experiences, programs, activities, and  resources will you offer people? </a:t>
          </a:r>
        </a:p>
        <a:p>
          <a:pPr marL="114300" lvl="1" indent="-114300" algn="l" defTabSz="666750">
            <a:lnSpc>
              <a:spcPct val="90000"/>
            </a:lnSpc>
            <a:spcBef>
              <a:spcPct val="0"/>
            </a:spcBef>
            <a:spcAft>
              <a:spcPct val="15000"/>
            </a:spcAft>
            <a:buChar char="•"/>
          </a:pPr>
          <a:r>
            <a:rPr lang="en-US" sz="1500" kern="1200" dirty="0"/>
            <a:t>Independent, small group, large group</a:t>
          </a:r>
        </a:p>
        <a:p>
          <a:pPr marL="114300" lvl="1" indent="-114300" algn="l" defTabSz="666750">
            <a:lnSpc>
              <a:spcPct val="90000"/>
            </a:lnSpc>
            <a:spcBef>
              <a:spcPct val="0"/>
            </a:spcBef>
            <a:spcAft>
              <a:spcPct val="15000"/>
            </a:spcAft>
            <a:buChar char="•"/>
          </a:pPr>
          <a:r>
            <a:rPr lang="en-US" sz="1500" kern="1200" dirty="0"/>
            <a:t>Blended</a:t>
          </a:r>
        </a:p>
        <a:p>
          <a:pPr marL="114300" lvl="1" indent="-114300" algn="l" defTabSz="666750">
            <a:lnSpc>
              <a:spcPct val="90000"/>
            </a:lnSpc>
            <a:spcBef>
              <a:spcPct val="0"/>
            </a:spcBef>
            <a:spcAft>
              <a:spcPct val="15000"/>
            </a:spcAft>
            <a:buChar char="•"/>
          </a:pPr>
          <a:r>
            <a:rPr lang="en-US" sz="1500" kern="1200" dirty="0"/>
            <a:t>Playlists</a:t>
          </a:r>
        </a:p>
      </dsp:txBody>
      <dsp:txXfrm>
        <a:off x="6501027" y="707999"/>
        <a:ext cx="1733984" cy="361396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3DEE2-BEC3-6847-B62C-986B125442CA}">
      <dsp:nvSpPr>
        <dsp:cNvPr id="0" name=""/>
        <dsp:cNvSpPr/>
      </dsp:nvSpPr>
      <dsp:spPr>
        <a:xfrm>
          <a:off x="723663" y="1081011"/>
          <a:ext cx="3139414" cy="2040619"/>
        </a:xfrm>
        <a:prstGeom prst="roundRect">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 Home / Daily Life</a:t>
          </a:r>
        </a:p>
        <a:p>
          <a:pPr marL="0" lvl="0" indent="0" algn="ctr" defTabSz="1066800">
            <a:lnSpc>
              <a:spcPct val="90000"/>
            </a:lnSpc>
            <a:spcBef>
              <a:spcPct val="0"/>
            </a:spcBef>
            <a:spcAft>
              <a:spcPct val="35000"/>
            </a:spcAft>
            <a:buNone/>
          </a:pPr>
          <a:r>
            <a:rPr lang="en-US" sz="2400" kern="1200" dirty="0"/>
            <a:t>Exploring the Content</a:t>
          </a:r>
          <a:br>
            <a:rPr lang="en-US" sz="2400" kern="1200" dirty="0"/>
          </a:br>
          <a:r>
            <a:rPr lang="en-US" sz="2400" kern="1200" dirty="0"/>
            <a:t>- print, audio, video, activities</a:t>
          </a:r>
        </a:p>
      </dsp:txBody>
      <dsp:txXfrm>
        <a:off x="823278" y="1180626"/>
        <a:ext cx="2940184" cy="1841389"/>
      </dsp:txXfrm>
    </dsp:sp>
    <dsp:sp modelId="{F412FCA1-17A7-844E-BE6A-C659FA606E73}">
      <dsp:nvSpPr>
        <dsp:cNvPr id="0" name=""/>
        <dsp:cNvSpPr/>
      </dsp:nvSpPr>
      <dsp:spPr>
        <a:xfrm>
          <a:off x="2477531" y="301"/>
          <a:ext cx="3466901" cy="3466901"/>
        </a:xfrm>
        <a:custGeom>
          <a:avLst/>
          <a:gdLst/>
          <a:ahLst/>
          <a:cxnLst/>
          <a:rect l="0" t="0" r="0" b="0"/>
          <a:pathLst>
            <a:path>
              <a:moveTo>
                <a:pt x="473555" y="542855"/>
              </a:moveTo>
              <a:arcTo wR="1733450" hR="1733450" stAng="13402806" swAng="5616959"/>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09E451E-E412-AE4B-81DE-46C2D9E4B0B6}">
      <dsp:nvSpPr>
        <dsp:cNvPr id="0" name=""/>
        <dsp:cNvSpPr/>
      </dsp:nvSpPr>
      <dsp:spPr>
        <a:xfrm>
          <a:off x="4538750" y="1091568"/>
          <a:ext cx="3139414" cy="2040619"/>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 The Program</a:t>
          </a:r>
        </a:p>
        <a:p>
          <a:pPr marL="0" lvl="0" indent="0" algn="ctr" defTabSz="1066800">
            <a:lnSpc>
              <a:spcPct val="90000"/>
            </a:lnSpc>
            <a:spcBef>
              <a:spcPct val="0"/>
            </a:spcBef>
            <a:spcAft>
              <a:spcPct val="35000"/>
            </a:spcAft>
            <a:buNone/>
          </a:pPr>
          <a:r>
            <a:rPr lang="en-US" sz="2400" kern="1200" dirty="0"/>
            <a:t>Applying the Content: </a:t>
          </a:r>
          <a:br>
            <a:rPr lang="en-US" sz="2400" kern="1200" dirty="0"/>
          </a:br>
          <a:r>
            <a:rPr lang="en-US" sz="2400" kern="1200" dirty="0"/>
            <a:t>Create – Practice -  Perform - Participate</a:t>
          </a:r>
        </a:p>
      </dsp:txBody>
      <dsp:txXfrm>
        <a:off x="4638365" y="1191183"/>
        <a:ext cx="2940184" cy="1841389"/>
      </dsp:txXfrm>
    </dsp:sp>
    <dsp:sp modelId="{5A727AB2-97F7-EE47-BA22-29395789BCB9}">
      <dsp:nvSpPr>
        <dsp:cNvPr id="0" name=""/>
        <dsp:cNvSpPr/>
      </dsp:nvSpPr>
      <dsp:spPr>
        <a:xfrm>
          <a:off x="2474790" y="763470"/>
          <a:ext cx="3466901" cy="3466901"/>
        </a:xfrm>
        <a:custGeom>
          <a:avLst/>
          <a:gdLst/>
          <a:ahLst/>
          <a:cxnLst/>
          <a:rect l="0" t="0" r="0" b="0"/>
          <a:pathLst>
            <a:path>
              <a:moveTo>
                <a:pt x="3004315" y="2912328"/>
              </a:moveTo>
              <a:arcTo wR="1733450" hR="1733450" stAng="2570974" swAng="5680526"/>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1197B-4F60-E945-B216-0541651715DD}">
      <dsp:nvSpPr>
        <dsp:cNvPr id="0" name=""/>
        <dsp:cNvSpPr/>
      </dsp:nvSpPr>
      <dsp:spPr>
        <a:xfrm>
          <a:off x="1748" y="0"/>
          <a:ext cx="1832376" cy="359774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Not Spiritual, Not Religious</a:t>
          </a:r>
        </a:p>
        <a:p>
          <a:pPr marL="0" lvl="0" indent="0" algn="ctr" defTabSz="711200">
            <a:lnSpc>
              <a:spcPct val="90000"/>
            </a:lnSpc>
            <a:spcBef>
              <a:spcPct val="0"/>
            </a:spcBef>
            <a:spcAft>
              <a:spcPct val="35000"/>
            </a:spcAft>
            <a:buNone/>
          </a:pPr>
          <a:r>
            <a:rPr lang="en-US" sz="1600" b="1" kern="1200" dirty="0"/>
            <a:t> </a:t>
          </a:r>
          <a:r>
            <a:rPr lang="en-US" sz="1600" b="1" i="1" kern="1200" dirty="0"/>
            <a:t>Unaffiliated</a:t>
          </a:r>
        </a:p>
      </dsp:txBody>
      <dsp:txXfrm>
        <a:off x="1748" y="1439097"/>
        <a:ext cx="1832376" cy="1439097"/>
      </dsp:txXfrm>
    </dsp:sp>
    <dsp:sp modelId="{6AAA34CC-E0C9-3B4E-A410-4BE39EA85FB3}">
      <dsp:nvSpPr>
        <dsp:cNvPr id="0" name=""/>
        <dsp:cNvSpPr/>
      </dsp:nvSpPr>
      <dsp:spPr>
        <a:xfrm>
          <a:off x="318912" y="215864"/>
          <a:ext cx="1198048" cy="1198048"/>
        </a:xfrm>
        <a:prstGeom prst="ellipse">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4E70E17-E008-F24F-BC2D-91A00A40A5EF}">
      <dsp:nvSpPr>
        <dsp:cNvPr id="0" name=""/>
        <dsp:cNvSpPr/>
      </dsp:nvSpPr>
      <dsp:spPr>
        <a:xfrm>
          <a:off x="1889096" y="0"/>
          <a:ext cx="1832376" cy="3597743"/>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Spiritual but Not Religious</a:t>
          </a:r>
        </a:p>
        <a:p>
          <a:pPr marL="0" lvl="0" indent="0" algn="ctr" defTabSz="711200">
            <a:lnSpc>
              <a:spcPct val="90000"/>
            </a:lnSpc>
            <a:spcBef>
              <a:spcPct val="0"/>
            </a:spcBef>
            <a:spcAft>
              <a:spcPct val="35000"/>
            </a:spcAft>
            <a:buNone/>
          </a:pPr>
          <a:r>
            <a:rPr lang="en-US" sz="1600" b="1" i="1" kern="1200" dirty="0"/>
            <a:t>Uninvolved</a:t>
          </a:r>
        </a:p>
      </dsp:txBody>
      <dsp:txXfrm>
        <a:off x="1889096" y="1439097"/>
        <a:ext cx="1832376" cy="1439097"/>
      </dsp:txXfrm>
    </dsp:sp>
    <dsp:sp modelId="{5D132B27-0C7F-BF41-AD1C-422B949A81CA}">
      <dsp:nvSpPr>
        <dsp:cNvPr id="0" name=""/>
        <dsp:cNvSpPr/>
      </dsp:nvSpPr>
      <dsp:spPr>
        <a:xfrm>
          <a:off x="2206260" y="215864"/>
          <a:ext cx="1198048" cy="1198048"/>
        </a:xfrm>
        <a:prstGeom prst="ellipse">
          <a:avLst/>
        </a:prstGeom>
        <a:solidFill>
          <a:schemeClr val="accent3">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4F2BA3B-D8D2-8D4C-B6A5-B65490261D5D}">
      <dsp:nvSpPr>
        <dsp:cNvPr id="0" name=""/>
        <dsp:cNvSpPr/>
      </dsp:nvSpPr>
      <dsp:spPr>
        <a:xfrm>
          <a:off x="3776444" y="0"/>
          <a:ext cx="1832376" cy="3597743"/>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Moderate Faith Practice &amp; Occasional Engagement </a:t>
          </a:r>
        </a:p>
        <a:p>
          <a:pPr marL="0" lvl="0" indent="0" algn="ctr" defTabSz="711200">
            <a:lnSpc>
              <a:spcPct val="90000"/>
            </a:lnSpc>
            <a:spcBef>
              <a:spcPct val="0"/>
            </a:spcBef>
            <a:spcAft>
              <a:spcPct val="35000"/>
            </a:spcAft>
            <a:buNone/>
          </a:pPr>
          <a:r>
            <a:rPr lang="en-US" sz="1600" b="1" i="1" kern="1200" dirty="0"/>
            <a:t>Occasionals</a:t>
          </a:r>
          <a:endParaRPr lang="en-US" sz="1600" b="1" kern="1200" dirty="0"/>
        </a:p>
      </dsp:txBody>
      <dsp:txXfrm>
        <a:off x="3776444" y="1439097"/>
        <a:ext cx="1832376" cy="1439097"/>
      </dsp:txXfrm>
    </dsp:sp>
    <dsp:sp modelId="{90509C2F-8184-1741-B9CC-556AD29243D9}">
      <dsp:nvSpPr>
        <dsp:cNvPr id="0" name=""/>
        <dsp:cNvSpPr/>
      </dsp:nvSpPr>
      <dsp:spPr>
        <a:xfrm>
          <a:off x="4093608" y="215864"/>
          <a:ext cx="1198048" cy="1198048"/>
        </a:xfrm>
        <a:prstGeom prst="ellipse">
          <a:avLst/>
        </a:prstGeom>
        <a:solidFill>
          <a:schemeClr val="accent4">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20C20EB-9150-2247-B8B4-A6A052155685}">
      <dsp:nvSpPr>
        <dsp:cNvPr id="0" name=""/>
        <dsp:cNvSpPr/>
      </dsp:nvSpPr>
      <dsp:spPr>
        <a:xfrm>
          <a:off x="5665532" y="0"/>
          <a:ext cx="1832376" cy="359774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Vibrant Faith &amp; Engagement at the Center of Life</a:t>
          </a:r>
          <a:br>
            <a:rPr lang="en-US" sz="1600" b="1" kern="1200" dirty="0"/>
          </a:br>
          <a:endParaRPr lang="en-US" sz="1600" b="1" kern="1200" dirty="0"/>
        </a:p>
        <a:p>
          <a:pPr marL="0" lvl="0" indent="0" algn="ctr" defTabSz="711200">
            <a:lnSpc>
              <a:spcPct val="90000"/>
            </a:lnSpc>
            <a:spcBef>
              <a:spcPct val="0"/>
            </a:spcBef>
            <a:spcAft>
              <a:spcPct val="35000"/>
            </a:spcAft>
            <a:buNone/>
          </a:pPr>
          <a:r>
            <a:rPr lang="en-US" sz="1600" b="1" i="1" kern="1200" dirty="0"/>
            <a:t>Actives</a:t>
          </a:r>
        </a:p>
      </dsp:txBody>
      <dsp:txXfrm>
        <a:off x="5665532" y="1439097"/>
        <a:ext cx="1832376" cy="1439097"/>
      </dsp:txXfrm>
    </dsp:sp>
    <dsp:sp modelId="{9ED3F7BE-5C91-1D4D-AA64-A35619B138A9}">
      <dsp:nvSpPr>
        <dsp:cNvPr id="0" name=""/>
        <dsp:cNvSpPr/>
      </dsp:nvSpPr>
      <dsp:spPr>
        <a:xfrm>
          <a:off x="5980956" y="215864"/>
          <a:ext cx="1198048" cy="1198048"/>
        </a:xfrm>
        <a:prstGeom prst="ellipse">
          <a:avLst/>
        </a:prstGeom>
        <a:solidFill>
          <a:schemeClr val="accent5">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DF96884-D9A2-E94C-9801-4205BA8E27AF}">
      <dsp:nvSpPr>
        <dsp:cNvPr id="0" name=""/>
        <dsp:cNvSpPr/>
      </dsp:nvSpPr>
      <dsp:spPr>
        <a:xfrm>
          <a:off x="599833" y="3058081"/>
          <a:ext cx="6898083" cy="539661"/>
        </a:xfrm>
        <a:prstGeom prst="leftRight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01D13-117E-7F4A-B93E-CF0A1C83C972}">
      <dsp:nvSpPr>
        <dsp:cNvPr id="0" name=""/>
        <dsp:cNvSpPr/>
      </dsp:nvSpPr>
      <dsp:spPr>
        <a:xfrm>
          <a:off x="0" y="2616"/>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791A5A0-D867-6C4F-A17E-768B21C3FBA4}">
      <dsp:nvSpPr>
        <dsp:cNvPr id="0" name=""/>
        <dsp:cNvSpPr/>
      </dsp:nvSpPr>
      <dsp:spPr>
        <a:xfrm>
          <a:off x="0" y="2616"/>
          <a:ext cx="8229600" cy="892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Parent Lifecycle Workshops / Webinars / Online Resources</a:t>
          </a:r>
        </a:p>
      </dsp:txBody>
      <dsp:txXfrm>
        <a:off x="0" y="2616"/>
        <a:ext cx="8229600" cy="892361"/>
      </dsp:txXfrm>
    </dsp:sp>
    <dsp:sp modelId="{0FB69A2D-97FE-1A49-AE4B-67690A0D12A2}">
      <dsp:nvSpPr>
        <dsp:cNvPr id="0" name=""/>
        <dsp:cNvSpPr/>
      </dsp:nvSpPr>
      <dsp:spPr>
        <a:xfrm>
          <a:off x="0" y="894977"/>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F39FC82-81C9-DD40-86EB-52EAEA3AF154}">
      <dsp:nvSpPr>
        <dsp:cNvPr id="0" name=""/>
        <dsp:cNvSpPr/>
      </dsp:nvSpPr>
      <dsp:spPr>
        <a:xfrm>
          <a:off x="0" y="894977"/>
          <a:ext cx="8229600" cy="892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Family Life / Parenting Skills Development Workshops / Webinars / Online Resources </a:t>
          </a:r>
        </a:p>
      </dsp:txBody>
      <dsp:txXfrm>
        <a:off x="0" y="894977"/>
        <a:ext cx="8229600" cy="892361"/>
      </dsp:txXfrm>
    </dsp:sp>
    <dsp:sp modelId="{209B257A-A76B-C24D-90A9-FA440ABD058F}">
      <dsp:nvSpPr>
        <dsp:cNvPr id="0" name=""/>
        <dsp:cNvSpPr/>
      </dsp:nvSpPr>
      <dsp:spPr>
        <a:xfrm>
          <a:off x="0" y="1787338"/>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CA290DC-FA72-9047-B994-535E0731DBAA}">
      <dsp:nvSpPr>
        <dsp:cNvPr id="0" name=""/>
        <dsp:cNvSpPr/>
      </dsp:nvSpPr>
      <dsp:spPr>
        <a:xfrm>
          <a:off x="0" y="1787338"/>
          <a:ext cx="8229600" cy="892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Add a Parent Component to Existing Programs (Embed) – VBS, Children and Youth Program, etc. </a:t>
          </a:r>
        </a:p>
      </dsp:txBody>
      <dsp:txXfrm>
        <a:off x="0" y="1787338"/>
        <a:ext cx="8229600" cy="892361"/>
      </dsp:txXfrm>
    </dsp:sp>
    <dsp:sp modelId="{AA049294-ACFA-7049-B5C1-281A968F52E0}">
      <dsp:nvSpPr>
        <dsp:cNvPr id="0" name=""/>
        <dsp:cNvSpPr/>
      </dsp:nvSpPr>
      <dsp:spPr>
        <a:xfrm>
          <a:off x="0" y="2679699"/>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80C5E7D-42B8-9042-9238-BEE201D2876F}">
      <dsp:nvSpPr>
        <dsp:cNvPr id="0" name=""/>
        <dsp:cNvSpPr/>
      </dsp:nvSpPr>
      <dsp:spPr>
        <a:xfrm>
          <a:off x="0" y="2679700"/>
          <a:ext cx="8229600" cy="892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Parent Mentors </a:t>
          </a:r>
        </a:p>
      </dsp:txBody>
      <dsp:txXfrm>
        <a:off x="0" y="2679700"/>
        <a:ext cx="8229600" cy="892361"/>
      </dsp:txXfrm>
    </dsp:sp>
    <dsp:sp modelId="{AA73C4BA-B239-A64E-9C36-EBCC95F75973}">
      <dsp:nvSpPr>
        <dsp:cNvPr id="0" name=""/>
        <dsp:cNvSpPr/>
      </dsp:nvSpPr>
      <dsp:spPr>
        <a:xfrm>
          <a:off x="0" y="3572061"/>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337565F-1E56-C143-823D-00E38DB54F4D}">
      <dsp:nvSpPr>
        <dsp:cNvPr id="0" name=""/>
        <dsp:cNvSpPr/>
      </dsp:nvSpPr>
      <dsp:spPr>
        <a:xfrm>
          <a:off x="0" y="3572061"/>
          <a:ext cx="8229600" cy="892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Support Groups (life cycle, kindred)</a:t>
          </a:r>
        </a:p>
      </dsp:txBody>
      <dsp:txXfrm>
        <a:off x="0" y="3572061"/>
        <a:ext cx="8229600" cy="892361"/>
      </dsp:txXfrm>
    </dsp:sp>
    <dsp:sp modelId="{38783916-F47E-994E-8BB8-95B35A851239}">
      <dsp:nvSpPr>
        <dsp:cNvPr id="0" name=""/>
        <dsp:cNvSpPr/>
      </dsp:nvSpPr>
      <dsp:spPr>
        <a:xfrm>
          <a:off x="0" y="4464422"/>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B91DAE-6BAA-614A-8045-B0722E783E7D}">
      <dsp:nvSpPr>
        <dsp:cNvPr id="0" name=""/>
        <dsp:cNvSpPr/>
      </dsp:nvSpPr>
      <dsp:spPr>
        <a:xfrm>
          <a:off x="0" y="4464422"/>
          <a:ext cx="8229600" cy="892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Script a Plan for Parents at Each Stage of Life</a:t>
          </a:r>
        </a:p>
      </dsp:txBody>
      <dsp:txXfrm>
        <a:off x="0" y="4464422"/>
        <a:ext cx="8229600" cy="8923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FE628-887C-6844-9357-CE65A1C7A272}">
      <dsp:nvSpPr>
        <dsp:cNvPr id="0" name=""/>
        <dsp:cNvSpPr/>
      </dsp:nvSpPr>
      <dsp:spPr>
        <a:xfrm>
          <a:off x="1320" y="1108237"/>
          <a:ext cx="2080864" cy="171627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40816" y="1147733"/>
        <a:ext cx="2001872" cy="1269512"/>
      </dsp:txXfrm>
    </dsp:sp>
    <dsp:sp modelId="{BF281816-647F-034C-999F-163CA36E7DDA}">
      <dsp:nvSpPr>
        <dsp:cNvPr id="0" name=""/>
        <dsp:cNvSpPr/>
      </dsp:nvSpPr>
      <dsp:spPr>
        <a:xfrm>
          <a:off x="1172372" y="1522967"/>
          <a:ext cx="2285994" cy="2285994"/>
        </a:xfrm>
        <a:prstGeom prst="leftCircularArrow">
          <a:avLst>
            <a:gd name="adj1" fmla="val 3116"/>
            <a:gd name="adj2" fmla="val 383128"/>
            <a:gd name="adj3" fmla="val 2158639"/>
            <a:gd name="adj4" fmla="val 9024489"/>
            <a:gd name="adj5" fmla="val 363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130D7D-7398-0C44-930C-481BECFCEE35}">
      <dsp:nvSpPr>
        <dsp:cNvPr id="0" name=""/>
        <dsp:cNvSpPr/>
      </dsp:nvSpPr>
      <dsp:spPr>
        <a:xfrm>
          <a:off x="463734" y="2456741"/>
          <a:ext cx="1849657" cy="73554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Children </a:t>
          </a:r>
          <a:br>
            <a:rPr lang="en-US" sz="2200" kern="1200" dirty="0"/>
          </a:br>
          <a:r>
            <a:rPr lang="en-US" sz="2200" kern="1200" dirty="0"/>
            <a:t>1st Decade</a:t>
          </a:r>
        </a:p>
      </dsp:txBody>
      <dsp:txXfrm>
        <a:off x="485277" y="2478284"/>
        <a:ext cx="1806571" cy="692461"/>
      </dsp:txXfrm>
    </dsp:sp>
    <dsp:sp modelId="{EABBBBF8-48C3-CC4C-A6E3-1C175226D229}">
      <dsp:nvSpPr>
        <dsp:cNvPr id="0" name=""/>
        <dsp:cNvSpPr/>
      </dsp:nvSpPr>
      <dsp:spPr>
        <a:xfrm>
          <a:off x="2652598" y="1108237"/>
          <a:ext cx="2080864" cy="171627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2692094" y="1515507"/>
        <a:ext cx="2001872" cy="1269512"/>
      </dsp:txXfrm>
    </dsp:sp>
    <dsp:sp modelId="{9A7C95E1-CF68-1D46-8B50-9751704A910F}">
      <dsp:nvSpPr>
        <dsp:cNvPr id="0" name=""/>
        <dsp:cNvSpPr/>
      </dsp:nvSpPr>
      <dsp:spPr>
        <a:xfrm>
          <a:off x="3806310" y="56497"/>
          <a:ext cx="2551882" cy="2551882"/>
        </a:xfrm>
        <a:prstGeom prst="circularArrow">
          <a:avLst>
            <a:gd name="adj1" fmla="val 2791"/>
            <a:gd name="adj2" fmla="val 340602"/>
            <a:gd name="adj3" fmla="val 19483887"/>
            <a:gd name="adj4" fmla="val 12575511"/>
            <a:gd name="adj5" fmla="val 325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73A29-4F6E-634D-8BAD-C7406CA83740}">
      <dsp:nvSpPr>
        <dsp:cNvPr id="0" name=""/>
        <dsp:cNvSpPr/>
      </dsp:nvSpPr>
      <dsp:spPr>
        <a:xfrm>
          <a:off x="3115012" y="740463"/>
          <a:ext cx="1849657" cy="73554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Adolescents 2nd Decade</a:t>
          </a:r>
        </a:p>
      </dsp:txBody>
      <dsp:txXfrm>
        <a:off x="3136555" y="762006"/>
        <a:ext cx="1806571" cy="692461"/>
      </dsp:txXfrm>
    </dsp:sp>
    <dsp:sp modelId="{650A6685-72C5-C44A-8637-F418F487E3BC}">
      <dsp:nvSpPr>
        <dsp:cNvPr id="0" name=""/>
        <dsp:cNvSpPr/>
      </dsp:nvSpPr>
      <dsp:spPr>
        <a:xfrm>
          <a:off x="5303876" y="1108237"/>
          <a:ext cx="2080864" cy="17162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D6E8B4-FE31-C248-969E-ABADA8D4C501}">
      <dsp:nvSpPr>
        <dsp:cNvPr id="0" name=""/>
        <dsp:cNvSpPr/>
      </dsp:nvSpPr>
      <dsp:spPr>
        <a:xfrm>
          <a:off x="5766290" y="2456741"/>
          <a:ext cx="1849657" cy="73554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Young Adults 3rd Decade </a:t>
          </a:r>
        </a:p>
      </dsp:txBody>
      <dsp:txXfrm>
        <a:off x="5787833" y="2478284"/>
        <a:ext cx="1806571" cy="6924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FE628-887C-6844-9357-CE65A1C7A272}">
      <dsp:nvSpPr>
        <dsp:cNvPr id="0" name=""/>
        <dsp:cNvSpPr/>
      </dsp:nvSpPr>
      <dsp:spPr>
        <a:xfrm>
          <a:off x="106158" y="462084"/>
          <a:ext cx="2461549" cy="2907472"/>
        </a:xfrm>
        <a:prstGeom prst="roundRect">
          <a:avLst>
            <a:gd name="adj" fmla="val 10000"/>
          </a:avLst>
        </a:prstGeom>
        <a:solidFill>
          <a:schemeClr val="bg1"/>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How we develop faith formation in the first decade of life that provides a foundation for the 2</a:t>
          </a:r>
          <a:r>
            <a:rPr lang="en-US" sz="1800" kern="1200" baseline="30000" dirty="0"/>
            <a:t>nd</a:t>
          </a:r>
          <a:r>
            <a:rPr lang="en-US" sz="1800" kern="1200" dirty="0"/>
            <a:t> decade? </a:t>
          </a:r>
        </a:p>
      </dsp:txBody>
      <dsp:txXfrm>
        <a:off x="173067" y="528993"/>
        <a:ext cx="2327731" cy="2150624"/>
      </dsp:txXfrm>
    </dsp:sp>
    <dsp:sp modelId="{BF281816-647F-034C-999F-163CA36E7DDA}">
      <dsp:nvSpPr>
        <dsp:cNvPr id="0" name=""/>
        <dsp:cNvSpPr/>
      </dsp:nvSpPr>
      <dsp:spPr>
        <a:xfrm rot="301173">
          <a:off x="1263684" y="1586558"/>
          <a:ext cx="2609088" cy="2609088"/>
        </a:xfrm>
        <a:prstGeom prst="leftCircularArrow">
          <a:avLst>
            <a:gd name="adj1" fmla="val 2838"/>
            <a:gd name="adj2" fmla="val 346671"/>
            <a:gd name="adj3" fmla="val 1625713"/>
            <a:gd name="adj4" fmla="val 8528021"/>
            <a:gd name="adj5" fmla="val 331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130D7D-7398-0C44-930C-481BECFCEE35}">
      <dsp:nvSpPr>
        <dsp:cNvPr id="0" name=""/>
        <dsp:cNvSpPr/>
      </dsp:nvSpPr>
      <dsp:spPr>
        <a:xfrm>
          <a:off x="616980" y="2758005"/>
          <a:ext cx="1969419" cy="7831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Children </a:t>
          </a:r>
          <a:br>
            <a:rPr lang="en-US" sz="2400" kern="1200" dirty="0"/>
          </a:br>
          <a:r>
            <a:rPr lang="en-US" sz="2400" kern="1200" dirty="0"/>
            <a:t>1</a:t>
          </a:r>
          <a:r>
            <a:rPr lang="en-US" sz="2400" kern="1200" baseline="30000" dirty="0"/>
            <a:t>st</a:t>
          </a:r>
          <a:r>
            <a:rPr lang="en-US" sz="2400" kern="1200" dirty="0"/>
            <a:t> Decade</a:t>
          </a:r>
        </a:p>
      </dsp:txBody>
      <dsp:txXfrm>
        <a:off x="639918" y="2780943"/>
        <a:ext cx="1923543" cy="737297"/>
      </dsp:txXfrm>
    </dsp:sp>
    <dsp:sp modelId="{EABBBBF8-48C3-CC4C-A6E3-1C175226D229}">
      <dsp:nvSpPr>
        <dsp:cNvPr id="0" name=""/>
        <dsp:cNvSpPr/>
      </dsp:nvSpPr>
      <dsp:spPr>
        <a:xfrm>
          <a:off x="2926597" y="480924"/>
          <a:ext cx="2524472" cy="2881998"/>
        </a:xfrm>
        <a:prstGeom prst="roundRect">
          <a:avLst>
            <a:gd name="adj" fmla="val 10000"/>
          </a:avLst>
        </a:prstGeom>
        <a:solidFill>
          <a:schemeClr val="bg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ts val="0"/>
            </a:spcAft>
            <a:buChar char="•"/>
          </a:pPr>
          <a:r>
            <a:rPr lang="en-US" sz="1800" kern="1200" dirty="0"/>
            <a:t>How do we interpret the religious changes in adolescence?   </a:t>
          </a:r>
        </a:p>
        <a:p>
          <a:pPr marL="171450" lvl="1" indent="-171450" algn="l" defTabSz="800100">
            <a:lnSpc>
              <a:spcPct val="90000"/>
            </a:lnSpc>
            <a:spcBef>
              <a:spcPct val="0"/>
            </a:spcBef>
            <a:spcAft>
              <a:spcPts val="0"/>
            </a:spcAft>
            <a:buChar char="•"/>
          </a:pPr>
          <a:r>
            <a:rPr lang="en-US" sz="1800" kern="1200" dirty="0"/>
            <a:t>How do we address these changes?</a:t>
          </a:r>
        </a:p>
        <a:p>
          <a:pPr marL="171450" lvl="1" indent="-171450" algn="l" defTabSz="800100">
            <a:lnSpc>
              <a:spcPct val="90000"/>
            </a:lnSpc>
            <a:spcBef>
              <a:spcPct val="0"/>
            </a:spcBef>
            <a:spcAft>
              <a:spcPts val="0"/>
            </a:spcAft>
            <a:buChar char="•"/>
          </a:pPr>
          <a:r>
            <a:rPr lang="en-US" sz="1800" kern="1200" dirty="0"/>
            <a:t>How do we prepare adolescents for the third decade of life? </a:t>
          </a:r>
        </a:p>
      </dsp:txBody>
      <dsp:txXfrm>
        <a:off x="2992920" y="1164819"/>
        <a:ext cx="2391826" cy="2131781"/>
      </dsp:txXfrm>
    </dsp:sp>
    <dsp:sp modelId="{9A7C95E1-CF68-1D46-8B50-9751704A910F}">
      <dsp:nvSpPr>
        <dsp:cNvPr id="0" name=""/>
        <dsp:cNvSpPr/>
      </dsp:nvSpPr>
      <dsp:spPr>
        <a:xfrm rot="21038802">
          <a:off x="4196081" y="-317507"/>
          <a:ext cx="2785660" cy="2785660"/>
        </a:xfrm>
        <a:prstGeom prst="circularArrow">
          <a:avLst>
            <a:gd name="adj1" fmla="val 2658"/>
            <a:gd name="adj2" fmla="val 323336"/>
            <a:gd name="adj3" fmla="val 19824504"/>
            <a:gd name="adj4" fmla="val 12898862"/>
            <a:gd name="adj5" fmla="val 3101"/>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8E373A29-4F6E-634D-8BAD-C7406CA83740}">
      <dsp:nvSpPr>
        <dsp:cNvPr id="0" name=""/>
        <dsp:cNvSpPr/>
      </dsp:nvSpPr>
      <dsp:spPr>
        <a:xfrm>
          <a:off x="3536857" y="422800"/>
          <a:ext cx="1969419" cy="783173"/>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Adolescents 2</a:t>
          </a:r>
          <a:r>
            <a:rPr lang="en-US" sz="2400" kern="1200" baseline="30000" dirty="0"/>
            <a:t>nd</a:t>
          </a:r>
          <a:r>
            <a:rPr lang="en-US" sz="2400" kern="1200" dirty="0"/>
            <a:t> Decade</a:t>
          </a:r>
        </a:p>
      </dsp:txBody>
      <dsp:txXfrm>
        <a:off x="3559795" y="445738"/>
        <a:ext cx="1923543" cy="737297"/>
      </dsp:txXfrm>
    </dsp:sp>
    <dsp:sp modelId="{650A6685-72C5-C44A-8637-F418F487E3BC}">
      <dsp:nvSpPr>
        <dsp:cNvPr id="0" name=""/>
        <dsp:cNvSpPr/>
      </dsp:nvSpPr>
      <dsp:spPr>
        <a:xfrm>
          <a:off x="5835682" y="536331"/>
          <a:ext cx="2384934" cy="2826591"/>
        </a:xfrm>
        <a:prstGeom prst="roundRect">
          <a:avLst>
            <a:gd name="adj" fmla="val 10000"/>
          </a:avLst>
        </a:prstGeom>
        <a:solidFill>
          <a:schemeClr val="bg1"/>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ts val="0"/>
            </a:spcAft>
            <a:buChar char="•"/>
          </a:pPr>
          <a:r>
            <a:rPr lang="en-US" sz="1800" kern="1200" dirty="0"/>
            <a:t>How do we interpret the religious challenges of the 20s?</a:t>
          </a:r>
        </a:p>
        <a:p>
          <a:pPr marL="171450" lvl="1" indent="-171450" algn="l" defTabSz="800100">
            <a:lnSpc>
              <a:spcPct val="90000"/>
            </a:lnSpc>
            <a:spcBef>
              <a:spcPct val="0"/>
            </a:spcBef>
            <a:spcAft>
              <a:spcPts val="0"/>
            </a:spcAft>
            <a:buChar char="•"/>
          </a:pPr>
          <a:r>
            <a:rPr lang="en-US" sz="1800" kern="1200" dirty="0"/>
            <a:t>How do we address these challenges?</a:t>
          </a:r>
        </a:p>
        <a:p>
          <a:pPr marL="171450" lvl="1" indent="-171450" algn="l" defTabSz="800100">
            <a:lnSpc>
              <a:spcPct val="90000"/>
            </a:lnSpc>
            <a:spcBef>
              <a:spcPct val="0"/>
            </a:spcBef>
            <a:spcAft>
              <a:spcPts val="0"/>
            </a:spcAft>
            <a:buChar char="•"/>
          </a:pPr>
          <a:r>
            <a:rPr lang="en-US" sz="1800" kern="1200" dirty="0"/>
            <a:t>How do we guide people in their 20s in developing an adult faith?</a:t>
          </a:r>
        </a:p>
      </dsp:txBody>
      <dsp:txXfrm>
        <a:off x="5900730" y="601379"/>
        <a:ext cx="2254838" cy="2090797"/>
      </dsp:txXfrm>
    </dsp:sp>
    <dsp:sp modelId="{69D6E8B4-FE31-C248-969E-ABADA8D4C501}">
      <dsp:nvSpPr>
        <dsp:cNvPr id="0" name=""/>
        <dsp:cNvSpPr/>
      </dsp:nvSpPr>
      <dsp:spPr>
        <a:xfrm>
          <a:off x="6486494" y="3194961"/>
          <a:ext cx="1969419" cy="78317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Young Adults 3</a:t>
          </a:r>
          <a:r>
            <a:rPr lang="en-US" sz="2400" kern="1200" baseline="30000" dirty="0"/>
            <a:t>rd</a:t>
          </a:r>
          <a:r>
            <a:rPr lang="en-US" sz="2400" kern="1200" dirty="0"/>
            <a:t> Decade</a:t>
          </a:r>
        </a:p>
      </dsp:txBody>
      <dsp:txXfrm>
        <a:off x="6509432" y="3217899"/>
        <a:ext cx="1923543" cy="7372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DE68B-FCC7-F64D-AAD7-A756EF2EA46C}">
      <dsp:nvSpPr>
        <dsp:cNvPr id="0" name=""/>
        <dsp:cNvSpPr/>
      </dsp:nvSpPr>
      <dsp:spPr>
        <a:xfrm>
          <a:off x="1930794" y="54171"/>
          <a:ext cx="2600254" cy="2600254"/>
        </a:xfrm>
        <a:prstGeom prst="ellipse">
          <a:avLst/>
        </a:prstGeom>
        <a:solidFill>
          <a:srgbClr val="FF0000">
            <a:alpha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a:solidFill>
                <a:schemeClr val="bg1"/>
              </a:solidFill>
            </a:rPr>
            <a:t>A way of the head</a:t>
          </a:r>
        </a:p>
        <a:p>
          <a:pPr marL="0" lvl="0" indent="0" algn="ctr" defTabSz="1022350">
            <a:lnSpc>
              <a:spcPct val="90000"/>
            </a:lnSpc>
            <a:spcBef>
              <a:spcPct val="0"/>
            </a:spcBef>
            <a:spcAft>
              <a:spcPct val="35000"/>
            </a:spcAft>
            <a:buNone/>
          </a:pPr>
          <a:r>
            <a:rPr lang="en-US" sz="2300" i="1" kern="1200">
              <a:solidFill>
                <a:schemeClr val="bg1"/>
              </a:solidFill>
            </a:rPr>
            <a:t>informing</a:t>
          </a:r>
          <a:endParaRPr lang="en-US" sz="2300" i="1" kern="1200" dirty="0">
            <a:solidFill>
              <a:schemeClr val="bg1"/>
            </a:solidFill>
          </a:endParaRPr>
        </a:p>
      </dsp:txBody>
      <dsp:txXfrm>
        <a:off x="2277494" y="509216"/>
        <a:ext cx="1906853" cy="1170114"/>
      </dsp:txXfrm>
    </dsp:sp>
    <dsp:sp modelId="{2F25F15A-2ADE-0A4B-AC42-81A6ACC214FD}">
      <dsp:nvSpPr>
        <dsp:cNvPr id="0" name=""/>
        <dsp:cNvSpPr/>
      </dsp:nvSpPr>
      <dsp:spPr>
        <a:xfrm>
          <a:off x="2869052" y="1679331"/>
          <a:ext cx="2600254" cy="2600254"/>
        </a:xfrm>
        <a:prstGeom prst="ellipse">
          <a:avLst/>
        </a:prstGeom>
        <a:solidFill>
          <a:schemeClr val="accent5">
            <a:alpha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a:solidFill>
                <a:schemeClr val="bg1"/>
              </a:solidFill>
            </a:rPr>
            <a:t>A way of the heart</a:t>
          </a:r>
        </a:p>
        <a:p>
          <a:pPr marL="0" lvl="0" indent="0" algn="ctr" defTabSz="1022350">
            <a:lnSpc>
              <a:spcPct val="90000"/>
            </a:lnSpc>
            <a:spcBef>
              <a:spcPct val="0"/>
            </a:spcBef>
            <a:spcAft>
              <a:spcPct val="35000"/>
            </a:spcAft>
            <a:buNone/>
          </a:pPr>
          <a:r>
            <a:rPr lang="en-US" sz="2300" i="1" kern="1200">
              <a:solidFill>
                <a:schemeClr val="bg1"/>
              </a:solidFill>
            </a:rPr>
            <a:t>forming</a:t>
          </a:r>
          <a:endParaRPr lang="en-US" sz="2300" kern="1200" dirty="0">
            <a:solidFill>
              <a:schemeClr val="bg1"/>
            </a:solidFill>
          </a:endParaRPr>
        </a:p>
      </dsp:txBody>
      <dsp:txXfrm>
        <a:off x="3664297" y="2351063"/>
        <a:ext cx="1560152" cy="1430140"/>
      </dsp:txXfrm>
    </dsp:sp>
    <dsp:sp modelId="{034862AC-EB0E-074C-BF0B-D7A0AFAB0BD8}">
      <dsp:nvSpPr>
        <dsp:cNvPr id="0" name=""/>
        <dsp:cNvSpPr/>
      </dsp:nvSpPr>
      <dsp:spPr>
        <a:xfrm>
          <a:off x="992535" y="1679331"/>
          <a:ext cx="2600254" cy="2600254"/>
        </a:xfrm>
        <a:prstGeom prst="ellipse">
          <a:avLst/>
        </a:prstGeom>
        <a:solidFill>
          <a:schemeClr val="accent6">
            <a:alpha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A way of the hands</a:t>
          </a:r>
        </a:p>
        <a:p>
          <a:pPr marL="0" lvl="0" indent="0" algn="ctr" defTabSz="1022350">
            <a:lnSpc>
              <a:spcPct val="90000"/>
            </a:lnSpc>
            <a:spcBef>
              <a:spcPct val="0"/>
            </a:spcBef>
            <a:spcAft>
              <a:spcPct val="35000"/>
            </a:spcAft>
            <a:buNone/>
          </a:pPr>
          <a:r>
            <a:rPr lang="en-US" sz="2300" i="1" kern="1200" dirty="0">
              <a:solidFill>
                <a:schemeClr val="bg1"/>
              </a:solidFill>
            </a:rPr>
            <a:t>transforming</a:t>
          </a:r>
          <a:endParaRPr lang="en-US" sz="2300" kern="1200" dirty="0">
            <a:solidFill>
              <a:schemeClr val="bg1"/>
            </a:solidFill>
          </a:endParaRPr>
        </a:p>
      </dsp:txBody>
      <dsp:txXfrm>
        <a:off x="1237392" y="2351063"/>
        <a:ext cx="1560152" cy="14301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533BA-DA22-7D4E-9207-E5AB08A4B056}">
      <dsp:nvSpPr>
        <dsp:cNvPr id="0" name=""/>
        <dsp:cNvSpPr/>
      </dsp:nvSpPr>
      <dsp:spPr>
        <a:xfrm>
          <a:off x="2189649" y="909"/>
          <a:ext cx="1544613" cy="77230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effectLst/>
              <a:ea typeface="Times New Roman" panose="02020603050405020304" pitchFamily="18" charset="0"/>
              <a:cs typeface="Times New Roman (Body CS)"/>
            </a:rPr>
            <a:t>Leading to a Knowledge of Faith (Scripture &amp; Tradition)</a:t>
          </a:r>
          <a:endParaRPr lang="en-US" sz="1200" kern="1200"/>
        </a:p>
      </dsp:txBody>
      <dsp:txXfrm>
        <a:off x="2212269" y="23529"/>
        <a:ext cx="1499373" cy="727066"/>
      </dsp:txXfrm>
    </dsp:sp>
    <dsp:sp modelId="{704461DA-7F87-8644-9725-E2D069C9AD9E}">
      <dsp:nvSpPr>
        <dsp:cNvPr id="0" name=""/>
        <dsp:cNvSpPr/>
      </dsp:nvSpPr>
      <dsp:spPr>
        <a:xfrm rot="2160000">
          <a:off x="3591298" y="1001330"/>
          <a:ext cx="804296" cy="270307"/>
        </a:xfrm>
        <a:prstGeom prst="lef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672390" y="1055391"/>
        <a:ext cx="642112" cy="162185"/>
      </dsp:txXfrm>
    </dsp:sp>
    <dsp:sp modelId="{FB24C50A-07E6-FA4A-B602-72B5B19C7054}">
      <dsp:nvSpPr>
        <dsp:cNvPr id="0" name=""/>
        <dsp:cNvSpPr/>
      </dsp:nvSpPr>
      <dsp:spPr>
        <a:xfrm>
          <a:off x="4252629" y="1499752"/>
          <a:ext cx="1544613" cy="77230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effectLst/>
              <a:ea typeface="Times New Roman" panose="02020603050405020304" pitchFamily="18" charset="0"/>
              <a:cs typeface="Times New Roman (Body CS)"/>
            </a:rPr>
            <a:t>Initiating into the Celebration of Mystery (Liturgy)</a:t>
          </a:r>
        </a:p>
      </dsp:txBody>
      <dsp:txXfrm>
        <a:off x="4275249" y="1522372"/>
        <a:ext cx="1499373" cy="727066"/>
      </dsp:txXfrm>
    </dsp:sp>
    <dsp:sp modelId="{878D87CF-E177-ED49-A825-CCA71BA8D467}">
      <dsp:nvSpPr>
        <dsp:cNvPr id="0" name=""/>
        <dsp:cNvSpPr/>
      </dsp:nvSpPr>
      <dsp:spPr>
        <a:xfrm rot="6480000">
          <a:off x="4228794" y="2963341"/>
          <a:ext cx="804296" cy="270307"/>
        </a:xfrm>
        <a:prstGeom prst="lef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309886" y="3017402"/>
        <a:ext cx="642112" cy="162185"/>
      </dsp:txXfrm>
    </dsp:sp>
    <dsp:sp modelId="{BDF7255E-3236-8243-91EB-F5576103D09C}">
      <dsp:nvSpPr>
        <dsp:cNvPr id="0" name=""/>
        <dsp:cNvSpPr/>
      </dsp:nvSpPr>
      <dsp:spPr>
        <a:xfrm>
          <a:off x="3464641" y="3924931"/>
          <a:ext cx="1544613" cy="77230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effectLst/>
              <a:ea typeface="Times New Roman" panose="02020603050405020304" pitchFamily="18" charset="0"/>
              <a:cs typeface="Times New Roman (Body CS)"/>
            </a:rPr>
            <a:t>Forming for Life in Christ</a:t>
          </a:r>
          <a:endParaRPr lang="en-US" sz="1200" kern="1200" dirty="0">
            <a:effectLst/>
            <a:ea typeface="Times New Roman" panose="02020603050405020304" pitchFamily="18" charset="0"/>
            <a:cs typeface="Times New Roman (Body CS)"/>
          </a:endParaRPr>
        </a:p>
      </dsp:txBody>
      <dsp:txXfrm>
        <a:off x="3487261" y="3947551"/>
        <a:ext cx="1499373" cy="727066"/>
      </dsp:txXfrm>
    </dsp:sp>
    <dsp:sp modelId="{FCFD4CBA-7E3F-6F47-8AB9-7AA12946FE69}">
      <dsp:nvSpPr>
        <dsp:cNvPr id="0" name=""/>
        <dsp:cNvSpPr/>
      </dsp:nvSpPr>
      <dsp:spPr>
        <a:xfrm rot="10800000">
          <a:off x="2559807" y="4175931"/>
          <a:ext cx="804296" cy="270307"/>
        </a:xfrm>
        <a:prstGeom prst="lef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640899" y="4229992"/>
        <a:ext cx="642112" cy="162185"/>
      </dsp:txXfrm>
    </dsp:sp>
    <dsp:sp modelId="{A3BEF1C0-839E-BF47-B398-254F7B704CDA}">
      <dsp:nvSpPr>
        <dsp:cNvPr id="0" name=""/>
        <dsp:cNvSpPr/>
      </dsp:nvSpPr>
      <dsp:spPr>
        <a:xfrm>
          <a:off x="914656" y="3924931"/>
          <a:ext cx="1544613" cy="772306"/>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effectLst/>
              <a:ea typeface="Times New Roman" panose="02020603050405020304" pitchFamily="18" charset="0"/>
              <a:cs typeface="Times New Roman (Body CS)"/>
            </a:rPr>
            <a:t>Teaching Prayer</a:t>
          </a:r>
          <a:endParaRPr lang="en-US" sz="1200" kern="1200" dirty="0">
            <a:effectLst/>
            <a:ea typeface="Arial" panose="020B0604020202020204" pitchFamily="34" charset="0"/>
            <a:cs typeface="Times New Roman (Body CS)"/>
          </a:endParaRPr>
        </a:p>
      </dsp:txBody>
      <dsp:txXfrm>
        <a:off x="937276" y="3947551"/>
        <a:ext cx="1499373" cy="727066"/>
      </dsp:txXfrm>
    </dsp:sp>
    <dsp:sp modelId="{57EBF950-F9F9-FA48-A688-14A1B46BEF61}">
      <dsp:nvSpPr>
        <dsp:cNvPr id="0" name=""/>
        <dsp:cNvSpPr/>
      </dsp:nvSpPr>
      <dsp:spPr>
        <a:xfrm rot="15120000">
          <a:off x="890821" y="2963341"/>
          <a:ext cx="804296" cy="270307"/>
        </a:xfrm>
        <a:prstGeom prst="lef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971913" y="3017402"/>
        <a:ext cx="642112" cy="162185"/>
      </dsp:txXfrm>
    </dsp:sp>
    <dsp:sp modelId="{0DA02C5D-5E8A-3C4F-9C0D-4D8145446E91}">
      <dsp:nvSpPr>
        <dsp:cNvPr id="0" name=""/>
        <dsp:cNvSpPr/>
      </dsp:nvSpPr>
      <dsp:spPr>
        <a:xfrm>
          <a:off x="126668" y="1499752"/>
          <a:ext cx="1544613" cy="77230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ea typeface="Times New Roman" panose="02020603050405020304" pitchFamily="18" charset="0"/>
              <a:cs typeface="Times New Roman (Body CS)"/>
            </a:rPr>
            <a:t>Belonging</a:t>
          </a:r>
          <a:r>
            <a:rPr lang="en-US" sz="1200" kern="1200" dirty="0">
              <a:effectLst/>
              <a:ea typeface="Times New Roman" panose="02020603050405020304" pitchFamily="18" charset="0"/>
              <a:cs typeface="Times New Roman (Body CS)"/>
            </a:rPr>
            <a:t> to the </a:t>
          </a:r>
          <a:r>
            <a:rPr lang="en-US" sz="1200" kern="1200" dirty="0">
              <a:ea typeface="Times New Roman" panose="02020603050405020304" pitchFamily="18" charset="0"/>
              <a:cs typeface="Times New Roman (Body CS)"/>
            </a:rPr>
            <a:t>C</a:t>
          </a:r>
          <a:r>
            <a:rPr lang="en-US" sz="1200" kern="1200" dirty="0">
              <a:effectLst/>
              <a:ea typeface="Times New Roman" panose="02020603050405020304" pitchFamily="18" charset="0"/>
              <a:cs typeface="Times New Roman (Body CS)"/>
            </a:rPr>
            <a:t>ommunity</a:t>
          </a:r>
          <a:endParaRPr lang="en-US" sz="1200" kern="1200" dirty="0"/>
        </a:p>
      </dsp:txBody>
      <dsp:txXfrm>
        <a:off x="149288" y="1522372"/>
        <a:ext cx="1499373" cy="727066"/>
      </dsp:txXfrm>
    </dsp:sp>
    <dsp:sp modelId="{726AB3CF-C325-9143-9ECD-1C8D2F1E7579}">
      <dsp:nvSpPr>
        <dsp:cNvPr id="0" name=""/>
        <dsp:cNvSpPr/>
      </dsp:nvSpPr>
      <dsp:spPr>
        <a:xfrm rot="19440000">
          <a:off x="1528317" y="1001330"/>
          <a:ext cx="804296" cy="270307"/>
        </a:xfrm>
        <a:prstGeom prst="leftRightArrow">
          <a:avLst>
            <a:gd name="adj1" fmla="val 60000"/>
            <a:gd name="adj2" fmla="val 5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609409" y="1055391"/>
        <a:ext cx="642112" cy="1621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16890-B36B-374F-B4FB-C92729071F5F}">
      <dsp:nvSpPr>
        <dsp:cNvPr id="0" name=""/>
        <dsp:cNvSpPr/>
      </dsp:nvSpPr>
      <dsp:spPr>
        <a:xfrm>
          <a:off x="415354" y="0"/>
          <a:ext cx="6137018" cy="448576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Intergenerational</a:t>
          </a:r>
        </a:p>
      </dsp:txBody>
      <dsp:txXfrm>
        <a:off x="2411420" y="224288"/>
        <a:ext cx="2144887" cy="672864"/>
      </dsp:txXfrm>
    </dsp:sp>
    <dsp:sp modelId="{0DA76900-591E-FD4E-9811-1F6FD7F2C373}">
      <dsp:nvSpPr>
        <dsp:cNvPr id="0" name=""/>
        <dsp:cNvSpPr/>
      </dsp:nvSpPr>
      <dsp:spPr>
        <a:xfrm>
          <a:off x="1250424" y="1121440"/>
          <a:ext cx="4466878" cy="3364323"/>
        </a:xfrm>
        <a:prstGeom prst="ellipse">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Family</a:t>
          </a:r>
        </a:p>
      </dsp:txBody>
      <dsp:txXfrm>
        <a:off x="2443081" y="1331711"/>
        <a:ext cx="2081565" cy="630810"/>
      </dsp:txXfrm>
    </dsp:sp>
    <dsp:sp modelId="{8641396E-1E95-2A46-A997-B31C538AC204}">
      <dsp:nvSpPr>
        <dsp:cNvPr id="0" name=""/>
        <dsp:cNvSpPr/>
      </dsp:nvSpPr>
      <dsp:spPr>
        <a:xfrm>
          <a:off x="2244256" y="2242882"/>
          <a:ext cx="2479214" cy="2242882"/>
        </a:xfrm>
        <a:prstGeom prst="ellipse">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Peers or </a:t>
          </a:r>
        </a:p>
        <a:p>
          <a:pPr marL="0" lvl="0" indent="0" algn="ctr" defTabSz="889000">
            <a:lnSpc>
              <a:spcPct val="90000"/>
            </a:lnSpc>
            <a:spcBef>
              <a:spcPct val="0"/>
            </a:spcBef>
            <a:spcAft>
              <a:spcPct val="35000"/>
            </a:spcAft>
            <a:buNone/>
          </a:pPr>
          <a:r>
            <a:rPr lang="en-US" sz="2000" b="1" kern="1200" dirty="0">
              <a:solidFill>
                <a:schemeClr val="bg1"/>
              </a:solidFill>
            </a:rPr>
            <a:t>Life Stage </a:t>
          </a:r>
        </a:p>
      </dsp:txBody>
      <dsp:txXfrm>
        <a:off x="2607329" y="2803602"/>
        <a:ext cx="1753069" cy="11214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D1472-45EE-7C4C-A633-C2EE37BBD145}">
      <dsp:nvSpPr>
        <dsp:cNvPr id="0" name=""/>
        <dsp:cNvSpPr/>
      </dsp:nvSpPr>
      <dsp:spPr>
        <a:xfrm>
          <a:off x="2593987" y="1098584"/>
          <a:ext cx="2736824" cy="2736824"/>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Goals for Maturing in Faith</a:t>
          </a:r>
        </a:p>
      </dsp:txBody>
      <dsp:txXfrm>
        <a:off x="2994786" y="1499383"/>
        <a:ext cx="1935226" cy="1935226"/>
      </dsp:txXfrm>
    </dsp:sp>
    <dsp:sp modelId="{E5B06BEF-7599-F241-ACBA-173F33EADD5A}">
      <dsp:nvSpPr>
        <dsp:cNvPr id="0" name=""/>
        <dsp:cNvSpPr/>
      </dsp:nvSpPr>
      <dsp:spPr>
        <a:xfrm>
          <a:off x="3278193" y="488"/>
          <a:ext cx="1368412" cy="1368412"/>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Jesus</a:t>
          </a:r>
        </a:p>
      </dsp:txBody>
      <dsp:txXfrm>
        <a:off x="3478592" y="200887"/>
        <a:ext cx="967614" cy="967614"/>
      </dsp:txXfrm>
    </dsp:sp>
    <dsp:sp modelId="{65607BE7-55F9-C042-8611-F29C2A902023}">
      <dsp:nvSpPr>
        <dsp:cNvPr id="0" name=""/>
        <dsp:cNvSpPr/>
      </dsp:nvSpPr>
      <dsp:spPr>
        <a:xfrm>
          <a:off x="4325804" y="340877"/>
          <a:ext cx="1368412" cy="1368412"/>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Discipleship</a:t>
          </a:r>
        </a:p>
      </dsp:txBody>
      <dsp:txXfrm>
        <a:off x="4526203" y="541276"/>
        <a:ext cx="967614" cy="967614"/>
      </dsp:txXfrm>
    </dsp:sp>
    <dsp:sp modelId="{0D34C5AF-D0AC-474A-AD2B-585EA3DBE150}">
      <dsp:nvSpPr>
        <dsp:cNvPr id="0" name=""/>
        <dsp:cNvSpPr/>
      </dsp:nvSpPr>
      <dsp:spPr>
        <a:xfrm>
          <a:off x="4973263" y="1232028"/>
          <a:ext cx="1368412" cy="1368412"/>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Bible</a:t>
          </a:r>
        </a:p>
      </dsp:txBody>
      <dsp:txXfrm>
        <a:off x="5173662" y="1432427"/>
        <a:ext cx="967614" cy="967614"/>
      </dsp:txXfrm>
    </dsp:sp>
    <dsp:sp modelId="{614EDEEE-1D87-254E-9646-7A113B02A10D}">
      <dsp:nvSpPr>
        <dsp:cNvPr id="0" name=""/>
        <dsp:cNvSpPr/>
      </dsp:nvSpPr>
      <dsp:spPr>
        <a:xfrm>
          <a:off x="4973263" y="2333552"/>
          <a:ext cx="1368412" cy="1368412"/>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Beliefs &amp; Teachings</a:t>
          </a:r>
        </a:p>
      </dsp:txBody>
      <dsp:txXfrm>
        <a:off x="5173662" y="2533951"/>
        <a:ext cx="967614" cy="967614"/>
      </dsp:txXfrm>
    </dsp:sp>
    <dsp:sp modelId="{472D5FFD-1839-8740-9F30-D84390C886C2}">
      <dsp:nvSpPr>
        <dsp:cNvPr id="0" name=""/>
        <dsp:cNvSpPr/>
      </dsp:nvSpPr>
      <dsp:spPr>
        <a:xfrm>
          <a:off x="4325804" y="3224702"/>
          <a:ext cx="1368412" cy="1368412"/>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Prayer &amp; Spiritual Life</a:t>
          </a:r>
        </a:p>
      </dsp:txBody>
      <dsp:txXfrm>
        <a:off x="4526203" y="3425101"/>
        <a:ext cx="967614" cy="967614"/>
      </dsp:txXfrm>
    </dsp:sp>
    <dsp:sp modelId="{186D7C6C-7710-0F44-8770-4B01FB8D9B37}">
      <dsp:nvSpPr>
        <dsp:cNvPr id="0" name=""/>
        <dsp:cNvSpPr/>
      </dsp:nvSpPr>
      <dsp:spPr>
        <a:xfrm>
          <a:off x="3278193" y="3565092"/>
          <a:ext cx="1368412" cy="1368412"/>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Moral Living</a:t>
          </a:r>
        </a:p>
      </dsp:txBody>
      <dsp:txXfrm>
        <a:off x="3478592" y="3765491"/>
        <a:ext cx="967614" cy="967614"/>
      </dsp:txXfrm>
    </dsp:sp>
    <dsp:sp modelId="{0A77EBEE-5805-0D47-8D62-3EBBA6EBAC90}">
      <dsp:nvSpPr>
        <dsp:cNvPr id="0" name=""/>
        <dsp:cNvSpPr/>
      </dsp:nvSpPr>
      <dsp:spPr>
        <a:xfrm>
          <a:off x="2230583" y="3224702"/>
          <a:ext cx="1368412" cy="1368412"/>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Service, Justice, Creation</a:t>
          </a:r>
        </a:p>
      </dsp:txBody>
      <dsp:txXfrm>
        <a:off x="2430982" y="3425101"/>
        <a:ext cx="967614" cy="967614"/>
      </dsp:txXfrm>
    </dsp:sp>
    <dsp:sp modelId="{6D83A073-4D8F-3348-86DB-A2C2AF4C4CBD}">
      <dsp:nvSpPr>
        <dsp:cNvPr id="0" name=""/>
        <dsp:cNvSpPr/>
      </dsp:nvSpPr>
      <dsp:spPr>
        <a:xfrm>
          <a:off x="1583124" y="2333552"/>
          <a:ext cx="1368412" cy="1368412"/>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Worship &amp; Church Seasons</a:t>
          </a:r>
        </a:p>
      </dsp:txBody>
      <dsp:txXfrm>
        <a:off x="1783523" y="2533951"/>
        <a:ext cx="967614" cy="967614"/>
      </dsp:txXfrm>
    </dsp:sp>
    <dsp:sp modelId="{F3D4793A-E6FC-FB49-BD5E-315E1AE79140}">
      <dsp:nvSpPr>
        <dsp:cNvPr id="0" name=""/>
        <dsp:cNvSpPr/>
      </dsp:nvSpPr>
      <dsp:spPr>
        <a:xfrm>
          <a:off x="1583124" y="1232028"/>
          <a:ext cx="1368412" cy="1368412"/>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Community Life</a:t>
          </a:r>
        </a:p>
      </dsp:txBody>
      <dsp:txXfrm>
        <a:off x="1783523" y="1432427"/>
        <a:ext cx="967614" cy="967614"/>
      </dsp:txXfrm>
    </dsp:sp>
    <dsp:sp modelId="{F4358654-DB94-834B-8CE3-7F33AF50F512}">
      <dsp:nvSpPr>
        <dsp:cNvPr id="0" name=""/>
        <dsp:cNvSpPr/>
      </dsp:nvSpPr>
      <dsp:spPr>
        <a:xfrm>
          <a:off x="2230583" y="340877"/>
          <a:ext cx="1368412" cy="1368412"/>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Gifts &amp; Talents</a:t>
          </a:r>
        </a:p>
      </dsp:txBody>
      <dsp:txXfrm>
        <a:off x="2430982" y="541276"/>
        <a:ext cx="967614" cy="9676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57F4CA-A5FF-AF47-919A-6B0FE8F420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CCE1A6B-0ED4-4241-B642-7999568E53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E4E514-8F0C-E64B-B662-DF96B72DAA11}" type="datetimeFigureOut">
              <a:rPr lang="en-US" smtClean="0"/>
              <a:t>4/12/23</a:t>
            </a:fld>
            <a:endParaRPr lang="en-US" dirty="0"/>
          </a:p>
        </p:txBody>
      </p:sp>
      <p:sp>
        <p:nvSpPr>
          <p:cNvPr id="4" name="Footer Placeholder 3">
            <a:extLst>
              <a:ext uri="{FF2B5EF4-FFF2-40B4-BE49-F238E27FC236}">
                <a16:creationId xmlns:a16="http://schemas.microsoft.com/office/drawing/2014/main" id="{68753922-AC8E-E94E-9148-F6A4DD55DD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E0C5BEB-17F8-EB47-95E8-C0A6326C2E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18F94-EF7C-2844-8D74-3865A3FEBCAE}" type="slidenum">
              <a:rPr lang="en-US" smtClean="0"/>
              <a:t>‹#›</a:t>
            </a:fld>
            <a:endParaRPr lang="en-US" dirty="0"/>
          </a:p>
        </p:txBody>
      </p:sp>
    </p:spTree>
    <p:extLst>
      <p:ext uri="{BB962C8B-B14F-4D97-AF65-F5344CB8AC3E}">
        <p14:creationId xmlns:p14="http://schemas.microsoft.com/office/powerpoint/2010/main" val="7826071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D41E0-1286-224C-80C3-DA063AA26B8E}" type="datetimeFigureOut">
              <a:rPr lang="en-US" smtClean="0"/>
              <a:t>4/12/23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D7F5E-85B0-ED4C-9741-4581A43AF01A}" type="slidenum">
              <a:rPr lang="en-US" smtClean="0"/>
              <a:t>‹#›</a:t>
            </a:fld>
            <a:endParaRPr lang="en-US" dirty="0"/>
          </a:p>
        </p:txBody>
      </p:sp>
    </p:spTree>
    <p:extLst>
      <p:ext uri="{BB962C8B-B14F-4D97-AF65-F5344CB8AC3E}">
        <p14:creationId xmlns:p14="http://schemas.microsoft.com/office/powerpoint/2010/main" val="22450549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8D7F5E-85B0-ED4C-9741-4581A43AF01A}" type="slidenum">
              <a:rPr lang="en-US" smtClean="0"/>
              <a:t>4</a:t>
            </a:fld>
            <a:endParaRPr lang="en-US" dirty="0"/>
          </a:p>
        </p:txBody>
      </p:sp>
    </p:spTree>
    <p:extLst>
      <p:ext uri="{BB962C8B-B14F-4D97-AF65-F5344CB8AC3E}">
        <p14:creationId xmlns:p14="http://schemas.microsoft.com/office/powerpoint/2010/main" val="73452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1ACF5A-DE39-BD42-972A-37B2C80A5E4C}" type="datetime1">
              <a:rPr lang="en-US" smtClean="0"/>
              <a:t>4/12/23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2634737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D3716-5B5A-EA4B-865B-6FBA5B6D84F2}" type="datetime1">
              <a:rPr lang="en-US" smtClean="0"/>
              <a:t>4/12/23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233932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40B5E3-432C-0D4B-9F43-16B65BC063BB}" type="datetime1">
              <a:rPr lang="en-US" smtClean="0"/>
              <a:t>4/12/23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359749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9419CD-4A13-F04F-BBA1-140AADCB2B4E}" type="datetime1">
              <a:rPr lang="en-US" smtClean="0"/>
              <a:t>4/12/23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346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76A2B-54C3-9D45-9FD0-B7EA017564E6}" type="datetime1">
              <a:rPr lang="en-US" smtClean="0"/>
              <a:t>4/12/23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366377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FC0CFF-5337-614C-BF92-72DA933F2C14}" type="datetime1">
              <a:rPr lang="en-US" smtClean="0"/>
              <a:t>4/12/23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363976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8D7AD1-94F4-3A4C-AA3B-3C98B72ADDE3}" type="datetime1">
              <a:rPr lang="en-US" smtClean="0"/>
              <a:t>4/12/23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317291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F753E1-235B-EA41-9C5C-B45F554C0652}" type="datetime1">
              <a:rPr lang="en-US" smtClean="0"/>
              <a:t>4/12/23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148168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43305-7B52-A444-8D53-12F21D7EEF9F}" type="datetime1">
              <a:rPr lang="en-US" smtClean="0"/>
              <a:t>4/12/23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136362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4D67C7-77D5-EF49-8681-1388A4D29676}" type="datetime1">
              <a:rPr lang="en-US" smtClean="0"/>
              <a:t>4/12/23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220864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7E6AFE-7801-3B4E-9C70-2D8C1F32F185}" type="datetime1">
              <a:rPr lang="en-US" smtClean="0"/>
              <a:t>4/12/23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366259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5A5B5-D1FA-0847-B36F-0701D61E969A}" type="datetime1">
              <a:rPr lang="en-US" smtClean="0"/>
              <a:t>4/12/23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4F29D-1E2F-9548-ADD0-2AF41A7720CC}" type="slidenum">
              <a:rPr lang="en-US" smtClean="0"/>
              <a:t>‹#›</a:t>
            </a:fld>
            <a:endParaRPr lang="en-US" dirty="0"/>
          </a:p>
        </p:txBody>
      </p:sp>
    </p:spTree>
    <p:extLst>
      <p:ext uri="{BB962C8B-B14F-4D97-AF65-F5344CB8AC3E}">
        <p14:creationId xmlns:p14="http://schemas.microsoft.com/office/powerpoint/2010/main" val="2439060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b="0" i="0" kern="1200">
          <a:solidFill>
            <a:schemeClr val="tx1"/>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hyperlink" Target="http://www.ncclcatholic.org/" TargetMode="External"/><Relationship Id="rId2" Type="http://schemas.openxmlformats.org/officeDocument/2006/relationships/hyperlink" Target="http://www.lifelongfaith.com/" TargetMode="External"/><Relationship Id="rId1" Type="http://schemas.openxmlformats.org/officeDocument/2006/relationships/slideLayout" Target="../slideLayouts/slideLayout2.xml"/><Relationship Id="rId4" Type="http://schemas.openxmlformats.org/officeDocument/2006/relationships/hyperlink" Target="mailto:jroberto@lifelongfaith.com"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6.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road, outdoor, sky, highway&#10;&#10;Description automatically generated">
            <a:extLst>
              <a:ext uri="{FF2B5EF4-FFF2-40B4-BE49-F238E27FC236}">
                <a16:creationId xmlns:a16="http://schemas.microsoft.com/office/drawing/2014/main" id="{C3F1436E-B74C-F1BE-0AB5-E2CB17D62F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285" y="10"/>
            <a:ext cx="9143999" cy="6857990"/>
          </a:xfrm>
          <a:prstGeom prst="rect">
            <a:avLst/>
          </a:prstGeom>
        </p:spPr>
      </p:pic>
      <p:sp>
        <p:nvSpPr>
          <p:cNvPr id="22" name="Rectangle 2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B1242C4-BE64-6949-B4B7-AF7B0194EB76}"/>
              </a:ext>
            </a:extLst>
          </p:cNvPr>
          <p:cNvSpPr>
            <a:spLocks noGrp="1"/>
          </p:cNvSpPr>
          <p:nvPr>
            <p:ph type="ctrTitle"/>
          </p:nvPr>
        </p:nvSpPr>
        <p:spPr>
          <a:xfrm>
            <a:off x="822960" y="325550"/>
            <a:ext cx="7543800" cy="3574778"/>
          </a:xfrm>
          <a:effectLst>
            <a:outerShdw blurRad="50800" dist="38100" dir="2700000" algn="tl" rotWithShape="0">
              <a:prstClr val="black">
                <a:alpha val="40000"/>
              </a:prstClr>
            </a:outerShdw>
          </a:effectLst>
        </p:spPr>
        <p:txBody>
          <a:bodyPr>
            <a:normAutofit/>
          </a:bodyPr>
          <a:lstStyle/>
          <a:p>
            <a:r>
              <a:rPr lang="en-US" sz="4500" i="1" dirty="0">
                <a:solidFill>
                  <a:srgbClr val="FFFFFF"/>
                </a:solidFill>
              </a:rPr>
              <a:t>Shaping the Future of </a:t>
            </a:r>
            <a:br>
              <a:rPr lang="en-US" sz="4500" i="1" dirty="0">
                <a:solidFill>
                  <a:srgbClr val="FFFFFF"/>
                </a:solidFill>
              </a:rPr>
            </a:br>
            <a:r>
              <a:rPr lang="en-US" sz="4500" i="1" dirty="0">
                <a:solidFill>
                  <a:srgbClr val="FFFFFF"/>
                </a:solidFill>
              </a:rPr>
              <a:t>Faith Formation</a:t>
            </a:r>
          </a:p>
        </p:txBody>
      </p:sp>
      <p:sp>
        <p:nvSpPr>
          <p:cNvPr id="6" name="Subtitle 5">
            <a:extLst>
              <a:ext uri="{FF2B5EF4-FFF2-40B4-BE49-F238E27FC236}">
                <a16:creationId xmlns:a16="http://schemas.microsoft.com/office/drawing/2014/main" id="{B0A52A24-7B71-AD4D-8DAE-138C85E16778}"/>
              </a:ext>
            </a:extLst>
          </p:cNvPr>
          <p:cNvSpPr>
            <a:spLocks noGrp="1"/>
          </p:cNvSpPr>
          <p:nvPr>
            <p:ph type="subTitle" idx="1"/>
          </p:nvPr>
        </p:nvSpPr>
        <p:spPr>
          <a:xfrm>
            <a:off x="825038" y="4072043"/>
            <a:ext cx="7543800" cy="1282707"/>
          </a:xfrm>
          <a:effectLst>
            <a:outerShdw blurRad="50800" dist="38100" dir="2700000" algn="tl" rotWithShape="0">
              <a:prstClr val="black">
                <a:alpha val="40000"/>
              </a:prstClr>
            </a:outerShdw>
          </a:effectLst>
        </p:spPr>
        <p:txBody>
          <a:bodyPr>
            <a:normAutofit/>
          </a:bodyPr>
          <a:lstStyle/>
          <a:p>
            <a:pPr>
              <a:spcBef>
                <a:spcPts val="0"/>
              </a:spcBef>
              <a:spcAft>
                <a:spcPts val="600"/>
              </a:spcAft>
            </a:pPr>
            <a:r>
              <a:rPr lang="en-US" dirty="0">
                <a:solidFill>
                  <a:srgbClr val="FFFFFF"/>
                </a:solidFill>
                <a:latin typeface="Candara" panose="020E0502030303020204" pitchFamily="34" charset="0"/>
              </a:rPr>
              <a:t>John Roberto</a:t>
            </a:r>
          </a:p>
          <a:p>
            <a:pPr>
              <a:spcBef>
                <a:spcPts val="0"/>
              </a:spcBef>
              <a:spcAft>
                <a:spcPts val="600"/>
              </a:spcAft>
            </a:pPr>
            <a:r>
              <a:rPr lang="en-US" dirty="0">
                <a:solidFill>
                  <a:srgbClr val="FFFFFF"/>
                </a:solidFill>
                <a:latin typeface="Candara" panose="020E0502030303020204" pitchFamily="34" charset="0"/>
              </a:rPr>
              <a:t>Executive Director, NCCL</a:t>
            </a:r>
          </a:p>
        </p:txBody>
      </p:sp>
      <p:pic>
        <p:nvPicPr>
          <p:cNvPr id="7" name="Picture 6" descr="Logo&#10;&#10;Description automatically generated">
            <a:extLst>
              <a:ext uri="{FF2B5EF4-FFF2-40B4-BE49-F238E27FC236}">
                <a16:creationId xmlns:a16="http://schemas.microsoft.com/office/drawing/2014/main" id="{5A247799-B555-D31E-F4BF-C55A3D86CE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897" y="5841655"/>
            <a:ext cx="2183027" cy="818635"/>
          </a:xfrm>
          <a:prstGeom prst="rect">
            <a:avLst/>
          </a:prstGeom>
        </p:spPr>
      </p:pic>
    </p:spTree>
    <p:extLst>
      <p:ext uri="{BB962C8B-B14F-4D97-AF65-F5344CB8AC3E}">
        <p14:creationId xmlns:p14="http://schemas.microsoft.com/office/powerpoint/2010/main" val="24543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303184" y="368324"/>
            <a:ext cx="8499853" cy="1325563"/>
          </a:xfrm>
        </p:spPr>
        <p:txBody>
          <a:bodyPr>
            <a:normAutofit/>
          </a:bodyPr>
          <a:lstStyle/>
          <a:p>
            <a:pPr algn="ctr"/>
            <a:r>
              <a:rPr lang="en-US" dirty="0">
                <a:solidFill>
                  <a:schemeClr val="bg1"/>
                </a:solidFill>
              </a:rPr>
              <a:t>Adolescence: Faith Unbundled</a:t>
            </a:r>
            <a:br>
              <a:rPr lang="en-US" dirty="0">
                <a:solidFill>
                  <a:schemeClr val="bg1"/>
                </a:solidFill>
              </a:rPr>
            </a:br>
            <a:r>
              <a:rPr lang="en-US" sz="2000" i="1" dirty="0">
                <a:solidFill>
                  <a:schemeClr val="bg1"/>
                </a:solidFill>
                <a:effectLst/>
                <a:ea typeface="Calibri" panose="020F0502020204030204" pitchFamily="34" charset="0"/>
                <a:cs typeface="Times New Roman" panose="02020603050405020304" pitchFamily="18" charset="0"/>
              </a:rPr>
              <a:t>The State of Religion and Young People 2021</a:t>
            </a:r>
            <a:r>
              <a:rPr lang="en-US" sz="2000" i="1" dirty="0">
                <a:solidFill>
                  <a:schemeClr val="bg1"/>
                </a:solidFill>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Springtide Research Institute</a:t>
            </a:r>
            <a:endParaRPr lang="en-US" sz="2000"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377C011-4145-F579-1578-B67C19002A3E}"/>
              </a:ext>
            </a:extLst>
          </p:cNvPr>
          <p:cNvSpPr>
            <a:spLocks noGrp="1"/>
          </p:cNvSpPr>
          <p:nvPr>
            <p:ph idx="1"/>
          </p:nvPr>
        </p:nvSpPr>
        <p:spPr>
          <a:xfrm>
            <a:off x="628650" y="1956817"/>
            <a:ext cx="7886700" cy="4532860"/>
          </a:xfrm>
        </p:spPr>
        <p:txBody>
          <a:bodyPr>
            <a:normAutofit fontScale="92500" lnSpcReduction="10000"/>
          </a:bodyPr>
          <a:lstStyle/>
          <a:p>
            <a:pPr marL="0" marR="0" indent="0">
              <a:spcBef>
                <a:spcPts val="0"/>
              </a:spcBef>
              <a:spcAft>
                <a:spcPts val="0"/>
              </a:spcAft>
              <a:buNone/>
            </a:pPr>
            <a:r>
              <a:rPr lang="en-US" sz="2400" dirty="0">
                <a:solidFill>
                  <a:schemeClr val="bg1"/>
                </a:solidFill>
                <a:effectLst/>
                <a:ea typeface="Calibri" panose="020F0502020204030204" pitchFamily="34" charset="0"/>
                <a:cs typeface="Times New Roman" panose="02020603050405020304" pitchFamily="18" charset="0"/>
              </a:rPr>
              <a:t>Springtide sees the phenomena of Faith Unbundled expressed clearly in our data: </a:t>
            </a:r>
          </a:p>
          <a:p>
            <a:pPr marL="0" marR="0" indent="0">
              <a:spcBef>
                <a:spcPts val="0"/>
              </a:spcBef>
              <a:spcAft>
                <a:spcPts val="0"/>
              </a:spcAft>
              <a:buNone/>
            </a:pPr>
            <a:endParaRPr lang="en-US" sz="2400" dirty="0">
              <a:solidFill>
                <a:schemeClr val="bg1"/>
              </a:solidFill>
              <a:effectLst/>
              <a:ea typeface="Calibri" panose="020F0502020204030204" pitchFamily="34" charset="0"/>
              <a:cs typeface="Times New Roman" panose="02020603050405020304" pitchFamily="18" charset="0"/>
            </a:endParaRPr>
          </a:p>
          <a:p>
            <a:pPr lvl="1">
              <a:spcBef>
                <a:spcPts val="0"/>
              </a:spcBef>
            </a:pPr>
            <a:r>
              <a:rPr lang="en-US" dirty="0">
                <a:solidFill>
                  <a:schemeClr val="bg1"/>
                </a:solidFill>
                <a:effectLst/>
                <a:ea typeface="Calibri" panose="020F0502020204030204" pitchFamily="34" charset="0"/>
                <a:cs typeface="Times New Roman" panose="02020603050405020304" pitchFamily="18" charset="0"/>
              </a:rPr>
              <a:t>young people who identify with a particular religion but adopt few of none of its practices</a:t>
            </a:r>
          </a:p>
          <a:p>
            <a:pPr lvl="1">
              <a:spcBef>
                <a:spcPts val="0"/>
              </a:spcBef>
            </a:pPr>
            <a:r>
              <a:rPr lang="en-US" dirty="0">
                <a:solidFill>
                  <a:schemeClr val="bg1"/>
                </a:solidFill>
                <a:effectLst/>
                <a:ea typeface="Calibri" panose="020F0502020204030204" pitchFamily="34" charset="0"/>
                <a:cs typeface="Times New Roman" panose="02020603050405020304" pitchFamily="18" charset="0"/>
              </a:rPr>
              <a:t>young people who attend religious services regularly but consider themselves agnostic, atheist, or nothing in particular</a:t>
            </a:r>
          </a:p>
          <a:p>
            <a:pPr lvl="1">
              <a:spcBef>
                <a:spcPts val="0"/>
              </a:spcBef>
            </a:pPr>
            <a:r>
              <a:rPr lang="en-US" dirty="0">
                <a:solidFill>
                  <a:schemeClr val="bg1"/>
                </a:solidFill>
                <a:effectLst/>
                <a:ea typeface="Calibri" panose="020F0502020204030204" pitchFamily="34" charset="0"/>
                <a:cs typeface="Times New Roman" panose="02020603050405020304" pitchFamily="18" charset="0"/>
              </a:rPr>
              <a:t>young people who are more than twice as likely to practice the arts as a “religious or spiritual practice” than attend weekly faith groups</a:t>
            </a:r>
          </a:p>
          <a:p>
            <a:pPr marL="0" marR="0" indent="0">
              <a:spcBef>
                <a:spcPts val="0"/>
              </a:spcBef>
              <a:spcAft>
                <a:spcPts val="0"/>
              </a:spcAft>
              <a:buNone/>
            </a:pPr>
            <a:r>
              <a:rPr lang="en-US" sz="2400" dirty="0">
                <a:solidFill>
                  <a:schemeClr val="bg1"/>
                </a:solidFill>
                <a:effectLst/>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dirty="0">
                <a:solidFill>
                  <a:schemeClr val="bg1"/>
                </a:solidFill>
                <a:effectLst/>
                <a:ea typeface="Calibri" panose="020F0502020204030204" pitchFamily="34" charset="0"/>
                <a:cs typeface="Times New Roman" panose="02020603050405020304" pitchFamily="18" charset="0"/>
              </a:rPr>
              <a:t>Young people are turning to a wide range of traditions, practices, and belief when asking and answering important questions about their faith: What do I believe? Who am I?” What is my purpose in the world? What practices have value? </a:t>
            </a:r>
            <a:endParaRPr lang="en-US" sz="2400" dirty="0">
              <a:solidFill>
                <a:schemeClr val="bg1"/>
              </a:solidFill>
            </a:endParaRPr>
          </a:p>
        </p:txBody>
      </p:sp>
    </p:spTree>
    <p:extLst>
      <p:ext uri="{BB962C8B-B14F-4D97-AF65-F5344CB8AC3E}">
        <p14:creationId xmlns:p14="http://schemas.microsoft.com/office/powerpoint/2010/main" val="3767588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303184" y="368324"/>
            <a:ext cx="8499853" cy="1325563"/>
          </a:xfrm>
        </p:spPr>
        <p:txBody>
          <a:bodyPr>
            <a:normAutofit/>
          </a:bodyPr>
          <a:lstStyle/>
          <a:p>
            <a:pPr algn="ctr"/>
            <a:r>
              <a:rPr lang="en-US" dirty="0">
                <a:solidFill>
                  <a:schemeClr val="bg1"/>
                </a:solidFill>
              </a:rPr>
              <a:t>Adolescence: Faith Unbundling</a:t>
            </a:r>
            <a:br>
              <a:rPr lang="en-US" dirty="0">
                <a:solidFill>
                  <a:schemeClr val="bg1"/>
                </a:solidFill>
              </a:rPr>
            </a:br>
            <a:r>
              <a:rPr lang="en-US" sz="2000" i="1" dirty="0">
                <a:solidFill>
                  <a:schemeClr val="bg1"/>
                </a:solidFill>
                <a:effectLst/>
                <a:ea typeface="Calibri" panose="020F0502020204030204" pitchFamily="34" charset="0"/>
                <a:cs typeface="Times New Roman" panose="02020603050405020304" pitchFamily="18" charset="0"/>
              </a:rPr>
              <a:t>The State of Religion and Young People 2021</a:t>
            </a:r>
            <a:r>
              <a:rPr lang="en-US" sz="2000" i="1" dirty="0">
                <a:solidFill>
                  <a:schemeClr val="bg1"/>
                </a:solidFill>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Springtide Research Institute</a:t>
            </a:r>
            <a:endParaRPr lang="en-US" sz="2000"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377C011-4145-F579-1578-B67C19002A3E}"/>
              </a:ext>
            </a:extLst>
          </p:cNvPr>
          <p:cNvSpPr>
            <a:spLocks noGrp="1"/>
          </p:cNvSpPr>
          <p:nvPr>
            <p:ph idx="1"/>
          </p:nvPr>
        </p:nvSpPr>
        <p:spPr>
          <a:xfrm>
            <a:off x="410705" y="1878085"/>
            <a:ext cx="8358391" cy="4755190"/>
          </a:xfrm>
        </p:spPr>
        <p:txBody>
          <a:bodyPr>
            <a:normAutofit fontScale="92500" lnSpcReduction="20000"/>
          </a:bodyPr>
          <a:lstStyle/>
          <a:p>
            <a:pPr marL="0" marR="0" indent="0">
              <a:spcBef>
                <a:spcPts val="0"/>
              </a:spcBef>
              <a:spcAft>
                <a:spcPts val="0"/>
              </a:spcAft>
              <a:buNone/>
            </a:pPr>
            <a:endParaRPr lang="en-US" sz="2000" dirty="0">
              <a:solidFill>
                <a:schemeClr val="bg1"/>
              </a:solidFill>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i="1" dirty="0">
                <a:solidFill>
                  <a:schemeClr val="bg1"/>
                </a:solidFill>
                <a:effectLst/>
                <a:ea typeface="Calibri" panose="020F0502020204030204" pitchFamily="34" charset="0"/>
                <a:cs typeface="Times New Roman" panose="02020603050405020304" pitchFamily="18" charset="0"/>
              </a:rPr>
              <a:t>What does it look like to unbundle belief from a single source or system?</a:t>
            </a:r>
            <a:endParaRPr lang="en-US" sz="2000" dirty="0">
              <a:solidFill>
                <a:schemeClr val="bg1"/>
              </a:solidFill>
              <a:effectLst/>
              <a:ea typeface="Calibri" panose="020F0502020204030204" pitchFamily="34" charset="0"/>
              <a:cs typeface="Times New Roman" panose="02020603050405020304" pitchFamily="18" charset="0"/>
            </a:endParaRPr>
          </a:p>
          <a:p>
            <a:pPr marL="457200" lvl="1" indent="0">
              <a:spcBef>
                <a:spcPts val="0"/>
              </a:spcBef>
              <a:buNone/>
            </a:pPr>
            <a:r>
              <a:rPr lang="en-US" sz="2000" dirty="0">
                <a:solidFill>
                  <a:schemeClr val="bg1"/>
                </a:solidFill>
                <a:effectLst/>
                <a:ea typeface="Calibri" panose="020F0502020204030204" pitchFamily="34" charset="0"/>
                <a:cs typeface="Times New Roman" panose="02020603050405020304" pitchFamily="18" charset="0"/>
              </a:rPr>
              <a:t>It looks like young people who turn to many or various sources when making meaning and discerning what to believe about right and wrong, purpose and calling, salvation and suffering, and more. </a:t>
            </a:r>
            <a:r>
              <a:rPr lang="en-US" sz="2000" b="1" dirty="0">
                <a:solidFill>
                  <a:schemeClr val="accent2"/>
                </a:solidFill>
                <a:effectLst/>
                <a:ea typeface="Calibri" panose="020F0502020204030204" pitchFamily="34" charset="0"/>
                <a:cs typeface="Times New Roman" panose="02020603050405020304" pitchFamily="18" charset="0"/>
              </a:rPr>
              <a:t>It looks like curiosity.</a:t>
            </a:r>
          </a:p>
          <a:p>
            <a:pPr marL="0" marR="0" indent="0">
              <a:spcBef>
                <a:spcPts val="0"/>
              </a:spcBef>
              <a:spcAft>
                <a:spcPts val="0"/>
              </a:spcAft>
              <a:buNone/>
            </a:pPr>
            <a:r>
              <a:rPr lang="en-US" sz="2000" dirty="0">
                <a:solidFill>
                  <a:schemeClr val="bg1"/>
                </a:solidFill>
                <a:effectLst/>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000" i="1" dirty="0">
                <a:solidFill>
                  <a:schemeClr val="bg1"/>
                </a:solidFill>
                <a:effectLst/>
                <a:ea typeface="Calibri" panose="020F0502020204030204" pitchFamily="34" charset="0"/>
                <a:cs typeface="Times New Roman" panose="02020603050405020304" pitchFamily="18" charset="0"/>
              </a:rPr>
              <a:t>What does it look like to unbundle identify from a single source of system?</a:t>
            </a:r>
            <a:endParaRPr lang="en-US" sz="2000" dirty="0">
              <a:solidFill>
                <a:schemeClr val="bg1"/>
              </a:solidFill>
              <a:effectLst/>
              <a:ea typeface="Calibri" panose="020F0502020204030204" pitchFamily="34" charset="0"/>
              <a:cs typeface="Times New Roman" panose="02020603050405020304" pitchFamily="18" charset="0"/>
            </a:endParaRPr>
          </a:p>
          <a:p>
            <a:pPr marL="457200" lvl="1" indent="0">
              <a:spcBef>
                <a:spcPts val="0"/>
              </a:spcBef>
              <a:buNone/>
            </a:pPr>
            <a:r>
              <a:rPr lang="en-US" sz="2000" dirty="0">
                <a:solidFill>
                  <a:schemeClr val="bg1"/>
                </a:solidFill>
                <a:effectLst/>
                <a:ea typeface="Calibri" panose="020F0502020204030204" pitchFamily="34" charset="0"/>
                <a:cs typeface="Times New Roman" panose="02020603050405020304" pitchFamily="18" charset="0"/>
              </a:rPr>
              <a:t>It looks like young people who are unwilling to shed parts of themselves to fit into a prescribed narrative about who and how to be in the world. </a:t>
            </a:r>
            <a:r>
              <a:rPr lang="en-US" sz="2000" b="1" dirty="0">
                <a:solidFill>
                  <a:schemeClr val="accent2"/>
                </a:solidFill>
                <a:effectLst/>
                <a:ea typeface="Calibri" panose="020F0502020204030204" pitchFamily="34" charset="0"/>
                <a:cs typeface="Times New Roman" panose="02020603050405020304" pitchFamily="18" charset="0"/>
              </a:rPr>
              <a:t>It looks like a commitment to wholeness. </a:t>
            </a:r>
          </a:p>
          <a:p>
            <a:pPr marL="0" marR="0" indent="0">
              <a:spcBef>
                <a:spcPts val="0"/>
              </a:spcBef>
              <a:spcAft>
                <a:spcPts val="0"/>
              </a:spcAft>
              <a:buNone/>
            </a:pPr>
            <a:r>
              <a:rPr lang="en-US" sz="2000" dirty="0">
                <a:solidFill>
                  <a:schemeClr val="bg1"/>
                </a:solidFill>
                <a:effectLst/>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000" i="1" dirty="0">
                <a:solidFill>
                  <a:schemeClr val="bg1"/>
                </a:solidFill>
                <a:effectLst/>
                <a:ea typeface="Calibri" panose="020F0502020204030204" pitchFamily="34" charset="0"/>
                <a:cs typeface="Times New Roman" panose="02020603050405020304" pitchFamily="18" charset="0"/>
              </a:rPr>
              <a:t>What does it look like to unbundle community from a single source or system?</a:t>
            </a:r>
            <a:endParaRPr lang="en-US" sz="2000" dirty="0">
              <a:solidFill>
                <a:schemeClr val="bg1"/>
              </a:solidFill>
              <a:effectLst/>
              <a:ea typeface="Calibri" panose="020F0502020204030204" pitchFamily="34" charset="0"/>
              <a:cs typeface="Times New Roman" panose="02020603050405020304" pitchFamily="18" charset="0"/>
            </a:endParaRPr>
          </a:p>
          <a:p>
            <a:pPr marL="457200" lvl="1" indent="0">
              <a:spcBef>
                <a:spcPts val="0"/>
              </a:spcBef>
              <a:buNone/>
            </a:pPr>
            <a:r>
              <a:rPr lang="en-US" sz="2000" dirty="0">
                <a:solidFill>
                  <a:schemeClr val="bg1"/>
                </a:solidFill>
                <a:effectLst/>
                <a:ea typeface="Calibri" panose="020F0502020204030204" pitchFamily="34" charset="0"/>
                <a:cs typeface="Times New Roman" panose="02020603050405020304" pitchFamily="18" charset="0"/>
              </a:rPr>
              <a:t>It looks like young people who show up where trusted personal relationships exist or new ones seem possible, young people who are willing to forgo participation in communities lacking these qualities, even if they have had long associations with these communities. </a:t>
            </a:r>
            <a:r>
              <a:rPr lang="en-US" sz="2000" b="1" dirty="0">
                <a:solidFill>
                  <a:schemeClr val="accent2"/>
                </a:solidFill>
                <a:effectLst/>
                <a:ea typeface="Calibri" panose="020F0502020204030204" pitchFamily="34" charset="0"/>
                <a:cs typeface="Times New Roman" panose="02020603050405020304" pitchFamily="18" charset="0"/>
              </a:rPr>
              <a:t>It looks like connection. </a:t>
            </a:r>
          </a:p>
          <a:p>
            <a:pPr marL="0" marR="0" indent="0">
              <a:spcBef>
                <a:spcPts val="0"/>
              </a:spcBef>
              <a:spcAft>
                <a:spcPts val="0"/>
              </a:spcAft>
              <a:buNone/>
            </a:pPr>
            <a:r>
              <a:rPr lang="en-US" sz="2000" dirty="0">
                <a:solidFill>
                  <a:schemeClr val="bg1"/>
                </a:solidFill>
                <a:effectLst/>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000" i="1" dirty="0">
                <a:solidFill>
                  <a:schemeClr val="bg1"/>
                </a:solidFill>
                <a:effectLst/>
                <a:ea typeface="Calibri" panose="020F0502020204030204" pitchFamily="34" charset="0"/>
                <a:cs typeface="Times New Roman" panose="02020603050405020304" pitchFamily="18" charset="0"/>
              </a:rPr>
              <a:t>What does it look like to unbundle practices from a single source or system?</a:t>
            </a:r>
            <a:endParaRPr lang="en-US" sz="2000" dirty="0">
              <a:solidFill>
                <a:schemeClr val="bg1"/>
              </a:solidFill>
              <a:effectLst/>
              <a:ea typeface="Calibri" panose="020F0502020204030204" pitchFamily="34" charset="0"/>
              <a:cs typeface="Times New Roman" panose="02020603050405020304" pitchFamily="18" charset="0"/>
            </a:endParaRPr>
          </a:p>
          <a:p>
            <a:pPr marL="457200" lvl="1" indent="0">
              <a:spcBef>
                <a:spcPts val="0"/>
              </a:spcBef>
              <a:buNone/>
            </a:pPr>
            <a:r>
              <a:rPr lang="en-US" sz="2000" dirty="0">
                <a:solidFill>
                  <a:schemeClr val="bg1"/>
                </a:solidFill>
                <a:effectLst/>
                <a:ea typeface="Calibri" panose="020F0502020204030204" pitchFamily="34" charset="0"/>
                <a:cs typeface="Times New Roman" panose="02020603050405020304" pitchFamily="18" charset="0"/>
              </a:rPr>
              <a:t>It looks like young people who blend and adapt various rituals and behaviors to suit and make sense of the current questions they’re facing. </a:t>
            </a:r>
            <a:r>
              <a:rPr lang="en-US" sz="2000" b="1" dirty="0">
                <a:solidFill>
                  <a:schemeClr val="accent2"/>
                </a:solidFill>
                <a:effectLst/>
                <a:ea typeface="Calibri" panose="020F0502020204030204" pitchFamily="34" charset="0"/>
                <a:cs typeface="Times New Roman" panose="02020603050405020304" pitchFamily="18" charset="0"/>
              </a:rPr>
              <a:t>It looks like flexibility. </a:t>
            </a:r>
          </a:p>
        </p:txBody>
      </p:sp>
    </p:spTree>
    <p:extLst>
      <p:ext uri="{BB962C8B-B14F-4D97-AF65-F5344CB8AC3E}">
        <p14:creationId xmlns:p14="http://schemas.microsoft.com/office/powerpoint/2010/main" val="121565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303184" y="368324"/>
            <a:ext cx="8499853" cy="1325563"/>
          </a:xfrm>
        </p:spPr>
        <p:txBody>
          <a:bodyPr>
            <a:normAutofit/>
          </a:bodyPr>
          <a:lstStyle/>
          <a:p>
            <a:pPr algn="ctr"/>
            <a:r>
              <a:rPr lang="en-US" sz="4400" i="1" dirty="0">
                <a:solidFill>
                  <a:schemeClr val="bg1"/>
                </a:solidFill>
              </a:rPr>
              <a:t>A Three-Decade View</a:t>
            </a: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4">
            <a:extLst>
              <a:ext uri="{FF2B5EF4-FFF2-40B4-BE49-F238E27FC236}">
                <a16:creationId xmlns:a16="http://schemas.microsoft.com/office/drawing/2014/main" id="{E22DF780-66D2-6F41-8A13-1D22C0DDA780}"/>
              </a:ext>
            </a:extLst>
          </p:cNvPr>
          <p:cNvGraphicFramePr>
            <a:graphicFrameLocks noGrp="1"/>
          </p:cNvGraphicFramePr>
          <p:nvPr>
            <p:ph idx="1"/>
            <p:extLst>
              <p:ext uri="{D42A27DB-BD31-4B8C-83A1-F6EECF244321}">
                <p14:modId xmlns:p14="http://schemas.microsoft.com/office/powerpoint/2010/main" val="746186851"/>
              </p:ext>
            </p:extLst>
          </p:nvPr>
        </p:nvGraphicFramePr>
        <p:xfrm>
          <a:off x="427848" y="2251800"/>
          <a:ext cx="8455914" cy="4471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821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780B2A-067E-7539-7DA1-9433ED2B617F}"/>
              </a:ext>
            </a:extLst>
          </p:cNvPr>
          <p:cNvSpPr>
            <a:spLocks noGrp="1"/>
          </p:cNvSpPr>
          <p:nvPr>
            <p:ph type="title"/>
          </p:nvPr>
        </p:nvSpPr>
        <p:spPr>
          <a:xfrm>
            <a:off x="565689" y="1309403"/>
            <a:ext cx="8431078" cy="2967208"/>
          </a:xfrm>
        </p:spPr>
        <p:txBody>
          <a:bodyPr vert="horz" lIns="91440" tIns="45720" rIns="91440" bIns="45720" rtlCol="0" anchor="b">
            <a:normAutofit/>
          </a:bodyPr>
          <a:lstStyle/>
          <a:p>
            <a:r>
              <a:rPr lang="en-US" sz="5400" kern="1200" dirty="0">
                <a:solidFill>
                  <a:schemeClr val="bg1"/>
                </a:solidFill>
              </a:rPr>
              <a:t>Part </a:t>
            </a:r>
            <a:r>
              <a:rPr lang="en-US" sz="5400" dirty="0">
                <a:solidFill>
                  <a:schemeClr val="bg1"/>
                </a:solidFill>
              </a:rPr>
              <a:t>Two</a:t>
            </a:r>
            <a:br>
              <a:rPr lang="en-US" sz="5400" dirty="0">
                <a:solidFill>
                  <a:schemeClr val="bg1"/>
                </a:solidFill>
              </a:rPr>
            </a:br>
            <a:r>
              <a:rPr lang="en-US" sz="5400" dirty="0">
                <a:solidFill>
                  <a:schemeClr val="bg1"/>
                </a:solidFill>
              </a:rPr>
              <a:t>Features of Faith Formation</a:t>
            </a:r>
            <a:endParaRPr lang="en-US" sz="5400" kern="1200" dirty="0">
              <a:solidFill>
                <a:schemeClr val="bg1"/>
              </a:solidFill>
            </a:endParaRP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4331166"/>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03304" y="2842186"/>
            <a:ext cx="54864" cy="2960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419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303184" y="368324"/>
            <a:ext cx="8499853" cy="1325563"/>
          </a:xfrm>
        </p:spPr>
        <p:txBody>
          <a:bodyPr>
            <a:normAutofit/>
          </a:bodyPr>
          <a:lstStyle/>
          <a:p>
            <a:pPr algn="ctr"/>
            <a:r>
              <a:rPr lang="en-US" i="1" dirty="0">
                <a:solidFill>
                  <a:schemeClr val="bg1"/>
                </a:solidFill>
              </a:rPr>
              <a:t>Holistic Faith</a:t>
            </a:r>
            <a:br>
              <a:rPr lang="en-US" i="1" dirty="0">
                <a:solidFill>
                  <a:schemeClr val="bg1"/>
                </a:solidFill>
              </a:rPr>
            </a:br>
            <a:r>
              <a:rPr lang="en-US" sz="2800" i="1" dirty="0">
                <a:solidFill>
                  <a:schemeClr val="bg1"/>
                </a:solidFill>
              </a:rPr>
              <a:t>the  Christian faith as a way of life</a:t>
            </a: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3">
            <a:extLst>
              <a:ext uri="{FF2B5EF4-FFF2-40B4-BE49-F238E27FC236}">
                <a16:creationId xmlns:a16="http://schemas.microsoft.com/office/drawing/2014/main" id="{D93F6A3C-92DD-B3AC-A88E-C7B1B29A64CA}"/>
              </a:ext>
            </a:extLst>
          </p:cNvPr>
          <p:cNvGraphicFramePr/>
          <p:nvPr>
            <p:extLst>
              <p:ext uri="{D42A27DB-BD31-4B8C-83A1-F6EECF244321}">
                <p14:modId xmlns:p14="http://schemas.microsoft.com/office/powerpoint/2010/main" val="1560447192"/>
              </p:ext>
            </p:extLst>
          </p:nvPr>
        </p:nvGraphicFramePr>
        <p:xfrm>
          <a:off x="1520607" y="2155918"/>
          <a:ext cx="6461843" cy="4333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182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303184" y="368324"/>
            <a:ext cx="8499853" cy="1325563"/>
          </a:xfrm>
        </p:spPr>
        <p:txBody>
          <a:bodyPr>
            <a:normAutofit/>
          </a:bodyPr>
          <a:lstStyle/>
          <a:p>
            <a:pPr algn="ctr"/>
            <a:r>
              <a:rPr lang="en-US" i="1" dirty="0">
                <a:solidFill>
                  <a:schemeClr val="bg1"/>
                </a:solidFill>
              </a:rPr>
              <a:t>Holistic Formation</a:t>
            </a: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Content Placeholder 3">
            <a:extLst>
              <a:ext uri="{FF2B5EF4-FFF2-40B4-BE49-F238E27FC236}">
                <a16:creationId xmlns:a16="http://schemas.microsoft.com/office/drawing/2014/main" id="{F0FB05DA-45AA-F8B2-A076-F5BF0E34DB33}"/>
              </a:ext>
            </a:extLst>
          </p:cNvPr>
          <p:cNvGraphicFramePr>
            <a:graphicFrameLocks/>
          </p:cNvGraphicFramePr>
          <p:nvPr>
            <p:extLst>
              <p:ext uri="{D42A27DB-BD31-4B8C-83A1-F6EECF244321}">
                <p14:modId xmlns:p14="http://schemas.microsoft.com/office/powerpoint/2010/main" val="2361383538"/>
              </p:ext>
            </p:extLst>
          </p:nvPr>
        </p:nvGraphicFramePr>
        <p:xfrm>
          <a:off x="1770996" y="1925982"/>
          <a:ext cx="5923912" cy="4698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0624233-F5FF-C400-5198-2CCE6A9BF3AB}"/>
              </a:ext>
            </a:extLst>
          </p:cNvPr>
          <p:cNvSpPr txBox="1"/>
          <p:nvPr/>
        </p:nvSpPr>
        <p:spPr>
          <a:xfrm>
            <a:off x="3524721" y="3672522"/>
            <a:ext cx="2526224" cy="1508105"/>
          </a:xfrm>
          <a:prstGeom prst="rect">
            <a:avLst/>
          </a:prstGeom>
          <a:noFill/>
        </p:spPr>
        <p:txBody>
          <a:bodyPr wrap="square" rtlCol="0">
            <a:spAutoFit/>
          </a:bodyPr>
          <a:lstStyle/>
          <a:p>
            <a:pPr algn="ctr"/>
            <a:r>
              <a:rPr lang="en-US" sz="2000" dirty="0">
                <a:solidFill>
                  <a:schemeClr val="bg1"/>
                </a:solidFill>
              </a:rPr>
              <a:t>Five Tasks of Catechesis</a:t>
            </a:r>
          </a:p>
          <a:p>
            <a:pPr algn="ctr"/>
            <a:endParaRPr lang="en-US" sz="2000" dirty="0">
              <a:solidFill>
                <a:schemeClr val="bg1"/>
              </a:solidFill>
            </a:endParaRPr>
          </a:p>
          <a:p>
            <a:pPr algn="ctr"/>
            <a:r>
              <a:rPr lang="en-US" sz="1600" i="1" dirty="0">
                <a:solidFill>
                  <a:schemeClr val="bg1"/>
                </a:solidFill>
              </a:rPr>
              <a:t>Directory for Catechesis </a:t>
            </a:r>
            <a:r>
              <a:rPr lang="en-US" sz="1600" dirty="0">
                <a:solidFill>
                  <a:schemeClr val="bg1"/>
                </a:solidFill>
              </a:rPr>
              <a:t>(2020)</a:t>
            </a:r>
          </a:p>
        </p:txBody>
      </p:sp>
    </p:spTree>
    <p:extLst>
      <p:ext uri="{BB962C8B-B14F-4D97-AF65-F5344CB8AC3E}">
        <p14:creationId xmlns:p14="http://schemas.microsoft.com/office/powerpoint/2010/main" val="848722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sz="4400" i="1" dirty="0">
                <a:solidFill>
                  <a:srgbClr val="FFFFFF"/>
                </a:solidFill>
              </a:rPr>
              <a:t>Essential Environments </a:t>
            </a:r>
            <a:endParaRPr lang="en-US" sz="4400" i="1"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a:extLst>
              <a:ext uri="{FF2B5EF4-FFF2-40B4-BE49-F238E27FC236}">
                <a16:creationId xmlns:a16="http://schemas.microsoft.com/office/drawing/2014/main" id="{AF40B49B-7E5D-CF40-B5B0-0CE01C7A79F1}"/>
              </a:ext>
            </a:extLst>
          </p:cNvPr>
          <p:cNvGraphicFramePr/>
          <p:nvPr>
            <p:extLst>
              <p:ext uri="{D42A27DB-BD31-4B8C-83A1-F6EECF244321}">
                <p14:modId xmlns:p14="http://schemas.microsoft.com/office/powerpoint/2010/main" val="1066567768"/>
              </p:ext>
            </p:extLst>
          </p:nvPr>
        </p:nvGraphicFramePr>
        <p:xfrm>
          <a:off x="987551" y="2146516"/>
          <a:ext cx="6967728" cy="4485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965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
            <a:extLst>
              <a:ext uri="{FF2B5EF4-FFF2-40B4-BE49-F238E27FC236}">
                <a16:creationId xmlns:a16="http://schemas.microsoft.com/office/drawing/2014/main" id="{362D8E6F-BB27-B648-AA2D-A066E7F177B3}"/>
              </a:ext>
            </a:extLst>
          </p:cNvPr>
          <p:cNvSpPr>
            <a:spLocks noGrp="1"/>
          </p:cNvSpPr>
          <p:nvPr>
            <p:ph idx="1"/>
          </p:nvPr>
        </p:nvSpPr>
        <p:spPr>
          <a:xfrm>
            <a:off x="501777" y="719555"/>
            <a:ext cx="8180615" cy="831073"/>
          </a:xfrm>
        </p:spPr>
        <p:txBody>
          <a:bodyPr anchor="ctr">
            <a:noAutofit/>
          </a:bodyPr>
          <a:lstStyle/>
          <a:p>
            <a:pPr marL="0" indent="0" algn="ctr">
              <a:buNone/>
            </a:pPr>
            <a:r>
              <a:rPr lang="en-US" sz="4000" i="1" dirty="0">
                <a:solidFill>
                  <a:schemeClr val="bg1"/>
                </a:solidFill>
                <a:latin typeface="Candara" panose="020E0502030303020204" pitchFamily="34" charset="0"/>
              </a:rPr>
              <a:t>Faith Maturing Goals</a:t>
            </a:r>
          </a:p>
        </p:txBody>
      </p:sp>
      <p:graphicFrame>
        <p:nvGraphicFramePr>
          <p:cNvPr id="3" name="Diagram 2">
            <a:extLst>
              <a:ext uri="{FF2B5EF4-FFF2-40B4-BE49-F238E27FC236}">
                <a16:creationId xmlns:a16="http://schemas.microsoft.com/office/drawing/2014/main" id="{7B2D1EB6-8B12-850E-8A7B-72379E9FCC5E}"/>
              </a:ext>
            </a:extLst>
          </p:cNvPr>
          <p:cNvGraphicFramePr/>
          <p:nvPr>
            <p:extLst>
              <p:ext uri="{D42A27DB-BD31-4B8C-83A1-F6EECF244321}">
                <p14:modId xmlns:p14="http://schemas.microsoft.com/office/powerpoint/2010/main" val="3972086337"/>
              </p:ext>
            </p:extLst>
          </p:nvPr>
        </p:nvGraphicFramePr>
        <p:xfrm>
          <a:off x="651933" y="1822406"/>
          <a:ext cx="7924800" cy="493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3239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146305"/>
            <a:ext cx="7886700" cy="1544384"/>
          </a:xfrm>
        </p:spPr>
        <p:txBody>
          <a:bodyPr>
            <a:normAutofit/>
          </a:bodyPr>
          <a:lstStyle/>
          <a:p>
            <a:pPr algn="ctr">
              <a:lnSpc>
                <a:spcPct val="100000"/>
              </a:lnSpc>
            </a:pPr>
            <a:r>
              <a:rPr lang="en-US" i="1" dirty="0">
                <a:solidFill>
                  <a:schemeClr val="bg1"/>
                </a:solidFill>
              </a:rPr>
              <a:t>Maturing in Faith Goals</a:t>
            </a:r>
          </a:p>
        </p:txBody>
      </p:sp>
      <p:sp>
        <p:nvSpPr>
          <p:cNvPr id="8" name="Content Placeholder 1">
            <a:extLst>
              <a:ext uri="{FF2B5EF4-FFF2-40B4-BE49-F238E27FC236}">
                <a16:creationId xmlns:a16="http://schemas.microsoft.com/office/drawing/2014/main" id="{E2A433EB-2506-5E4B-BD34-760CDF66C672}"/>
              </a:ext>
            </a:extLst>
          </p:cNvPr>
          <p:cNvSpPr txBox="1">
            <a:spLocks/>
          </p:cNvSpPr>
          <p:nvPr/>
        </p:nvSpPr>
        <p:spPr>
          <a:xfrm>
            <a:off x="628650" y="4652302"/>
            <a:ext cx="8180615" cy="83107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000" dirty="0">
              <a:solidFill>
                <a:schemeClr val="bg1"/>
              </a:solidFill>
              <a:latin typeface="Candara" panose="020E0502030303020204" pitchFamily="34" charset="0"/>
            </a:endParaRPr>
          </a:p>
        </p:txBody>
      </p:sp>
      <p:graphicFrame>
        <p:nvGraphicFramePr>
          <p:cNvPr id="10" name="Content Placeholder 5">
            <a:extLst>
              <a:ext uri="{FF2B5EF4-FFF2-40B4-BE49-F238E27FC236}">
                <a16:creationId xmlns:a16="http://schemas.microsoft.com/office/drawing/2014/main" id="{C363214B-98CF-D744-A113-846B618828B9}"/>
              </a:ext>
            </a:extLst>
          </p:cNvPr>
          <p:cNvGraphicFramePr/>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302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01753"/>
            <a:ext cx="7886700" cy="1388936"/>
          </a:xfrm>
        </p:spPr>
        <p:txBody>
          <a:bodyPr>
            <a:normAutofit/>
          </a:bodyPr>
          <a:lstStyle/>
          <a:p>
            <a:pPr algn="ctr">
              <a:lnSpc>
                <a:spcPct val="100000"/>
              </a:lnSpc>
            </a:pPr>
            <a:r>
              <a:rPr lang="en-US" i="1" dirty="0">
                <a:solidFill>
                  <a:schemeClr val="bg1"/>
                </a:solidFill>
              </a:rPr>
              <a:t>Maturing in Faith Goals</a:t>
            </a:r>
            <a:endParaRPr lang="en-US" dirty="0">
              <a:solidFill>
                <a:schemeClr val="bg1"/>
              </a:solidFill>
            </a:endParaRPr>
          </a:p>
        </p:txBody>
      </p:sp>
      <p:sp>
        <p:nvSpPr>
          <p:cNvPr id="8" name="Content Placeholder 1">
            <a:extLst>
              <a:ext uri="{FF2B5EF4-FFF2-40B4-BE49-F238E27FC236}">
                <a16:creationId xmlns:a16="http://schemas.microsoft.com/office/drawing/2014/main" id="{E2A433EB-2506-5E4B-BD34-760CDF66C672}"/>
              </a:ext>
            </a:extLst>
          </p:cNvPr>
          <p:cNvSpPr txBox="1">
            <a:spLocks/>
          </p:cNvSpPr>
          <p:nvPr/>
        </p:nvSpPr>
        <p:spPr>
          <a:xfrm>
            <a:off x="628650" y="4652302"/>
            <a:ext cx="8180615" cy="83107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000" dirty="0">
              <a:solidFill>
                <a:schemeClr val="bg1"/>
              </a:solidFill>
              <a:latin typeface="Candara" panose="020E0502030303020204" pitchFamily="34" charset="0"/>
            </a:endParaRPr>
          </a:p>
        </p:txBody>
      </p:sp>
      <p:graphicFrame>
        <p:nvGraphicFramePr>
          <p:cNvPr id="6" name="Content Placeholder 5">
            <a:extLst>
              <a:ext uri="{FF2B5EF4-FFF2-40B4-BE49-F238E27FC236}">
                <a16:creationId xmlns:a16="http://schemas.microsoft.com/office/drawing/2014/main" id="{844ABF4A-4B16-364A-A6B4-BA9DB71C26D8}"/>
              </a:ext>
            </a:extLst>
          </p:cNvPr>
          <p:cNvGraphicFramePr/>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7807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5B3458-8CB5-6C40-807E-FFA7C73C6BAD}"/>
              </a:ext>
            </a:extLst>
          </p:cNvPr>
          <p:cNvSpPr>
            <a:spLocks noGrp="1"/>
          </p:cNvSpPr>
          <p:nvPr>
            <p:ph type="title"/>
          </p:nvPr>
        </p:nvSpPr>
        <p:spPr>
          <a:xfrm>
            <a:off x="595946" y="1169773"/>
            <a:ext cx="2700645" cy="2734962"/>
          </a:xfrm>
        </p:spPr>
        <p:txBody>
          <a:bodyPr>
            <a:noAutofit/>
          </a:bodyPr>
          <a:lstStyle/>
          <a:p>
            <a:pPr algn="ctr"/>
            <a:r>
              <a:rPr lang="en-US" dirty="0">
                <a:solidFill>
                  <a:schemeClr val="bg1"/>
                </a:solidFill>
              </a:rPr>
              <a:t>Shaping the Future of Faith Formation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9B5CC1D-EA6D-BE48-8489-F0608E8CB5DC}"/>
              </a:ext>
            </a:extLst>
          </p:cNvPr>
          <p:cNvSpPr>
            <a:spLocks noGrp="1"/>
          </p:cNvSpPr>
          <p:nvPr>
            <p:ph idx="1"/>
          </p:nvPr>
        </p:nvSpPr>
        <p:spPr>
          <a:xfrm>
            <a:off x="3844813" y="271220"/>
            <a:ext cx="4879688" cy="6238067"/>
          </a:xfrm>
        </p:spPr>
        <p:txBody>
          <a:bodyPr anchor="ctr">
            <a:normAutofit/>
          </a:bodyPr>
          <a:lstStyle/>
          <a:p>
            <a:pPr marL="0" indent="0" algn="ctr">
              <a:buNone/>
            </a:pPr>
            <a:r>
              <a:rPr lang="en-US" sz="2400" dirty="0">
                <a:solidFill>
                  <a:schemeClr val="bg1"/>
                </a:solidFill>
              </a:rPr>
              <a:t>Download the Presentation &amp; Articles from the Lifelong Faith Website:</a:t>
            </a:r>
          </a:p>
          <a:p>
            <a:pPr marL="0" indent="0" algn="ctr">
              <a:buNone/>
            </a:pPr>
            <a:r>
              <a:rPr lang="en-US" sz="2400" dirty="0">
                <a:solidFill>
                  <a:schemeClr val="bg1"/>
                </a:solidFill>
              </a:rPr>
              <a:t>Under Home Menu: </a:t>
            </a:r>
            <a:r>
              <a:rPr lang="en-US" sz="2400" dirty="0">
                <a:solidFill>
                  <a:schemeClr val="accent5"/>
                </a:solidFill>
              </a:rPr>
              <a:t>NCEA 2023</a:t>
            </a:r>
          </a:p>
          <a:p>
            <a:pPr marL="0" indent="0" algn="ctr">
              <a:buNone/>
            </a:pPr>
            <a:endParaRPr lang="en-US" sz="2400" dirty="0">
              <a:solidFill>
                <a:schemeClr val="bg1"/>
              </a:solidFill>
            </a:endParaRPr>
          </a:p>
          <a:p>
            <a:pPr marL="0" indent="0" algn="ctr">
              <a:buNone/>
            </a:pPr>
            <a:r>
              <a:rPr lang="en-US" dirty="0">
                <a:solidFill>
                  <a:schemeClr val="bg1"/>
                </a:solidFill>
              </a:rPr>
              <a:t>Websites</a:t>
            </a:r>
          </a:p>
          <a:p>
            <a:pPr marL="0" indent="0" algn="ctr">
              <a:buNone/>
            </a:pPr>
            <a:r>
              <a:rPr lang="en-US" dirty="0">
                <a:solidFill>
                  <a:schemeClr val="accent2"/>
                </a:solidFill>
                <a:hlinkClick r:id="rId2">
                  <a:extLst>
                    <a:ext uri="{A12FA001-AC4F-418D-AE19-62706E023703}">
                      <ahyp:hlinkClr xmlns:ahyp="http://schemas.microsoft.com/office/drawing/2018/hyperlinkcolor" val="tx"/>
                    </a:ext>
                  </a:extLst>
                </a:hlinkClick>
              </a:rPr>
              <a:t>www.LifelongFaith.com</a:t>
            </a:r>
            <a:endParaRPr lang="en-US" dirty="0">
              <a:solidFill>
                <a:schemeClr val="accent2"/>
              </a:solidFill>
            </a:endParaRPr>
          </a:p>
          <a:p>
            <a:pPr marL="0" indent="0" algn="ctr">
              <a:buNone/>
            </a:pPr>
            <a:r>
              <a:rPr lang="en-US" dirty="0">
                <a:solidFill>
                  <a:schemeClr val="accent2"/>
                </a:solidFill>
                <a:hlinkClick r:id="rId3">
                  <a:extLst>
                    <a:ext uri="{A12FA001-AC4F-418D-AE19-62706E023703}">
                      <ahyp:hlinkClr xmlns:ahyp="http://schemas.microsoft.com/office/drawing/2018/hyperlinkcolor" val="tx"/>
                    </a:ext>
                  </a:extLst>
                </a:hlinkClick>
              </a:rPr>
              <a:t>www.NCCLCatholic.org</a:t>
            </a:r>
            <a:r>
              <a:rPr lang="en-US" dirty="0">
                <a:solidFill>
                  <a:schemeClr val="accent2"/>
                </a:solidFill>
              </a:rPr>
              <a:t> </a:t>
            </a:r>
          </a:p>
        </p:txBody>
      </p:sp>
      <p:sp>
        <p:nvSpPr>
          <p:cNvPr id="7" name="Subtitle 5">
            <a:extLst>
              <a:ext uri="{FF2B5EF4-FFF2-40B4-BE49-F238E27FC236}">
                <a16:creationId xmlns:a16="http://schemas.microsoft.com/office/drawing/2014/main" id="{7BA2994E-06BE-994B-A283-4FADC16F91A1}"/>
              </a:ext>
            </a:extLst>
          </p:cNvPr>
          <p:cNvSpPr txBox="1">
            <a:spLocks/>
          </p:cNvSpPr>
          <p:nvPr/>
        </p:nvSpPr>
        <p:spPr>
          <a:xfrm>
            <a:off x="600955" y="4562275"/>
            <a:ext cx="2826645" cy="945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FFFFFF"/>
                </a:solidFill>
              </a:rPr>
              <a:t>John Roberto</a:t>
            </a:r>
          </a:p>
          <a:p>
            <a:pPr marL="0" indent="0" algn="ctr">
              <a:buNone/>
            </a:pPr>
            <a:r>
              <a:rPr lang="en-US" sz="1600" dirty="0">
                <a:solidFill>
                  <a:srgbClr val="FFFFFF"/>
                </a:solidFill>
              </a:rPr>
              <a:t>(</a:t>
            </a:r>
            <a:r>
              <a:rPr lang="en-US" sz="1600" dirty="0">
                <a:solidFill>
                  <a:srgbClr val="FFFFFF"/>
                </a:solidFill>
                <a:hlinkClick r:id="rId4">
                  <a:extLst>
                    <a:ext uri="{A12FA001-AC4F-418D-AE19-62706E023703}">
                      <ahyp:hlinkClr xmlns:ahyp="http://schemas.microsoft.com/office/drawing/2018/hyperlinkcolor" val="tx"/>
                    </a:ext>
                  </a:extLst>
                </a:hlinkClick>
              </a:rPr>
              <a:t>jroberto@lifelongfaith.com</a:t>
            </a:r>
            <a:r>
              <a:rPr lang="en-US" sz="1600" dirty="0">
                <a:solidFill>
                  <a:srgbClr val="FFFFFF"/>
                </a:solidFill>
              </a:rPr>
              <a:t>)</a:t>
            </a:r>
          </a:p>
        </p:txBody>
      </p:sp>
    </p:spTree>
    <p:extLst>
      <p:ext uri="{BB962C8B-B14F-4D97-AF65-F5344CB8AC3E}">
        <p14:creationId xmlns:p14="http://schemas.microsoft.com/office/powerpoint/2010/main" val="167169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5693-056E-EC58-BEEB-23273B86FF9C}"/>
              </a:ext>
            </a:extLst>
          </p:cNvPr>
          <p:cNvSpPr>
            <a:spLocks noGrp="1"/>
          </p:cNvSpPr>
          <p:nvPr>
            <p:ph type="title"/>
          </p:nvPr>
        </p:nvSpPr>
        <p:spPr>
          <a:xfrm>
            <a:off x="628650" y="207810"/>
            <a:ext cx="7886700" cy="1050719"/>
          </a:xfrm>
        </p:spPr>
        <p:txBody>
          <a:bodyPr/>
          <a:lstStyle/>
          <a:p>
            <a:pPr algn="ctr"/>
            <a:r>
              <a:rPr lang="en-US" i="1" dirty="0">
                <a:solidFill>
                  <a:schemeClr val="bg1"/>
                </a:solidFill>
              </a:rPr>
              <a:t>Goal-Centered Faith Formation</a:t>
            </a:r>
          </a:p>
        </p:txBody>
      </p:sp>
      <p:graphicFrame>
        <p:nvGraphicFramePr>
          <p:cNvPr id="4" name="Content Placeholder 3">
            <a:extLst>
              <a:ext uri="{FF2B5EF4-FFF2-40B4-BE49-F238E27FC236}">
                <a16:creationId xmlns:a16="http://schemas.microsoft.com/office/drawing/2014/main" id="{A1846B0B-1440-FB54-7B73-7429344EA4FB}"/>
              </a:ext>
            </a:extLst>
          </p:cNvPr>
          <p:cNvGraphicFramePr>
            <a:graphicFrameLocks noGrp="1"/>
          </p:cNvGraphicFramePr>
          <p:nvPr>
            <p:ph idx="1"/>
            <p:extLst>
              <p:ext uri="{D42A27DB-BD31-4B8C-83A1-F6EECF244321}">
                <p14:modId xmlns:p14="http://schemas.microsoft.com/office/powerpoint/2010/main" val="1841533254"/>
              </p:ext>
            </p:extLst>
          </p:nvPr>
        </p:nvGraphicFramePr>
        <p:xfrm>
          <a:off x="757084" y="1415845"/>
          <a:ext cx="8131892" cy="5077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4285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780B2A-067E-7539-7DA1-9433ED2B617F}"/>
              </a:ext>
            </a:extLst>
          </p:cNvPr>
          <p:cNvSpPr>
            <a:spLocks noGrp="1"/>
          </p:cNvSpPr>
          <p:nvPr>
            <p:ph type="title"/>
          </p:nvPr>
        </p:nvSpPr>
        <p:spPr>
          <a:xfrm>
            <a:off x="628649" y="1093788"/>
            <a:ext cx="8027154" cy="2967208"/>
          </a:xfrm>
        </p:spPr>
        <p:txBody>
          <a:bodyPr vert="horz" lIns="91440" tIns="45720" rIns="91440" bIns="45720" rtlCol="0" anchor="b">
            <a:normAutofit/>
          </a:bodyPr>
          <a:lstStyle/>
          <a:p>
            <a:r>
              <a:rPr lang="en-US" kern="1200" dirty="0">
                <a:solidFill>
                  <a:schemeClr val="bg1"/>
                </a:solidFill>
              </a:rPr>
              <a:t>Part </a:t>
            </a:r>
            <a:r>
              <a:rPr lang="en-US" dirty="0">
                <a:solidFill>
                  <a:schemeClr val="bg1"/>
                </a:solidFill>
              </a:rPr>
              <a:t>Three</a:t>
            </a:r>
            <a:br>
              <a:rPr lang="en-US" dirty="0">
                <a:solidFill>
                  <a:schemeClr val="bg1"/>
                </a:solidFill>
              </a:rPr>
            </a:br>
            <a:r>
              <a:rPr lang="en-US" dirty="0">
                <a:solidFill>
                  <a:schemeClr val="bg1"/>
                </a:solidFill>
              </a:rPr>
              <a:t>Suggestions for Practice</a:t>
            </a:r>
            <a:endParaRPr lang="en-US" kern="1200" dirty="0">
              <a:solidFill>
                <a:schemeClr val="bg1"/>
              </a:solidFill>
            </a:endParaRP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4331166"/>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03304" y="2842186"/>
            <a:ext cx="54864" cy="2960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237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303184" y="368324"/>
            <a:ext cx="8499853" cy="1325563"/>
          </a:xfrm>
        </p:spPr>
        <p:txBody>
          <a:bodyPr>
            <a:normAutofit/>
          </a:bodyPr>
          <a:lstStyle/>
          <a:p>
            <a:pPr algn="ctr"/>
            <a:r>
              <a:rPr lang="en-US" i="1" dirty="0">
                <a:solidFill>
                  <a:schemeClr val="bg1"/>
                </a:solidFill>
              </a:rPr>
              <a:t>Continuous &amp; Seamless</a:t>
            </a:r>
            <a:endParaRPr lang="en-US"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4">
            <a:extLst>
              <a:ext uri="{FF2B5EF4-FFF2-40B4-BE49-F238E27FC236}">
                <a16:creationId xmlns:a16="http://schemas.microsoft.com/office/drawing/2014/main" id="{E22DF780-66D2-6F41-8A13-1D22C0DDA780}"/>
              </a:ext>
            </a:extLst>
          </p:cNvPr>
          <p:cNvGraphicFramePr>
            <a:graphicFrameLocks noGrp="1"/>
          </p:cNvGraphicFramePr>
          <p:nvPr>
            <p:ph idx="1"/>
            <p:extLst>
              <p:ext uri="{D42A27DB-BD31-4B8C-83A1-F6EECF244321}">
                <p14:modId xmlns:p14="http://schemas.microsoft.com/office/powerpoint/2010/main" val="2193622300"/>
              </p:ext>
            </p:extLst>
          </p:nvPr>
        </p:nvGraphicFramePr>
        <p:xfrm>
          <a:off x="168562" y="1843913"/>
          <a:ext cx="8769096" cy="260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3DC7C18-B541-31C6-722E-6E9C438A43D4}"/>
              </a:ext>
            </a:extLst>
          </p:cNvPr>
          <p:cNvSpPr txBox="1"/>
          <p:nvPr/>
        </p:nvSpPr>
        <p:spPr>
          <a:xfrm>
            <a:off x="501777" y="4601380"/>
            <a:ext cx="8140446" cy="1785104"/>
          </a:xfrm>
          <a:prstGeom prst="rect">
            <a:avLst/>
          </a:prstGeom>
          <a:noFill/>
        </p:spPr>
        <p:txBody>
          <a:bodyPr wrap="square">
            <a:spAutoFit/>
          </a:bodyPr>
          <a:lstStyle/>
          <a:p>
            <a:pPr marL="320040" indent="-320040">
              <a:buClr>
                <a:schemeClr val="accent2"/>
              </a:buClr>
              <a:buFont typeface="System Font Regular"/>
              <a:buChar char="✦"/>
            </a:pPr>
            <a:r>
              <a:rPr lang="en-US" sz="2200" dirty="0">
                <a:solidFill>
                  <a:schemeClr val="bg1"/>
                </a:solidFill>
              </a:rPr>
              <a:t>Shared goals for lifelong faith maturing </a:t>
            </a:r>
          </a:p>
          <a:p>
            <a:pPr marL="320040" indent="-320040">
              <a:buClr>
                <a:schemeClr val="accent2"/>
              </a:buClr>
              <a:buFont typeface="System Font Regular"/>
              <a:buChar char="✦"/>
            </a:pPr>
            <a:r>
              <a:rPr lang="en-US" sz="2200" dirty="0">
                <a:solidFill>
                  <a:schemeClr val="bg1"/>
                </a:solidFill>
              </a:rPr>
              <a:t>Integration of </a:t>
            </a:r>
            <a:r>
              <a:rPr lang="en-US" sz="2200" i="1" dirty="0">
                <a:solidFill>
                  <a:schemeClr val="bg1"/>
                </a:solidFill>
              </a:rPr>
              <a:t>Intergenerational</a:t>
            </a:r>
            <a:r>
              <a:rPr lang="en-US" sz="2200" dirty="0">
                <a:solidFill>
                  <a:schemeClr val="bg1"/>
                </a:solidFill>
              </a:rPr>
              <a:t> – </a:t>
            </a:r>
            <a:r>
              <a:rPr lang="en-US" sz="2200" i="1" dirty="0">
                <a:solidFill>
                  <a:schemeClr val="bg1"/>
                </a:solidFill>
              </a:rPr>
              <a:t>Family</a:t>
            </a:r>
            <a:r>
              <a:rPr lang="en-US" sz="2200" dirty="0">
                <a:solidFill>
                  <a:schemeClr val="bg1"/>
                </a:solidFill>
              </a:rPr>
              <a:t> – </a:t>
            </a:r>
            <a:r>
              <a:rPr lang="en-US" sz="2200" i="1" dirty="0">
                <a:solidFill>
                  <a:schemeClr val="bg1"/>
                </a:solidFill>
              </a:rPr>
              <a:t>Life Stage</a:t>
            </a:r>
            <a:r>
              <a:rPr lang="en-US" sz="2200" dirty="0">
                <a:solidFill>
                  <a:schemeClr val="bg1"/>
                </a:solidFill>
              </a:rPr>
              <a:t> faith forming</a:t>
            </a:r>
          </a:p>
          <a:p>
            <a:pPr marL="320040" indent="-320040">
              <a:buClr>
                <a:schemeClr val="accent2"/>
              </a:buClr>
              <a:buFont typeface="System Font Regular"/>
              <a:buChar char="✦"/>
            </a:pPr>
            <a:r>
              <a:rPr lang="en-US" sz="2200" dirty="0">
                <a:solidFill>
                  <a:schemeClr val="bg1"/>
                </a:solidFill>
              </a:rPr>
              <a:t>Variety of content, experiences, settings</a:t>
            </a:r>
          </a:p>
          <a:p>
            <a:pPr marL="320040" indent="-320040">
              <a:buClr>
                <a:schemeClr val="accent2"/>
              </a:buClr>
              <a:buFont typeface="System Font Regular"/>
              <a:buChar char="✦"/>
            </a:pPr>
            <a:r>
              <a:rPr lang="en-US" sz="2200" dirty="0">
                <a:solidFill>
                  <a:schemeClr val="bg1"/>
                </a:solidFill>
              </a:rPr>
              <a:t>In-person – Online – Hybrid faith forming </a:t>
            </a:r>
          </a:p>
          <a:p>
            <a:pPr marL="320040" indent="-320040">
              <a:buClr>
                <a:schemeClr val="accent2"/>
              </a:buClr>
              <a:buFont typeface="System Font Regular"/>
              <a:buChar char="✦"/>
            </a:pPr>
            <a:r>
              <a:rPr lang="en-US" sz="2200" dirty="0">
                <a:solidFill>
                  <a:schemeClr val="bg1"/>
                </a:solidFill>
              </a:rPr>
              <a:t>Personalized to the address faith growth and needs </a:t>
            </a:r>
            <a:endParaRPr lang="en-US" sz="2200" dirty="0"/>
          </a:p>
        </p:txBody>
      </p:sp>
    </p:spTree>
    <p:extLst>
      <p:ext uri="{BB962C8B-B14F-4D97-AF65-F5344CB8AC3E}">
        <p14:creationId xmlns:p14="http://schemas.microsoft.com/office/powerpoint/2010/main" val="1460945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303184" y="368324"/>
            <a:ext cx="8499853" cy="1325563"/>
          </a:xfrm>
        </p:spPr>
        <p:txBody>
          <a:bodyPr>
            <a:normAutofit/>
          </a:bodyPr>
          <a:lstStyle/>
          <a:p>
            <a:pPr algn="ctr"/>
            <a:r>
              <a:rPr lang="en-US" i="1" dirty="0">
                <a:solidFill>
                  <a:schemeClr val="bg1"/>
                </a:solidFill>
              </a:rPr>
              <a:t>Focus of Each Decade</a:t>
            </a: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3">
            <a:extLst>
              <a:ext uri="{FF2B5EF4-FFF2-40B4-BE49-F238E27FC236}">
                <a16:creationId xmlns:a16="http://schemas.microsoft.com/office/drawing/2014/main" id="{C461A0A0-0927-2A0C-EC9A-2BAAC0A7CBC5}"/>
              </a:ext>
            </a:extLst>
          </p:cNvPr>
          <p:cNvGraphicFramePr>
            <a:graphicFrameLocks/>
          </p:cNvGraphicFramePr>
          <p:nvPr>
            <p:extLst>
              <p:ext uri="{D42A27DB-BD31-4B8C-83A1-F6EECF244321}">
                <p14:modId xmlns:p14="http://schemas.microsoft.com/office/powerpoint/2010/main" val="2327855852"/>
              </p:ext>
            </p:extLst>
          </p:nvPr>
        </p:nvGraphicFramePr>
        <p:xfrm>
          <a:off x="169513" y="1961472"/>
          <a:ext cx="8802687" cy="4427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2649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20C0356-0E4B-5344-8A68-F28F793771C3}"/>
              </a:ext>
            </a:extLst>
          </p:cNvPr>
          <p:cNvSpPr>
            <a:spLocks noGrp="1"/>
          </p:cNvSpPr>
          <p:nvPr>
            <p:ph type="title"/>
          </p:nvPr>
        </p:nvSpPr>
        <p:spPr>
          <a:xfrm>
            <a:off x="628650" y="365125"/>
            <a:ext cx="7886700" cy="1325563"/>
          </a:xfrm>
        </p:spPr>
        <p:txBody>
          <a:bodyPr>
            <a:normAutofit/>
          </a:bodyPr>
          <a:lstStyle/>
          <a:p>
            <a:pPr algn="ctr"/>
            <a:r>
              <a:rPr lang="en-US" i="1" dirty="0">
                <a:solidFill>
                  <a:schemeClr val="bg1"/>
                </a:solidFill>
              </a:rPr>
              <a:t>Families at the Center</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1777" y="1837096"/>
            <a:ext cx="8267317" cy="4637490"/>
          </a:xfrm>
        </p:spPr>
        <p:txBody>
          <a:bodyPr>
            <a:normAutofit/>
          </a:bodyPr>
          <a:lstStyle/>
          <a:p>
            <a:pPr marL="457200" indent="-457200">
              <a:lnSpc>
                <a:spcPct val="100000"/>
              </a:lnSpc>
              <a:spcBef>
                <a:spcPts val="0"/>
              </a:spcBef>
              <a:buFont typeface="+mj-lt"/>
              <a:buAutoNum type="arabicPeriod"/>
            </a:pPr>
            <a:r>
              <a:rPr lang="en-US" sz="2000" b="1" dirty="0">
                <a:solidFill>
                  <a:schemeClr val="accent2"/>
                </a:solidFill>
              </a:rPr>
              <a:t>Focus on parents </a:t>
            </a:r>
            <a:r>
              <a:rPr lang="en-US" sz="2000" dirty="0">
                <a:solidFill>
                  <a:schemeClr val="bg1"/>
                </a:solidFill>
              </a:rPr>
              <a:t>– </a:t>
            </a:r>
            <a:r>
              <a:rPr lang="en-US" sz="2000" u="sng" dirty="0">
                <a:solidFill>
                  <a:schemeClr val="bg1"/>
                </a:solidFill>
              </a:rPr>
              <a:t>the</a:t>
            </a:r>
            <a:r>
              <a:rPr lang="en-US" sz="2000" dirty="0">
                <a:solidFill>
                  <a:schemeClr val="bg1"/>
                </a:solidFill>
              </a:rPr>
              <a:t> most significant influence on the religious and spiritual outcomes of young people – their faith and practice, the parent-child relationship, modeling and teaching, family conversations, family faith practices.</a:t>
            </a:r>
          </a:p>
          <a:p>
            <a:pPr marL="457200" indent="-457200">
              <a:lnSpc>
                <a:spcPct val="100000"/>
              </a:lnSpc>
              <a:spcBef>
                <a:spcPts val="600"/>
              </a:spcBef>
              <a:buFont typeface="+mj-lt"/>
              <a:buAutoNum type="arabicPeriod"/>
            </a:pPr>
            <a:r>
              <a:rPr lang="en-US" sz="2000" b="1" dirty="0">
                <a:solidFill>
                  <a:schemeClr val="accent2"/>
                </a:solidFill>
              </a:rPr>
              <a:t>Focus on home life </a:t>
            </a:r>
            <a:r>
              <a:rPr lang="en-US" sz="2000" dirty="0">
                <a:solidFill>
                  <a:schemeClr val="bg1"/>
                </a:solidFill>
              </a:rPr>
              <a:t>– the primary way by which a religious identity becomes rooted in children’s lives are the day-to-day religious practices of the family and the ways parents model their faith and share it.</a:t>
            </a:r>
          </a:p>
          <a:p>
            <a:pPr marL="457200" indent="-457200">
              <a:lnSpc>
                <a:spcPct val="100000"/>
              </a:lnSpc>
              <a:spcBef>
                <a:spcPts val="600"/>
              </a:spcBef>
              <a:buFont typeface="+mj-lt"/>
              <a:buAutoNum type="arabicPeriod"/>
            </a:pPr>
            <a:r>
              <a:rPr lang="en-US" sz="2000" b="1" dirty="0">
                <a:solidFill>
                  <a:schemeClr val="accent2"/>
                </a:solidFill>
              </a:rPr>
              <a:t>Focus on faith practices </a:t>
            </a:r>
            <a:r>
              <a:rPr lang="en-US" sz="2000" dirty="0">
                <a:solidFill>
                  <a:schemeClr val="bg1"/>
                </a:solidFill>
              </a:rPr>
              <a:t>– that make a significant difference in nurturing the faith of children and teens at home. Raising religious children should primarily be a practice-centered process, not a didactic teaching program. </a:t>
            </a:r>
          </a:p>
          <a:p>
            <a:pPr marL="457200" indent="-457200">
              <a:lnSpc>
                <a:spcPct val="100000"/>
              </a:lnSpc>
              <a:spcBef>
                <a:spcPts val="600"/>
              </a:spcBef>
              <a:buFont typeface="+mj-lt"/>
              <a:buAutoNum type="arabicPeriod"/>
            </a:pPr>
            <a:r>
              <a:rPr lang="en-US" sz="2000" b="1" dirty="0">
                <a:solidFill>
                  <a:schemeClr val="accent2"/>
                </a:solidFill>
              </a:rPr>
              <a:t>Focus on parent’s relationship with child and parenting style </a:t>
            </a:r>
            <a:r>
              <a:rPr lang="en-US" sz="2000" dirty="0">
                <a:solidFill>
                  <a:schemeClr val="bg1"/>
                </a:solidFill>
              </a:rPr>
              <a:t>– warmth and love, balancing religious firmness with flexibility and continuity with agency, talking about religious matters during the week, listening more and preaching less. </a:t>
            </a:r>
          </a:p>
        </p:txBody>
      </p:sp>
    </p:spTree>
    <p:extLst>
      <p:ext uri="{BB962C8B-B14F-4D97-AF65-F5344CB8AC3E}">
        <p14:creationId xmlns:p14="http://schemas.microsoft.com/office/powerpoint/2010/main" val="2526315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20C0356-0E4B-5344-8A68-F28F793771C3}"/>
              </a:ext>
            </a:extLst>
          </p:cNvPr>
          <p:cNvSpPr>
            <a:spLocks noGrp="1"/>
          </p:cNvSpPr>
          <p:nvPr>
            <p:ph type="title"/>
          </p:nvPr>
        </p:nvSpPr>
        <p:spPr>
          <a:xfrm>
            <a:off x="628650" y="365125"/>
            <a:ext cx="7886700" cy="1325563"/>
          </a:xfrm>
        </p:spPr>
        <p:txBody>
          <a:bodyPr>
            <a:normAutofit/>
          </a:bodyPr>
          <a:lstStyle/>
          <a:p>
            <a:pPr algn="ctr"/>
            <a:r>
              <a:rPr lang="en-US" i="1" dirty="0">
                <a:solidFill>
                  <a:schemeClr val="bg1"/>
                </a:solidFill>
              </a:rPr>
              <a:t>Family Practices</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1778" y="1837096"/>
            <a:ext cx="8140446" cy="4637490"/>
          </a:xfrm>
        </p:spPr>
        <p:txBody>
          <a:bodyPr>
            <a:noAutofit/>
          </a:bodyPr>
          <a:lstStyle/>
          <a:p>
            <a:pPr marL="457200" lvl="0" indent="-457200">
              <a:lnSpc>
                <a:spcPct val="100000"/>
              </a:lnSpc>
              <a:spcBef>
                <a:spcPts val="0"/>
              </a:spcBef>
              <a:spcAft>
                <a:spcPts val="600"/>
              </a:spcAft>
              <a:buFont typeface="+mj-lt"/>
              <a:buAutoNum type="arabicPeriod"/>
            </a:pPr>
            <a:r>
              <a:rPr lang="en-US" sz="2000" dirty="0">
                <a:solidFill>
                  <a:schemeClr val="bg1"/>
                </a:solidFill>
              </a:rPr>
              <a:t>Reading the Bible as a family &amp; encouraging child/teen to read the Bible</a:t>
            </a:r>
          </a:p>
          <a:p>
            <a:pPr marL="457200" lvl="0" indent="-457200">
              <a:lnSpc>
                <a:spcPct val="100000"/>
              </a:lnSpc>
              <a:spcBef>
                <a:spcPts val="0"/>
              </a:spcBef>
              <a:spcAft>
                <a:spcPts val="600"/>
              </a:spcAft>
              <a:buFont typeface="+mj-lt"/>
              <a:buAutoNum type="arabicPeriod"/>
            </a:pPr>
            <a:r>
              <a:rPr lang="en-US" sz="2000" dirty="0">
                <a:solidFill>
                  <a:schemeClr val="bg1"/>
                </a:solidFill>
              </a:rPr>
              <a:t>Praying together as a family &amp; encouraging child/teen to pray</a:t>
            </a:r>
          </a:p>
          <a:p>
            <a:pPr marL="457200" lvl="0" indent="-457200">
              <a:lnSpc>
                <a:spcPct val="100000"/>
              </a:lnSpc>
              <a:spcBef>
                <a:spcPts val="0"/>
              </a:spcBef>
              <a:spcAft>
                <a:spcPts val="600"/>
              </a:spcAft>
              <a:buFont typeface="+mj-lt"/>
              <a:buAutoNum type="arabicPeriod"/>
            </a:pPr>
            <a:r>
              <a:rPr lang="en-US" sz="2000" dirty="0">
                <a:solidFill>
                  <a:schemeClr val="bg1"/>
                </a:solidFill>
              </a:rPr>
              <a:t>Serving people in need as a family &amp; supporting service by young people</a:t>
            </a:r>
          </a:p>
          <a:p>
            <a:pPr marL="457200" lvl="0" indent="-457200">
              <a:lnSpc>
                <a:spcPct val="100000"/>
              </a:lnSpc>
              <a:spcBef>
                <a:spcPts val="0"/>
              </a:spcBef>
              <a:spcAft>
                <a:spcPts val="600"/>
              </a:spcAft>
              <a:buFont typeface="+mj-lt"/>
              <a:buAutoNum type="arabicPeriod"/>
            </a:pPr>
            <a:r>
              <a:rPr lang="en-US" sz="2000" dirty="0">
                <a:solidFill>
                  <a:schemeClr val="bg1"/>
                </a:solidFill>
              </a:rPr>
              <a:t>Participating regularly in Sunday worship as a family</a:t>
            </a:r>
          </a:p>
          <a:p>
            <a:pPr marL="457200" lvl="0" indent="-457200">
              <a:lnSpc>
                <a:spcPct val="100000"/>
              </a:lnSpc>
              <a:spcBef>
                <a:spcPts val="0"/>
              </a:spcBef>
              <a:spcAft>
                <a:spcPts val="600"/>
              </a:spcAft>
              <a:buFont typeface="+mj-lt"/>
              <a:buAutoNum type="arabicPeriod"/>
            </a:pPr>
            <a:r>
              <a:rPr lang="en-US" sz="2000" dirty="0">
                <a:solidFill>
                  <a:schemeClr val="bg1"/>
                </a:solidFill>
              </a:rPr>
              <a:t>Being involved in a faith community</a:t>
            </a:r>
          </a:p>
          <a:p>
            <a:pPr marL="457200" lvl="0" indent="-457200">
              <a:lnSpc>
                <a:spcPct val="100000"/>
              </a:lnSpc>
              <a:spcBef>
                <a:spcPts val="0"/>
              </a:spcBef>
              <a:spcAft>
                <a:spcPts val="600"/>
              </a:spcAft>
              <a:buFont typeface="+mj-lt"/>
              <a:buAutoNum type="arabicPeriod"/>
            </a:pPr>
            <a:r>
              <a:rPr lang="en-US" sz="2000" dirty="0">
                <a:solidFill>
                  <a:schemeClr val="bg1"/>
                </a:solidFill>
              </a:rPr>
              <a:t>Eating together as a family </a:t>
            </a:r>
          </a:p>
          <a:p>
            <a:pPr marL="457200" lvl="0" indent="-457200">
              <a:lnSpc>
                <a:spcPct val="100000"/>
              </a:lnSpc>
              <a:spcBef>
                <a:spcPts val="0"/>
              </a:spcBef>
              <a:spcAft>
                <a:spcPts val="600"/>
              </a:spcAft>
              <a:buFont typeface="+mj-lt"/>
              <a:buAutoNum type="arabicPeriod"/>
            </a:pPr>
            <a:r>
              <a:rPr lang="en-US" sz="2000" dirty="0">
                <a:solidFill>
                  <a:schemeClr val="bg1"/>
                </a:solidFill>
              </a:rPr>
              <a:t>Celebrating rituals and holidays at home</a:t>
            </a:r>
          </a:p>
          <a:p>
            <a:pPr marL="457200" lvl="0" indent="-457200">
              <a:lnSpc>
                <a:spcPct val="100000"/>
              </a:lnSpc>
              <a:spcBef>
                <a:spcPts val="0"/>
              </a:spcBef>
              <a:spcAft>
                <a:spcPts val="600"/>
              </a:spcAft>
              <a:buFont typeface="+mj-lt"/>
              <a:buAutoNum type="arabicPeriod"/>
            </a:pPr>
            <a:r>
              <a:rPr lang="en-US" sz="2000" dirty="0">
                <a:solidFill>
                  <a:schemeClr val="bg1"/>
                </a:solidFill>
              </a:rPr>
              <a:t>Having family conversations </a:t>
            </a:r>
          </a:p>
          <a:p>
            <a:pPr marL="457200" lvl="0" indent="-457200">
              <a:lnSpc>
                <a:spcPct val="100000"/>
              </a:lnSpc>
              <a:spcBef>
                <a:spcPts val="0"/>
              </a:spcBef>
              <a:spcAft>
                <a:spcPts val="600"/>
              </a:spcAft>
              <a:buFont typeface="+mj-lt"/>
              <a:buAutoNum type="arabicPeriod"/>
            </a:pPr>
            <a:r>
              <a:rPr lang="en-US" sz="2000" dirty="0">
                <a:solidFill>
                  <a:schemeClr val="bg1"/>
                </a:solidFill>
              </a:rPr>
              <a:t>Talking about faith, religious issues, and questions and doubts </a:t>
            </a:r>
          </a:p>
          <a:p>
            <a:pPr marL="457200" lvl="0" indent="-457200">
              <a:lnSpc>
                <a:spcPct val="100000"/>
              </a:lnSpc>
              <a:spcBef>
                <a:spcPts val="0"/>
              </a:spcBef>
              <a:spcAft>
                <a:spcPts val="600"/>
              </a:spcAft>
              <a:buFont typeface="+mj-lt"/>
              <a:buAutoNum type="arabicPeriod"/>
            </a:pPr>
            <a:r>
              <a:rPr lang="en-US" sz="2000" dirty="0">
                <a:solidFill>
                  <a:schemeClr val="bg1"/>
                </a:solidFill>
              </a:rPr>
              <a:t>Ritualizing important family moments and milestone experiences</a:t>
            </a:r>
          </a:p>
          <a:p>
            <a:pPr marL="457200" lvl="0" indent="-457200">
              <a:lnSpc>
                <a:spcPct val="100000"/>
              </a:lnSpc>
              <a:spcBef>
                <a:spcPts val="0"/>
              </a:spcBef>
              <a:spcAft>
                <a:spcPts val="600"/>
              </a:spcAft>
              <a:buFont typeface="+mj-lt"/>
              <a:buAutoNum type="arabicPeriod"/>
            </a:pPr>
            <a:r>
              <a:rPr lang="en-US" sz="2000" dirty="0">
                <a:solidFill>
                  <a:schemeClr val="bg1"/>
                </a:solidFill>
              </a:rPr>
              <a:t>Celebrating holidays and church year seasons at home</a:t>
            </a:r>
          </a:p>
          <a:p>
            <a:pPr marL="457200" lvl="0" indent="-457200">
              <a:lnSpc>
                <a:spcPct val="100000"/>
              </a:lnSpc>
              <a:spcBef>
                <a:spcPts val="0"/>
              </a:spcBef>
              <a:spcAft>
                <a:spcPts val="600"/>
              </a:spcAft>
              <a:buFont typeface="+mj-lt"/>
              <a:buAutoNum type="arabicPeriod"/>
            </a:pPr>
            <a:r>
              <a:rPr lang="en-US" sz="2000" dirty="0">
                <a:solidFill>
                  <a:schemeClr val="bg1"/>
                </a:solidFill>
              </a:rPr>
              <a:t>Providing moral instruction</a:t>
            </a:r>
          </a:p>
        </p:txBody>
      </p:sp>
    </p:spTree>
    <p:extLst>
      <p:ext uri="{BB962C8B-B14F-4D97-AF65-F5344CB8AC3E}">
        <p14:creationId xmlns:p14="http://schemas.microsoft.com/office/powerpoint/2010/main" val="3857848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i="1" dirty="0">
                <a:solidFill>
                  <a:schemeClr val="bg1"/>
                </a:solidFill>
              </a:rPr>
              <a:t>Parents as Faith Formers</a:t>
            </a: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a:extLst>
              <a:ext uri="{FF2B5EF4-FFF2-40B4-BE49-F238E27FC236}">
                <a16:creationId xmlns:a16="http://schemas.microsoft.com/office/drawing/2014/main" id="{E6EB4C88-EF61-7F45-A1F1-162BC23E4C7B}"/>
              </a:ext>
            </a:extLst>
          </p:cNvPr>
          <p:cNvGraphicFramePr/>
          <p:nvPr>
            <p:extLst>
              <p:ext uri="{D42A27DB-BD31-4B8C-83A1-F6EECF244321}">
                <p14:modId xmlns:p14="http://schemas.microsoft.com/office/powerpoint/2010/main" val="3428493197"/>
              </p:ext>
            </p:extLst>
          </p:nvPr>
        </p:nvGraphicFramePr>
        <p:xfrm>
          <a:off x="501777" y="3640667"/>
          <a:ext cx="8140446" cy="2731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2">
            <a:extLst>
              <a:ext uri="{FF2B5EF4-FFF2-40B4-BE49-F238E27FC236}">
                <a16:creationId xmlns:a16="http://schemas.microsoft.com/office/drawing/2014/main" id="{B3D30790-175E-D84F-ADC9-DDB05D131EE2}"/>
              </a:ext>
            </a:extLst>
          </p:cNvPr>
          <p:cNvSpPr>
            <a:spLocks noGrp="1"/>
          </p:cNvSpPr>
          <p:nvPr>
            <p:ph idx="1"/>
          </p:nvPr>
        </p:nvSpPr>
        <p:spPr>
          <a:xfrm>
            <a:off x="501777" y="1906355"/>
            <a:ext cx="8140446" cy="1596899"/>
          </a:xfrm>
        </p:spPr>
        <p:txBody>
          <a:bodyPr anchor="t">
            <a:noAutofit/>
          </a:bodyPr>
          <a:lstStyle/>
          <a:p>
            <a:pPr marL="320040" indent="-320040">
              <a:lnSpc>
                <a:spcPct val="100000"/>
              </a:lnSpc>
              <a:spcBef>
                <a:spcPts val="0"/>
              </a:spcBef>
              <a:buClr>
                <a:schemeClr val="accent2"/>
              </a:buClr>
              <a:buFont typeface="Wingdings" pitchFamily="2" charset="2"/>
              <a:buChar char="ü"/>
            </a:pPr>
            <a:r>
              <a:rPr lang="en-US" sz="2000" b="1" dirty="0">
                <a:solidFill>
                  <a:schemeClr val="accent2"/>
                </a:solidFill>
              </a:rPr>
              <a:t>Encourage</a:t>
            </a:r>
            <a:r>
              <a:rPr lang="en-US" sz="2000" dirty="0">
                <a:solidFill>
                  <a:schemeClr val="bg1"/>
                </a:solidFill>
              </a:rPr>
              <a:t> parents to grow in faith and become faith formers </a:t>
            </a:r>
          </a:p>
          <a:p>
            <a:pPr marL="320040" indent="-320040">
              <a:lnSpc>
                <a:spcPct val="100000"/>
              </a:lnSpc>
              <a:spcBef>
                <a:spcPts val="0"/>
              </a:spcBef>
              <a:buClr>
                <a:schemeClr val="accent2"/>
              </a:buClr>
              <a:buFont typeface="Wingdings" pitchFamily="2" charset="2"/>
              <a:buChar char="ü"/>
            </a:pPr>
            <a:r>
              <a:rPr lang="en-US" sz="2000" b="1" dirty="0">
                <a:solidFill>
                  <a:schemeClr val="accent2"/>
                </a:solidFill>
              </a:rPr>
              <a:t>Equip</a:t>
            </a:r>
            <a:r>
              <a:rPr lang="en-US" sz="2000" dirty="0">
                <a:solidFill>
                  <a:schemeClr val="bg1"/>
                </a:solidFill>
              </a:rPr>
              <a:t> parents to incorporate faith practices into family life at home</a:t>
            </a:r>
          </a:p>
          <a:p>
            <a:pPr marL="320040" indent="-320040">
              <a:lnSpc>
                <a:spcPct val="100000"/>
              </a:lnSpc>
              <a:spcBef>
                <a:spcPts val="0"/>
              </a:spcBef>
              <a:buClr>
                <a:schemeClr val="accent2"/>
              </a:buClr>
              <a:buFont typeface="Wingdings" pitchFamily="2" charset="2"/>
              <a:buChar char="ü"/>
            </a:pPr>
            <a:r>
              <a:rPr lang="en-US" sz="2000" b="1" dirty="0">
                <a:solidFill>
                  <a:schemeClr val="accent2"/>
                </a:solidFill>
              </a:rPr>
              <a:t>Engage</a:t>
            </a:r>
            <a:r>
              <a:rPr lang="en-US" sz="2000" dirty="0">
                <a:solidFill>
                  <a:schemeClr val="bg1"/>
                </a:solidFill>
              </a:rPr>
              <a:t> parents in education and formation, as well as the </a:t>
            </a:r>
            <a:r>
              <a:rPr lang="en-US" sz="2000" b="1" dirty="0">
                <a:solidFill>
                  <a:schemeClr val="bg1"/>
                </a:solidFill>
              </a:rPr>
              <a:t>whole family </a:t>
            </a:r>
            <a:r>
              <a:rPr lang="en-US" sz="2000" dirty="0">
                <a:solidFill>
                  <a:schemeClr val="bg1"/>
                </a:solidFill>
              </a:rPr>
              <a:t>in faith forming experiences and program</a:t>
            </a:r>
          </a:p>
        </p:txBody>
      </p:sp>
    </p:spTree>
    <p:extLst>
      <p:ext uri="{BB962C8B-B14F-4D97-AF65-F5344CB8AC3E}">
        <p14:creationId xmlns:p14="http://schemas.microsoft.com/office/powerpoint/2010/main" val="2942025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i="1" dirty="0">
                <a:solidFill>
                  <a:schemeClr val="bg1"/>
                </a:solidFill>
              </a:rPr>
              <a:t>Family + Church + Catholic School  </a:t>
            </a: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a:extLst>
              <a:ext uri="{FF2B5EF4-FFF2-40B4-BE49-F238E27FC236}">
                <a16:creationId xmlns:a16="http://schemas.microsoft.com/office/drawing/2014/main" id="{E6EB4C88-EF61-7F45-A1F1-162BC23E4C7B}"/>
              </a:ext>
            </a:extLst>
          </p:cNvPr>
          <p:cNvGraphicFramePr/>
          <p:nvPr>
            <p:extLst>
              <p:ext uri="{D42A27DB-BD31-4B8C-83A1-F6EECF244321}">
                <p14:modId xmlns:p14="http://schemas.microsoft.com/office/powerpoint/2010/main" val="1808128627"/>
              </p:ext>
            </p:extLst>
          </p:nvPr>
        </p:nvGraphicFramePr>
        <p:xfrm>
          <a:off x="256032" y="2002435"/>
          <a:ext cx="8622792" cy="2548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C76103EF-6613-4C19-6387-84F167D64E88}"/>
              </a:ext>
            </a:extLst>
          </p:cNvPr>
          <p:cNvSpPr>
            <a:spLocks noGrp="1"/>
          </p:cNvSpPr>
          <p:nvPr>
            <p:ph idx="1"/>
          </p:nvPr>
        </p:nvSpPr>
        <p:spPr>
          <a:xfrm>
            <a:off x="5377913" y="4973270"/>
            <a:ext cx="3500912" cy="1682053"/>
          </a:xfrm>
        </p:spPr>
        <p:txBody>
          <a:bodyPr>
            <a:normAutofit fontScale="77500" lnSpcReduction="20000"/>
          </a:bodyPr>
          <a:lstStyle/>
          <a:p>
            <a:pPr marL="0" marR="0" lvl="0" indent="0" algn="ctr">
              <a:lnSpc>
                <a:spcPct val="110000"/>
              </a:lnSpc>
              <a:spcBef>
                <a:spcPts val="0"/>
              </a:spcBef>
              <a:spcAft>
                <a:spcPts val="0"/>
              </a:spcAft>
              <a:buClr>
                <a:schemeClr val="accent2"/>
              </a:buClr>
              <a:buNone/>
              <a:tabLst>
                <a:tab pos="914400" algn="l"/>
              </a:tabLst>
            </a:pPr>
            <a:r>
              <a:rPr lang="en-US" sz="1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Faith Faith Formation</a:t>
            </a:r>
          </a:p>
          <a:p>
            <a:pPr marR="0" lvl="0">
              <a:lnSpc>
                <a:spcPct val="110000"/>
              </a:lnSpc>
              <a:spcBef>
                <a:spcPts val="0"/>
              </a:spcBef>
              <a:spcAft>
                <a:spcPts val="0"/>
              </a:spcAft>
              <a:buClr>
                <a:schemeClr val="accent2"/>
              </a:buClr>
              <a:tabLst>
                <a:tab pos="914400" algn="l"/>
              </a:tabLs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Faith practices</a:t>
            </a:r>
          </a:p>
          <a:p>
            <a:pPr marR="0" lvl="0">
              <a:lnSpc>
                <a:spcPct val="110000"/>
              </a:lnSpc>
              <a:spcBef>
                <a:spcPts val="0"/>
              </a:spcBef>
              <a:spcAft>
                <a:spcPts val="0"/>
              </a:spcAft>
              <a:buClr>
                <a:schemeClr val="accent2"/>
              </a:buClr>
              <a:tabLst>
                <a:tab pos="914400" algn="l"/>
              </a:tabLst>
            </a:pPr>
            <a:r>
              <a:rPr lang="en-US"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ilestones</a:t>
            </a:r>
          </a:p>
          <a:p>
            <a:pPr marR="0" lvl="0">
              <a:lnSpc>
                <a:spcPct val="110000"/>
              </a:lnSpc>
              <a:spcBef>
                <a:spcPts val="0"/>
              </a:spcBef>
              <a:spcAft>
                <a:spcPts val="0"/>
              </a:spcAft>
              <a:buClr>
                <a:schemeClr val="accent2"/>
              </a:buClr>
              <a:tabLst>
                <a:tab pos="914400" algn="l"/>
              </a:tabLs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Church year seasons</a:t>
            </a:r>
          </a:p>
          <a:p>
            <a:pPr marR="0" lvl="0">
              <a:lnSpc>
                <a:spcPct val="110000"/>
              </a:lnSpc>
              <a:spcBef>
                <a:spcPts val="0"/>
              </a:spcBef>
              <a:spcAft>
                <a:spcPts val="0"/>
              </a:spcAft>
              <a:buClr>
                <a:schemeClr val="accent2"/>
              </a:buClr>
              <a:tabLst>
                <a:tab pos="914400" algn="l"/>
              </a:tabLs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Parenting practices and skills</a:t>
            </a:r>
          </a:p>
          <a:p>
            <a:pPr marR="0" lvl="0">
              <a:lnSpc>
                <a:spcPct val="110000"/>
              </a:lnSpc>
              <a:spcBef>
                <a:spcPts val="0"/>
              </a:spcBef>
              <a:spcAft>
                <a:spcPts val="0"/>
              </a:spcAft>
              <a:buClr>
                <a:schemeClr val="accent2"/>
              </a:buClr>
              <a:tabLst>
                <a:tab pos="914400" algn="l"/>
              </a:tabLs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Parenting for faith growth</a:t>
            </a:r>
          </a:p>
          <a:p>
            <a:pPr marR="0" lvl="0">
              <a:lnSpc>
                <a:spcPct val="110000"/>
              </a:lnSpc>
              <a:spcBef>
                <a:spcPts val="0"/>
              </a:spcBef>
              <a:spcAft>
                <a:spcPts val="0"/>
              </a:spcAft>
              <a:buClr>
                <a:schemeClr val="accent2"/>
              </a:buClr>
              <a:tabLst>
                <a:tab pos="914400" algn="l"/>
              </a:tabLs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Family-centered gatherings and programs at church </a:t>
            </a:r>
          </a:p>
          <a:p>
            <a:endParaRPr lang="en-US" dirty="0">
              <a:solidFill>
                <a:schemeClr val="bg1"/>
              </a:solidFill>
            </a:endParaRPr>
          </a:p>
        </p:txBody>
      </p:sp>
      <p:sp>
        <p:nvSpPr>
          <p:cNvPr id="3" name="Content Placeholder 3">
            <a:extLst>
              <a:ext uri="{FF2B5EF4-FFF2-40B4-BE49-F238E27FC236}">
                <a16:creationId xmlns:a16="http://schemas.microsoft.com/office/drawing/2014/main" id="{0445FA64-4856-F681-5FB8-203991C13562}"/>
              </a:ext>
            </a:extLst>
          </p:cNvPr>
          <p:cNvSpPr txBox="1">
            <a:spLocks/>
          </p:cNvSpPr>
          <p:nvPr/>
        </p:nvSpPr>
        <p:spPr>
          <a:xfrm>
            <a:off x="338328" y="4982947"/>
            <a:ext cx="4800600" cy="15702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buClr>
                <a:schemeClr val="accent2"/>
              </a:buClr>
              <a:buFont typeface="+mj-lt"/>
              <a:buAutoNum type="arabicPeriod"/>
            </a:pPr>
            <a:r>
              <a:rPr lang="en-US" sz="1800" dirty="0">
                <a:solidFill>
                  <a:schemeClr val="bg1"/>
                </a:solidFill>
              </a:rPr>
              <a:t>Family @ home and church experiences</a:t>
            </a:r>
          </a:p>
          <a:p>
            <a:pPr marL="457200" indent="-457200">
              <a:lnSpc>
                <a:spcPct val="100000"/>
              </a:lnSpc>
              <a:spcBef>
                <a:spcPts val="0"/>
              </a:spcBef>
              <a:buClr>
                <a:schemeClr val="accent2"/>
              </a:buClr>
              <a:buFont typeface="+mj-lt"/>
              <a:buAutoNum type="arabicPeriod"/>
            </a:pPr>
            <a:r>
              <a:rPr lang="en-US" sz="1800" dirty="0">
                <a:solidFill>
                  <a:schemeClr val="bg1"/>
                </a:solidFill>
              </a:rPr>
              <a:t>Intergenerational faith forming experiences</a:t>
            </a:r>
          </a:p>
          <a:p>
            <a:pPr marL="457200" indent="-457200">
              <a:lnSpc>
                <a:spcPct val="100000"/>
              </a:lnSpc>
              <a:spcBef>
                <a:spcPts val="0"/>
              </a:spcBef>
              <a:buClr>
                <a:schemeClr val="accent2"/>
              </a:buClr>
              <a:buFont typeface="+mj-lt"/>
              <a:buAutoNum type="arabicPeriod"/>
            </a:pPr>
            <a:r>
              <a:rPr lang="en-US" sz="1800" dirty="0">
                <a:solidFill>
                  <a:schemeClr val="bg1"/>
                </a:solidFill>
              </a:rPr>
              <a:t>Age-specific experiences</a:t>
            </a:r>
          </a:p>
          <a:p>
            <a:pPr marL="457200" indent="-457200">
              <a:lnSpc>
                <a:spcPct val="100000"/>
              </a:lnSpc>
              <a:spcBef>
                <a:spcPts val="0"/>
              </a:spcBef>
              <a:buClr>
                <a:schemeClr val="accent2"/>
              </a:buClr>
              <a:buFont typeface="+mj-lt"/>
              <a:buAutoNum type="arabicPeriod"/>
            </a:pPr>
            <a:r>
              <a:rPr lang="en-US" sz="1800" dirty="0">
                <a:solidFill>
                  <a:schemeClr val="bg1"/>
                </a:solidFill>
              </a:rPr>
              <a:t>Variety of content, experiences, settings</a:t>
            </a:r>
          </a:p>
          <a:p>
            <a:pPr marL="457200" indent="-457200">
              <a:lnSpc>
                <a:spcPct val="100000"/>
              </a:lnSpc>
              <a:spcBef>
                <a:spcPts val="0"/>
              </a:spcBef>
              <a:buClr>
                <a:schemeClr val="accent2"/>
              </a:buClr>
              <a:buFont typeface="+mj-lt"/>
              <a:buAutoNum type="arabicPeriod"/>
            </a:pPr>
            <a:r>
              <a:rPr lang="en-US" sz="1800" dirty="0">
                <a:solidFill>
                  <a:schemeClr val="bg1"/>
                </a:solidFill>
              </a:rPr>
              <a:t>In-person-online-hybrid</a:t>
            </a:r>
          </a:p>
        </p:txBody>
      </p:sp>
    </p:spTree>
    <p:extLst>
      <p:ext uri="{BB962C8B-B14F-4D97-AF65-F5344CB8AC3E}">
        <p14:creationId xmlns:p14="http://schemas.microsoft.com/office/powerpoint/2010/main" val="4183727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117237D-2B0D-8A45-8468-3610DF629E18}"/>
              </a:ext>
            </a:extLst>
          </p:cNvPr>
          <p:cNvSpPr txBox="1">
            <a:spLocks/>
          </p:cNvSpPr>
          <p:nvPr/>
        </p:nvSpPr>
        <p:spPr>
          <a:xfrm>
            <a:off x="414669" y="542260"/>
            <a:ext cx="8293395" cy="712382"/>
          </a:xfrm>
          <a:prstGeom prst="rect">
            <a:avLst/>
          </a:prstGeom>
          <a:solidFill>
            <a:schemeClr val="tx1"/>
          </a:solidFill>
        </p:spPr>
        <p:txBody>
          <a:bodyPr vert="horz" lIns="91440" tIns="45720" rIns="91440" bIns="45720" rtlCol="0" anchor="b">
            <a:noAutofit/>
          </a:bodyPr>
          <a:lstStyle>
            <a:lvl1pPr algn="l" defTabSz="914400" rtl="0" eaLnBrk="1" latinLnBrk="0" hangingPunct="1">
              <a:lnSpc>
                <a:spcPct val="90000"/>
              </a:lnSpc>
              <a:spcBef>
                <a:spcPct val="0"/>
              </a:spcBef>
              <a:buNone/>
              <a:defRPr sz="4400" b="0" i="0" kern="1200">
                <a:solidFill>
                  <a:schemeClr val="tx1"/>
                </a:solidFill>
                <a:latin typeface="Candara" panose="020E0502030303020204" pitchFamily="34" charset="0"/>
                <a:ea typeface="+mj-ea"/>
                <a:cs typeface="+mj-cs"/>
              </a:defRPr>
            </a:lvl1pPr>
          </a:lstStyle>
          <a:p>
            <a:pPr algn="ctr"/>
            <a:r>
              <a:rPr lang="en-US" sz="4000" i="1" dirty="0">
                <a:solidFill>
                  <a:schemeClr val="bg1"/>
                </a:solidFill>
              </a:rPr>
              <a:t>Hybrid Process for Family Formation</a:t>
            </a:r>
          </a:p>
        </p:txBody>
      </p:sp>
      <p:graphicFrame>
        <p:nvGraphicFramePr>
          <p:cNvPr id="14" name="Diagram 13">
            <a:extLst>
              <a:ext uri="{FF2B5EF4-FFF2-40B4-BE49-F238E27FC236}">
                <a16:creationId xmlns:a16="http://schemas.microsoft.com/office/drawing/2014/main" id="{99EE09FE-D711-AF4D-BE28-DB4E36EA1626}"/>
              </a:ext>
            </a:extLst>
          </p:cNvPr>
          <p:cNvGraphicFramePr/>
          <p:nvPr>
            <p:extLst>
              <p:ext uri="{D42A27DB-BD31-4B8C-83A1-F6EECF244321}">
                <p14:modId xmlns:p14="http://schemas.microsoft.com/office/powerpoint/2010/main" val="1696761644"/>
              </p:ext>
            </p:extLst>
          </p:nvPr>
        </p:nvGraphicFramePr>
        <p:xfrm>
          <a:off x="523158" y="1655755"/>
          <a:ext cx="8293395" cy="5078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4016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20C0356-0E4B-5344-8A68-F28F793771C3}"/>
              </a:ext>
            </a:extLst>
          </p:cNvPr>
          <p:cNvSpPr>
            <a:spLocks noGrp="1"/>
          </p:cNvSpPr>
          <p:nvPr>
            <p:ph type="title"/>
          </p:nvPr>
        </p:nvSpPr>
        <p:spPr>
          <a:xfrm>
            <a:off x="628650" y="365125"/>
            <a:ext cx="7886700" cy="1325563"/>
          </a:xfrm>
        </p:spPr>
        <p:txBody>
          <a:bodyPr>
            <a:normAutofit/>
          </a:bodyPr>
          <a:lstStyle/>
          <a:p>
            <a:pPr algn="ctr"/>
            <a:r>
              <a:rPr lang="en-US" i="1" dirty="0">
                <a:solidFill>
                  <a:schemeClr val="bg1"/>
                </a:solidFill>
              </a:rPr>
              <a:t>Example: Families with Children 0-5</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1778" y="1837095"/>
            <a:ext cx="6704934" cy="4904667"/>
          </a:xfrm>
        </p:spPr>
        <p:txBody>
          <a:bodyPr>
            <a:normAutofit lnSpcReduction="10000"/>
          </a:bodyPr>
          <a:lstStyle/>
          <a:p>
            <a:pPr marL="342900" marR="0" lvl="0" indent="-342900">
              <a:lnSpc>
                <a:spcPct val="100000"/>
              </a:lnSpc>
              <a:spcBef>
                <a:spcPts val="0"/>
              </a:spcBef>
              <a:spcAft>
                <a:spcPts val="0"/>
              </a:spcAft>
              <a:buFont typeface="+mj-lt"/>
              <a:buAutoNum type="arabicPeriod"/>
            </a:pPr>
            <a:r>
              <a:rPr lang="en-US" sz="20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Baptism preparation</a:t>
            </a:r>
            <a:r>
              <a:rPr lang="en-US" sz="2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engages the parents in their own faith growth and prepares them for nurturing faith in young children</a:t>
            </a:r>
          </a:p>
          <a:p>
            <a:pPr marL="342900" marR="0" lvl="0" indent="-342900">
              <a:lnSpc>
                <a:spcPct val="100000"/>
              </a:lnSpc>
              <a:spcBef>
                <a:spcPts val="0"/>
              </a:spcBef>
              <a:spcAft>
                <a:spcPts val="0"/>
              </a:spcAft>
              <a:buFont typeface="+mj-lt"/>
              <a:buAutoNum type="arabicPeriod"/>
            </a:pPr>
            <a:r>
              <a:rPr lang="en-US" sz="20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Mentors</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from the church community (e.g., grandparents) to accompany parents on the journey from Baptism to start of school </a:t>
            </a:r>
          </a:p>
          <a:p>
            <a:pPr marL="342900" marR="0" lvl="0" indent="-342900">
              <a:lnSpc>
                <a:spcPct val="100000"/>
              </a:lnSpc>
              <a:spcBef>
                <a:spcPts val="0"/>
              </a:spcBef>
              <a:spcAft>
                <a:spcPts val="0"/>
              </a:spcAft>
              <a:buFont typeface="+mj-lt"/>
              <a:buAutoNum type="arabicPeriod"/>
            </a:pPr>
            <a:r>
              <a:rPr lang="en-US" sz="20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Faith Practices</a:t>
            </a:r>
            <a:r>
              <a:rPr lang="en-US" sz="2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Bible stories, prayers, meal rituals, values</a:t>
            </a:r>
          </a:p>
          <a:p>
            <a:pPr marL="342900" marR="0" lvl="0" indent="-342900">
              <a:lnSpc>
                <a:spcPct val="100000"/>
              </a:lnSpc>
              <a:spcBef>
                <a:spcPts val="0"/>
              </a:spcBef>
              <a:spcAft>
                <a:spcPts val="0"/>
              </a:spcAft>
              <a:buFont typeface="+mj-lt"/>
              <a:buAutoNum type="arabicPeriod"/>
            </a:pPr>
            <a:r>
              <a:rPr lang="en-US" sz="20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Seasons of the </a:t>
            </a:r>
            <a:r>
              <a:rPr lang="en-US" sz="2000" i="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Y</a:t>
            </a:r>
            <a:r>
              <a:rPr lang="en-US" sz="20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ear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activities</a:t>
            </a:r>
          </a:p>
          <a:p>
            <a:pPr marL="342900" marR="0" lvl="0" indent="-342900">
              <a:lnSpc>
                <a:spcPct val="100000"/>
              </a:lnSpc>
              <a:spcBef>
                <a:spcPts val="0"/>
              </a:spcBef>
              <a:spcAft>
                <a:spcPts val="0"/>
              </a:spcAft>
              <a:buFont typeface="+mj-lt"/>
              <a:buAutoNum type="arabicPeriod"/>
            </a:pPr>
            <a:r>
              <a:rPr lang="en-US" sz="20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Milestones</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birthdays, baptism anniversaries, “first” milestones, entry to preschool and kindergarten</a:t>
            </a:r>
          </a:p>
          <a:p>
            <a:pPr marL="342900" marR="0" lvl="0" indent="-342900">
              <a:lnSpc>
                <a:spcPct val="100000"/>
              </a:lnSpc>
              <a:spcBef>
                <a:spcPts val="0"/>
              </a:spcBef>
              <a:spcAft>
                <a:spcPts val="0"/>
              </a:spcAft>
              <a:buFont typeface="+mj-lt"/>
              <a:buAutoNum type="arabicPeriod"/>
            </a:pPr>
            <a:r>
              <a:rPr lang="en-US" sz="20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Parenting Practices</a:t>
            </a:r>
            <a:r>
              <a:rPr lang="en-US" sz="2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understanding young child development and practices for effective parenting of young children </a:t>
            </a:r>
          </a:p>
          <a:p>
            <a:pPr marL="342900" marR="0" lvl="0" indent="-342900">
              <a:lnSpc>
                <a:spcPct val="100000"/>
              </a:lnSpc>
              <a:spcBef>
                <a:spcPts val="0"/>
              </a:spcBef>
              <a:spcAft>
                <a:spcPts val="0"/>
              </a:spcAft>
              <a:buFont typeface="+mj-lt"/>
              <a:buAutoNum type="arabicPeriod"/>
            </a:pPr>
            <a:r>
              <a:rPr lang="en-US" sz="20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Parenting for Faith </a:t>
            </a:r>
            <a:r>
              <a:rPr lang="en-US" sz="2000" i="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S</a:t>
            </a:r>
            <a:r>
              <a:rPr lang="en-US" sz="20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kills </a:t>
            </a:r>
            <a:r>
              <a:rPr lang="en-US"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reading a Bible story, praying with a young child, having faith conversations</a:t>
            </a:r>
          </a:p>
          <a:p>
            <a:pPr marL="342900" marR="0" lvl="0" indent="-342900">
              <a:lnSpc>
                <a:spcPct val="100000"/>
              </a:lnSpc>
              <a:spcBef>
                <a:spcPts val="0"/>
              </a:spcBef>
              <a:spcAft>
                <a:spcPts val="0"/>
              </a:spcAft>
              <a:buFont typeface="+mj-lt"/>
              <a:buAutoNum type="arabicPeriod"/>
            </a:pPr>
            <a:r>
              <a:rPr lang="en-US" sz="20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Online Support Groups</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for parents of young children</a:t>
            </a:r>
          </a:p>
          <a:p>
            <a:pPr marL="342900" marR="0" lvl="0" indent="-342900">
              <a:lnSpc>
                <a:spcPct val="100000"/>
              </a:lnSpc>
              <a:spcBef>
                <a:spcPts val="0"/>
              </a:spcBef>
              <a:spcAft>
                <a:spcPts val="0"/>
              </a:spcAft>
              <a:buFont typeface="+mj-lt"/>
              <a:buAutoNum type="arabicPeriod"/>
            </a:pPr>
            <a:r>
              <a:rPr lang="en-US" sz="20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Gatherings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parents and for families at church</a:t>
            </a:r>
          </a:p>
        </p:txBody>
      </p:sp>
      <p:sp>
        <p:nvSpPr>
          <p:cNvPr id="2" name="TextBox 1">
            <a:extLst>
              <a:ext uri="{FF2B5EF4-FFF2-40B4-BE49-F238E27FC236}">
                <a16:creationId xmlns:a16="http://schemas.microsoft.com/office/drawing/2014/main" id="{5FE824C6-D185-7A9D-088C-42B94183B98A}"/>
              </a:ext>
            </a:extLst>
          </p:cNvPr>
          <p:cNvSpPr txBox="1"/>
          <p:nvPr/>
        </p:nvSpPr>
        <p:spPr>
          <a:xfrm>
            <a:off x="7392692" y="1968285"/>
            <a:ext cx="1402596" cy="2677656"/>
          </a:xfrm>
          <a:prstGeom prst="rect">
            <a:avLst/>
          </a:prstGeom>
          <a:noFill/>
        </p:spPr>
        <p:txBody>
          <a:bodyPr wrap="square" rtlCol="0">
            <a:spAutoFit/>
          </a:bodyPr>
          <a:lstStyle/>
          <a:p>
            <a:r>
              <a:rPr lang="en-US" sz="2400" dirty="0">
                <a:solidFill>
                  <a:schemeClr val="accent2"/>
                </a:solidFill>
              </a:rPr>
              <a:t>At Church</a:t>
            </a:r>
          </a:p>
          <a:p>
            <a:endParaRPr lang="en-US" sz="2400" dirty="0">
              <a:solidFill>
                <a:schemeClr val="accent2"/>
              </a:solidFill>
            </a:endParaRPr>
          </a:p>
          <a:p>
            <a:r>
              <a:rPr lang="en-US" sz="2400" dirty="0">
                <a:solidFill>
                  <a:schemeClr val="accent2"/>
                </a:solidFill>
              </a:rPr>
              <a:t>At Home</a:t>
            </a:r>
          </a:p>
          <a:p>
            <a:endParaRPr lang="en-US" sz="2400" dirty="0">
              <a:solidFill>
                <a:schemeClr val="accent2"/>
              </a:solidFill>
            </a:endParaRPr>
          </a:p>
          <a:p>
            <a:r>
              <a:rPr lang="en-US" sz="2400" dirty="0">
                <a:solidFill>
                  <a:schemeClr val="accent2"/>
                </a:solidFill>
              </a:rPr>
              <a:t>Online</a:t>
            </a:r>
          </a:p>
          <a:p>
            <a:endParaRPr lang="en-US" sz="2400" dirty="0">
              <a:solidFill>
                <a:schemeClr val="accent2"/>
              </a:solidFill>
            </a:endParaRPr>
          </a:p>
          <a:p>
            <a:r>
              <a:rPr lang="en-US" sz="2400" dirty="0">
                <a:solidFill>
                  <a:schemeClr val="accent2"/>
                </a:solidFill>
              </a:rPr>
              <a:t>Hybrid </a:t>
            </a:r>
          </a:p>
        </p:txBody>
      </p:sp>
    </p:spTree>
    <p:extLst>
      <p:ext uri="{BB962C8B-B14F-4D97-AF65-F5344CB8AC3E}">
        <p14:creationId xmlns:p14="http://schemas.microsoft.com/office/powerpoint/2010/main" val="3843852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780B2A-067E-7539-7DA1-9433ED2B617F}"/>
              </a:ext>
            </a:extLst>
          </p:cNvPr>
          <p:cNvSpPr>
            <a:spLocks noGrp="1"/>
          </p:cNvSpPr>
          <p:nvPr>
            <p:ph type="title"/>
          </p:nvPr>
        </p:nvSpPr>
        <p:spPr>
          <a:xfrm>
            <a:off x="630936" y="1180110"/>
            <a:ext cx="8329371" cy="2967208"/>
          </a:xfrm>
        </p:spPr>
        <p:txBody>
          <a:bodyPr vert="horz" lIns="91440" tIns="45720" rIns="91440" bIns="45720" rtlCol="0" anchor="b">
            <a:normAutofit/>
          </a:bodyPr>
          <a:lstStyle/>
          <a:p>
            <a:r>
              <a:rPr lang="en-US" sz="5400" kern="1200" dirty="0">
                <a:solidFill>
                  <a:schemeClr val="bg1"/>
                </a:solidFill>
              </a:rPr>
              <a:t>Part </a:t>
            </a:r>
            <a:r>
              <a:rPr lang="en-US" sz="5400" dirty="0">
                <a:solidFill>
                  <a:schemeClr val="bg1"/>
                </a:solidFill>
              </a:rPr>
              <a:t>One</a:t>
            </a:r>
            <a:br>
              <a:rPr lang="en-US" sz="5400" dirty="0">
                <a:solidFill>
                  <a:schemeClr val="bg1"/>
                </a:solidFill>
              </a:rPr>
            </a:br>
            <a:r>
              <a:rPr lang="en-US" sz="5400" dirty="0">
                <a:solidFill>
                  <a:schemeClr val="bg1"/>
                </a:solidFill>
              </a:rPr>
              <a:t>Context for Faith Formation</a:t>
            </a:r>
            <a:endParaRPr lang="en-US" sz="5400" kern="1200" dirty="0">
              <a:solidFill>
                <a:schemeClr val="bg1"/>
              </a:solidFill>
            </a:endParaRP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4331166"/>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03304" y="2842186"/>
            <a:ext cx="54864" cy="2960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2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780B2A-067E-7539-7DA1-9433ED2B617F}"/>
              </a:ext>
            </a:extLst>
          </p:cNvPr>
          <p:cNvSpPr>
            <a:spLocks noGrp="1"/>
          </p:cNvSpPr>
          <p:nvPr>
            <p:ph type="title"/>
          </p:nvPr>
        </p:nvSpPr>
        <p:spPr>
          <a:xfrm>
            <a:off x="630937" y="1309403"/>
            <a:ext cx="7879841" cy="2967208"/>
          </a:xfrm>
        </p:spPr>
        <p:txBody>
          <a:bodyPr vert="horz" lIns="91440" tIns="45720" rIns="91440" bIns="45720" rtlCol="0" anchor="b">
            <a:normAutofit/>
          </a:bodyPr>
          <a:lstStyle/>
          <a:p>
            <a:r>
              <a:rPr lang="en-US" sz="5400" kern="1200" dirty="0">
                <a:solidFill>
                  <a:schemeClr val="bg1"/>
                </a:solidFill>
              </a:rPr>
              <a:t>Part </a:t>
            </a:r>
            <a:r>
              <a:rPr lang="en-US" sz="5400" dirty="0">
                <a:solidFill>
                  <a:schemeClr val="bg1"/>
                </a:solidFill>
              </a:rPr>
              <a:t>Four</a:t>
            </a:r>
            <a:br>
              <a:rPr lang="en-US" sz="5400" dirty="0">
                <a:solidFill>
                  <a:schemeClr val="bg1"/>
                </a:solidFill>
              </a:rPr>
            </a:br>
            <a:r>
              <a:rPr lang="en-US" sz="5400" dirty="0">
                <a:solidFill>
                  <a:schemeClr val="bg1"/>
                </a:solidFill>
              </a:rPr>
              <a:t>Hybrid Faith Formation </a:t>
            </a:r>
            <a:endParaRPr lang="en-US" sz="5400" kern="1200" dirty="0">
              <a:solidFill>
                <a:schemeClr val="bg1"/>
              </a:solidFill>
            </a:endParaRP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4331166"/>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03304" y="2842186"/>
            <a:ext cx="54864" cy="2960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078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7387B87-B97E-D740-92A3-58A8FE34391A}"/>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Hybrid Programming</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a:extLst>
              <a:ext uri="{FF2B5EF4-FFF2-40B4-BE49-F238E27FC236}">
                <a16:creationId xmlns:a16="http://schemas.microsoft.com/office/drawing/2014/main" id="{6CEDA836-B92F-6E49-9648-6A8DD53165CC}"/>
              </a:ext>
            </a:extLst>
          </p:cNvPr>
          <p:cNvGraphicFramePr/>
          <p:nvPr/>
        </p:nvGraphicFramePr>
        <p:xfrm>
          <a:off x="951081" y="3941070"/>
          <a:ext cx="7514633" cy="255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close up of a logo&#10;&#10;Description automatically generated">
            <a:extLst>
              <a:ext uri="{FF2B5EF4-FFF2-40B4-BE49-F238E27FC236}">
                <a16:creationId xmlns:a16="http://schemas.microsoft.com/office/drawing/2014/main" id="{A60DF501-0935-184F-8E74-5009D10A85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37294" y="2495011"/>
            <a:ext cx="6542205" cy="1015849"/>
          </a:xfrm>
          <a:prstGeom prst="rect">
            <a:avLst/>
          </a:prstGeom>
          <a:solidFill>
            <a:schemeClr val="bg1"/>
          </a:solidFill>
        </p:spPr>
      </p:pic>
      <p:sp>
        <p:nvSpPr>
          <p:cNvPr id="10" name="TextBox 9">
            <a:extLst>
              <a:ext uri="{FF2B5EF4-FFF2-40B4-BE49-F238E27FC236}">
                <a16:creationId xmlns:a16="http://schemas.microsoft.com/office/drawing/2014/main" id="{33FD41CE-5CA4-544E-B832-23380D2BE07E}"/>
              </a:ext>
            </a:extLst>
          </p:cNvPr>
          <p:cNvSpPr txBox="1"/>
          <p:nvPr/>
        </p:nvSpPr>
        <p:spPr>
          <a:xfrm>
            <a:off x="1104644" y="1781254"/>
            <a:ext cx="7361070" cy="523220"/>
          </a:xfrm>
          <a:prstGeom prst="rect">
            <a:avLst/>
          </a:prstGeom>
          <a:noFill/>
        </p:spPr>
        <p:txBody>
          <a:bodyPr wrap="square" rtlCol="0">
            <a:spAutoFit/>
          </a:bodyPr>
          <a:lstStyle/>
          <a:p>
            <a:pPr algn="ctr"/>
            <a:r>
              <a:rPr lang="en-US" sz="2800" b="1" i="1" dirty="0">
                <a:solidFill>
                  <a:schemeClr val="bg1"/>
                </a:solidFill>
                <a:latin typeface="Candara" panose="020E0502030303020204" pitchFamily="34" charset="0"/>
              </a:rPr>
              <a:t>Synchronous and Asynchronous</a:t>
            </a:r>
          </a:p>
        </p:txBody>
      </p:sp>
    </p:spTree>
    <p:extLst>
      <p:ext uri="{BB962C8B-B14F-4D97-AF65-F5344CB8AC3E}">
        <p14:creationId xmlns:p14="http://schemas.microsoft.com/office/powerpoint/2010/main" val="2045929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117237D-2B0D-8A45-8468-3610DF629E18}"/>
              </a:ext>
            </a:extLst>
          </p:cNvPr>
          <p:cNvSpPr txBox="1">
            <a:spLocks/>
          </p:cNvSpPr>
          <p:nvPr/>
        </p:nvSpPr>
        <p:spPr>
          <a:xfrm>
            <a:off x="414669" y="542260"/>
            <a:ext cx="8293395" cy="712382"/>
          </a:xfrm>
          <a:prstGeom prst="rect">
            <a:avLst/>
          </a:prstGeom>
          <a:solidFill>
            <a:schemeClr val="tx1"/>
          </a:solidFill>
        </p:spPr>
        <p:txBody>
          <a:bodyPr vert="horz" lIns="91440" tIns="45720" rIns="91440" bIns="45720" rtlCol="0" anchor="b">
            <a:noAutofit/>
          </a:bodyPr>
          <a:lstStyle>
            <a:lvl1pPr algn="l" defTabSz="914400" rtl="0" eaLnBrk="1" latinLnBrk="0" hangingPunct="1">
              <a:lnSpc>
                <a:spcPct val="90000"/>
              </a:lnSpc>
              <a:spcBef>
                <a:spcPct val="0"/>
              </a:spcBef>
              <a:buNone/>
              <a:defRPr sz="4400" b="0" i="0" kern="1200">
                <a:solidFill>
                  <a:schemeClr val="tx1"/>
                </a:solidFill>
                <a:latin typeface="Candara" panose="020E0502030303020204" pitchFamily="34" charset="0"/>
                <a:ea typeface="+mj-ea"/>
                <a:cs typeface="+mj-cs"/>
              </a:defRPr>
            </a:lvl1pPr>
          </a:lstStyle>
          <a:p>
            <a:pPr algn="ctr"/>
            <a:r>
              <a:rPr lang="en-US" sz="4000" i="1" dirty="0">
                <a:solidFill>
                  <a:schemeClr val="bg1"/>
                </a:solidFill>
              </a:rPr>
              <a:t>Hybrid Process for Family Formation</a:t>
            </a:r>
          </a:p>
        </p:txBody>
      </p:sp>
      <p:graphicFrame>
        <p:nvGraphicFramePr>
          <p:cNvPr id="14" name="Diagram 13">
            <a:extLst>
              <a:ext uri="{FF2B5EF4-FFF2-40B4-BE49-F238E27FC236}">
                <a16:creationId xmlns:a16="http://schemas.microsoft.com/office/drawing/2014/main" id="{99EE09FE-D711-AF4D-BE28-DB4E36EA1626}"/>
              </a:ext>
            </a:extLst>
          </p:cNvPr>
          <p:cNvGraphicFramePr/>
          <p:nvPr/>
        </p:nvGraphicFramePr>
        <p:xfrm>
          <a:off x="523158" y="1655755"/>
          <a:ext cx="8293395" cy="5078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0009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rgbClr val="FFFFFF"/>
                </a:solidFill>
              </a:rPr>
              <a:t>Hybrid: Connected Approach</a:t>
            </a:r>
            <a:endParaRPr lang="en-US"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a:extLst>
              <a:ext uri="{FF2B5EF4-FFF2-40B4-BE49-F238E27FC236}">
                <a16:creationId xmlns:a16="http://schemas.microsoft.com/office/drawing/2014/main" id="{734111BB-D84E-5E99-DDB5-5BD054D3570D}"/>
              </a:ext>
            </a:extLst>
          </p:cNvPr>
          <p:cNvGraphicFramePr/>
          <p:nvPr>
            <p:extLst>
              <p:ext uri="{D42A27DB-BD31-4B8C-83A1-F6EECF244321}">
                <p14:modId xmlns:p14="http://schemas.microsoft.com/office/powerpoint/2010/main" val="4061834168"/>
              </p:ext>
            </p:extLst>
          </p:nvPr>
        </p:nvGraphicFramePr>
        <p:xfrm>
          <a:off x="501777" y="1896985"/>
          <a:ext cx="8140446" cy="4595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7837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a:solidFill>
            <a:schemeClr val="tx1"/>
          </a:solidFill>
        </p:spPr>
        <p:txBody>
          <a:bodyPr>
            <a:normAutofit/>
          </a:bodyPr>
          <a:lstStyle/>
          <a:p>
            <a:pPr algn="ctr"/>
            <a:r>
              <a:rPr lang="en-US" dirty="0">
                <a:solidFill>
                  <a:srgbClr val="FFFFFF"/>
                </a:solidFill>
              </a:rPr>
              <a:t>Hybrid: Flipped Approach</a:t>
            </a:r>
            <a:endParaRPr lang="en-US"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a:extLst>
              <a:ext uri="{FF2B5EF4-FFF2-40B4-BE49-F238E27FC236}">
                <a16:creationId xmlns:a16="http://schemas.microsoft.com/office/drawing/2014/main" id="{734111BB-D84E-5E99-DDB5-5BD054D3570D}"/>
              </a:ext>
            </a:extLst>
          </p:cNvPr>
          <p:cNvGraphicFramePr/>
          <p:nvPr>
            <p:extLst>
              <p:ext uri="{D42A27DB-BD31-4B8C-83A1-F6EECF244321}">
                <p14:modId xmlns:p14="http://schemas.microsoft.com/office/powerpoint/2010/main" val="3718283446"/>
              </p:ext>
            </p:extLst>
          </p:nvPr>
        </p:nvGraphicFramePr>
        <p:xfrm>
          <a:off x="697573" y="1896985"/>
          <a:ext cx="7817777" cy="3895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a:extLst>
              <a:ext uri="{FF2B5EF4-FFF2-40B4-BE49-F238E27FC236}">
                <a16:creationId xmlns:a16="http://schemas.microsoft.com/office/drawing/2014/main" id="{E5031822-59BF-1BBE-957A-F81300F41088}"/>
              </a:ext>
            </a:extLst>
          </p:cNvPr>
          <p:cNvSpPr txBox="1">
            <a:spLocks/>
          </p:cNvSpPr>
          <p:nvPr/>
        </p:nvSpPr>
        <p:spPr>
          <a:xfrm>
            <a:off x="1142880" y="5797085"/>
            <a:ext cx="7140964" cy="7743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solidFill>
                  <a:schemeClr val="bg1"/>
                </a:solidFill>
              </a:rPr>
              <a:t>Facebook Group or other online meeting </a:t>
            </a:r>
          </a:p>
          <a:p>
            <a:pPr marL="0" indent="0" algn="ctr">
              <a:lnSpc>
                <a:spcPct val="100000"/>
              </a:lnSpc>
              <a:spcBef>
                <a:spcPts val="0"/>
              </a:spcBef>
              <a:buFont typeface="Arial" panose="020B0604020202020204" pitchFamily="34" charset="0"/>
              <a:buNone/>
            </a:pPr>
            <a:r>
              <a:rPr lang="en-US" sz="2400" dirty="0">
                <a:solidFill>
                  <a:schemeClr val="bg1"/>
                </a:solidFill>
              </a:rPr>
              <a:t>space for sustained interaction and connection</a:t>
            </a:r>
          </a:p>
        </p:txBody>
      </p:sp>
    </p:spTree>
    <p:extLst>
      <p:ext uri="{BB962C8B-B14F-4D97-AF65-F5344CB8AC3E}">
        <p14:creationId xmlns:p14="http://schemas.microsoft.com/office/powerpoint/2010/main" val="3948802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6-08-22 at 3.12.16 A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7539" y="1251575"/>
            <a:ext cx="8408921" cy="5326359"/>
          </a:xfrm>
          <a:prstGeom prst="rect">
            <a:avLst/>
          </a:prstGeom>
        </p:spPr>
      </p:pic>
      <p:sp>
        <p:nvSpPr>
          <p:cNvPr id="3" name="Title 2">
            <a:extLst>
              <a:ext uri="{FF2B5EF4-FFF2-40B4-BE49-F238E27FC236}">
                <a16:creationId xmlns:a16="http://schemas.microsoft.com/office/drawing/2014/main" id="{394CB49D-8522-A140-88AE-573305BCEB6D}"/>
              </a:ext>
            </a:extLst>
          </p:cNvPr>
          <p:cNvSpPr>
            <a:spLocks noGrp="1"/>
          </p:cNvSpPr>
          <p:nvPr>
            <p:ph type="title"/>
          </p:nvPr>
        </p:nvSpPr>
        <p:spPr>
          <a:xfrm>
            <a:off x="628650" y="183983"/>
            <a:ext cx="7886700" cy="1067592"/>
          </a:xfrm>
        </p:spPr>
        <p:txBody>
          <a:bodyPr>
            <a:normAutofit/>
          </a:bodyPr>
          <a:lstStyle/>
          <a:p>
            <a:pPr algn="ctr"/>
            <a:r>
              <a:rPr lang="en-US" sz="4000" dirty="0">
                <a:solidFill>
                  <a:schemeClr val="bg1"/>
                </a:solidFill>
              </a:rPr>
              <a:t>“Flipped” Outreach Initiative</a:t>
            </a:r>
          </a:p>
        </p:txBody>
      </p:sp>
    </p:spTree>
    <p:extLst>
      <p:ext uri="{BB962C8B-B14F-4D97-AF65-F5344CB8AC3E}">
        <p14:creationId xmlns:p14="http://schemas.microsoft.com/office/powerpoint/2010/main" val="1749970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6-08-21 at 7.44.24 PM.png">
            <a:extLst>
              <a:ext uri="{FF2B5EF4-FFF2-40B4-BE49-F238E27FC236}">
                <a16:creationId xmlns:a16="http://schemas.microsoft.com/office/drawing/2014/main" id="{9F928D6C-57BA-104A-B531-17E4D28E9B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106"/>
          <a:stretch/>
        </p:blipFill>
        <p:spPr>
          <a:xfrm>
            <a:off x="438090" y="1592096"/>
            <a:ext cx="8267820" cy="4773576"/>
          </a:xfrm>
          <a:prstGeom prst="rect">
            <a:avLst/>
          </a:prstGeom>
        </p:spPr>
      </p:pic>
      <p:sp>
        <p:nvSpPr>
          <p:cNvPr id="3" name="Title 2">
            <a:extLst>
              <a:ext uri="{FF2B5EF4-FFF2-40B4-BE49-F238E27FC236}">
                <a16:creationId xmlns:a16="http://schemas.microsoft.com/office/drawing/2014/main" id="{1BEB37D8-C121-884D-B275-C6D90D3891CB}"/>
              </a:ext>
            </a:extLst>
          </p:cNvPr>
          <p:cNvSpPr txBox="1">
            <a:spLocks/>
          </p:cNvSpPr>
          <p:nvPr/>
        </p:nvSpPr>
        <p:spPr>
          <a:xfrm>
            <a:off x="628650" y="492328"/>
            <a:ext cx="7886700" cy="1067592"/>
          </a:xfrm>
          <a:prstGeom prst="rect">
            <a:avLst/>
          </a:prstGeom>
        </p:spPr>
        <p:txBody>
          <a:bodyPr>
            <a:normAutofit/>
          </a:bodyPr>
          <a:lstStyle>
            <a:lvl1pPr algn="l" defTabSz="914400" rtl="0" eaLnBrk="1" latinLnBrk="0" hangingPunct="1">
              <a:lnSpc>
                <a:spcPct val="90000"/>
              </a:lnSpc>
              <a:spcBef>
                <a:spcPct val="0"/>
              </a:spcBef>
              <a:buNone/>
              <a:defRPr sz="4400" b="0" i="0" kern="1200">
                <a:solidFill>
                  <a:schemeClr val="tx1"/>
                </a:solidFill>
                <a:latin typeface="Candara" panose="020E0502030303020204" pitchFamily="34" charset="0"/>
                <a:ea typeface="+mj-ea"/>
                <a:cs typeface="+mj-cs"/>
              </a:defRPr>
            </a:lvl1pPr>
          </a:lstStyle>
          <a:p>
            <a:pPr algn="ctr"/>
            <a:r>
              <a:rPr lang="en-US" sz="4000" dirty="0">
                <a:solidFill>
                  <a:schemeClr val="bg1"/>
                </a:solidFill>
              </a:rPr>
              <a:t>“Flipped” Outreach Initiative</a:t>
            </a:r>
          </a:p>
        </p:txBody>
      </p:sp>
    </p:spTree>
    <p:extLst>
      <p:ext uri="{BB962C8B-B14F-4D97-AF65-F5344CB8AC3E}">
        <p14:creationId xmlns:p14="http://schemas.microsoft.com/office/powerpoint/2010/main" val="1439399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5C3441-0649-0F4C-89B7-96110F57A134}"/>
              </a:ext>
            </a:extLst>
          </p:cNvPr>
          <p:cNvSpPr>
            <a:spLocks noGrp="1"/>
          </p:cNvSpPr>
          <p:nvPr>
            <p:ph type="title"/>
          </p:nvPr>
        </p:nvSpPr>
        <p:spPr/>
        <p:txBody>
          <a:bodyPr anchor="ctr">
            <a:noAutofit/>
          </a:bodyPr>
          <a:lstStyle/>
          <a:p>
            <a:pPr algn="ctr"/>
            <a:r>
              <a:rPr lang="en-US" sz="4000" dirty="0">
                <a:solidFill>
                  <a:schemeClr val="bg1"/>
                </a:solidFill>
              </a:rPr>
              <a:t>“Flipped” </a:t>
            </a:r>
            <a:br>
              <a:rPr lang="en-US" sz="4000" dirty="0">
                <a:solidFill>
                  <a:schemeClr val="bg1"/>
                </a:solidFill>
              </a:rPr>
            </a:br>
            <a:r>
              <a:rPr lang="en-US" sz="4000" dirty="0">
                <a:solidFill>
                  <a:schemeClr val="bg1"/>
                </a:solidFill>
              </a:rPr>
              <a:t>Confirmation Program</a:t>
            </a:r>
          </a:p>
        </p:txBody>
      </p:sp>
      <p:sp>
        <p:nvSpPr>
          <p:cNvPr id="4" name="Content Placeholder 3">
            <a:extLst>
              <a:ext uri="{FF2B5EF4-FFF2-40B4-BE49-F238E27FC236}">
                <a16:creationId xmlns:a16="http://schemas.microsoft.com/office/drawing/2014/main" id="{A19DF289-D997-DD44-8C3E-DF6C7E837AE6}"/>
              </a:ext>
            </a:extLst>
          </p:cNvPr>
          <p:cNvSpPr txBox="1">
            <a:spLocks/>
          </p:cNvSpPr>
          <p:nvPr/>
        </p:nvSpPr>
        <p:spPr>
          <a:xfrm>
            <a:off x="1244336" y="1808622"/>
            <a:ext cx="6457363" cy="45401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10000"/>
              </a:lnSpc>
              <a:spcBef>
                <a:spcPts val="0"/>
              </a:spcBef>
              <a:buClr>
                <a:srgbClr val="C00000"/>
              </a:buClr>
              <a:buFont typeface="+mj-lt"/>
              <a:buAutoNum type="arabicPeriod"/>
            </a:pPr>
            <a:endParaRPr lang="en-US" dirty="0"/>
          </a:p>
        </p:txBody>
      </p:sp>
      <p:sp>
        <p:nvSpPr>
          <p:cNvPr id="6" name="Content Placeholder 2">
            <a:extLst>
              <a:ext uri="{FF2B5EF4-FFF2-40B4-BE49-F238E27FC236}">
                <a16:creationId xmlns:a16="http://schemas.microsoft.com/office/drawing/2014/main" id="{B4E6566B-FCB2-4943-BBDF-9FD68A333D05}"/>
              </a:ext>
            </a:extLst>
          </p:cNvPr>
          <p:cNvSpPr txBox="1">
            <a:spLocks/>
          </p:cNvSpPr>
          <p:nvPr/>
        </p:nvSpPr>
        <p:spPr>
          <a:xfrm>
            <a:off x="1244335" y="2112282"/>
            <a:ext cx="6655329" cy="45401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200" b="1" dirty="0">
                <a:solidFill>
                  <a:schemeClr val="accent2"/>
                </a:solidFill>
              </a:rPr>
              <a:t>On Your Own</a:t>
            </a:r>
            <a:r>
              <a:rPr lang="en-US" sz="2200" dirty="0">
                <a:solidFill>
                  <a:schemeClr val="accent2"/>
                </a:solidFill>
              </a:rPr>
              <a:t>: </a:t>
            </a:r>
            <a:r>
              <a:rPr lang="en-US" sz="2200" dirty="0">
                <a:solidFill>
                  <a:schemeClr val="bg1"/>
                </a:solidFill>
              </a:rPr>
              <a:t>Engage young people with a monthly learning playlist—watching videos, reading short articles, praying, writing reflections in a journal—on the theme. </a:t>
            </a:r>
          </a:p>
          <a:p>
            <a:pPr>
              <a:lnSpc>
                <a:spcPct val="100000"/>
              </a:lnSpc>
              <a:spcBef>
                <a:spcPts val="0"/>
              </a:spcBef>
            </a:pPr>
            <a:r>
              <a:rPr lang="en-US" sz="2200" b="1" dirty="0">
                <a:solidFill>
                  <a:schemeClr val="accent2"/>
                </a:solidFill>
              </a:rPr>
              <a:t>In a Small Group</a:t>
            </a:r>
            <a:r>
              <a:rPr lang="en-US" sz="2200" dirty="0">
                <a:solidFill>
                  <a:schemeClr val="accent2"/>
                </a:solidFill>
              </a:rPr>
              <a:t>: </a:t>
            </a:r>
            <a:r>
              <a:rPr lang="en-US" sz="2200" dirty="0">
                <a:solidFill>
                  <a:schemeClr val="bg1"/>
                </a:solidFill>
              </a:rPr>
              <a:t>Have young people participate in one online small group experience to discuss the content in the playlist and what they are learning.  </a:t>
            </a:r>
          </a:p>
          <a:p>
            <a:pPr>
              <a:lnSpc>
                <a:spcPct val="100000"/>
              </a:lnSpc>
              <a:spcBef>
                <a:spcPts val="0"/>
              </a:spcBef>
            </a:pPr>
            <a:r>
              <a:rPr lang="en-US" sz="2200" b="1" dirty="0">
                <a:solidFill>
                  <a:schemeClr val="accent2"/>
                </a:solidFill>
              </a:rPr>
              <a:t>In a Large Group</a:t>
            </a:r>
            <a:r>
              <a:rPr lang="en-US" sz="2200" dirty="0">
                <a:solidFill>
                  <a:schemeClr val="accent2"/>
                </a:solidFill>
              </a:rPr>
              <a:t>: </a:t>
            </a:r>
            <a:r>
              <a:rPr lang="en-US" sz="2200" dirty="0">
                <a:solidFill>
                  <a:schemeClr val="bg1"/>
                </a:solidFill>
              </a:rPr>
              <a:t>Involve young people in a monthly meeting with all groups for community sharing, interactive activities, short presentations, and ideas for living faith. </a:t>
            </a:r>
          </a:p>
        </p:txBody>
      </p:sp>
    </p:spTree>
    <p:extLst>
      <p:ext uri="{BB962C8B-B14F-4D97-AF65-F5344CB8AC3E}">
        <p14:creationId xmlns:p14="http://schemas.microsoft.com/office/powerpoint/2010/main" val="1085744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Screen Shot 2016-08-22 at 3.32.53 AM.png">
            <a:extLst>
              <a:ext uri="{FF2B5EF4-FFF2-40B4-BE49-F238E27FC236}">
                <a16:creationId xmlns:a16="http://schemas.microsoft.com/office/drawing/2014/main" id="{80EE1907-657B-974C-B95F-9472EE6033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98572" y="416228"/>
            <a:ext cx="5357386" cy="1345989"/>
          </a:xfrm>
          <a:prstGeom prst="rect">
            <a:avLst/>
          </a:prstGeom>
          <a:ln>
            <a:noFill/>
          </a:ln>
          <a:effectLst>
            <a:outerShdw blurRad="292100" dist="139700" dir="2700000" algn="tl" rotWithShape="0">
              <a:srgbClr val="333333">
                <a:alpha val="65000"/>
              </a:srgbClr>
            </a:outerShdw>
          </a:effectLst>
        </p:spPr>
      </p:pic>
      <p:sp>
        <p:nvSpPr>
          <p:cNvPr id="7" name="Content Placeholder 3">
            <a:extLst>
              <a:ext uri="{FF2B5EF4-FFF2-40B4-BE49-F238E27FC236}">
                <a16:creationId xmlns:a16="http://schemas.microsoft.com/office/drawing/2014/main" id="{DB43016C-C8F5-E042-BD77-4A8869568574}"/>
              </a:ext>
            </a:extLst>
          </p:cNvPr>
          <p:cNvSpPr txBox="1">
            <a:spLocks/>
          </p:cNvSpPr>
          <p:nvPr/>
        </p:nvSpPr>
        <p:spPr>
          <a:xfrm>
            <a:off x="1178345" y="1951348"/>
            <a:ext cx="6740166" cy="47134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200" dirty="0">
                <a:solidFill>
                  <a:schemeClr val="bg1"/>
                </a:solidFill>
              </a:rPr>
              <a:t>Our Confirmation preparation program has two components: Once a month in-person classes and an online study. The online study is a place for students to develop their faith weekly by completing multi-media lessons which include videos, reading, Saint reflections, multiple-choice questions and online small group discussions. Each small group has their own online space to discuss faith topics, ask questions, and pray for one another. </a:t>
            </a:r>
          </a:p>
          <a:p>
            <a:pPr marL="914400" lvl="1" indent="-457200">
              <a:lnSpc>
                <a:spcPct val="100000"/>
              </a:lnSpc>
              <a:spcBef>
                <a:spcPts val="0"/>
              </a:spcBef>
              <a:buClr>
                <a:schemeClr val="accent2"/>
              </a:buClr>
              <a:buFont typeface="+mj-lt"/>
              <a:buAutoNum type="arabicPeriod"/>
            </a:pPr>
            <a:r>
              <a:rPr lang="en-US" sz="2000" dirty="0">
                <a:solidFill>
                  <a:schemeClr val="bg1"/>
                </a:solidFill>
              </a:rPr>
              <a:t>Class Sessions - Once a month (7 in total/year)  </a:t>
            </a:r>
          </a:p>
          <a:p>
            <a:pPr marL="914400" lvl="1" indent="-457200">
              <a:lnSpc>
                <a:spcPct val="100000"/>
              </a:lnSpc>
              <a:spcBef>
                <a:spcPts val="0"/>
              </a:spcBef>
              <a:buClr>
                <a:schemeClr val="accent2"/>
              </a:buClr>
              <a:buFont typeface="+mj-lt"/>
              <a:buAutoNum type="arabicPeriod"/>
            </a:pPr>
            <a:r>
              <a:rPr lang="en-US" sz="2000" dirty="0">
                <a:solidFill>
                  <a:schemeClr val="bg1"/>
                </a:solidFill>
              </a:rPr>
              <a:t>Online Sessions - 3 per month </a:t>
            </a:r>
          </a:p>
          <a:p>
            <a:pPr marL="914400" lvl="1" indent="-457200">
              <a:lnSpc>
                <a:spcPct val="100000"/>
              </a:lnSpc>
              <a:spcBef>
                <a:spcPts val="0"/>
              </a:spcBef>
              <a:buClr>
                <a:schemeClr val="accent2"/>
              </a:buClr>
              <a:buFont typeface="+mj-lt"/>
              <a:buAutoNum type="arabicPeriod"/>
            </a:pPr>
            <a:r>
              <a:rPr lang="en-US" sz="2000" dirty="0">
                <a:solidFill>
                  <a:schemeClr val="bg1"/>
                </a:solidFill>
              </a:rPr>
              <a:t>“Insight” Youth Group Meetings - Attend 3 per year</a:t>
            </a:r>
          </a:p>
          <a:p>
            <a:pPr marL="914400" lvl="1" indent="-457200">
              <a:lnSpc>
                <a:spcPct val="100000"/>
              </a:lnSpc>
              <a:spcBef>
                <a:spcPts val="0"/>
              </a:spcBef>
              <a:buClr>
                <a:schemeClr val="accent2"/>
              </a:buClr>
              <a:buFont typeface="+mj-lt"/>
              <a:buAutoNum type="arabicPeriod"/>
            </a:pPr>
            <a:r>
              <a:rPr lang="en-US" sz="2000" dirty="0">
                <a:solidFill>
                  <a:schemeClr val="bg1"/>
                </a:solidFill>
              </a:rPr>
              <a:t>Service Projects - 2 per year</a:t>
            </a:r>
          </a:p>
          <a:p>
            <a:pPr marL="914400" lvl="1" indent="-457200">
              <a:lnSpc>
                <a:spcPct val="100000"/>
              </a:lnSpc>
              <a:spcBef>
                <a:spcPts val="0"/>
              </a:spcBef>
              <a:buClr>
                <a:schemeClr val="accent2"/>
              </a:buClr>
              <a:buFont typeface="+mj-lt"/>
              <a:buAutoNum type="arabicPeriod"/>
            </a:pPr>
            <a:r>
              <a:rPr lang="en-US" sz="2000" dirty="0">
                <a:solidFill>
                  <a:schemeClr val="bg1"/>
                </a:solidFill>
              </a:rPr>
              <a:t>Retreat - Year 1 and 2 </a:t>
            </a:r>
          </a:p>
        </p:txBody>
      </p:sp>
    </p:spTree>
    <p:extLst>
      <p:ext uri="{BB962C8B-B14F-4D97-AF65-F5344CB8AC3E}">
        <p14:creationId xmlns:p14="http://schemas.microsoft.com/office/powerpoint/2010/main" val="633477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rgbClr val="FFFFFF"/>
                </a:solidFill>
              </a:rPr>
              <a:t>Hybrid: Family-Centered Approach</a:t>
            </a:r>
            <a:endParaRPr lang="en-US"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Content Placeholder 4">
            <a:extLst>
              <a:ext uri="{FF2B5EF4-FFF2-40B4-BE49-F238E27FC236}">
                <a16:creationId xmlns:a16="http://schemas.microsoft.com/office/drawing/2014/main" id="{A3E0C4DA-819D-FF0E-DAFE-7B1D6E43A417}"/>
              </a:ext>
            </a:extLst>
          </p:cNvPr>
          <p:cNvGraphicFramePr>
            <a:graphicFrameLocks noGrp="1"/>
          </p:cNvGraphicFramePr>
          <p:nvPr>
            <p:ph idx="1"/>
            <p:extLst>
              <p:ext uri="{D42A27DB-BD31-4B8C-83A1-F6EECF244321}">
                <p14:modId xmlns:p14="http://schemas.microsoft.com/office/powerpoint/2010/main" val="201745285"/>
              </p:ext>
            </p:extLst>
          </p:nvPr>
        </p:nvGraphicFramePr>
        <p:xfrm>
          <a:off x="756514" y="1873513"/>
          <a:ext cx="7580608" cy="479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30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i="1" dirty="0">
                <a:solidFill>
                  <a:srgbClr val="FFFFFF"/>
                </a:solidFill>
              </a:rPr>
              <a:t>Social-Culture Change – Big Picture </a:t>
            </a:r>
            <a:br>
              <a:rPr lang="en-US" i="1" dirty="0">
                <a:solidFill>
                  <a:srgbClr val="FFFFFF"/>
                </a:solidFill>
              </a:rPr>
            </a:br>
            <a:r>
              <a:rPr lang="en-US" sz="2800" dirty="0">
                <a:solidFill>
                  <a:srgbClr val="FFFFFF"/>
                </a:solidFill>
              </a:rPr>
              <a:t>(Charles Taylor, </a:t>
            </a:r>
            <a:r>
              <a:rPr lang="en-US" sz="2800" i="1" dirty="0">
                <a:solidFill>
                  <a:srgbClr val="FFFFFF"/>
                </a:solidFill>
              </a:rPr>
              <a:t>Secular Age</a:t>
            </a:r>
            <a:r>
              <a:rPr lang="en-US" sz="2800" dirty="0">
                <a:solidFill>
                  <a:srgbClr val="FFFFFF"/>
                </a:solidFill>
              </a:rPr>
              <a:t>)</a:t>
            </a:r>
            <a:endParaRPr lang="en-US" sz="2800"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6">
            <a:extLst>
              <a:ext uri="{FF2B5EF4-FFF2-40B4-BE49-F238E27FC236}">
                <a16:creationId xmlns:a16="http://schemas.microsoft.com/office/drawing/2014/main" id="{CC93C50F-8081-0172-FBBA-C9FB9059A021}"/>
              </a:ext>
            </a:extLst>
          </p:cNvPr>
          <p:cNvGraphicFramePr>
            <a:graphicFrameLocks noGrp="1"/>
          </p:cNvGraphicFramePr>
          <p:nvPr>
            <p:ph idx="1"/>
            <p:extLst>
              <p:ext uri="{D42A27DB-BD31-4B8C-83A1-F6EECF244321}">
                <p14:modId xmlns:p14="http://schemas.microsoft.com/office/powerpoint/2010/main" val="2442090550"/>
              </p:ext>
            </p:extLst>
          </p:nvPr>
        </p:nvGraphicFramePr>
        <p:xfrm>
          <a:off x="628650" y="1825625"/>
          <a:ext cx="7886700" cy="347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9B10A999-21F5-5D54-AFA6-5425FED48AD3}"/>
              </a:ext>
            </a:extLst>
          </p:cNvPr>
          <p:cNvGraphicFramePr/>
          <p:nvPr>
            <p:extLst>
              <p:ext uri="{D42A27DB-BD31-4B8C-83A1-F6EECF244321}">
                <p14:modId xmlns:p14="http://schemas.microsoft.com/office/powerpoint/2010/main" val="1460361908"/>
              </p:ext>
            </p:extLst>
          </p:nvPr>
        </p:nvGraphicFramePr>
        <p:xfrm>
          <a:off x="3789313" y="5569545"/>
          <a:ext cx="2489091" cy="9233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F0047710-6349-C4E6-7F1E-A91677E98B87}"/>
              </a:ext>
            </a:extLst>
          </p:cNvPr>
          <p:cNvSpPr txBox="1"/>
          <p:nvPr/>
        </p:nvSpPr>
        <p:spPr>
          <a:xfrm>
            <a:off x="2382092" y="5529550"/>
            <a:ext cx="1728051" cy="923330"/>
          </a:xfrm>
          <a:prstGeom prst="rect">
            <a:avLst/>
          </a:prstGeom>
          <a:noFill/>
        </p:spPr>
        <p:txBody>
          <a:bodyPr wrap="square" rtlCol="0">
            <a:spAutoFit/>
          </a:bodyPr>
          <a:lstStyle/>
          <a:p>
            <a:r>
              <a:rPr lang="en-US" dirty="0">
                <a:solidFill>
                  <a:schemeClr val="bg1"/>
                </a:solidFill>
              </a:rPr>
              <a:t>We are living in a transitional period</a:t>
            </a:r>
          </a:p>
        </p:txBody>
      </p:sp>
    </p:spTree>
    <p:extLst>
      <p:ext uri="{BB962C8B-B14F-4D97-AF65-F5344CB8AC3E}">
        <p14:creationId xmlns:p14="http://schemas.microsoft.com/office/powerpoint/2010/main" val="2768751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rgbClr val="FFFFFF"/>
                </a:solidFill>
              </a:rPr>
              <a:t>Hybrid: Multi-Session Programming</a:t>
            </a:r>
            <a:endParaRPr lang="en-US"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Diagram 5">
            <a:extLst>
              <a:ext uri="{FF2B5EF4-FFF2-40B4-BE49-F238E27FC236}">
                <a16:creationId xmlns:a16="http://schemas.microsoft.com/office/drawing/2014/main" id="{6319CB13-072D-D287-DB9C-93E47827A77B}"/>
              </a:ext>
            </a:extLst>
          </p:cNvPr>
          <p:cNvGraphicFramePr/>
          <p:nvPr>
            <p:extLst>
              <p:ext uri="{D42A27DB-BD31-4B8C-83A1-F6EECF244321}">
                <p14:modId xmlns:p14="http://schemas.microsoft.com/office/powerpoint/2010/main" val="506255408"/>
              </p:ext>
            </p:extLst>
          </p:nvPr>
        </p:nvGraphicFramePr>
        <p:xfrm>
          <a:off x="122767" y="2018692"/>
          <a:ext cx="6290732" cy="4565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a:extLst>
              <a:ext uri="{FF2B5EF4-FFF2-40B4-BE49-F238E27FC236}">
                <a16:creationId xmlns:a16="http://schemas.microsoft.com/office/drawing/2014/main" id="{98C244DB-CAF8-BDD6-BB3C-A3F5672B0B68}"/>
              </a:ext>
            </a:extLst>
          </p:cNvPr>
          <p:cNvSpPr txBox="1">
            <a:spLocks/>
          </p:cNvSpPr>
          <p:nvPr/>
        </p:nvSpPr>
        <p:spPr>
          <a:xfrm>
            <a:off x="6350000" y="3326211"/>
            <a:ext cx="2446868" cy="16360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dirty="0">
                <a:solidFill>
                  <a:schemeClr val="bg1"/>
                </a:solidFill>
              </a:rPr>
              <a:t>Add a Facebook Group or other online meeting space for sustained interaction and connection</a:t>
            </a:r>
          </a:p>
        </p:txBody>
      </p:sp>
    </p:spTree>
    <p:extLst>
      <p:ext uri="{BB962C8B-B14F-4D97-AF65-F5344CB8AC3E}">
        <p14:creationId xmlns:p14="http://schemas.microsoft.com/office/powerpoint/2010/main" val="3526852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EC0C-EE16-C2F7-9217-F369B9B56FFB}"/>
              </a:ext>
            </a:extLst>
          </p:cNvPr>
          <p:cNvSpPr>
            <a:spLocks noGrp="1"/>
          </p:cNvSpPr>
          <p:nvPr>
            <p:ph type="title"/>
          </p:nvPr>
        </p:nvSpPr>
        <p:spPr>
          <a:xfrm>
            <a:off x="815081" y="713312"/>
            <a:ext cx="3028950" cy="5431376"/>
          </a:xfrm>
        </p:spPr>
        <p:txBody>
          <a:bodyPr>
            <a:normAutofit/>
          </a:bodyPr>
          <a:lstStyle/>
          <a:p>
            <a:r>
              <a:rPr lang="en-US" dirty="0">
                <a:solidFill>
                  <a:schemeClr val="bg1"/>
                </a:solidFill>
              </a:rPr>
              <a:t>Hybrid Approaches</a:t>
            </a:r>
          </a:p>
        </p:txBody>
      </p:sp>
      <p:graphicFrame>
        <p:nvGraphicFramePr>
          <p:cNvPr id="15" name="Content Placeholder 2">
            <a:extLst>
              <a:ext uri="{FF2B5EF4-FFF2-40B4-BE49-F238E27FC236}">
                <a16:creationId xmlns:a16="http://schemas.microsoft.com/office/drawing/2014/main" id="{EDFF65B6-A2C3-5D62-72C0-ECDFE856BFB6}"/>
              </a:ext>
            </a:extLst>
          </p:cNvPr>
          <p:cNvGraphicFramePr>
            <a:graphicFrameLocks noGrp="1"/>
          </p:cNvGraphicFramePr>
          <p:nvPr>
            <p:ph idx="1"/>
          </p:nvPr>
        </p:nvGraphicFramePr>
        <p:xfrm>
          <a:off x="4144207" y="263013"/>
          <a:ext cx="4572615" cy="6331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7140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One Program, Multiple Formats</a:t>
            </a:r>
            <a:endParaRPr lang="en-US" b="1"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3">
            <a:extLst>
              <a:ext uri="{FF2B5EF4-FFF2-40B4-BE49-F238E27FC236}">
                <a16:creationId xmlns:a16="http://schemas.microsoft.com/office/drawing/2014/main" id="{5F816F7A-5C35-83C8-BD51-BD19DBB99CB2}"/>
              </a:ext>
            </a:extLst>
          </p:cNvPr>
          <p:cNvSpPr>
            <a:spLocks noGrp="1"/>
          </p:cNvSpPr>
          <p:nvPr>
            <p:ph idx="1"/>
          </p:nvPr>
        </p:nvSpPr>
        <p:spPr>
          <a:xfrm>
            <a:off x="565689" y="1883045"/>
            <a:ext cx="8020372" cy="4713654"/>
          </a:xfrm>
        </p:spPr>
        <p:txBody>
          <a:bodyPr>
            <a:noAutofit/>
          </a:bodyPr>
          <a:lstStyle/>
          <a:p>
            <a:pPr marL="514350" lvl="0" indent="-514350">
              <a:lnSpc>
                <a:spcPct val="100000"/>
              </a:lnSpc>
              <a:spcBef>
                <a:spcPts val="600"/>
              </a:spcBef>
              <a:buClr>
                <a:schemeClr val="accent2"/>
              </a:buClr>
              <a:buFont typeface="+mj-lt"/>
              <a:buAutoNum type="arabicPeriod"/>
            </a:pPr>
            <a:r>
              <a:rPr lang="en-US" sz="2000" i="1" dirty="0">
                <a:solidFill>
                  <a:schemeClr val="bg1"/>
                </a:solidFill>
              </a:rPr>
              <a:t>Large group physical gathering</a:t>
            </a:r>
            <a:r>
              <a:rPr lang="en-US" sz="2000" dirty="0">
                <a:solidFill>
                  <a:schemeClr val="bg1"/>
                </a:solidFill>
              </a:rPr>
              <a:t>: People gather at church and a leader facilitates the program:  live or video presentation, time to read and reflect, and small group discussion.</a:t>
            </a:r>
          </a:p>
          <a:p>
            <a:pPr marL="514350" lvl="0" indent="-514350">
              <a:lnSpc>
                <a:spcPct val="100000"/>
              </a:lnSpc>
              <a:spcBef>
                <a:spcPts val="600"/>
              </a:spcBef>
              <a:buClr>
                <a:schemeClr val="accent2"/>
              </a:buClr>
              <a:buFont typeface="+mj-lt"/>
              <a:buAutoNum type="arabicPeriod"/>
            </a:pPr>
            <a:r>
              <a:rPr lang="en-US" sz="2000" i="1" dirty="0">
                <a:solidFill>
                  <a:schemeClr val="bg1"/>
                </a:solidFill>
              </a:rPr>
              <a:t>Small group physical gathering</a:t>
            </a:r>
            <a:r>
              <a:rPr lang="en-US" sz="2000" dirty="0">
                <a:solidFill>
                  <a:schemeClr val="bg1"/>
                </a:solidFill>
              </a:rPr>
              <a:t>: People gather in small groups in homes or coffee shops or other conducive setting, watch the video, read and reflect on the content, and discuss the content.</a:t>
            </a:r>
          </a:p>
          <a:p>
            <a:pPr marL="514350" lvl="0" indent="-514350">
              <a:lnSpc>
                <a:spcPct val="100000"/>
              </a:lnSpc>
              <a:spcBef>
                <a:spcPts val="600"/>
              </a:spcBef>
              <a:buClr>
                <a:schemeClr val="accent2"/>
              </a:buClr>
              <a:buFont typeface="+mj-lt"/>
              <a:buAutoNum type="arabicPeriod"/>
            </a:pPr>
            <a:r>
              <a:rPr lang="en-US" sz="2000" i="1" dirty="0">
                <a:solidFill>
                  <a:schemeClr val="bg1"/>
                </a:solidFill>
              </a:rPr>
              <a:t>Small group online setting</a:t>
            </a:r>
            <a:r>
              <a:rPr lang="en-US" sz="2000" dirty="0">
                <a:solidFill>
                  <a:schemeClr val="bg1"/>
                </a:solidFill>
              </a:rPr>
              <a:t>: People gather online in a small group (Zoom or other video conferencing platform) to watch the video together, read and reflect on the content, and discuss the content.</a:t>
            </a:r>
          </a:p>
          <a:p>
            <a:pPr marL="514350" lvl="0" indent="-514350">
              <a:lnSpc>
                <a:spcPct val="100000"/>
              </a:lnSpc>
              <a:spcBef>
                <a:spcPts val="600"/>
              </a:spcBef>
              <a:buClr>
                <a:schemeClr val="accent2"/>
              </a:buClr>
              <a:buFont typeface="+mj-lt"/>
              <a:buAutoNum type="arabicPeriod"/>
            </a:pPr>
            <a:r>
              <a:rPr lang="en-US" sz="2000" i="1" dirty="0">
                <a:solidFill>
                  <a:schemeClr val="bg1"/>
                </a:solidFill>
              </a:rPr>
              <a:t>Hybrid</a:t>
            </a:r>
            <a:r>
              <a:rPr lang="en-US" sz="2000" dirty="0">
                <a:solidFill>
                  <a:schemeClr val="bg1"/>
                </a:solidFill>
              </a:rPr>
              <a:t>: People complete each session on their own, share reflections in a Facebook group (asynchronous), meet together to discuss the program (synchronous).</a:t>
            </a:r>
          </a:p>
          <a:p>
            <a:pPr marL="514350" lvl="0" indent="-514350">
              <a:lnSpc>
                <a:spcPct val="100000"/>
              </a:lnSpc>
              <a:spcBef>
                <a:spcPts val="600"/>
              </a:spcBef>
              <a:buClr>
                <a:schemeClr val="accent2"/>
              </a:buClr>
              <a:buFont typeface="+mj-lt"/>
              <a:buAutoNum type="arabicPeriod"/>
            </a:pPr>
            <a:r>
              <a:rPr lang="en-US" sz="2000" i="1" dirty="0">
                <a:solidFill>
                  <a:schemeClr val="bg1"/>
                </a:solidFill>
              </a:rPr>
              <a:t>Online independent</a:t>
            </a:r>
            <a:r>
              <a:rPr lang="en-US" sz="2000" dirty="0">
                <a:solidFill>
                  <a:schemeClr val="bg1"/>
                </a:solidFill>
              </a:rPr>
              <a:t>: People complete the learning program on their own.</a:t>
            </a:r>
          </a:p>
        </p:txBody>
      </p:sp>
    </p:spTree>
    <p:extLst>
      <p:ext uri="{BB962C8B-B14F-4D97-AF65-F5344CB8AC3E}">
        <p14:creationId xmlns:p14="http://schemas.microsoft.com/office/powerpoint/2010/main" val="3080957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181C6E46-1DCF-7E4C-8158-B192C1FD03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563282" cy="5377991"/>
          </a:xfrm>
          <a:prstGeom prst="rect">
            <a:avLst/>
          </a:prstGeom>
        </p:spPr>
      </p:pic>
      <p:sp>
        <p:nvSpPr>
          <p:cNvPr id="10" name="Title 1">
            <a:extLst>
              <a:ext uri="{FF2B5EF4-FFF2-40B4-BE49-F238E27FC236}">
                <a16:creationId xmlns:a16="http://schemas.microsoft.com/office/drawing/2014/main" id="{04D3EED2-79EF-BD45-863D-53E017A46002}"/>
              </a:ext>
            </a:extLst>
          </p:cNvPr>
          <p:cNvSpPr txBox="1">
            <a:spLocks/>
          </p:cNvSpPr>
          <p:nvPr/>
        </p:nvSpPr>
        <p:spPr>
          <a:xfrm>
            <a:off x="3928821" y="443760"/>
            <a:ext cx="5121221"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000" b="0" i="0" kern="1200">
                <a:solidFill>
                  <a:schemeClr val="tx1"/>
                </a:solidFill>
                <a:latin typeface="Candara" panose="020E0502030303020204" pitchFamily="34" charset="0"/>
                <a:ea typeface="+mj-ea"/>
                <a:cs typeface="+mj-cs"/>
              </a:defRPr>
            </a:lvl1pPr>
          </a:lstStyle>
          <a:p>
            <a:pPr algn="ctr"/>
            <a:r>
              <a:rPr lang="en-US" dirty="0">
                <a:solidFill>
                  <a:schemeClr val="bg1"/>
                </a:solidFill>
              </a:rPr>
              <a:t>Ideas for Hybrid Design</a:t>
            </a:r>
            <a:br>
              <a:rPr lang="en-US" dirty="0">
                <a:solidFill>
                  <a:schemeClr val="bg1"/>
                </a:solidFill>
              </a:rPr>
            </a:br>
            <a:r>
              <a:rPr lang="en-US" i="1" dirty="0">
                <a:solidFill>
                  <a:schemeClr val="bg1"/>
                </a:solidFill>
              </a:rPr>
              <a:t>reinvent or create</a:t>
            </a:r>
          </a:p>
        </p:txBody>
      </p:sp>
      <p:sp>
        <p:nvSpPr>
          <p:cNvPr id="8" name="Content Placeholder 7">
            <a:extLst>
              <a:ext uri="{FF2B5EF4-FFF2-40B4-BE49-F238E27FC236}">
                <a16:creationId xmlns:a16="http://schemas.microsoft.com/office/drawing/2014/main" id="{3495CDDB-CDBE-8047-B30D-7A1E4E562F2F}"/>
              </a:ext>
            </a:extLst>
          </p:cNvPr>
          <p:cNvSpPr>
            <a:spLocks noGrp="1"/>
          </p:cNvSpPr>
          <p:nvPr>
            <p:ph idx="1"/>
          </p:nvPr>
        </p:nvSpPr>
        <p:spPr>
          <a:xfrm>
            <a:off x="4496585" y="1825624"/>
            <a:ext cx="4391693" cy="4706911"/>
          </a:xfrm>
        </p:spPr>
        <p:txBody>
          <a:bodyPr>
            <a:normAutofit/>
          </a:bodyPr>
          <a:lstStyle/>
          <a:p>
            <a:r>
              <a:rPr lang="en-US" sz="2200" dirty="0">
                <a:solidFill>
                  <a:schemeClr val="bg1"/>
                </a:solidFill>
              </a:rPr>
              <a:t>Marriage preparation</a:t>
            </a:r>
          </a:p>
          <a:p>
            <a:r>
              <a:rPr lang="en-US" sz="2200" dirty="0">
                <a:solidFill>
                  <a:schemeClr val="bg1"/>
                </a:solidFill>
              </a:rPr>
              <a:t>Baptism preparation for new parents</a:t>
            </a:r>
          </a:p>
          <a:p>
            <a:r>
              <a:rPr lang="en-US" sz="2200" dirty="0">
                <a:solidFill>
                  <a:schemeClr val="bg1"/>
                </a:solidFill>
              </a:rPr>
              <a:t>Families with young children (0-5)</a:t>
            </a:r>
          </a:p>
          <a:p>
            <a:r>
              <a:rPr lang="en-US" sz="2200" dirty="0">
                <a:solidFill>
                  <a:schemeClr val="bg1"/>
                </a:solidFill>
              </a:rPr>
              <a:t>Children’s faith formation with an at-home component</a:t>
            </a:r>
          </a:p>
          <a:p>
            <a:r>
              <a:rPr lang="en-US" sz="2200" dirty="0">
                <a:solidFill>
                  <a:schemeClr val="bg1"/>
                </a:solidFill>
              </a:rPr>
              <a:t>First communion preparation for parents and whole family</a:t>
            </a:r>
          </a:p>
          <a:p>
            <a:r>
              <a:rPr lang="en-US" sz="2200" dirty="0">
                <a:solidFill>
                  <a:schemeClr val="bg1"/>
                </a:solidFill>
              </a:rPr>
              <a:t>Confirmation preparation</a:t>
            </a:r>
          </a:p>
          <a:p>
            <a:r>
              <a:rPr lang="en-US" sz="2200" dirty="0">
                <a:solidFill>
                  <a:schemeClr val="bg1"/>
                </a:solidFill>
              </a:rPr>
              <a:t>All adult faith formation</a:t>
            </a:r>
          </a:p>
          <a:p>
            <a:r>
              <a:rPr lang="en-US" sz="2200" dirty="0">
                <a:solidFill>
                  <a:schemeClr val="bg1"/>
                </a:solidFill>
              </a:rPr>
              <a:t>Outreach initiatives</a:t>
            </a:r>
          </a:p>
        </p:txBody>
      </p:sp>
    </p:spTree>
    <p:extLst>
      <p:ext uri="{BB962C8B-B14F-4D97-AF65-F5344CB8AC3E}">
        <p14:creationId xmlns:p14="http://schemas.microsoft.com/office/powerpoint/2010/main" val="4086875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people posing for a photo&#10;&#10;Description automatically generated">
            <a:extLst>
              <a:ext uri="{FF2B5EF4-FFF2-40B4-BE49-F238E27FC236}">
                <a16:creationId xmlns:a16="http://schemas.microsoft.com/office/drawing/2014/main" id="{2AA21975-E1AC-404F-BBB3-37E515021D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0"/>
            <a:ext cx="9143980" cy="6137164"/>
          </a:xfrm>
          <a:prstGeom prst="rect">
            <a:avLst/>
          </a:prstGeom>
        </p:spPr>
      </p:pic>
      <p:sp>
        <p:nvSpPr>
          <p:cNvPr id="13"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B0A52A24-7B71-AD4D-8DAE-138C85E16778}"/>
              </a:ext>
            </a:extLst>
          </p:cNvPr>
          <p:cNvSpPr>
            <a:spLocks noGrp="1"/>
          </p:cNvSpPr>
          <p:nvPr>
            <p:ph type="subTitle" idx="1"/>
          </p:nvPr>
        </p:nvSpPr>
        <p:spPr>
          <a:xfrm>
            <a:off x="0" y="5602471"/>
            <a:ext cx="7339422" cy="635894"/>
          </a:xfrm>
        </p:spPr>
        <p:txBody>
          <a:bodyPr anchor="ctr">
            <a:noAutofit/>
          </a:bodyPr>
          <a:lstStyle/>
          <a:p>
            <a:pPr>
              <a:spcBef>
                <a:spcPts val="0"/>
              </a:spcBef>
              <a:spcAft>
                <a:spcPts val="600"/>
              </a:spcAft>
            </a:pPr>
            <a:r>
              <a:rPr lang="en-US" sz="3800" dirty="0">
                <a:latin typeface="Candara" panose="020E0502030303020204" pitchFamily="34" charset="0"/>
              </a:rPr>
              <a:t>Intergenerational Faith Formation</a:t>
            </a:r>
          </a:p>
        </p:txBody>
      </p:sp>
    </p:spTree>
    <p:extLst>
      <p:ext uri="{BB962C8B-B14F-4D97-AF65-F5344CB8AC3E}">
        <p14:creationId xmlns:p14="http://schemas.microsoft.com/office/powerpoint/2010/main" val="974636556"/>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Intergenerational</a:t>
            </a: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B75F2A8-03BA-CA43-A587-76A58723B135}"/>
              </a:ext>
            </a:extLst>
          </p:cNvPr>
          <p:cNvSpPr>
            <a:spLocks noGrp="1"/>
          </p:cNvSpPr>
          <p:nvPr>
            <p:ph idx="1"/>
          </p:nvPr>
        </p:nvSpPr>
        <p:spPr>
          <a:xfrm>
            <a:off x="628650" y="1929384"/>
            <a:ext cx="7886700" cy="4662354"/>
          </a:xfrm>
        </p:spPr>
        <p:txBody>
          <a:bodyPr>
            <a:noAutofit/>
          </a:bodyPr>
          <a:lstStyle/>
          <a:p>
            <a:pPr marL="0" indent="0" algn="ctr">
              <a:buNone/>
            </a:pPr>
            <a:r>
              <a:rPr lang="en-US" i="1" dirty="0">
                <a:solidFill>
                  <a:schemeClr val="bg1"/>
                </a:solidFill>
              </a:rPr>
              <a:t>At every stage of life people need to be connected to other generations and have  intergenerational faith forming experiences</a:t>
            </a:r>
          </a:p>
          <a:p>
            <a:pPr marL="0" indent="0" algn="ctr">
              <a:buNone/>
            </a:pPr>
            <a:endParaRPr lang="en-US" sz="2400" dirty="0">
              <a:solidFill>
                <a:schemeClr val="bg1"/>
              </a:solidFill>
            </a:endParaRPr>
          </a:p>
          <a:p>
            <a:pPr marL="457200" indent="-457200">
              <a:buClr>
                <a:schemeClr val="accent2"/>
              </a:buClr>
              <a:buFont typeface="+mj-lt"/>
              <a:buAutoNum type="arabicPeriod"/>
            </a:pPr>
            <a:r>
              <a:rPr lang="en-US" sz="2400" dirty="0">
                <a:solidFill>
                  <a:schemeClr val="bg1"/>
                </a:solidFill>
              </a:rPr>
              <a:t>Design All-Ages Faith Formation around Intergenerational Church Life Events</a:t>
            </a:r>
            <a:endParaRPr lang="en-US" sz="2400" b="1" dirty="0">
              <a:solidFill>
                <a:schemeClr val="bg1"/>
              </a:solidFill>
            </a:endParaRPr>
          </a:p>
          <a:p>
            <a:pPr marL="457200" indent="-457200">
              <a:buClr>
                <a:schemeClr val="accent2"/>
              </a:buClr>
              <a:buFont typeface="+mj-lt"/>
              <a:buAutoNum type="arabicPeriod"/>
            </a:pPr>
            <a:r>
              <a:rPr lang="en-US" sz="2400" dirty="0">
                <a:solidFill>
                  <a:schemeClr val="bg1"/>
                </a:solidFill>
              </a:rPr>
              <a:t>Transform multigenerational into intergenerational </a:t>
            </a:r>
          </a:p>
          <a:p>
            <a:pPr marL="457200" indent="-457200">
              <a:buClr>
                <a:schemeClr val="accent2"/>
              </a:buClr>
              <a:buFont typeface="+mj-lt"/>
              <a:buAutoNum type="arabicPeriod"/>
            </a:pPr>
            <a:r>
              <a:rPr lang="en-US" sz="2400" dirty="0">
                <a:solidFill>
                  <a:schemeClr val="bg1"/>
                </a:solidFill>
              </a:rPr>
              <a:t>Transform age-specific into intergenerational </a:t>
            </a:r>
          </a:p>
          <a:p>
            <a:pPr marL="457200" indent="-457200">
              <a:buClr>
                <a:schemeClr val="accent2"/>
              </a:buClr>
              <a:buFont typeface="+mj-lt"/>
              <a:buAutoNum type="arabicPeriod"/>
            </a:pPr>
            <a:r>
              <a:rPr lang="en-US" sz="2400" dirty="0">
                <a:solidFill>
                  <a:schemeClr val="bg1"/>
                </a:solidFill>
              </a:rPr>
              <a:t>Design new intergenerational initiatives</a:t>
            </a:r>
          </a:p>
          <a:p>
            <a:pPr marL="457200" indent="-457200">
              <a:buClr>
                <a:schemeClr val="accent2"/>
              </a:buClr>
              <a:buFont typeface="+mj-lt"/>
              <a:buAutoNum type="arabicPeriod"/>
            </a:pPr>
            <a:r>
              <a:rPr lang="en-US" sz="2400" dirty="0">
                <a:solidFill>
                  <a:schemeClr val="bg1"/>
                </a:solidFill>
              </a:rPr>
              <a:t>Make intergenerational learning central to church life </a:t>
            </a:r>
          </a:p>
        </p:txBody>
      </p:sp>
    </p:spTree>
    <p:extLst>
      <p:ext uri="{BB962C8B-B14F-4D97-AF65-F5344CB8AC3E}">
        <p14:creationId xmlns:p14="http://schemas.microsoft.com/office/powerpoint/2010/main" val="1347448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Intergenerational</a:t>
            </a: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B75F2A8-03BA-CA43-A587-76A58723B135}"/>
              </a:ext>
            </a:extLst>
          </p:cNvPr>
          <p:cNvSpPr>
            <a:spLocks noGrp="1"/>
          </p:cNvSpPr>
          <p:nvPr>
            <p:ph idx="1"/>
          </p:nvPr>
        </p:nvSpPr>
        <p:spPr>
          <a:xfrm>
            <a:off x="628650" y="1929384"/>
            <a:ext cx="3790950" cy="4251960"/>
          </a:xfrm>
        </p:spPr>
        <p:txBody>
          <a:bodyPr>
            <a:normAutofit lnSpcReduction="10000"/>
          </a:bodyPr>
          <a:lstStyle/>
          <a:p>
            <a:pPr marL="0" indent="0" algn="ctr">
              <a:lnSpc>
                <a:spcPct val="100000"/>
              </a:lnSpc>
              <a:spcBef>
                <a:spcPts val="0"/>
              </a:spcBef>
              <a:buNone/>
            </a:pPr>
            <a:r>
              <a:rPr lang="en-US" sz="2400" i="1" dirty="0">
                <a:solidFill>
                  <a:schemeClr val="bg1"/>
                </a:solidFill>
              </a:rPr>
              <a:t>Formation around </a:t>
            </a:r>
          </a:p>
          <a:p>
            <a:pPr marL="0" indent="0" algn="ctr">
              <a:lnSpc>
                <a:spcPct val="100000"/>
              </a:lnSpc>
              <a:spcBef>
                <a:spcPts val="0"/>
              </a:spcBef>
              <a:buNone/>
            </a:pPr>
            <a:r>
              <a:rPr lang="en-US" sz="2400" i="1" dirty="0">
                <a:solidFill>
                  <a:schemeClr val="bg1"/>
                </a:solidFill>
              </a:rPr>
              <a:t>Church Events</a:t>
            </a:r>
          </a:p>
          <a:p>
            <a:pPr marL="0" indent="0" algn="ctr">
              <a:lnSpc>
                <a:spcPct val="100000"/>
              </a:lnSpc>
              <a:spcBef>
                <a:spcPts val="0"/>
              </a:spcBef>
              <a:buNone/>
            </a:pPr>
            <a:endParaRPr lang="en-US" sz="2000" dirty="0">
              <a:solidFill>
                <a:schemeClr val="bg1"/>
              </a:solidFill>
            </a:endParaRPr>
          </a:p>
          <a:p>
            <a:pPr>
              <a:lnSpc>
                <a:spcPct val="100000"/>
              </a:lnSpc>
              <a:spcBef>
                <a:spcPts val="0"/>
              </a:spcBef>
              <a:buClr>
                <a:schemeClr val="accent2"/>
              </a:buClr>
            </a:pPr>
            <a:r>
              <a:rPr lang="en-US" sz="2400" dirty="0">
                <a:solidFill>
                  <a:schemeClr val="bg1"/>
                </a:solidFill>
              </a:rPr>
              <a:t>Sunday worship</a:t>
            </a:r>
          </a:p>
          <a:p>
            <a:pPr>
              <a:lnSpc>
                <a:spcPct val="100000"/>
              </a:lnSpc>
              <a:spcBef>
                <a:spcPts val="0"/>
              </a:spcBef>
              <a:buClr>
                <a:schemeClr val="accent2"/>
              </a:buClr>
            </a:pPr>
            <a:r>
              <a:rPr lang="en-US" sz="2400" dirty="0">
                <a:solidFill>
                  <a:schemeClr val="bg1"/>
                </a:solidFill>
              </a:rPr>
              <a:t>Feasts and season of the church year</a:t>
            </a:r>
          </a:p>
          <a:p>
            <a:pPr>
              <a:lnSpc>
                <a:spcPct val="100000"/>
              </a:lnSpc>
              <a:spcBef>
                <a:spcPts val="0"/>
              </a:spcBef>
              <a:buClr>
                <a:schemeClr val="accent2"/>
              </a:buClr>
            </a:pPr>
            <a:r>
              <a:rPr lang="en-US" sz="2400" dirty="0">
                <a:solidFill>
                  <a:schemeClr val="bg1"/>
                </a:solidFill>
              </a:rPr>
              <a:t>Rituals, milestones, and sacramental celebrations</a:t>
            </a:r>
          </a:p>
          <a:p>
            <a:pPr>
              <a:lnSpc>
                <a:spcPct val="100000"/>
              </a:lnSpc>
              <a:spcBef>
                <a:spcPts val="0"/>
              </a:spcBef>
              <a:buClr>
                <a:schemeClr val="accent2"/>
              </a:buClr>
            </a:pPr>
            <a:r>
              <a:rPr lang="en-US" sz="2400" dirty="0">
                <a:solidFill>
                  <a:schemeClr val="bg1"/>
                </a:solidFill>
              </a:rPr>
              <a:t>Justice and service ministries</a:t>
            </a:r>
          </a:p>
          <a:p>
            <a:pPr>
              <a:lnSpc>
                <a:spcPct val="100000"/>
              </a:lnSpc>
              <a:spcBef>
                <a:spcPts val="0"/>
              </a:spcBef>
              <a:buClr>
                <a:schemeClr val="accent2"/>
              </a:buClr>
            </a:pPr>
            <a:r>
              <a:rPr lang="en-US" sz="2400" dirty="0">
                <a:solidFill>
                  <a:schemeClr val="bg1"/>
                </a:solidFill>
              </a:rPr>
              <a:t>Congregational events</a:t>
            </a:r>
          </a:p>
          <a:p>
            <a:pPr>
              <a:lnSpc>
                <a:spcPct val="100000"/>
              </a:lnSpc>
              <a:spcBef>
                <a:spcPts val="0"/>
              </a:spcBef>
              <a:buClr>
                <a:schemeClr val="accent2"/>
              </a:buClr>
            </a:pPr>
            <a:r>
              <a:rPr lang="en-US" sz="2400" dirty="0">
                <a:solidFill>
                  <a:schemeClr val="bg1"/>
                </a:solidFill>
              </a:rPr>
              <a:t>And more</a:t>
            </a:r>
          </a:p>
        </p:txBody>
      </p:sp>
      <p:graphicFrame>
        <p:nvGraphicFramePr>
          <p:cNvPr id="9" name="Diagram 8">
            <a:extLst>
              <a:ext uri="{FF2B5EF4-FFF2-40B4-BE49-F238E27FC236}">
                <a16:creationId xmlns:a16="http://schemas.microsoft.com/office/drawing/2014/main" id="{BC2D6A30-69A4-E045-AE86-4A7EFF498FFF}"/>
              </a:ext>
            </a:extLst>
          </p:cNvPr>
          <p:cNvGraphicFramePr/>
          <p:nvPr>
            <p:extLst>
              <p:ext uri="{D42A27DB-BD31-4B8C-83A1-F6EECF244321}">
                <p14:modId xmlns:p14="http://schemas.microsoft.com/office/powerpoint/2010/main" val="205764212"/>
              </p:ext>
            </p:extLst>
          </p:nvPr>
        </p:nvGraphicFramePr>
        <p:xfrm>
          <a:off x="4724402" y="2171700"/>
          <a:ext cx="4233332" cy="3445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6113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Intergenerational</a:t>
            </a: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B75F2A8-03BA-CA43-A587-76A58723B135}"/>
              </a:ext>
            </a:extLst>
          </p:cNvPr>
          <p:cNvSpPr>
            <a:spLocks noGrp="1"/>
          </p:cNvSpPr>
          <p:nvPr>
            <p:ph idx="1"/>
          </p:nvPr>
        </p:nvSpPr>
        <p:spPr>
          <a:xfrm>
            <a:off x="628650" y="1929384"/>
            <a:ext cx="7886700" cy="4623816"/>
          </a:xfrm>
        </p:spPr>
        <p:txBody>
          <a:bodyPr>
            <a:normAutofit fontScale="92500" lnSpcReduction="10000"/>
          </a:bodyPr>
          <a:lstStyle/>
          <a:p>
            <a:pPr marL="0" indent="0" algn="ctr">
              <a:lnSpc>
                <a:spcPct val="100000"/>
              </a:lnSpc>
              <a:spcBef>
                <a:spcPts val="0"/>
              </a:spcBef>
              <a:spcAft>
                <a:spcPts val="0"/>
              </a:spcAft>
              <a:buNone/>
            </a:pPr>
            <a:r>
              <a:rPr lang="en-US" i="1" dirty="0">
                <a:solidFill>
                  <a:schemeClr val="bg1"/>
                </a:solidFill>
                <a:latin typeface="Calibri" panose="020F0502020204030204" pitchFamily="34" charset="0"/>
                <a:cs typeface="Arial" panose="020B0604020202020204" pitchFamily="34" charset="0"/>
              </a:rPr>
              <a:t>Multigenerational to Intergenerational</a:t>
            </a:r>
          </a:p>
          <a:p>
            <a:pPr marL="0" indent="0">
              <a:lnSpc>
                <a:spcPct val="110000"/>
              </a:lnSpc>
              <a:spcBef>
                <a:spcPts val="0"/>
              </a:spcBef>
              <a:buNone/>
            </a:pPr>
            <a:endParaRPr lang="en-US" sz="2200" dirty="0">
              <a:solidFill>
                <a:schemeClr val="bg1"/>
              </a:solidFill>
              <a:latin typeface="Calibri" panose="020F0502020204030204" pitchFamily="34" charset="0"/>
              <a:cs typeface="Arial" panose="020B0604020202020204" pitchFamily="34" charset="0"/>
            </a:endParaRPr>
          </a:p>
          <a:p>
            <a:pPr marL="0" indent="0">
              <a:lnSpc>
                <a:spcPct val="110000"/>
              </a:lnSpc>
              <a:spcBef>
                <a:spcPts val="0"/>
              </a:spcBef>
              <a:buNone/>
            </a:pPr>
            <a:r>
              <a:rPr lang="en-US" sz="2200" dirty="0">
                <a:solidFill>
                  <a:schemeClr val="bg1"/>
                </a:solidFill>
                <a:latin typeface="Calibri" panose="020F0502020204030204" pitchFamily="34" charset="0"/>
                <a:cs typeface="Arial" panose="020B0604020202020204" pitchFamily="34" charset="0"/>
              </a:rPr>
              <a:t>Every church has multigenerational environments in which at least two generations are participating in an event or activity—Sunday worship, church events, social gatherings, and more. </a:t>
            </a:r>
          </a:p>
          <a:p>
            <a:pPr marL="0" indent="0">
              <a:lnSpc>
                <a:spcPct val="110000"/>
              </a:lnSpc>
              <a:spcBef>
                <a:spcPts val="0"/>
              </a:spcBef>
              <a:buNone/>
            </a:pPr>
            <a:endParaRPr lang="en-US" sz="2200" dirty="0">
              <a:solidFill>
                <a:schemeClr val="bg1"/>
              </a:solidFill>
              <a:latin typeface="Calibri" panose="020F0502020204030204" pitchFamily="34" charset="0"/>
              <a:cs typeface="Arial" panose="020B0604020202020204" pitchFamily="34" charset="0"/>
            </a:endParaRPr>
          </a:p>
          <a:p>
            <a:pPr marL="0" indent="0">
              <a:lnSpc>
                <a:spcPct val="110000"/>
              </a:lnSpc>
              <a:spcBef>
                <a:spcPts val="0"/>
              </a:spcBef>
              <a:buNone/>
            </a:pPr>
            <a:r>
              <a:rPr lang="en-US" sz="2200" i="1" dirty="0">
                <a:solidFill>
                  <a:schemeClr val="bg1"/>
                </a:solidFill>
                <a:latin typeface="Calibri" panose="020F0502020204030204" pitchFamily="34" charset="0"/>
                <a:cs typeface="Arial" panose="020B0604020202020204" pitchFamily="34" charset="0"/>
              </a:rPr>
              <a:t>How can you transform multigenerational environments into experiences of intergenerational connection and community? </a:t>
            </a:r>
          </a:p>
          <a:p>
            <a:pPr marL="0" indent="0">
              <a:lnSpc>
                <a:spcPct val="110000"/>
              </a:lnSpc>
              <a:spcBef>
                <a:spcPts val="0"/>
              </a:spcBef>
              <a:buNone/>
            </a:pPr>
            <a:r>
              <a:rPr lang="en-US" sz="2200" dirty="0">
                <a:solidFill>
                  <a:schemeClr val="bg1"/>
                </a:solidFill>
                <a:latin typeface="Calibri" panose="020F0502020204030204" pitchFamily="34" charset="0"/>
                <a:cs typeface="Arial" panose="020B0604020202020204" pitchFamily="34" charset="0"/>
              </a:rPr>
              <a:t> </a:t>
            </a:r>
          </a:p>
          <a:p>
            <a:pPr marL="0" indent="0">
              <a:lnSpc>
                <a:spcPct val="110000"/>
              </a:lnSpc>
              <a:spcBef>
                <a:spcPts val="0"/>
              </a:spcBef>
              <a:buNone/>
            </a:pPr>
            <a:r>
              <a:rPr lang="en-US" sz="2200" dirty="0">
                <a:solidFill>
                  <a:schemeClr val="bg1"/>
                </a:solidFill>
              </a:rPr>
              <a:t>Identify ministries, programs, and activities that are already intergenerational (with generations building relationships, learning, praying, worshipping, serving, and/or leading together); and develop strategies for strengthening and expanding intergenerational ministries, programs, and activities.</a:t>
            </a:r>
          </a:p>
          <a:p>
            <a:pPr marL="0" indent="0">
              <a:lnSpc>
                <a:spcPct val="100000"/>
              </a:lnSpc>
              <a:spcBef>
                <a:spcPts val="0"/>
              </a:spcBef>
              <a:spcAft>
                <a:spcPts val="0"/>
              </a:spcAft>
              <a:buNone/>
            </a:pPr>
            <a:endParaRPr lang="en-US" sz="2000" dirty="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379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Intergenerational</a:t>
            </a: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B75F2A8-03BA-CA43-A587-76A58723B135}"/>
              </a:ext>
            </a:extLst>
          </p:cNvPr>
          <p:cNvSpPr>
            <a:spLocks noGrp="1"/>
          </p:cNvSpPr>
          <p:nvPr>
            <p:ph idx="1"/>
          </p:nvPr>
        </p:nvSpPr>
        <p:spPr>
          <a:xfrm>
            <a:off x="628650" y="1929384"/>
            <a:ext cx="7886700" cy="4623816"/>
          </a:xfrm>
        </p:spPr>
        <p:txBody>
          <a:bodyPr>
            <a:normAutofit/>
          </a:bodyPr>
          <a:lstStyle/>
          <a:p>
            <a:pPr marL="0" indent="0" algn="ctr">
              <a:lnSpc>
                <a:spcPct val="100000"/>
              </a:lnSpc>
              <a:spcBef>
                <a:spcPts val="0"/>
              </a:spcBef>
              <a:spcAft>
                <a:spcPts val="0"/>
              </a:spcAft>
              <a:buNone/>
            </a:pPr>
            <a:r>
              <a:rPr lang="en-US" i="1" dirty="0">
                <a:solidFill>
                  <a:schemeClr val="bg1"/>
                </a:solidFill>
                <a:latin typeface="Calibri" panose="020F0502020204030204" pitchFamily="34" charset="0"/>
                <a:cs typeface="Arial" panose="020B0604020202020204" pitchFamily="34" charset="0"/>
              </a:rPr>
              <a:t>Transform Age-Specific into Intergenerational</a:t>
            </a:r>
          </a:p>
          <a:p>
            <a:pPr marL="0" indent="0">
              <a:lnSpc>
                <a:spcPct val="100000"/>
              </a:lnSpc>
              <a:spcBef>
                <a:spcPts val="0"/>
              </a:spcBef>
              <a:spcAft>
                <a:spcPts val="0"/>
              </a:spcAft>
              <a:buNone/>
            </a:pPr>
            <a:endParaRPr lang="en-US" sz="2000" dirty="0">
              <a:solidFill>
                <a:schemeClr val="bg1"/>
              </a:solidFill>
              <a:latin typeface="Calibri" panose="020F0502020204030204" pitchFamily="34" charset="0"/>
              <a:cs typeface="Arial" panose="020B0604020202020204" pitchFamily="34" charset="0"/>
            </a:endParaRPr>
          </a:p>
          <a:p>
            <a:pPr marL="0" indent="0">
              <a:lnSpc>
                <a:spcPct val="100000"/>
              </a:lnSpc>
              <a:spcBef>
                <a:spcPts val="0"/>
              </a:spcBef>
              <a:spcAft>
                <a:spcPts val="0"/>
              </a:spcAft>
              <a:buNone/>
            </a:pPr>
            <a:r>
              <a:rPr lang="en-US" sz="2400" i="1" dirty="0">
                <a:solidFill>
                  <a:schemeClr val="bg1"/>
                </a:solidFill>
                <a:cs typeface="Calibri" panose="020F0502020204030204" pitchFamily="34" charset="0"/>
              </a:rPr>
              <a:t>How can you transform age-specific programs by adding intergenerational activities or by redesigning the program into an intergenerational experience? </a:t>
            </a:r>
          </a:p>
          <a:p>
            <a:pPr marL="0" indent="0">
              <a:lnSpc>
                <a:spcPct val="100000"/>
              </a:lnSpc>
              <a:spcBef>
                <a:spcPts val="0"/>
              </a:spcBef>
              <a:spcAft>
                <a:spcPts val="0"/>
              </a:spcAft>
              <a:buNone/>
            </a:pPr>
            <a:endParaRPr lang="en-US" sz="2400" i="1" dirty="0">
              <a:solidFill>
                <a:schemeClr val="bg1"/>
              </a:solidFill>
              <a:cs typeface="Calibri" panose="020F0502020204030204" pitchFamily="34" charset="0"/>
            </a:endParaRPr>
          </a:p>
          <a:p>
            <a:pPr marL="0" indent="0">
              <a:lnSpc>
                <a:spcPct val="100000"/>
              </a:lnSpc>
              <a:spcBef>
                <a:spcPts val="0"/>
              </a:spcBef>
              <a:spcAft>
                <a:spcPts val="0"/>
              </a:spcAft>
              <a:buNone/>
            </a:pPr>
            <a:r>
              <a:rPr lang="en-US" sz="2400" dirty="0">
                <a:solidFill>
                  <a:schemeClr val="bg1"/>
                </a:solidFill>
              </a:rPr>
              <a:t>Identify ministries, programs, and activities that are multigenerational (with all ages present without the intergenerational connection and experiences) that can be transformed into more intentionally intergenerational experiences </a:t>
            </a:r>
            <a:endParaRPr lang="en-US" sz="2400" dirty="0">
              <a:solidFill>
                <a:schemeClr val="bg1"/>
              </a:solidFill>
              <a:cs typeface="Arial" panose="020B0604020202020204" pitchFamily="34" charset="0"/>
            </a:endParaRPr>
          </a:p>
          <a:p>
            <a:pPr marL="0" indent="0">
              <a:lnSpc>
                <a:spcPct val="100000"/>
              </a:lnSpc>
              <a:spcBef>
                <a:spcPts val="0"/>
              </a:spcBef>
              <a:spcAft>
                <a:spcPts val="0"/>
              </a:spcAft>
              <a:buNone/>
            </a:pPr>
            <a:endParaRPr lang="en-US" sz="2000" dirty="0">
              <a:solidFill>
                <a:schemeClr val="bg1"/>
              </a:solidFill>
              <a:latin typeface="Calibri" panose="020F0502020204030204" pitchFamily="34" charset="0"/>
              <a:cs typeface="Arial" panose="020B0604020202020204" pitchFamily="34" charset="0"/>
            </a:endParaRPr>
          </a:p>
          <a:p>
            <a:pPr marL="0" indent="0">
              <a:lnSpc>
                <a:spcPct val="100000"/>
              </a:lnSpc>
              <a:spcBef>
                <a:spcPts val="0"/>
              </a:spcBef>
              <a:spcAft>
                <a:spcPts val="0"/>
              </a:spcAft>
              <a:buNone/>
            </a:pPr>
            <a:endParaRPr lang="en-US" sz="2000" dirty="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8938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Intergenerational</a:t>
            </a: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B75F2A8-03BA-CA43-A587-76A58723B135}"/>
              </a:ext>
            </a:extLst>
          </p:cNvPr>
          <p:cNvSpPr>
            <a:spLocks noGrp="1"/>
          </p:cNvSpPr>
          <p:nvPr>
            <p:ph idx="1"/>
          </p:nvPr>
        </p:nvSpPr>
        <p:spPr>
          <a:xfrm>
            <a:off x="628650" y="1929384"/>
            <a:ext cx="7886700" cy="4623816"/>
          </a:xfrm>
        </p:spPr>
        <p:txBody>
          <a:bodyPr>
            <a:normAutofit/>
          </a:bodyPr>
          <a:lstStyle/>
          <a:p>
            <a:pPr marL="0" indent="0" algn="ctr">
              <a:lnSpc>
                <a:spcPct val="100000"/>
              </a:lnSpc>
              <a:spcBef>
                <a:spcPts val="0"/>
              </a:spcBef>
              <a:spcAft>
                <a:spcPts val="0"/>
              </a:spcAft>
              <a:buNone/>
            </a:pPr>
            <a:r>
              <a:rPr lang="en-US" i="1" dirty="0">
                <a:solidFill>
                  <a:schemeClr val="bg1"/>
                </a:solidFill>
                <a:latin typeface="Calibri" panose="020F0502020204030204" pitchFamily="34" charset="0"/>
                <a:cs typeface="Arial" panose="020B0604020202020204" pitchFamily="34" charset="0"/>
              </a:rPr>
              <a:t>Design New Intergenerational Initiatives</a:t>
            </a:r>
          </a:p>
          <a:p>
            <a:pPr marL="0" indent="0">
              <a:lnSpc>
                <a:spcPct val="100000"/>
              </a:lnSpc>
              <a:spcBef>
                <a:spcPts val="0"/>
              </a:spcBef>
              <a:spcAft>
                <a:spcPts val="0"/>
              </a:spcAft>
              <a:buNone/>
            </a:pPr>
            <a:endParaRPr lang="en-US" sz="2400" dirty="0">
              <a:solidFill>
                <a:schemeClr val="bg1"/>
              </a:solidFill>
              <a:latin typeface="Calibri" panose="020F0502020204030204" pitchFamily="34" charset="0"/>
              <a:cs typeface="Arial" panose="020B0604020202020204" pitchFamily="34" charset="0"/>
            </a:endParaRPr>
          </a:p>
          <a:p>
            <a:pPr marL="0" indent="0">
              <a:lnSpc>
                <a:spcPct val="100000"/>
              </a:lnSpc>
              <a:spcBef>
                <a:spcPts val="0"/>
              </a:spcBef>
              <a:spcAft>
                <a:spcPts val="0"/>
              </a:spcAft>
              <a:buNone/>
            </a:pPr>
            <a:r>
              <a:rPr lang="en-US" sz="2400" dirty="0">
                <a:solidFill>
                  <a:schemeClr val="bg1"/>
                </a:solidFill>
                <a:latin typeface="Calibri" panose="020F0502020204030204" pitchFamily="34" charset="0"/>
                <a:cs typeface="Arial" panose="020B0604020202020204" pitchFamily="34" charset="0"/>
              </a:rPr>
              <a:t>C</a:t>
            </a:r>
            <a:r>
              <a:rPr lang="en-US" sz="2400" dirty="0">
                <a:solidFill>
                  <a:schemeClr val="bg1"/>
                </a:solidFill>
                <a:latin typeface="Calibri" panose="020F0502020204030204" pitchFamily="34" charset="0"/>
                <a:cs typeface="Calibri" panose="020F0502020204030204" pitchFamily="34" charset="0"/>
              </a:rPr>
              <a:t>reate new programs, activities, or experiences that bring together all of the generations for learning, celebrating, praying, reading the Bible, serving and working for justice, worshipping, and more. </a:t>
            </a:r>
          </a:p>
          <a:p>
            <a:pPr marL="0" indent="0">
              <a:lnSpc>
                <a:spcPct val="100000"/>
              </a:lnSpc>
              <a:spcBef>
                <a:spcPts val="0"/>
              </a:spcBef>
              <a:spcAft>
                <a:spcPts val="0"/>
              </a:spcAft>
              <a:buNone/>
            </a:pPr>
            <a:endParaRPr lang="en-US" sz="24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spcAft>
                <a:spcPts val="0"/>
              </a:spcAft>
              <a:buNone/>
            </a:pPr>
            <a:r>
              <a:rPr lang="en-US" sz="2400" i="1" dirty="0">
                <a:solidFill>
                  <a:schemeClr val="bg1"/>
                </a:solidFill>
                <a:latin typeface="Calibri" panose="020F0502020204030204" pitchFamily="34" charset="0"/>
                <a:cs typeface="Calibri" panose="020F0502020204030204" pitchFamily="34" charset="0"/>
              </a:rPr>
              <a:t>Where are the greatest needs and/or opportunities for creating new initiatives that will contribute toward building an intergenerational culture in your congregation?</a:t>
            </a:r>
          </a:p>
          <a:p>
            <a:pPr marL="0" indent="0">
              <a:lnSpc>
                <a:spcPct val="100000"/>
              </a:lnSpc>
              <a:spcBef>
                <a:spcPts val="0"/>
              </a:spcBef>
              <a:spcAft>
                <a:spcPts val="0"/>
              </a:spcAft>
              <a:buNone/>
            </a:pPr>
            <a:r>
              <a:rPr lang="en-US" sz="2000" i="1" dirty="0">
                <a:solidFill>
                  <a:schemeClr val="bg1"/>
                </a:solidFill>
                <a:latin typeface="Calibri" panose="020F0502020204030204" pitchFamily="34" charset="0"/>
                <a:cs typeface="Calibri" panose="020F0502020204030204" pitchFamily="34" charset="0"/>
              </a:rPr>
              <a:t> </a:t>
            </a:r>
            <a:endParaRPr lang="en-US" sz="2000" dirty="0">
              <a:solidFill>
                <a:schemeClr val="bg1"/>
              </a:solidFill>
              <a:latin typeface="Calibri" panose="020F0502020204030204" pitchFamily="34" charset="0"/>
              <a:cs typeface="Calibri" panose="020F0502020204030204" pitchFamily="34" charset="0"/>
            </a:endParaRPr>
          </a:p>
          <a:p>
            <a:pPr marL="320040" indent="-320040">
              <a:lnSpc>
                <a:spcPct val="100000"/>
              </a:lnSpc>
              <a:spcBef>
                <a:spcPts val="0"/>
              </a:spcBef>
              <a:buClr>
                <a:schemeClr val="accent2"/>
              </a:buClr>
              <a:buFont typeface="Wingdings" pitchFamily="2" charset="2"/>
              <a:buChar char="ü"/>
            </a:pPr>
            <a:endParaRPr lang="en-US" sz="2000" dirty="0">
              <a:solidFill>
                <a:schemeClr val="bg1"/>
              </a:solidFill>
              <a:latin typeface="Calibri" panose="020F0502020204030204" pitchFamily="34" charset="0"/>
              <a:cs typeface="Arial" panose="020B0604020202020204" pitchFamily="34" charset="0"/>
            </a:endParaRPr>
          </a:p>
          <a:p>
            <a:pPr marL="0" indent="0">
              <a:lnSpc>
                <a:spcPct val="100000"/>
              </a:lnSpc>
              <a:spcBef>
                <a:spcPts val="0"/>
              </a:spcBef>
              <a:spcAft>
                <a:spcPts val="0"/>
              </a:spcAft>
              <a:buNone/>
            </a:pPr>
            <a:endParaRPr lang="en-US" sz="2000" dirty="0">
              <a:solidFill>
                <a:schemeClr val="bg1"/>
              </a:solidFill>
              <a:latin typeface="Calibri" panose="020F0502020204030204" pitchFamily="34" charset="0"/>
              <a:cs typeface="Arial" panose="020B0604020202020204" pitchFamily="34" charset="0"/>
            </a:endParaRPr>
          </a:p>
          <a:p>
            <a:pPr marL="0" indent="0">
              <a:lnSpc>
                <a:spcPct val="100000"/>
              </a:lnSpc>
              <a:spcBef>
                <a:spcPts val="0"/>
              </a:spcBef>
              <a:spcAft>
                <a:spcPts val="0"/>
              </a:spcAft>
              <a:buNone/>
            </a:pPr>
            <a:endParaRPr lang="en-US" sz="2000" dirty="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85849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303184" y="368324"/>
            <a:ext cx="8499853" cy="1325563"/>
          </a:xfrm>
        </p:spPr>
        <p:txBody>
          <a:bodyPr>
            <a:normAutofit/>
          </a:bodyPr>
          <a:lstStyle/>
          <a:p>
            <a:pPr algn="ctr"/>
            <a:r>
              <a:rPr lang="en-US" sz="4000" i="1" dirty="0">
                <a:solidFill>
                  <a:schemeClr val="bg1"/>
                </a:solidFill>
              </a:rPr>
              <a:t>Changing Context for Faith Formation </a:t>
            </a:r>
            <a:endParaRPr lang="en-US" i="1"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377C011-4145-F579-1578-B67C19002A3E}"/>
              </a:ext>
            </a:extLst>
          </p:cNvPr>
          <p:cNvSpPr>
            <a:spLocks noGrp="1"/>
          </p:cNvSpPr>
          <p:nvPr>
            <p:ph idx="1"/>
          </p:nvPr>
        </p:nvSpPr>
        <p:spPr>
          <a:xfrm>
            <a:off x="628650" y="1956817"/>
            <a:ext cx="7886700" cy="4532860"/>
          </a:xfrm>
        </p:spPr>
        <p:txBody>
          <a:bodyPr>
            <a:normAutofit/>
          </a:bodyPr>
          <a:lstStyle/>
          <a:p>
            <a:pPr marL="514350" indent="-514350">
              <a:buFont typeface="+mj-lt"/>
              <a:buAutoNum type="arabicPeriod"/>
            </a:pPr>
            <a:r>
              <a:rPr lang="en-US" dirty="0">
                <a:solidFill>
                  <a:schemeClr val="bg1"/>
                </a:solidFill>
              </a:rPr>
              <a:t>A pluralistic and diverse society with competing value systems </a:t>
            </a:r>
          </a:p>
          <a:p>
            <a:pPr marL="514350" indent="-514350">
              <a:buFont typeface="+mj-lt"/>
              <a:buAutoNum type="arabicPeriod"/>
            </a:pPr>
            <a:r>
              <a:rPr lang="en-US" dirty="0">
                <a:solidFill>
                  <a:schemeClr val="bg1"/>
                </a:solidFill>
              </a:rPr>
              <a:t>Diversity in religious affiliation</a:t>
            </a:r>
          </a:p>
          <a:p>
            <a:pPr marL="514350" indent="-514350">
              <a:buFont typeface="+mj-lt"/>
              <a:buAutoNum type="arabicPeriod"/>
            </a:pPr>
            <a:r>
              <a:rPr lang="en-US" dirty="0">
                <a:solidFill>
                  <a:schemeClr val="bg1"/>
                </a:solidFill>
              </a:rPr>
              <a:t>Decline in church participation and faith practice </a:t>
            </a:r>
          </a:p>
          <a:p>
            <a:pPr marL="514350" indent="-514350">
              <a:buFont typeface="+mj-lt"/>
              <a:buAutoNum type="arabicPeriod"/>
            </a:pPr>
            <a:r>
              <a:rPr lang="en-US" dirty="0">
                <a:solidFill>
                  <a:schemeClr val="bg1"/>
                </a:solidFill>
              </a:rPr>
              <a:t>Decline in religious socialization and transmission at home and church</a:t>
            </a:r>
          </a:p>
          <a:p>
            <a:pPr marL="514350" indent="-514350">
              <a:buFont typeface="+mj-lt"/>
              <a:buAutoNum type="arabicPeriod"/>
            </a:pPr>
            <a:r>
              <a:rPr lang="en-US" dirty="0">
                <a:solidFill>
                  <a:schemeClr val="bg1"/>
                </a:solidFill>
              </a:rPr>
              <a:t>Lack of support systems/communities for sustaining and living a religious identity</a:t>
            </a:r>
          </a:p>
          <a:p>
            <a:pPr marL="514350" indent="-514350">
              <a:buFont typeface="+mj-lt"/>
              <a:buAutoNum type="arabicPeriod"/>
            </a:pPr>
            <a:r>
              <a:rPr lang="en-US" dirty="0">
                <a:solidFill>
                  <a:schemeClr val="bg1"/>
                </a:solidFill>
              </a:rPr>
              <a:t>Impact of the pandemic on every aspect of life</a:t>
            </a:r>
          </a:p>
        </p:txBody>
      </p:sp>
    </p:spTree>
    <p:extLst>
      <p:ext uri="{BB962C8B-B14F-4D97-AF65-F5344CB8AC3E}">
        <p14:creationId xmlns:p14="http://schemas.microsoft.com/office/powerpoint/2010/main" val="4136644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Intergenerational</a:t>
            </a: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B75F2A8-03BA-CA43-A587-76A58723B135}"/>
              </a:ext>
            </a:extLst>
          </p:cNvPr>
          <p:cNvSpPr>
            <a:spLocks noGrp="1"/>
          </p:cNvSpPr>
          <p:nvPr>
            <p:ph idx="1"/>
          </p:nvPr>
        </p:nvSpPr>
        <p:spPr>
          <a:xfrm>
            <a:off x="628650" y="1929384"/>
            <a:ext cx="7886700" cy="4623816"/>
          </a:xfrm>
        </p:spPr>
        <p:txBody>
          <a:bodyPr>
            <a:normAutofit/>
          </a:bodyPr>
          <a:lstStyle/>
          <a:p>
            <a:pPr marL="0" indent="0" algn="ctr">
              <a:lnSpc>
                <a:spcPct val="100000"/>
              </a:lnSpc>
              <a:spcBef>
                <a:spcPts val="0"/>
              </a:spcBef>
              <a:spcAft>
                <a:spcPts val="0"/>
              </a:spcAft>
              <a:buNone/>
            </a:pPr>
            <a:r>
              <a:rPr lang="en-US" i="1" dirty="0">
                <a:solidFill>
                  <a:schemeClr val="bg1"/>
                </a:solidFill>
                <a:latin typeface="Calibri" panose="020F0502020204030204" pitchFamily="34" charset="0"/>
                <a:cs typeface="Arial" panose="020B0604020202020204" pitchFamily="34" charset="0"/>
              </a:rPr>
              <a:t>Design Intergenerational Learning</a:t>
            </a:r>
          </a:p>
          <a:p>
            <a:pPr marL="609600" indent="-609600">
              <a:lnSpc>
                <a:spcPct val="110000"/>
              </a:lnSpc>
              <a:spcBef>
                <a:spcPts val="0"/>
              </a:spcBef>
              <a:buFontTx/>
              <a:buNone/>
            </a:pPr>
            <a:endParaRPr lang="en-US" sz="2400" dirty="0">
              <a:solidFill>
                <a:schemeClr val="bg1"/>
              </a:solidFill>
              <a:latin typeface="Calibri" panose="020F0502020204030204" pitchFamily="34" charset="0"/>
              <a:cs typeface="Calibri" panose="020F0502020204030204" pitchFamily="34" charset="0"/>
            </a:endParaRPr>
          </a:p>
          <a:p>
            <a:pPr marL="609600" indent="-609600">
              <a:lnSpc>
                <a:spcPct val="110000"/>
              </a:lnSpc>
              <a:spcBef>
                <a:spcPts val="0"/>
              </a:spcBef>
              <a:buFontTx/>
              <a:buNone/>
            </a:pPr>
            <a:r>
              <a:rPr lang="en-US" sz="2400" dirty="0">
                <a:solidFill>
                  <a:schemeClr val="bg1"/>
                </a:solidFill>
                <a:latin typeface="Calibri" panose="020F0502020204030204" pitchFamily="34" charset="0"/>
                <a:cs typeface="Calibri" panose="020F0502020204030204" pitchFamily="34" charset="0"/>
              </a:rPr>
              <a:t>Meal and Community Building </a:t>
            </a:r>
          </a:p>
          <a:p>
            <a:pPr marL="609600" indent="-609600">
              <a:lnSpc>
                <a:spcPct val="110000"/>
              </a:lnSpc>
              <a:spcBef>
                <a:spcPts val="0"/>
              </a:spcBef>
              <a:buFontTx/>
              <a:buNone/>
            </a:pPr>
            <a:r>
              <a:rPr lang="en-US" sz="2400" dirty="0">
                <a:solidFill>
                  <a:schemeClr val="bg1"/>
                </a:solidFill>
                <a:latin typeface="Calibri" panose="020F0502020204030204" pitchFamily="34" charset="0"/>
                <a:cs typeface="Calibri" panose="020F0502020204030204" pitchFamily="34" charset="0"/>
              </a:rPr>
              <a:t>Part 1. 	Gathering and Prayer</a:t>
            </a:r>
          </a:p>
          <a:p>
            <a:pPr marL="609600" indent="-609600">
              <a:lnSpc>
                <a:spcPct val="110000"/>
              </a:lnSpc>
              <a:spcBef>
                <a:spcPts val="0"/>
              </a:spcBef>
              <a:buFontTx/>
              <a:buNone/>
            </a:pPr>
            <a:r>
              <a:rPr lang="en-US" sz="2400" dirty="0">
                <a:solidFill>
                  <a:schemeClr val="bg1"/>
                </a:solidFill>
                <a:latin typeface="Calibri" panose="020F0502020204030204" pitchFamily="34" charset="0"/>
                <a:cs typeface="Calibri" panose="020F0502020204030204" pitchFamily="34" charset="0"/>
              </a:rPr>
              <a:t>Part 2. 	All Ages Learning Experience</a:t>
            </a:r>
          </a:p>
          <a:p>
            <a:pPr marL="609600" indent="-609600">
              <a:lnSpc>
                <a:spcPct val="110000"/>
              </a:lnSpc>
              <a:spcBef>
                <a:spcPts val="0"/>
              </a:spcBef>
              <a:buFontTx/>
              <a:buNone/>
            </a:pPr>
            <a:r>
              <a:rPr lang="en-US" sz="2400" dirty="0">
                <a:solidFill>
                  <a:schemeClr val="bg1"/>
                </a:solidFill>
                <a:latin typeface="Calibri" panose="020F0502020204030204" pitchFamily="34" charset="0"/>
                <a:cs typeface="Calibri" panose="020F0502020204030204" pitchFamily="34" charset="0"/>
              </a:rPr>
              <a:t>Part 3. 	In-Depth Learning Experience</a:t>
            </a:r>
          </a:p>
          <a:p>
            <a:pPr marL="914400" lvl="2" indent="0">
              <a:lnSpc>
                <a:spcPct val="110000"/>
              </a:lnSpc>
              <a:spcBef>
                <a:spcPts val="0"/>
              </a:spcBef>
              <a:buNone/>
            </a:pPr>
            <a:r>
              <a:rPr lang="en-US" sz="2400" dirty="0">
                <a:solidFill>
                  <a:schemeClr val="bg1"/>
                </a:solidFill>
                <a:latin typeface="Calibri" panose="020F0502020204030204" pitchFamily="34" charset="0"/>
                <a:cs typeface="Calibri" panose="020F0502020204030204" pitchFamily="34" charset="0"/>
              </a:rPr>
              <a:t>	Option 1. Whole Group (together)</a:t>
            </a:r>
          </a:p>
          <a:p>
            <a:pPr marL="914400" lvl="2" indent="0">
              <a:lnSpc>
                <a:spcPct val="110000"/>
              </a:lnSpc>
              <a:spcBef>
                <a:spcPts val="0"/>
              </a:spcBef>
              <a:buNone/>
            </a:pPr>
            <a:r>
              <a:rPr lang="en-US" sz="2400" dirty="0">
                <a:solidFill>
                  <a:schemeClr val="bg1"/>
                </a:solidFill>
                <a:latin typeface="Calibri" panose="020F0502020204030204" pitchFamily="34" charset="0"/>
                <a:cs typeface="Calibri" panose="020F0502020204030204" pitchFamily="34" charset="0"/>
              </a:rPr>
              <a:t>	Option 2. Age Group (parallel)</a:t>
            </a:r>
          </a:p>
          <a:p>
            <a:pPr marL="914400" lvl="2" indent="0">
              <a:lnSpc>
                <a:spcPct val="110000"/>
              </a:lnSpc>
              <a:spcBef>
                <a:spcPts val="0"/>
              </a:spcBef>
              <a:buNone/>
            </a:pPr>
            <a:r>
              <a:rPr lang="en-US" sz="2400" dirty="0">
                <a:solidFill>
                  <a:schemeClr val="bg1"/>
                </a:solidFill>
                <a:latin typeface="Calibri" panose="020F0502020204030204" pitchFamily="34" charset="0"/>
                <a:cs typeface="Calibri" panose="020F0502020204030204" pitchFamily="34" charset="0"/>
              </a:rPr>
              <a:t>	Option 3. Activity Center</a:t>
            </a:r>
          </a:p>
          <a:p>
            <a:pPr marL="609600" indent="-609600">
              <a:lnSpc>
                <a:spcPct val="110000"/>
              </a:lnSpc>
              <a:spcBef>
                <a:spcPts val="0"/>
              </a:spcBef>
              <a:buFontTx/>
              <a:buNone/>
            </a:pPr>
            <a:r>
              <a:rPr lang="en-US" sz="2400" dirty="0">
                <a:solidFill>
                  <a:schemeClr val="bg1"/>
                </a:solidFill>
                <a:latin typeface="Calibri" panose="020F0502020204030204" pitchFamily="34" charset="0"/>
                <a:cs typeface="Calibri" panose="020F0502020204030204" pitchFamily="34" charset="0"/>
              </a:rPr>
              <a:t>Part 4.  Sharing Learning Experiences and Application</a:t>
            </a:r>
          </a:p>
          <a:p>
            <a:pPr marL="609600" indent="-609600">
              <a:lnSpc>
                <a:spcPct val="110000"/>
              </a:lnSpc>
              <a:spcBef>
                <a:spcPts val="0"/>
              </a:spcBef>
              <a:buFontTx/>
              <a:buNone/>
            </a:pPr>
            <a:r>
              <a:rPr lang="en-US" sz="2400" dirty="0">
                <a:solidFill>
                  <a:schemeClr val="bg1"/>
                </a:solidFill>
                <a:latin typeface="Calibri" panose="020F0502020204030204" pitchFamily="34" charset="0"/>
                <a:cs typeface="Calibri" panose="020F0502020204030204" pitchFamily="34" charset="0"/>
              </a:rPr>
              <a:t>Part 5.  Closing Prayer</a:t>
            </a:r>
            <a:endParaRPr lang="en-US" sz="2400" dirty="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2135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48837" name="Rectangle 3">
            <a:extLst>
              <a:ext uri="{FF2B5EF4-FFF2-40B4-BE49-F238E27FC236}">
                <a16:creationId xmlns:a16="http://schemas.microsoft.com/office/drawing/2014/main" id="{14367399-652F-47E8-B52D-EEC92CC480BA}"/>
              </a:ext>
            </a:extLst>
          </p:cNvPr>
          <p:cNvGraphicFramePr>
            <a:graphicFrameLocks noGrp="1"/>
          </p:cNvGraphicFramePr>
          <p:nvPr>
            <p:ph idx="1"/>
            <p:extLst>
              <p:ext uri="{D42A27DB-BD31-4B8C-83A1-F6EECF244321}">
                <p14:modId xmlns:p14="http://schemas.microsoft.com/office/powerpoint/2010/main" val="4045243218"/>
              </p:ext>
            </p:extLst>
          </p:nvPr>
        </p:nvGraphicFramePr>
        <p:xfrm>
          <a:off x="457200" y="1451345"/>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55F3ED09-A42A-FDE8-E20F-8B23F78E76AD}"/>
              </a:ext>
            </a:extLst>
          </p:cNvPr>
          <p:cNvSpPr>
            <a:spLocks noGrp="1"/>
          </p:cNvSpPr>
          <p:nvPr>
            <p:ph type="title"/>
          </p:nvPr>
        </p:nvSpPr>
        <p:spPr>
          <a:xfrm>
            <a:off x="628650" y="365127"/>
            <a:ext cx="7886700" cy="942466"/>
          </a:xfrm>
        </p:spPr>
        <p:txBody>
          <a:bodyPr>
            <a:normAutofit fontScale="90000"/>
          </a:bodyPr>
          <a:lstStyle/>
          <a:p>
            <a:pPr algn="ctr"/>
            <a:r>
              <a:rPr lang="en-US" dirty="0">
                <a:solidFill>
                  <a:schemeClr val="bg1"/>
                </a:solidFill>
              </a:rPr>
              <a:t>Call to Prayer Intergenerational Session</a:t>
            </a:r>
          </a:p>
        </p:txBody>
      </p:sp>
    </p:spTree>
    <p:extLst>
      <p:ext uri="{BB962C8B-B14F-4D97-AF65-F5344CB8AC3E}">
        <p14:creationId xmlns:p14="http://schemas.microsoft.com/office/powerpoint/2010/main" val="2344188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people posing for a photo&#10;&#10;Description automatically generated">
            <a:extLst>
              <a:ext uri="{FF2B5EF4-FFF2-40B4-BE49-F238E27FC236}">
                <a16:creationId xmlns:a16="http://schemas.microsoft.com/office/drawing/2014/main" id="{2AA21975-E1AC-404F-BBB3-37E515021D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0"/>
            <a:ext cx="9143980" cy="6137164"/>
          </a:xfrm>
          <a:prstGeom prst="rect">
            <a:avLst/>
          </a:prstGeom>
        </p:spPr>
      </p:pic>
      <p:sp>
        <p:nvSpPr>
          <p:cNvPr id="13"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B0A52A24-7B71-AD4D-8DAE-138C85E16778}"/>
              </a:ext>
            </a:extLst>
          </p:cNvPr>
          <p:cNvSpPr>
            <a:spLocks noGrp="1"/>
          </p:cNvSpPr>
          <p:nvPr>
            <p:ph type="subTitle" idx="1"/>
          </p:nvPr>
        </p:nvSpPr>
        <p:spPr>
          <a:xfrm>
            <a:off x="0" y="5602471"/>
            <a:ext cx="7339422" cy="635894"/>
          </a:xfrm>
        </p:spPr>
        <p:txBody>
          <a:bodyPr anchor="ctr">
            <a:noAutofit/>
          </a:bodyPr>
          <a:lstStyle/>
          <a:p>
            <a:pPr>
              <a:spcBef>
                <a:spcPts val="0"/>
              </a:spcBef>
              <a:spcAft>
                <a:spcPts val="600"/>
              </a:spcAft>
            </a:pPr>
            <a:r>
              <a:rPr lang="en-US" sz="4000" dirty="0">
                <a:latin typeface="Candara" panose="020E0502030303020204" pitchFamily="34" charset="0"/>
              </a:rPr>
              <a:t>Family Faith Formation</a:t>
            </a:r>
          </a:p>
        </p:txBody>
      </p:sp>
    </p:spTree>
    <p:extLst>
      <p:ext uri="{BB962C8B-B14F-4D97-AF65-F5344CB8AC3E}">
        <p14:creationId xmlns:p14="http://schemas.microsoft.com/office/powerpoint/2010/main" val="2052248419"/>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20C0356-0E4B-5344-8A68-F28F793771C3}"/>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Family</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1777" y="1837096"/>
            <a:ext cx="8267317" cy="4637490"/>
          </a:xfrm>
        </p:spPr>
        <p:txBody>
          <a:bodyPr>
            <a:normAutofit/>
          </a:bodyPr>
          <a:lstStyle/>
          <a:p>
            <a:pPr marL="457200" indent="-457200">
              <a:lnSpc>
                <a:spcPct val="100000"/>
              </a:lnSpc>
              <a:spcBef>
                <a:spcPts val="0"/>
              </a:spcBef>
              <a:buFont typeface="+mj-lt"/>
              <a:buAutoNum type="arabicPeriod"/>
            </a:pPr>
            <a:r>
              <a:rPr lang="en-US" sz="2000" b="1" dirty="0">
                <a:solidFill>
                  <a:schemeClr val="accent2"/>
                </a:solidFill>
              </a:rPr>
              <a:t>Focus on parents </a:t>
            </a:r>
            <a:r>
              <a:rPr lang="en-US" sz="2000" dirty="0">
                <a:solidFill>
                  <a:schemeClr val="bg1"/>
                </a:solidFill>
              </a:rPr>
              <a:t>– </a:t>
            </a:r>
            <a:r>
              <a:rPr lang="en-US" sz="2000" u="sng" dirty="0">
                <a:solidFill>
                  <a:schemeClr val="bg1"/>
                </a:solidFill>
              </a:rPr>
              <a:t>the</a:t>
            </a:r>
            <a:r>
              <a:rPr lang="en-US" sz="2000" dirty="0">
                <a:solidFill>
                  <a:schemeClr val="bg1"/>
                </a:solidFill>
              </a:rPr>
              <a:t> most significant influence on the religious and spiritual outcomes of young people – their faith and practice, the parent-child relationship, modeling and teaching, family conversations, family faith practices.</a:t>
            </a:r>
          </a:p>
          <a:p>
            <a:pPr marL="457200" indent="-457200">
              <a:lnSpc>
                <a:spcPct val="100000"/>
              </a:lnSpc>
              <a:spcBef>
                <a:spcPts val="600"/>
              </a:spcBef>
              <a:buFont typeface="+mj-lt"/>
              <a:buAutoNum type="arabicPeriod"/>
            </a:pPr>
            <a:r>
              <a:rPr lang="en-US" sz="2000" b="1" dirty="0">
                <a:solidFill>
                  <a:schemeClr val="accent2"/>
                </a:solidFill>
              </a:rPr>
              <a:t>Focus on home life </a:t>
            </a:r>
            <a:r>
              <a:rPr lang="en-US" sz="2000" dirty="0">
                <a:solidFill>
                  <a:schemeClr val="bg1"/>
                </a:solidFill>
              </a:rPr>
              <a:t>– the primary way by which a religious identity becomes rooted in children’s lives are the day-to-day religious practices of the family and the ways parents model their faith and share it.</a:t>
            </a:r>
          </a:p>
          <a:p>
            <a:pPr marL="457200" indent="-457200">
              <a:lnSpc>
                <a:spcPct val="100000"/>
              </a:lnSpc>
              <a:spcBef>
                <a:spcPts val="600"/>
              </a:spcBef>
              <a:buFont typeface="+mj-lt"/>
              <a:buAutoNum type="arabicPeriod"/>
            </a:pPr>
            <a:r>
              <a:rPr lang="en-US" sz="2000" b="1" dirty="0">
                <a:solidFill>
                  <a:schemeClr val="accent2"/>
                </a:solidFill>
              </a:rPr>
              <a:t>Focus on faith practices </a:t>
            </a:r>
            <a:r>
              <a:rPr lang="en-US" sz="2000" dirty="0">
                <a:solidFill>
                  <a:schemeClr val="bg1"/>
                </a:solidFill>
              </a:rPr>
              <a:t>– that make a significant difference in nurturing the faith of children and teens at home. Raising religious children should primarily be a practice-centered process, not a didactic teaching program. </a:t>
            </a:r>
          </a:p>
          <a:p>
            <a:pPr marL="457200" indent="-457200">
              <a:lnSpc>
                <a:spcPct val="100000"/>
              </a:lnSpc>
              <a:spcBef>
                <a:spcPts val="600"/>
              </a:spcBef>
              <a:buFont typeface="+mj-lt"/>
              <a:buAutoNum type="arabicPeriod"/>
            </a:pPr>
            <a:r>
              <a:rPr lang="en-US" sz="2000" b="1" dirty="0">
                <a:solidFill>
                  <a:schemeClr val="accent2"/>
                </a:solidFill>
              </a:rPr>
              <a:t>Focus on parent’s relationship with child and parenting style </a:t>
            </a:r>
            <a:r>
              <a:rPr lang="en-US" sz="2000" dirty="0">
                <a:solidFill>
                  <a:schemeClr val="bg1"/>
                </a:solidFill>
              </a:rPr>
              <a:t>– warmth and love, balancing religious firmness with flexibility and continuity with agency, talking about religious matters during the week, listening more and preaching less. </a:t>
            </a:r>
          </a:p>
        </p:txBody>
      </p:sp>
    </p:spTree>
    <p:extLst>
      <p:ext uri="{BB962C8B-B14F-4D97-AF65-F5344CB8AC3E}">
        <p14:creationId xmlns:p14="http://schemas.microsoft.com/office/powerpoint/2010/main" val="9892551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20C0356-0E4B-5344-8A68-F28F793771C3}"/>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Family</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1777" y="1837096"/>
            <a:ext cx="8267317" cy="4637490"/>
          </a:xfrm>
        </p:spPr>
        <p:txBody>
          <a:bodyPr>
            <a:normAutofit/>
          </a:bodyPr>
          <a:lstStyle/>
          <a:p>
            <a:pPr marL="0" indent="0">
              <a:lnSpc>
                <a:spcPct val="100000"/>
              </a:lnSpc>
              <a:spcBef>
                <a:spcPts val="0"/>
              </a:spcBef>
              <a:buNone/>
            </a:pPr>
            <a:r>
              <a:rPr lang="en-US" sz="2400" b="1" dirty="0">
                <a:solidFill>
                  <a:schemeClr val="accent2"/>
                </a:solidFill>
              </a:rPr>
              <a:t>Focus on Parents </a:t>
            </a:r>
            <a:endParaRPr lang="en-US" sz="2400" b="1" dirty="0">
              <a:solidFill>
                <a:schemeClr val="bg1"/>
              </a:solidFill>
            </a:endParaRPr>
          </a:p>
          <a:p>
            <a:pPr marL="0" indent="0">
              <a:lnSpc>
                <a:spcPct val="100000"/>
              </a:lnSpc>
              <a:spcBef>
                <a:spcPts val="0"/>
              </a:spcBef>
              <a:buNone/>
            </a:pPr>
            <a:r>
              <a:rPr lang="en-US" sz="2400" dirty="0">
                <a:solidFill>
                  <a:schemeClr val="bg1"/>
                </a:solidFill>
              </a:rPr>
              <a:t>Parents are most significant influence on the religious and spiritual outcomes of young people:</a:t>
            </a:r>
          </a:p>
          <a:p>
            <a:pPr marL="0" indent="0">
              <a:lnSpc>
                <a:spcPct val="100000"/>
              </a:lnSpc>
              <a:spcBef>
                <a:spcPts val="0"/>
              </a:spcBef>
              <a:buNone/>
            </a:pPr>
            <a:endParaRPr lang="en-US" sz="2400" dirty="0">
              <a:solidFill>
                <a:schemeClr val="bg1"/>
              </a:solidFill>
            </a:endParaRPr>
          </a:p>
          <a:p>
            <a:pPr marL="411480" indent="-411480">
              <a:lnSpc>
                <a:spcPct val="100000"/>
              </a:lnSpc>
              <a:spcBef>
                <a:spcPts val="0"/>
              </a:spcBef>
              <a:buClr>
                <a:schemeClr val="accent2"/>
              </a:buClr>
              <a:buFont typeface="Wingdings" pitchFamily="2" charset="2"/>
              <a:buChar char="ü"/>
            </a:pPr>
            <a:r>
              <a:rPr lang="en-US" sz="2400" dirty="0">
                <a:solidFill>
                  <a:schemeClr val="bg1"/>
                </a:solidFill>
              </a:rPr>
              <a:t>parents’ personal faith and practice</a:t>
            </a:r>
          </a:p>
          <a:p>
            <a:pPr marL="411480" indent="-411480">
              <a:spcBef>
                <a:spcPts val="0"/>
              </a:spcBef>
              <a:buClr>
                <a:schemeClr val="accent2"/>
              </a:buClr>
              <a:buFont typeface="Wingdings" pitchFamily="2" charset="2"/>
              <a:buChar char="ü"/>
            </a:pPr>
            <a:r>
              <a:rPr lang="en-US" sz="2400" dirty="0">
                <a:solidFill>
                  <a:schemeClr val="bg1"/>
                </a:solidFill>
              </a:rPr>
              <a:t>a close and warm parent-child relationship</a:t>
            </a:r>
          </a:p>
          <a:p>
            <a:pPr marL="411480" indent="-411480">
              <a:spcBef>
                <a:spcPts val="0"/>
              </a:spcBef>
              <a:buClr>
                <a:schemeClr val="accent2"/>
              </a:buClr>
              <a:buFont typeface="Wingdings" pitchFamily="2" charset="2"/>
              <a:buChar char="ü"/>
            </a:pPr>
            <a:r>
              <a:rPr lang="en-US" sz="2400" dirty="0">
                <a:solidFill>
                  <a:schemeClr val="bg1"/>
                </a:solidFill>
              </a:rPr>
              <a:t>parent modeling and teaching a religious faith</a:t>
            </a:r>
          </a:p>
          <a:p>
            <a:pPr marL="411480" indent="-411480">
              <a:spcBef>
                <a:spcPts val="0"/>
              </a:spcBef>
              <a:buClr>
                <a:schemeClr val="accent2"/>
              </a:buClr>
              <a:buFont typeface="Wingdings" pitchFamily="2" charset="2"/>
              <a:buChar char="ü"/>
            </a:pPr>
            <a:r>
              <a:rPr lang="en-US" sz="2400" dirty="0">
                <a:solidFill>
                  <a:schemeClr val="bg1"/>
                </a:solidFill>
              </a:rPr>
              <a:t>parent involvement in church life and Sunday worship</a:t>
            </a:r>
          </a:p>
          <a:p>
            <a:pPr marL="411480" indent="-411480">
              <a:spcBef>
                <a:spcPts val="0"/>
              </a:spcBef>
              <a:buClr>
                <a:schemeClr val="accent2"/>
              </a:buClr>
              <a:buFont typeface="Wingdings" pitchFamily="2" charset="2"/>
              <a:buChar char="ü"/>
            </a:pPr>
            <a:r>
              <a:rPr lang="en-US" sz="2400" dirty="0">
                <a:solidFill>
                  <a:schemeClr val="bg1"/>
                </a:solidFill>
              </a:rPr>
              <a:t>grandparent religious influence and relationship</a:t>
            </a:r>
          </a:p>
          <a:p>
            <a:pPr marL="411480" indent="-411480">
              <a:spcBef>
                <a:spcPts val="0"/>
              </a:spcBef>
              <a:buClr>
                <a:schemeClr val="accent2"/>
              </a:buClr>
              <a:buFont typeface="Wingdings" pitchFamily="2" charset="2"/>
              <a:buChar char="ü"/>
            </a:pPr>
            <a:r>
              <a:rPr lang="en-US" sz="2400" dirty="0">
                <a:solidFill>
                  <a:schemeClr val="bg1"/>
                </a:solidFill>
              </a:rPr>
              <a:t>family conversations about faith</a:t>
            </a:r>
          </a:p>
          <a:p>
            <a:pPr marL="411480" indent="-411480">
              <a:spcBef>
                <a:spcPts val="0"/>
              </a:spcBef>
              <a:buClr>
                <a:schemeClr val="accent2"/>
              </a:buClr>
              <a:buFont typeface="Wingdings" pitchFamily="2" charset="2"/>
              <a:buChar char="ü"/>
            </a:pPr>
            <a:r>
              <a:rPr lang="en-US" sz="2400" dirty="0">
                <a:solidFill>
                  <a:schemeClr val="bg1"/>
                </a:solidFill>
              </a:rPr>
              <a:t>family faith religious practices including praying, reading the Bible, serving others, and celebrating holidays and rituals</a:t>
            </a:r>
          </a:p>
        </p:txBody>
      </p:sp>
    </p:spTree>
    <p:extLst>
      <p:ext uri="{BB962C8B-B14F-4D97-AF65-F5344CB8AC3E}">
        <p14:creationId xmlns:p14="http://schemas.microsoft.com/office/powerpoint/2010/main" val="644180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20C0356-0E4B-5344-8A68-F28F793771C3}"/>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Family</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1777" y="1837096"/>
            <a:ext cx="8267317" cy="4637490"/>
          </a:xfrm>
        </p:spPr>
        <p:txBody>
          <a:bodyPr>
            <a:normAutofit/>
          </a:bodyPr>
          <a:lstStyle/>
          <a:p>
            <a:pPr marL="0" indent="0">
              <a:lnSpc>
                <a:spcPct val="100000"/>
              </a:lnSpc>
              <a:spcBef>
                <a:spcPts val="600"/>
              </a:spcBef>
              <a:buNone/>
            </a:pPr>
            <a:r>
              <a:rPr lang="en-US" sz="2400" b="1" dirty="0">
                <a:solidFill>
                  <a:schemeClr val="accent2"/>
                </a:solidFill>
              </a:rPr>
              <a:t>Focus on Home Life </a:t>
            </a:r>
            <a:endParaRPr lang="en-US" sz="2400" dirty="0">
              <a:solidFill>
                <a:schemeClr val="bg1"/>
              </a:solidFill>
            </a:endParaRPr>
          </a:p>
          <a:p>
            <a:pPr marL="0" indent="0">
              <a:lnSpc>
                <a:spcPct val="100000"/>
              </a:lnSpc>
              <a:spcBef>
                <a:spcPts val="600"/>
              </a:spcBef>
              <a:buNone/>
            </a:pPr>
            <a:r>
              <a:rPr lang="en-US" sz="2400" dirty="0">
                <a:solidFill>
                  <a:schemeClr val="bg1"/>
                </a:solidFill>
              </a:rPr>
              <a:t>The primary way by which a religious identity becomes rooted in children’s lives are the day-to-day religious practices of the family and the ways parents model their faith and share it.</a:t>
            </a:r>
          </a:p>
        </p:txBody>
      </p:sp>
    </p:spTree>
    <p:extLst>
      <p:ext uri="{BB962C8B-B14F-4D97-AF65-F5344CB8AC3E}">
        <p14:creationId xmlns:p14="http://schemas.microsoft.com/office/powerpoint/2010/main" val="3172527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20C0356-0E4B-5344-8A68-F28F793771C3}"/>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Family</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1777" y="1837096"/>
            <a:ext cx="8267317" cy="4637490"/>
          </a:xfrm>
        </p:spPr>
        <p:txBody>
          <a:bodyPr>
            <a:normAutofit/>
          </a:bodyPr>
          <a:lstStyle/>
          <a:p>
            <a:pPr marL="0" indent="0">
              <a:lnSpc>
                <a:spcPct val="100000"/>
              </a:lnSpc>
              <a:spcBef>
                <a:spcPts val="600"/>
              </a:spcBef>
              <a:buNone/>
            </a:pPr>
            <a:r>
              <a:rPr lang="en-US" sz="2400" b="1" dirty="0">
                <a:solidFill>
                  <a:schemeClr val="accent2"/>
                </a:solidFill>
              </a:rPr>
              <a:t>Focus on Faith Practices</a:t>
            </a:r>
          </a:p>
          <a:p>
            <a:pPr marL="0" indent="0">
              <a:lnSpc>
                <a:spcPct val="100000"/>
              </a:lnSpc>
              <a:spcBef>
                <a:spcPts val="600"/>
              </a:spcBef>
              <a:buNone/>
            </a:pPr>
            <a:r>
              <a:rPr lang="en-US" sz="2400" dirty="0">
                <a:solidFill>
                  <a:schemeClr val="bg1"/>
                </a:solidFill>
              </a:rPr>
              <a:t>Certain practices make a significant difference in nurturing the faith of children and teens at home. Raising religious children should primarily be a practice-centered process, not a didactic teaching program. Parents modeling religious practices is primary, and explaining belief systems is secondary” </a:t>
            </a:r>
          </a:p>
          <a:p>
            <a:pPr marL="0" indent="0">
              <a:lnSpc>
                <a:spcPct val="100000"/>
              </a:lnSpc>
              <a:spcBef>
                <a:spcPts val="600"/>
              </a:spcBef>
              <a:buNone/>
            </a:pPr>
            <a:endParaRPr lang="en-US" sz="2400" dirty="0">
              <a:solidFill>
                <a:schemeClr val="bg1"/>
              </a:solidFill>
            </a:endParaRPr>
          </a:p>
        </p:txBody>
      </p:sp>
    </p:spTree>
    <p:extLst>
      <p:ext uri="{BB962C8B-B14F-4D97-AF65-F5344CB8AC3E}">
        <p14:creationId xmlns:p14="http://schemas.microsoft.com/office/powerpoint/2010/main" val="2910081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7387B87-B97E-D740-92A3-58A8FE34391A}"/>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Family Faith Practices</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06A5CDDA-33D2-6942-AC7A-CCBC5C56EF9B}"/>
              </a:ext>
            </a:extLst>
          </p:cNvPr>
          <p:cNvSpPr>
            <a:spLocks noGrp="1"/>
          </p:cNvSpPr>
          <p:nvPr>
            <p:ph idx="1"/>
          </p:nvPr>
        </p:nvSpPr>
        <p:spPr>
          <a:xfrm>
            <a:off x="508258" y="1781666"/>
            <a:ext cx="8140446" cy="4804046"/>
          </a:xfrm>
        </p:spPr>
        <p:txBody>
          <a:bodyPr>
            <a:noAutofit/>
          </a:bodyPr>
          <a:lstStyle/>
          <a:p>
            <a:pPr marL="457200" lvl="0" indent="-457200">
              <a:lnSpc>
                <a:spcPct val="100000"/>
              </a:lnSpc>
              <a:spcBef>
                <a:spcPts val="0"/>
              </a:spcBef>
              <a:buClr>
                <a:schemeClr val="accent2"/>
              </a:buClr>
              <a:buFont typeface="+mj-lt"/>
              <a:buAutoNum type="arabicPeriod"/>
            </a:pPr>
            <a:r>
              <a:rPr lang="en-US" sz="2200" dirty="0">
                <a:solidFill>
                  <a:schemeClr val="bg1"/>
                </a:solidFill>
              </a:rPr>
              <a:t>Reading the Bible as a family and encouraging young people to read the Bible regularly</a:t>
            </a:r>
          </a:p>
          <a:p>
            <a:pPr marL="457200" lvl="0" indent="-457200">
              <a:lnSpc>
                <a:spcPct val="100000"/>
              </a:lnSpc>
              <a:spcBef>
                <a:spcPts val="0"/>
              </a:spcBef>
              <a:buClr>
                <a:schemeClr val="accent2"/>
              </a:buClr>
              <a:buFont typeface="+mj-lt"/>
              <a:buAutoNum type="arabicPeriod"/>
            </a:pPr>
            <a:r>
              <a:rPr lang="en-US" sz="2200" dirty="0">
                <a:solidFill>
                  <a:schemeClr val="bg1"/>
                </a:solidFill>
              </a:rPr>
              <a:t>Praying together as a family and encouraging the young to pray</a:t>
            </a:r>
          </a:p>
          <a:p>
            <a:pPr marL="457200" lvl="0" indent="-457200">
              <a:lnSpc>
                <a:spcPct val="100000"/>
              </a:lnSpc>
              <a:spcBef>
                <a:spcPts val="0"/>
              </a:spcBef>
              <a:buClr>
                <a:schemeClr val="accent2"/>
              </a:buClr>
              <a:buFont typeface="+mj-lt"/>
              <a:buAutoNum type="arabicPeriod"/>
            </a:pPr>
            <a:r>
              <a:rPr lang="en-US" sz="2200" dirty="0">
                <a:solidFill>
                  <a:schemeClr val="bg1"/>
                </a:solidFill>
              </a:rPr>
              <a:t>Serving people in need as a family and supporting service by young people</a:t>
            </a:r>
          </a:p>
          <a:p>
            <a:pPr marL="457200" lvl="0" indent="-457200">
              <a:lnSpc>
                <a:spcPct val="100000"/>
              </a:lnSpc>
              <a:spcBef>
                <a:spcPts val="0"/>
              </a:spcBef>
              <a:buClr>
                <a:schemeClr val="accent2"/>
              </a:buClr>
              <a:buFont typeface="+mj-lt"/>
              <a:buAutoNum type="arabicPeriod"/>
            </a:pPr>
            <a:r>
              <a:rPr lang="en-US" sz="2200" dirty="0">
                <a:solidFill>
                  <a:schemeClr val="bg1"/>
                </a:solidFill>
              </a:rPr>
              <a:t>Eating together as a family</a:t>
            </a:r>
          </a:p>
          <a:p>
            <a:pPr marL="457200" lvl="0" indent="-457200">
              <a:lnSpc>
                <a:spcPct val="100000"/>
              </a:lnSpc>
              <a:spcBef>
                <a:spcPts val="0"/>
              </a:spcBef>
              <a:buClr>
                <a:schemeClr val="accent2"/>
              </a:buClr>
              <a:buFont typeface="+mj-lt"/>
              <a:buAutoNum type="arabicPeriod"/>
            </a:pPr>
            <a:r>
              <a:rPr lang="en-US" sz="2200" dirty="0">
                <a:solidFill>
                  <a:schemeClr val="bg1"/>
                </a:solidFill>
              </a:rPr>
              <a:t>Having family conversations about faith</a:t>
            </a:r>
          </a:p>
          <a:p>
            <a:pPr marL="457200" lvl="0" indent="-457200">
              <a:lnSpc>
                <a:spcPct val="100000"/>
              </a:lnSpc>
              <a:spcBef>
                <a:spcPts val="0"/>
              </a:spcBef>
              <a:buClr>
                <a:schemeClr val="accent2"/>
              </a:buClr>
              <a:buFont typeface="+mj-lt"/>
              <a:buAutoNum type="arabicPeriod"/>
            </a:pPr>
            <a:r>
              <a:rPr lang="en-US" sz="2200" dirty="0">
                <a:solidFill>
                  <a:schemeClr val="bg1"/>
                </a:solidFill>
              </a:rPr>
              <a:t>Talking about faith, religious issues, questions, doubts</a:t>
            </a:r>
          </a:p>
          <a:p>
            <a:pPr marL="457200" lvl="0" indent="-457200">
              <a:lnSpc>
                <a:spcPct val="100000"/>
              </a:lnSpc>
              <a:spcBef>
                <a:spcPts val="0"/>
              </a:spcBef>
              <a:buClr>
                <a:schemeClr val="accent2"/>
              </a:buClr>
              <a:buFont typeface="+mj-lt"/>
              <a:buAutoNum type="arabicPeriod"/>
            </a:pPr>
            <a:r>
              <a:rPr lang="en-US" sz="2200" dirty="0">
                <a:solidFill>
                  <a:schemeClr val="bg1"/>
                </a:solidFill>
              </a:rPr>
              <a:t>Ritualizing family moments and milestone experiences</a:t>
            </a:r>
          </a:p>
          <a:p>
            <a:pPr marL="457200" lvl="0" indent="-457200">
              <a:lnSpc>
                <a:spcPct val="100000"/>
              </a:lnSpc>
              <a:spcBef>
                <a:spcPts val="0"/>
              </a:spcBef>
              <a:buClr>
                <a:schemeClr val="accent2"/>
              </a:buClr>
              <a:buFont typeface="+mj-lt"/>
              <a:buAutoNum type="arabicPeriod"/>
            </a:pPr>
            <a:r>
              <a:rPr lang="en-US" sz="2200" dirty="0">
                <a:solidFill>
                  <a:schemeClr val="bg1"/>
                </a:solidFill>
              </a:rPr>
              <a:t>Celebrating holidays and church year seasons at home</a:t>
            </a:r>
          </a:p>
          <a:p>
            <a:pPr marL="457200" lvl="0" indent="-457200">
              <a:lnSpc>
                <a:spcPct val="100000"/>
              </a:lnSpc>
              <a:spcBef>
                <a:spcPts val="0"/>
              </a:spcBef>
              <a:buClr>
                <a:schemeClr val="accent2"/>
              </a:buClr>
              <a:buFont typeface="+mj-lt"/>
              <a:buAutoNum type="arabicPeriod"/>
            </a:pPr>
            <a:r>
              <a:rPr lang="en-US" sz="2200" dirty="0">
                <a:solidFill>
                  <a:schemeClr val="bg1"/>
                </a:solidFill>
              </a:rPr>
              <a:t>Providing moral instruction</a:t>
            </a:r>
          </a:p>
          <a:p>
            <a:pPr marL="457200" lvl="0" indent="-457200">
              <a:lnSpc>
                <a:spcPct val="100000"/>
              </a:lnSpc>
              <a:spcBef>
                <a:spcPts val="0"/>
              </a:spcBef>
              <a:buClr>
                <a:schemeClr val="accent2"/>
              </a:buClr>
              <a:buFont typeface="+mj-lt"/>
              <a:buAutoNum type="arabicPeriod"/>
            </a:pPr>
            <a:r>
              <a:rPr lang="en-US" sz="2200" dirty="0">
                <a:solidFill>
                  <a:schemeClr val="bg1"/>
                </a:solidFill>
              </a:rPr>
              <a:t>Being involved in a faith community and participating regularly in Sunday worship as a family</a:t>
            </a:r>
          </a:p>
        </p:txBody>
      </p:sp>
    </p:spTree>
    <p:extLst>
      <p:ext uri="{BB962C8B-B14F-4D97-AF65-F5344CB8AC3E}">
        <p14:creationId xmlns:p14="http://schemas.microsoft.com/office/powerpoint/2010/main" val="8761583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20C0356-0E4B-5344-8A68-F28F793771C3}"/>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Family</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1777" y="1837096"/>
            <a:ext cx="8267317" cy="4637490"/>
          </a:xfrm>
        </p:spPr>
        <p:txBody>
          <a:bodyPr>
            <a:normAutofit/>
          </a:bodyPr>
          <a:lstStyle/>
          <a:p>
            <a:pPr marL="0" indent="0">
              <a:lnSpc>
                <a:spcPct val="100000"/>
              </a:lnSpc>
              <a:spcBef>
                <a:spcPts val="600"/>
              </a:spcBef>
              <a:buNone/>
            </a:pPr>
            <a:r>
              <a:rPr lang="en-US" sz="2400" b="1" dirty="0">
                <a:solidFill>
                  <a:schemeClr val="accent2"/>
                </a:solidFill>
              </a:rPr>
              <a:t>Focus on parent’s relationship with child and parenting style:</a:t>
            </a:r>
            <a:endParaRPr lang="en-US" sz="2400" b="1" dirty="0">
              <a:solidFill>
                <a:schemeClr val="bg1"/>
              </a:solidFill>
            </a:endParaRPr>
          </a:p>
          <a:p>
            <a:pPr marL="0" indent="0">
              <a:lnSpc>
                <a:spcPct val="100000"/>
              </a:lnSpc>
              <a:spcBef>
                <a:spcPts val="600"/>
              </a:spcBef>
              <a:buNone/>
            </a:pPr>
            <a:r>
              <a:rPr lang="en-US" sz="2400" dirty="0">
                <a:solidFill>
                  <a:schemeClr val="bg1"/>
                </a:solidFill>
              </a:rPr>
              <a:t>warmth and love, balancing religious firmness with flexibility and continuity with agency, talking about religious matters during the week, listening more and preaching less. </a:t>
            </a:r>
          </a:p>
        </p:txBody>
      </p:sp>
    </p:spTree>
    <p:extLst>
      <p:ext uri="{BB962C8B-B14F-4D97-AF65-F5344CB8AC3E}">
        <p14:creationId xmlns:p14="http://schemas.microsoft.com/office/powerpoint/2010/main" val="38532065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20C0356-0E4B-5344-8A68-F28F793771C3}"/>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Family</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1777" y="1837096"/>
            <a:ext cx="8267317" cy="4637490"/>
          </a:xfrm>
        </p:spPr>
        <p:txBody>
          <a:bodyPr>
            <a:normAutofit/>
          </a:bodyPr>
          <a:lstStyle/>
          <a:p>
            <a:pPr marL="411480" indent="-411480">
              <a:buClr>
                <a:schemeClr val="accent2"/>
              </a:buClr>
              <a:buFont typeface="Wingdings" pitchFamily="2" charset="2"/>
              <a:buChar char="v"/>
            </a:pPr>
            <a:r>
              <a:rPr lang="en-US" sz="2400" dirty="0">
                <a:solidFill>
                  <a:schemeClr val="bg1"/>
                </a:solidFill>
              </a:rPr>
              <a:t>How can you </a:t>
            </a:r>
            <a:r>
              <a:rPr lang="en-US" sz="2400" b="1" u="sng" dirty="0">
                <a:solidFill>
                  <a:schemeClr val="bg1"/>
                </a:solidFill>
              </a:rPr>
              <a:t>Encourage</a:t>
            </a:r>
            <a:r>
              <a:rPr lang="en-US" sz="2400" dirty="0">
                <a:solidFill>
                  <a:schemeClr val="bg1"/>
                </a:solidFill>
              </a:rPr>
              <a:t> parents to grow in faith and become faith formers?</a:t>
            </a:r>
          </a:p>
          <a:p>
            <a:pPr marL="0" indent="0">
              <a:buClr>
                <a:schemeClr val="accent2"/>
              </a:buClr>
              <a:buNone/>
            </a:pPr>
            <a:endParaRPr lang="en-US" sz="2400" dirty="0">
              <a:solidFill>
                <a:schemeClr val="bg1"/>
              </a:solidFill>
            </a:endParaRPr>
          </a:p>
          <a:p>
            <a:pPr marL="411480" indent="-411480">
              <a:buClr>
                <a:schemeClr val="accent2"/>
              </a:buClr>
              <a:buFont typeface="Wingdings" pitchFamily="2" charset="2"/>
              <a:buChar char="v"/>
            </a:pPr>
            <a:r>
              <a:rPr lang="en-US" sz="2400" dirty="0">
                <a:solidFill>
                  <a:schemeClr val="bg1"/>
                </a:solidFill>
              </a:rPr>
              <a:t>How can you </a:t>
            </a:r>
            <a:r>
              <a:rPr lang="en-US" sz="2400" b="1" u="sng" dirty="0">
                <a:solidFill>
                  <a:schemeClr val="bg1"/>
                </a:solidFill>
              </a:rPr>
              <a:t>Equip</a:t>
            </a:r>
            <a:r>
              <a:rPr lang="en-US" sz="2400" dirty="0">
                <a:solidFill>
                  <a:schemeClr val="bg1"/>
                </a:solidFill>
              </a:rPr>
              <a:t> parents to incorporate faith practices into family life at home?</a:t>
            </a:r>
          </a:p>
          <a:p>
            <a:pPr marL="0" indent="0">
              <a:buClr>
                <a:schemeClr val="accent2"/>
              </a:buClr>
              <a:buNone/>
            </a:pPr>
            <a:endParaRPr lang="en-US" sz="2400" dirty="0">
              <a:solidFill>
                <a:schemeClr val="bg1"/>
              </a:solidFill>
            </a:endParaRPr>
          </a:p>
          <a:p>
            <a:pPr marL="411480" indent="-411480">
              <a:buClr>
                <a:schemeClr val="accent2"/>
              </a:buClr>
              <a:buFont typeface="Wingdings" pitchFamily="2" charset="2"/>
              <a:buChar char="v"/>
            </a:pPr>
            <a:r>
              <a:rPr lang="en-US" sz="2400" dirty="0">
                <a:solidFill>
                  <a:schemeClr val="bg1"/>
                </a:solidFill>
              </a:rPr>
              <a:t>How can you </a:t>
            </a:r>
            <a:r>
              <a:rPr lang="en-US" sz="2400" b="1" u="sng" dirty="0">
                <a:solidFill>
                  <a:schemeClr val="bg1"/>
                </a:solidFill>
              </a:rPr>
              <a:t>Engage</a:t>
            </a:r>
            <a:r>
              <a:rPr lang="en-US" sz="2400" dirty="0">
                <a:solidFill>
                  <a:schemeClr val="bg1"/>
                </a:solidFill>
              </a:rPr>
              <a:t> parents in education and formation, as well as the whole family in faith forming experiences and programs?</a:t>
            </a:r>
          </a:p>
          <a:p>
            <a:pPr marL="0" indent="0">
              <a:lnSpc>
                <a:spcPct val="100000"/>
              </a:lnSpc>
              <a:spcBef>
                <a:spcPts val="600"/>
              </a:spcBef>
              <a:buNone/>
            </a:pPr>
            <a:endParaRPr lang="en-US" sz="2400" dirty="0">
              <a:solidFill>
                <a:schemeClr val="bg1"/>
              </a:solidFill>
            </a:endParaRPr>
          </a:p>
        </p:txBody>
      </p:sp>
    </p:spTree>
    <p:extLst>
      <p:ext uri="{BB962C8B-B14F-4D97-AF65-F5344CB8AC3E}">
        <p14:creationId xmlns:p14="http://schemas.microsoft.com/office/powerpoint/2010/main" val="266518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i="1" dirty="0">
                <a:solidFill>
                  <a:srgbClr val="FFFFFF"/>
                </a:solidFill>
              </a:rPr>
              <a:t>Changing Religious Practice</a:t>
            </a:r>
            <a:endParaRPr lang="en-US" i="1"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Content Placeholder 3">
            <a:extLst>
              <a:ext uri="{FF2B5EF4-FFF2-40B4-BE49-F238E27FC236}">
                <a16:creationId xmlns:a16="http://schemas.microsoft.com/office/drawing/2014/main" id="{62811E36-DA96-FBFD-80E1-65FEE229047B}"/>
              </a:ext>
            </a:extLst>
          </p:cNvPr>
          <p:cNvGraphicFramePr>
            <a:graphicFrameLocks noGrp="1"/>
          </p:cNvGraphicFramePr>
          <p:nvPr>
            <p:ph idx="1"/>
          </p:nvPr>
        </p:nvGraphicFramePr>
        <p:xfrm>
          <a:off x="823041" y="2444840"/>
          <a:ext cx="7497917" cy="3597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94356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Family</a:t>
            </a: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a:extLst>
              <a:ext uri="{FF2B5EF4-FFF2-40B4-BE49-F238E27FC236}">
                <a16:creationId xmlns:a16="http://schemas.microsoft.com/office/drawing/2014/main" id="{E6EB4C88-EF61-7F45-A1F1-162BC23E4C7B}"/>
              </a:ext>
            </a:extLst>
          </p:cNvPr>
          <p:cNvGraphicFramePr/>
          <p:nvPr>
            <p:extLst>
              <p:ext uri="{D42A27DB-BD31-4B8C-83A1-F6EECF244321}">
                <p14:modId xmlns:p14="http://schemas.microsoft.com/office/powerpoint/2010/main" val="2064392850"/>
              </p:ext>
            </p:extLst>
          </p:nvPr>
        </p:nvGraphicFramePr>
        <p:xfrm>
          <a:off x="501777" y="3640667"/>
          <a:ext cx="8140446" cy="2731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2">
            <a:extLst>
              <a:ext uri="{FF2B5EF4-FFF2-40B4-BE49-F238E27FC236}">
                <a16:creationId xmlns:a16="http://schemas.microsoft.com/office/drawing/2014/main" id="{B3D30790-175E-D84F-ADC9-DDB05D131EE2}"/>
              </a:ext>
            </a:extLst>
          </p:cNvPr>
          <p:cNvSpPr>
            <a:spLocks noGrp="1"/>
          </p:cNvSpPr>
          <p:nvPr>
            <p:ph idx="1"/>
          </p:nvPr>
        </p:nvSpPr>
        <p:spPr>
          <a:xfrm>
            <a:off x="501777" y="1906355"/>
            <a:ext cx="8140446" cy="1596899"/>
          </a:xfrm>
        </p:spPr>
        <p:txBody>
          <a:bodyPr anchor="t">
            <a:noAutofit/>
          </a:bodyPr>
          <a:lstStyle/>
          <a:p>
            <a:pPr marL="320040" indent="-320040">
              <a:lnSpc>
                <a:spcPct val="100000"/>
              </a:lnSpc>
              <a:spcBef>
                <a:spcPts val="0"/>
              </a:spcBef>
              <a:buClr>
                <a:schemeClr val="accent2"/>
              </a:buClr>
              <a:buFont typeface="Wingdings" pitchFamily="2" charset="2"/>
              <a:buChar char="ü"/>
            </a:pPr>
            <a:r>
              <a:rPr lang="en-US" sz="2000" b="1" dirty="0">
                <a:solidFill>
                  <a:schemeClr val="accent2"/>
                </a:solidFill>
              </a:rPr>
              <a:t>Encourage</a:t>
            </a:r>
            <a:r>
              <a:rPr lang="en-US" sz="2000" dirty="0">
                <a:solidFill>
                  <a:schemeClr val="bg1"/>
                </a:solidFill>
              </a:rPr>
              <a:t> parents to grow in faith and become faith formers </a:t>
            </a:r>
          </a:p>
          <a:p>
            <a:pPr marL="320040" indent="-320040">
              <a:lnSpc>
                <a:spcPct val="100000"/>
              </a:lnSpc>
              <a:spcBef>
                <a:spcPts val="0"/>
              </a:spcBef>
              <a:buClr>
                <a:schemeClr val="accent2"/>
              </a:buClr>
              <a:buFont typeface="Wingdings" pitchFamily="2" charset="2"/>
              <a:buChar char="ü"/>
            </a:pPr>
            <a:r>
              <a:rPr lang="en-US" sz="2000" b="1" dirty="0">
                <a:solidFill>
                  <a:schemeClr val="accent2"/>
                </a:solidFill>
              </a:rPr>
              <a:t>Equip</a:t>
            </a:r>
            <a:r>
              <a:rPr lang="en-US" sz="2000" dirty="0">
                <a:solidFill>
                  <a:schemeClr val="bg1"/>
                </a:solidFill>
              </a:rPr>
              <a:t> parents to incorporate faith practices into family life at home</a:t>
            </a:r>
          </a:p>
          <a:p>
            <a:pPr marL="320040" indent="-320040">
              <a:lnSpc>
                <a:spcPct val="100000"/>
              </a:lnSpc>
              <a:spcBef>
                <a:spcPts val="0"/>
              </a:spcBef>
              <a:buClr>
                <a:schemeClr val="accent2"/>
              </a:buClr>
              <a:buFont typeface="Wingdings" pitchFamily="2" charset="2"/>
              <a:buChar char="ü"/>
            </a:pPr>
            <a:r>
              <a:rPr lang="en-US" sz="2000" b="1" dirty="0">
                <a:solidFill>
                  <a:schemeClr val="accent2"/>
                </a:solidFill>
              </a:rPr>
              <a:t>Engage</a:t>
            </a:r>
            <a:r>
              <a:rPr lang="en-US" sz="2000" dirty="0">
                <a:solidFill>
                  <a:schemeClr val="bg1"/>
                </a:solidFill>
              </a:rPr>
              <a:t> parents in education and formation, as well as the </a:t>
            </a:r>
            <a:r>
              <a:rPr lang="en-US" sz="2000" b="1" dirty="0">
                <a:solidFill>
                  <a:schemeClr val="bg1"/>
                </a:solidFill>
              </a:rPr>
              <a:t>whole family </a:t>
            </a:r>
            <a:r>
              <a:rPr lang="en-US" sz="2000" dirty="0">
                <a:solidFill>
                  <a:schemeClr val="bg1"/>
                </a:solidFill>
              </a:rPr>
              <a:t>in faith forming experiences and program</a:t>
            </a:r>
          </a:p>
        </p:txBody>
      </p:sp>
    </p:spTree>
    <p:extLst>
      <p:ext uri="{BB962C8B-B14F-4D97-AF65-F5344CB8AC3E}">
        <p14:creationId xmlns:p14="http://schemas.microsoft.com/office/powerpoint/2010/main" val="37928294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20C0356-0E4B-5344-8A68-F28F793771C3}"/>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Family</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28650" y="2019976"/>
            <a:ext cx="7886700" cy="4454610"/>
          </a:xfrm>
        </p:spPr>
        <p:txBody>
          <a:bodyPr>
            <a:normAutofit/>
          </a:bodyPr>
          <a:lstStyle/>
          <a:p>
            <a:pPr marL="0" indent="0">
              <a:buNone/>
            </a:pPr>
            <a:r>
              <a:rPr lang="en-US" dirty="0">
                <a:solidFill>
                  <a:schemeClr val="bg1"/>
                </a:solidFill>
              </a:rPr>
              <a:t>Strategy 1: Family Faith Practices</a:t>
            </a:r>
          </a:p>
          <a:p>
            <a:pPr marL="0" indent="0">
              <a:buNone/>
            </a:pPr>
            <a:r>
              <a:rPr lang="en-US" dirty="0">
                <a:solidFill>
                  <a:schemeClr val="bg1"/>
                </a:solidFill>
              </a:rPr>
              <a:t>Strategy 2: Milestones</a:t>
            </a:r>
          </a:p>
          <a:p>
            <a:pPr marL="0" indent="0">
              <a:buNone/>
            </a:pPr>
            <a:r>
              <a:rPr lang="en-US" dirty="0">
                <a:solidFill>
                  <a:schemeClr val="bg1"/>
                </a:solidFill>
              </a:rPr>
              <a:t>Strategy 3: Seasons of the Year</a:t>
            </a:r>
          </a:p>
          <a:p>
            <a:pPr marL="0" indent="0">
              <a:buNone/>
            </a:pPr>
            <a:r>
              <a:rPr lang="en-US" dirty="0">
                <a:solidFill>
                  <a:schemeClr val="bg1"/>
                </a:solidFill>
              </a:rPr>
              <a:t>Strategy 4: Sunday Worship and Scripture </a:t>
            </a:r>
          </a:p>
          <a:p>
            <a:pPr marL="0" indent="0">
              <a:buNone/>
            </a:pPr>
            <a:r>
              <a:rPr lang="en-US" dirty="0">
                <a:solidFill>
                  <a:schemeClr val="bg1"/>
                </a:solidFill>
              </a:rPr>
              <a:t>Strategy 5: Parent Formation and Parenting Skills</a:t>
            </a:r>
          </a:p>
        </p:txBody>
      </p:sp>
    </p:spTree>
    <p:extLst>
      <p:ext uri="{BB962C8B-B14F-4D97-AF65-F5344CB8AC3E}">
        <p14:creationId xmlns:p14="http://schemas.microsoft.com/office/powerpoint/2010/main" val="27368391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20C0356-0E4B-5344-8A68-F28F793771C3}"/>
              </a:ext>
            </a:extLst>
          </p:cNvPr>
          <p:cNvSpPr>
            <a:spLocks noGrp="1"/>
          </p:cNvSpPr>
          <p:nvPr>
            <p:ph type="title"/>
          </p:nvPr>
        </p:nvSpPr>
        <p:spPr>
          <a:xfrm>
            <a:off x="501777" y="365125"/>
            <a:ext cx="8140446" cy="1325563"/>
          </a:xfrm>
        </p:spPr>
        <p:txBody>
          <a:bodyPr>
            <a:normAutofit/>
          </a:bodyPr>
          <a:lstStyle/>
          <a:p>
            <a:pPr algn="ctr"/>
            <a:r>
              <a:rPr lang="en-US" dirty="0">
                <a:solidFill>
                  <a:schemeClr val="bg1"/>
                </a:solidFill>
              </a:rPr>
              <a:t>#1. Faith Practices for Each Life Stage</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28650" y="2019976"/>
            <a:ext cx="7886700" cy="4454610"/>
          </a:xfrm>
        </p:spPr>
        <p:txBody>
          <a:bodyPr>
            <a:normAutofit/>
          </a:bodyPr>
          <a:lstStyle/>
          <a:p>
            <a:pPr marL="457200" indent="-457200">
              <a:buClr>
                <a:schemeClr val="accent2"/>
              </a:buClr>
              <a:buFont typeface="+mj-lt"/>
              <a:buAutoNum type="arabicPeriod"/>
            </a:pPr>
            <a:r>
              <a:rPr lang="en-US" dirty="0">
                <a:solidFill>
                  <a:schemeClr val="bg1"/>
                </a:solidFill>
              </a:rPr>
              <a:t>Seasons of the year</a:t>
            </a:r>
          </a:p>
          <a:p>
            <a:pPr marL="457200" indent="-457200">
              <a:buClr>
                <a:schemeClr val="accent2"/>
              </a:buClr>
              <a:buFont typeface="+mj-lt"/>
              <a:buAutoNum type="arabicPeriod"/>
            </a:pPr>
            <a:r>
              <a:rPr lang="en-US" dirty="0">
                <a:solidFill>
                  <a:schemeClr val="bg1"/>
                </a:solidFill>
              </a:rPr>
              <a:t>Rituals and milestones</a:t>
            </a:r>
          </a:p>
          <a:p>
            <a:pPr marL="457200" indent="-457200">
              <a:buClr>
                <a:schemeClr val="accent2"/>
              </a:buClr>
              <a:buFont typeface="+mj-lt"/>
              <a:buAutoNum type="arabicPeriod"/>
            </a:pPr>
            <a:r>
              <a:rPr lang="en-US" dirty="0">
                <a:solidFill>
                  <a:schemeClr val="bg1"/>
                </a:solidFill>
              </a:rPr>
              <a:t>Learning the tradition</a:t>
            </a:r>
          </a:p>
          <a:p>
            <a:pPr marL="457200" indent="-457200">
              <a:buClr>
                <a:schemeClr val="accent2"/>
              </a:buClr>
              <a:buFont typeface="+mj-lt"/>
              <a:buAutoNum type="arabicPeriod"/>
            </a:pPr>
            <a:r>
              <a:rPr lang="en-US" dirty="0">
                <a:solidFill>
                  <a:schemeClr val="bg1"/>
                </a:solidFill>
              </a:rPr>
              <a:t>Prayer and spiritual </a:t>
            </a:r>
            <a:br>
              <a:rPr lang="en-US" dirty="0">
                <a:solidFill>
                  <a:schemeClr val="bg1"/>
                </a:solidFill>
              </a:rPr>
            </a:br>
            <a:r>
              <a:rPr lang="en-US" dirty="0">
                <a:solidFill>
                  <a:schemeClr val="bg1"/>
                </a:solidFill>
              </a:rPr>
              <a:t>formation </a:t>
            </a:r>
          </a:p>
          <a:p>
            <a:pPr marL="457200" indent="-457200">
              <a:buClr>
                <a:schemeClr val="accent2"/>
              </a:buClr>
              <a:buFont typeface="+mj-lt"/>
              <a:buAutoNum type="arabicPeriod"/>
            </a:pPr>
            <a:r>
              <a:rPr lang="en-US" dirty="0">
                <a:solidFill>
                  <a:schemeClr val="bg1"/>
                </a:solidFill>
              </a:rPr>
              <a:t>Reading the Bible</a:t>
            </a:r>
          </a:p>
          <a:p>
            <a:pPr marL="457200" indent="-457200">
              <a:buClr>
                <a:schemeClr val="accent2"/>
              </a:buClr>
              <a:buFont typeface="+mj-lt"/>
              <a:buAutoNum type="arabicPeriod"/>
            </a:pPr>
            <a:r>
              <a:rPr lang="en-US" dirty="0">
                <a:solidFill>
                  <a:schemeClr val="bg1"/>
                </a:solidFill>
              </a:rPr>
              <a:t>Service, justice, care for creation</a:t>
            </a:r>
          </a:p>
        </p:txBody>
      </p:sp>
    </p:spTree>
    <p:extLst>
      <p:ext uri="{BB962C8B-B14F-4D97-AF65-F5344CB8AC3E}">
        <p14:creationId xmlns:p14="http://schemas.microsoft.com/office/powerpoint/2010/main" val="35882137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20C0356-0E4B-5344-8A68-F28F793771C3}"/>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Faith Practices of the Month</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9238D53B-C369-A940-8C0B-23DD2257A520}"/>
              </a:ext>
            </a:extLst>
          </p:cNvPr>
          <p:cNvSpPr>
            <a:spLocks noGrp="1"/>
          </p:cNvSpPr>
          <p:nvPr>
            <p:ph sz="half" idx="1"/>
          </p:nvPr>
        </p:nvSpPr>
        <p:spPr>
          <a:xfrm>
            <a:off x="501776" y="1912705"/>
            <a:ext cx="3994023" cy="4718304"/>
          </a:xfrm>
        </p:spPr>
        <p:txBody>
          <a:bodyPr>
            <a:normAutofit/>
          </a:bodyPr>
          <a:lstStyle/>
          <a:p>
            <a:pPr marL="0" indent="0">
              <a:spcBef>
                <a:spcPts val="72"/>
              </a:spcBef>
              <a:spcAft>
                <a:spcPts val="1200"/>
              </a:spcAft>
              <a:buNone/>
            </a:pPr>
            <a:r>
              <a:rPr lang="en-US" b="1" dirty="0">
                <a:solidFill>
                  <a:schemeClr val="accent2"/>
                </a:solidFill>
              </a:rPr>
              <a:t>Themes</a:t>
            </a:r>
            <a:endParaRPr lang="en-US" dirty="0">
              <a:solidFill>
                <a:schemeClr val="accent2"/>
              </a:solidFill>
            </a:endParaRPr>
          </a:p>
          <a:p>
            <a:pPr marL="457200" indent="-457200">
              <a:spcBef>
                <a:spcPts val="0"/>
              </a:spcBef>
              <a:buClr>
                <a:schemeClr val="accent2"/>
              </a:buClr>
              <a:buFont typeface="Wingdings" pitchFamily="2" charset="2"/>
              <a:buChar char="Ø"/>
            </a:pPr>
            <a:r>
              <a:rPr lang="en-US" dirty="0">
                <a:solidFill>
                  <a:schemeClr val="bg1"/>
                </a:solidFill>
              </a:rPr>
              <a:t>Prayer</a:t>
            </a:r>
          </a:p>
          <a:p>
            <a:pPr marL="457200" indent="-457200">
              <a:spcBef>
                <a:spcPts val="0"/>
              </a:spcBef>
              <a:buClr>
                <a:schemeClr val="accent2"/>
              </a:buClr>
              <a:buFont typeface="Wingdings" pitchFamily="2" charset="2"/>
              <a:buChar char="Ø"/>
            </a:pPr>
            <a:r>
              <a:rPr lang="en-US" dirty="0">
                <a:solidFill>
                  <a:schemeClr val="bg1"/>
                </a:solidFill>
              </a:rPr>
              <a:t>Reading the Bible</a:t>
            </a:r>
          </a:p>
          <a:p>
            <a:pPr marL="457200" indent="-457200">
              <a:spcBef>
                <a:spcPts val="0"/>
              </a:spcBef>
              <a:buClr>
                <a:schemeClr val="accent2"/>
              </a:buClr>
              <a:buFont typeface="Wingdings" pitchFamily="2" charset="2"/>
              <a:buChar char="Ø"/>
            </a:pPr>
            <a:r>
              <a:rPr lang="en-US" dirty="0">
                <a:solidFill>
                  <a:schemeClr val="bg1"/>
                </a:solidFill>
              </a:rPr>
              <a:t>Christian Practices</a:t>
            </a:r>
          </a:p>
          <a:p>
            <a:pPr marL="457200" indent="-457200">
              <a:spcBef>
                <a:spcPts val="0"/>
              </a:spcBef>
              <a:buClr>
                <a:schemeClr val="accent2"/>
              </a:buClr>
              <a:buFont typeface="Wingdings" pitchFamily="2" charset="2"/>
              <a:buChar char="Ø"/>
            </a:pPr>
            <a:r>
              <a:rPr lang="en-US" dirty="0">
                <a:solidFill>
                  <a:schemeClr val="bg1"/>
                </a:solidFill>
              </a:rPr>
              <a:t>Service, Care for Creation, Social Justice</a:t>
            </a:r>
          </a:p>
          <a:p>
            <a:pPr marL="457200" indent="-457200">
              <a:spcBef>
                <a:spcPts val="0"/>
              </a:spcBef>
              <a:buClr>
                <a:schemeClr val="accent2"/>
              </a:buClr>
              <a:buFont typeface="Wingdings" pitchFamily="2" charset="2"/>
              <a:buChar char="Ø"/>
            </a:pPr>
            <a:r>
              <a:rPr lang="en-US" dirty="0">
                <a:solidFill>
                  <a:schemeClr val="bg1"/>
                </a:solidFill>
              </a:rPr>
              <a:t>Church Year Feasts &amp; Seasons</a:t>
            </a:r>
          </a:p>
          <a:p>
            <a:pPr marL="457200" indent="-457200">
              <a:spcBef>
                <a:spcPts val="0"/>
              </a:spcBef>
              <a:buClr>
                <a:schemeClr val="accent2"/>
              </a:buClr>
              <a:buFont typeface="Wingdings" pitchFamily="2" charset="2"/>
              <a:buChar char="Ø"/>
            </a:pPr>
            <a:r>
              <a:rPr lang="en-US" dirty="0">
                <a:solidFill>
                  <a:schemeClr val="bg1"/>
                </a:solidFill>
              </a:rPr>
              <a:t>Moral Values </a:t>
            </a:r>
          </a:p>
          <a:p>
            <a:pPr marL="457200" indent="-457200">
              <a:spcBef>
                <a:spcPts val="0"/>
              </a:spcBef>
              <a:buClr>
                <a:schemeClr val="accent2"/>
              </a:buClr>
              <a:buFont typeface="Wingdings" pitchFamily="2" charset="2"/>
              <a:buChar char="Ø"/>
            </a:pPr>
            <a:r>
              <a:rPr lang="en-US" dirty="0">
                <a:solidFill>
                  <a:schemeClr val="bg1"/>
                </a:solidFill>
              </a:rPr>
              <a:t>Etc. </a:t>
            </a:r>
          </a:p>
          <a:p>
            <a:endParaRPr lang="en-US" dirty="0">
              <a:solidFill>
                <a:schemeClr val="bg1"/>
              </a:solidFill>
            </a:endParaRPr>
          </a:p>
        </p:txBody>
      </p:sp>
      <p:sp>
        <p:nvSpPr>
          <p:cNvPr id="9" name="Content Placeholder 8">
            <a:extLst>
              <a:ext uri="{FF2B5EF4-FFF2-40B4-BE49-F238E27FC236}">
                <a16:creationId xmlns:a16="http://schemas.microsoft.com/office/drawing/2014/main" id="{87EFD0E7-20FA-6842-9CAC-81301721C3A6}"/>
              </a:ext>
            </a:extLst>
          </p:cNvPr>
          <p:cNvSpPr txBox="1">
            <a:spLocks/>
          </p:cNvSpPr>
          <p:nvPr/>
        </p:nvSpPr>
        <p:spPr>
          <a:xfrm>
            <a:off x="4724400" y="1912705"/>
            <a:ext cx="3917823" cy="486141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72"/>
              </a:spcBef>
              <a:spcAft>
                <a:spcPts val="1200"/>
              </a:spcAft>
              <a:buFont typeface="Arial" panose="020B0604020202020204" pitchFamily="34" charset="0"/>
              <a:buNone/>
            </a:pPr>
            <a:r>
              <a:rPr lang="en-US" b="1" dirty="0">
                <a:solidFill>
                  <a:schemeClr val="accent2"/>
                </a:solidFill>
              </a:rPr>
              <a:t>Design</a:t>
            </a:r>
            <a:endParaRPr lang="en-US" dirty="0">
              <a:solidFill>
                <a:schemeClr val="accent2"/>
              </a:solidFill>
            </a:endParaRPr>
          </a:p>
          <a:p>
            <a:pPr marL="514350" indent="-514350">
              <a:spcBef>
                <a:spcPts val="0"/>
              </a:spcBef>
              <a:buClr>
                <a:schemeClr val="accent2"/>
              </a:buClr>
              <a:buFont typeface="+mj-lt"/>
              <a:buAutoNum type="arabicPeriod"/>
            </a:pPr>
            <a:r>
              <a:rPr lang="en-US" dirty="0">
                <a:solidFill>
                  <a:schemeClr val="bg1"/>
                </a:solidFill>
              </a:rPr>
              <a:t>Teach: Key Content </a:t>
            </a:r>
            <a:br>
              <a:rPr lang="en-US" dirty="0">
                <a:solidFill>
                  <a:schemeClr val="bg1"/>
                </a:solidFill>
              </a:rPr>
            </a:br>
            <a:r>
              <a:rPr lang="en-US" sz="2400" dirty="0">
                <a:solidFill>
                  <a:schemeClr val="bg1"/>
                </a:solidFill>
              </a:rPr>
              <a:t>(video, live stream, small group or large group program)</a:t>
            </a:r>
          </a:p>
          <a:p>
            <a:pPr marL="514350" indent="-514350">
              <a:spcBef>
                <a:spcPts val="1200"/>
              </a:spcBef>
              <a:buClr>
                <a:schemeClr val="accent2"/>
              </a:buClr>
              <a:buFont typeface="+mj-lt"/>
              <a:buAutoNum type="arabicPeriod"/>
            </a:pPr>
            <a:r>
              <a:rPr lang="en-US" dirty="0">
                <a:solidFill>
                  <a:schemeClr val="bg1"/>
                </a:solidFill>
              </a:rPr>
              <a:t>Demonstrate: “How to” do this: personal, family  </a:t>
            </a:r>
          </a:p>
          <a:p>
            <a:pPr marL="514350" indent="-514350">
              <a:spcBef>
                <a:spcPts val="1200"/>
              </a:spcBef>
              <a:buClr>
                <a:schemeClr val="accent2"/>
              </a:buClr>
              <a:buFont typeface="+mj-lt"/>
              <a:buAutoNum type="arabicPeriod"/>
            </a:pPr>
            <a:r>
              <a:rPr lang="en-US" dirty="0">
                <a:solidFill>
                  <a:schemeClr val="bg1"/>
                </a:solidFill>
              </a:rPr>
              <a:t>Resources: playlist of faith forming activities on the theme</a:t>
            </a:r>
          </a:p>
        </p:txBody>
      </p:sp>
    </p:spTree>
    <p:extLst>
      <p:ext uri="{BB962C8B-B14F-4D97-AF65-F5344CB8AC3E}">
        <p14:creationId xmlns:p14="http://schemas.microsoft.com/office/powerpoint/2010/main" val="37204481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20C0356-0E4B-5344-8A68-F28F793771C3}"/>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30-Day Family Experiments</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28650" y="2019976"/>
            <a:ext cx="7886700" cy="4454610"/>
          </a:xfrm>
        </p:spPr>
        <p:txBody>
          <a:bodyPr>
            <a:normAutofit lnSpcReduction="10000"/>
          </a:bodyPr>
          <a:lstStyle/>
          <a:p>
            <a:pPr marL="514350" indent="-514350">
              <a:lnSpc>
                <a:spcPct val="100000"/>
              </a:lnSpc>
              <a:spcBef>
                <a:spcPts val="0"/>
              </a:spcBef>
              <a:buClr>
                <a:schemeClr val="accent2"/>
              </a:buClr>
              <a:buFont typeface="+mj-lt"/>
              <a:buAutoNum type="arabicPeriod"/>
            </a:pPr>
            <a:r>
              <a:rPr lang="en-US" dirty="0">
                <a:solidFill>
                  <a:schemeClr val="bg1"/>
                </a:solidFill>
              </a:rPr>
              <a:t>Focus on a practice.</a:t>
            </a:r>
          </a:p>
          <a:p>
            <a:pPr marL="514350" indent="-514350">
              <a:lnSpc>
                <a:spcPct val="100000"/>
              </a:lnSpc>
              <a:spcBef>
                <a:spcPts val="0"/>
              </a:spcBef>
              <a:buClr>
                <a:schemeClr val="accent2"/>
              </a:buClr>
              <a:buFont typeface="+mj-lt"/>
              <a:buAutoNum type="arabicPeriod"/>
            </a:pPr>
            <a:r>
              <a:rPr lang="en-US" dirty="0">
                <a:solidFill>
                  <a:schemeClr val="bg1"/>
                </a:solidFill>
              </a:rPr>
              <a:t>Curate (mobile) resources to explain and demonstrate the practice (video, print, how-to recipe). </a:t>
            </a:r>
          </a:p>
          <a:p>
            <a:pPr marL="514350" indent="-514350">
              <a:lnSpc>
                <a:spcPct val="100000"/>
              </a:lnSpc>
              <a:spcBef>
                <a:spcPts val="0"/>
              </a:spcBef>
              <a:buClr>
                <a:schemeClr val="accent2"/>
              </a:buClr>
              <a:buFont typeface="+mj-lt"/>
              <a:buAutoNum type="arabicPeriod"/>
            </a:pPr>
            <a:r>
              <a:rPr lang="en-US" dirty="0">
                <a:solidFill>
                  <a:schemeClr val="bg1"/>
                </a:solidFill>
              </a:rPr>
              <a:t>Publish resources on a web page. </a:t>
            </a:r>
          </a:p>
          <a:p>
            <a:pPr marL="514350" indent="-514350">
              <a:lnSpc>
                <a:spcPct val="100000"/>
              </a:lnSpc>
              <a:spcBef>
                <a:spcPts val="0"/>
              </a:spcBef>
              <a:buClr>
                <a:schemeClr val="accent2"/>
              </a:buClr>
              <a:buFont typeface="+mj-lt"/>
              <a:buAutoNum type="arabicPeriod"/>
            </a:pPr>
            <a:r>
              <a:rPr lang="en-US" dirty="0">
                <a:solidFill>
                  <a:schemeClr val="bg1"/>
                </a:solidFill>
              </a:rPr>
              <a:t>Have families find a time to do the practice each day and schedule their time. </a:t>
            </a:r>
          </a:p>
          <a:p>
            <a:pPr marL="514350" indent="-514350">
              <a:lnSpc>
                <a:spcPct val="100000"/>
              </a:lnSpc>
              <a:spcBef>
                <a:spcPts val="0"/>
              </a:spcBef>
              <a:buClr>
                <a:schemeClr val="accent2"/>
              </a:buClr>
              <a:buFont typeface="+mj-lt"/>
              <a:buAutoNum type="arabicPeriod"/>
            </a:pPr>
            <a:r>
              <a:rPr lang="en-US" dirty="0">
                <a:solidFill>
                  <a:schemeClr val="bg1"/>
                </a:solidFill>
              </a:rPr>
              <a:t>Do the practice. </a:t>
            </a:r>
          </a:p>
          <a:p>
            <a:pPr marL="514350" indent="-514350">
              <a:lnSpc>
                <a:spcPct val="100000"/>
              </a:lnSpc>
              <a:spcBef>
                <a:spcPts val="0"/>
              </a:spcBef>
              <a:buClr>
                <a:schemeClr val="accent2"/>
              </a:buClr>
              <a:buFont typeface="+mj-lt"/>
              <a:buAutoNum type="arabicPeriod"/>
            </a:pPr>
            <a:r>
              <a:rPr lang="en-US" dirty="0">
                <a:solidFill>
                  <a:schemeClr val="bg1"/>
                </a:solidFill>
              </a:rPr>
              <a:t>Remind people daily with text message. </a:t>
            </a:r>
          </a:p>
          <a:p>
            <a:pPr marL="514350" indent="-514350">
              <a:lnSpc>
                <a:spcPct val="100000"/>
              </a:lnSpc>
              <a:spcBef>
                <a:spcPts val="0"/>
              </a:spcBef>
              <a:buClr>
                <a:schemeClr val="accent2"/>
              </a:buClr>
              <a:buFont typeface="+mj-lt"/>
              <a:buAutoNum type="arabicPeriod"/>
            </a:pPr>
            <a:r>
              <a:rPr lang="en-US" dirty="0">
                <a:solidFill>
                  <a:schemeClr val="bg1"/>
                </a:solidFill>
              </a:rPr>
              <a:t>Encourage people to share photos or videos on a  Instagram # or in a Facebook Group. </a:t>
            </a:r>
          </a:p>
        </p:txBody>
      </p:sp>
    </p:spTree>
    <p:extLst>
      <p:ext uri="{BB962C8B-B14F-4D97-AF65-F5344CB8AC3E}">
        <p14:creationId xmlns:p14="http://schemas.microsoft.com/office/powerpoint/2010/main" val="2990727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117237D-2B0D-8A45-8468-3610DF629E18}"/>
              </a:ext>
            </a:extLst>
          </p:cNvPr>
          <p:cNvSpPr txBox="1">
            <a:spLocks/>
          </p:cNvSpPr>
          <p:nvPr/>
        </p:nvSpPr>
        <p:spPr>
          <a:xfrm>
            <a:off x="414669" y="542260"/>
            <a:ext cx="8293395" cy="712382"/>
          </a:xfrm>
          <a:prstGeom prst="rect">
            <a:avLst/>
          </a:prstGeom>
          <a:solidFill>
            <a:schemeClr val="tx1"/>
          </a:solidFill>
        </p:spPr>
        <p:txBody>
          <a:bodyPr vert="horz" lIns="91440" tIns="45720" rIns="91440" bIns="45720" rtlCol="0" anchor="b">
            <a:noAutofit/>
          </a:bodyPr>
          <a:lstStyle>
            <a:lvl1pPr algn="l" defTabSz="914400" rtl="0" eaLnBrk="1" latinLnBrk="0" hangingPunct="1">
              <a:lnSpc>
                <a:spcPct val="90000"/>
              </a:lnSpc>
              <a:spcBef>
                <a:spcPct val="0"/>
              </a:spcBef>
              <a:buNone/>
              <a:defRPr sz="4400" b="0" i="0" kern="1200">
                <a:solidFill>
                  <a:schemeClr val="tx1"/>
                </a:solidFill>
                <a:latin typeface="Candara" panose="020E0502030303020204" pitchFamily="34" charset="0"/>
                <a:ea typeface="+mj-ea"/>
                <a:cs typeface="+mj-cs"/>
              </a:defRPr>
            </a:lvl1pPr>
          </a:lstStyle>
          <a:p>
            <a:pPr algn="ctr"/>
            <a:r>
              <a:rPr lang="en-US" sz="4000" dirty="0">
                <a:solidFill>
                  <a:schemeClr val="bg1"/>
                </a:solidFill>
              </a:rPr>
              <a:t>#2. Sacrament Programming</a:t>
            </a:r>
          </a:p>
        </p:txBody>
      </p:sp>
      <p:graphicFrame>
        <p:nvGraphicFramePr>
          <p:cNvPr id="14" name="Diagram 13">
            <a:extLst>
              <a:ext uri="{FF2B5EF4-FFF2-40B4-BE49-F238E27FC236}">
                <a16:creationId xmlns:a16="http://schemas.microsoft.com/office/drawing/2014/main" id="{99EE09FE-D711-AF4D-BE28-DB4E36EA1626}"/>
              </a:ext>
            </a:extLst>
          </p:cNvPr>
          <p:cNvGraphicFramePr/>
          <p:nvPr>
            <p:extLst>
              <p:ext uri="{D42A27DB-BD31-4B8C-83A1-F6EECF244321}">
                <p14:modId xmlns:p14="http://schemas.microsoft.com/office/powerpoint/2010/main" val="2347855179"/>
              </p:ext>
            </p:extLst>
          </p:nvPr>
        </p:nvGraphicFramePr>
        <p:xfrm>
          <a:off x="414670" y="1881963"/>
          <a:ext cx="8293395" cy="4536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30102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solidFill>
                  <a:schemeClr val="bg1"/>
                </a:solidFill>
              </a:rPr>
              <a:t>Baptism</a:t>
            </a:r>
          </a:p>
        </p:txBody>
      </p:sp>
      <p:sp>
        <p:nvSpPr>
          <p:cNvPr id="5" name="Text Placeholder 4"/>
          <p:cNvSpPr>
            <a:spLocks noGrp="1"/>
          </p:cNvSpPr>
          <p:nvPr>
            <p:ph type="body" idx="1"/>
          </p:nvPr>
        </p:nvSpPr>
        <p:spPr>
          <a:xfrm>
            <a:off x="629842" y="1681163"/>
            <a:ext cx="3868340" cy="630237"/>
          </a:xfrm>
          <a:solidFill>
            <a:schemeClr val="accent1"/>
          </a:solidFill>
        </p:spPr>
        <p:txBody>
          <a:bodyPr>
            <a:normAutofit/>
          </a:bodyPr>
          <a:lstStyle/>
          <a:p>
            <a:pPr algn="ctr"/>
            <a:r>
              <a:rPr lang="en-US" sz="2800" b="1" dirty="0">
                <a:solidFill>
                  <a:srgbClr val="FFFFFF"/>
                </a:solidFill>
              </a:rPr>
              <a:t>Church</a:t>
            </a:r>
            <a:r>
              <a:rPr lang="en-US" sz="2800" b="1" dirty="0"/>
              <a:t> </a:t>
            </a:r>
          </a:p>
        </p:txBody>
      </p:sp>
      <p:sp>
        <p:nvSpPr>
          <p:cNvPr id="2" name="Content Placeholder 1"/>
          <p:cNvSpPr>
            <a:spLocks noGrp="1"/>
          </p:cNvSpPr>
          <p:nvPr>
            <p:ph sz="half" idx="2"/>
          </p:nvPr>
        </p:nvSpPr>
        <p:spPr>
          <a:prstGeom prst="rect">
            <a:avLst/>
          </a:prstGeom>
        </p:spPr>
        <p:txBody>
          <a:bodyPr>
            <a:normAutofit/>
          </a:bodyPr>
          <a:lstStyle/>
          <a:p>
            <a:pPr marL="457200" indent="-457200">
              <a:spcBef>
                <a:spcPts val="200"/>
              </a:spcBef>
            </a:pPr>
            <a:r>
              <a:rPr lang="en-US" sz="2400" dirty="0">
                <a:solidFill>
                  <a:schemeClr val="bg1"/>
                </a:solidFill>
              </a:rPr>
              <a:t>Mentors/Coaches</a:t>
            </a:r>
          </a:p>
          <a:p>
            <a:pPr marL="457200" indent="-457200">
              <a:spcBef>
                <a:spcPts val="200"/>
              </a:spcBef>
            </a:pPr>
            <a:r>
              <a:rPr lang="en-US" sz="2400" dirty="0">
                <a:solidFill>
                  <a:schemeClr val="bg1"/>
                </a:solidFill>
              </a:rPr>
              <a:t>Parent preparation</a:t>
            </a:r>
          </a:p>
          <a:p>
            <a:pPr marL="457200" indent="-457200">
              <a:spcBef>
                <a:spcPts val="200"/>
              </a:spcBef>
            </a:pPr>
            <a:r>
              <a:rPr lang="en-US" sz="2400" dirty="0">
                <a:solidFill>
                  <a:schemeClr val="bg1"/>
                </a:solidFill>
              </a:rPr>
              <a:t>Family gathering</a:t>
            </a:r>
          </a:p>
          <a:p>
            <a:pPr marL="457200" indent="-457200">
              <a:spcBef>
                <a:spcPts val="200"/>
              </a:spcBef>
            </a:pPr>
            <a:r>
              <a:rPr lang="en-US" sz="2400" dirty="0">
                <a:solidFill>
                  <a:schemeClr val="bg1"/>
                </a:solidFill>
              </a:rPr>
              <a:t>Ritual</a:t>
            </a:r>
          </a:p>
          <a:p>
            <a:pPr marL="457200" indent="-457200">
              <a:spcBef>
                <a:spcPts val="200"/>
              </a:spcBef>
            </a:pPr>
            <a:r>
              <a:rPr lang="en-US" sz="2400" dirty="0">
                <a:solidFill>
                  <a:schemeClr val="bg1"/>
                </a:solidFill>
              </a:rPr>
              <a:t>Intergenerational connection</a:t>
            </a:r>
          </a:p>
          <a:p>
            <a:pPr marL="457200" indent="-457200">
              <a:spcBef>
                <a:spcPts val="200"/>
              </a:spcBef>
            </a:pPr>
            <a:r>
              <a:rPr lang="en-US" sz="2400" dirty="0">
                <a:solidFill>
                  <a:schemeClr val="bg1"/>
                </a:solidFill>
              </a:rPr>
              <a:t>Celebration of Baptism</a:t>
            </a:r>
          </a:p>
          <a:p>
            <a:pPr marL="457200" indent="-457200">
              <a:spcBef>
                <a:spcPts val="200"/>
              </a:spcBef>
            </a:pPr>
            <a:r>
              <a:rPr lang="en-US" sz="2400" dirty="0">
                <a:solidFill>
                  <a:schemeClr val="bg1"/>
                </a:solidFill>
              </a:rPr>
              <a:t>Reunion</a:t>
            </a:r>
          </a:p>
          <a:p>
            <a:pPr marL="457200" indent="-457200">
              <a:spcBef>
                <a:spcPts val="200"/>
              </a:spcBef>
            </a:pPr>
            <a:r>
              <a:rPr lang="en-US" sz="2400" dirty="0">
                <a:solidFill>
                  <a:schemeClr val="bg1"/>
                </a:solidFill>
              </a:rPr>
              <a:t>Baptismal anniversaries </a:t>
            </a:r>
          </a:p>
        </p:txBody>
      </p:sp>
      <p:sp>
        <p:nvSpPr>
          <p:cNvPr id="6" name="Text Placeholder 5"/>
          <p:cNvSpPr>
            <a:spLocks noGrp="1"/>
          </p:cNvSpPr>
          <p:nvPr>
            <p:ph type="body" sz="quarter" idx="3"/>
          </p:nvPr>
        </p:nvSpPr>
        <p:spPr>
          <a:xfrm>
            <a:off x="4629150" y="1681163"/>
            <a:ext cx="3887391" cy="630237"/>
          </a:xfrm>
          <a:solidFill>
            <a:srgbClr val="C00000"/>
          </a:solidFill>
        </p:spPr>
        <p:txBody>
          <a:bodyPr>
            <a:normAutofit/>
          </a:bodyPr>
          <a:lstStyle/>
          <a:p>
            <a:pPr algn="ctr"/>
            <a:r>
              <a:rPr lang="en-US" sz="2800" b="1" dirty="0">
                <a:solidFill>
                  <a:srgbClr val="FFFFFF"/>
                </a:solidFill>
              </a:rPr>
              <a:t>Home</a:t>
            </a:r>
          </a:p>
        </p:txBody>
      </p:sp>
      <p:sp>
        <p:nvSpPr>
          <p:cNvPr id="7" name="Content Placeholder 6"/>
          <p:cNvSpPr>
            <a:spLocks noGrp="1"/>
          </p:cNvSpPr>
          <p:nvPr>
            <p:ph sz="quarter" idx="4"/>
          </p:nvPr>
        </p:nvSpPr>
        <p:spPr>
          <a:prstGeom prst="rect">
            <a:avLst/>
          </a:prstGeom>
        </p:spPr>
        <p:txBody>
          <a:bodyPr>
            <a:normAutofit/>
          </a:bodyPr>
          <a:lstStyle/>
          <a:p>
            <a:pPr marL="457200" indent="-457200">
              <a:spcBef>
                <a:spcPts val="200"/>
              </a:spcBef>
            </a:pPr>
            <a:r>
              <a:rPr lang="en-US" sz="2400" dirty="0">
                <a:solidFill>
                  <a:schemeClr val="bg1"/>
                </a:solidFill>
              </a:rPr>
              <a:t>Caring conversations and storytelling</a:t>
            </a:r>
          </a:p>
          <a:p>
            <a:pPr marL="457200" indent="-457200">
              <a:spcBef>
                <a:spcPts val="200"/>
              </a:spcBef>
            </a:pPr>
            <a:r>
              <a:rPr lang="en-US" sz="2400" dirty="0">
                <a:solidFill>
                  <a:schemeClr val="bg1"/>
                </a:solidFill>
              </a:rPr>
              <a:t>Celebrating rituals </a:t>
            </a:r>
          </a:p>
          <a:p>
            <a:pPr marL="457200" indent="-457200">
              <a:spcBef>
                <a:spcPts val="200"/>
              </a:spcBef>
            </a:pPr>
            <a:r>
              <a:rPr lang="en-US" sz="2400" dirty="0">
                <a:solidFill>
                  <a:schemeClr val="bg1"/>
                </a:solidFill>
              </a:rPr>
              <a:t>Learning</a:t>
            </a:r>
          </a:p>
          <a:p>
            <a:pPr marL="457200" indent="-457200">
              <a:spcBef>
                <a:spcPts val="200"/>
              </a:spcBef>
            </a:pPr>
            <a:r>
              <a:rPr lang="en-US" sz="2400" dirty="0">
                <a:solidFill>
                  <a:schemeClr val="bg1"/>
                </a:solidFill>
              </a:rPr>
              <a:t>Praying</a:t>
            </a:r>
          </a:p>
          <a:p>
            <a:pPr marL="457200" indent="-457200">
              <a:spcBef>
                <a:spcPts val="200"/>
              </a:spcBef>
            </a:pPr>
            <a:r>
              <a:rPr lang="en-US" sz="2400" dirty="0">
                <a:solidFill>
                  <a:schemeClr val="bg1"/>
                </a:solidFill>
              </a:rPr>
              <a:t>Reading the Bible</a:t>
            </a:r>
          </a:p>
          <a:p>
            <a:pPr marL="457200" indent="-457200">
              <a:spcBef>
                <a:spcPts val="200"/>
              </a:spcBef>
            </a:pPr>
            <a:r>
              <a:rPr lang="en-US" sz="2400" dirty="0">
                <a:solidFill>
                  <a:schemeClr val="bg1"/>
                </a:solidFill>
              </a:rPr>
              <a:t>Serving</a:t>
            </a:r>
          </a:p>
          <a:p>
            <a:pPr marL="457200" indent="-457200">
              <a:spcBef>
                <a:spcPts val="200"/>
              </a:spcBef>
            </a:pPr>
            <a:r>
              <a:rPr lang="en-US" sz="2400" dirty="0">
                <a:solidFill>
                  <a:schemeClr val="bg1"/>
                </a:solidFill>
              </a:rPr>
              <a:t>Worshipping together</a:t>
            </a:r>
          </a:p>
        </p:txBody>
      </p:sp>
    </p:spTree>
    <p:extLst>
      <p:ext uri="{BB962C8B-B14F-4D97-AF65-F5344CB8AC3E}">
        <p14:creationId xmlns:p14="http://schemas.microsoft.com/office/powerpoint/2010/main" val="5884519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927" y="533400"/>
            <a:ext cx="8629742" cy="990600"/>
          </a:xfrm>
        </p:spPr>
        <p:txBody>
          <a:bodyPr>
            <a:normAutofit/>
          </a:bodyPr>
          <a:lstStyle/>
          <a:p>
            <a:pPr algn="ctr"/>
            <a:r>
              <a:rPr lang="en-US" dirty="0">
                <a:solidFill>
                  <a:srgbClr val="FFFFFF"/>
                </a:solidFill>
              </a:rPr>
              <a:t>Flip the Model of Formation</a:t>
            </a:r>
          </a:p>
        </p:txBody>
      </p:sp>
      <p:graphicFrame>
        <p:nvGraphicFramePr>
          <p:cNvPr id="6" name="Diagram 5"/>
          <p:cNvGraphicFramePr/>
          <p:nvPr>
            <p:extLst>
              <p:ext uri="{D42A27DB-BD31-4B8C-83A1-F6EECF244321}">
                <p14:modId xmlns:p14="http://schemas.microsoft.com/office/powerpoint/2010/main" val="2590561002"/>
              </p:ext>
            </p:extLst>
          </p:nvPr>
        </p:nvGraphicFramePr>
        <p:xfrm>
          <a:off x="379926" y="1768511"/>
          <a:ext cx="8306874" cy="4223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7259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F6BD-4A91-8847-A864-7382602BCA8F}"/>
              </a:ext>
            </a:extLst>
          </p:cNvPr>
          <p:cNvSpPr>
            <a:spLocks noGrp="1"/>
          </p:cNvSpPr>
          <p:nvPr>
            <p:ph type="title"/>
          </p:nvPr>
        </p:nvSpPr>
        <p:spPr>
          <a:xfrm>
            <a:off x="352351" y="736648"/>
            <a:ext cx="4818439" cy="990600"/>
          </a:xfrm>
        </p:spPr>
        <p:txBody>
          <a:bodyPr>
            <a:normAutofit fontScale="90000"/>
          </a:bodyPr>
          <a:lstStyle/>
          <a:p>
            <a:r>
              <a:rPr lang="en-US" dirty="0">
                <a:solidFill>
                  <a:schemeClr val="bg1"/>
                </a:solidFill>
              </a:rPr>
              <a:t>#3. Celebrate </a:t>
            </a:r>
            <a:br>
              <a:rPr lang="en-US" dirty="0">
                <a:solidFill>
                  <a:schemeClr val="bg1"/>
                </a:solidFill>
              </a:rPr>
            </a:br>
            <a:r>
              <a:rPr lang="en-US" dirty="0">
                <a:solidFill>
                  <a:schemeClr val="bg1"/>
                </a:solidFill>
              </a:rPr>
              <a:t>the Seasons</a:t>
            </a:r>
          </a:p>
        </p:txBody>
      </p:sp>
      <p:sp>
        <p:nvSpPr>
          <p:cNvPr id="8" name="Content Placeholder 7">
            <a:extLst>
              <a:ext uri="{FF2B5EF4-FFF2-40B4-BE49-F238E27FC236}">
                <a16:creationId xmlns:a16="http://schemas.microsoft.com/office/drawing/2014/main" id="{DA0A10CE-1074-6941-BEE4-55E1E7E863E4}"/>
              </a:ext>
            </a:extLst>
          </p:cNvPr>
          <p:cNvSpPr>
            <a:spLocks noGrp="1"/>
          </p:cNvSpPr>
          <p:nvPr>
            <p:ph sz="half" idx="1"/>
          </p:nvPr>
        </p:nvSpPr>
        <p:spPr>
          <a:xfrm>
            <a:off x="352351" y="2102577"/>
            <a:ext cx="2509381" cy="4552223"/>
          </a:xfrm>
        </p:spPr>
        <p:txBody>
          <a:bodyPr>
            <a:normAutofit/>
          </a:bodyPr>
          <a:lstStyle/>
          <a:p>
            <a:pPr marL="457200" indent="-457200">
              <a:spcBef>
                <a:spcPts val="0"/>
              </a:spcBef>
              <a:buClr>
                <a:schemeClr val="accent2"/>
              </a:buClr>
              <a:buFont typeface="Wingdings" pitchFamily="2" charset="2"/>
              <a:buChar char="Ø"/>
            </a:pPr>
            <a:r>
              <a:rPr lang="en-US" sz="2000" dirty="0">
                <a:solidFill>
                  <a:schemeClr val="bg1"/>
                </a:solidFill>
              </a:rPr>
              <a:t>Identify a monthly seasonal event (church year or calendar year) and developing a webpage for each season </a:t>
            </a:r>
          </a:p>
          <a:p>
            <a:pPr marL="457200" indent="-457200">
              <a:spcBef>
                <a:spcPts val="0"/>
              </a:spcBef>
              <a:buClr>
                <a:schemeClr val="accent2"/>
              </a:buClr>
              <a:buFont typeface="Wingdings" pitchFamily="2" charset="2"/>
              <a:buChar char="Ø"/>
            </a:pPr>
            <a:r>
              <a:rPr lang="en-US" sz="2000" dirty="0">
                <a:solidFill>
                  <a:schemeClr val="bg1"/>
                </a:solidFill>
              </a:rPr>
              <a:t>Organize a seasonal family festival / gathering (virtual or physical) to support the seasonal plan.</a:t>
            </a:r>
          </a:p>
        </p:txBody>
      </p:sp>
      <p:sp>
        <p:nvSpPr>
          <p:cNvPr id="7" name="Content Placeholder 6">
            <a:extLst>
              <a:ext uri="{FF2B5EF4-FFF2-40B4-BE49-F238E27FC236}">
                <a16:creationId xmlns:a16="http://schemas.microsoft.com/office/drawing/2014/main" id="{3463C41D-92FB-9143-8291-D948544A913B}"/>
              </a:ext>
            </a:extLst>
          </p:cNvPr>
          <p:cNvSpPr>
            <a:spLocks noGrp="1"/>
          </p:cNvSpPr>
          <p:nvPr>
            <p:ph sz="half" idx="2"/>
          </p:nvPr>
        </p:nvSpPr>
        <p:spPr>
          <a:xfrm>
            <a:off x="3572541" y="2554460"/>
            <a:ext cx="5369441" cy="4100340"/>
          </a:xfrm>
        </p:spPr>
        <p:txBody>
          <a:bodyPr>
            <a:noAutofit/>
          </a:bodyPr>
          <a:lstStyle/>
          <a:p>
            <a:pPr marL="0" lvl="0" indent="-457200">
              <a:spcBef>
                <a:spcPts val="0"/>
              </a:spcBef>
              <a:buNone/>
            </a:pPr>
            <a:r>
              <a:rPr lang="en-US" sz="2000" dirty="0">
                <a:solidFill>
                  <a:schemeClr val="bg1"/>
                </a:solidFill>
              </a:rPr>
              <a:t>Jan: 	ML King Jr. (justice and peace, serving)</a:t>
            </a:r>
          </a:p>
          <a:p>
            <a:pPr marL="0" lvl="0" indent="-457200">
              <a:spcBef>
                <a:spcPts val="0"/>
              </a:spcBef>
              <a:buNone/>
            </a:pPr>
            <a:r>
              <a:rPr lang="en-US" sz="2000" dirty="0">
                <a:solidFill>
                  <a:schemeClr val="bg1"/>
                </a:solidFill>
              </a:rPr>
              <a:t>Feb: 	Valentine’s Day (loving)</a:t>
            </a:r>
          </a:p>
          <a:p>
            <a:pPr marL="0" lvl="0" indent="-457200">
              <a:spcBef>
                <a:spcPts val="0"/>
              </a:spcBef>
              <a:buNone/>
            </a:pPr>
            <a:r>
              <a:rPr lang="en-US" sz="2000" dirty="0">
                <a:solidFill>
                  <a:schemeClr val="bg1"/>
                </a:solidFill>
              </a:rPr>
              <a:t>March: 	Lent (praying, fasting, almsgiving)</a:t>
            </a:r>
          </a:p>
          <a:p>
            <a:pPr marL="0" lvl="0" indent="-457200">
              <a:spcBef>
                <a:spcPts val="0"/>
              </a:spcBef>
              <a:buNone/>
            </a:pPr>
            <a:r>
              <a:rPr lang="en-US" sz="2000" dirty="0">
                <a:solidFill>
                  <a:schemeClr val="bg1"/>
                </a:solidFill>
              </a:rPr>
              <a:t>April: 	Earth Day (caring for creation)</a:t>
            </a:r>
          </a:p>
          <a:p>
            <a:pPr marL="0" lvl="0" indent="-457200">
              <a:spcBef>
                <a:spcPts val="0"/>
              </a:spcBef>
              <a:buNone/>
            </a:pPr>
            <a:r>
              <a:rPr lang="en-US" sz="2000" dirty="0">
                <a:solidFill>
                  <a:schemeClr val="bg1"/>
                </a:solidFill>
              </a:rPr>
              <a:t>May: 	Mother’s Day (honor parents, love, care)</a:t>
            </a:r>
          </a:p>
          <a:p>
            <a:pPr marL="0" lvl="0" indent="-457200">
              <a:spcBef>
                <a:spcPts val="0"/>
              </a:spcBef>
              <a:buNone/>
            </a:pPr>
            <a:r>
              <a:rPr lang="en-US" sz="2000" dirty="0">
                <a:solidFill>
                  <a:schemeClr val="bg1"/>
                </a:solidFill>
              </a:rPr>
              <a:t>June: 	Father’s Day (honor parents, love, care)</a:t>
            </a:r>
          </a:p>
          <a:p>
            <a:pPr marL="0" lvl="0" indent="-457200">
              <a:spcBef>
                <a:spcPts val="0"/>
              </a:spcBef>
              <a:buNone/>
            </a:pPr>
            <a:r>
              <a:rPr lang="en-US" sz="2000" dirty="0">
                <a:solidFill>
                  <a:schemeClr val="bg1"/>
                </a:solidFill>
              </a:rPr>
              <a:t>July: 	Independence Day (freedom)</a:t>
            </a:r>
          </a:p>
          <a:p>
            <a:pPr marL="0" lvl="0" indent="-457200">
              <a:spcBef>
                <a:spcPts val="0"/>
              </a:spcBef>
              <a:buNone/>
            </a:pPr>
            <a:r>
              <a:rPr lang="en-US" sz="2000" dirty="0">
                <a:solidFill>
                  <a:schemeClr val="bg1"/>
                </a:solidFill>
              </a:rPr>
              <a:t>August: 	Back to school (new beginnings)</a:t>
            </a:r>
          </a:p>
          <a:p>
            <a:pPr marL="0" lvl="0" indent="-457200">
              <a:spcBef>
                <a:spcPts val="0"/>
              </a:spcBef>
              <a:buNone/>
            </a:pPr>
            <a:r>
              <a:rPr lang="en-US" sz="2000" dirty="0">
                <a:solidFill>
                  <a:schemeClr val="bg1"/>
                </a:solidFill>
              </a:rPr>
              <a:t>Sept: 	Fall Harvest (grateful, generosity)</a:t>
            </a:r>
          </a:p>
          <a:p>
            <a:pPr marL="0" lvl="0" indent="-457200">
              <a:spcBef>
                <a:spcPts val="0"/>
              </a:spcBef>
              <a:buNone/>
            </a:pPr>
            <a:r>
              <a:rPr lang="en-US" sz="2000" dirty="0">
                <a:solidFill>
                  <a:schemeClr val="bg1"/>
                </a:solidFill>
              </a:rPr>
              <a:t>Oct: 	St. Francis (care for creation and animals)</a:t>
            </a:r>
          </a:p>
          <a:p>
            <a:pPr marL="0" lvl="0" indent="-457200">
              <a:spcBef>
                <a:spcPts val="0"/>
              </a:spcBef>
              <a:buNone/>
            </a:pPr>
            <a:r>
              <a:rPr lang="en-US" sz="2000" dirty="0">
                <a:solidFill>
                  <a:schemeClr val="bg1"/>
                </a:solidFill>
              </a:rPr>
              <a:t>Nov: 	Thanksgiving (grateful, generous)</a:t>
            </a:r>
          </a:p>
          <a:p>
            <a:pPr marL="0" lvl="0" indent="-457200">
              <a:spcBef>
                <a:spcPts val="0"/>
              </a:spcBef>
              <a:buNone/>
            </a:pPr>
            <a:r>
              <a:rPr lang="en-US" sz="2000" dirty="0">
                <a:solidFill>
                  <a:schemeClr val="bg1"/>
                </a:solidFill>
              </a:rPr>
              <a:t>Dec: 	Advent and Christmas</a:t>
            </a:r>
          </a:p>
        </p:txBody>
      </p:sp>
      <p:pic>
        <p:nvPicPr>
          <p:cNvPr id="6" name="Picture 5" descr="A screenshot of a cell phone&#10;&#10;Description automatically generated">
            <a:extLst>
              <a:ext uri="{FF2B5EF4-FFF2-40B4-BE49-F238E27FC236}">
                <a16:creationId xmlns:a16="http://schemas.microsoft.com/office/drawing/2014/main" id="{7070BF08-F15E-F64A-A3CC-68ECAD0E2853}"/>
              </a:ext>
            </a:extLst>
          </p:cNvPr>
          <p:cNvPicPr>
            <a:picLocks noChangeAspect="1"/>
          </p:cNvPicPr>
          <p:nvPr/>
        </p:nvPicPr>
        <p:blipFill>
          <a:blip r:embed="rId2"/>
          <a:stretch>
            <a:fillRect/>
          </a:stretch>
        </p:blipFill>
        <p:spPr>
          <a:xfrm flipV="1">
            <a:off x="4572000" y="422120"/>
            <a:ext cx="4130621" cy="1718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182810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20C0356-0E4B-5344-8A68-F28F793771C3}"/>
              </a:ext>
            </a:extLst>
          </p:cNvPr>
          <p:cNvSpPr>
            <a:spLocks noGrp="1"/>
          </p:cNvSpPr>
          <p:nvPr>
            <p:ph type="title"/>
          </p:nvPr>
        </p:nvSpPr>
        <p:spPr>
          <a:xfrm>
            <a:off x="501777" y="365125"/>
            <a:ext cx="8140446" cy="1325563"/>
          </a:xfrm>
        </p:spPr>
        <p:txBody>
          <a:bodyPr>
            <a:normAutofit/>
          </a:bodyPr>
          <a:lstStyle/>
          <a:p>
            <a:pPr algn="ctr"/>
            <a:r>
              <a:rPr lang="en-US" sz="3800" dirty="0">
                <a:solidFill>
                  <a:schemeClr val="bg1"/>
                </a:solidFill>
              </a:rPr>
              <a:t>#4. Connect Sunday Mass to the Home</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28650" y="2019976"/>
            <a:ext cx="7886700" cy="4454610"/>
          </a:xfrm>
        </p:spPr>
        <p:txBody>
          <a:bodyPr>
            <a:normAutofit fontScale="92500" lnSpcReduction="20000"/>
          </a:bodyPr>
          <a:lstStyle/>
          <a:p>
            <a:pPr marL="0" lvl="0" indent="0">
              <a:lnSpc>
                <a:spcPct val="110000"/>
              </a:lnSpc>
              <a:buNone/>
            </a:pPr>
            <a:r>
              <a:rPr lang="en-US" dirty="0">
                <a:solidFill>
                  <a:schemeClr val="bg1"/>
                </a:solidFill>
              </a:rPr>
              <a:t>Weekly Lectionary-Based Playlist on the Website</a:t>
            </a:r>
          </a:p>
          <a:p>
            <a:pPr lvl="1" indent="-457200">
              <a:lnSpc>
                <a:spcPct val="110000"/>
              </a:lnSpc>
              <a:buClr>
                <a:schemeClr val="accent2"/>
              </a:buClr>
              <a:buFont typeface="Wingdings" pitchFamily="2" charset="2"/>
              <a:buChar char="ü"/>
            </a:pPr>
            <a:r>
              <a:rPr lang="en-US" sz="2800" dirty="0">
                <a:solidFill>
                  <a:schemeClr val="bg1"/>
                </a:solidFill>
              </a:rPr>
              <a:t>family conversation questions</a:t>
            </a:r>
          </a:p>
          <a:p>
            <a:pPr lvl="1" indent="-457200">
              <a:lnSpc>
                <a:spcPct val="110000"/>
              </a:lnSpc>
              <a:buClr>
                <a:schemeClr val="accent2"/>
              </a:buClr>
              <a:buFont typeface="Wingdings" pitchFamily="2" charset="2"/>
              <a:buChar char="ü"/>
            </a:pPr>
            <a:r>
              <a:rPr lang="en-US" sz="2800" dirty="0">
                <a:solidFill>
                  <a:schemeClr val="bg1"/>
                </a:solidFill>
              </a:rPr>
              <a:t>weekly table ritual</a:t>
            </a:r>
          </a:p>
          <a:p>
            <a:pPr lvl="1" indent="-457200">
              <a:lnSpc>
                <a:spcPct val="110000"/>
              </a:lnSpc>
              <a:buClr>
                <a:schemeClr val="accent2"/>
              </a:buClr>
              <a:buFont typeface="Wingdings" pitchFamily="2" charset="2"/>
              <a:buChar char="ü"/>
            </a:pPr>
            <a:r>
              <a:rPr lang="en-US" sz="2800" dirty="0">
                <a:solidFill>
                  <a:schemeClr val="bg1"/>
                </a:solidFill>
              </a:rPr>
              <a:t>podcast or video of the sermon with a study guide for the parents, </a:t>
            </a:r>
          </a:p>
          <a:p>
            <a:pPr lvl="1" indent="-457200">
              <a:lnSpc>
                <a:spcPct val="110000"/>
              </a:lnSpc>
              <a:buClr>
                <a:schemeClr val="accent2"/>
              </a:buClr>
              <a:buFont typeface="Wingdings" pitchFamily="2" charset="2"/>
              <a:buChar char="ü"/>
            </a:pPr>
            <a:r>
              <a:rPr lang="en-US" sz="2800" dirty="0">
                <a:solidFill>
                  <a:schemeClr val="bg1"/>
                </a:solidFill>
              </a:rPr>
              <a:t>children’s creative Bible activities</a:t>
            </a:r>
          </a:p>
          <a:p>
            <a:pPr lvl="1" indent="-457200">
              <a:lnSpc>
                <a:spcPct val="110000"/>
              </a:lnSpc>
              <a:buClr>
                <a:schemeClr val="accent2"/>
              </a:buClr>
              <a:buFont typeface="Wingdings" pitchFamily="2" charset="2"/>
              <a:buChar char="ü"/>
            </a:pPr>
            <a:r>
              <a:rPr lang="en-US" sz="2800" dirty="0">
                <a:solidFill>
                  <a:schemeClr val="bg1"/>
                </a:solidFill>
              </a:rPr>
              <a:t>storybooks</a:t>
            </a:r>
          </a:p>
          <a:p>
            <a:pPr lvl="1" indent="-457200">
              <a:lnSpc>
                <a:spcPct val="110000"/>
              </a:lnSpc>
              <a:buClr>
                <a:schemeClr val="accent2"/>
              </a:buClr>
              <a:buFont typeface="Wingdings" pitchFamily="2" charset="2"/>
              <a:buChar char="ü"/>
            </a:pPr>
            <a:r>
              <a:rPr lang="en-US" sz="2800" dirty="0">
                <a:solidFill>
                  <a:schemeClr val="bg1"/>
                </a:solidFill>
              </a:rPr>
              <a:t>videos presenting the Bible story</a:t>
            </a:r>
          </a:p>
          <a:p>
            <a:pPr lvl="1" indent="-457200">
              <a:lnSpc>
                <a:spcPct val="110000"/>
              </a:lnSpc>
              <a:buClr>
                <a:schemeClr val="accent2"/>
              </a:buClr>
              <a:buFont typeface="Wingdings" pitchFamily="2" charset="2"/>
              <a:buChar char="ü"/>
            </a:pPr>
            <a:r>
              <a:rPr lang="en-US" sz="2800" dirty="0">
                <a:solidFill>
                  <a:schemeClr val="bg1"/>
                </a:solidFill>
              </a:rPr>
              <a:t>daily prayer</a:t>
            </a:r>
          </a:p>
          <a:p>
            <a:pPr lvl="1" indent="-457200">
              <a:lnSpc>
                <a:spcPct val="110000"/>
              </a:lnSpc>
              <a:buClr>
                <a:schemeClr val="accent2"/>
              </a:buClr>
              <a:buFont typeface="Wingdings" pitchFamily="2" charset="2"/>
              <a:buChar char="ü"/>
            </a:pPr>
            <a:r>
              <a:rPr lang="en-US" sz="2800" dirty="0">
                <a:solidFill>
                  <a:schemeClr val="bg1"/>
                </a:solidFill>
              </a:rPr>
              <a:t>weekly family devotion</a:t>
            </a:r>
          </a:p>
        </p:txBody>
      </p:sp>
    </p:spTree>
    <p:extLst>
      <p:ext uri="{BB962C8B-B14F-4D97-AF65-F5344CB8AC3E}">
        <p14:creationId xmlns:p14="http://schemas.microsoft.com/office/powerpoint/2010/main" val="13521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303184" y="368324"/>
            <a:ext cx="8499853" cy="1325563"/>
          </a:xfrm>
        </p:spPr>
        <p:txBody>
          <a:bodyPr>
            <a:normAutofit/>
          </a:bodyPr>
          <a:lstStyle/>
          <a:p>
            <a:pPr algn="ctr"/>
            <a:r>
              <a:rPr lang="en-US" sz="4400" i="1" dirty="0">
                <a:solidFill>
                  <a:schemeClr val="bg1"/>
                </a:solidFill>
              </a:rPr>
              <a:t>A Three-Decade View</a:t>
            </a: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4">
            <a:extLst>
              <a:ext uri="{FF2B5EF4-FFF2-40B4-BE49-F238E27FC236}">
                <a16:creationId xmlns:a16="http://schemas.microsoft.com/office/drawing/2014/main" id="{E22DF780-66D2-6F41-8A13-1D22C0DDA780}"/>
              </a:ext>
            </a:extLst>
          </p:cNvPr>
          <p:cNvGraphicFramePr>
            <a:graphicFrameLocks noGrp="1"/>
          </p:cNvGraphicFramePr>
          <p:nvPr>
            <p:ph idx="1"/>
            <p:extLst>
              <p:ext uri="{D42A27DB-BD31-4B8C-83A1-F6EECF244321}">
                <p14:modId xmlns:p14="http://schemas.microsoft.com/office/powerpoint/2010/main" val="1228598077"/>
              </p:ext>
            </p:extLst>
          </p:nvPr>
        </p:nvGraphicFramePr>
        <p:xfrm>
          <a:off x="762223" y="2062211"/>
          <a:ext cx="7617268" cy="3932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37172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933B21-3AC9-3444-A0FF-057592FA3731}"/>
              </a:ext>
            </a:extLst>
          </p:cNvPr>
          <p:cNvPicPr>
            <a:picLocks noChangeAspect="1"/>
          </p:cNvPicPr>
          <p:nvPr/>
        </p:nvPicPr>
        <p:blipFill>
          <a:blip r:embed="rId2"/>
          <a:srcRect/>
          <a:stretch/>
        </p:blipFill>
        <p:spPr>
          <a:xfrm>
            <a:off x="375131" y="185965"/>
            <a:ext cx="8393737" cy="6486070"/>
          </a:xfrm>
          <a:prstGeom prst="rect">
            <a:avLst/>
          </a:prstGeom>
        </p:spPr>
      </p:pic>
    </p:spTree>
    <p:extLst>
      <p:ext uri="{BB962C8B-B14F-4D97-AF65-F5344CB8AC3E}">
        <p14:creationId xmlns:p14="http://schemas.microsoft.com/office/powerpoint/2010/main" val="26829578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chor="ctr">
            <a:normAutofit/>
          </a:bodyPr>
          <a:lstStyle/>
          <a:p>
            <a:pPr algn="ctr"/>
            <a:r>
              <a:rPr lang="en-US" dirty="0">
                <a:solidFill>
                  <a:schemeClr val="bg1"/>
                </a:solidFill>
              </a:rPr>
              <a:t>#5. Parent Education &amp; Formation </a:t>
            </a:r>
          </a:p>
        </p:txBody>
      </p:sp>
      <p:graphicFrame>
        <p:nvGraphicFramePr>
          <p:cNvPr id="5" name="Content Placeholder 2">
            <a:extLst>
              <a:ext uri="{FF2B5EF4-FFF2-40B4-BE49-F238E27FC236}">
                <a16:creationId xmlns:a16="http://schemas.microsoft.com/office/drawing/2014/main" id="{40FC85E1-CB03-4005-8177-298A8F501CFF}"/>
              </a:ext>
            </a:extLst>
          </p:cNvPr>
          <p:cNvGraphicFramePr>
            <a:graphicFrameLocks noGrp="1"/>
          </p:cNvGraphicFramePr>
          <p:nvPr>
            <p:ph idx="1"/>
            <p:extLst>
              <p:ext uri="{D42A27DB-BD31-4B8C-83A1-F6EECF244321}">
                <p14:modId xmlns:p14="http://schemas.microsoft.com/office/powerpoint/2010/main" val="3539992804"/>
              </p:ext>
            </p:extLst>
          </p:nvPr>
        </p:nvGraphicFramePr>
        <p:xfrm>
          <a:off x="457200" y="1371600"/>
          <a:ext cx="8229600" cy="535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786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303184" y="368324"/>
            <a:ext cx="8499853" cy="1325563"/>
          </a:xfrm>
        </p:spPr>
        <p:txBody>
          <a:bodyPr>
            <a:normAutofit/>
          </a:bodyPr>
          <a:lstStyle/>
          <a:p>
            <a:pPr algn="ctr"/>
            <a:r>
              <a:rPr lang="en-US" dirty="0">
                <a:solidFill>
                  <a:schemeClr val="bg1"/>
                </a:solidFill>
              </a:rPr>
              <a:t>Adolescence: Faith Unbundled</a:t>
            </a:r>
            <a:br>
              <a:rPr lang="en-US" dirty="0">
                <a:solidFill>
                  <a:schemeClr val="bg1"/>
                </a:solidFill>
              </a:rPr>
            </a:br>
            <a:r>
              <a:rPr lang="en-US" sz="2000" i="1" dirty="0">
                <a:solidFill>
                  <a:schemeClr val="bg1"/>
                </a:solidFill>
                <a:effectLst/>
                <a:ea typeface="Calibri" panose="020F0502020204030204" pitchFamily="34" charset="0"/>
                <a:cs typeface="Times New Roman" panose="02020603050405020304" pitchFamily="18" charset="0"/>
              </a:rPr>
              <a:t>The State of Religion and Young People 2021</a:t>
            </a:r>
            <a:r>
              <a:rPr lang="en-US" sz="2000" i="1" dirty="0">
                <a:solidFill>
                  <a:schemeClr val="bg1"/>
                </a:solidFill>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Springtide Research Institute</a:t>
            </a:r>
            <a:endParaRPr lang="en-US" sz="2000"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377C011-4145-F579-1578-B67C19002A3E}"/>
              </a:ext>
            </a:extLst>
          </p:cNvPr>
          <p:cNvSpPr>
            <a:spLocks noGrp="1"/>
          </p:cNvSpPr>
          <p:nvPr>
            <p:ph idx="1"/>
          </p:nvPr>
        </p:nvSpPr>
        <p:spPr>
          <a:xfrm>
            <a:off x="628650" y="1956817"/>
            <a:ext cx="7886700" cy="4532860"/>
          </a:xfrm>
        </p:spPr>
        <p:txBody>
          <a:bodyPr>
            <a:normAutofit fontScale="85000" lnSpcReduction="20000"/>
          </a:bodyPr>
          <a:lstStyle/>
          <a:p>
            <a:pPr marL="0" marR="0" indent="0">
              <a:spcBef>
                <a:spcPts val="0"/>
              </a:spcBef>
              <a:spcAft>
                <a:spcPts val="0"/>
              </a:spcAft>
              <a:buNone/>
            </a:pPr>
            <a:r>
              <a:rPr lang="en-US" sz="2800" dirty="0">
                <a:solidFill>
                  <a:schemeClr val="bg1"/>
                </a:solidFill>
                <a:effectLst/>
                <a:ea typeface="Calibri" panose="020F0502020204030204" pitchFamily="34" charset="0"/>
                <a:cs typeface="Times New Roman" panose="02020603050405020304" pitchFamily="18" charset="0"/>
              </a:rPr>
              <a:t>Young people are not turning to religious leaders, communities, practices, or beliefs in times of uncertainty or difficulty, though the majority of young people nonetheless identify as religious or spiritual. </a:t>
            </a:r>
          </a:p>
          <a:p>
            <a:pPr marL="0" marR="0" indent="0">
              <a:spcBef>
                <a:spcPts val="0"/>
              </a:spcBef>
              <a:spcAft>
                <a:spcPts val="0"/>
              </a:spcAft>
              <a:buNone/>
            </a:pPr>
            <a:r>
              <a:rPr lang="en-US" sz="2800" dirty="0">
                <a:solidFill>
                  <a:schemeClr val="bg1"/>
                </a:solidFill>
                <a:effectLst/>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800" dirty="0">
                <a:solidFill>
                  <a:schemeClr val="bg1"/>
                </a:solidFill>
                <a:effectLst/>
                <a:ea typeface="Calibri" panose="020F0502020204030204" pitchFamily="34" charset="0"/>
                <a:cs typeface="Times New Roman" panose="02020603050405020304" pitchFamily="18" charset="0"/>
              </a:rPr>
              <a:t>Young people who identify as “religious” don’t necessarily participate in religion in the traditional sense. The majority are not accepting the whole “bundle” of rituals, practices, and beliefs that religious institutions offer. </a:t>
            </a:r>
          </a:p>
          <a:p>
            <a:pPr marL="0" marR="0" indent="0">
              <a:spcBef>
                <a:spcPts val="0"/>
              </a:spcBef>
              <a:spcAft>
                <a:spcPts val="0"/>
              </a:spcAft>
              <a:buNone/>
            </a:pPr>
            <a:r>
              <a:rPr lang="en-US" sz="2800" dirty="0">
                <a:solidFill>
                  <a:schemeClr val="bg1"/>
                </a:solidFill>
                <a:effectLst/>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800" dirty="0">
                <a:solidFill>
                  <a:schemeClr val="bg1"/>
                </a:solidFill>
                <a:effectLst/>
                <a:ea typeface="Calibri" panose="020F0502020204030204" pitchFamily="34" charset="0"/>
                <a:cs typeface="Times New Roman" panose="02020603050405020304" pitchFamily="18" charset="0"/>
              </a:rPr>
              <a:t>Faith, or “being religious,” among the youngest generations is more “unbundled and worth a close look, especially because our data show that young people who identify as “religious” also report that in almost every facet of their lives they are flourishing more than young people who identify as “not religious.”</a:t>
            </a:r>
            <a:endParaRPr lang="en-US" sz="2800" dirty="0">
              <a:solidFill>
                <a:schemeClr val="bg1"/>
              </a:solidFill>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800" dirty="0">
              <a:solidFill>
                <a:schemeClr val="bg1"/>
              </a:solidFill>
              <a:effectLs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800" dirty="0">
              <a:solidFill>
                <a:schemeClr val="bg1"/>
              </a:solidFill>
              <a:effectLst/>
              <a:ea typeface="Calibri" panose="020F0502020204030204" pitchFamily="34" charset="0"/>
              <a:cs typeface="Times New Roman" panose="02020603050405020304" pitchFamily="18" charset="0"/>
            </a:endParaRPr>
          </a:p>
          <a:p>
            <a:pPr marL="514350" indent="-514350">
              <a:buFont typeface="+mj-lt"/>
              <a:buAutoNum type="arabicPeriod"/>
            </a:pPr>
            <a:endParaRPr lang="en-US" dirty="0">
              <a:solidFill>
                <a:schemeClr val="bg1"/>
              </a:solidFill>
            </a:endParaRPr>
          </a:p>
        </p:txBody>
      </p:sp>
    </p:spTree>
    <p:extLst>
      <p:ext uri="{BB962C8B-B14F-4D97-AF65-F5344CB8AC3E}">
        <p14:creationId xmlns:p14="http://schemas.microsoft.com/office/powerpoint/2010/main" val="41413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303184" y="368324"/>
            <a:ext cx="8499853" cy="1325563"/>
          </a:xfrm>
        </p:spPr>
        <p:txBody>
          <a:bodyPr>
            <a:normAutofit/>
          </a:bodyPr>
          <a:lstStyle/>
          <a:p>
            <a:pPr algn="ctr"/>
            <a:r>
              <a:rPr lang="en-US" dirty="0">
                <a:solidFill>
                  <a:schemeClr val="bg1"/>
                </a:solidFill>
              </a:rPr>
              <a:t>Adolescence: Faith Unbundled</a:t>
            </a:r>
            <a:br>
              <a:rPr lang="en-US" dirty="0">
                <a:solidFill>
                  <a:schemeClr val="bg1"/>
                </a:solidFill>
              </a:rPr>
            </a:br>
            <a:r>
              <a:rPr lang="en-US" sz="2000" i="1" dirty="0">
                <a:solidFill>
                  <a:schemeClr val="bg1"/>
                </a:solidFill>
                <a:effectLst/>
                <a:ea typeface="Calibri" panose="020F0502020204030204" pitchFamily="34" charset="0"/>
                <a:cs typeface="Times New Roman" panose="02020603050405020304" pitchFamily="18" charset="0"/>
              </a:rPr>
              <a:t>The State of Religion and Young People 2021</a:t>
            </a:r>
            <a:r>
              <a:rPr lang="en-US" sz="2000" i="1" dirty="0">
                <a:solidFill>
                  <a:schemeClr val="bg1"/>
                </a:solidFill>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Springtide Research Institute</a:t>
            </a:r>
            <a:endParaRPr lang="en-US" sz="2000"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377C011-4145-F579-1578-B67C19002A3E}"/>
              </a:ext>
            </a:extLst>
          </p:cNvPr>
          <p:cNvSpPr>
            <a:spLocks noGrp="1"/>
          </p:cNvSpPr>
          <p:nvPr>
            <p:ph idx="1"/>
          </p:nvPr>
        </p:nvSpPr>
        <p:spPr>
          <a:xfrm>
            <a:off x="628650" y="1956817"/>
            <a:ext cx="7886700" cy="4532860"/>
          </a:xfrm>
        </p:spPr>
        <p:txBody>
          <a:bodyPr>
            <a:normAutofit fontScale="92500" lnSpcReduction="10000"/>
          </a:bodyPr>
          <a:lstStyle/>
          <a:p>
            <a:pPr marL="0" marR="0" indent="0">
              <a:spcBef>
                <a:spcPts val="0"/>
              </a:spcBef>
              <a:spcAft>
                <a:spcPts val="0"/>
              </a:spcAft>
              <a:buNone/>
            </a:pPr>
            <a:r>
              <a:rPr lang="en-US" sz="2400" dirty="0">
                <a:solidFill>
                  <a:schemeClr val="bg1"/>
                </a:solidFill>
                <a:effectLst/>
                <a:ea typeface="Calibri" panose="020F0502020204030204" pitchFamily="34" charset="0"/>
                <a:cs typeface="Times New Roman" panose="02020603050405020304" pitchFamily="18" charset="0"/>
              </a:rPr>
              <a:t>When we describe faith as unbundled, we mean that religious young people are not relying on a single religious tradition or organization to form and inform their beliefs and practices. Instead they mix together things from various traditions, religious and otherwise. </a:t>
            </a:r>
          </a:p>
          <a:p>
            <a:pPr marL="0" marR="0" indent="0">
              <a:spcBef>
                <a:spcPts val="0"/>
              </a:spcBef>
              <a:spcAft>
                <a:spcPts val="0"/>
              </a:spcAft>
              <a:buNone/>
            </a:pPr>
            <a:r>
              <a:rPr lang="en-US" sz="2400" dirty="0">
                <a:solidFill>
                  <a:schemeClr val="bg1"/>
                </a:solidFill>
                <a:effectLst/>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i="1" dirty="0">
                <a:solidFill>
                  <a:schemeClr val="bg1"/>
                </a:solidFill>
                <a:effectLst/>
                <a:ea typeface="Calibri" panose="020F0502020204030204" pitchFamily="34" charset="0"/>
                <a:cs typeface="Times New Roman" panose="02020603050405020304" pitchFamily="18" charset="0"/>
              </a:rPr>
              <a:t>Faith Unbundled is a term that describes the way young people increasingly construct their faith by combining elements such as beliefs, identity, practices, and community from a variety of religious and non-religious sources, rather than receiving all these things from a single, intact system, or tradition. </a:t>
            </a:r>
            <a:endParaRPr lang="en-US" sz="2400" dirty="0">
              <a:solidFill>
                <a:schemeClr val="bg1"/>
              </a:solidFill>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solidFill>
                  <a:schemeClr val="bg1"/>
                </a:solidFill>
                <a:effectLst/>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dirty="0">
                <a:solidFill>
                  <a:schemeClr val="bg1"/>
                </a:solidFill>
                <a:effectLst/>
                <a:ea typeface="Calibri" panose="020F0502020204030204" pitchFamily="34" charset="0"/>
                <a:cs typeface="Times New Roman" panose="02020603050405020304" pitchFamily="18" charset="0"/>
              </a:rPr>
              <a:t>Young people with unbundled faith will partake in religion, including practices, beliefs, and communities to the degree that suits them, with no formal or permanent commitment.</a:t>
            </a:r>
            <a:endParaRPr lang="en-US" sz="2400" dirty="0">
              <a:solidFill>
                <a:schemeClr val="bg1"/>
              </a:solidFill>
            </a:endParaRPr>
          </a:p>
        </p:txBody>
      </p:sp>
    </p:spTree>
    <p:extLst>
      <p:ext uri="{BB962C8B-B14F-4D97-AF65-F5344CB8AC3E}">
        <p14:creationId xmlns:p14="http://schemas.microsoft.com/office/powerpoint/2010/main" val="20129752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20162</TotalTime>
  <Words>4720</Words>
  <Application>Microsoft Macintosh PowerPoint</Application>
  <PresentationFormat>On-screen Show (4:3)</PresentationFormat>
  <Paragraphs>606</Paragraphs>
  <Slides>71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Candara</vt:lpstr>
      <vt:lpstr>System Font Regular</vt:lpstr>
      <vt:lpstr>Times New Roman</vt:lpstr>
      <vt:lpstr>Wingdings</vt:lpstr>
      <vt:lpstr>Office Theme</vt:lpstr>
      <vt:lpstr>Shaping the Future of  Faith Formation</vt:lpstr>
      <vt:lpstr>Shaping the Future of Faith Formation</vt:lpstr>
      <vt:lpstr>Part One Context for Faith Formation</vt:lpstr>
      <vt:lpstr>Social-Culture Change – Big Picture  (Charles Taylor, Secular Age)</vt:lpstr>
      <vt:lpstr>Changing Context for Faith Formation </vt:lpstr>
      <vt:lpstr>Changing Religious Practice</vt:lpstr>
      <vt:lpstr>A Three-Decade View</vt:lpstr>
      <vt:lpstr>Adolescence: Faith Unbundled The State of Religion and Young People 2021. Springtide Research Institute</vt:lpstr>
      <vt:lpstr>Adolescence: Faith Unbundled The State of Religion and Young People 2021. Springtide Research Institute</vt:lpstr>
      <vt:lpstr>Adolescence: Faith Unbundled The State of Religion and Young People 2021. Springtide Research Institute</vt:lpstr>
      <vt:lpstr>Adolescence: Faith Unbundling The State of Religion and Young People 2021. Springtide Research Institute</vt:lpstr>
      <vt:lpstr>A Three-Decade View</vt:lpstr>
      <vt:lpstr>Part Two Features of Faith Formation</vt:lpstr>
      <vt:lpstr>Holistic Faith the  Christian faith as a way of life</vt:lpstr>
      <vt:lpstr>Holistic Formation</vt:lpstr>
      <vt:lpstr>Essential Environments </vt:lpstr>
      <vt:lpstr>PowerPoint Presentation</vt:lpstr>
      <vt:lpstr>Maturing in Faith Goals</vt:lpstr>
      <vt:lpstr>Maturing in Faith Goals</vt:lpstr>
      <vt:lpstr>Goal-Centered Faith Formation</vt:lpstr>
      <vt:lpstr>Part Three Suggestions for Practice</vt:lpstr>
      <vt:lpstr>Continuous &amp; Seamless</vt:lpstr>
      <vt:lpstr>Focus of Each Decade</vt:lpstr>
      <vt:lpstr>Families at the Center</vt:lpstr>
      <vt:lpstr>Family Practices</vt:lpstr>
      <vt:lpstr>Parents as Faith Formers</vt:lpstr>
      <vt:lpstr>Family + Church + Catholic School  </vt:lpstr>
      <vt:lpstr>PowerPoint Presentation</vt:lpstr>
      <vt:lpstr>Example: Families with Children 0-5</vt:lpstr>
      <vt:lpstr>Part Four Hybrid Faith Formation </vt:lpstr>
      <vt:lpstr>Hybrid Programming</vt:lpstr>
      <vt:lpstr>PowerPoint Presentation</vt:lpstr>
      <vt:lpstr>Hybrid: Connected Approach</vt:lpstr>
      <vt:lpstr>Hybrid: Flipped Approach</vt:lpstr>
      <vt:lpstr>“Flipped” Outreach Initiative</vt:lpstr>
      <vt:lpstr>PowerPoint Presentation</vt:lpstr>
      <vt:lpstr>“Flipped”  Confirmation Program</vt:lpstr>
      <vt:lpstr>PowerPoint Presentation</vt:lpstr>
      <vt:lpstr>Hybrid: Family-Centered Approach</vt:lpstr>
      <vt:lpstr>Hybrid: Multi-Session Programming</vt:lpstr>
      <vt:lpstr>Hybrid Approaches</vt:lpstr>
      <vt:lpstr>One Program, Multiple Formats</vt:lpstr>
      <vt:lpstr>PowerPoint Presentation</vt:lpstr>
      <vt:lpstr>PowerPoint Presentation</vt:lpstr>
      <vt:lpstr>Intergenerational</vt:lpstr>
      <vt:lpstr>Intergenerational</vt:lpstr>
      <vt:lpstr>Intergenerational</vt:lpstr>
      <vt:lpstr>Intergenerational</vt:lpstr>
      <vt:lpstr>Intergenerational</vt:lpstr>
      <vt:lpstr>Intergenerational</vt:lpstr>
      <vt:lpstr>Call to Prayer Intergenerational Session</vt:lpstr>
      <vt:lpstr>PowerPoint Presentation</vt:lpstr>
      <vt:lpstr>Family</vt:lpstr>
      <vt:lpstr>Family</vt:lpstr>
      <vt:lpstr>Family</vt:lpstr>
      <vt:lpstr>Family</vt:lpstr>
      <vt:lpstr>Family Faith Practices</vt:lpstr>
      <vt:lpstr>Family</vt:lpstr>
      <vt:lpstr>Family</vt:lpstr>
      <vt:lpstr>Family</vt:lpstr>
      <vt:lpstr>Family</vt:lpstr>
      <vt:lpstr>#1. Faith Practices for Each Life Stage</vt:lpstr>
      <vt:lpstr>Faith Practices of the Month</vt:lpstr>
      <vt:lpstr>30-Day Family Experiments</vt:lpstr>
      <vt:lpstr>PowerPoint Presentation</vt:lpstr>
      <vt:lpstr>Baptism</vt:lpstr>
      <vt:lpstr>Flip the Model of Formation</vt:lpstr>
      <vt:lpstr>#3. Celebrate  the Seasons</vt:lpstr>
      <vt:lpstr>#4. Connect Sunday Mass to the Home</vt:lpstr>
      <vt:lpstr>PowerPoint Presentation</vt:lpstr>
      <vt:lpstr>#5. Parent Education &amp; 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Adaptive Faith Formation for a New World</dc:title>
  <dc:creator>John Roberto</dc:creator>
  <cp:lastModifiedBy>John Roberto</cp:lastModifiedBy>
  <cp:revision>282</cp:revision>
  <cp:lastPrinted>2023-01-23T10:34:24Z</cp:lastPrinted>
  <dcterms:created xsi:type="dcterms:W3CDTF">2021-01-12T14:04:40Z</dcterms:created>
  <dcterms:modified xsi:type="dcterms:W3CDTF">2023-04-12T09:32:28Z</dcterms:modified>
</cp:coreProperties>
</file>