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14" r:id="rId1"/>
  </p:sldMasterIdLst>
  <p:notesMasterIdLst>
    <p:notesMasterId r:id="rId92"/>
  </p:notesMasterIdLst>
  <p:handoutMasterIdLst>
    <p:handoutMasterId r:id="rId93"/>
  </p:handoutMasterIdLst>
  <p:sldIdLst>
    <p:sldId id="2300" r:id="rId2"/>
    <p:sldId id="2662" r:id="rId3"/>
    <p:sldId id="2663" r:id="rId4"/>
    <p:sldId id="2653" r:id="rId5"/>
    <p:sldId id="2655" r:id="rId6"/>
    <p:sldId id="2636" r:id="rId7"/>
    <p:sldId id="2640" r:id="rId8"/>
    <p:sldId id="2641" r:id="rId9"/>
    <p:sldId id="2651" r:id="rId10"/>
    <p:sldId id="2652" r:id="rId11"/>
    <p:sldId id="2650" r:id="rId12"/>
    <p:sldId id="2661" r:id="rId13"/>
    <p:sldId id="2654" r:id="rId14"/>
    <p:sldId id="2656" r:id="rId15"/>
    <p:sldId id="2615" r:id="rId16"/>
    <p:sldId id="2611" r:id="rId17"/>
    <p:sldId id="2595" r:id="rId18"/>
    <p:sldId id="2578" r:id="rId19"/>
    <p:sldId id="2657" r:id="rId20"/>
    <p:sldId id="2579" r:id="rId21"/>
    <p:sldId id="2580" r:id="rId22"/>
    <p:sldId id="2581" r:id="rId23"/>
    <p:sldId id="2610" r:id="rId24"/>
    <p:sldId id="2658" r:id="rId25"/>
    <p:sldId id="2659" r:id="rId26"/>
    <p:sldId id="2635" r:id="rId27"/>
    <p:sldId id="2616" r:id="rId28"/>
    <p:sldId id="2548" r:id="rId29"/>
    <p:sldId id="2555" r:id="rId30"/>
    <p:sldId id="2469" r:id="rId31"/>
    <p:sldId id="2589" r:id="rId32"/>
    <p:sldId id="2590" r:id="rId33"/>
    <p:sldId id="2660" r:id="rId34"/>
    <p:sldId id="2470" r:id="rId35"/>
    <p:sldId id="2471" r:id="rId36"/>
    <p:sldId id="2472" r:id="rId37"/>
    <p:sldId id="2473" r:id="rId38"/>
    <p:sldId id="2474" r:id="rId39"/>
    <p:sldId id="2475" r:id="rId40"/>
    <p:sldId id="2476" r:id="rId41"/>
    <p:sldId id="2477" r:id="rId42"/>
    <p:sldId id="2612" r:id="rId43"/>
    <p:sldId id="2478" r:id="rId44"/>
    <p:sldId id="2479" r:id="rId45"/>
    <p:sldId id="2480" r:id="rId46"/>
    <p:sldId id="2482" r:id="rId47"/>
    <p:sldId id="2483" r:id="rId48"/>
    <p:sldId id="2553" r:id="rId49"/>
    <p:sldId id="2487" r:id="rId50"/>
    <p:sldId id="2488" r:id="rId51"/>
    <p:sldId id="2489" r:id="rId52"/>
    <p:sldId id="2491" r:id="rId53"/>
    <p:sldId id="2649" r:id="rId54"/>
    <p:sldId id="2493" r:id="rId55"/>
    <p:sldId id="2494" r:id="rId56"/>
    <p:sldId id="2500" r:id="rId57"/>
    <p:sldId id="2501" r:id="rId58"/>
    <p:sldId id="2644" r:id="rId59"/>
    <p:sldId id="2645" r:id="rId60"/>
    <p:sldId id="2601" r:id="rId61"/>
    <p:sldId id="2510" r:id="rId62"/>
    <p:sldId id="2511" r:id="rId63"/>
    <p:sldId id="2618" r:id="rId64"/>
    <p:sldId id="2619" r:id="rId65"/>
    <p:sldId id="2568" r:id="rId66"/>
    <p:sldId id="2569" r:id="rId67"/>
    <p:sldId id="2570" r:id="rId68"/>
    <p:sldId id="2571" r:id="rId69"/>
    <p:sldId id="2646" r:id="rId70"/>
    <p:sldId id="2524" r:id="rId71"/>
    <p:sldId id="2602" r:id="rId72"/>
    <p:sldId id="2529" r:id="rId73"/>
    <p:sldId id="2530" r:id="rId74"/>
    <p:sldId id="2532" r:id="rId75"/>
    <p:sldId id="2533" r:id="rId76"/>
    <p:sldId id="2592" r:id="rId77"/>
    <p:sldId id="2535" r:id="rId78"/>
    <p:sldId id="2628" r:id="rId79"/>
    <p:sldId id="2623" r:id="rId80"/>
    <p:sldId id="2620" r:id="rId81"/>
    <p:sldId id="2621" r:id="rId82"/>
    <p:sldId id="2622" r:id="rId83"/>
    <p:sldId id="2561" r:id="rId84"/>
    <p:sldId id="2562" r:id="rId85"/>
    <p:sldId id="2563" r:id="rId86"/>
    <p:sldId id="2624" r:id="rId87"/>
    <p:sldId id="2564" r:id="rId88"/>
    <p:sldId id="2613" r:id="rId89"/>
    <p:sldId id="2614" r:id="rId90"/>
    <p:sldId id="2603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58" autoAdjust="0"/>
    <p:restoredTop sz="99667" autoAdjust="0"/>
  </p:normalViewPr>
  <p:slideViewPr>
    <p:cSldViewPr snapToGrid="0" snapToObjects="1">
      <p:cViewPr>
        <p:scale>
          <a:sx n="100" d="100"/>
          <a:sy n="100" d="100"/>
        </p:scale>
        <p:origin x="-87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-33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6BB97E-BED7-409D-811B-668184E6C281}" type="doc">
      <dgm:prSet loTypeId="urn:microsoft.com/office/officeart/2011/layout/HexagonRadial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DB32F3-8EE0-4F22-B08E-F4221D71C120}">
      <dgm:prSet phldrT="[Text]" custT="1"/>
      <dgm:spPr/>
      <dgm:t>
        <a:bodyPr/>
        <a:lstStyle/>
        <a:p>
          <a:r>
            <a:rPr lang="en-US" sz="1700" b="1" dirty="0" smtClean="0">
              <a:solidFill>
                <a:srgbClr val="FFFFFF"/>
              </a:solidFill>
            </a:rPr>
            <a:t>Intergenerational</a:t>
          </a:r>
          <a:br>
            <a:rPr lang="en-US" sz="1700" b="1" dirty="0" smtClean="0">
              <a:solidFill>
                <a:srgbClr val="FFFFFF"/>
              </a:solidFill>
            </a:rPr>
          </a:br>
          <a:r>
            <a:rPr lang="en-US" sz="1700" b="1" dirty="0" smtClean="0">
              <a:solidFill>
                <a:srgbClr val="FFFFFF"/>
              </a:solidFill>
            </a:rPr>
            <a:t>Faith Community</a:t>
          </a:r>
        </a:p>
      </dgm:t>
    </dgm:pt>
    <dgm:pt modelId="{31156076-92F6-4A32-9284-C5805111F6CC}" type="parTrans" cxnId="{B0986A89-05D6-4C99-803D-729738CE5DF4}">
      <dgm:prSet/>
      <dgm:spPr/>
      <dgm:t>
        <a:bodyPr/>
        <a:lstStyle/>
        <a:p>
          <a:endParaRPr lang="en-US"/>
        </a:p>
      </dgm:t>
    </dgm:pt>
    <dgm:pt modelId="{4012BCA1-4127-4C0C-83E6-89E6CA685033}" type="sibTrans" cxnId="{B0986A89-05D6-4C99-803D-729738CE5DF4}">
      <dgm:prSet/>
      <dgm:spPr/>
      <dgm:t>
        <a:bodyPr/>
        <a:lstStyle/>
        <a:p>
          <a:endParaRPr lang="en-US"/>
        </a:p>
      </dgm:t>
    </dgm:pt>
    <dgm:pt modelId="{85E300B7-ED2A-4688-B72A-C2790F9DA8C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Older Adults </a:t>
          </a:r>
          <a:endParaRPr lang="en-US" sz="1800" b="1" dirty="0">
            <a:solidFill>
              <a:srgbClr val="FFFFFF"/>
            </a:solidFill>
          </a:endParaRPr>
        </a:p>
      </dgm:t>
    </dgm:pt>
    <dgm:pt modelId="{1E904217-0E00-4536-AAE1-41CBF0270147}" type="parTrans" cxnId="{AC720F5E-E373-44E2-80FA-29F5E3FD85B0}">
      <dgm:prSet/>
      <dgm:spPr/>
      <dgm:t>
        <a:bodyPr/>
        <a:lstStyle/>
        <a:p>
          <a:endParaRPr lang="en-US"/>
        </a:p>
      </dgm:t>
    </dgm:pt>
    <dgm:pt modelId="{3025EA86-5A18-4F75-A8A9-98F0C21213FA}" type="sibTrans" cxnId="{AC720F5E-E373-44E2-80FA-29F5E3FD85B0}">
      <dgm:prSet/>
      <dgm:spPr/>
      <dgm:t>
        <a:bodyPr/>
        <a:lstStyle/>
        <a:p>
          <a:endParaRPr lang="en-US"/>
        </a:p>
      </dgm:t>
    </dgm:pt>
    <dgm:pt modelId="{789009D1-392C-A640-B724-D93332E3E84A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Children &amp; Parents</a:t>
          </a:r>
          <a:endParaRPr lang="en-US" sz="1800" b="1" dirty="0">
            <a:solidFill>
              <a:srgbClr val="FFFFFF"/>
            </a:solidFill>
          </a:endParaRPr>
        </a:p>
      </dgm:t>
    </dgm:pt>
    <dgm:pt modelId="{88546502-7AEE-934F-A0E1-811B1B54E4DF}" type="parTrans" cxnId="{D859BE4C-DB3F-6641-8A83-2FC48CB356ED}">
      <dgm:prSet/>
      <dgm:spPr/>
      <dgm:t>
        <a:bodyPr/>
        <a:lstStyle/>
        <a:p>
          <a:endParaRPr lang="en-US"/>
        </a:p>
      </dgm:t>
    </dgm:pt>
    <dgm:pt modelId="{B76F3798-EDE1-1D4A-877F-BECB2C4547B8}" type="sibTrans" cxnId="{D859BE4C-DB3F-6641-8A83-2FC48CB356ED}">
      <dgm:prSet/>
      <dgm:spPr/>
      <dgm:t>
        <a:bodyPr/>
        <a:lstStyle/>
        <a:p>
          <a:endParaRPr lang="en-US"/>
        </a:p>
      </dgm:t>
    </dgm:pt>
    <dgm:pt modelId="{AB391947-B56F-4C58-81AF-CE0C3133665A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Mature Adults</a:t>
          </a:r>
          <a:endParaRPr lang="en-US" sz="1800" b="1" dirty="0">
            <a:solidFill>
              <a:srgbClr val="FFFFFF"/>
            </a:solidFill>
          </a:endParaRPr>
        </a:p>
      </dgm:t>
    </dgm:pt>
    <dgm:pt modelId="{29F75C42-6C73-49CE-BC63-67A3E3A6A313}" type="sibTrans" cxnId="{2C3BA313-29A7-4351-9F02-2673BE3C2CDB}">
      <dgm:prSet/>
      <dgm:spPr/>
      <dgm:t>
        <a:bodyPr/>
        <a:lstStyle/>
        <a:p>
          <a:endParaRPr lang="en-US"/>
        </a:p>
      </dgm:t>
    </dgm:pt>
    <dgm:pt modelId="{3FD3BC29-F285-4A8B-B355-D65F7C2B06AD}" type="parTrans" cxnId="{2C3BA313-29A7-4351-9F02-2673BE3C2CDB}">
      <dgm:prSet/>
      <dgm:spPr/>
      <dgm:t>
        <a:bodyPr/>
        <a:lstStyle/>
        <a:p>
          <a:endParaRPr lang="en-US"/>
        </a:p>
      </dgm:t>
    </dgm:pt>
    <dgm:pt modelId="{8D983EE8-C38B-134A-A286-9D6C040F3C10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Young Adults</a:t>
          </a:r>
          <a:endParaRPr lang="en-US" sz="1800" b="1" dirty="0">
            <a:solidFill>
              <a:srgbClr val="FFFFFF"/>
            </a:solidFill>
          </a:endParaRPr>
        </a:p>
      </dgm:t>
    </dgm:pt>
    <dgm:pt modelId="{A242455B-ECDF-4E42-A261-A6637DC3B86A}" type="parTrans" cxnId="{5AD8DBA1-B4B9-EB4E-9730-367459249CF2}">
      <dgm:prSet/>
      <dgm:spPr/>
      <dgm:t>
        <a:bodyPr/>
        <a:lstStyle/>
        <a:p>
          <a:endParaRPr lang="en-US"/>
        </a:p>
      </dgm:t>
    </dgm:pt>
    <dgm:pt modelId="{B1574A3B-D1B2-A84E-8080-B99A2E7A5BB7}" type="sibTrans" cxnId="{5AD8DBA1-B4B9-EB4E-9730-367459249CF2}">
      <dgm:prSet/>
      <dgm:spPr/>
      <dgm:t>
        <a:bodyPr/>
        <a:lstStyle/>
        <a:p>
          <a:endParaRPr lang="en-US"/>
        </a:p>
      </dgm:t>
    </dgm:pt>
    <dgm:pt modelId="{F9500DE8-ED69-B247-B348-914E961419B4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Mid-Life Adults</a:t>
          </a:r>
          <a:endParaRPr lang="en-US" sz="1800" b="1" dirty="0">
            <a:solidFill>
              <a:srgbClr val="FFFFFF"/>
            </a:solidFill>
          </a:endParaRPr>
        </a:p>
      </dgm:t>
    </dgm:pt>
    <dgm:pt modelId="{C35E9A2A-3865-714D-B374-5370374C385E}" type="parTrans" cxnId="{83870504-C9B6-1042-AD75-E7FC2AD612DC}">
      <dgm:prSet/>
      <dgm:spPr/>
      <dgm:t>
        <a:bodyPr/>
        <a:lstStyle/>
        <a:p>
          <a:endParaRPr lang="en-US"/>
        </a:p>
      </dgm:t>
    </dgm:pt>
    <dgm:pt modelId="{DCA26418-B81E-2447-8990-F17F128D0ABF}" type="sibTrans" cxnId="{83870504-C9B6-1042-AD75-E7FC2AD612DC}">
      <dgm:prSet/>
      <dgm:spPr/>
      <dgm:t>
        <a:bodyPr/>
        <a:lstStyle/>
        <a:p>
          <a:endParaRPr lang="en-US"/>
        </a:p>
      </dgm:t>
    </dgm:pt>
    <dgm:pt modelId="{8334F472-E205-0347-ABF8-04D9304413F1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Adolescents &amp; Parents</a:t>
          </a:r>
          <a:endParaRPr lang="en-US" sz="1800" b="1" dirty="0">
            <a:solidFill>
              <a:srgbClr val="FFFFFF"/>
            </a:solidFill>
          </a:endParaRPr>
        </a:p>
      </dgm:t>
    </dgm:pt>
    <dgm:pt modelId="{4B28C49A-E727-C942-8059-045E688A98BC}" type="parTrans" cxnId="{DB6B821C-C0CA-5A41-B9DE-5E00FDBC1C1A}">
      <dgm:prSet/>
      <dgm:spPr/>
      <dgm:t>
        <a:bodyPr/>
        <a:lstStyle/>
        <a:p>
          <a:endParaRPr lang="en-US"/>
        </a:p>
      </dgm:t>
    </dgm:pt>
    <dgm:pt modelId="{9BBD0119-7CCE-634B-B000-7C9E130403BB}" type="sibTrans" cxnId="{DB6B821C-C0CA-5A41-B9DE-5E00FDBC1C1A}">
      <dgm:prSet/>
      <dgm:spPr/>
      <dgm:t>
        <a:bodyPr/>
        <a:lstStyle/>
        <a:p>
          <a:endParaRPr lang="en-US"/>
        </a:p>
      </dgm:t>
    </dgm:pt>
    <dgm:pt modelId="{C0AE5700-CBF9-4365-A3D5-39E49F82B4E5}" type="pres">
      <dgm:prSet presAssocID="{056BB97E-BED7-409D-811B-668184E6C28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C4831F-8FE1-44ED-B1DA-59A5BB383FDD}" type="pres">
      <dgm:prSet presAssocID="{0BDB32F3-8EE0-4F22-B08E-F4221D71C120}" presName="Parent" presStyleLbl="node0" presStyleIdx="0" presStyleCnt="1" custScaleX="11198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77E30920-F901-F341-BE04-33F4F5FC1AD2}" type="pres">
      <dgm:prSet presAssocID="{789009D1-392C-A640-B724-D93332E3E84A}" presName="Accent1" presStyleCnt="0"/>
      <dgm:spPr/>
      <dgm:t>
        <a:bodyPr/>
        <a:lstStyle/>
        <a:p>
          <a:endParaRPr lang="en-US"/>
        </a:p>
      </dgm:t>
    </dgm:pt>
    <dgm:pt modelId="{6CE94443-D72D-E04C-93FC-5626639299B7}" type="pres">
      <dgm:prSet presAssocID="{789009D1-392C-A640-B724-D93332E3E84A}" presName="Accent" presStyleLbl="bgShp" presStyleIdx="0" presStyleCnt="6"/>
      <dgm:spPr/>
      <dgm:t>
        <a:bodyPr/>
        <a:lstStyle/>
        <a:p>
          <a:endParaRPr lang="en-US"/>
        </a:p>
      </dgm:t>
    </dgm:pt>
    <dgm:pt modelId="{1171D55C-77BB-A34D-802D-F0974BD468E4}" type="pres">
      <dgm:prSet presAssocID="{789009D1-392C-A640-B724-D93332E3E84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3EFC0-0751-3045-8288-C6E9DF60191A}" type="pres">
      <dgm:prSet presAssocID="{8334F472-E205-0347-ABF8-04D9304413F1}" presName="Accent2" presStyleCnt="0"/>
      <dgm:spPr/>
      <dgm:t>
        <a:bodyPr/>
        <a:lstStyle/>
        <a:p>
          <a:endParaRPr lang="en-US"/>
        </a:p>
      </dgm:t>
    </dgm:pt>
    <dgm:pt modelId="{8DE711EE-306D-884D-AAA0-6B77FC1594B0}" type="pres">
      <dgm:prSet presAssocID="{8334F472-E205-0347-ABF8-04D9304413F1}" presName="Accent" presStyleLbl="bgShp" presStyleIdx="1" presStyleCnt="6"/>
      <dgm:spPr/>
      <dgm:t>
        <a:bodyPr/>
        <a:lstStyle/>
        <a:p>
          <a:endParaRPr lang="en-US"/>
        </a:p>
      </dgm:t>
    </dgm:pt>
    <dgm:pt modelId="{FBA9FF85-E09C-4249-BE1E-17E668490FA3}" type="pres">
      <dgm:prSet presAssocID="{8334F472-E205-0347-ABF8-04D9304413F1}" presName="Child2" presStyleLbl="node1" presStyleIdx="1" presStyleCnt="6" custScaleX="105488" custLinFactNeighborX="123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EE034-5DD4-BE4E-9A69-199740DE2377}" type="pres">
      <dgm:prSet presAssocID="{8D983EE8-C38B-134A-A286-9D6C040F3C10}" presName="Accent3" presStyleCnt="0"/>
      <dgm:spPr/>
      <dgm:t>
        <a:bodyPr/>
        <a:lstStyle/>
        <a:p>
          <a:endParaRPr lang="en-US"/>
        </a:p>
      </dgm:t>
    </dgm:pt>
    <dgm:pt modelId="{7D81AFAC-403D-E249-926E-CC9467E569A9}" type="pres">
      <dgm:prSet presAssocID="{8D983EE8-C38B-134A-A286-9D6C040F3C10}" presName="Accent" presStyleLbl="bgShp" presStyleIdx="2" presStyleCnt="6"/>
      <dgm:spPr/>
      <dgm:t>
        <a:bodyPr/>
        <a:lstStyle/>
        <a:p>
          <a:endParaRPr lang="en-US"/>
        </a:p>
      </dgm:t>
    </dgm:pt>
    <dgm:pt modelId="{EF705657-67C0-934F-81DE-E0D3DC342BDB}" type="pres">
      <dgm:prSet presAssocID="{8D983EE8-C38B-134A-A286-9D6C040F3C10}" presName="Child3" presStyleLbl="node1" presStyleIdx="2" presStyleCnt="6" custLinFactNeighborX="11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C409A-1A82-F24C-B453-A64164759E12}" type="pres">
      <dgm:prSet presAssocID="{F9500DE8-ED69-B247-B348-914E961419B4}" presName="Accent4" presStyleCnt="0"/>
      <dgm:spPr/>
      <dgm:t>
        <a:bodyPr/>
        <a:lstStyle/>
        <a:p>
          <a:endParaRPr lang="en-US"/>
        </a:p>
      </dgm:t>
    </dgm:pt>
    <dgm:pt modelId="{F54461B0-2D54-C74E-9961-B628E9024344}" type="pres">
      <dgm:prSet presAssocID="{F9500DE8-ED69-B247-B348-914E961419B4}" presName="Accent" presStyleLbl="bgShp" presStyleIdx="3" presStyleCnt="6"/>
      <dgm:spPr/>
      <dgm:t>
        <a:bodyPr/>
        <a:lstStyle/>
        <a:p>
          <a:endParaRPr lang="en-US"/>
        </a:p>
      </dgm:t>
    </dgm:pt>
    <dgm:pt modelId="{FE036907-00B2-AD4D-A052-7CCDD6F5EA6B}" type="pres">
      <dgm:prSet presAssocID="{F9500DE8-ED69-B247-B348-914E961419B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B088A-3EEE-0246-B32E-F4669012788C}" type="pres">
      <dgm:prSet presAssocID="{AB391947-B56F-4C58-81AF-CE0C3133665A}" presName="Accent5" presStyleCnt="0"/>
      <dgm:spPr/>
      <dgm:t>
        <a:bodyPr/>
        <a:lstStyle/>
        <a:p>
          <a:endParaRPr lang="en-US"/>
        </a:p>
      </dgm:t>
    </dgm:pt>
    <dgm:pt modelId="{550D2AF5-E4A7-4C81-A0C4-1880C9E2BE68}" type="pres">
      <dgm:prSet presAssocID="{AB391947-B56F-4C58-81AF-CE0C3133665A}" presName="Accent" presStyleLbl="bgShp" presStyleIdx="4" presStyleCnt="6"/>
      <dgm:spPr/>
      <dgm:t>
        <a:bodyPr/>
        <a:lstStyle/>
        <a:p>
          <a:endParaRPr lang="en-US"/>
        </a:p>
      </dgm:t>
    </dgm:pt>
    <dgm:pt modelId="{3F9D8F1C-5304-CF41-9E65-A66985006B8A}" type="pres">
      <dgm:prSet presAssocID="{AB391947-B56F-4C58-81AF-CE0C3133665A}" presName="Child5" presStyleLbl="node1" presStyleIdx="4" presStyleCnt="6" custLinFactNeighborX="-7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30BCE5-5A1A-FF4B-BA13-A0E858B11E4A}" type="pres">
      <dgm:prSet presAssocID="{85E300B7-ED2A-4688-B72A-C2790F9DA8CC}" presName="Accent6" presStyleCnt="0"/>
      <dgm:spPr/>
      <dgm:t>
        <a:bodyPr/>
        <a:lstStyle/>
        <a:p>
          <a:endParaRPr lang="en-US"/>
        </a:p>
      </dgm:t>
    </dgm:pt>
    <dgm:pt modelId="{62BF0313-7D42-493E-9B56-A4EEE802C122}" type="pres">
      <dgm:prSet presAssocID="{85E300B7-ED2A-4688-B72A-C2790F9DA8CC}" presName="Accent" presStyleLbl="bgShp" presStyleIdx="5" presStyleCnt="6"/>
      <dgm:spPr/>
      <dgm:t>
        <a:bodyPr/>
        <a:lstStyle/>
        <a:p>
          <a:endParaRPr lang="en-US"/>
        </a:p>
      </dgm:t>
    </dgm:pt>
    <dgm:pt modelId="{2276EC0C-0ED6-E249-8125-B33C5049A5C2}" type="pres">
      <dgm:prSet presAssocID="{85E300B7-ED2A-4688-B72A-C2790F9DA8CC}" presName="Child6" presStyleLbl="node1" presStyleIdx="5" presStyleCnt="6" custLinFactNeighborX="-7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59BE4C-DB3F-6641-8A83-2FC48CB356ED}" srcId="{0BDB32F3-8EE0-4F22-B08E-F4221D71C120}" destId="{789009D1-392C-A640-B724-D93332E3E84A}" srcOrd="0" destOrd="0" parTransId="{88546502-7AEE-934F-A0E1-811B1B54E4DF}" sibTransId="{B76F3798-EDE1-1D4A-877F-BECB2C4547B8}"/>
    <dgm:cxn modelId="{83870504-C9B6-1042-AD75-E7FC2AD612DC}" srcId="{0BDB32F3-8EE0-4F22-B08E-F4221D71C120}" destId="{F9500DE8-ED69-B247-B348-914E961419B4}" srcOrd="3" destOrd="0" parTransId="{C35E9A2A-3865-714D-B374-5370374C385E}" sibTransId="{DCA26418-B81E-2447-8990-F17F128D0ABF}"/>
    <dgm:cxn modelId="{21F2B5B1-D223-7E45-92DE-DC3D0DC9C7EF}" type="presOf" srcId="{0BDB32F3-8EE0-4F22-B08E-F4221D71C120}" destId="{5FC4831F-8FE1-44ED-B1DA-59A5BB383FDD}" srcOrd="0" destOrd="0" presId="urn:microsoft.com/office/officeart/2011/layout/HexagonRadial"/>
    <dgm:cxn modelId="{AC720F5E-E373-44E2-80FA-29F5E3FD85B0}" srcId="{0BDB32F3-8EE0-4F22-B08E-F4221D71C120}" destId="{85E300B7-ED2A-4688-B72A-C2790F9DA8CC}" srcOrd="5" destOrd="0" parTransId="{1E904217-0E00-4536-AAE1-41CBF0270147}" sibTransId="{3025EA86-5A18-4F75-A8A9-98F0C21213FA}"/>
    <dgm:cxn modelId="{2C3BA313-29A7-4351-9F02-2673BE3C2CDB}" srcId="{0BDB32F3-8EE0-4F22-B08E-F4221D71C120}" destId="{AB391947-B56F-4C58-81AF-CE0C3133665A}" srcOrd="4" destOrd="0" parTransId="{3FD3BC29-F285-4A8B-B355-D65F7C2B06AD}" sibTransId="{29F75C42-6C73-49CE-BC63-67A3E3A6A313}"/>
    <dgm:cxn modelId="{4F82FF9C-246C-1349-91A4-7D5799561694}" type="presOf" srcId="{8D983EE8-C38B-134A-A286-9D6C040F3C10}" destId="{EF705657-67C0-934F-81DE-E0D3DC342BDB}" srcOrd="0" destOrd="0" presId="urn:microsoft.com/office/officeart/2011/layout/HexagonRadial"/>
    <dgm:cxn modelId="{2E9D19BE-AC40-A148-9872-594E5152A750}" type="presOf" srcId="{8334F472-E205-0347-ABF8-04D9304413F1}" destId="{FBA9FF85-E09C-4249-BE1E-17E668490FA3}" srcOrd="0" destOrd="0" presId="urn:microsoft.com/office/officeart/2011/layout/HexagonRadial"/>
    <dgm:cxn modelId="{7D6CD1E3-5771-3A42-AB7F-BF7F06DDBD32}" type="presOf" srcId="{85E300B7-ED2A-4688-B72A-C2790F9DA8CC}" destId="{2276EC0C-0ED6-E249-8125-B33C5049A5C2}" srcOrd="0" destOrd="0" presId="urn:microsoft.com/office/officeart/2011/layout/HexagonRadial"/>
    <dgm:cxn modelId="{ED81AA6F-CCE0-3E41-A4F7-EA717D4A1E30}" type="presOf" srcId="{789009D1-392C-A640-B724-D93332E3E84A}" destId="{1171D55C-77BB-A34D-802D-F0974BD468E4}" srcOrd="0" destOrd="0" presId="urn:microsoft.com/office/officeart/2011/layout/HexagonRadial"/>
    <dgm:cxn modelId="{B06C8D51-1ACC-8949-A00E-5233E2C9764F}" type="presOf" srcId="{F9500DE8-ED69-B247-B348-914E961419B4}" destId="{FE036907-00B2-AD4D-A052-7CCDD6F5EA6B}" srcOrd="0" destOrd="0" presId="urn:microsoft.com/office/officeart/2011/layout/HexagonRadial"/>
    <dgm:cxn modelId="{B0986A89-05D6-4C99-803D-729738CE5DF4}" srcId="{056BB97E-BED7-409D-811B-668184E6C281}" destId="{0BDB32F3-8EE0-4F22-B08E-F4221D71C120}" srcOrd="0" destOrd="0" parTransId="{31156076-92F6-4A32-9284-C5805111F6CC}" sibTransId="{4012BCA1-4127-4C0C-83E6-89E6CA685033}"/>
    <dgm:cxn modelId="{DB6B821C-C0CA-5A41-B9DE-5E00FDBC1C1A}" srcId="{0BDB32F3-8EE0-4F22-B08E-F4221D71C120}" destId="{8334F472-E205-0347-ABF8-04D9304413F1}" srcOrd="1" destOrd="0" parTransId="{4B28C49A-E727-C942-8059-045E688A98BC}" sibTransId="{9BBD0119-7CCE-634B-B000-7C9E130403BB}"/>
    <dgm:cxn modelId="{3E88CEB9-0B4C-B34B-8B40-8BCC17ECCEF7}" type="presOf" srcId="{AB391947-B56F-4C58-81AF-CE0C3133665A}" destId="{3F9D8F1C-5304-CF41-9E65-A66985006B8A}" srcOrd="0" destOrd="0" presId="urn:microsoft.com/office/officeart/2011/layout/HexagonRadial"/>
    <dgm:cxn modelId="{5AD8DBA1-B4B9-EB4E-9730-367459249CF2}" srcId="{0BDB32F3-8EE0-4F22-B08E-F4221D71C120}" destId="{8D983EE8-C38B-134A-A286-9D6C040F3C10}" srcOrd="2" destOrd="0" parTransId="{A242455B-ECDF-4E42-A261-A6637DC3B86A}" sibTransId="{B1574A3B-D1B2-A84E-8080-B99A2E7A5BB7}"/>
    <dgm:cxn modelId="{4702330D-2BE4-F549-BA15-72EA071578AE}" type="presOf" srcId="{056BB97E-BED7-409D-811B-668184E6C281}" destId="{C0AE5700-CBF9-4365-A3D5-39E49F82B4E5}" srcOrd="0" destOrd="0" presId="urn:microsoft.com/office/officeart/2011/layout/HexagonRadial"/>
    <dgm:cxn modelId="{EA08AD7B-F5B3-BF49-AD73-F538F26B0445}" type="presParOf" srcId="{C0AE5700-CBF9-4365-A3D5-39E49F82B4E5}" destId="{5FC4831F-8FE1-44ED-B1DA-59A5BB383FDD}" srcOrd="0" destOrd="0" presId="urn:microsoft.com/office/officeart/2011/layout/HexagonRadial"/>
    <dgm:cxn modelId="{537AE3EB-8D34-7B47-9522-CE1C891DE3B2}" type="presParOf" srcId="{C0AE5700-CBF9-4365-A3D5-39E49F82B4E5}" destId="{77E30920-F901-F341-BE04-33F4F5FC1AD2}" srcOrd="1" destOrd="0" presId="urn:microsoft.com/office/officeart/2011/layout/HexagonRadial"/>
    <dgm:cxn modelId="{70F12B4E-0C96-854B-81D1-18121F464894}" type="presParOf" srcId="{77E30920-F901-F341-BE04-33F4F5FC1AD2}" destId="{6CE94443-D72D-E04C-93FC-5626639299B7}" srcOrd="0" destOrd="0" presId="urn:microsoft.com/office/officeart/2011/layout/HexagonRadial"/>
    <dgm:cxn modelId="{C611CBE6-4341-2F44-A441-45F52659FD62}" type="presParOf" srcId="{C0AE5700-CBF9-4365-A3D5-39E49F82B4E5}" destId="{1171D55C-77BB-A34D-802D-F0974BD468E4}" srcOrd="2" destOrd="0" presId="urn:microsoft.com/office/officeart/2011/layout/HexagonRadial"/>
    <dgm:cxn modelId="{FEA72B69-8F05-E041-8E66-1895E5EA30FC}" type="presParOf" srcId="{C0AE5700-CBF9-4365-A3D5-39E49F82B4E5}" destId="{09C3EFC0-0751-3045-8288-C6E9DF60191A}" srcOrd="3" destOrd="0" presId="urn:microsoft.com/office/officeart/2011/layout/HexagonRadial"/>
    <dgm:cxn modelId="{ACD08BF3-03C3-914A-B22C-FD7CAD806D37}" type="presParOf" srcId="{09C3EFC0-0751-3045-8288-C6E9DF60191A}" destId="{8DE711EE-306D-884D-AAA0-6B77FC1594B0}" srcOrd="0" destOrd="0" presId="urn:microsoft.com/office/officeart/2011/layout/HexagonRadial"/>
    <dgm:cxn modelId="{8A8E5C16-27CC-D947-BF4C-23F38E663970}" type="presParOf" srcId="{C0AE5700-CBF9-4365-A3D5-39E49F82B4E5}" destId="{FBA9FF85-E09C-4249-BE1E-17E668490FA3}" srcOrd="4" destOrd="0" presId="urn:microsoft.com/office/officeart/2011/layout/HexagonRadial"/>
    <dgm:cxn modelId="{11D419DF-8707-7440-9871-F1727AF508F9}" type="presParOf" srcId="{C0AE5700-CBF9-4365-A3D5-39E49F82B4E5}" destId="{0D2EE034-5DD4-BE4E-9A69-199740DE2377}" srcOrd="5" destOrd="0" presId="urn:microsoft.com/office/officeart/2011/layout/HexagonRadial"/>
    <dgm:cxn modelId="{3A3C3746-1E63-0845-8144-7EADE02D290C}" type="presParOf" srcId="{0D2EE034-5DD4-BE4E-9A69-199740DE2377}" destId="{7D81AFAC-403D-E249-926E-CC9467E569A9}" srcOrd="0" destOrd="0" presId="urn:microsoft.com/office/officeart/2011/layout/HexagonRadial"/>
    <dgm:cxn modelId="{04030AD1-94BE-9E43-A88E-CEBB6082B4BD}" type="presParOf" srcId="{C0AE5700-CBF9-4365-A3D5-39E49F82B4E5}" destId="{EF705657-67C0-934F-81DE-E0D3DC342BDB}" srcOrd="6" destOrd="0" presId="urn:microsoft.com/office/officeart/2011/layout/HexagonRadial"/>
    <dgm:cxn modelId="{F3325080-AE1B-734C-80CE-D8A5BB806D09}" type="presParOf" srcId="{C0AE5700-CBF9-4365-A3D5-39E49F82B4E5}" destId="{D34C409A-1A82-F24C-B453-A64164759E12}" srcOrd="7" destOrd="0" presId="urn:microsoft.com/office/officeart/2011/layout/HexagonRadial"/>
    <dgm:cxn modelId="{19B613CA-9A79-1247-941E-61D82A0F8FF5}" type="presParOf" srcId="{D34C409A-1A82-F24C-B453-A64164759E12}" destId="{F54461B0-2D54-C74E-9961-B628E9024344}" srcOrd="0" destOrd="0" presId="urn:microsoft.com/office/officeart/2011/layout/HexagonRadial"/>
    <dgm:cxn modelId="{FF499974-7DD3-5548-83D6-5E82F03B2242}" type="presParOf" srcId="{C0AE5700-CBF9-4365-A3D5-39E49F82B4E5}" destId="{FE036907-00B2-AD4D-A052-7CCDD6F5EA6B}" srcOrd="8" destOrd="0" presId="urn:microsoft.com/office/officeart/2011/layout/HexagonRadial"/>
    <dgm:cxn modelId="{A956969A-E08D-2E4B-A311-F3FBA9B11C85}" type="presParOf" srcId="{C0AE5700-CBF9-4365-A3D5-39E49F82B4E5}" destId="{432B088A-3EEE-0246-B32E-F4669012788C}" srcOrd="9" destOrd="0" presId="urn:microsoft.com/office/officeart/2011/layout/HexagonRadial"/>
    <dgm:cxn modelId="{976D48DB-93CE-3F47-8924-4BF8B2241948}" type="presParOf" srcId="{432B088A-3EEE-0246-B32E-F4669012788C}" destId="{550D2AF5-E4A7-4C81-A0C4-1880C9E2BE68}" srcOrd="0" destOrd="0" presId="urn:microsoft.com/office/officeart/2011/layout/HexagonRadial"/>
    <dgm:cxn modelId="{533B40AB-CCD6-D347-9567-E6D071C8D6A1}" type="presParOf" srcId="{C0AE5700-CBF9-4365-A3D5-39E49F82B4E5}" destId="{3F9D8F1C-5304-CF41-9E65-A66985006B8A}" srcOrd="10" destOrd="0" presId="urn:microsoft.com/office/officeart/2011/layout/HexagonRadial"/>
    <dgm:cxn modelId="{62A856D6-BFDB-C04E-8A77-0D78AB84F51A}" type="presParOf" srcId="{C0AE5700-CBF9-4365-A3D5-39E49F82B4E5}" destId="{5330BCE5-5A1A-FF4B-BA13-A0E858B11E4A}" srcOrd="11" destOrd="0" presId="urn:microsoft.com/office/officeart/2011/layout/HexagonRadial"/>
    <dgm:cxn modelId="{957BEF3D-0E01-0144-B618-EF42303360C4}" type="presParOf" srcId="{5330BCE5-5A1A-FF4B-BA13-A0E858B11E4A}" destId="{62BF0313-7D42-493E-9B56-A4EEE802C122}" srcOrd="0" destOrd="0" presId="urn:microsoft.com/office/officeart/2011/layout/HexagonRadial"/>
    <dgm:cxn modelId="{8CA44074-C562-2740-AD38-024E520206A1}" type="presParOf" srcId="{C0AE5700-CBF9-4365-A3D5-39E49F82B4E5}" destId="{2276EC0C-0ED6-E249-8125-B33C5049A5C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Service Projects Mission Trips</a:t>
          </a:r>
          <a:endParaRPr lang="en-US" sz="1400" b="1" dirty="0">
            <a:latin typeface="Tw Cen MT"/>
            <a:cs typeface="Tw Cen MT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pPr algn="ctr"/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pPr algn="ctr"/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pPr algn="ctr"/>
          <a:r>
            <a:rPr lang="en-US" sz="1800" b="1" dirty="0" smtClean="0"/>
            <a:t>Intergenerational Experiences &amp; Connections</a:t>
          </a:r>
          <a:endParaRPr lang="en-US" sz="1800" b="1" dirty="0" smtClean="0">
            <a:latin typeface="Tw Cen MT"/>
            <a:cs typeface="Tw Cen MT"/>
          </a:endParaRPr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pPr algn="ctr"/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pPr algn="ctr"/>
          <a:endParaRPr lang="en-US"/>
        </a:p>
      </dgm:t>
    </dgm:pt>
    <dgm:pt modelId="{1A88D021-DBD5-514B-B56F-A23B82909AA2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Parent-Teen Activities &amp; Resources</a:t>
          </a:r>
          <a:endParaRPr lang="en-US" sz="1400" b="1" dirty="0">
            <a:latin typeface="Tw Cen MT"/>
            <a:cs typeface="Tw Cen MT"/>
          </a:endParaRPr>
        </a:p>
      </dgm:t>
    </dgm:pt>
    <dgm:pt modelId="{158DF9D9-4B49-6A4E-8A53-434975973780}" type="parTrans" cxnId="{1EC4B68C-7507-1946-9CE0-7603AC8354F5}">
      <dgm:prSet/>
      <dgm:spPr/>
      <dgm:t>
        <a:bodyPr/>
        <a:lstStyle/>
        <a:p>
          <a:pPr algn="ctr"/>
          <a:endParaRPr lang="en-US" dirty="0"/>
        </a:p>
      </dgm:t>
    </dgm:pt>
    <dgm:pt modelId="{420590F7-5AF8-F94E-937C-5A27855FFACB}" type="sibTrans" cxnId="{1EC4B68C-7507-1946-9CE0-7603AC8354F5}">
      <dgm:prSet/>
      <dgm:spPr/>
      <dgm:t>
        <a:bodyPr/>
        <a:lstStyle/>
        <a:p>
          <a:pPr algn="ctr"/>
          <a:endParaRPr lang="en-US"/>
        </a:p>
      </dgm:t>
    </dgm:pt>
    <dgm:pt modelId="{55A163D1-1D26-D14D-9E87-8410E3DB6204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Prayer &amp; </a:t>
          </a:r>
          <a:br>
            <a:rPr lang="en-US" sz="1400" b="1" dirty="0" smtClean="0">
              <a:latin typeface="Tw Cen MT"/>
              <a:cs typeface="Tw Cen MT"/>
            </a:rPr>
          </a:br>
          <a:r>
            <a:rPr lang="en-US" sz="1400" b="1" dirty="0" smtClean="0">
              <a:latin typeface="Tw Cen MT"/>
              <a:cs typeface="Tw Cen MT"/>
            </a:rPr>
            <a:t>Spiritual Formation</a:t>
          </a:r>
          <a:endParaRPr lang="en-US" sz="1400" b="1" dirty="0">
            <a:latin typeface="Tw Cen MT"/>
            <a:cs typeface="Tw Cen MT"/>
          </a:endParaRPr>
        </a:p>
      </dgm:t>
    </dgm:pt>
    <dgm:pt modelId="{5E15C1BE-BD0B-074C-8F37-B327D3DC4989}" type="parTrans" cxnId="{4365CDF1-0EC8-BF4C-B57F-764C04945E06}">
      <dgm:prSet/>
      <dgm:spPr/>
      <dgm:t>
        <a:bodyPr/>
        <a:lstStyle/>
        <a:p>
          <a:pPr algn="ctr"/>
          <a:endParaRPr lang="en-US" dirty="0"/>
        </a:p>
      </dgm:t>
    </dgm:pt>
    <dgm:pt modelId="{D2000CB0-ADFF-7349-B91F-D941410D986D}" type="sibTrans" cxnId="{4365CDF1-0EC8-BF4C-B57F-764C04945E06}">
      <dgm:prSet/>
      <dgm:spPr/>
      <dgm:t>
        <a:bodyPr/>
        <a:lstStyle/>
        <a:p>
          <a:pPr algn="ctr"/>
          <a:endParaRPr lang="en-US"/>
        </a:p>
      </dgm:t>
    </dgm:pt>
    <dgm:pt modelId="{DA62A7DA-479F-094F-86E9-BE22BD8BADC6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Youth Leadership</a:t>
          </a:r>
          <a:endParaRPr lang="en-US" sz="1400" b="1" dirty="0">
            <a:latin typeface="Tw Cen MT"/>
            <a:cs typeface="Tw Cen MT"/>
          </a:endParaRPr>
        </a:p>
      </dgm:t>
    </dgm:pt>
    <dgm:pt modelId="{1EE21A9C-3BCA-B945-8C2E-5FDD838E7FEA}" type="parTrans" cxnId="{946E0FB3-EF14-9B43-96E3-DA842E807C75}">
      <dgm:prSet/>
      <dgm:spPr/>
      <dgm:t>
        <a:bodyPr/>
        <a:lstStyle/>
        <a:p>
          <a:pPr algn="ctr"/>
          <a:endParaRPr lang="en-US" dirty="0"/>
        </a:p>
      </dgm:t>
    </dgm:pt>
    <dgm:pt modelId="{0CDD8742-8613-BD45-AFA8-1CBC5C03EE25}" type="sibTrans" cxnId="{946E0FB3-EF14-9B43-96E3-DA842E807C75}">
      <dgm:prSet/>
      <dgm:spPr/>
      <dgm:t>
        <a:bodyPr/>
        <a:lstStyle/>
        <a:p>
          <a:pPr algn="ctr"/>
          <a:endParaRPr lang="en-US"/>
        </a:p>
      </dgm:t>
    </dgm:pt>
    <dgm:pt modelId="{F89F9CA3-C927-C64C-84BE-60635068B72E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Youth Group</a:t>
          </a:r>
          <a:endParaRPr lang="en-US" sz="1400" b="1" dirty="0">
            <a:latin typeface="Tw Cen MT"/>
            <a:cs typeface="Tw Cen MT"/>
          </a:endParaRPr>
        </a:p>
      </dgm:t>
    </dgm:pt>
    <dgm:pt modelId="{3DED8754-351C-BD4A-9BEC-238E79F08A43}" type="parTrans" cxnId="{C1609BA2-0F71-9841-A412-9BBE5D6EE70A}">
      <dgm:prSet/>
      <dgm:spPr/>
      <dgm:t>
        <a:bodyPr/>
        <a:lstStyle/>
        <a:p>
          <a:pPr algn="ctr"/>
          <a:endParaRPr lang="en-US" dirty="0"/>
        </a:p>
      </dgm:t>
    </dgm:pt>
    <dgm:pt modelId="{9C8E2E9F-9F5E-214A-A488-E6BAB1CC7583}" type="sibTrans" cxnId="{C1609BA2-0F71-9841-A412-9BBE5D6EE70A}">
      <dgm:prSet/>
      <dgm:spPr/>
      <dgm:t>
        <a:bodyPr/>
        <a:lstStyle/>
        <a:p>
          <a:pPr algn="ctr"/>
          <a:endParaRPr lang="en-US"/>
        </a:p>
      </dgm:t>
    </dgm:pt>
    <dgm:pt modelId="{E78A7B74-F284-774B-B12C-7216E9D81D5D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Adolescent Life Issues</a:t>
          </a:r>
          <a:endParaRPr lang="en-US" sz="1400" b="1" dirty="0">
            <a:latin typeface="Tw Cen MT"/>
            <a:cs typeface="Tw Cen MT"/>
          </a:endParaRPr>
        </a:p>
      </dgm:t>
    </dgm:pt>
    <dgm:pt modelId="{5F583467-534A-334E-AA4C-7AD772DB2584}" type="parTrans" cxnId="{70E41A38-1D8E-D549-BF72-BBE3B8BFD23A}">
      <dgm:prSet/>
      <dgm:spPr/>
      <dgm:t>
        <a:bodyPr/>
        <a:lstStyle/>
        <a:p>
          <a:pPr algn="ctr"/>
          <a:endParaRPr lang="en-US" dirty="0"/>
        </a:p>
      </dgm:t>
    </dgm:pt>
    <dgm:pt modelId="{F830136A-11FE-D94F-B88B-AC61C8E96D82}" type="sibTrans" cxnId="{70E41A38-1D8E-D549-BF72-BBE3B8BFD23A}">
      <dgm:prSet/>
      <dgm:spPr/>
      <dgm:t>
        <a:bodyPr/>
        <a:lstStyle/>
        <a:p>
          <a:pPr algn="ctr"/>
          <a:endParaRPr lang="en-US"/>
        </a:p>
      </dgm:t>
    </dgm:pt>
    <dgm:pt modelId="{DE491E0E-6509-D845-9F35-976A6EB1D637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Bible Study &amp; Religious Learning</a:t>
          </a:r>
          <a:endParaRPr lang="en-US" sz="1400" b="1" dirty="0">
            <a:latin typeface="Tw Cen MT"/>
            <a:cs typeface="Tw Cen MT"/>
          </a:endParaRPr>
        </a:p>
      </dgm:t>
    </dgm:pt>
    <dgm:pt modelId="{F0A5A61B-CCD5-B448-9481-AC78AD8C2603}" type="parTrans" cxnId="{3091185C-436B-304B-BC8D-2EF245EB9C22}">
      <dgm:prSet/>
      <dgm:spPr/>
      <dgm:t>
        <a:bodyPr/>
        <a:lstStyle/>
        <a:p>
          <a:pPr algn="ctr"/>
          <a:endParaRPr lang="en-US" dirty="0"/>
        </a:p>
      </dgm:t>
    </dgm:pt>
    <dgm:pt modelId="{0FC19050-D61F-2349-B590-C98EF7EBBC0C}" type="sibTrans" cxnId="{3091185C-436B-304B-BC8D-2EF245EB9C22}">
      <dgm:prSet/>
      <dgm:spPr/>
      <dgm:t>
        <a:bodyPr/>
        <a:lstStyle/>
        <a:p>
          <a:pPr algn="ctr"/>
          <a:endParaRPr lang="en-US"/>
        </a:p>
      </dgm:t>
    </dgm:pt>
    <dgm:pt modelId="{14A26EF2-B77D-6C45-A09A-E93A5F6839B3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Parent Education &amp; Support Groups</a:t>
          </a:r>
          <a:endParaRPr lang="en-US" sz="1400" b="1" dirty="0">
            <a:latin typeface="Tw Cen MT"/>
            <a:cs typeface="Tw Cen MT"/>
          </a:endParaRPr>
        </a:p>
      </dgm:t>
    </dgm:pt>
    <dgm:pt modelId="{FCF765BF-B17D-B64A-AAC2-6E7B86F1E407}" type="parTrans" cxnId="{8772E8E2-62E3-8E4E-AE5A-EC79612C26E8}">
      <dgm:prSet/>
      <dgm:spPr/>
      <dgm:t>
        <a:bodyPr/>
        <a:lstStyle/>
        <a:p>
          <a:pPr algn="ctr"/>
          <a:endParaRPr lang="en-US" dirty="0"/>
        </a:p>
      </dgm:t>
    </dgm:pt>
    <dgm:pt modelId="{32A28E6C-D49E-AF4E-8133-260007FF49B5}" type="sibTrans" cxnId="{8772E8E2-62E3-8E4E-AE5A-EC79612C26E8}">
      <dgm:prSet/>
      <dgm:spPr/>
      <dgm:t>
        <a:bodyPr/>
        <a:lstStyle/>
        <a:p>
          <a:pPr algn="ctr"/>
          <a:endParaRPr lang="en-US"/>
        </a:p>
      </dgm:t>
    </dgm:pt>
    <dgm:pt modelId="{9FA012B1-924B-544F-A0E9-D52995A4386C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Milestones</a:t>
          </a:r>
          <a:endParaRPr lang="en-US" sz="1400" b="1" dirty="0">
            <a:latin typeface="Tw Cen MT"/>
            <a:cs typeface="Tw Cen MT"/>
          </a:endParaRPr>
        </a:p>
      </dgm:t>
    </dgm:pt>
    <dgm:pt modelId="{C291A3C2-552D-BC4A-95C1-C0ED7E16C25E}" type="parTrans" cxnId="{A271CC04-58FB-B942-9137-DFF38E96B168}">
      <dgm:prSet/>
      <dgm:spPr/>
      <dgm:t>
        <a:bodyPr/>
        <a:lstStyle/>
        <a:p>
          <a:pPr algn="ctr"/>
          <a:endParaRPr lang="en-US" dirty="0"/>
        </a:p>
      </dgm:t>
    </dgm:pt>
    <dgm:pt modelId="{88372B74-E8B4-E147-902B-89FC2622292C}" type="sibTrans" cxnId="{A271CC04-58FB-B942-9137-DFF38E96B168}">
      <dgm:prSet/>
      <dgm:spPr/>
      <dgm:t>
        <a:bodyPr/>
        <a:lstStyle/>
        <a:p>
          <a:pPr algn="ctr"/>
          <a:endParaRPr lang="en-US"/>
        </a:p>
      </dgm:t>
    </dgm:pt>
    <dgm:pt modelId="{5755D81B-5262-4642-A41F-EA44B6B565BA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Tw Cen MT"/>
              <a:cs typeface="Tw Cen MT"/>
            </a:rPr>
            <a:t>Confirmation Program </a:t>
          </a:r>
          <a:endParaRPr lang="en-US" sz="1400" b="1" dirty="0">
            <a:latin typeface="Tw Cen MT"/>
            <a:cs typeface="Tw Cen MT"/>
          </a:endParaRPr>
        </a:p>
      </dgm:t>
    </dgm:pt>
    <dgm:pt modelId="{625186C6-4C60-EE4C-82F7-9CD4DD389835}" type="parTrans" cxnId="{C202DCE5-A852-9E48-B28A-A84A88A92E7A}">
      <dgm:prSet/>
      <dgm:spPr/>
      <dgm:t>
        <a:bodyPr/>
        <a:lstStyle/>
        <a:p>
          <a:endParaRPr lang="en-US" dirty="0"/>
        </a:p>
      </dgm:t>
    </dgm:pt>
    <dgm:pt modelId="{1D624EEE-CC0F-CE4A-BEE6-8732B7FC0816}" type="sibTrans" cxnId="{C202DCE5-A852-9E48-B28A-A84A88A92E7A}">
      <dgm:prSet/>
      <dgm:spPr/>
      <dgm:t>
        <a:bodyPr/>
        <a:lstStyle/>
        <a:p>
          <a:endParaRPr lang="en-US"/>
        </a:p>
      </dgm:t>
    </dgm:pt>
    <dgm:pt modelId="{7BB2BC1B-7792-494B-9397-BC7CDCD03F0F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BCA12-11B0-FF48-B1D3-A8D18EEE81F5}" type="pres">
      <dgm:prSet presAssocID="{4090E13C-FA55-8644-AA81-AAD46FD2B792}" presName="centerShape" presStyleLbl="node0" presStyleIdx="0" presStyleCnt="1" custScaleX="215224" custScaleY="233910"/>
      <dgm:spPr/>
      <dgm:t>
        <a:bodyPr/>
        <a:lstStyle/>
        <a:p>
          <a:endParaRPr lang="en-US"/>
        </a:p>
      </dgm:t>
    </dgm:pt>
    <dgm:pt modelId="{3D9FF326-1877-1B4C-95C8-46BD36150380}" type="pres">
      <dgm:prSet presAssocID="{3DED8754-351C-BD4A-9BEC-238E79F08A43}" presName="parTrans" presStyleLbl="sibTrans2D1" presStyleIdx="0" presStyleCnt="10"/>
      <dgm:spPr/>
      <dgm:t>
        <a:bodyPr/>
        <a:lstStyle/>
        <a:p>
          <a:endParaRPr lang="en-US"/>
        </a:p>
      </dgm:t>
    </dgm:pt>
    <dgm:pt modelId="{34173F11-6567-0F42-BD6F-D0F5223DDA6D}" type="pres">
      <dgm:prSet presAssocID="{3DED8754-351C-BD4A-9BEC-238E79F08A43}" presName="connectorText" presStyleLbl="sibTrans2D1" presStyleIdx="0" presStyleCnt="10"/>
      <dgm:spPr/>
      <dgm:t>
        <a:bodyPr/>
        <a:lstStyle/>
        <a:p>
          <a:endParaRPr lang="en-US"/>
        </a:p>
      </dgm:t>
    </dgm:pt>
    <dgm:pt modelId="{3C27D0C0-20FF-F74C-91ED-F36030CF7E2A}" type="pres">
      <dgm:prSet presAssocID="{F89F9CA3-C927-C64C-84BE-60635068B72E}" presName="node" presStyleLbl="node1" presStyleIdx="0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7523D-3DFF-4A4B-9BCD-6B30AE4A71B3}" type="pres">
      <dgm:prSet presAssocID="{625186C6-4C60-EE4C-82F7-9CD4DD389835}" presName="parTrans" presStyleLbl="sibTrans2D1" presStyleIdx="1" presStyleCnt="10"/>
      <dgm:spPr/>
      <dgm:t>
        <a:bodyPr/>
        <a:lstStyle/>
        <a:p>
          <a:endParaRPr lang="en-US"/>
        </a:p>
      </dgm:t>
    </dgm:pt>
    <dgm:pt modelId="{3AEEA22E-0880-D24C-A738-DA6302A14F2D}" type="pres">
      <dgm:prSet presAssocID="{625186C6-4C60-EE4C-82F7-9CD4DD389835}" presName="connectorText" presStyleLbl="sibTrans2D1" presStyleIdx="1" presStyleCnt="10"/>
      <dgm:spPr/>
      <dgm:t>
        <a:bodyPr/>
        <a:lstStyle/>
        <a:p>
          <a:endParaRPr lang="en-US"/>
        </a:p>
      </dgm:t>
    </dgm:pt>
    <dgm:pt modelId="{87A53266-A54C-6542-B4BF-01A2AA8D5CA0}" type="pres">
      <dgm:prSet presAssocID="{5755D81B-5262-4642-A41F-EA44B6B565BA}" presName="node" presStyleLbl="node1" presStyleIdx="1" presStyleCnt="10" custScaleX="130726" custScaleY="132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C20FB-C787-6845-8DCF-C9738612880F}" type="pres">
      <dgm:prSet presAssocID="{5F583467-534A-334E-AA4C-7AD772DB2584}" presName="parTrans" presStyleLbl="sibTrans2D1" presStyleIdx="2" presStyleCnt="10"/>
      <dgm:spPr/>
      <dgm:t>
        <a:bodyPr/>
        <a:lstStyle/>
        <a:p>
          <a:endParaRPr lang="en-US"/>
        </a:p>
      </dgm:t>
    </dgm:pt>
    <dgm:pt modelId="{EB89E57D-6A00-D544-A533-4D57126BC1A4}" type="pres">
      <dgm:prSet presAssocID="{5F583467-534A-334E-AA4C-7AD772DB2584}" presName="connectorText" presStyleLbl="sibTrans2D1" presStyleIdx="2" presStyleCnt="10"/>
      <dgm:spPr/>
      <dgm:t>
        <a:bodyPr/>
        <a:lstStyle/>
        <a:p>
          <a:endParaRPr lang="en-US"/>
        </a:p>
      </dgm:t>
    </dgm:pt>
    <dgm:pt modelId="{2ADF1ECA-7326-0142-839D-B2AAD56C886A}" type="pres">
      <dgm:prSet presAssocID="{E78A7B74-F284-774B-B12C-7216E9D81D5D}" presName="node" presStyleLbl="node1" presStyleIdx="2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E3CAC-304C-684A-ACD3-CC2D406F4C4C}" type="pres">
      <dgm:prSet presAssocID="{158DF9D9-4B49-6A4E-8A53-434975973780}" presName="parTrans" presStyleLbl="sibTrans2D1" presStyleIdx="3" presStyleCnt="10"/>
      <dgm:spPr/>
      <dgm:t>
        <a:bodyPr/>
        <a:lstStyle/>
        <a:p>
          <a:endParaRPr lang="en-US"/>
        </a:p>
      </dgm:t>
    </dgm:pt>
    <dgm:pt modelId="{B1006528-09C2-094E-84F0-8F020F05AC55}" type="pres">
      <dgm:prSet presAssocID="{158DF9D9-4B49-6A4E-8A53-434975973780}" presName="connectorText" presStyleLbl="sibTrans2D1" presStyleIdx="3" presStyleCnt="10"/>
      <dgm:spPr/>
      <dgm:t>
        <a:bodyPr/>
        <a:lstStyle/>
        <a:p>
          <a:endParaRPr lang="en-US"/>
        </a:p>
      </dgm:t>
    </dgm:pt>
    <dgm:pt modelId="{9848FCA2-0496-1E45-BF35-30205871DBBB}" type="pres">
      <dgm:prSet presAssocID="{1A88D021-DBD5-514B-B56F-A23B82909AA2}" presName="node" presStyleLbl="node1" presStyleIdx="3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D7F2D-534A-F849-A525-15ECA096F967}" type="pres">
      <dgm:prSet presAssocID="{F0A5A61B-CCD5-B448-9481-AC78AD8C2603}" presName="parTrans" presStyleLbl="sibTrans2D1" presStyleIdx="4" presStyleCnt="10"/>
      <dgm:spPr/>
      <dgm:t>
        <a:bodyPr/>
        <a:lstStyle/>
        <a:p>
          <a:endParaRPr lang="en-US"/>
        </a:p>
      </dgm:t>
    </dgm:pt>
    <dgm:pt modelId="{7E7C2955-0014-EF4A-B976-493AD42E841D}" type="pres">
      <dgm:prSet presAssocID="{F0A5A61B-CCD5-B448-9481-AC78AD8C2603}" presName="connectorText" presStyleLbl="sibTrans2D1" presStyleIdx="4" presStyleCnt="10"/>
      <dgm:spPr/>
      <dgm:t>
        <a:bodyPr/>
        <a:lstStyle/>
        <a:p>
          <a:endParaRPr lang="en-US"/>
        </a:p>
      </dgm:t>
    </dgm:pt>
    <dgm:pt modelId="{606CB791-45DD-A54D-8E9A-E02EF00BB829}" type="pres">
      <dgm:prSet presAssocID="{DE491E0E-6509-D845-9F35-976A6EB1D637}" presName="node" presStyleLbl="node1" presStyleIdx="4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75FC5-763B-9446-A2DC-276A3FA27A62}" type="pres">
      <dgm:prSet presAssocID="{5E15C1BE-BD0B-074C-8F37-B327D3DC4989}" presName="parTrans" presStyleLbl="sibTrans2D1" presStyleIdx="5" presStyleCnt="10"/>
      <dgm:spPr/>
      <dgm:t>
        <a:bodyPr/>
        <a:lstStyle/>
        <a:p>
          <a:endParaRPr lang="en-US"/>
        </a:p>
      </dgm:t>
    </dgm:pt>
    <dgm:pt modelId="{88E46ECA-5181-5145-93B3-0F5545B51C6D}" type="pres">
      <dgm:prSet presAssocID="{5E15C1BE-BD0B-074C-8F37-B327D3DC4989}" presName="connectorText" presStyleLbl="sibTrans2D1" presStyleIdx="5" presStyleCnt="10"/>
      <dgm:spPr/>
      <dgm:t>
        <a:bodyPr/>
        <a:lstStyle/>
        <a:p>
          <a:endParaRPr lang="en-US"/>
        </a:p>
      </dgm:t>
    </dgm:pt>
    <dgm:pt modelId="{564AE5BA-F1C0-844F-AB15-A3608992AE83}" type="pres">
      <dgm:prSet presAssocID="{55A163D1-1D26-D14D-9E87-8410E3DB6204}" presName="node" presStyleLbl="node1" presStyleIdx="5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98AB5-8F06-614B-B9A0-9B0458060E3F}" type="pres">
      <dgm:prSet presAssocID="{93B20F67-1E67-794E-9682-CA2E507F8A7F}" presName="parTrans" presStyleLbl="sibTrans2D1" presStyleIdx="6" presStyleCnt="10"/>
      <dgm:spPr/>
      <dgm:t>
        <a:bodyPr/>
        <a:lstStyle/>
        <a:p>
          <a:endParaRPr lang="en-US"/>
        </a:p>
      </dgm:t>
    </dgm:pt>
    <dgm:pt modelId="{7638B04B-6BDC-804D-95E9-0A567615579F}" type="pres">
      <dgm:prSet presAssocID="{93B20F67-1E67-794E-9682-CA2E507F8A7F}" presName="connectorText" presStyleLbl="sibTrans2D1" presStyleIdx="6" presStyleCnt="10"/>
      <dgm:spPr/>
      <dgm:t>
        <a:bodyPr/>
        <a:lstStyle/>
        <a:p>
          <a:endParaRPr lang="en-US"/>
        </a:p>
      </dgm:t>
    </dgm:pt>
    <dgm:pt modelId="{3FA8872C-B66D-6B4D-81C0-FA2187477C12}" type="pres">
      <dgm:prSet presAssocID="{225E5DA0-6ECA-5845-A3C1-730172FCAABF}" presName="node" presStyleLbl="node1" presStyleIdx="6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4AF24-15D2-C54F-8559-B473549442AE}" type="pres">
      <dgm:prSet presAssocID="{C291A3C2-552D-BC4A-95C1-C0ED7E16C25E}" presName="parTrans" presStyleLbl="sibTrans2D1" presStyleIdx="7" presStyleCnt="10"/>
      <dgm:spPr/>
      <dgm:t>
        <a:bodyPr/>
        <a:lstStyle/>
        <a:p>
          <a:endParaRPr lang="en-US"/>
        </a:p>
      </dgm:t>
    </dgm:pt>
    <dgm:pt modelId="{A4CA6A23-E0DA-0745-8B11-07A6448E74FC}" type="pres">
      <dgm:prSet presAssocID="{C291A3C2-552D-BC4A-95C1-C0ED7E16C25E}" presName="connectorText" presStyleLbl="sibTrans2D1" presStyleIdx="7" presStyleCnt="10"/>
      <dgm:spPr/>
      <dgm:t>
        <a:bodyPr/>
        <a:lstStyle/>
        <a:p>
          <a:endParaRPr lang="en-US"/>
        </a:p>
      </dgm:t>
    </dgm:pt>
    <dgm:pt modelId="{5029CC20-9DD0-D34D-8F28-BFB4763A3FC8}" type="pres">
      <dgm:prSet presAssocID="{9FA012B1-924B-544F-A0E9-D52995A4386C}" presName="node" presStyleLbl="node1" presStyleIdx="7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82187-828A-204E-9684-38FCCCA06712}" type="pres">
      <dgm:prSet presAssocID="{1EE21A9C-3BCA-B945-8C2E-5FDD838E7FEA}" presName="parTrans" presStyleLbl="sibTrans2D1" presStyleIdx="8" presStyleCnt="10"/>
      <dgm:spPr/>
      <dgm:t>
        <a:bodyPr/>
        <a:lstStyle/>
        <a:p>
          <a:endParaRPr lang="en-US"/>
        </a:p>
      </dgm:t>
    </dgm:pt>
    <dgm:pt modelId="{B07E6ACD-A4D6-CF48-A992-A9BFCD55FB76}" type="pres">
      <dgm:prSet presAssocID="{1EE21A9C-3BCA-B945-8C2E-5FDD838E7FEA}" presName="connectorText" presStyleLbl="sibTrans2D1" presStyleIdx="8" presStyleCnt="10"/>
      <dgm:spPr/>
      <dgm:t>
        <a:bodyPr/>
        <a:lstStyle/>
        <a:p>
          <a:endParaRPr lang="en-US"/>
        </a:p>
      </dgm:t>
    </dgm:pt>
    <dgm:pt modelId="{DF40A4E3-D01B-2644-85EC-DF8A7853BCA2}" type="pres">
      <dgm:prSet presAssocID="{DA62A7DA-479F-094F-86E9-BE22BD8BADC6}" presName="node" presStyleLbl="node1" presStyleIdx="8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29D63-225A-F542-BB4A-2219DED2E26E}" type="pres">
      <dgm:prSet presAssocID="{FCF765BF-B17D-B64A-AAC2-6E7B86F1E407}" presName="parTrans" presStyleLbl="sibTrans2D1" presStyleIdx="9" presStyleCnt="10"/>
      <dgm:spPr/>
      <dgm:t>
        <a:bodyPr/>
        <a:lstStyle/>
        <a:p>
          <a:endParaRPr lang="en-US"/>
        </a:p>
      </dgm:t>
    </dgm:pt>
    <dgm:pt modelId="{7C3A8036-2171-3F4D-A308-02C3C339A009}" type="pres">
      <dgm:prSet presAssocID="{FCF765BF-B17D-B64A-AAC2-6E7B86F1E407}" presName="connectorText" presStyleLbl="sibTrans2D1" presStyleIdx="9" presStyleCnt="10"/>
      <dgm:spPr/>
      <dgm:t>
        <a:bodyPr/>
        <a:lstStyle/>
        <a:p>
          <a:endParaRPr lang="en-US"/>
        </a:p>
      </dgm:t>
    </dgm:pt>
    <dgm:pt modelId="{985AF2C7-AC99-9E48-85D1-0AD43547070E}" type="pres">
      <dgm:prSet presAssocID="{14A26EF2-B77D-6C45-A09A-E93A5F6839B3}" presName="node" presStyleLbl="node1" presStyleIdx="9" presStyleCnt="10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4D31DE-C359-E84D-B303-C829FF431025}" type="presOf" srcId="{625186C6-4C60-EE4C-82F7-9CD4DD389835}" destId="{F0E7523D-3DFF-4A4B-9BCD-6B30AE4A71B3}" srcOrd="0" destOrd="0" presId="urn:microsoft.com/office/officeart/2005/8/layout/radial5"/>
    <dgm:cxn modelId="{24629576-10D0-8F4F-8CD6-D2E8F163E2E5}" type="presOf" srcId="{FCF765BF-B17D-B64A-AAC2-6E7B86F1E407}" destId="{7C3A8036-2171-3F4D-A308-02C3C339A009}" srcOrd="1" destOrd="0" presId="urn:microsoft.com/office/officeart/2005/8/layout/radial5"/>
    <dgm:cxn modelId="{89D7BA86-27F6-794C-8584-7F0AEE2ECD74}" type="presOf" srcId="{93B20F67-1E67-794E-9682-CA2E507F8A7F}" destId="{10198AB5-8F06-614B-B9A0-9B0458060E3F}" srcOrd="0" destOrd="0" presId="urn:microsoft.com/office/officeart/2005/8/layout/radial5"/>
    <dgm:cxn modelId="{8772E8E2-62E3-8E4E-AE5A-EC79612C26E8}" srcId="{4090E13C-FA55-8644-AA81-AAD46FD2B792}" destId="{14A26EF2-B77D-6C45-A09A-E93A5F6839B3}" srcOrd="9" destOrd="0" parTransId="{FCF765BF-B17D-B64A-AAC2-6E7B86F1E407}" sibTransId="{32A28E6C-D49E-AF4E-8133-260007FF49B5}"/>
    <dgm:cxn modelId="{175907B1-40CC-3449-9918-B4C70D78F15B}" type="presOf" srcId="{5F583467-534A-334E-AA4C-7AD772DB2584}" destId="{EB89E57D-6A00-D544-A533-4D57126BC1A4}" srcOrd="1" destOrd="0" presId="urn:microsoft.com/office/officeart/2005/8/layout/radial5"/>
    <dgm:cxn modelId="{D8C71814-2CCE-7847-A499-699025F8E05A}" type="presOf" srcId="{5755D81B-5262-4642-A41F-EA44B6B565BA}" destId="{87A53266-A54C-6542-B4BF-01A2AA8D5CA0}" srcOrd="0" destOrd="0" presId="urn:microsoft.com/office/officeart/2005/8/layout/radial5"/>
    <dgm:cxn modelId="{3A92BD7C-3F70-3F49-9446-0FA8C9DC4B2C}" type="presOf" srcId="{5E15C1BE-BD0B-074C-8F37-B327D3DC4989}" destId="{35775FC5-763B-9446-A2DC-276A3FA27A62}" srcOrd="0" destOrd="0" presId="urn:microsoft.com/office/officeart/2005/8/layout/radial5"/>
    <dgm:cxn modelId="{B6925A6F-A2C0-E04E-9B2D-54DD712665E7}" type="presOf" srcId="{DE491E0E-6509-D845-9F35-976A6EB1D637}" destId="{606CB791-45DD-A54D-8E9A-E02EF00BB829}" srcOrd="0" destOrd="0" presId="urn:microsoft.com/office/officeart/2005/8/layout/radial5"/>
    <dgm:cxn modelId="{8D0DC6EA-24D7-454E-847B-C0B28A3BD75C}" type="presOf" srcId="{625186C6-4C60-EE4C-82F7-9CD4DD389835}" destId="{3AEEA22E-0880-D24C-A738-DA6302A14F2D}" srcOrd="1" destOrd="0" presId="urn:microsoft.com/office/officeart/2005/8/layout/radial5"/>
    <dgm:cxn modelId="{C202DCE5-A852-9E48-B28A-A84A88A92E7A}" srcId="{4090E13C-FA55-8644-AA81-AAD46FD2B792}" destId="{5755D81B-5262-4642-A41F-EA44B6B565BA}" srcOrd="1" destOrd="0" parTransId="{625186C6-4C60-EE4C-82F7-9CD4DD389835}" sibTransId="{1D624EEE-CC0F-CE4A-BEE6-8732B7FC0816}"/>
    <dgm:cxn modelId="{28BCF6C8-61AA-0640-9FA7-01A6DA5610E6}" type="presOf" srcId="{225E5DA0-6ECA-5845-A3C1-730172FCAABF}" destId="{3FA8872C-B66D-6B4D-81C0-FA2187477C12}" srcOrd="0" destOrd="0" presId="urn:microsoft.com/office/officeart/2005/8/layout/radial5"/>
    <dgm:cxn modelId="{D3A8D302-7CDB-0C45-99C3-769D93AFD3DD}" type="presOf" srcId="{F89F9CA3-C927-C64C-84BE-60635068B72E}" destId="{3C27D0C0-20FF-F74C-91ED-F36030CF7E2A}" srcOrd="0" destOrd="0" presId="urn:microsoft.com/office/officeart/2005/8/layout/radial5"/>
    <dgm:cxn modelId="{77AA2DDA-ACE1-0C48-B1E0-33EEF68146A4}" type="presOf" srcId="{DA62A7DA-479F-094F-86E9-BE22BD8BADC6}" destId="{DF40A4E3-D01B-2644-85EC-DF8A7853BCA2}" srcOrd="0" destOrd="0" presId="urn:microsoft.com/office/officeart/2005/8/layout/radial5"/>
    <dgm:cxn modelId="{28F6F6B6-3F4C-5E47-A1C3-4735E3036183}" type="presOf" srcId="{3DED8754-351C-BD4A-9BEC-238E79F08A43}" destId="{3D9FF326-1877-1B4C-95C8-46BD36150380}" srcOrd="0" destOrd="0" presId="urn:microsoft.com/office/officeart/2005/8/layout/radial5"/>
    <dgm:cxn modelId="{051DF994-6464-EB4F-AEC0-4BC464092E11}" type="presOf" srcId="{55A163D1-1D26-D14D-9E87-8410E3DB6204}" destId="{564AE5BA-F1C0-844F-AB15-A3608992AE83}" srcOrd="0" destOrd="0" presId="urn:microsoft.com/office/officeart/2005/8/layout/radial5"/>
    <dgm:cxn modelId="{5D16781A-9CE5-9143-8BFA-051DD50C4B0E}" type="presOf" srcId="{1A88D021-DBD5-514B-B56F-A23B82909AA2}" destId="{9848FCA2-0496-1E45-BF35-30205871DBBB}" srcOrd="0" destOrd="0" presId="urn:microsoft.com/office/officeart/2005/8/layout/radial5"/>
    <dgm:cxn modelId="{1EC4B68C-7507-1946-9CE0-7603AC8354F5}" srcId="{4090E13C-FA55-8644-AA81-AAD46FD2B792}" destId="{1A88D021-DBD5-514B-B56F-A23B82909AA2}" srcOrd="3" destOrd="0" parTransId="{158DF9D9-4B49-6A4E-8A53-434975973780}" sibTransId="{420590F7-5AF8-F94E-937C-5A27855FFACB}"/>
    <dgm:cxn modelId="{4365CDF1-0EC8-BF4C-B57F-764C04945E06}" srcId="{4090E13C-FA55-8644-AA81-AAD46FD2B792}" destId="{55A163D1-1D26-D14D-9E87-8410E3DB6204}" srcOrd="5" destOrd="0" parTransId="{5E15C1BE-BD0B-074C-8F37-B327D3DC4989}" sibTransId="{D2000CB0-ADFF-7349-B91F-D941410D986D}"/>
    <dgm:cxn modelId="{C1609BA2-0F71-9841-A412-9BBE5D6EE70A}" srcId="{4090E13C-FA55-8644-AA81-AAD46FD2B792}" destId="{F89F9CA3-C927-C64C-84BE-60635068B72E}" srcOrd="0" destOrd="0" parTransId="{3DED8754-351C-BD4A-9BEC-238E79F08A43}" sibTransId="{9C8E2E9F-9F5E-214A-A488-E6BAB1CC7583}"/>
    <dgm:cxn modelId="{CD9C6E75-53F3-0244-B18F-2A75252F197C}" type="presOf" srcId="{5E15C1BE-BD0B-074C-8F37-B327D3DC4989}" destId="{88E46ECA-5181-5145-93B3-0F5545B51C6D}" srcOrd="1" destOrd="0" presId="urn:microsoft.com/office/officeart/2005/8/layout/radial5"/>
    <dgm:cxn modelId="{1B0C822F-87CF-4C4E-B5CA-13F98568DE7A}" type="presOf" srcId="{3DED8754-351C-BD4A-9BEC-238E79F08A43}" destId="{34173F11-6567-0F42-BD6F-D0F5223DDA6D}" srcOrd="1" destOrd="0" presId="urn:microsoft.com/office/officeart/2005/8/layout/radial5"/>
    <dgm:cxn modelId="{FE24BECB-1430-774A-8756-5ECFE96F8650}" type="presOf" srcId="{5F583467-534A-334E-AA4C-7AD772DB2584}" destId="{F9DC20FB-C787-6845-8DCF-C9738612880F}" srcOrd="0" destOrd="0" presId="urn:microsoft.com/office/officeart/2005/8/layout/radial5"/>
    <dgm:cxn modelId="{DEED1476-1FB9-1346-B5A2-28266D5C3DAF}" type="presOf" srcId="{14A26EF2-B77D-6C45-A09A-E93A5F6839B3}" destId="{985AF2C7-AC99-9E48-85D1-0AD43547070E}" srcOrd="0" destOrd="0" presId="urn:microsoft.com/office/officeart/2005/8/layout/radial5"/>
    <dgm:cxn modelId="{3091185C-436B-304B-BC8D-2EF245EB9C22}" srcId="{4090E13C-FA55-8644-AA81-AAD46FD2B792}" destId="{DE491E0E-6509-D845-9F35-976A6EB1D637}" srcOrd="4" destOrd="0" parTransId="{F0A5A61B-CCD5-B448-9481-AC78AD8C2603}" sibTransId="{0FC19050-D61F-2349-B590-C98EF7EBBC0C}"/>
    <dgm:cxn modelId="{6DE68473-0E9A-A24B-84F2-76D0EE3B61CC}" type="presOf" srcId="{158DF9D9-4B49-6A4E-8A53-434975973780}" destId="{B1006528-09C2-094E-84F0-8F020F05AC55}" srcOrd="1" destOrd="0" presId="urn:microsoft.com/office/officeart/2005/8/layout/radial5"/>
    <dgm:cxn modelId="{51C45EDA-B0EC-8248-964C-80D7628CEAC4}" srcId="{4090E13C-FA55-8644-AA81-AAD46FD2B792}" destId="{225E5DA0-6ECA-5845-A3C1-730172FCAABF}" srcOrd="6" destOrd="0" parTransId="{93B20F67-1E67-794E-9682-CA2E507F8A7F}" sibTransId="{57D301EC-B287-254C-8E82-6299E2BB7719}"/>
    <dgm:cxn modelId="{4A411CA3-B551-DC4C-B234-08347411F588}" type="presOf" srcId="{83B2E4C9-6739-0940-BFE0-6E1FBF8066B7}" destId="{7BB2BC1B-7792-494B-9397-BC7CDCD03F0F}" srcOrd="0" destOrd="0" presId="urn:microsoft.com/office/officeart/2005/8/layout/radial5"/>
    <dgm:cxn modelId="{4CD4ADFD-7B92-6D42-AE73-DE57470C2203}" type="presOf" srcId="{F0A5A61B-CCD5-B448-9481-AC78AD8C2603}" destId="{2BCD7F2D-534A-F849-A525-15ECA096F967}" srcOrd="0" destOrd="0" presId="urn:microsoft.com/office/officeart/2005/8/layout/radial5"/>
    <dgm:cxn modelId="{70E41A38-1D8E-D549-BF72-BBE3B8BFD23A}" srcId="{4090E13C-FA55-8644-AA81-AAD46FD2B792}" destId="{E78A7B74-F284-774B-B12C-7216E9D81D5D}" srcOrd="2" destOrd="0" parTransId="{5F583467-534A-334E-AA4C-7AD772DB2584}" sibTransId="{F830136A-11FE-D94F-B88B-AC61C8E96D82}"/>
    <dgm:cxn modelId="{EAE8900B-612A-A74B-81E7-4E10034CBFAD}" type="presOf" srcId="{93B20F67-1E67-794E-9682-CA2E507F8A7F}" destId="{7638B04B-6BDC-804D-95E9-0A567615579F}" srcOrd="1" destOrd="0" presId="urn:microsoft.com/office/officeart/2005/8/layout/radial5"/>
    <dgm:cxn modelId="{1B18FCCE-04F1-3C41-B686-4F6181B7C1AE}" type="presOf" srcId="{158DF9D9-4B49-6A4E-8A53-434975973780}" destId="{C0EE3CAC-304C-684A-ACD3-CC2D406F4C4C}" srcOrd="0" destOrd="0" presId="urn:microsoft.com/office/officeart/2005/8/layout/radial5"/>
    <dgm:cxn modelId="{44C41FEF-CEE4-5949-8331-F42BA5A40087}" type="presOf" srcId="{4090E13C-FA55-8644-AA81-AAD46FD2B792}" destId="{372BCA12-11B0-FF48-B1D3-A8D18EEE81F5}" srcOrd="0" destOrd="0" presId="urn:microsoft.com/office/officeart/2005/8/layout/radial5"/>
    <dgm:cxn modelId="{A271CC04-58FB-B942-9137-DFF38E96B168}" srcId="{4090E13C-FA55-8644-AA81-AAD46FD2B792}" destId="{9FA012B1-924B-544F-A0E9-D52995A4386C}" srcOrd="7" destOrd="0" parTransId="{C291A3C2-552D-BC4A-95C1-C0ED7E16C25E}" sibTransId="{88372B74-E8B4-E147-902B-89FC2622292C}"/>
    <dgm:cxn modelId="{0737E8D5-0445-2445-BDB4-606D75ADFF22}" type="presOf" srcId="{C291A3C2-552D-BC4A-95C1-C0ED7E16C25E}" destId="{3C14AF24-15D2-C54F-8559-B473549442AE}" srcOrd="0" destOrd="0" presId="urn:microsoft.com/office/officeart/2005/8/layout/radial5"/>
    <dgm:cxn modelId="{2E92C6DE-566E-3040-8829-EE08F0220593}" type="presOf" srcId="{1EE21A9C-3BCA-B945-8C2E-5FDD838E7FEA}" destId="{17D82187-828A-204E-9684-38FCCCA06712}" srcOrd="0" destOrd="0" presId="urn:microsoft.com/office/officeart/2005/8/layout/radial5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D180E047-4AC2-014B-8FB7-7D773FFDE0BC}" type="presOf" srcId="{C291A3C2-552D-BC4A-95C1-C0ED7E16C25E}" destId="{A4CA6A23-E0DA-0745-8B11-07A6448E74FC}" srcOrd="1" destOrd="0" presId="urn:microsoft.com/office/officeart/2005/8/layout/radial5"/>
    <dgm:cxn modelId="{4AD52BCF-EE89-3F41-A340-660551D3BCC5}" type="presOf" srcId="{F0A5A61B-CCD5-B448-9481-AC78AD8C2603}" destId="{7E7C2955-0014-EF4A-B976-493AD42E841D}" srcOrd="1" destOrd="0" presId="urn:microsoft.com/office/officeart/2005/8/layout/radial5"/>
    <dgm:cxn modelId="{49689FC2-4848-6C42-BE93-ABFF69BEBFC9}" type="presOf" srcId="{1EE21A9C-3BCA-B945-8C2E-5FDD838E7FEA}" destId="{B07E6ACD-A4D6-CF48-A992-A9BFCD55FB76}" srcOrd="1" destOrd="0" presId="urn:microsoft.com/office/officeart/2005/8/layout/radial5"/>
    <dgm:cxn modelId="{04E8ECC0-ADAE-6A4E-92A9-91841C3CDC44}" type="presOf" srcId="{9FA012B1-924B-544F-A0E9-D52995A4386C}" destId="{5029CC20-9DD0-D34D-8F28-BFB4763A3FC8}" srcOrd="0" destOrd="0" presId="urn:microsoft.com/office/officeart/2005/8/layout/radial5"/>
    <dgm:cxn modelId="{C7A8C933-2A5A-7544-B575-34F757F2C108}" type="presOf" srcId="{E78A7B74-F284-774B-B12C-7216E9D81D5D}" destId="{2ADF1ECA-7326-0142-839D-B2AAD56C886A}" srcOrd="0" destOrd="0" presId="urn:microsoft.com/office/officeart/2005/8/layout/radial5"/>
    <dgm:cxn modelId="{946E0FB3-EF14-9B43-96E3-DA842E807C75}" srcId="{4090E13C-FA55-8644-AA81-AAD46FD2B792}" destId="{DA62A7DA-479F-094F-86E9-BE22BD8BADC6}" srcOrd="8" destOrd="0" parTransId="{1EE21A9C-3BCA-B945-8C2E-5FDD838E7FEA}" sibTransId="{0CDD8742-8613-BD45-AFA8-1CBC5C03EE25}"/>
    <dgm:cxn modelId="{2F43FF68-C269-694A-8185-6561D00E8095}" type="presOf" srcId="{FCF765BF-B17D-B64A-AAC2-6E7B86F1E407}" destId="{95529D63-225A-F542-BB4A-2219DED2E26E}" srcOrd="0" destOrd="0" presId="urn:microsoft.com/office/officeart/2005/8/layout/radial5"/>
    <dgm:cxn modelId="{F82A973C-74FB-9B4F-845C-ECEE25F4F9E4}" type="presParOf" srcId="{7BB2BC1B-7792-494B-9397-BC7CDCD03F0F}" destId="{372BCA12-11B0-FF48-B1D3-A8D18EEE81F5}" srcOrd="0" destOrd="0" presId="urn:microsoft.com/office/officeart/2005/8/layout/radial5"/>
    <dgm:cxn modelId="{DE7895E1-4B2F-3B44-8781-EE1987F94E99}" type="presParOf" srcId="{7BB2BC1B-7792-494B-9397-BC7CDCD03F0F}" destId="{3D9FF326-1877-1B4C-95C8-46BD36150380}" srcOrd="1" destOrd="0" presId="urn:microsoft.com/office/officeart/2005/8/layout/radial5"/>
    <dgm:cxn modelId="{564BB880-862E-EF42-ABFF-09169F3627BB}" type="presParOf" srcId="{3D9FF326-1877-1B4C-95C8-46BD36150380}" destId="{34173F11-6567-0F42-BD6F-D0F5223DDA6D}" srcOrd="0" destOrd="0" presId="urn:microsoft.com/office/officeart/2005/8/layout/radial5"/>
    <dgm:cxn modelId="{EA6E2053-C8D2-384B-8450-EBCD297A700D}" type="presParOf" srcId="{7BB2BC1B-7792-494B-9397-BC7CDCD03F0F}" destId="{3C27D0C0-20FF-F74C-91ED-F36030CF7E2A}" srcOrd="2" destOrd="0" presId="urn:microsoft.com/office/officeart/2005/8/layout/radial5"/>
    <dgm:cxn modelId="{D742C3E8-F23E-DE41-92F6-3669CFC8719F}" type="presParOf" srcId="{7BB2BC1B-7792-494B-9397-BC7CDCD03F0F}" destId="{F0E7523D-3DFF-4A4B-9BCD-6B30AE4A71B3}" srcOrd="3" destOrd="0" presId="urn:microsoft.com/office/officeart/2005/8/layout/radial5"/>
    <dgm:cxn modelId="{CA715EE4-F21D-EA40-B848-CEB8A5DFE441}" type="presParOf" srcId="{F0E7523D-3DFF-4A4B-9BCD-6B30AE4A71B3}" destId="{3AEEA22E-0880-D24C-A738-DA6302A14F2D}" srcOrd="0" destOrd="0" presId="urn:microsoft.com/office/officeart/2005/8/layout/radial5"/>
    <dgm:cxn modelId="{8BAD13F2-0224-374E-9DB6-3FC164C38DD0}" type="presParOf" srcId="{7BB2BC1B-7792-494B-9397-BC7CDCD03F0F}" destId="{87A53266-A54C-6542-B4BF-01A2AA8D5CA0}" srcOrd="4" destOrd="0" presId="urn:microsoft.com/office/officeart/2005/8/layout/radial5"/>
    <dgm:cxn modelId="{016B19DF-63BE-FE42-9701-42294CA874A8}" type="presParOf" srcId="{7BB2BC1B-7792-494B-9397-BC7CDCD03F0F}" destId="{F9DC20FB-C787-6845-8DCF-C9738612880F}" srcOrd="5" destOrd="0" presId="urn:microsoft.com/office/officeart/2005/8/layout/radial5"/>
    <dgm:cxn modelId="{D30441E0-0FCB-B445-9F3A-C5DBC29F4222}" type="presParOf" srcId="{F9DC20FB-C787-6845-8DCF-C9738612880F}" destId="{EB89E57D-6A00-D544-A533-4D57126BC1A4}" srcOrd="0" destOrd="0" presId="urn:microsoft.com/office/officeart/2005/8/layout/radial5"/>
    <dgm:cxn modelId="{DFAD3AE1-26AD-924B-8420-22AE437D33AF}" type="presParOf" srcId="{7BB2BC1B-7792-494B-9397-BC7CDCD03F0F}" destId="{2ADF1ECA-7326-0142-839D-B2AAD56C886A}" srcOrd="6" destOrd="0" presId="urn:microsoft.com/office/officeart/2005/8/layout/radial5"/>
    <dgm:cxn modelId="{92B3F733-6801-C84D-A333-D0B2634B2514}" type="presParOf" srcId="{7BB2BC1B-7792-494B-9397-BC7CDCD03F0F}" destId="{C0EE3CAC-304C-684A-ACD3-CC2D406F4C4C}" srcOrd="7" destOrd="0" presId="urn:microsoft.com/office/officeart/2005/8/layout/radial5"/>
    <dgm:cxn modelId="{126B373A-402C-6D46-B429-15965E807ED7}" type="presParOf" srcId="{C0EE3CAC-304C-684A-ACD3-CC2D406F4C4C}" destId="{B1006528-09C2-094E-84F0-8F020F05AC55}" srcOrd="0" destOrd="0" presId="urn:microsoft.com/office/officeart/2005/8/layout/radial5"/>
    <dgm:cxn modelId="{7C657ECB-469D-4E46-BE03-A0F4A1C1F091}" type="presParOf" srcId="{7BB2BC1B-7792-494B-9397-BC7CDCD03F0F}" destId="{9848FCA2-0496-1E45-BF35-30205871DBBB}" srcOrd="8" destOrd="0" presId="urn:microsoft.com/office/officeart/2005/8/layout/radial5"/>
    <dgm:cxn modelId="{F214B97E-FFD2-6C45-8F89-BF8758254EEA}" type="presParOf" srcId="{7BB2BC1B-7792-494B-9397-BC7CDCD03F0F}" destId="{2BCD7F2D-534A-F849-A525-15ECA096F967}" srcOrd="9" destOrd="0" presId="urn:microsoft.com/office/officeart/2005/8/layout/radial5"/>
    <dgm:cxn modelId="{FF18C7D4-210A-244E-9C80-2ADF51C81D44}" type="presParOf" srcId="{2BCD7F2D-534A-F849-A525-15ECA096F967}" destId="{7E7C2955-0014-EF4A-B976-493AD42E841D}" srcOrd="0" destOrd="0" presId="urn:microsoft.com/office/officeart/2005/8/layout/radial5"/>
    <dgm:cxn modelId="{30A5D4F4-AE48-8F45-B37F-6633B0EBE288}" type="presParOf" srcId="{7BB2BC1B-7792-494B-9397-BC7CDCD03F0F}" destId="{606CB791-45DD-A54D-8E9A-E02EF00BB829}" srcOrd="10" destOrd="0" presId="urn:microsoft.com/office/officeart/2005/8/layout/radial5"/>
    <dgm:cxn modelId="{3CD6E32A-BF92-964D-A00F-6F6EAA0CAF08}" type="presParOf" srcId="{7BB2BC1B-7792-494B-9397-BC7CDCD03F0F}" destId="{35775FC5-763B-9446-A2DC-276A3FA27A62}" srcOrd="11" destOrd="0" presId="urn:microsoft.com/office/officeart/2005/8/layout/radial5"/>
    <dgm:cxn modelId="{3595B276-D0ED-384D-80C7-F408DD5CC8A3}" type="presParOf" srcId="{35775FC5-763B-9446-A2DC-276A3FA27A62}" destId="{88E46ECA-5181-5145-93B3-0F5545B51C6D}" srcOrd="0" destOrd="0" presId="urn:microsoft.com/office/officeart/2005/8/layout/radial5"/>
    <dgm:cxn modelId="{DE495481-E583-DD45-B16A-32342FF0FB88}" type="presParOf" srcId="{7BB2BC1B-7792-494B-9397-BC7CDCD03F0F}" destId="{564AE5BA-F1C0-844F-AB15-A3608992AE83}" srcOrd="12" destOrd="0" presId="urn:microsoft.com/office/officeart/2005/8/layout/radial5"/>
    <dgm:cxn modelId="{9F355B9C-A865-7842-B94F-59B6670EB150}" type="presParOf" srcId="{7BB2BC1B-7792-494B-9397-BC7CDCD03F0F}" destId="{10198AB5-8F06-614B-B9A0-9B0458060E3F}" srcOrd="13" destOrd="0" presId="urn:microsoft.com/office/officeart/2005/8/layout/radial5"/>
    <dgm:cxn modelId="{B6325A32-CEAB-C345-8FA2-FD8723AA6599}" type="presParOf" srcId="{10198AB5-8F06-614B-B9A0-9B0458060E3F}" destId="{7638B04B-6BDC-804D-95E9-0A567615579F}" srcOrd="0" destOrd="0" presId="urn:microsoft.com/office/officeart/2005/8/layout/radial5"/>
    <dgm:cxn modelId="{1273F237-E8EF-5F4B-A45D-557DC56DAF6B}" type="presParOf" srcId="{7BB2BC1B-7792-494B-9397-BC7CDCD03F0F}" destId="{3FA8872C-B66D-6B4D-81C0-FA2187477C12}" srcOrd="14" destOrd="0" presId="urn:microsoft.com/office/officeart/2005/8/layout/radial5"/>
    <dgm:cxn modelId="{D78E621B-CFA5-FD42-8587-30036087A277}" type="presParOf" srcId="{7BB2BC1B-7792-494B-9397-BC7CDCD03F0F}" destId="{3C14AF24-15D2-C54F-8559-B473549442AE}" srcOrd="15" destOrd="0" presId="urn:microsoft.com/office/officeart/2005/8/layout/radial5"/>
    <dgm:cxn modelId="{50610A50-AE96-784C-BFAC-7AF3A4604838}" type="presParOf" srcId="{3C14AF24-15D2-C54F-8559-B473549442AE}" destId="{A4CA6A23-E0DA-0745-8B11-07A6448E74FC}" srcOrd="0" destOrd="0" presId="urn:microsoft.com/office/officeart/2005/8/layout/radial5"/>
    <dgm:cxn modelId="{C65EFF60-AE91-834A-AB95-72ACFB130C63}" type="presParOf" srcId="{7BB2BC1B-7792-494B-9397-BC7CDCD03F0F}" destId="{5029CC20-9DD0-D34D-8F28-BFB4763A3FC8}" srcOrd="16" destOrd="0" presId="urn:microsoft.com/office/officeart/2005/8/layout/radial5"/>
    <dgm:cxn modelId="{4B390DD7-11EC-E447-A21A-48A76CBD92CA}" type="presParOf" srcId="{7BB2BC1B-7792-494B-9397-BC7CDCD03F0F}" destId="{17D82187-828A-204E-9684-38FCCCA06712}" srcOrd="17" destOrd="0" presId="urn:microsoft.com/office/officeart/2005/8/layout/radial5"/>
    <dgm:cxn modelId="{4A1EB57F-CD33-CB4E-AE23-B6E172AF291F}" type="presParOf" srcId="{17D82187-828A-204E-9684-38FCCCA06712}" destId="{B07E6ACD-A4D6-CF48-A992-A9BFCD55FB76}" srcOrd="0" destOrd="0" presId="urn:microsoft.com/office/officeart/2005/8/layout/radial5"/>
    <dgm:cxn modelId="{8330F087-5B03-324C-9B01-91C41E2D0ED9}" type="presParOf" srcId="{7BB2BC1B-7792-494B-9397-BC7CDCD03F0F}" destId="{DF40A4E3-D01B-2644-85EC-DF8A7853BCA2}" srcOrd="18" destOrd="0" presId="urn:microsoft.com/office/officeart/2005/8/layout/radial5"/>
    <dgm:cxn modelId="{1312AFC1-1E96-9444-8272-920AA33E1136}" type="presParOf" srcId="{7BB2BC1B-7792-494B-9397-BC7CDCD03F0F}" destId="{95529D63-225A-F542-BB4A-2219DED2E26E}" srcOrd="19" destOrd="0" presId="urn:microsoft.com/office/officeart/2005/8/layout/radial5"/>
    <dgm:cxn modelId="{02B8DFD8-F524-9641-AF9E-A5E4B0A473C2}" type="presParOf" srcId="{95529D63-225A-F542-BB4A-2219DED2E26E}" destId="{7C3A8036-2171-3F4D-A308-02C3C339A009}" srcOrd="0" destOrd="0" presId="urn:microsoft.com/office/officeart/2005/8/layout/radial5"/>
    <dgm:cxn modelId="{66A57AAF-0B44-2745-B048-BFB459E521E5}" type="presParOf" srcId="{7BB2BC1B-7792-494B-9397-BC7CDCD03F0F}" destId="{985AF2C7-AC99-9E48-85D1-0AD43547070E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latin typeface="Tw Cen MT"/>
              <a:cs typeface="Tw Cen MT"/>
            </a:rPr>
            <a:t>Prayer &amp; Spiritual Life </a:t>
          </a:r>
          <a:endParaRPr lang="en-US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Daily Devotion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Prayer Group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Spiritual Mentoring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2039F4FA-3627-C448-8C60-C44CA263BD11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Spiritual Practices Course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8611C90-5CE8-CC45-8A80-A08054DA7EB1}" type="parTrans" cxnId="{363B0438-C22C-824B-AD63-9BE0EE91C978}">
      <dgm:prSet/>
      <dgm:spPr/>
      <dgm:t>
        <a:bodyPr/>
        <a:lstStyle/>
        <a:p>
          <a:endParaRPr lang="en-US" dirty="0"/>
        </a:p>
      </dgm:t>
    </dgm:pt>
    <dgm:pt modelId="{894C941C-4D15-0A46-814C-5A92EF00E405}" type="sibTrans" cxnId="{363B0438-C22C-824B-AD63-9BE0EE91C978}">
      <dgm:prSet/>
      <dgm:spPr/>
      <dgm:t>
        <a:bodyPr/>
        <a:lstStyle/>
        <a:p>
          <a:endParaRPr lang="en-US"/>
        </a:p>
      </dgm:t>
    </dgm:pt>
    <dgm:pt modelId="{99B1676D-A68D-7F43-AAAB-35D076744D1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E2165C7-E7C0-2E4C-A200-EFD839EFED8F}" type="parTrans" cxnId="{871BDAF7-4AB5-4446-8612-8695704010FD}">
      <dgm:prSet/>
      <dgm:spPr/>
      <dgm:t>
        <a:bodyPr/>
        <a:lstStyle/>
        <a:p>
          <a:endParaRPr lang="en-US" dirty="0"/>
        </a:p>
      </dgm:t>
    </dgm:pt>
    <dgm:pt modelId="{7200368A-9723-A54E-83E6-71D5A8981281}" type="sibTrans" cxnId="{871BDAF7-4AB5-4446-8612-8695704010FD}">
      <dgm:prSet/>
      <dgm:spPr/>
      <dgm:t>
        <a:bodyPr/>
        <a:lstStyle/>
        <a:p>
          <a:endParaRPr lang="en-US"/>
        </a:p>
      </dgm:t>
    </dgm:pt>
    <dgm:pt modelId="{6D3DD9B0-D07D-744B-9DA9-DA0FAA1CC26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Retreat 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AB97222-3042-2E46-98A7-F9287F1C5A87}" type="parTrans" cxnId="{96664D03-0791-ED44-9C0B-840AF0A89031}">
      <dgm:prSet/>
      <dgm:spPr/>
      <dgm:t>
        <a:bodyPr/>
        <a:lstStyle/>
        <a:p>
          <a:endParaRPr lang="en-US" dirty="0"/>
        </a:p>
      </dgm:t>
    </dgm:pt>
    <dgm:pt modelId="{7C68F3F6-26E3-8346-8257-7ECD6B7EC761}" type="sibTrans" cxnId="{96664D03-0791-ED44-9C0B-840AF0A89031}">
      <dgm:prSet/>
      <dgm:spPr/>
      <dgm:t>
        <a:bodyPr/>
        <a:lstStyle/>
        <a:p>
          <a:endParaRPr lang="en-US"/>
        </a:p>
      </dgm:t>
    </dgm:pt>
    <dgm:pt modelId="{1AC64651-DA90-244E-93AB-BC6E66E665CA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Day at the Monastery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AC438D0B-CB7C-E248-A67A-D5C0D302BFF4}" type="parTrans" cxnId="{84C1E65D-5E60-D040-99F0-23F5B94E19A4}">
      <dgm:prSet/>
      <dgm:spPr/>
      <dgm:t>
        <a:bodyPr/>
        <a:lstStyle/>
        <a:p>
          <a:endParaRPr lang="en-US" dirty="0"/>
        </a:p>
      </dgm:t>
    </dgm:pt>
    <dgm:pt modelId="{5EEDA699-596D-C142-811E-40FFF48987C4}" type="sibTrans" cxnId="{84C1E65D-5E60-D040-99F0-23F5B94E19A4}">
      <dgm:prSet/>
      <dgm:spPr/>
      <dgm:t>
        <a:bodyPr/>
        <a:lstStyle/>
        <a:p>
          <a:endParaRPr lang="en-US"/>
        </a:p>
      </dgm:t>
    </dgm:pt>
    <dgm:pt modelId="{37AA85FF-1BA0-3E4B-B331-4BB3D4B69EBE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Online Prayer Intentions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0C3E012-F08F-F947-B5BC-173D59617BFE}" type="parTrans" cxnId="{C85A93D6-5EBF-AB4C-BF07-469FBE22A868}">
      <dgm:prSet/>
      <dgm:spPr/>
      <dgm:t>
        <a:bodyPr/>
        <a:lstStyle/>
        <a:p>
          <a:endParaRPr lang="en-US" dirty="0"/>
        </a:p>
      </dgm:t>
    </dgm:pt>
    <dgm:pt modelId="{09614A73-4A87-1B49-86A5-DD4448B355D7}" type="sibTrans" cxnId="{C85A93D6-5EBF-AB4C-BF07-469FBE22A868}">
      <dgm:prSet/>
      <dgm:spPr/>
      <dgm:t>
        <a:bodyPr/>
        <a:lstStyle/>
        <a:p>
          <a:endParaRPr lang="en-US"/>
        </a:p>
      </dgm:t>
    </dgm:pt>
    <dgm:pt modelId="{A077FE6A-7A6F-EE4C-ADB9-111E2FBD540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C68F811B-0E13-E44F-827A-64B107FEBB5F}" type="parTrans" cxnId="{719331E5-1A64-594F-B2F3-D2CA4DC77F86}">
      <dgm:prSet/>
      <dgm:spPr/>
      <dgm:t>
        <a:bodyPr/>
        <a:lstStyle/>
        <a:p>
          <a:endParaRPr lang="en-US" dirty="0"/>
        </a:p>
      </dgm:t>
    </dgm:pt>
    <dgm:pt modelId="{BA8B3D43-8DB0-AE45-8C40-B754EC257DBF}" type="sibTrans" cxnId="{719331E5-1A64-594F-B2F3-D2CA4DC77F86}">
      <dgm:prSet/>
      <dgm:spPr/>
      <dgm:t>
        <a:bodyPr/>
        <a:lstStyle/>
        <a:p>
          <a:endParaRPr lang="en-US"/>
        </a:p>
      </dgm:t>
    </dgm:pt>
    <dgm:pt modelId="{0F4F7E87-A94E-5A4A-AA6A-B38D31D9FE7F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B16C3921-0141-D845-B019-3C098C62813A}" type="parTrans" cxnId="{5EEEAEFE-277A-4646-B0BE-698E036BED39}">
      <dgm:prSet/>
      <dgm:spPr/>
      <dgm:t>
        <a:bodyPr/>
        <a:lstStyle/>
        <a:p>
          <a:endParaRPr lang="en-US" dirty="0"/>
        </a:p>
      </dgm:t>
    </dgm:pt>
    <dgm:pt modelId="{A8A65BCB-7D78-D14E-9287-E6F00AE5339D}" type="sibTrans" cxnId="{5EEEAEFE-277A-4646-B0BE-698E036BED39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  <dgm:t>
        <a:bodyPr/>
        <a:lstStyle/>
        <a:p>
          <a:endParaRPr lang="en-US"/>
        </a:p>
      </dgm:t>
    </dgm:pt>
    <dgm:pt modelId="{8B0D0BE4-436D-DF42-8835-0F0CD1884F38}" type="pres">
      <dgm:prSet presAssocID="{BD2D7B6F-F5D3-0045-AA60-FFD24738CB82}" presName="LevelOneTextNode" presStyleLbl="node0" presStyleIdx="0" presStyleCnt="1" custScaleY="172888" custLinFactNeighborX="-97455" custLinFactNeighborY="53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  <dgm:t>
        <a:bodyPr/>
        <a:lstStyle/>
        <a:p>
          <a:endParaRPr lang="en-US"/>
        </a:p>
      </dgm:t>
    </dgm:pt>
    <dgm:pt modelId="{4B421628-7764-8B48-8402-D7B93410FBAE}" type="pres">
      <dgm:prSet presAssocID="{764951DE-7DCC-C944-B5A8-2099116BF1EC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7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  <dgm:t>
        <a:bodyPr/>
        <a:lstStyle/>
        <a:p>
          <a:endParaRPr lang="en-US"/>
        </a:p>
      </dgm:t>
    </dgm:pt>
    <dgm:pt modelId="{4F584A9B-E6A1-7144-ABFF-694949592A70}" type="pres">
      <dgm:prSet presAssocID="{D28ECA1B-2D94-0B48-AF46-A04F7AE9335E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  <dgm:t>
        <a:bodyPr/>
        <a:lstStyle/>
        <a:p>
          <a:endParaRPr lang="en-US"/>
        </a:p>
      </dgm:t>
    </dgm:pt>
    <dgm:pt modelId="{81404C1C-2AF5-9146-8097-75965B6E696A}" type="pres">
      <dgm:prSet presAssocID="{6BFBF50A-E61E-2242-8022-AD439606092E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6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  <dgm:t>
        <a:bodyPr/>
        <a:lstStyle/>
        <a:p>
          <a:endParaRPr lang="en-US"/>
        </a:p>
      </dgm:t>
    </dgm:pt>
    <dgm:pt modelId="{AB8F7B6C-1675-8C4B-B77C-58C147CBA704}" type="pres">
      <dgm:prSet presAssocID="{A2E274D9-0C34-6940-A954-F173466228EB}" presName="LevelTwoTextNode" presStyleLbl="node3" presStyleIdx="0" presStyleCnt="6" custLinFactNeighborX="36821" custLinFactNeighborY="-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  <dgm:t>
        <a:bodyPr/>
        <a:lstStyle/>
        <a:p>
          <a:endParaRPr lang="en-US"/>
        </a:p>
      </dgm:t>
    </dgm:pt>
    <dgm:pt modelId="{87241616-3DE6-7541-9361-AD0DC340EF02}" type="pres">
      <dgm:prSet presAssocID="{3576A036-AFB6-E140-A598-0B9FE67F9E3A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  <dgm:t>
        <a:bodyPr/>
        <a:lstStyle/>
        <a:p>
          <a:endParaRPr lang="en-US"/>
        </a:p>
      </dgm:t>
    </dgm:pt>
    <dgm:pt modelId="{8B9A6741-112D-5B44-931F-15302F01C809}" type="pres">
      <dgm:prSet presAssocID="{2E4368CB-1C70-DF4A-9524-DA64AFD17CE1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  <dgm:t>
        <a:bodyPr/>
        <a:lstStyle/>
        <a:p>
          <a:endParaRPr lang="en-US"/>
        </a:p>
      </dgm:t>
    </dgm:pt>
    <dgm:pt modelId="{49B93A5D-10D1-E649-A8C5-9B4DA67F424A}" type="pres">
      <dgm:prSet presAssocID="{584FCDF4-D01B-E946-B78B-B7FDB84C792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  <dgm:t>
        <a:bodyPr/>
        <a:lstStyle/>
        <a:p>
          <a:endParaRPr lang="en-US"/>
        </a:p>
      </dgm:t>
    </dgm:pt>
    <dgm:pt modelId="{4E6941D7-4779-2749-BFAA-34CB83AB58D1}" type="pres">
      <dgm:prSet presAssocID="{230DD719-D9EF-814A-AD99-896BA8ACDF49}" presName="LevelTwoTextNode" presStyleLbl="node3" presStyleIdx="1" presStyleCnt="6" custLinFactNeighborX="377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  <dgm:t>
        <a:bodyPr/>
        <a:lstStyle/>
        <a:p>
          <a:endParaRPr lang="en-US"/>
        </a:p>
      </dgm:t>
    </dgm:pt>
    <dgm:pt modelId="{08A74241-88EA-FE4E-A8B8-525CF0D34D0A}" type="pres">
      <dgm:prSet presAssocID="{0406CA50-9F58-CC43-B59C-27CB7F89E703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7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  <dgm:t>
        <a:bodyPr/>
        <a:lstStyle/>
        <a:p>
          <a:endParaRPr lang="en-US"/>
        </a:p>
      </dgm:t>
    </dgm:pt>
    <dgm:pt modelId="{5061476B-1586-AE46-8DA5-7831992C847E}" type="pres">
      <dgm:prSet presAssocID="{A95C74BA-EA46-5446-8E93-5763C223AB1B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  <dgm:t>
        <a:bodyPr/>
        <a:lstStyle/>
        <a:p>
          <a:endParaRPr lang="en-US"/>
        </a:p>
      </dgm:t>
    </dgm:pt>
    <dgm:pt modelId="{84C0767C-A604-C840-90F1-57BC1E0877B4}" type="pres">
      <dgm:prSet presAssocID="{EA2B0C69-C29D-1841-B80F-A2B81D7AA761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2" presStyleCnt="6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  <dgm:t>
        <a:bodyPr/>
        <a:lstStyle/>
        <a:p>
          <a:endParaRPr lang="en-US"/>
        </a:p>
      </dgm:t>
    </dgm:pt>
    <dgm:pt modelId="{F9268EFC-D573-D648-BC59-AE9548A3F386}" type="pres">
      <dgm:prSet presAssocID="{C80FE5A0-9DAB-D448-A91E-17F419E61695}" presName="LevelTwoTextNode" presStyleLbl="node3" presStyleIdx="2" presStyleCnt="6" custLinFactNeighborX="399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  <dgm:t>
        <a:bodyPr/>
        <a:lstStyle/>
        <a:p>
          <a:endParaRPr lang="en-US"/>
        </a:p>
      </dgm:t>
    </dgm:pt>
    <dgm:pt modelId="{2998AF1F-56F1-F840-A7E2-FAB97FAAB4E4}" type="pres">
      <dgm:prSet presAssocID="{48611C90-5CE8-CC45-8A80-A08054DA7EB1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0B34894F-74D0-9646-B12B-D14EEDB5E43B}" type="pres">
      <dgm:prSet presAssocID="{48611C90-5CE8-CC45-8A80-A08054DA7EB1}" presName="connTx" presStyleLbl="parChTrans1D2" presStyleIdx="3" presStyleCnt="7"/>
      <dgm:spPr/>
      <dgm:t>
        <a:bodyPr/>
        <a:lstStyle/>
        <a:p>
          <a:endParaRPr lang="en-US"/>
        </a:p>
      </dgm:t>
    </dgm:pt>
    <dgm:pt modelId="{F02E9E9F-7F3E-EC43-AD30-60EDE7B4F1C6}" type="pres">
      <dgm:prSet presAssocID="{2039F4FA-3627-C448-8C60-C44CA263BD11}" presName="root2" presStyleCnt="0"/>
      <dgm:spPr/>
      <dgm:t>
        <a:bodyPr/>
        <a:lstStyle/>
        <a:p>
          <a:endParaRPr lang="en-US"/>
        </a:p>
      </dgm:t>
    </dgm:pt>
    <dgm:pt modelId="{67BFCFBE-535F-5146-BB2E-7C46B3EBF92F}" type="pres">
      <dgm:prSet presAssocID="{2039F4FA-3627-C448-8C60-C44CA263BD11}" presName="LevelTwoTextNode" presStyleLbl="node2" presStyleIdx="3" presStyleCnt="7" custScaleY="125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AA2C7-8710-C743-A8C0-3AA569BBB5AC}" type="pres">
      <dgm:prSet presAssocID="{2039F4FA-3627-C448-8C60-C44CA263BD11}" presName="level3hierChild" presStyleCnt="0"/>
      <dgm:spPr/>
      <dgm:t>
        <a:bodyPr/>
        <a:lstStyle/>
        <a:p>
          <a:endParaRPr lang="en-US"/>
        </a:p>
      </dgm:t>
    </dgm:pt>
    <dgm:pt modelId="{4F764E94-4D29-BE49-B29D-77303DCB0053}" type="pres">
      <dgm:prSet presAssocID="{EE2165C7-E7C0-2E4C-A200-EFD839EFED8F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9B348E18-03EC-1749-A7F1-AA7C01434152}" type="pres">
      <dgm:prSet presAssocID="{EE2165C7-E7C0-2E4C-A200-EFD839EFED8F}" presName="connTx" presStyleLbl="parChTrans1D3" presStyleIdx="3" presStyleCnt="6"/>
      <dgm:spPr/>
      <dgm:t>
        <a:bodyPr/>
        <a:lstStyle/>
        <a:p>
          <a:endParaRPr lang="en-US"/>
        </a:p>
      </dgm:t>
    </dgm:pt>
    <dgm:pt modelId="{D2705293-BC7F-4746-B850-7D604D42678C}" type="pres">
      <dgm:prSet presAssocID="{99B1676D-A68D-7F43-AAAB-35D076744D1C}" presName="root2" presStyleCnt="0"/>
      <dgm:spPr/>
      <dgm:t>
        <a:bodyPr/>
        <a:lstStyle/>
        <a:p>
          <a:endParaRPr lang="en-US"/>
        </a:p>
      </dgm:t>
    </dgm:pt>
    <dgm:pt modelId="{1E6D57F1-660A-1046-A11A-BE6FD11D1BC9}" type="pres">
      <dgm:prSet presAssocID="{99B1676D-A68D-7F43-AAAB-35D076744D1C}" presName="LevelTwoTextNode" presStyleLbl="node3" presStyleIdx="3" presStyleCnt="6" custLinFactNeighborX="39755" custLinFactNeighborY="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693828-6247-C044-9AB4-8CF877988A96}" type="pres">
      <dgm:prSet presAssocID="{99B1676D-A68D-7F43-AAAB-35D076744D1C}" presName="level3hierChild" presStyleCnt="0"/>
      <dgm:spPr/>
      <dgm:t>
        <a:bodyPr/>
        <a:lstStyle/>
        <a:p>
          <a:endParaRPr lang="en-US"/>
        </a:p>
      </dgm:t>
    </dgm:pt>
    <dgm:pt modelId="{3D594DC4-06E6-D047-B2EB-BFC3970330FB}" type="pres">
      <dgm:prSet presAssocID="{6AB97222-3042-2E46-98A7-F9287F1C5A87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8CAA4816-864E-1D4E-A2D8-539460BB77CA}" type="pres">
      <dgm:prSet presAssocID="{6AB97222-3042-2E46-98A7-F9287F1C5A87}" presName="connTx" presStyleLbl="parChTrans1D2" presStyleIdx="4" presStyleCnt="7"/>
      <dgm:spPr/>
      <dgm:t>
        <a:bodyPr/>
        <a:lstStyle/>
        <a:p>
          <a:endParaRPr lang="en-US"/>
        </a:p>
      </dgm:t>
    </dgm:pt>
    <dgm:pt modelId="{24E368E9-A5A9-834A-B77A-C7BD6038478B}" type="pres">
      <dgm:prSet presAssocID="{6D3DD9B0-D07D-744B-9DA9-DA0FAA1CC26C}" presName="root2" presStyleCnt="0"/>
      <dgm:spPr/>
      <dgm:t>
        <a:bodyPr/>
        <a:lstStyle/>
        <a:p>
          <a:endParaRPr lang="en-US"/>
        </a:p>
      </dgm:t>
    </dgm:pt>
    <dgm:pt modelId="{A76651BC-DDD6-054A-9866-CE6142D07EE9}" type="pres">
      <dgm:prSet presAssocID="{6D3DD9B0-D07D-744B-9DA9-DA0FAA1CC26C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4CDDD6-54CE-2A42-A567-34A5BABAAAA9}" type="pres">
      <dgm:prSet presAssocID="{6D3DD9B0-D07D-744B-9DA9-DA0FAA1CC26C}" presName="level3hierChild" presStyleCnt="0"/>
      <dgm:spPr/>
      <dgm:t>
        <a:bodyPr/>
        <a:lstStyle/>
        <a:p>
          <a:endParaRPr lang="en-US"/>
        </a:p>
      </dgm:t>
    </dgm:pt>
    <dgm:pt modelId="{C57085DF-82AB-F94E-9150-568F1FA10FA3}" type="pres">
      <dgm:prSet presAssocID="{C68F811B-0E13-E44F-827A-64B107FEBB5F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843726BD-C6FD-CD40-95E4-3BFC825BD065}" type="pres">
      <dgm:prSet presAssocID="{C68F811B-0E13-E44F-827A-64B107FEBB5F}" presName="connTx" presStyleLbl="parChTrans1D3" presStyleIdx="4" presStyleCnt="6"/>
      <dgm:spPr/>
      <dgm:t>
        <a:bodyPr/>
        <a:lstStyle/>
        <a:p>
          <a:endParaRPr lang="en-US"/>
        </a:p>
      </dgm:t>
    </dgm:pt>
    <dgm:pt modelId="{F71911BB-30EE-1345-8703-A5386A81E18B}" type="pres">
      <dgm:prSet presAssocID="{A077FE6A-7A6F-EE4C-ADB9-111E2FBD5402}" presName="root2" presStyleCnt="0"/>
      <dgm:spPr/>
      <dgm:t>
        <a:bodyPr/>
        <a:lstStyle/>
        <a:p>
          <a:endParaRPr lang="en-US"/>
        </a:p>
      </dgm:t>
    </dgm:pt>
    <dgm:pt modelId="{878A494C-C525-BD4B-99AC-006D0B8CE9E7}" type="pres">
      <dgm:prSet presAssocID="{A077FE6A-7A6F-EE4C-ADB9-111E2FBD5402}" presName="LevelTwoTextNode" presStyleLbl="node3" presStyleIdx="4" presStyleCnt="6" custLinFactNeighborX="38232" custLinFactNeighborY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54C51-1D5E-364D-AF2B-735551CAB877}" type="pres">
      <dgm:prSet presAssocID="{A077FE6A-7A6F-EE4C-ADB9-111E2FBD5402}" presName="level3hierChild" presStyleCnt="0"/>
      <dgm:spPr/>
      <dgm:t>
        <a:bodyPr/>
        <a:lstStyle/>
        <a:p>
          <a:endParaRPr lang="en-US"/>
        </a:p>
      </dgm:t>
    </dgm:pt>
    <dgm:pt modelId="{C72D80CA-BC11-3C4D-A9E7-E5BE37CABCA7}" type="pres">
      <dgm:prSet presAssocID="{AC438D0B-CB7C-E248-A67A-D5C0D302BFF4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889D44A2-6721-4342-A542-848834445858}" type="pres">
      <dgm:prSet presAssocID="{AC438D0B-CB7C-E248-A67A-D5C0D302BFF4}" presName="connTx" presStyleLbl="parChTrans1D2" presStyleIdx="5" presStyleCnt="7"/>
      <dgm:spPr/>
      <dgm:t>
        <a:bodyPr/>
        <a:lstStyle/>
        <a:p>
          <a:endParaRPr lang="en-US"/>
        </a:p>
      </dgm:t>
    </dgm:pt>
    <dgm:pt modelId="{D617DAA7-7ED8-6546-BCBB-4ABA6A44479B}" type="pres">
      <dgm:prSet presAssocID="{1AC64651-DA90-244E-93AB-BC6E66E665CA}" presName="root2" presStyleCnt="0"/>
      <dgm:spPr/>
      <dgm:t>
        <a:bodyPr/>
        <a:lstStyle/>
        <a:p>
          <a:endParaRPr lang="en-US"/>
        </a:p>
      </dgm:t>
    </dgm:pt>
    <dgm:pt modelId="{ECC5C7D0-CBF9-324C-B48F-239FD8361C16}" type="pres">
      <dgm:prSet presAssocID="{1AC64651-DA90-244E-93AB-BC6E66E665CA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53BDDF-F22B-694C-AA8A-89FCE878D425}" type="pres">
      <dgm:prSet presAssocID="{1AC64651-DA90-244E-93AB-BC6E66E665CA}" presName="level3hierChild" presStyleCnt="0"/>
      <dgm:spPr/>
      <dgm:t>
        <a:bodyPr/>
        <a:lstStyle/>
        <a:p>
          <a:endParaRPr lang="en-US"/>
        </a:p>
      </dgm:t>
    </dgm:pt>
    <dgm:pt modelId="{06092E06-330A-BF49-BA84-97B59019D316}" type="pres">
      <dgm:prSet presAssocID="{B16C3921-0141-D845-B019-3C098C62813A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E44E04A9-5472-5E4E-9994-CB67F39CA4BB}" type="pres">
      <dgm:prSet presAssocID="{B16C3921-0141-D845-B019-3C098C62813A}" presName="connTx" presStyleLbl="parChTrans1D3" presStyleIdx="5" presStyleCnt="6"/>
      <dgm:spPr/>
      <dgm:t>
        <a:bodyPr/>
        <a:lstStyle/>
        <a:p>
          <a:endParaRPr lang="en-US"/>
        </a:p>
      </dgm:t>
    </dgm:pt>
    <dgm:pt modelId="{A22C3022-8C2A-154D-96AF-58D6EF80266D}" type="pres">
      <dgm:prSet presAssocID="{0F4F7E87-A94E-5A4A-AA6A-B38D31D9FE7F}" presName="root2" presStyleCnt="0"/>
      <dgm:spPr/>
      <dgm:t>
        <a:bodyPr/>
        <a:lstStyle/>
        <a:p>
          <a:endParaRPr lang="en-US"/>
        </a:p>
      </dgm:t>
    </dgm:pt>
    <dgm:pt modelId="{3F4D2CAD-9F03-5044-A31E-54BDDECC7B51}" type="pres">
      <dgm:prSet presAssocID="{0F4F7E87-A94E-5A4A-AA6A-B38D31D9FE7F}" presName="LevelTwoTextNode" presStyleLbl="node3" presStyleIdx="5" presStyleCnt="6" custLinFactNeighborX="369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1CE8B-D2B5-AA49-8EFA-C03B7B226D8A}" type="pres">
      <dgm:prSet presAssocID="{0F4F7E87-A94E-5A4A-AA6A-B38D31D9FE7F}" presName="level3hierChild" presStyleCnt="0"/>
      <dgm:spPr/>
      <dgm:t>
        <a:bodyPr/>
        <a:lstStyle/>
        <a:p>
          <a:endParaRPr lang="en-US"/>
        </a:p>
      </dgm:t>
    </dgm:pt>
    <dgm:pt modelId="{02C001BC-66C1-2740-9D3D-12E57F4C27CB}" type="pres">
      <dgm:prSet presAssocID="{E0C3E012-F08F-F947-B5BC-173D59617BFE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D5E147E9-E924-AD49-A69D-9A4AFBC20CF1}" type="pres">
      <dgm:prSet presAssocID="{E0C3E012-F08F-F947-B5BC-173D59617BFE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E10427C-4F02-6B4D-BB55-E5717447F096}" type="pres">
      <dgm:prSet presAssocID="{37AA85FF-1BA0-3E4B-B331-4BB3D4B69EBE}" presName="root2" presStyleCnt="0"/>
      <dgm:spPr/>
      <dgm:t>
        <a:bodyPr/>
        <a:lstStyle/>
        <a:p>
          <a:endParaRPr lang="en-US"/>
        </a:p>
      </dgm:t>
    </dgm:pt>
    <dgm:pt modelId="{A5911B43-C820-F547-B78F-DB1AA5137123}" type="pres">
      <dgm:prSet presAssocID="{37AA85FF-1BA0-3E4B-B331-4BB3D4B69EBE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305A3-3658-8A46-B92F-16F9471A36DF}" type="pres">
      <dgm:prSet presAssocID="{37AA85FF-1BA0-3E4B-B331-4BB3D4B69EBE}" presName="level3hierChild" presStyleCnt="0"/>
      <dgm:spPr/>
      <dgm:t>
        <a:bodyPr/>
        <a:lstStyle/>
        <a:p>
          <a:endParaRPr lang="en-US"/>
        </a:p>
      </dgm:t>
    </dgm:pt>
  </dgm:ptLst>
  <dgm:cxnLst>
    <dgm:cxn modelId="{5A0160A6-7795-2846-9A4E-04E64F329501}" type="presOf" srcId="{B16C3921-0141-D845-B019-3C098C62813A}" destId="{E44E04A9-5472-5E4E-9994-CB67F39CA4BB}" srcOrd="1" destOrd="0" presId="urn:microsoft.com/office/officeart/2005/8/layout/hierarchy2"/>
    <dgm:cxn modelId="{363B0438-C22C-824B-AD63-9BE0EE91C978}" srcId="{BD2D7B6F-F5D3-0045-AA60-FFD24738CB82}" destId="{2039F4FA-3627-C448-8C60-C44CA263BD11}" srcOrd="3" destOrd="0" parTransId="{48611C90-5CE8-CC45-8A80-A08054DA7EB1}" sibTransId="{894C941C-4D15-0A46-814C-5A92EF00E405}"/>
    <dgm:cxn modelId="{D46837F2-C68C-CE4C-B764-2508D3ED8AFB}" type="presOf" srcId="{584FCDF4-D01B-E946-B78B-B7FDB84C792A}" destId="{95E8A329-248C-604F-857A-16DD9DFE1E99}" srcOrd="1" destOrd="0" presId="urn:microsoft.com/office/officeart/2005/8/layout/hierarchy2"/>
    <dgm:cxn modelId="{6D94D5DD-4015-ED44-956E-3AB9DFA254CE}" type="presOf" srcId="{0406CA50-9F58-CC43-B59C-27CB7F89E703}" destId="{08A74241-88EA-FE4E-A8B8-525CF0D34D0A}" srcOrd="0" destOrd="0" presId="urn:microsoft.com/office/officeart/2005/8/layout/hierarchy2"/>
    <dgm:cxn modelId="{BD4A2B3E-2D19-8B4D-A877-A9C0612FA911}" type="presOf" srcId="{3576A036-AFB6-E140-A598-0B9FE67F9E3A}" destId="{AA3C1B16-1A08-7347-B6B0-49663A6C9FD5}" srcOrd="1" destOrd="0" presId="urn:microsoft.com/office/officeart/2005/8/layout/hierarchy2"/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CA4DBA86-A6E7-6B4C-A583-24CE34DD3D6F}" type="presOf" srcId="{EA2B0C69-C29D-1841-B80F-A2B81D7AA761}" destId="{84C0767C-A604-C840-90F1-57BC1E0877B4}" srcOrd="0" destOrd="0" presId="urn:microsoft.com/office/officeart/2005/8/layout/hierarchy2"/>
    <dgm:cxn modelId="{138F2220-2C6A-9E41-8A80-DF4BE4986202}" type="presOf" srcId="{E0C3E012-F08F-F947-B5BC-173D59617BFE}" destId="{D5E147E9-E924-AD49-A69D-9A4AFBC20CF1}" srcOrd="1" destOrd="0" presId="urn:microsoft.com/office/officeart/2005/8/layout/hierarchy2"/>
    <dgm:cxn modelId="{32DA95AD-98A1-F042-A18D-DAA134DA5012}" type="presOf" srcId="{AC438D0B-CB7C-E248-A67A-D5C0D302BFF4}" destId="{C72D80CA-BC11-3C4D-A9E7-E5BE37CABCA7}" srcOrd="0" destOrd="0" presId="urn:microsoft.com/office/officeart/2005/8/layout/hierarchy2"/>
    <dgm:cxn modelId="{6DD7A476-4B02-D744-A4BE-FC27CD4DA342}" type="presOf" srcId="{99B1676D-A68D-7F43-AAAB-35D076744D1C}" destId="{1E6D57F1-660A-1046-A11A-BE6FD11D1BC9}" srcOrd="0" destOrd="0" presId="urn:microsoft.com/office/officeart/2005/8/layout/hierarchy2"/>
    <dgm:cxn modelId="{8EA626B4-012B-7248-8109-063B15170456}" type="presOf" srcId="{48611C90-5CE8-CC45-8A80-A08054DA7EB1}" destId="{0B34894F-74D0-9646-B12B-D14EEDB5E43B}" srcOrd="1" destOrd="0" presId="urn:microsoft.com/office/officeart/2005/8/layout/hierarchy2"/>
    <dgm:cxn modelId="{353E95B0-34E6-6149-845C-112501B8BED4}" type="presOf" srcId="{2039F4FA-3627-C448-8C60-C44CA263BD11}" destId="{67BFCFBE-535F-5146-BB2E-7C46B3EBF92F}" srcOrd="0" destOrd="0" presId="urn:microsoft.com/office/officeart/2005/8/layout/hierarchy2"/>
    <dgm:cxn modelId="{871BDAF7-4AB5-4446-8612-8695704010FD}" srcId="{2039F4FA-3627-C448-8C60-C44CA263BD11}" destId="{99B1676D-A68D-7F43-AAAB-35D076744D1C}" srcOrd="0" destOrd="0" parTransId="{EE2165C7-E7C0-2E4C-A200-EFD839EFED8F}" sibTransId="{7200368A-9723-A54E-83E6-71D5A8981281}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544EB724-B72D-194F-9089-32FB47A1E9BF}" type="presOf" srcId="{6D3DD9B0-D07D-744B-9DA9-DA0FAA1CC26C}" destId="{A76651BC-DDD6-054A-9866-CE6142D07EE9}" srcOrd="0" destOrd="0" presId="urn:microsoft.com/office/officeart/2005/8/layout/hierarchy2"/>
    <dgm:cxn modelId="{E4981AB3-1F75-7545-94B6-D5BDCF93F745}" type="presOf" srcId="{DB488FCE-375E-FD4A-A99B-2E3041F53B3B}" destId="{0F847F51-0BC6-A540-AE1F-7CCFDC1F0565}" srcOrd="0" destOrd="0" presId="urn:microsoft.com/office/officeart/2005/8/layout/hierarchy2"/>
    <dgm:cxn modelId="{AC22B328-6D6D-0445-9E07-6B52EA7C06A6}" type="presOf" srcId="{E0C3E012-F08F-F947-B5BC-173D59617BFE}" destId="{02C001BC-66C1-2740-9D3D-12E57F4C27CB}" srcOrd="0" destOrd="0" presId="urn:microsoft.com/office/officeart/2005/8/layout/hierarchy2"/>
    <dgm:cxn modelId="{1632C939-D1B3-D645-9461-41F3BCFD831F}" type="presOf" srcId="{BD2D7B6F-F5D3-0045-AA60-FFD24738CB82}" destId="{8B0D0BE4-436D-DF42-8835-0F0CD1884F38}" srcOrd="0" destOrd="0" presId="urn:microsoft.com/office/officeart/2005/8/layout/hierarchy2"/>
    <dgm:cxn modelId="{8829E841-05F0-0343-A70C-43D3F856A855}" type="presOf" srcId="{AC438D0B-CB7C-E248-A67A-D5C0D302BFF4}" destId="{889D44A2-6721-4342-A542-848834445858}" srcOrd="1" destOrd="0" presId="urn:microsoft.com/office/officeart/2005/8/layout/hierarchy2"/>
    <dgm:cxn modelId="{8A56B8DC-C431-874E-A1D3-40C418909057}" type="presOf" srcId="{764951DE-7DCC-C944-B5A8-2099116BF1EC}" destId="{4B421628-7764-8B48-8402-D7B93410FBAE}" srcOrd="0" destOrd="0" presId="urn:microsoft.com/office/officeart/2005/8/layout/hierarchy2"/>
    <dgm:cxn modelId="{7A57AEFA-CBDB-EE41-A6BB-003B2ABCC110}" type="presOf" srcId="{6BFBF50A-E61E-2242-8022-AD439606092E}" destId="{81404C1C-2AF5-9146-8097-75965B6E696A}" srcOrd="0" destOrd="0" presId="urn:microsoft.com/office/officeart/2005/8/layout/hierarchy2"/>
    <dgm:cxn modelId="{96F303EC-5A40-A24C-A343-27E68D8E25A2}" type="presOf" srcId="{B16C3921-0141-D845-B019-3C098C62813A}" destId="{06092E06-330A-BF49-BA84-97B59019D316}" srcOrd="0" destOrd="0" presId="urn:microsoft.com/office/officeart/2005/8/layout/hierarchy2"/>
    <dgm:cxn modelId="{3971782A-96B2-6B4B-9B0A-9BECEB4B7913}" type="presOf" srcId="{EA2B0C69-C29D-1841-B80F-A2B81D7AA761}" destId="{A6BBCDC8-D92A-6848-B8C3-66C36AB35C66}" srcOrd="1" destOrd="0" presId="urn:microsoft.com/office/officeart/2005/8/layout/hierarchy2"/>
    <dgm:cxn modelId="{B2D84478-88B0-E347-BB99-8A13EF2A7BBD}" type="presOf" srcId="{6AB97222-3042-2E46-98A7-F9287F1C5A87}" destId="{8CAA4816-864E-1D4E-A2D8-539460BB77CA}" srcOrd="1" destOrd="0" presId="urn:microsoft.com/office/officeart/2005/8/layout/hierarchy2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96664D03-0791-ED44-9C0B-840AF0A89031}" srcId="{BD2D7B6F-F5D3-0045-AA60-FFD24738CB82}" destId="{6D3DD9B0-D07D-744B-9DA9-DA0FAA1CC26C}" srcOrd="4" destOrd="0" parTransId="{6AB97222-3042-2E46-98A7-F9287F1C5A87}" sibTransId="{7C68F3F6-26E3-8346-8257-7ECD6B7EC761}"/>
    <dgm:cxn modelId="{8566EC11-CFB8-AB40-BC04-0D6E6FA6A2B1}" type="presOf" srcId="{C80FE5A0-9DAB-D448-A91E-17F419E61695}" destId="{F9268EFC-D573-D648-BC59-AE9548A3F386}" srcOrd="0" destOrd="0" presId="urn:microsoft.com/office/officeart/2005/8/layout/hierarchy2"/>
    <dgm:cxn modelId="{6DAAD139-405F-354E-8819-4A7FC2438D44}" type="presOf" srcId="{C68F811B-0E13-E44F-827A-64B107FEBB5F}" destId="{C57085DF-82AB-F94E-9150-568F1FA10FA3}" srcOrd="0" destOrd="0" presId="urn:microsoft.com/office/officeart/2005/8/layout/hierarchy2"/>
    <dgm:cxn modelId="{5EEEAEFE-277A-4646-B0BE-698E036BED39}" srcId="{1AC64651-DA90-244E-93AB-BC6E66E665CA}" destId="{0F4F7E87-A94E-5A4A-AA6A-B38D31D9FE7F}" srcOrd="0" destOrd="0" parTransId="{B16C3921-0141-D845-B019-3C098C62813A}" sibTransId="{A8A65BCB-7D78-D14E-9287-E6F00AE5339D}"/>
    <dgm:cxn modelId="{86C21341-8B81-AA4F-A5E4-5CEDB3DCBD45}" type="presOf" srcId="{6BFBF50A-E61E-2242-8022-AD439606092E}" destId="{4DDAC5BA-CF24-824E-A0B8-90B57E68785D}" srcOrd="1" destOrd="0" presId="urn:microsoft.com/office/officeart/2005/8/layout/hierarchy2"/>
    <dgm:cxn modelId="{CBFCC58C-3F6A-CF4A-8CFF-CF21F6132030}" type="presOf" srcId="{A2E274D9-0C34-6940-A954-F173466228EB}" destId="{AB8F7B6C-1675-8C4B-B77C-58C147CBA704}" srcOrd="0" destOrd="0" presId="urn:microsoft.com/office/officeart/2005/8/layout/hierarchy2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EFFF6A12-0963-7C4B-A704-D3AA6BD92923}" type="presOf" srcId="{0406CA50-9F58-CC43-B59C-27CB7F89E703}" destId="{49AFADC5-174B-7140-AB5F-32F4D079E528}" srcOrd="1" destOrd="0" presId="urn:microsoft.com/office/officeart/2005/8/layout/hierarchy2"/>
    <dgm:cxn modelId="{AD6F327C-A182-A644-87FC-728334FA2D4A}" type="presOf" srcId="{1AC64651-DA90-244E-93AB-BC6E66E665CA}" destId="{ECC5C7D0-CBF9-324C-B48F-239FD8361C16}" srcOrd="0" destOrd="0" presId="urn:microsoft.com/office/officeart/2005/8/layout/hierarchy2"/>
    <dgm:cxn modelId="{A3E21D7C-7B27-BE4A-A736-5F90F2342DB5}" type="presOf" srcId="{584FCDF4-D01B-E946-B78B-B7FDB84C792A}" destId="{49B93A5D-10D1-E649-A8C5-9B4DA67F424A}" srcOrd="0" destOrd="0" presId="urn:microsoft.com/office/officeart/2005/8/layout/hierarchy2"/>
    <dgm:cxn modelId="{84C1E65D-5E60-D040-99F0-23F5B94E19A4}" srcId="{BD2D7B6F-F5D3-0045-AA60-FFD24738CB82}" destId="{1AC64651-DA90-244E-93AB-BC6E66E665CA}" srcOrd="5" destOrd="0" parTransId="{AC438D0B-CB7C-E248-A67A-D5C0D302BFF4}" sibTransId="{5EEDA699-596D-C142-811E-40FFF48987C4}"/>
    <dgm:cxn modelId="{719331E5-1A64-594F-B2F3-D2CA4DC77F86}" srcId="{6D3DD9B0-D07D-744B-9DA9-DA0FAA1CC26C}" destId="{A077FE6A-7A6F-EE4C-ADB9-111E2FBD5402}" srcOrd="0" destOrd="0" parTransId="{C68F811B-0E13-E44F-827A-64B107FEBB5F}" sibTransId="{BA8B3D43-8DB0-AE45-8C40-B754EC257DBF}"/>
    <dgm:cxn modelId="{1C3FA489-7E5F-4D47-A85E-391C3233E655}" type="presOf" srcId="{C68F811B-0E13-E44F-827A-64B107FEBB5F}" destId="{843726BD-C6FD-CD40-95E4-3BFC825BD065}" srcOrd="1" destOrd="0" presId="urn:microsoft.com/office/officeart/2005/8/layout/hierarchy2"/>
    <dgm:cxn modelId="{8768CE37-7EDA-044E-8E00-BDC2864A06F2}" type="presOf" srcId="{230DD719-D9EF-814A-AD99-896BA8ACDF49}" destId="{4E6941D7-4779-2749-BFAA-34CB83AB58D1}" srcOrd="0" destOrd="0" presId="urn:microsoft.com/office/officeart/2005/8/layout/hierarchy2"/>
    <dgm:cxn modelId="{0B0A044F-B30D-D743-9650-553DE49AC5BC}" type="presOf" srcId="{2E4368CB-1C70-DF4A-9524-DA64AFD17CE1}" destId="{8B9A6741-112D-5B44-931F-15302F01C809}" srcOrd="0" destOrd="0" presId="urn:microsoft.com/office/officeart/2005/8/layout/hierarchy2"/>
    <dgm:cxn modelId="{4DBE5FA5-4567-EF43-8A90-EDA4A053758A}" type="presOf" srcId="{EE2165C7-E7C0-2E4C-A200-EFD839EFED8F}" destId="{4F764E94-4D29-BE49-B29D-77303DCB0053}" srcOrd="0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D1140082-E781-4B4C-9C44-7F1B7FBCE70B}" type="presOf" srcId="{A077FE6A-7A6F-EE4C-ADB9-111E2FBD5402}" destId="{878A494C-C525-BD4B-99AC-006D0B8CE9E7}" srcOrd="0" destOrd="0" presId="urn:microsoft.com/office/officeart/2005/8/layout/hierarchy2"/>
    <dgm:cxn modelId="{0D573EE3-098D-7D43-8A55-105E01427950}" type="presOf" srcId="{3576A036-AFB6-E140-A598-0B9FE67F9E3A}" destId="{87241616-3DE6-7541-9361-AD0DC340EF02}" srcOrd="0" destOrd="0" presId="urn:microsoft.com/office/officeart/2005/8/layout/hierarchy2"/>
    <dgm:cxn modelId="{9DC8CC9C-A0FA-C648-B35C-4225E7958781}" type="presOf" srcId="{6AB97222-3042-2E46-98A7-F9287F1C5A87}" destId="{3D594DC4-06E6-D047-B2EB-BFC3970330FB}" srcOrd="0" destOrd="0" presId="urn:microsoft.com/office/officeart/2005/8/layout/hierarchy2"/>
    <dgm:cxn modelId="{19CD9D26-31EC-6148-9124-0E7EC1A6AB75}" type="presOf" srcId="{0F4F7E87-A94E-5A4A-AA6A-B38D31D9FE7F}" destId="{3F4D2CAD-9F03-5044-A31E-54BDDECC7B51}" srcOrd="0" destOrd="0" presId="urn:microsoft.com/office/officeart/2005/8/layout/hierarchy2"/>
    <dgm:cxn modelId="{C7B0C451-8F61-704A-86C9-C509C6E61A04}" type="presOf" srcId="{A95C74BA-EA46-5446-8E93-5763C223AB1B}" destId="{5061476B-1586-AE46-8DA5-7831992C847E}" srcOrd="0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8DCE69A4-CF0A-F64C-83BC-A163B430B246}" type="presOf" srcId="{D28ECA1B-2D94-0B48-AF46-A04F7AE9335E}" destId="{4F584A9B-E6A1-7144-ABFF-694949592A70}" srcOrd="0" destOrd="0" presId="urn:microsoft.com/office/officeart/2005/8/layout/hierarchy2"/>
    <dgm:cxn modelId="{652CCA3F-EEE5-B44E-B332-25D5C923B7E6}" type="presOf" srcId="{EE2165C7-E7C0-2E4C-A200-EFD839EFED8F}" destId="{9B348E18-03EC-1749-A7F1-AA7C01434152}" srcOrd="1" destOrd="0" presId="urn:microsoft.com/office/officeart/2005/8/layout/hierarchy2"/>
    <dgm:cxn modelId="{336ED708-BB21-E247-9421-7678C7235884}" type="presOf" srcId="{37AA85FF-1BA0-3E4B-B331-4BB3D4B69EBE}" destId="{A5911B43-C820-F547-B78F-DB1AA5137123}" srcOrd="0" destOrd="0" presId="urn:microsoft.com/office/officeart/2005/8/layout/hierarchy2"/>
    <dgm:cxn modelId="{093448FE-CBB3-BA45-AE16-B31B2A2951B7}" type="presOf" srcId="{48611C90-5CE8-CC45-8A80-A08054DA7EB1}" destId="{2998AF1F-56F1-F840-A7E2-FAB97FAAB4E4}" srcOrd="0" destOrd="0" presId="urn:microsoft.com/office/officeart/2005/8/layout/hierarchy2"/>
    <dgm:cxn modelId="{C85A93D6-5EBF-AB4C-BF07-469FBE22A868}" srcId="{BD2D7B6F-F5D3-0045-AA60-FFD24738CB82}" destId="{37AA85FF-1BA0-3E4B-B331-4BB3D4B69EBE}" srcOrd="6" destOrd="0" parTransId="{E0C3E012-F08F-F947-B5BC-173D59617BFE}" sibTransId="{09614A73-4A87-1B49-86A5-DD4448B355D7}"/>
    <dgm:cxn modelId="{55937676-1C5A-A941-A2C8-988BD36C9EC2}" type="presOf" srcId="{764951DE-7DCC-C944-B5A8-2099116BF1EC}" destId="{9AACFB51-A9C4-B04D-8F7B-F3649F8DC69B}" srcOrd="1" destOrd="0" presId="urn:microsoft.com/office/officeart/2005/8/layout/hierarchy2"/>
    <dgm:cxn modelId="{3FE85619-0AF7-0543-BF7B-7D97B58E7535}" type="presParOf" srcId="{0F847F51-0BC6-A540-AE1F-7CCFDC1F0565}" destId="{DAAA43C5-826B-E34F-B169-F6F33B9B6896}" srcOrd="0" destOrd="0" presId="urn:microsoft.com/office/officeart/2005/8/layout/hierarchy2"/>
    <dgm:cxn modelId="{8DB439CC-3FED-5546-A5AB-A2F97FE73387}" type="presParOf" srcId="{DAAA43C5-826B-E34F-B169-F6F33B9B6896}" destId="{8B0D0BE4-436D-DF42-8835-0F0CD1884F38}" srcOrd="0" destOrd="0" presId="urn:microsoft.com/office/officeart/2005/8/layout/hierarchy2"/>
    <dgm:cxn modelId="{809B7A37-DF41-AC40-A926-F1B916885607}" type="presParOf" srcId="{DAAA43C5-826B-E34F-B169-F6F33B9B6896}" destId="{AC684639-330E-9D4A-B3F1-194BACD8F112}" srcOrd="1" destOrd="0" presId="urn:microsoft.com/office/officeart/2005/8/layout/hierarchy2"/>
    <dgm:cxn modelId="{5C94822F-C61A-C042-80C4-32137E6E4748}" type="presParOf" srcId="{AC684639-330E-9D4A-B3F1-194BACD8F112}" destId="{4B421628-7764-8B48-8402-D7B93410FBAE}" srcOrd="0" destOrd="0" presId="urn:microsoft.com/office/officeart/2005/8/layout/hierarchy2"/>
    <dgm:cxn modelId="{431901F9-E7FE-574E-ABD8-F846E83DD56C}" type="presParOf" srcId="{4B421628-7764-8B48-8402-D7B93410FBAE}" destId="{9AACFB51-A9C4-B04D-8F7B-F3649F8DC69B}" srcOrd="0" destOrd="0" presId="urn:microsoft.com/office/officeart/2005/8/layout/hierarchy2"/>
    <dgm:cxn modelId="{01F1E813-AFD3-9342-845D-66E5608D99AC}" type="presParOf" srcId="{AC684639-330E-9D4A-B3F1-194BACD8F112}" destId="{26633AEF-77BE-1447-AFEF-EB8A85053E7A}" srcOrd="1" destOrd="0" presId="urn:microsoft.com/office/officeart/2005/8/layout/hierarchy2"/>
    <dgm:cxn modelId="{DF246ADF-B04E-3A4E-81FA-B1183F380E4F}" type="presParOf" srcId="{26633AEF-77BE-1447-AFEF-EB8A85053E7A}" destId="{4F584A9B-E6A1-7144-ABFF-694949592A70}" srcOrd="0" destOrd="0" presId="urn:microsoft.com/office/officeart/2005/8/layout/hierarchy2"/>
    <dgm:cxn modelId="{3B9482E0-1492-EC43-8ABB-6682603BA0E7}" type="presParOf" srcId="{26633AEF-77BE-1447-AFEF-EB8A85053E7A}" destId="{674F2751-7DB2-5F40-BBED-CF8FD394C367}" srcOrd="1" destOrd="0" presId="urn:microsoft.com/office/officeart/2005/8/layout/hierarchy2"/>
    <dgm:cxn modelId="{AB71546C-ABDE-4847-A096-0E824B680621}" type="presParOf" srcId="{674F2751-7DB2-5F40-BBED-CF8FD394C367}" destId="{81404C1C-2AF5-9146-8097-75965B6E696A}" srcOrd="0" destOrd="0" presId="urn:microsoft.com/office/officeart/2005/8/layout/hierarchy2"/>
    <dgm:cxn modelId="{C7E13BB9-B5ED-CD40-8EA0-5DBED0BB4869}" type="presParOf" srcId="{81404C1C-2AF5-9146-8097-75965B6E696A}" destId="{4DDAC5BA-CF24-824E-A0B8-90B57E68785D}" srcOrd="0" destOrd="0" presId="urn:microsoft.com/office/officeart/2005/8/layout/hierarchy2"/>
    <dgm:cxn modelId="{7006542C-3FF7-EE4D-B6D9-D5A5977B1495}" type="presParOf" srcId="{674F2751-7DB2-5F40-BBED-CF8FD394C367}" destId="{BF67FE15-C113-9E4F-A662-20BDE956D359}" srcOrd="1" destOrd="0" presId="urn:microsoft.com/office/officeart/2005/8/layout/hierarchy2"/>
    <dgm:cxn modelId="{388E6E89-31A5-1241-9DFC-FC24EBC3C915}" type="presParOf" srcId="{BF67FE15-C113-9E4F-A662-20BDE956D359}" destId="{AB8F7B6C-1675-8C4B-B77C-58C147CBA704}" srcOrd="0" destOrd="0" presId="urn:microsoft.com/office/officeart/2005/8/layout/hierarchy2"/>
    <dgm:cxn modelId="{57A14FC1-32ED-CF4E-B296-09217FAD6839}" type="presParOf" srcId="{BF67FE15-C113-9E4F-A662-20BDE956D359}" destId="{807417B7-03F5-9243-A1B4-7F4E87604E31}" srcOrd="1" destOrd="0" presId="urn:microsoft.com/office/officeart/2005/8/layout/hierarchy2"/>
    <dgm:cxn modelId="{27761525-0ECF-5E47-8C9A-945D6355F004}" type="presParOf" srcId="{AC684639-330E-9D4A-B3F1-194BACD8F112}" destId="{87241616-3DE6-7541-9361-AD0DC340EF02}" srcOrd="2" destOrd="0" presId="urn:microsoft.com/office/officeart/2005/8/layout/hierarchy2"/>
    <dgm:cxn modelId="{7C37D718-A793-1246-B0A4-44C665A2D60F}" type="presParOf" srcId="{87241616-3DE6-7541-9361-AD0DC340EF02}" destId="{AA3C1B16-1A08-7347-B6B0-49663A6C9FD5}" srcOrd="0" destOrd="0" presId="urn:microsoft.com/office/officeart/2005/8/layout/hierarchy2"/>
    <dgm:cxn modelId="{2BDFF065-CBFA-124A-9FDC-DFB4ACF7E532}" type="presParOf" srcId="{AC684639-330E-9D4A-B3F1-194BACD8F112}" destId="{7FF2F4CC-DC2C-7844-B734-C4D740994BE3}" srcOrd="3" destOrd="0" presId="urn:microsoft.com/office/officeart/2005/8/layout/hierarchy2"/>
    <dgm:cxn modelId="{F09EC674-A71D-B04B-AD35-935F42EBBCC2}" type="presParOf" srcId="{7FF2F4CC-DC2C-7844-B734-C4D740994BE3}" destId="{8B9A6741-112D-5B44-931F-15302F01C809}" srcOrd="0" destOrd="0" presId="urn:microsoft.com/office/officeart/2005/8/layout/hierarchy2"/>
    <dgm:cxn modelId="{93EB62B1-33EC-DE4A-B543-36A9B3E03780}" type="presParOf" srcId="{7FF2F4CC-DC2C-7844-B734-C4D740994BE3}" destId="{7EC9F7E8-2324-0046-BEC5-B070BEA4EBB0}" srcOrd="1" destOrd="0" presId="urn:microsoft.com/office/officeart/2005/8/layout/hierarchy2"/>
    <dgm:cxn modelId="{BFE39837-FEF0-664D-93D5-C6B02CA06BF6}" type="presParOf" srcId="{7EC9F7E8-2324-0046-BEC5-B070BEA4EBB0}" destId="{49B93A5D-10D1-E649-A8C5-9B4DA67F424A}" srcOrd="0" destOrd="0" presId="urn:microsoft.com/office/officeart/2005/8/layout/hierarchy2"/>
    <dgm:cxn modelId="{FDD4CFB4-1E4A-2243-A85A-8DCFA99612F9}" type="presParOf" srcId="{49B93A5D-10D1-E649-A8C5-9B4DA67F424A}" destId="{95E8A329-248C-604F-857A-16DD9DFE1E99}" srcOrd="0" destOrd="0" presId="urn:microsoft.com/office/officeart/2005/8/layout/hierarchy2"/>
    <dgm:cxn modelId="{6FECAB2B-A93E-B148-9C45-BF58852CC98A}" type="presParOf" srcId="{7EC9F7E8-2324-0046-BEC5-B070BEA4EBB0}" destId="{5A7649E0-5CE0-0E41-83E8-456F5458DAC6}" srcOrd="1" destOrd="0" presId="urn:microsoft.com/office/officeart/2005/8/layout/hierarchy2"/>
    <dgm:cxn modelId="{2615656A-2418-CA43-8419-7775DE1DC4F8}" type="presParOf" srcId="{5A7649E0-5CE0-0E41-83E8-456F5458DAC6}" destId="{4E6941D7-4779-2749-BFAA-34CB83AB58D1}" srcOrd="0" destOrd="0" presId="urn:microsoft.com/office/officeart/2005/8/layout/hierarchy2"/>
    <dgm:cxn modelId="{07E7BE23-3C0C-E146-8E7C-02B3C25395A2}" type="presParOf" srcId="{5A7649E0-5CE0-0E41-83E8-456F5458DAC6}" destId="{AC3A9576-2609-7C45-B473-D2247E691EFC}" srcOrd="1" destOrd="0" presId="urn:microsoft.com/office/officeart/2005/8/layout/hierarchy2"/>
    <dgm:cxn modelId="{22DCA9B6-6887-5B4F-883C-A4C9487DB3B2}" type="presParOf" srcId="{AC684639-330E-9D4A-B3F1-194BACD8F112}" destId="{08A74241-88EA-FE4E-A8B8-525CF0D34D0A}" srcOrd="4" destOrd="0" presId="urn:microsoft.com/office/officeart/2005/8/layout/hierarchy2"/>
    <dgm:cxn modelId="{EE7CFE27-C69D-EF49-A805-79F4575A68AF}" type="presParOf" srcId="{08A74241-88EA-FE4E-A8B8-525CF0D34D0A}" destId="{49AFADC5-174B-7140-AB5F-32F4D079E528}" srcOrd="0" destOrd="0" presId="urn:microsoft.com/office/officeart/2005/8/layout/hierarchy2"/>
    <dgm:cxn modelId="{3A9C9BD1-407A-6A42-AF3D-9C7DE0268036}" type="presParOf" srcId="{AC684639-330E-9D4A-B3F1-194BACD8F112}" destId="{50424B7D-DF3B-4648-9BCD-DEFF237FB110}" srcOrd="5" destOrd="0" presId="urn:microsoft.com/office/officeart/2005/8/layout/hierarchy2"/>
    <dgm:cxn modelId="{875B6A8F-F763-A648-AEB2-DD0D1EE1AA81}" type="presParOf" srcId="{50424B7D-DF3B-4648-9BCD-DEFF237FB110}" destId="{5061476B-1586-AE46-8DA5-7831992C847E}" srcOrd="0" destOrd="0" presId="urn:microsoft.com/office/officeart/2005/8/layout/hierarchy2"/>
    <dgm:cxn modelId="{CD89D2C1-BF97-1F4A-891B-F8CFD8702D5D}" type="presParOf" srcId="{50424B7D-DF3B-4648-9BCD-DEFF237FB110}" destId="{EAB7B3A2-A823-CA4E-8F89-06C29EAC923F}" srcOrd="1" destOrd="0" presId="urn:microsoft.com/office/officeart/2005/8/layout/hierarchy2"/>
    <dgm:cxn modelId="{1E6A82F5-92E7-534F-B3E0-E0D91039EC90}" type="presParOf" srcId="{EAB7B3A2-A823-CA4E-8F89-06C29EAC923F}" destId="{84C0767C-A604-C840-90F1-57BC1E0877B4}" srcOrd="0" destOrd="0" presId="urn:microsoft.com/office/officeart/2005/8/layout/hierarchy2"/>
    <dgm:cxn modelId="{541D4CC8-3E20-2A42-B959-8C4D04D22790}" type="presParOf" srcId="{84C0767C-A604-C840-90F1-57BC1E0877B4}" destId="{A6BBCDC8-D92A-6848-B8C3-66C36AB35C66}" srcOrd="0" destOrd="0" presId="urn:microsoft.com/office/officeart/2005/8/layout/hierarchy2"/>
    <dgm:cxn modelId="{A4C0FED8-039C-1444-B560-D799CFF80AEA}" type="presParOf" srcId="{EAB7B3A2-A823-CA4E-8F89-06C29EAC923F}" destId="{F5598E1B-C379-5945-B25B-58F861C6E8AB}" srcOrd="1" destOrd="0" presId="urn:microsoft.com/office/officeart/2005/8/layout/hierarchy2"/>
    <dgm:cxn modelId="{17F6D751-80FA-4947-AC85-DA4AA3C18BF6}" type="presParOf" srcId="{F5598E1B-C379-5945-B25B-58F861C6E8AB}" destId="{F9268EFC-D573-D648-BC59-AE9548A3F386}" srcOrd="0" destOrd="0" presId="urn:microsoft.com/office/officeart/2005/8/layout/hierarchy2"/>
    <dgm:cxn modelId="{B7E15841-B7BF-7A4D-B262-EBA3BF51F0B4}" type="presParOf" srcId="{F5598E1B-C379-5945-B25B-58F861C6E8AB}" destId="{662B9DD3-6BCC-D34A-9231-A3F8A3886817}" srcOrd="1" destOrd="0" presId="urn:microsoft.com/office/officeart/2005/8/layout/hierarchy2"/>
    <dgm:cxn modelId="{2B816726-37ED-2E47-BC1B-51350BAA89A9}" type="presParOf" srcId="{AC684639-330E-9D4A-B3F1-194BACD8F112}" destId="{2998AF1F-56F1-F840-A7E2-FAB97FAAB4E4}" srcOrd="6" destOrd="0" presId="urn:microsoft.com/office/officeart/2005/8/layout/hierarchy2"/>
    <dgm:cxn modelId="{F73988FE-B9DC-BA4D-ACF1-3B2391669F69}" type="presParOf" srcId="{2998AF1F-56F1-F840-A7E2-FAB97FAAB4E4}" destId="{0B34894F-74D0-9646-B12B-D14EEDB5E43B}" srcOrd="0" destOrd="0" presId="urn:microsoft.com/office/officeart/2005/8/layout/hierarchy2"/>
    <dgm:cxn modelId="{1AD3730F-8AC1-0D44-940D-9C05D8D794A3}" type="presParOf" srcId="{AC684639-330E-9D4A-B3F1-194BACD8F112}" destId="{F02E9E9F-7F3E-EC43-AD30-60EDE7B4F1C6}" srcOrd="7" destOrd="0" presId="urn:microsoft.com/office/officeart/2005/8/layout/hierarchy2"/>
    <dgm:cxn modelId="{96B6E6EA-F0E6-834E-9042-53C70AE312C6}" type="presParOf" srcId="{F02E9E9F-7F3E-EC43-AD30-60EDE7B4F1C6}" destId="{67BFCFBE-535F-5146-BB2E-7C46B3EBF92F}" srcOrd="0" destOrd="0" presId="urn:microsoft.com/office/officeart/2005/8/layout/hierarchy2"/>
    <dgm:cxn modelId="{B05AEAC6-28F0-624F-A59D-41E92884ADDC}" type="presParOf" srcId="{F02E9E9F-7F3E-EC43-AD30-60EDE7B4F1C6}" destId="{E7BAA2C7-8710-C743-A8C0-3AA569BBB5AC}" srcOrd="1" destOrd="0" presId="urn:microsoft.com/office/officeart/2005/8/layout/hierarchy2"/>
    <dgm:cxn modelId="{4B0F046C-6CF8-BD42-A176-0EE02907321B}" type="presParOf" srcId="{E7BAA2C7-8710-C743-A8C0-3AA569BBB5AC}" destId="{4F764E94-4D29-BE49-B29D-77303DCB0053}" srcOrd="0" destOrd="0" presId="urn:microsoft.com/office/officeart/2005/8/layout/hierarchy2"/>
    <dgm:cxn modelId="{169F1249-EB81-5A4F-819A-0C2FB47B07CB}" type="presParOf" srcId="{4F764E94-4D29-BE49-B29D-77303DCB0053}" destId="{9B348E18-03EC-1749-A7F1-AA7C01434152}" srcOrd="0" destOrd="0" presId="urn:microsoft.com/office/officeart/2005/8/layout/hierarchy2"/>
    <dgm:cxn modelId="{2373A486-BBEF-E141-96D6-505BE031B8AA}" type="presParOf" srcId="{E7BAA2C7-8710-C743-A8C0-3AA569BBB5AC}" destId="{D2705293-BC7F-4746-B850-7D604D42678C}" srcOrd="1" destOrd="0" presId="urn:microsoft.com/office/officeart/2005/8/layout/hierarchy2"/>
    <dgm:cxn modelId="{CB862043-415D-DD44-9D75-96C91B143657}" type="presParOf" srcId="{D2705293-BC7F-4746-B850-7D604D42678C}" destId="{1E6D57F1-660A-1046-A11A-BE6FD11D1BC9}" srcOrd="0" destOrd="0" presId="urn:microsoft.com/office/officeart/2005/8/layout/hierarchy2"/>
    <dgm:cxn modelId="{C66BC36F-CFAC-7146-A70D-0A4810BD2CAF}" type="presParOf" srcId="{D2705293-BC7F-4746-B850-7D604D42678C}" destId="{D3693828-6247-C044-9AB4-8CF877988A96}" srcOrd="1" destOrd="0" presId="urn:microsoft.com/office/officeart/2005/8/layout/hierarchy2"/>
    <dgm:cxn modelId="{4723772A-3129-C54A-834E-A0E300DB6357}" type="presParOf" srcId="{AC684639-330E-9D4A-B3F1-194BACD8F112}" destId="{3D594DC4-06E6-D047-B2EB-BFC3970330FB}" srcOrd="8" destOrd="0" presId="urn:microsoft.com/office/officeart/2005/8/layout/hierarchy2"/>
    <dgm:cxn modelId="{C9611975-E7FF-A64B-B87D-0268BCF8A94B}" type="presParOf" srcId="{3D594DC4-06E6-D047-B2EB-BFC3970330FB}" destId="{8CAA4816-864E-1D4E-A2D8-539460BB77CA}" srcOrd="0" destOrd="0" presId="urn:microsoft.com/office/officeart/2005/8/layout/hierarchy2"/>
    <dgm:cxn modelId="{8A8EB517-B404-C54C-8F22-93567520ED97}" type="presParOf" srcId="{AC684639-330E-9D4A-B3F1-194BACD8F112}" destId="{24E368E9-A5A9-834A-B77A-C7BD6038478B}" srcOrd="9" destOrd="0" presId="urn:microsoft.com/office/officeart/2005/8/layout/hierarchy2"/>
    <dgm:cxn modelId="{9E635308-D981-044D-944D-A3B9B7092795}" type="presParOf" srcId="{24E368E9-A5A9-834A-B77A-C7BD6038478B}" destId="{A76651BC-DDD6-054A-9866-CE6142D07EE9}" srcOrd="0" destOrd="0" presId="urn:microsoft.com/office/officeart/2005/8/layout/hierarchy2"/>
    <dgm:cxn modelId="{5474FA8F-BA2F-AD42-A057-DE1820C05A7C}" type="presParOf" srcId="{24E368E9-A5A9-834A-B77A-C7BD6038478B}" destId="{184CDDD6-54CE-2A42-A567-34A5BABAAAA9}" srcOrd="1" destOrd="0" presId="urn:microsoft.com/office/officeart/2005/8/layout/hierarchy2"/>
    <dgm:cxn modelId="{5A2EE9CB-16E2-3D46-A378-2C1D10772837}" type="presParOf" srcId="{184CDDD6-54CE-2A42-A567-34A5BABAAAA9}" destId="{C57085DF-82AB-F94E-9150-568F1FA10FA3}" srcOrd="0" destOrd="0" presId="urn:microsoft.com/office/officeart/2005/8/layout/hierarchy2"/>
    <dgm:cxn modelId="{FCDB8483-98F3-BA4D-954D-E03BEC5E4019}" type="presParOf" srcId="{C57085DF-82AB-F94E-9150-568F1FA10FA3}" destId="{843726BD-C6FD-CD40-95E4-3BFC825BD065}" srcOrd="0" destOrd="0" presId="urn:microsoft.com/office/officeart/2005/8/layout/hierarchy2"/>
    <dgm:cxn modelId="{C1C264B3-EDA7-DD46-82D4-FDAD49862EA5}" type="presParOf" srcId="{184CDDD6-54CE-2A42-A567-34A5BABAAAA9}" destId="{F71911BB-30EE-1345-8703-A5386A81E18B}" srcOrd="1" destOrd="0" presId="urn:microsoft.com/office/officeart/2005/8/layout/hierarchy2"/>
    <dgm:cxn modelId="{42A05DCA-3561-4344-A38B-E56CBCF83FE7}" type="presParOf" srcId="{F71911BB-30EE-1345-8703-A5386A81E18B}" destId="{878A494C-C525-BD4B-99AC-006D0B8CE9E7}" srcOrd="0" destOrd="0" presId="urn:microsoft.com/office/officeart/2005/8/layout/hierarchy2"/>
    <dgm:cxn modelId="{7F0C3AD3-0E7F-B048-AF29-D6D354DD1004}" type="presParOf" srcId="{F71911BB-30EE-1345-8703-A5386A81E18B}" destId="{15254C51-1D5E-364D-AF2B-735551CAB877}" srcOrd="1" destOrd="0" presId="urn:microsoft.com/office/officeart/2005/8/layout/hierarchy2"/>
    <dgm:cxn modelId="{383F5AE7-6506-674B-B0E2-9BDE908A997E}" type="presParOf" srcId="{AC684639-330E-9D4A-B3F1-194BACD8F112}" destId="{C72D80CA-BC11-3C4D-A9E7-E5BE37CABCA7}" srcOrd="10" destOrd="0" presId="urn:microsoft.com/office/officeart/2005/8/layout/hierarchy2"/>
    <dgm:cxn modelId="{6274A773-7E42-BC43-8117-324EC81D8FFE}" type="presParOf" srcId="{C72D80CA-BC11-3C4D-A9E7-E5BE37CABCA7}" destId="{889D44A2-6721-4342-A542-848834445858}" srcOrd="0" destOrd="0" presId="urn:microsoft.com/office/officeart/2005/8/layout/hierarchy2"/>
    <dgm:cxn modelId="{0DC0BB6F-067F-9F45-8F56-F6FD81345D7D}" type="presParOf" srcId="{AC684639-330E-9D4A-B3F1-194BACD8F112}" destId="{D617DAA7-7ED8-6546-BCBB-4ABA6A44479B}" srcOrd="11" destOrd="0" presId="urn:microsoft.com/office/officeart/2005/8/layout/hierarchy2"/>
    <dgm:cxn modelId="{CAAAA7B7-B380-0A43-AC44-ABCB4FB07348}" type="presParOf" srcId="{D617DAA7-7ED8-6546-BCBB-4ABA6A44479B}" destId="{ECC5C7D0-CBF9-324C-B48F-239FD8361C16}" srcOrd="0" destOrd="0" presId="urn:microsoft.com/office/officeart/2005/8/layout/hierarchy2"/>
    <dgm:cxn modelId="{99F59EDA-BBBD-E04F-B9FB-DBD32DC190BA}" type="presParOf" srcId="{D617DAA7-7ED8-6546-BCBB-4ABA6A44479B}" destId="{5253BDDF-F22B-694C-AA8A-89FCE878D425}" srcOrd="1" destOrd="0" presId="urn:microsoft.com/office/officeart/2005/8/layout/hierarchy2"/>
    <dgm:cxn modelId="{698C9091-28A9-A349-8010-84F5F5F59046}" type="presParOf" srcId="{5253BDDF-F22B-694C-AA8A-89FCE878D425}" destId="{06092E06-330A-BF49-BA84-97B59019D316}" srcOrd="0" destOrd="0" presId="urn:microsoft.com/office/officeart/2005/8/layout/hierarchy2"/>
    <dgm:cxn modelId="{B64432B8-2155-134C-BC37-98951E6C9989}" type="presParOf" srcId="{06092E06-330A-BF49-BA84-97B59019D316}" destId="{E44E04A9-5472-5E4E-9994-CB67F39CA4BB}" srcOrd="0" destOrd="0" presId="urn:microsoft.com/office/officeart/2005/8/layout/hierarchy2"/>
    <dgm:cxn modelId="{27DBEAC7-3949-2243-AC81-AB1E03486F80}" type="presParOf" srcId="{5253BDDF-F22B-694C-AA8A-89FCE878D425}" destId="{A22C3022-8C2A-154D-96AF-58D6EF80266D}" srcOrd="1" destOrd="0" presId="urn:microsoft.com/office/officeart/2005/8/layout/hierarchy2"/>
    <dgm:cxn modelId="{69868196-5FF0-0D42-B208-D714237FD362}" type="presParOf" srcId="{A22C3022-8C2A-154D-96AF-58D6EF80266D}" destId="{3F4D2CAD-9F03-5044-A31E-54BDDECC7B51}" srcOrd="0" destOrd="0" presId="urn:microsoft.com/office/officeart/2005/8/layout/hierarchy2"/>
    <dgm:cxn modelId="{B8E8C2CA-FBA9-2B4D-889C-F25A35FD1815}" type="presParOf" srcId="{A22C3022-8C2A-154D-96AF-58D6EF80266D}" destId="{B221CE8B-D2B5-AA49-8EFA-C03B7B226D8A}" srcOrd="1" destOrd="0" presId="urn:microsoft.com/office/officeart/2005/8/layout/hierarchy2"/>
    <dgm:cxn modelId="{AAFBB487-2C66-0943-8740-03B4450478E1}" type="presParOf" srcId="{AC684639-330E-9D4A-B3F1-194BACD8F112}" destId="{02C001BC-66C1-2740-9D3D-12E57F4C27CB}" srcOrd="12" destOrd="0" presId="urn:microsoft.com/office/officeart/2005/8/layout/hierarchy2"/>
    <dgm:cxn modelId="{DA4B2DA0-43F1-3343-BCBF-757CF4E11909}" type="presParOf" srcId="{02C001BC-66C1-2740-9D3D-12E57F4C27CB}" destId="{D5E147E9-E924-AD49-A69D-9A4AFBC20CF1}" srcOrd="0" destOrd="0" presId="urn:microsoft.com/office/officeart/2005/8/layout/hierarchy2"/>
    <dgm:cxn modelId="{A37D93BE-2C15-8F49-9F3E-44CF21D350EB}" type="presParOf" srcId="{AC684639-330E-9D4A-B3F1-194BACD8F112}" destId="{6E10427C-4F02-6B4D-BB55-E5717447F096}" srcOrd="13" destOrd="0" presId="urn:microsoft.com/office/officeart/2005/8/layout/hierarchy2"/>
    <dgm:cxn modelId="{304C1F59-C6F7-434A-A701-C75CAD81F8E3}" type="presParOf" srcId="{6E10427C-4F02-6B4D-BB55-E5717447F096}" destId="{A5911B43-C820-F547-B78F-DB1AA5137123}" srcOrd="0" destOrd="0" presId="urn:microsoft.com/office/officeart/2005/8/layout/hierarchy2"/>
    <dgm:cxn modelId="{EA600431-CF36-6B4C-A558-8E1488AE5F6A}" type="presParOf" srcId="{6E10427C-4F02-6B4D-BB55-E5717447F096}" destId="{09D305A3-3658-8A46-B92F-16F9471A36D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Justice, Service, Mission</a:t>
          </a:r>
          <a:endParaRPr lang="en-US" sz="1500" b="1" dirty="0">
            <a:latin typeface="Tw Cen MT"/>
            <a:cs typeface="Tw Cen MT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Scripture Enrichment</a:t>
          </a:r>
          <a:endParaRPr lang="en-US" sz="1500" b="1" dirty="0">
            <a:latin typeface="Tw Cen MT"/>
            <a:cs typeface="Tw Cen MT"/>
          </a:endParaRPr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Intergenerational Experiences &amp; Connections</a:t>
          </a:r>
          <a:endParaRPr lang="en-US" sz="1800" b="1" dirty="0">
            <a:latin typeface="Tw Cen MT"/>
            <a:cs typeface="Tw Cen MT"/>
          </a:endParaRPr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F7856D9E-90FF-F24F-B0DA-78F9F28C81B9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Discovering Faith (Alpha Course)</a:t>
          </a:r>
          <a:endParaRPr lang="en-US" sz="1500" b="1" dirty="0">
            <a:latin typeface="Tw Cen MT"/>
            <a:cs typeface="Tw Cen MT"/>
          </a:endParaRPr>
        </a:p>
      </dgm:t>
    </dgm:pt>
    <dgm:pt modelId="{B47AF1B3-5211-4342-9949-253C6B632665}" type="parTrans" cxnId="{A2932E48-C00C-F245-9231-CCC0A62F7B8B}">
      <dgm:prSet/>
      <dgm:spPr/>
      <dgm:t>
        <a:bodyPr/>
        <a:lstStyle/>
        <a:p>
          <a:endParaRPr lang="en-US"/>
        </a:p>
      </dgm:t>
    </dgm:pt>
    <dgm:pt modelId="{3BA8F435-C135-0641-934E-4BA74D47FEDB}" type="sibTrans" cxnId="{A2932E48-C00C-F245-9231-CCC0A62F7B8B}">
      <dgm:prSet/>
      <dgm:spPr/>
      <dgm:t>
        <a:bodyPr/>
        <a:lstStyle/>
        <a:p>
          <a:endParaRPr lang="en-US"/>
        </a:p>
      </dgm:t>
    </dgm:pt>
    <dgm:pt modelId="{1A88D021-DBD5-514B-B56F-A23B82909AA2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Faith Enrichment</a:t>
          </a:r>
          <a:endParaRPr lang="en-US" sz="1500" b="1" dirty="0">
            <a:latin typeface="Tw Cen MT"/>
            <a:cs typeface="Tw Cen MT"/>
          </a:endParaRPr>
        </a:p>
      </dgm:t>
    </dgm:pt>
    <dgm:pt modelId="{158DF9D9-4B49-6A4E-8A53-434975973780}" type="parTrans" cxnId="{1EC4B68C-7507-1946-9CE0-7603AC8354F5}">
      <dgm:prSet/>
      <dgm:spPr/>
      <dgm:t>
        <a:bodyPr/>
        <a:lstStyle/>
        <a:p>
          <a:endParaRPr lang="en-US"/>
        </a:p>
      </dgm:t>
    </dgm:pt>
    <dgm:pt modelId="{420590F7-5AF8-F94E-937C-5A27855FFACB}" type="sibTrans" cxnId="{1EC4B68C-7507-1946-9CE0-7603AC8354F5}">
      <dgm:prSet/>
      <dgm:spPr/>
      <dgm:t>
        <a:bodyPr/>
        <a:lstStyle/>
        <a:p>
          <a:endParaRPr lang="en-US"/>
        </a:p>
      </dgm:t>
    </dgm:pt>
    <dgm:pt modelId="{55A163D1-1D26-D14D-9E87-8410E3DB6204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Spiritual Enrichment</a:t>
          </a:r>
          <a:endParaRPr lang="en-US" sz="1500" b="1" dirty="0">
            <a:latin typeface="Tw Cen MT"/>
            <a:cs typeface="Tw Cen MT"/>
          </a:endParaRPr>
        </a:p>
      </dgm:t>
    </dgm:pt>
    <dgm:pt modelId="{5E15C1BE-BD0B-074C-8F37-B327D3DC4989}" type="parTrans" cxnId="{4365CDF1-0EC8-BF4C-B57F-764C04945E06}">
      <dgm:prSet/>
      <dgm:spPr/>
      <dgm:t>
        <a:bodyPr/>
        <a:lstStyle/>
        <a:p>
          <a:endParaRPr lang="en-US"/>
        </a:p>
      </dgm:t>
    </dgm:pt>
    <dgm:pt modelId="{D2000CB0-ADFF-7349-B91F-D941410D986D}" type="sibTrans" cxnId="{4365CDF1-0EC8-BF4C-B57F-764C04945E06}">
      <dgm:prSet/>
      <dgm:spPr/>
      <dgm:t>
        <a:bodyPr/>
        <a:lstStyle/>
        <a:p>
          <a:endParaRPr lang="en-US"/>
        </a:p>
      </dgm:t>
    </dgm:pt>
    <dgm:pt modelId="{DA62A7DA-479F-094F-86E9-BE22BD8BADC6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Third Place Care</a:t>
          </a:r>
          <a:endParaRPr lang="en-US" sz="1500" b="1" dirty="0">
            <a:latin typeface="Tw Cen MT"/>
            <a:cs typeface="Tw Cen MT"/>
          </a:endParaRPr>
        </a:p>
      </dgm:t>
    </dgm:pt>
    <dgm:pt modelId="{1EE21A9C-3BCA-B945-8C2E-5FDD838E7FEA}" type="parTrans" cxnId="{946E0FB3-EF14-9B43-96E3-DA842E807C75}">
      <dgm:prSet/>
      <dgm:spPr/>
      <dgm:t>
        <a:bodyPr/>
        <a:lstStyle/>
        <a:p>
          <a:endParaRPr lang="en-US"/>
        </a:p>
      </dgm:t>
    </dgm:pt>
    <dgm:pt modelId="{0CDD8742-8613-BD45-AFA8-1CBC5C03EE25}" type="sibTrans" cxnId="{946E0FB3-EF14-9B43-96E3-DA842E807C75}">
      <dgm:prSet/>
      <dgm:spPr/>
      <dgm:t>
        <a:bodyPr/>
        <a:lstStyle/>
        <a:p>
          <a:endParaRPr lang="en-US"/>
        </a:p>
      </dgm:t>
    </dgm:pt>
    <dgm:pt modelId="{F89F9CA3-C927-C64C-84BE-60635068B72E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Weekly Gathering &amp; Worship </a:t>
          </a:r>
          <a:endParaRPr lang="en-US" sz="1500" b="1" dirty="0">
            <a:latin typeface="Tw Cen MT"/>
            <a:cs typeface="Tw Cen MT"/>
          </a:endParaRPr>
        </a:p>
      </dgm:t>
    </dgm:pt>
    <dgm:pt modelId="{3DED8754-351C-BD4A-9BEC-238E79F08A43}" type="parTrans" cxnId="{C1609BA2-0F71-9841-A412-9BBE5D6EE70A}">
      <dgm:prSet/>
      <dgm:spPr/>
      <dgm:t>
        <a:bodyPr/>
        <a:lstStyle/>
        <a:p>
          <a:endParaRPr lang="en-US"/>
        </a:p>
      </dgm:t>
    </dgm:pt>
    <dgm:pt modelId="{9C8E2E9F-9F5E-214A-A488-E6BAB1CC7583}" type="sibTrans" cxnId="{C1609BA2-0F71-9841-A412-9BBE5D6EE70A}">
      <dgm:prSet/>
      <dgm:spPr/>
      <dgm:t>
        <a:bodyPr/>
        <a:lstStyle/>
        <a:p>
          <a:endParaRPr lang="en-US"/>
        </a:p>
      </dgm:t>
    </dgm:pt>
    <dgm:pt modelId="{E78A7B74-F284-774B-B12C-7216E9D81D5D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Life Issues, Transitions, &amp; Milestones</a:t>
          </a:r>
          <a:endParaRPr lang="en-US" sz="1500" b="1" dirty="0">
            <a:latin typeface="Tw Cen MT"/>
            <a:cs typeface="Tw Cen MT"/>
          </a:endParaRPr>
        </a:p>
      </dgm:t>
    </dgm:pt>
    <dgm:pt modelId="{5F583467-534A-334E-AA4C-7AD772DB2584}" type="parTrans" cxnId="{70E41A38-1D8E-D549-BF72-BBE3B8BFD23A}">
      <dgm:prSet/>
      <dgm:spPr/>
      <dgm:t>
        <a:bodyPr/>
        <a:lstStyle/>
        <a:p>
          <a:endParaRPr lang="en-US"/>
        </a:p>
      </dgm:t>
    </dgm:pt>
    <dgm:pt modelId="{F830136A-11FE-D94F-B88B-AC61C8E96D82}" type="sibTrans" cxnId="{70E41A38-1D8E-D549-BF72-BBE3B8BFD23A}">
      <dgm:prSet/>
      <dgm:spPr/>
      <dgm:t>
        <a:bodyPr/>
        <a:lstStyle/>
        <a:p>
          <a:endParaRPr lang="en-US"/>
        </a:p>
      </dgm:t>
    </dgm:pt>
    <dgm:pt modelId="{CAED26B1-42BD-DC4A-9C4B-3435D2117328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Social Media Connections</a:t>
          </a:r>
          <a:endParaRPr lang="en-US" sz="1500" b="1" dirty="0">
            <a:latin typeface="Tw Cen MT"/>
            <a:cs typeface="Tw Cen MT"/>
          </a:endParaRPr>
        </a:p>
      </dgm:t>
    </dgm:pt>
    <dgm:pt modelId="{947B8DE4-51E8-C942-9FB8-5CC337AE412C}" type="parTrans" cxnId="{26C175B2-6745-B44E-8FD4-173B63D1499A}">
      <dgm:prSet/>
      <dgm:spPr/>
      <dgm:t>
        <a:bodyPr/>
        <a:lstStyle/>
        <a:p>
          <a:endParaRPr lang="en-US"/>
        </a:p>
      </dgm:t>
    </dgm:pt>
    <dgm:pt modelId="{0AE810BB-DF82-C748-9556-9061D2D35B73}" type="sibTrans" cxnId="{26C175B2-6745-B44E-8FD4-173B63D1499A}">
      <dgm:prSet/>
      <dgm:spPr/>
      <dgm:t>
        <a:bodyPr/>
        <a:lstStyle/>
        <a:p>
          <a:endParaRPr lang="en-US"/>
        </a:p>
      </dgm:t>
    </dgm:pt>
    <dgm:pt modelId="{8CE03AC0-576C-E34B-AA2C-68F416D39394}">
      <dgm:prSet phldrT="[Text]" custT="1"/>
      <dgm:spPr/>
      <dgm:t>
        <a:bodyPr/>
        <a:lstStyle/>
        <a:p>
          <a:r>
            <a:rPr lang="en-US" sz="1500" b="1" dirty="0" smtClean="0">
              <a:latin typeface="Tw Cen MT"/>
              <a:cs typeface="Tw Cen MT"/>
            </a:rPr>
            <a:t>YA Community Events</a:t>
          </a:r>
          <a:endParaRPr lang="en-US" sz="1500" b="1" dirty="0">
            <a:latin typeface="Tw Cen MT"/>
            <a:cs typeface="Tw Cen MT"/>
          </a:endParaRPr>
        </a:p>
      </dgm:t>
    </dgm:pt>
    <dgm:pt modelId="{971B1555-44BF-0E4F-9AE5-73BFFF7360EF}" type="parTrans" cxnId="{7FD2058A-A8C9-A44D-8931-5A2DBF05C9D1}">
      <dgm:prSet/>
      <dgm:spPr/>
      <dgm:t>
        <a:bodyPr/>
        <a:lstStyle/>
        <a:p>
          <a:endParaRPr lang="en-US"/>
        </a:p>
      </dgm:t>
    </dgm:pt>
    <dgm:pt modelId="{1B1BE7F3-22E1-4244-ABD1-70C7FD1A32E4}" type="sibTrans" cxnId="{7FD2058A-A8C9-A44D-8931-5A2DBF05C9D1}">
      <dgm:prSet/>
      <dgm:spPr/>
      <dgm:t>
        <a:bodyPr/>
        <a:lstStyle/>
        <a:p>
          <a:endParaRPr lang="en-US"/>
        </a:p>
      </dgm:t>
    </dgm:pt>
    <dgm:pt modelId="{2A3B12F4-3F24-344A-999E-BCBA7DF402FC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5542E9-152D-E345-8CBD-81CD754B363A}" type="pres">
      <dgm:prSet presAssocID="{4090E13C-FA55-8644-AA81-AAD46FD2B792}" presName="centerShape" presStyleLbl="node0" presStyleIdx="0" presStyleCnt="1" custScaleX="164262" custScaleY="165406"/>
      <dgm:spPr/>
      <dgm:t>
        <a:bodyPr/>
        <a:lstStyle/>
        <a:p>
          <a:endParaRPr lang="en-US"/>
        </a:p>
      </dgm:t>
    </dgm:pt>
    <dgm:pt modelId="{4908DBAC-CB60-4745-8C1A-E218336319F3}" type="pres">
      <dgm:prSet presAssocID="{F89F9CA3-C927-C64C-84BE-60635068B72E}" presName="node" presStyleLbl="node1" presStyleIdx="0" presStyleCnt="10" custScaleX="126849" custScaleY="126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B49E6-8CE0-804B-8E5A-523ED4A4E3C8}" type="pres">
      <dgm:prSet presAssocID="{F89F9CA3-C927-C64C-84BE-60635068B72E}" presName="dummy" presStyleCnt="0"/>
      <dgm:spPr/>
      <dgm:t>
        <a:bodyPr/>
        <a:lstStyle/>
        <a:p>
          <a:endParaRPr lang="en-US"/>
        </a:p>
      </dgm:t>
    </dgm:pt>
    <dgm:pt modelId="{D1D90501-50C5-4C4B-A349-F048F334CBA4}" type="pres">
      <dgm:prSet presAssocID="{9C8E2E9F-9F5E-214A-A488-E6BAB1CC7583}" presName="sibTrans" presStyleLbl="sibTrans2D1" presStyleIdx="0" presStyleCnt="10"/>
      <dgm:spPr/>
      <dgm:t>
        <a:bodyPr/>
        <a:lstStyle/>
        <a:p>
          <a:endParaRPr lang="en-US"/>
        </a:p>
      </dgm:t>
    </dgm:pt>
    <dgm:pt modelId="{02B4FCE8-CC7E-2947-805A-911CFA349FFE}" type="pres">
      <dgm:prSet presAssocID="{E78A7B74-F284-774B-B12C-7216E9D81D5D}" presName="node" presStyleLbl="node1" presStyleIdx="1" presStyleCnt="10" custScaleX="151877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501EA-39E3-474C-B1E7-A167A1464792}" type="pres">
      <dgm:prSet presAssocID="{E78A7B74-F284-774B-B12C-7216E9D81D5D}" presName="dummy" presStyleCnt="0"/>
      <dgm:spPr/>
      <dgm:t>
        <a:bodyPr/>
        <a:lstStyle/>
        <a:p>
          <a:endParaRPr lang="en-US"/>
        </a:p>
      </dgm:t>
    </dgm:pt>
    <dgm:pt modelId="{7708E6B3-E01B-FE42-87C6-B564CAE24133}" type="pres">
      <dgm:prSet presAssocID="{F830136A-11FE-D94F-B88B-AC61C8E96D82}" presName="sibTrans" presStyleLbl="sibTrans2D1" presStyleIdx="1" presStyleCnt="10"/>
      <dgm:spPr/>
      <dgm:t>
        <a:bodyPr/>
        <a:lstStyle/>
        <a:p>
          <a:endParaRPr lang="en-US"/>
        </a:p>
      </dgm:t>
    </dgm:pt>
    <dgm:pt modelId="{552D61EF-6CD1-9442-B725-8930650CE019}" type="pres">
      <dgm:prSet presAssocID="{9B651A59-0684-C64A-8AAF-45B682A48F36}" presName="node" presStyleLbl="node1" presStyleIdx="2" presStyleCnt="10" custScaleX="151877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B5213-8221-104C-B849-FB50291919DA}" type="pres">
      <dgm:prSet presAssocID="{9B651A59-0684-C64A-8AAF-45B682A48F36}" presName="dummy" presStyleCnt="0"/>
      <dgm:spPr/>
      <dgm:t>
        <a:bodyPr/>
        <a:lstStyle/>
        <a:p>
          <a:endParaRPr lang="en-US"/>
        </a:p>
      </dgm:t>
    </dgm:pt>
    <dgm:pt modelId="{5E9BBB93-FBE1-F44E-9C6F-07572071FF12}" type="pres">
      <dgm:prSet presAssocID="{7CC44F90-221C-674A-B4A5-4EBA23FE7657}" presName="sibTrans" presStyleLbl="sibTrans2D1" presStyleIdx="2" presStyleCnt="10"/>
      <dgm:spPr/>
      <dgm:t>
        <a:bodyPr/>
        <a:lstStyle/>
        <a:p>
          <a:endParaRPr lang="en-US"/>
        </a:p>
      </dgm:t>
    </dgm:pt>
    <dgm:pt modelId="{62581FDE-90E0-F64B-850E-70672585F1D8}" type="pres">
      <dgm:prSet presAssocID="{1A88D021-DBD5-514B-B56F-A23B82909AA2}" presName="node" presStyleLbl="node1" presStyleIdx="3" presStyleCnt="10" custScaleX="151877" custScaleY="115639" custRadScaleRad="101280" custRadScaleInc="11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7A04F-B5D6-6440-98B0-16C1FC802C90}" type="pres">
      <dgm:prSet presAssocID="{1A88D021-DBD5-514B-B56F-A23B82909AA2}" presName="dummy" presStyleCnt="0"/>
      <dgm:spPr/>
      <dgm:t>
        <a:bodyPr/>
        <a:lstStyle/>
        <a:p>
          <a:endParaRPr lang="en-US"/>
        </a:p>
      </dgm:t>
    </dgm:pt>
    <dgm:pt modelId="{23C34A0A-2192-5748-AAC9-C786E1F931F4}" type="pres">
      <dgm:prSet presAssocID="{420590F7-5AF8-F94E-937C-5A27855FFACB}" presName="sibTrans" presStyleLbl="sibTrans2D1" presStyleIdx="3" presStyleCnt="10"/>
      <dgm:spPr/>
      <dgm:t>
        <a:bodyPr/>
        <a:lstStyle/>
        <a:p>
          <a:endParaRPr lang="en-US"/>
        </a:p>
      </dgm:t>
    </dgm:pt>
    <dgm:pt modelId="{8A9183D2-C58E-C34D-8500-05ADC822D1AF}" type="pres">
      <dgm:prSet presAssocID="{55A163D1-1D26-D14D-9E87-8410E3DB6204}" presName="node" presStyleLbl="node1" presStyleIdx="4" presStyleCnt="10" custScaleX="151877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09626-186E-7749-9C3A-3C737C998E64}" type="pres">
      <dgm:prSet presAssocID="{55A163D1-1D26-D14D-9E87-8410E3DB6204}" presName="dummy" presStyleCnt="0"/>
      <dgm:spPr/>
      <dgm:t>
        <a:bodyPr/>
        <a:lstStyle/>
        <a:p>
          <a:endParaRPr lang="en-US"/>
        </a:p>
      </dgm:t>
    </dgm:pt>
    <dgm:pt modelId="{8E93BD55-20C0-4141-849C-078C2348B652}" type="pres">
      <dgm:prSet presAssocID="{D2000CB0-ADFF-7349-B91F-D941410D986D}" presName="sibTrans" presStyleLbl="sibTrans2D1" presStyleIdx="4" presStyleCnt="10"/>
      <dgm:spPr/>
      <dgm:t>
        <a:bodyPr/>
        <a:lstStyle/>
        <a:p>
          <a:endParaRPr lang="en-US"/>
        </a:p>
      </dgm:t>
    </dgm:pt>
    <dgm:pt modelId="{60C3224B-F422-DC49-8699-A3543E9FD71A}" type="pres">
      <dgm:prSet presAssocID="{225E5DA0-6ECA-5845-A3C1-730172FCAABF}" presName="node" presStyleLbl="node1" presStyleIdx="5" presStyleCnt="10" custScaleX="169986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A41DB-D0F9-2C4F-AAFC-88CFAA94696E}" type="pres">
      <dgm:prSet presAssocID="{225E5DA0-6ECA-5845-A3C1-730172FCAABF}" presName="dummy" presStyleCnt="0"/>
      <dgm:spPr/>
      <dgm:t>
        <a:bodyPr/>
        <a:lstStyle/>
        <a:p>
          <a:endParaRPr lang="en-US"/>
        </a:p>
      </dgm:t>
    </dgm:pt>
    <dgm:pt modelId="{7FF94A4F-BB6B-F644-9DFB-A10988FED5F2}" type="pres">
      <dgm:prSet presAssocID="{57D301EC-B287-254C-8E82-6299E2BB7719}" presName="sibTrans" presStyleLbl="sibTrans2D1" presStyleIdx="5" presStyleCnt="10"/>
      <dgm:spPr/>
      <dgm:t>
        <a:bodyPr/>
        <a:lstStyle/>
        <a:p>
          <a:endParaRPr lang="en-US"/>
        </a:p>
      </dgm:t>
    </dgm:pt>
    <dgm:pt modelId="{49AF1591-9D34-BC47-A9C1-311085C70F48}" type="pres">
      <dgm:prSet presAssocID="{DA62A7DA-479F-094F-86E9-BE22BD8BADC6}" presName="node" presStyleLbl="node1" presStyleIdx="6" presStyleCnt="10" custScaleX="151877" custScaleY="115639" custRadScaleRad="100618" custRadScaleInc="26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FB631-EDD9-CC49-8F73-1C44BF0DD9A3}" type="pres">
      <dgm:prSet presAssocID="{DA62A7DA-479F-094F-86E9-BE22BD8BADC6}" presName="dummy" presStyleCnt="0"/>
      <dgm:spPr/>
      <dgm:t>
        <a:bodyPr/>
        <a:lstStyle/>
        <a:p>
          <a:endParaRPr lang="en-US"/>
        </a:p>
      </dgm:t>
    </dgm:pt>
    <dgm:pt modelId="{78675446-9EC2-E14D-A2C7-E360784F2763}" type="pres">
      <dgm:prSet presAssocID="{0CDD8742-8613-BD45-AFA8-1CBC5C03EE25}" presName="sibTrans" presStyleLbl="sibTrans2D1" presStyleIdx="6" presStyleCnt="10"/>
      <dgm:spPr/>
      <dgm:t>
        <a:bodyPr/>
        <a:lstStyle/>
        <a:p>
          <a:endParaRPr lang="en-US"/>
        </a:p>
      </dgm:t>
    </dgm:pt>
    <dgm:pt modelId="{BF2C562C-2EA6-0244-AC13-E6A106388893}" type="pres">
      <dgm:prSet presAssocID="{F7856D9E-90FF-F24F-B0DA-78F9F28C81B9}" presName="node" presStyleLbl="node1" presStyleIdx="7" presStyleCnt="10" custScaleX="143666" custScaleY="115639" custRadScaleRad="100110" custRadScaleInc="18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C33D9-9582-8C46-A633-59750BC545FA}" type="pres">
      <dgm:prSet presAssocID="{F7856D9E-90FF-F24F-B0DA-78F9F28C81B9}" presName="dummy" presStyleCnt="0"/>
      <dgm:spPr/>
      <dgm:t>
        <a:bodyPr/>
        <a:lstStyle/>
        <a:p>
          <a:endParaRPr lang="en-US"/>
        </a:p>
      </dgm:t>
    </dgm:pt>
    <dgm:pt modelId="{43ED0011-6D38-DB40-88D6-178908744AE6}" type="pres">
      <dgm:prSet presAssocID="{3BA8F435-C135-0641-934E-4BA74D47FEDB}" presName="sibTrans" presStyleLbl="sibTrans2D1" presStyleIdx="7" presStyleCnt="10"/>
      <dgm:spPr/>
      <dgm:t>
        <a:bodyPr/>
        <a:lstStyle/>
        <a:p>
          <a:endParaRPr lang="en-US"/>
        </a:p>
      </dgm:t>
    </dgm:pt>
    <dgm:pt modelId="{CB09F3C5-3D1D-A146-8708-09F89C5EEE9D}" type="pres">
      <dgm:prSet presAssocID="{8CE03AC0-576C-E34B-AA2C-68F416D39394}" presName="node" presStyleLbl="node1" presStyleIdx="8" presStyleCnt="10" custScaleX="142251" custScaleY="119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0A5F7-A59C-A340-B1D3-1D8B84150DEF}" type="pres">
      <dgm:prSet presAssocID="{8CE03AC0-576C-E34B-AA2C-68F416D39394}" presName="dummy" presStyleCnt="0"/>
      <dgm:spPr/>
      <dgm:t>
        <a:bodyPr/>
        <a:lstStyle/>
        <a:p>
          <a:endParaRPr lang="en-US"/>
        </a:p>
      </dgm:t>
    </dgm:pt>
    <dgm:pt modelId="{F5B84618-9BF9-3A4C-A69F-D1837BAECC5E}" type="pres">
      <dgm:prSet presAssocID="{1B1BE7F3-22E1-4244-ABD1-70C7FD1A32E4}" presName="sibTrans" presStyleLbl="sibTrans2D1" presStyleIdx="8" presStyleCnt="10"/>
      <dgm:spPr/>
      <dgm:t>
        <a:bodyPr/>
        <a:lstStyle/>
        <a:p>
          <a:endParaRPr lang="en-US"/>
        </a:p>
      </dgm:t>
    </dgm:pt>
    <dgm:pt modelId="{7C17FC36-46DE-864C-A92F-0E10B8B477C1}" type="pres">
      <dgm:prSet presAssocID="{CAED26B1-42BD-DC4A-9C4B-3435D2117328}" presName="node" presStyleLbl="node1" presStyleIdx="9" presStyleCnt="10" custScaleX="143024" custScaleY="123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20DABE-5912-0E42-86C5-DE19117FEF50}" type="pres">
      <dgm:prSet presAssocID="{CAED26B1-42BD-DC4A-9C4B-3435D2117328}" presName="dummy" presStyleCnt="0"/>
      <dgm:spPr/>
      <dgm:t>
        <a:bodyPr/>
        <a:lstStyle/>
        <a:p>
          <a:endParaRPr lang="en-US"/>
        </a:p>
      </dgm:t>
    </dgm:pt>
    <dgm:pt modelId="{CC1C0F94-D704-374E-AEB4-C00B5A44F30D}" type="pres">
      <dgm:prSet presAssocID="{0AE810BB-DF82-C748-9556-9061D2D35B73}" presName="sibTrans" presStyleLbl="sibTrans2D1" presStyleIdx="9" presStyleCnt="10"/>
      <dgm:spPr/>
      <dgm:t>
        <a:bodyPr/>
        <a:lstStyle/>
        <a:p>
          <a:endParaRPr lang="en-US"/>
        </a:p>
      </dgm:t>
    </dgm:pt>
  </dgm:ptLst>
  <dgm:cxnLst>
    <dgm:cxn modelId="{26C175B2-6745-B44E-8FD4-173B63D1499A}" srcId="{4090E13C-FA55-8644-AA81-AAD46FD2B792}" destId="{CAED26B1-42BD-DC4A-9C4B-3435D2117328}" srcOrd="9" destOrd="0" parTransId="{947B8DE4-51E8-C942-9FB8-5CC337AE412C}" sibTransId="{0AE810BB-DF82-C748-9556-9061D2D35B73}"/>
    <dgm:cxn modelId="{176BF3F1-EF9D-C649-8970-1281C586B048}" type="presOf" srcId="{0CDD8742-8613-BD45-AFA8-1CBC5C03EE25}" destId="{78675446-9EC2-E14D-A2C7-E360784F2763}" srcOrd="0" destOrd="0" presId="urn:microsoft.com/office/officeart/2005/8/layout/radial6"/>
    <dgm:cxn modelId="{CFE06D2F-91F5-AF4A-A903-1AABFD89F0C6}" srcId="{4090E13C-FA55-8644-AA81-AAD46FD2B792}" destId="{9B651A59-0684-C64A-8AAF-45B682A48F36}" srcOrd="2" destOrd="0" parTransId="{7C2F16BB-6538-8842-9CA2-71C8213DDDF2}" sibTransId="{7CC44F90-221C-674A-B4A5-4EBA23FE7657}"/>
    <dgm:cxn modelId="{E10E484B-1069-FC43-9905-6E7EAAD88338}" type="presOf" srcId="{E78A7B74-F284-774B-B12C-7216E9D81D5D}" destId="{02B4FCE8-CC7E-2947-805A-911CFA349FFE}" srcOrd="0" destOrd="0" presId="urn:microsoft.com/office/officeart/2005/8/layout/radial6"/>
    <dgm:cxn modelId="{45143D88-4A2D-5B49-9689-FEC691B0459B}" type="presOf" srcId="{D2000CB0-ADFF-7349-B91F-D941410D986D}" destId="{8E93BD55-20C0-4141-849C-078C2348B652}" srcOrd="0" destOrd="0" presId="urn:microsoft.com/office/officeart/2005/8/layout/radial6"/>
    <dgm:cxn modelId="{1EC4B68C-7507-1946-9CE0-7603AC8354F5}" srcId="{4090E13C-FA55-8644-AA81-AAD46FD2B792}" destId="{1A88D021-DBD5-514B-B56F-A23B82909AA2}" srcOrd="3" destOrd="0" parTransId="{158DF9D9-4B49-6A4E-8A53-434975973780}" sibTransId="{420590F7-5AF8-F94E-937C-5A27855FFACB}"/>
    <dgm:cxn modelId="{4365CDF1-0EC8-BF4C-B57F-764C04945E06}" srcId="{4090E13C-FA55-8644-AA81-AAD46FD2B792}" destId="{55A163D1-1D26-D14D-9E87-8410E3DB6204}" srcOrd="4" destOrd="0" parTransId="{5E15C1BE-BD0B-074C-8F37-B327D3DC4989}" sibTransId="{D2000CB0-ADFF-7349-B91F-D941410D986D}"/>
    <dgm:cxn modelId="{C1609BA2-0F71-9841-A412-9BBE5D6EE70A}" srcId="{4090E13C-FA55-8644-AA81-AAD46FD2B792}" destId="{F89F9CA3-C927-C64C-84BE-60635068B72E}" srcOrd="0" destOrd="0" parTransId="{3DED8754-351C-BD4A-9BEC-238E79F08A43}" sibTransId="{9C8E2E9F-9F5E-214A-A488-E6BAB1CC7583}"/>
    <dgm:cxn modelId="{A89AA8A4-160D-0444-8D48-8532261E8C4F}" type="presOf" srcId="{83B2E4C9-6739-0940-BFE0-6E1FBF8066B7}" destId="{2A3B12F4-3F24-344A-999E-BCBA7DF402FC}" srcOrd="0" destOrd="0" presId="urn:microsoft.com/office/officeart/2005/8/layout/radial6"/>
    <dgm:cxn modelId="{71F28DD4-9068-514D-962C-EC6FBAD8A13C}" type="presOf" srcId="{8CE03AC0-576C-E34B-AA2C-68F416D39394}" destId="{CB09F3C5-3D1D-A146-8708-09F89C5EEE9D}" srcOrd="0" destOrd="0" presId="urn:microsoft.com/office/officeart/2005/8/layout/radial6"/>
    <dgm:cxn modelId="{BBB620A1-A60B-1A4E-B8DE-FDB809E6F64C}" type="presOf" srcId="{CAED26B1-42BD-DC4A-9C4B-3435D2117328}" destId="{7C17FC36-46DE-864C-A92F-0E10B8B477C1}" srcOrd="0" destOrd="0" presId="urn:microsoft.com/office/officeart/2005/8/layout/radial6"/>
    <dgm:cxn modelId="{BAD81FBF-2C27-B743-AA77-11783C1FC84C}" type="presOf" srcId="{1B1BE7F3-22E1-4244-ABD1-70C7FD1A32E4}" destId="{F5B84618-9BF9-3A4C-A69F-D1837BAECC5E}" srcOrd="0" destOrd="0" presId="urn:microsoft.com/office/officeart/2005/8/layout/radial6"/>
    <dgm:cxn modelId="{51C45EDA-B0EC-8248-964C-80D7628CEAC4}" srcId="{4090E13C-FA55-8644-AA81-AAD46FD2B792}" destId="{225E5DA0-6ECA-5845-A3C1-730172FCAABF}" srcOrd="5" destOrd="0" parTransId="{93B20F67-1E67-794E-9682-CA2E507F8A7F}" sibTransId="{57D301EC-B287-254C-8E82-6299E2BB7719}"/>
    <dgm:cxn modelId="{19C57393-DE12-9840-A93C-AA1789D88E80}" type="presOf" srcId="{4090E13C-FA55-8644-AA81-AAD46FD2B792}" destId="{1F5542E9-152D-E345-8CBD-81CD754B363A}" srcOrd="0" destOrd="0" presId="urn:microsoft.com/office/officeart/2005/8/layout/radial6"/>
    <dgm:cxn modelId="{7FD2058A-A8C9-A44D-8931-5A2DBF05C9D1}" srcId="{4090E13C-FA55-8644-AA81-AAD46FD2B792}" destId="{8CE03AC0-576C-E34B-AA2C-68F416D39394}" srcOrd="8" destOrd="0" parTransId="{971B1555-44BF-0E4F-9AE5-73BFFF7360EF}" sibTransId="{1B1BE7F3-22E1-4244-ABD1-70C7FD1A32E4}"/>
    <dgm:cxn modelId="{72F2F19B-FF7F-CD42-8162-F7EEB213AE88}" type="presOf" srcId="{DA62A7DA-479F-094F-86E9-BE22BD8BADC6}" destId="{49AF1591-9D34-BC47-A9C1-311085C70F48}" srcOrd="0" destOrd="0" presId="urn:microsoft.com/office/officeart/2005/8/layout/radial6"/>
    <dgm:cxn modelId="{740478C1-F95C-6E42-AB9A-902EE3E03392}" type="presOf" srcId="{420590F7-5AF8-F94E-937C-5A27855FFACB}" destId="{23C34A0A-2192-5748-AAC9-C786E1F931F4}" srcOrd="0" destOrd="0" presId="urn:microsoft.com/office/officeart/2005/8/layout/radial6"/>
    <dgm:cxn modelId="{70E41A38-1D8E-D549-BF72-BBE3B8BFD23A}" srcId="{4090E13C-FA55-8644-AA81-AAD46FD2B792}" destId="{E78A7B74-F284-774B-B12C-7216E9D81D5D}" srcOrd="1" destOrd="0" parTransId="{5F583467-534A-334E-AA4C-7AD772DB2584}" sibTransId="{F830136A-11FE-D94F-B88B-AC61C8E96D82}"/>
    <dgm:cxn modelId="{1A48567C-5508-5847-BF98-E16E16FDD9E8}" type="presOf" srcId="{F89F9CA3-C927-C64C-84BE-60635068B72E}" destId="{4908DBAC-CB60-4745-8C1A-E218336319F3}" srcOrd="0" destOrd="0" presId="urn:microsoft.com/office/officeart/2005/8/layout/radial6"/>
    <dgm:cxn modelId="{D7E7B424-F6A2-474B-A373-667C2D9D0B5F}" type="presOf" srcId="{7CC44F90-221C-674A-B4A5-4EBA23FE7657}" destId="{5E9BBB93-FBE1-F44E-9C6F-07572071FF12}" srcOrd="0" destOrd="0" presId="urn:microsoft.com/office/officeart/2005/8/layout/radial6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5BE542E2-CD34-EF4C-AF17-BD653579DD3D}" type="presOf" srcId="{225E5DA0-6ECA-5845-A3C1-730172FCAABF}" destId="{60C3224B-F422-DC49-8699-A3543E9FD71A}" srcOrd="0" destOrd="0" presId="urn:microsoft.com/office/officeart/2005/8/layout/radial6"/>
    <dgm:cxn modelId="{6899090C-94B6-7942-8650-1BE69402FF61}" type="presOf" srcId="{57D301EC-B287-254C-8E82-6299E2BB7719}" destId="{7FF94A4F-BB6B-F644-9DFB-A10988FED5F2}" srcOrd="0" destOrd="0" presId="urn:microsoft.com/office/officeart/2005/8/layout/radial6"/>
    <dgm:cxn modelId="{977FC32D-5E40-2143-A497-E04BDBD5BEC2}" type="presOf" srcId="{55A163D1-1D26-D14D-9E87-8410E3DB6204}" destId="{8A9183D2-C58E-C34D-8500-05ADC822D1AF}" srcOrd="0" destOrd="0" presId="urn:microsoft.com/office/officeart/2005/8/layout/radial6"/>
    <dgm:cxn modelId="{A2932E48-C00C-F245-9231-CCC0A62F7B8B}" srcId="{4090E13C-FA55-8644-AA81-AAD46FD2B792}" destId="{F7856D9E-90FF-F24F-B0DA-78F9F28C81B9}" srcOrd="7" destOrd="0" parTransId="{B47AF1B3-5211-4342-9949-253C6B632665}" sibTransId="{3BA8F435-C135-0641-934E-4BA74D47FEDB}"/>
    <dgm:cxn modelId="{44F590F2-6227-7B44-92A3-EDF3BD819522}" type="presOf" srcId="{0AE810BB-DF82-C748-9556-9061D2D35B73}" destId="{CC1C0F94-D704-374E-AEB4-C00B5A44F30D}" srcOrd="0" destOrd="0" presId="urn:microsoft.com/office/officeart/2005/8/layout/radial6"/>
    <dgm:cxn modelId="{6A3AFAD0-BA3F-9E43-BDE0-0C91362AF5D7}" type="presOf" srcId="{9C8E2E9F-9F5E-214A-A488-E6BAB1CC7583}" destId="{D1D90501-50C5-4C4B-A349-F048F334CBA4}" srcOrd="0" destOrd="0" presId="urn:microsoft.com/office/officeart/2005/8/layout/radial6"/>
    <dgm:cxn modelId="{FB00580C-46EF-8C4C-BCE3-9A308D0DFC3C}" type="presOf" srcId="{3BA8F435-C135-0641-934E-4BA74D47FEDB}" destId="{43ED0011-6D38-DB40-88D6-178908744AE6}" srcOrd="0" destOrd="0" presId="urn:microsoft.com/office/officeart/2005/8/layout/radial6"/>
    <dgm:cxn modelId="{946E0FB3-EF14-9B43-96E3-DA842E807C75}" srcId="{4090E13C-FA55-8644-AA81-AAD46FD2B792}" destId="{DA62A7DA-479F-094F-86E9-BE22BD8BADC6}" srcOrd="6" destOrd="0" parTransId="{1EE21A9C-3BCA-B945-8C2E-5FDD838E7FEA}" sibTransId="{0CDD8742-8613-BD45-AFA8-1CBC5C03EE25}"/>
    <dgm:cxn modelId="{0BA6018B-C61A-CE46-B7BA-2F8AC606132F}" type="presOf" srcId="{9B651A59-0684-C64A-8AAF-45B682A48F36}" destId="{552D61EF-6CD1-9442-B725-8930650CE019}" srcOrd="0" destOrd="0" presId="urn:microsoft.com/office/officeart/2005/8/layout/radial6"/>
    <dgm:cxn modelId="{5DB6B93F-FF44-C643-8A3B-D14C015F079D}" type="presOf" srcId="{F7856D9E-90FF-F24F-B0DA-78F9F28C81B9}" destId="{BF2C562C-2EA6-0244-AC13-E6A106388893}" srcOrd="0" destOrd="0" presId="urn:microsoft.com/office/officeart/2005/8/layout/radial6"/>
    <dgm:cxn modelId="{C67259E7-E2F8-0049-952C-9CD473EB19E1}" type="presOf" srcId="{1A88D021-DBD5-514B-B56F-A23B82909AA2}" destId="{62581FDE-90E0-F64B-850E-70672585F1D8}" srcOrd="0" destOrd="0" presId="urn:microsoft.com/office/officeart/2005/8/layout/radial6"/>
    <dgm:cxn modelId="{A9B900A6-2FF6-EE45-8342-5555B79E6F34}" type="presOf" srcId="{F830136A-11FE-D94F-B88B-AC61C8E96D82}" destId="{7708E6B3-E01B-FE42-87C6-B564CAE24133}" srcOrd="0" destOrd="0" presId="urn:microsoft.com/office/officeart/2005/8/layout/radial6"/>
    <dgm:cxn modelId="{D73662F1-EC14-234E-BBA3-2C435272B080}" type="presParOf" srcId="{2A3B12F4-3F24-344A-999E-BCBA7DF402FC}" destId="{1F5542E9-152D-E345-8CBD-81CD754B363A}" srcOrd="0" destOrd="0" presId="urn:microsoft.com/office/officeart/2005/8/layout/radial6"/>
    <dgm:cxn modelId="{6BD4DAC4-25E1-EA4B-8539-0AD9EDD5DD09}" type="presParOf" srcId="{2A3B12F4-3F24-344A-999E-BCBA7DF402FC}" destId="{4908DBAC-CB60-4745-8C1A-E218336319F3}" srcOrd="1" destOrd="0" presId="urn:microsoft.com/office/officeart/2005/8/layout/radial6"/>
    <dgm:cxn modelId="{EE7A5AAE-8B1C-0346-828D-704C8E2F5EC7}" type="presParOf" srcId="{2A3B12F4-3F24-344A-999E-BCBA7DF402FC}" destId="{D2EB49E6-8CE0-804B-8E5A-523ED4A4E3C8}" srcOrd="2" destOrd="0" presId="urn:microsoft.com/office/officeart/2005/8/layout/radial6"/>
    <dgm:cxn modelId="{019304C1-A4D0-3240-AD18-BD4564DD660D}" type="presParOf" srcId="{2A3B12F4-3F24-344A-999E-BCBA7DF402FC}" destId="{D1D90501-50C5-4C4B-A349-F048F334CBA4}" srcOrd="3" destOrd="0" presId="urn:microsoft.com/office/officeart/2005/8/layout/radial6"/>
    <dgm:cxn modelId="{20C09D56-6F64-0348-A565-17A303FE9371}" type="presParOf" srcId="{2A3B12F4-3F24-344A-999E-BCBA7DF402FC}" destId="{02B4FCE8-CC7E-2947-805A-911CFA349FFE}" srcOrd="4" destOrd="0" presId="urn:microsoft.com/office/officeart/2005/8/layout/radial6"/>
    <dgm:cxn modelId="{D0442BA4-646D-CF49-833A-A156B84937D8}" type="presParOf" srcId="{2A3B12F4-3F24-344A-999E-BCBA7DF402FC}" destId="{A08501EA-39E3-474C-B1E7-A167A1464792}" srcOrd="5" destOrd="0" presId="urn:microsoft.com/office/officeart/2005/8/layout/radial6"/>
    <dgm:cxn modelId="{8782B822-9E55-FF41-9C12-163A60D93C12}" type="presParOf" srcId="{2A3B12F4-3F24-344A-999E-BCBA7DF402FC}" destId="{7708E6B3-E01B-FE42-87C6-B564CAE24133}" srcOrd="6" destOrd="0" presId="urn:microsoft.com/office/officeart/2005/8/layout/radial6"/>
    <dgm:cxn modelId="{D661A7FF-8822-1A4A-8EA6-6F0A65503E7E}" type="presParOf" srcId="{2A3B12F4-3F24-344A-999E-BCBA7DF402FC}" destId="{552D61EF-6CD1-9442-B725-8930650CE019}" srcOrd="7" destOrd="0" presId="urn:microsoft.com/office/officeart/2005/8/layout/radial6"/>
    <dgm:cxn modelId="{7120A2E9-D9E4-5249-9C4C-0B8FF2DD27A6}" type="presParOf" srcId="{2A3B12F4-3F24-344A-999E-BCBA7DF402FC}" destId="{6DDB5213-8221-104C-B849-FB50291919DA}" srcOrd="8" destOrd="0" presId="urn:microsoft.com/office/officeart/2005/8/layout/radial6"/>
    <dgm:cxn modelId="{29B925CB-A401-5247-A52B-54BEC28E5115}" type="presParOf" srcId="{2A3B12F4-3F24-344A-999E-BCBA7DF402FC}" destId="{5E9BBB93-FBE1-F44E-9C6F-07572071FF12}" srcOrd="9" destOrd="0" presId="urn:microsoft.com/office/officeart/2005/8/layout/radial6"/>
    <dgm:cxn modelId="{48156346-9A50-9449-AF3C-44F119EFEBE5}" type="presParOf" srcId="{2A3B12F4-3F24-344A-999E-BCBA7DF402FC}" destId="{62581FDE-90E0-F64B-850E-70672585F1D8}" srcOrd="10" destOrd="0" presId="urn:microsoft.com/office/officeart/2005/8/layout/radial6"/>
    <dgm:cxn modelId="{5B15DC13-EE6C-E047-A659-415CC9FD0F57}" type="presParOf" srcId="{2A3B12F4-3F24-344A-999E-BCBA7DF402FC}" destId="{B557A04F-B5D6-6440-98B0-16C1FC802C90}" srcOrd="11" destOrd="0" presId="urn:microsoft.com/office/officeart/2005/8/layout/radial6"/>
    <dgm:cxn modelId="{F3A98A42-FF79-2540-AA11-8A8161FB6176}" type="presParOf" srcId="{2A3B12F4-3F24-344A-999E-BCBA7DF402FC}" destId="{23C34A0A-2192-5748-AAC9-C786E1F931F4}" srcOrd="12" destOrd="0" presId="urn:microsoft.com/office/officeart/2005/8/layout/radial6"/>
    <dgm:cxn modelId="{23BB4C76-B084-5A4B-89E2-980B4ABC598B}" type="presParOf" srcId="{2A3B12F4-3F24-344A-999E-BCBA7DF402FC}" destId="{8A9183D2-C58E-C34D-8500-05ADC822D1AF}" srcOrd="13" destOrd="0" presId="urn:microsoft.com/office/officeart/2005/8/layout/radial6"/>
    <dgm:cxn modelId="{EC2ACA98-789E-194A-ABC5-555C5CB3DE4F}" type="presParOf" srcId="{2A3B12F4-3F24-344A-999E-BCBA7DF402FC}" destId="{E2B09626-186E-7749-9C3A-3C737C998E64}" srcOrd="14" destOrd="0" presId="urn:microsoft.com/office/officeart/2005/8/layout/radial6"/>
    <dgm:cxn modelId="{FF49C7FD-54CF-6C4B-B071-4CFD859E1F1C}" type="presParOf" srcId="{2A3B12F4-3F24-344A-999E-BCBA7DF402FC}" destId="{8E93BD55-20C0-4141-849C-078C2348B652}" srcOrd="15" destOrd="0" presId="urn:microsoft.com/office/officeart/2005/8/layout/radial6"/>
    <dgm:cxn modelId="{E1902984-E272-954D-ABE2-65FC64DAFAC1}" type="presParOf" srcId="{2A3B12F4-3F24-344A-999E-BCBA7DF402FC}" destId="{60C3224B-F422-DC49-8699-A3543E9FD71A}" srcOrd="16" destOrd="0" presId="urn:microsoft.com/office/officeart/2005/8/layout/radial6"/>
    <dgm:cxn modelId="{77E33FDA-8C7A-1042-98FB-76C2F9EF6DD9}" type="presParOf" srcId="{2A3B12F4-3F24-344A-999E-BCBA7DF402FC}" destId="{1A7A41DB-D0F9-2C4F-AAFC-88CFAA94696E}" srcOrd="17" destOrd="0" presId="urn:microsoft.com/office/officeart/2005/8/layout/radial6"/>
    <dgm:cxn modelId="{7414AFB1-D20C-2F41-B7E8-53C3EAD870F6}" type="presParOf" srcId="{2A3B12F4-3F24-344A-999E-BCBA7DF402FC}" destId="{7FF94A4F-BB6B-F644-9DFB-A10988FED5F2}" srcOrd="18" destOrd="0" presId="urn:microsoft.com/office/officeart/2005/8/layout/radial6"/>
    <dgm:cxn modelId="{EB8A98C1-19F1-5D4E-9C46-27BF3F441969}" type="presParOf" srcId="{2A3B12F4-3F24-344A-999E-BCBA7DF402FC}" destId="{49AF1591-9D34-BC47-A9C1-311085C70F48}" srcOrd="19" destOrd="0" presId="urn:microsoft.com/office/officeart/2005/8/layout/radial6"/>
    <dgm:cxn modelId="{CEE4FCF8-C8A5-C44E-9173-A884A31C512F}" type="presParOf" srcId="{2A3B12F4-3F24-344A-999E-BCBA7DF402FC}" destId="{BC8FB631-EDD9-CC49-8F73-1C44BF0DD9A3}" srcOrd="20" destOrd="0" presId="urn:microsoft.com/office/officeart/2005/8/layout/radial6"/>
    <dgm:cxn modelId="{64F6F2A2-CD75-F94F-9443-E64E455DB336}" type="presParOf" srcId="{2A3B12F4-3F24-344A-999E-BCBA7DF402FC}" destId="{78675446-9EC2-E14D-A2C7-E360784F2763}" srcOrd="21" destOrd="0" presId="urn:microsoft.com/office/officeart/2005/8/layout/radial6"/>
    <dgm:cxn modelId="{70E34625-F43A-4B4D-A214-6E83DD93CFC3}" type="presParOf" srcId="{2A3B12F4-3F24-344A-999E-BCBA7DF402FC}" destId="{BF2C562C-2EA6-0244-AC13-E6A106388893}" srcOrd="22" destOrd="0" presId="urn:microsoft.com/office/officeart/2005/8/layout/radial6"/>
    <dgm:cxn modelId="{F30C3A2E-6C31-2A4F-B4CF-BF8DE74879DB}" type="presParOf" srcId="{2A3B12F4-3F24-344A-999E-BCBA7DF402FC}" destId="{CD3C33D9-9582-8C46-A633-59750BC545FA}" srcOrd="23" destOrd="0" presId="urn:microsoft.com/office/officeart/2005/8/layout/radial6"/>
    <dgm:cxn modelId="{BEB972D0-1447-254E-98A0-E679BF032C6D}" type="presParOf" srcId="{2A3B12F4-3F24-344A-999E-BCBA7DF402FC}" destId="{43ED0011-6D38-DB40-88D6-178908744AE6}" srcOrd="24" destOrd="0" presId="urn:microsoft.com/office/officeart/2005/8/layout/radial6"/>
    <dgm:cxn modelId="{D4A2F9C1-CE93-8546-85ED-68470B50934C}" type="presParOf" srcId="{2A3B12F4-3F24-344A-999E-BCBA7DF402FC}" destId="{CB09F3C5-3D1D-A146-8708-09F89C5EEE9D}" srcOrd="25" destOrd="0" presId="urn:microsoft.com/office/officeart/2005/8/layout/radial6"/>
    <dgm:cxn modelId="{B04AC70A-B06D-8945-964E-4CBF67E50F9E}" type="presParOf" srcId="{2A3B12F4-3F24-344A-999E-BCBA7DF402FC}" destId="{5400A5F7-A59C-A340-B1D3-1D8B84150DEF}" srcOrd="26" destOrd="0" presId="urn:microsoft.com/office/officeart/2005/8/layout/radial6"/>
    <dgm:cxn modelId="{771FF1DE-71CA-0544-823F-E656D956988D}" type="presParOf" srcId="{2A3B12F4-3F24-344A-999E-BCBA7DF402FC}" destId="{F5B84618-9BF9-3A4C-A69F-D1837BAECC5E}" srcOrd="27" destOrd="0" presId="urn:microsoft.com/office/officeart/2005/8/layout/radial6"/>
    <dgm:cxn modelId="{E802BDDE-DEA6-E64D-8CEC-05CF9D656B4D}" type="presParOf" srcId="{2A3B12F4-3F24-344A-999E-BCBA7DF402FC}" destId="{7C17FC36-46DE-864C-A92F-0E10B8B477C1}" srcOrd="28" destOrd="0" presId="urn:microsoft.com/office/officeart/2005/8/layout/radial6"/>
    <dgm:cxn modelId="{B8493EFD-9A56-2B41-9790-5141F529C68C}" type="presParOf" srcId="{2A3B12F4-3F24-344A-999E-BCBA7DF402FC}" destId="{1A20DABE-5912-0E42-86C5-DE19117FEF50}" srcOrd="29" destOrd="0" presId="urn:microsoft.com/office/officeart/2005/8/layout/radial6"/>
    <dgm:cxn modelId="{F33BD505-DB93-6A4A-9F7E-59F215E947F3}" type="presParOf" srcId="{2A3B12F4-3F24-344A-999E-BCBA7DF402FC}" destId="{CC1C0F94-D704-374E-AEB4-C00B5A44F30D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Faith Enrichment</a:t>
          </a:r>
          <a:endParaRPr lang="en-US" sz="1800" b="1" dirty="0">
            <a:latin typeface="Tw Cen MT"/>
            <a:cs typeface="Tw Cen MT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Sunday Worship through the Week</a:t>
          </a:r>
          <a:endParaRPr lang="en-US" sz="1800" b="1" dirty="0">
            <a:latin typeface="Tw Cen MT"/>
            <a:cs typeface="Tw Cen MT"/>
          </a:endParaRPr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Intergenerational Experiences &amp;  Connections</a:t>
          </a:r>
          <a:endParaRPr lang="en-US" sz="2000" b="1" dirty="0">
            <a:latin typeface="Tw Cen MT"/>
            <a:cs typeface="Tw Cen MT"/>
          </a:endParaRPr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F7856D9E-90FF-F24F-B0DA-78F9F28C81B9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Service &amp; Mission</a:t>
          </a:r>
          <a:endParaRPr lang="en-US" sz="1800" b="1" dirty="0">
            <a:latin typeface="Tw Cen MT"/>
            <a:cs typeface="Tw Cen MT"/>
          </a:endParaRPr>
        </a:p>
      </dgm:t>
    </dgm:pt>
    <dgm:pt modelId="{B47AF1B3-5211-4342-9949-253C6B632665}" type="parTrans" cxnId="{A2932E48-C00C-F245-9231-CCC0A62F7B8B}">
      <dgm:prSet/>
      <dgm:spPr/>
      <dgm:t>
        <a:bodyPr/>
        <a:lstStyle/>
        <a:p>
          <a:endParaRPr lang="en-US"/>
        </a:p>
      </dgm:t>
    </dgm:pt>
    <dgm:pt modelId="{3BA8F435-C135-0641-934E-4BA74D47FEDB}" type="sibTrans" cxnId="{A2932E48-C00C-F245-9231-CCC0A62F7B8B}">
      <dgm:prSet/>
      <dgm:spPr/>
      <dgm:t>
        <a:bodyPr/>
        <a:lstStyle/>
        <a:p>
          <a:endParaRPr lang="en-US"/>
        </a:p>
      </dgm:t>
    </dgm:pt>
    <dgm:pt modelId="{55A163D1-1D26-D14D-9E87-8410E3DB6204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Spiritual Enrichment</a:t>
          </a:r>
          <a:endParaRPr lang="en-US" sz="1800" b="1" dirty="0">
            <a:latin typeface="Tw Cen MT"/>
            <a:cs typeface="Tw Cen MT"/>
          </a:endParaRPr>
        </a:p>
      </dgm:t>
    </dgm:pt>
    <dgm:pt modelId="{5E15C1BE-BD0B-074C-8F37-B327D3DC4989}" type="parTrans" cxnId="{4365CDF1-0EC8-BF4C-B57F-764C04945E06}">
      <dgm:prSet/>
      <dgm:spPr/>
      <dgm:t>
        <a:bodyPr/>
        <a:lstStyle/>
        <a:p>
          <a:endParaRPr lang="en-US"/>
        </a:p>
      </dgm:t>
    </dgm:pt>
    <dgm:pt modelId="{D2000CB0-ADFF-7349-B91F-D941410D986D}" type="sibTrans" cxnId="{4365CDF1-0EC8-BF4C-B57F-764C04945E06}">
      <dgm:prSet/>
      <dgm:spPr/>
      <dgm:t>
        <a:bodyPr/>
        <a:lstStyle/>
        <a:p>
          <a:endParaRPr lang="en-US"/>
        </a:p>
      </dgm:t>
    </dgm:pt>
    <dgm:pt modelId="{14F9D219-27AA-9F48-BEF7-88087E17E390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Scripture Enrichment</a:t>
          </a:r>
          <a:endParaRPr lang="en-US" sz="1800" b="1" dirty="0">
            <a:latin typeface="Tw Cen MT"/>
            <a:cs typeface="Tw Cen MT"/>
          </a:endParaRPr>
        </a:p>
      </dgm:t>
    </dgm:pt>
    <dgm:pt modelId="{4F2E9049-C239-724B-AED3-F004CEFBE693}" type="parTrans" cxnId="{989C477D-209E-3B48-A4DC-66E28D029195}">
      <dgm:prSet/>
      <dgm:spPr/>
      <dgm:t>
        <a:bodyPr/>
        <a:lstStyle/>
        <a:p>
          <a:endParaRPr lang="en-US"/>
        </a:p>
      </dgm:t>
    </dgm:pt>
    <dgm:pt modelId="{BD66C717-1E61-3548-81E2-8668A71F0A4F}" type="sibTrans" cxnId="{989C477D-209E-3B48-A4DC-66E28D029195}">
      <dgm:prSet/>
      <dgm:spPr/>
      <dgm:t>
        <a:bodyPr/>
        <a:lstStyle/>
        <a:p>
          <a:endParaRPr lang="en-US"/>
        </a:p>
      </dgm:t>
    </dgm:pt>
    <dgm:pt modelId="{69E678C5-3929-AE4D-BEF4-2A03616F54A5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Life Issues</a:t>
          </a:r>
          <a:endParaRPr lang="en-US" sz="1800" b="1" dirty="0">
            <a:latin typeface="Tw Cen MT"/>
            <a:cs typeface="Tw Cen MT"/>
          </a:endParaRPr>
        </a:p>
      </dgm:t>
    </dgm:pt>
    <dgm:pt modelId="{21926AC9-8F0F-ED4A-BBE8-100B95B3163B}" type="parTrans" cxnId="{9DAF9105-BFFC-094E-84C8-503E3578F4B4}">
      <dgm:prSet/>
      <dgm:spPr/>
      <dgm:t>
        <a:bodyPr/>
        <a:lstStyle/>
        <a:p>
          <a:endParaRPr lang="en-US"/>
        </a:p>
      </dgm:t>
    </dgm:pt>
    <dgm:pt modelId="{4E8C46CA-D259-B048-A260-B48CFF79AA3D}" type="sibTrans" cxnId="{9DAF9105-BFFC-094E-84C8-503E3578F4B4}">
      <dgm:prSet/>
      <dgm:spPr/>
      <dgm:t>
        <a:bodyPr/>
        <a:lstStyle/>
        <a:p>
          <a:endParaRPr lang="en-US"/>
        </a:p>
      </dgm:t>
    </dgm:pt>
    <dgm:pt modelId="{18EF6381-B45B-8F4E-8A2F-92AC6E24DBC6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Discovering Faith</a:t>
          </a:r>
          <a:endParaRPr lang="en-US" sz="1800" b="1" dirty="0">
            <a:latin typeface="Tw Cen MT"/>
            <a:cs typeface="Tw Cen MT"/>
          </a:endParaRPr>
        </a:p>
      </dgm:t>
    </dgm:pt>
    <dgm:pt modelId="{AC7B20D2-A25B-2649-9303-C859EF767CDE}" type="parTrans" cxnId="{DD85F06C-A1C1-E245-8938-B8741CDC3088}">
      <dgm:prSet/>
      <dgm:spPr/>
      <dgm:t>
        <a:bodyPr/>
        <a:lstStyle/>
        <a:p>
          <a:endParaRPr lang="en-US"/>
        </a:p>
      </dgm:t>
    </dgm:pt>
    <dgm:pt modelId="{CB5DB581-4393-2C40-8D8F-14B2925800B1}" type="sibTrans" cxnId="{DD85F06C-A1C1-E245-8938-B8741CDC3088}">
      <dgm:prSet/>
      <dgm:spPr/>
      <dgm:t>
        <a:bodyPr/>
        <a:lstStyle/>
        <a:p>
          <a:endParaRPr lang="en-US"/>
        </a:p>
      </dgm:t>
    </dgm:pt>
    <dgm:pt modelId="{D16B805F-A8C9-0549-8293-5E24DEAA1C01}">
      <dgm:prSet phldrT="[Text]" custT="1"/>
      <dgm:spPr/>
      <dgm:t>
        <a:bodyPr/>
        <a:lstStyle/>
        <a:p>
          <a:r>
            <a:rPr lang="en-US" sz="1800" b="1" dirty="0" smtClean="0">
              <a:latin typeface="Tw Cen MT"/>
              <a:cs typeface="Tw Cen MT"/>
            </a:rPr>
            <a:t>Grand-parents</a:t>
          </a:r>
          <a:endParaRPr lang="en-US" sz="1800" b="1" dirty="0">
            <a:latin typeface="Tw Cen MT"/>
            <a:cs typeface="Tw Cen MT"/>
          </a:endParaRPr>
        </a:p>
      </dgm:t>
    </dgm:pt>
    <dgm:pt modelId="{E3CCD7E1-DEAD-D243-9C2D-93C9316B51AE}" type="parTrans" cxnId="{2827A08E-D589-AD41-8762-52FE07032C3D}">
      <dgm:prSet/>
      <dgm:spPr/>
      <dgm:t>
        <a:bodyPr/>
        <a:lstStyle/>
        <a:p>
          <a:endParaRPr lang="en-US"/>
        </a:p>
      </dgm:t>
    </dgm:pt>
    <dgm:pt modelId="{25772755-1DC3-BC4D-A060-21ED58276E96}" type="sibTrans" cxnId="{2827A08E-D589-AD41-8762-52FE07032C3D}">
      <dgm:prSet/>
      <dgm:spPr/>
      <dgm:t>
        <a:bodyPr/>
        <a:lstStyle/>
        <a:p>
          <a:endParaRPr lang="en-US"/>
        </a:p>
      </dgm:t>
    </dgm:pt>
    <dgm:pt modelId="{2A3B12F4-3F24-344A-999E-BCBA7DF402FC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5542E9-152D-E345-8CBD-81CD754B363A}" type="pres">
      <dgm:prSet presAssocID="{4090E13C-FA55-8644-AA81-AAD46FD2B792}" presName="centerShape" presStyleLbl="node0" presStyleIdx="0" presStyleCnt="1" custScaleX="148756" custScaleY="118036"/>
      <dgm:spPr/>
      <dgm:t>
        <a:bodyPr/>
        <a:lstStyle/>
        <a:p>
          <a:endParaRPr lang="en-US"/>
        </a:p>
      </dgm:t>
    </dgm:pt>
    <dgm:pt modelId="{552D61EF-6CD1-9442-B725-8930650CE019}" type="pres">
      <dgm:prSet presAssocID="{9B651A59-0684-C64A-8AAF-45B682A48F36}" presName="node" presStyleLbl="node1" presStyleIdx="0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B5213-8221-104C-B849-FB50291919DA}" type="pres">
      <dgm:prSet presAssocID="{9B651A59-0684-C64A-8AAF-45B682A48F36}" presName="dummy" presStyleCnt="0"/>
      <dgm:spPr/>
      <dgm:t>
        <a:bodyPr/>
        <a:lstStyle/>
        <a:p>
          <a:endParaRPr lang="en-US"/>
        </a:p>
      </dgm:t>
    </dgm:pt>
    <dgm:pt modelId="{5E9BBB93-FBE1-F44E-9C6F-07572071FF12}" type="pres">
      <dgm:prSet presAssocID="{7CC44F90-221C-674A-B4A5-4EBA23FE7657}" presName="sibTrans" presStyleLbl="sibTrans2D1" presStyleIdx="0" presStyleCnt="8"/>
      <dgm:spPr/>
      <dgm:t>
        <a:bodyPr/>
        <a:lstStyle/>
        <a:p>
          <a:endParaRPr lang="en-US"/>
        </a:p>
      </dgm:t>
    </dgm:pt>
    <dgm:pt modelId="{E2A6829C-B7C9-644E-B846-6C1136986DF1}" type="pres">
      <dgm:prSet presAssocID="{14F9D219-27AA-9F48-BEF7-88087E17E390}" presName="node" presStyleLbl="node1" presStyleIdx="1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5BC6A8-7E43-8041-97BD-6BB38D2C3296}" type="pres">
      <dgm:prSet presAssocID="{14F9D219-27AA-9F48-BEF7-88087E17E390}" presName="dummy" presStyleCnt="0"/>
      <dgm:spPr/>
      <dgm:t>
        <a:bodyPr/>
        <a:lstStyle/>
        <a:p>
          <a:endParaRPr lang="en-US"/>
        </a:p>
      </dgm:t>
    </dgm:pt>
    <dgm:pt modelId="{E67B4A2E-C179-5746-AA5A-9DA489E2F089}" type="pres">
      <dgm:prSet presAssocID="{BD66C717-1E61-3548-81E2-8668A71F0A4F}" presName="sibTrans" presStyleLbl="sibTrans2D1" presStyleIdx="1" presStyleCnt="8"/>
      <dgm:spPr/>
      <dgm:t>
        <a:bodyPr/>
        <a:lstStyle/>
        <a:p>
          <a:endParaRPr lang="en-US"/>
        </a:p>
      </dgm:t>
    </dgm:pt>
    <dgm:pt modelId="{8A9183D2-C58E-C34D-8500-05ADC822D1AF}" type="pres">
      <dgm:prSet presAssocID="{55A163D1-1D26-D14D-9E87-8410E3DB6204}" presName="node" presStyleLbl="node1" presStyleIdx="2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09626-186E-7749-9C3A-3C737C998E64}" type="pres">
      <dgm:prSet presAssocID="{55A163D1-1D26-D14D-9E87-8410E3DB6204}" presName="dummy" presStyleCnt="0"/>
      <dgm:spPr/>
      <dgm:t>
        <a:bodyPr/>
        <a:lstStyle/>
        <a:p>
          <a:endParaRPr lang="en-US"/>
        </a:p>
      </dgm:t>
    </dgm:pt>
    <dgm:pt modelId="{8E93BD55-20C0-4141-849C-078C2348B652}" type="pres">
      <dgm:prSet presAssocID="{D2000CB0-ADFF-7349-B91F-D941410D986D}" presName="sibTrans" presStyleLbl="sibTrans2D1" presStyleIdx="2" presStyleCnt="8"/>
      <dgm:spPr/>
      <dgm:t>
        <a:bodyPr/>
        <a:lstStyle/>
        <a:p>
          <a:endParaRPr lang="en-US"/>
        </a:p>
      </dgm:t>
    </dgm:pt>
    <dgm:pt modelId="{60C3224B-F422-DC49-8699-A3543E9FD71A}" type="pres">
      <dgm:prSet presAssocID="{225E5DA0-6ECA-5845-A3C1-730172FCAABF}" presName="node" presStyleLbl="node1" presStyleIdx="3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A41DB-D0F9-2C4F-AAFC-88CFAA94696E}" type="pres">
      <dgm:prSet presAssocID="{225E5DA0-6ECA-5845-A3C1-730172FCAABF}" presName="dummy" presStyleCnt="0"/>
      <dgm:spPr/>
      <dgm:t>
        <a:bodyPr/>
        <a:lstStyle/>
        <a:p>
          <a:endParaRPr lang="en-US"/>
        </a:p>
      </dgm:t>
    </dgm:pt>
    <dgm:pt modelId="{7FF94A4F-BB6B-F644-9DFB-A10988FED5F2}" type="pres">
      <dgm:prSet presAssocID="{57D301EC-B287-254C-8E82-6299E2BB7719}" presName="sibTrans" presStyleLbl="sibTrans2D1" presStyleIdx="3" presStyleCnt="8"/>
      <dgm:spPr/>
      <dgm:t>
        <a:bodyPr/>
        <a:lstStyle/>
        <a:p>
          <a:endParaRPr lang="en-US"/>
        </a:p>
      </dgm:t>
    </dgm:pt>
    <dgm:pt modelId="{1D7C852A-AC5D-A944-B727-CAB8DC035C77}" type="pres">
      <dgm:prSet presAssocID="{18EF6381-B45B-8F4E-8A2F-92AC6E24DBC6}" presName="node" presStyleLbl="node1" presStyleIdx="4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EDA15-1B0E-A14B-BD1B-0F4302DD92CD}" type="pres">
      <dgm:prSet presAssocID="{18EF6381-B45B-8F4E-8A2F-92AC6E24DBC6}" presName="dummy" presStyleCnt="0"/>
      <dgm:spPr/>
      <dgm:t>
        <a:bodyPr/>
        <a:lstStyle/>
        <a:p>
          <a:endParaRPr lang="en-US"/>
        </a:p>
      </dgm:t>
    </dgm:pt>
    <dgm:pt modelId="{57DA88B4-9316-8842-86DC-16828DC9B94F}" type="pres">
      <dgm:prSet presAssocID="{CB5DB581-4393-2C40-8D8F-14B2925800B1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92E047-FBCD-184D-B1C4-BB408354E0ED}" type="pres">
      <dgm:prSet presAssocID="{69E678C5-3929-AE4D-BEF4-2A03616F54A5}" presName="node" presStyleLbl="node1" presStyleIdx="5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450FF-0DDA-1B41-ACFF-B9848104ED54}" type="pres">
      <dgm:prSet presAssocID="{69E678C5-3929-AE4D-BEF4-2A03616F54A5}" presName="dummy" presStyleCnt="0"/>
      <dgm:spPr/>
      <dgm:t>
        <a:bodyPr/>
        <a:lstStyle/>
        <a:p>
          <a:endParaRPr lang="en-US"/>
        </a:p>
      </dgm:t>
    </dgm:pt>
    <dgm:pt modelId="{90FA3CDA-FC02-2F45-B7F0-0C5CDB7F2CB5}" type="pres">
      <dgm:prSet presAssocID="{4E8C46CA-D259-B048-A260-B48CFF79AA3D}" presName="sibTrans" presStyleLbl="sibTrans2D1" presStyleIdx="5" presStyleCnt="8"/>
      <dgm:spPr/>
      <dgm:t>
        <a:bodyPr/>
        <a:lstStyle/>
        <a:p>
          <a:endParaRPr lang="en-US"/>
        </a:p>
      </dgm:t>
    </dgm:pt>
    <dgm:pt modelId="{BF2C562C-2EA6-0244-AC13-E6A106388893}" type="pres">
      <dgm:prSet presAssocID="{F7856D9E-90FF-F24F-B0DA-78F9F28C81B9}" presName="node" presStyleLbl="node1" presStyleIdx="6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C33D9-9582-8C46-A633-59750BC545FA}" type="pres">
      <dgm:prSet presAssocID="{F7856D9E-90FF-F24F-B0DA-78F9F28C81B9}" presName="dummy" presStyleCnt="0"/>
      <dgm:spPr/>
      <dgm:t>
        <a:bodyPr/>
        <a:lstStyle/>
        <a:p>
          <a:endParaRPr lang="en-US"/>
        </a:p>
      </dgm:t>
    </dgm:pt>
    <dgm:pt modelId="{43ED0011-6D38-DB40-88D6-178908744AE6}" type="pres">
      <dgm:prSet presAssocID="{3BA8F435-C135-0641-934E-4BA74D47FEDB}" presName="sibTrans" presStyleLbl="sibTrans2D1" presStyleIdx="6" presStyleCnt="8"/>
      <dgm:spPr/>
      <dgm:t>
        <a:bodyPr/>
        <a:lstStyle/>
        <a:p>
          <a:endParaRPr lang="en-US"/>
        </a:p>
      </dgm:t>
    </dgm:pt>
    <dgm:pt modelId="{7A61E1E4-C8CC-6342-8F51-0FCC61CBA065}" type="pres">
      <dgm:prSet presAssocID="{D16B805F-A8C9-0549-8293-5E24DEAA1C01}" presName="node" presStyleLbl="node1" presStyleIdx="7" presStyleCnt="8" custScaleX="134551" custScaleY="128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C7E64-D956-C949-90C0-E9C99A8CCFAD}" type="pres">
      <dgm:prSet presAssocID="{D16B805F-A8C9-0549-8293-5E24DEAA1C01}" presName="dummy" presStyleCnt="0"/>
      <dgm:spPr/>
      <dgm:t>
        <a:bodyPr/>
        <a:lstStyle/>
        <a:p>
          <a:endParaRPr lang="en-US"/>
        </a:p>
      </dgm:t>
    </dgm:pt>
    <dgm:pt modelId="{BD86F09A-33B0-DD4E-97CB-9378427FC09A}" type="pres">
      <dgm:prSet presAssocID="{25772755-1DC3-BC4D-A060-21ED58276E96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7D67FDA4-5884-6343-ACE2-580595D6AF07}" type="presOf" srcId="{BD66C717-1E61-3548-81E2-8668A71F0A4F}" destId="{E67B4A2E-C179-5746-AA5A-9DA489E2F089}" srcOrd="0" destOrd="0" presId="urn:microsoft.com/office/officeart/2005/8/layout/radial6"/>
    <dgm:cxn modelId="{DD85F06C-A1C1-E245-8938-B8741CDC3088}" srcId="{4090E13C-FA55-8644-AA81-AAD46FD2B792}" destId="{18EF6381-B45B-8F4E-8A2F-92AC6E24DBC6}" srcOrd="4" destOrd="0" parTransId="{AC7B20D2-A25B-2649-9303-C859EF767CDE}" sibTransId="{CB5DB581-4393-2C40-8D8F-14B2925800B1}"/>
    <dgm:cxn modelId="{C59B09DF-1178-4244-B169-60B90E19727B}" type="presOf" srcId="{3BA8F435-C135-0641-934E-4BA74D47FEDB}" destId="{43ED0011-6D38-DB40-88D6-178908744AE6}" srcOrd="0" destOrd="0" presId="urn:microsoft.com/office/officeart/2005/8/layout/radial6"/>
    <dgm:cxn modelId="{5CFAB699-9EB5-5646-8C79-19B971B0DDD7}" type="presOf" srcId="{D16B805F-A8C9-0549-8293-5E24DEAA1C01}" destId="{7A61E1E4-C8CC-6342-8F51-0FCC61CBA065}" srcOrd="0" destOrd="0" presId="urn:microsoft.com/office/officeart/2005/8/layout/radial6"/>
    <dgm:cxn modelId="{AAE54F7B-6499-144F-A231-DB3A9301B9A7}" type="presOf" srcId="{83B2E4C9-6739-0940-BFE0-6E1FBF8066B7}" destId="{2A3B12F4-3F24-344A-999E-BCBA7DF402FC}" srcOrd="0" destOrd="0" presId="urn:microsoft.com/office/officeart/2005/8/layout/radial6"/>
    <dgm:cxn modelId="{BA9E35AF-FCBA-D04F-B383-CB9079C95C3A}" type="presOf" srcId="{F7856D9E-90FF-F24F-B0DA-78F9F28C81B9}" destId="{BF2C562C-2EA6-0244-AC13-E6A106388893}" srcOrd="0" destOrd="0" presId="urn:microsoft.com/office/officeart/2005/8/layout/radial6"/>
    <dgm:cxn modelId="{2827A08E-D589-AD41-8762-52FE07032C3D}" srcId="{4090E13C-FA55-8644-AA81-AAD46FD2B792}" destId="{D16B805F-A8C9-0549-8293-5E24DEAA1C01}" srcOrd="7" destOrd="0" parTransId="{E3CCD7E1-DEAD-D243-9C2D-93C9316B51AE}" sibTransId="{25772755-1DC3-BC4D-A060-21ED58276E96}"/>
    <dgm:cxn modelId="{CFE06D2F-91F5-AF4A-A903-1AABFD89F0C6}" srcId="{4090E13C-FA55-8644-AA81-AAD46FD2B792}" destId="{9B651A59-0684-C64A-8AAF-45B682A48F36}" srcOrd="0" destOrd="0" parTransId="{7C2F16BB-6538-8842-9CA2-71C8213DDDF2}" sibTransId="{7CC44F90-221C-674A-B4A5-4EBA23FE7657}"/>
    <dgm:cxn modelId="{3C27BCC2-9D57-CB48-AD08-3F775524DB8D}" type="presOf" srcId="{57D301EC-B287-254C-8E82-6299E2BB7719}" destId="{7FF94A4F-BB6B-F644-9DFB-A10988FED5F2}" srcOrd="0" destOrd="0" presId="urn:microsoft.com/office/officeart/2005/8/layout/radial6"/>
    <dgm:cxn modelId="{446AE103-FD4D-9647-90FD-D9041207C0BD}" type="presOf" srcId="{CB5DB581-4393-2C40-8D8F-14B2925800B1}" destId="{57DA88B4-9316-8842-86DC-16828DC9B94F}" srcOrd="0" destOrd="0" presId="urn:microsoft.com/office/officeart/2005/8/layout/radial6"/>
    <dgm:cxn modelId="{9FD7BCF9-2D96-3E41-A328-40D1423DF145}" type="presOf" srcId="{225E5DA0-6ECA-5845-A3C1-730172FCAABF}" destId="{60C3224B-F422-DC49-8699-A3543E9FD71A}" srcOrd="0" destOrd="0" presId="urn:microsoft.com/office/officeart/2005/8/layout/radial6"/>
    <dgm:cxn modelId="{A2932E48-C00C-F245-9231-CCC0A62F7B8B}" srcId="{4090E13C-FA55-8644-AA81-AAD46FD2B792}" destId="{F7856D9E-90FF-F24F-B0DA-78F9F28C81B9}" srcOrd="6" destOrd="0" parTransId="{B47AF1B3-5211-4342-9949-253C6B632665}" sibTransId="{3BA8F435-C135-0641-934E-4BA74D47FEDB}"/>
    <dgm:cxn modelId="{51C45EDA-B0EC-8248-964C-80D7628CEAC4}" srcId="{4090E13C-FA55-8644-AA81-AAD46FD2B792}" destId="{225E5DA0-6ECA-5845-A3C1-730172FCAABF}" srcOrd="3" destOrd="0" parTransId="{93B20F67-1E67-794E-9682-CA2E507F8A7F}" sibTransId="{57D301EC-B287-254C-8E82-6299E2BB7719}"/>
    <dgm:cxn modelId="{989C477D-209E-3B48-A4DC-66E28D029195}" srcId="{4090E13C-FA55-8644-AA81-AAD46FD2B792}" destId="{14F9D219-27AA-9F48-BEF7-88087E17E390}" srcOrd="1" destOrd="0" parTransId="{4F2E9049-C239-724B-AED3-F004CEFBE693}" sibTransId="{BD66C717-1E61-3548-81E2-8668A71F0A4F}"/>
    <dgm:cxn modelId="{A880EAE1-C204-BA42-82D5-BD7626817605}" type="presOf" srcId="{4E8C46CA-D259-B048-A260-B48CFF79AA3D}" destId="{90FA3CDA-FC02-2F45-B7F0-0C5CDB7F2CB5}" srcOrd="0" destOrd="0" presId="urn:microsoft.com/office/officeart/2005/8/layout/radial6"/>
    <dgm:cxn modelId="{9DAF9105-BFFC-094E-84C8-503E3578F4B4}" srcId="{4090E13C-FA55-8644-AA81-AAD46FD2B792}" destId="{69E678C5-3929-AE4D-BEF4-2A03616F54A5}" srcOrd="5" destOrd="0" parTransId="{21926AC9-8F0F-ED4A-BBE8-100B95B3163B}" sibTransId="{4E8C46CA-D259-B048-A260-B48CFF79AA3D}"/>
    <dgm:cxn modelId="{4365CDF1-0EC8-BF4C-B57F-764C04945E06}" srcId="{4090E13C-FA55-8644-AA81-AAD46FD2B792}" destId="{55A163D1-1D26-D14D-9E87-8410E3DB6204}" srcOrd="2" destOrd="0" parTransId="{5E15C1BE-BD0B-074C-8F37-B327D3DC4989}" sibTransId="{D2000CB0-ADFF-7349-B91F-D941410D986D}"/>
    <dgm:cxn modelId="{E821CFEA-6B8F-5D44-BA14-4AACAF023761}" type="presOf" srcId="{14F9D219-27AA-9F48-BEF7-88087E17E390}" destId="{E2A6829C-B7C9-644E-B846-6C1136986DF1}" srcOrd="0" destOrd="0" presId="urn:microsoft.com/office/officeart/2005/8/layout/radial6"/>
    <dgm:cxn modelId="{C9A149F0-990E-A948-A9A2-449F8A7E6FA6}" type="presOf" srcId="{55A163D1-1D26-D14D-9E87-8410E3DB6204}" destId="{8A9183D2-C58E-C34D-8500-05ADC822D1AF}" srcOrd="0" destOrd="0" presId="urn:microsoft.com/office/officeart/2005/8/layout/radial6"/>
    <dgm:cxn modelId="{987C786E-B988-1442-B549-85DFE7C74CEB}" type="presOf" srcId="{4090E13C-FA55-8644-AA81-AAD46FD2B792}" destId="{1F5542E9-152D-E345-8CBD-81CD754B363A}" srcOrd="0" destOrd="0" presId="urn:microsoft.com/office/officeart/2005/8/layout/radial6"/>
    <dgm:cxn modelId="{5E4BAA7D-87F0-B64B-8F30-176D238B6334}" type="presOf" srcId="{25772755-1DC3-BC4D-A060-21ED58276E96}" destId="{BD86F09A-33B0-DD4E-97CB-9378427FC09A}" srcOrd="0" destOrd="0" presId="urn:microsoft.com/office/officeart/2005/8/layout/radial6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EA600B42-78C0-2A41-A903-C0AD3F142021}" type="presOf" srcId="{69E678C5-3929-AE4D-BEF4-2A03616F54A5}" destId="{3C92E047-FBCD-184D-B1C4-BB408354E0ED}" srcOrd="0" destOrd="0" presId="urn:microsoft.com/office/officeart/2005/8/layout/radial6"/>
    <dgm:cxn modelId="{25DDB0BD-8828-6249-9A98-95C8C05225F9}" type="presOf" srcId="{18EF6381-B45B-8F4E-8A2F-92AC6E24DBC6}" destId="{1D7C852A-AC5D-A944-B727-CAB8DC035C77}" srcOrd="0" destOrd="0" presId="urn:microsoft.com/office/officeart/2005/8/layout/radial6"/>
    <dgm:cxn modelId="{EB4509F9-8E26-BF42-9C26-BE9DC692E588}" type="presOf" srcId="{7CC44F90-221C-674A-B4A5-4EBA23FE7657}" destId="{5E9BBB93-FBE1-F44E-9C6F-07572071FF12}" srcOrd="0" destOrd="0" presId="urn:microsoft.com/office/officeart/2005/8/layout/radial6"/>
    <dgm:cxn modelId="{E7FC77B1-80E5-5D43-AD85-31692BF70D59}" type="presOf" srcId="{9B651A59-0684-C64A-8AAF-45B682A48F36}" destId="{552D61EF-6CD1-9442-B725-8930650CE019}" srcOrd="0" destOrd="0" presId="urn:microsoft.com/office/officeart/2005/8/layout/radial6"/>
    <dgm:cxn modelId="{31C2FDB1-4F2C-D14D-84E4-045FE4EA8F28}" type="presOf" srcId="{D2000CB0-ADFF-7349-B91F-D941410D986D}" destId="{8E93BD55-20C0-4141-849C-078C2348B652}" srcOrd="0" destOrd="0" presId="urn:microsoft.com/office/officeart/2005/8/layout/radial6"/>
    <dgm:cxn modelId="{8370122C-2EBE-D24E-8BF2-09273488C217}" type="presParOf" srcId="{2A3B12F4-3F24-344A-999E-BCBA7DF402FC}" destId="{1F5542E9-152D-E345-8CBD-81CD754B363A}" srcOrd="0" destOrd="0" presId="urn:microsoft.com/office/officeart/2005/8/layout/radial6"/>
    <dgm:cxn modelId="{872F912C-B239-704C-B158-D9BEF533B77A}" type="presParOf" srcId="{2A3B12F4-3F24-344A-999E-BCBA7DF402FC}" destId="{552D61EF-6CD1-9442-B725-8930650CE019}" srcOrd="1" destOrd="0" presId="urn:microsoft.com/office/officeart/2005/8/layout/radial6"/>
    <dgm:cxn modelId="{2BC0886D-F2DF-D744-B1DD-2C6C410FB602}" type="presParOf" srcId="{2A3B12F4-3F24-344A-999E-BCBA7DF402FC}" destId="{6DDB5213-8221-104C-B849-FB50291919DA}" srcOrd="2" destOrd="0" presId="urn:microsoft.com/office/officeart/2005/8/layout/radial6"/>
    <dgm:cxn modelId="{520F8615-FFA4-B947-AB1A-8F55547B6989}" type="presParOf" srcId="{2A3B12F4-3F24-344A-999E-BCBA7DF402FC}" destId="{5E9BBB93-FBE1-F44E-9C6F-07572071FF12}" srcOrd="3" destOrd="0" presId="urn:microsoft.com/office/officeart/2005/8/layout/radial6"/>
    <dgm:cxn modelId="{FA18901B-F81C-B140-91B4-CD398B822906}" type="presParOf" srcId="{2A3B12F4-3F24-344A-999E-BCBA7DF402FC}" destId="{E2A6829C-B7C9-644E-B846-6C1136986DF1}" srcOrd="4" destOrd="0" presId="urn:microsoft.com/office/officeart/2005/8/layout/radial6"/>
    <dgm:cxn modelId="{5CB65BA7-438B-634E-9AAB-B1D46C2F0FBB}" type="presParOf" srcId="{2A3B12F4-3F24-344A-999E-BCBA7DF402FC}" destId="{F15BC6A8-7E43-8041-97BD-6BB38D2C3296}" srcOrd="5" destOrd="0" presId="urn:microsoft.com/office/officeart/2005/8/layout/radial6"/>
    <dgm:cxn modelId="{4BD8618A-23F0-684F-8FFB-01D6D5CF4C62}" type="presParOf" srcId="{2A3B12F4-3F24-344A-999E-BCBA7DF402FC}" destId="{E67B4A2E-C179-5746-AA5A-9DA489E2F089}" srcOrd="6" destOrd="0" presId="urn:microsoft.com/office/officeart/2005/8/layout/radial6"/>
    <dgm:cxn modelId="{C9605F64-019B-7846-B00B-EFDD3989EC73}" type="presParOf" srcId="{2A3B12F4-3F24-344A-999E-BCBA7DF402FC}" destId="{8A9183D2-C58E-C34D-8500-05ADC822D1AF}" srcOrd="7" destOrd="0" presId="urn:microsoft.com/office/officeart/2005/8/layout/radial6"/>
    <dgm:cxn modelId="{EB582765-D763-DC44-9160-7DD945BBB98E}" type="presParOf" srcId="{2A3B12F4-3F24-344A-999E-BCBA7DF402FC}" destId="{E2B09626-186E-7749-9C3A-3C737C998E64}" srcOrd="8" destOrd="0" presId="urn:microsoft.com/office/officeart/2005/8/layout/radial6"/>
    <dgm:cxn modelId="{35E42D52-D667-9646-A1CA-E42A01A19B71}" type="presParOf" srcId="{2A3B12F4-3F24-344A-999E-BCBA7DF402FC}" destId="{8E93BD55-20C0-4141-849C-078C2348B652}" srcOrd="9" destOrd="0" presId="urn:microsoft.com/office/officeart/2005/8/layout/radial6"/>
    <dgm:cxn modelId="{40575343-880E-B34C-9E5D-3539835F10BE}" type="presParOf" srcId="{2A3B12F4-3F24-344A-999E-BCBA7DF402FC}" destId="{60C3224B-F422-DC49-8699-A3543E9FD71A}" srcOrd="10" destOrd="0" presId="urn:microsoft.com/office/officeart/2005/8/layout/radial6"/>
    <dgm:cxn modelId="{0BA5216A-59FB-2F46-BE0D-DB86AEE3C446}" type="presParOf" srcId="{2A3B12F4-3F24-344A-999E-BCBA7DF402FC}" destId="{1A7A41DB-D0F9-2C4F-AAFC-88CFAA94696E}" srcOrd="11" destOrd="0" presId="urn:microsoft.com/office/officeart/2005/8/layout/radial6"/>
    <dgm:cxn modelId="{EF71DBB4-7F0E-A748-9FF4-2546BD334546}" type="presParOf" srcId="{2A3B12F4-3F24-344A-999E-BCBA7DF402FC}" destId="{7FF94A4F-BB6B-F644-9DFB-A10988FED5F2}" srcOrd="12" destOrd="0" presId="urn:microsoft.com/office/officeart/2005/8/layout/radial6"/>
    <dgm:cxn modelId="{63E1A0A7-C71C-A34E-B566-D614453E2C82}" type="presParOf" srcId="{2A3B12F4-3F24-344A-999E-BCBA7DF402FC}" destId="{1D7C852A-AC5D-A944-B727-CAB8DC035C77}" srcOrd="13" destOrd="0" presId="urn:microsoft.com/office/officeart/2005/8/layout/radial6"/>
    <dgm:cxn modelId="{ECE848B1-D855-BB43-945F-F8EBDCF9C1A8}" type="presParOf" srcId="{2A3B12F4-3F24-344A-999E-BCBA7DF402FC}" destId="{5DCEDA15-1B0E-A14B-BD1B-0F4302DD92CD}" srcOrd="14" destOrd="0" presId="urn:microsoft.com/office/officeart/2005/8/layout/radial6"/>
    <dgm:cxn modelId="{38734709-9C63-CC45-9483-D46A90853EC8}" type="presParOf" srcId="{2A3B12F4-3F24-344A-999E-BCBA7DF402FC}" destId="{57DA88B4-9316-8842-86DC-16828DC9B94F}" srcOrd="15" destOrd="0" presId="urn:microsoft.com/office/officeart/2005/8/layout/radial6"/>
    <dgm:cxn modelId="{EA6B33AF-C819-5444-80E9-D9A0AF9FD510}" type="presParOf" srcId="{2A3B12F4-3F24-344A-999E-BCBA7DF402FC}" destId="{3C92E047-FBCD-184D-B1C4-BB408354E0ED}" srcOrd="16" destOrd="0" presId="urn:microsoft.com/office/officeart/2005/8/layout/radial6"/>
    <dgm:cxn modelId="{3F620EAE-4B42-2F4A-BBDE-1E4B8CA35E2C}" type="presParOf" srcId="{2A3B12F4-3F24-344A-999E-BCBA7DF402FC}" destId="{79F450FF-0DDA-1B41-ACFF-B9848104ED54}" srcOrd="17" destOrd="0" presId="urn:microsoft.com/office/officeart/2005/8/layout/radial6"/>
    <dgm:cxn modelId="{8FCD2121-58AB-BF43-AFF1-7FF6BC6030B0}" type="presParOf" srcId="{2A3B12F4-3F24-344A-999E-BCBA7DF402FC}" destId="{90FA3CDA-FC02-2F45-B7F0-0C5CDB7F2CB5}" srcOrd="18" destOrd="0" presId="urn:microsoft.com/office/officeart/2005/8/layout/radial6"/>
    <dgm:cxn modelId="{D513D909-AACC-164A-BFD1-89A7756379B7}" type="presParOf" srcId="{2A3B12F4-3F24-344A-999E-BCBA7DF402FC}" destId="{BF2C562C-2EA6-0244-AC13-E6A106388893}" srcOrd="19" destOrd="0" presId="urn:microsoft.com/office/officeart/2005/8/layout/radial6"/>
    <dgm:cxn modelId="{1A0881D0-565A-7D40-BE69-1F86139A8436}" type="presParOf" srcId="{2A3B12F4-3F24-344A-999E-BCBA7DF402FC}" destId="{CD3C33D9-9582-8C46-A633-59750BC545FA}" srcOrd="20" destOrd="0" presId="urn:microsoft.com/office/officeart/2005/8/layout/radial6"/>
    <dgm:cxn modelId="{FDE7FF7F-7469-1F42-A0A0-9D30C35C10C3}" type="presParOf" srcId="{2A3B12F4-3F24-344A-999E-BCBA7DF402FC}" destId="{43ED0011-6D38-DB40-88D6-178908744AE6}" srcOrd="21" destOrd="0" presId="urn:microsoft.com/office/officeart/2005/8/layout/radial6"/>
    <dgm:cxn modelId="{63DF1957-2C4C-B541-9FA5-2857B5EC7790}" type="presParOf" srcId="{2A3B12F4-3F24-344A-999E-BCBA7DF402FC}" destId="{7A61E1E4-C8CC-6342-8F51-0FCC61CBA065}" srcOrd="22" destOrd="0" presId="urn:microsoft.com/office/officeart/2005/8/layout/radial6"/>
    <dgm:cxn modelId="{3A103D8E-944D-6C4C-948C-838F9A4F0A99}" type="presParOf" srcId="{2A3B12F4-3F24-344A-999E-BCBA7DF402FC}" destId="{353C7E64-D956-C949-90C0-E9C99A8CCFAD}" srcOrd="23" destOrd="0" presId="urn:microsoft.com/office/officeart/2005/8/layout/radial6"/>
    <dgm:cxn modelId="{2996E50D-9053-8841-861F-1496C74F75B1}" type="presParOf" srcId="{2A3B12F4-3F24-344A-999E-BCBA7DF402FC}" destId="{BD86F09A-33B0-DD4E-97CB-9378427FC09A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C66C75-4D05-1745-9BD6-AACF439BE3FC}" type="doc">
      <dgm:prSet loTypeId="urn:microsoft.com/office/officeart/2005/8/layout/hierarchy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AA1B75-D897-004B-9046-015DD0434BC9}">
      <dgm:prSet phldrT="[Text]" custT="1"/>
      <dgm:spPr/>
      <dgm:t>
        <a:bodyPr/>
        <a:lstStyle/>
        <a:p>
          <a:r>
            <a:rPr lang="en-US" sz="2000" b="1" smtClean="0">
              <a:solidFill>
                <a:srgbClr val="FFFFFF"/>
              </a:solidFill>
              <a:latin typeface="Tw Cen MT"/>
              <a:cs typeface="Tw Cen MT"/>
            </a:rPr>
            <a:t>Spiritual Enrichment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908B66B2-256C-074B-ABA8-E505442C2BE5}" type="parTrans" cxnId="{ABCFDD32-9290-264D-BAE3-966A2B4E363D}">
      <dgm:prSet/>
      <dgm:spPr/>
      <dgm:t>
        <a:bodyPr/>
        <a:lstStyle/>
        <a:p>
          <a:endParaRPr lang="en-US"/>
        </a:p>
      </dgm:t>
    </dgm:pt>
    <dgm:pt modelId="{1FCF2CD0-AF88-AB4E-8486-D43BE3B4EEB4}" type="sibTrans" cxnId="{ABCFDD32-9290-264D-BAE3-966A2B4E363D}">
      <dgm:prSet/>
      <dgm:spPr/>
      <dgm:t>
        <a:bodyPr/>
        <a:lstStyle/>
        <a:p>
          <a:endParaRPr lang="en-US"/>
        </a:p>
      </dgm:t>
    </dgm:pt>
    <dgm:pt modelId="{57F1C3F3-2649-6B4D-8AC2-F49005798450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Online Courses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2DF843F2-FD10-0447-8E52-6847691175B7}" type="parTrans" cxnId="{4CD9E2A6-B335-704C-ADAD-2B8C26DC792B}">
      <dgm:prSet/>
      <dgm:spPr/>
      <dgm:t>
        <a:bodyPr/>
        <a:lstStyle/>
        <a:p>
          <a:endParaRPr lang="en-US" dirty="0"/>
        </a:p>
      </dgm:t>
    </dgm:pt>
    <dgm:pt modelId="{3957282A-733D-B748-AC43-721F490E7A81}" type="sibTrans" cxnId="{4CD9E2A6-B335-704C-ADAD-2B8C26DC792B}">
      <dgm:prSet/>
      <dgm:spPr/>
      <dgm:t>
        <a:bodyPr/>
        <a:lstStyle/>
        <a:p>
          <a:endParaRPr lang="en-US"/>
        </a:p>
      </dgm:t>
    </dgm:pt>
    <dgm:pt modelId="{DFF19A88-0AD9-744D-BA8F-1C6D9D6CF74C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Retreats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5E509040-4FB8-FC4E-BD3F-818E4E968C70}" type="parTrans" cxnId="{A205C762-5375-0C4E-9DAB-E9DCD442D57E}">
      <dgm:prSet/>
      <dgm:spPr/>
      <dgm:t>
        <a:bodyPr/>
        <a:lstStyle/>
        <a:p>
          <a:endParaRPr lang="en-US" dirty="0"/>
        </a:p>
      </dgm:t>
    </dgm:pt>
    <dgm:pt modelId="{55C68031-D87D-3944-983B-D3D541B73F62}" type="sibTrans" cxnId="{A205C762-5375-0C4E-9DAB-E9DCD442D57E}">
      <dgm:prSet/>
      <dgm:spPr/>
      <dgm:t>
        <a:bodyPr/>
        <a:lstStyle/>
        <a:p>
          <a:endParaRPr lang="en-US"/>
        </a:p>
      </dgm:t>
    </dgm:pt>
    <dgm:pt modelId="{3DD0D2FC-D4E4-444D-AFDC-833E6542FD07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Small Group Bible Study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A52460E-32FA-954A-B29C-1F1D16856953}" type="parTrans" cxnId="{490A4DD4-7BCE-C740-A3B6-D7849B4B9586}">
      <dgm:prSet/>
      <dgm:spPr/>
      <dgm:t>
        <a:bodyPr/>
        <a:lstStyle/>
        <a:p>
          <a:endParaRPr lang="en-US" dirty="0"/>
        </a:p>
      </dgm:t>
    </dgm:pt>
    <dgm:pt modelId="{906ECD88-F39D-2148-A640-7D41192FEF8A}" type="sibTrans" cxnId="{490A4DD4-7BCE-C740-A3B6-D7849B4B9586}">
      <dgm:prSet/>
      <dgm:spPr/>
      <dgm:t>
        <a:bodyPr/>
        <a:lstStyle/>
        <a:p>
          <a:endParaRPr lang="en-US"/>
        </a:p>
      </dgm:t>
    </dgm:pt>
    <dgm:pt modelId="{9E5991E6-9FB3-A349-8B18-25D22ABE2ADD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Spiritual Book of the Month Club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6177B37-F579-4849-9E98-BC1ABD577775}" type="parTrans" cxnId="{67AB3F1C-BD03-B14A-A8BE-5AA28968518C}">
      <dgm:prSet/>
      <dgm:spPr/>
      <dgm:t>
        <a:bodyPr/>
        <a:lstStyle/>
        <a:p>
          <a:endParaRPr lang="en-US" dirty="0"/>
        </a:p>
      </dgm:t>
    </dgm:pt>
    <dgm:pt modelId="{5771491E-9AC0-8843-9F7F-DE97DA615B4B}" type="sibTrans" cxnId="{67AB3F1C-BD03-B14A-A8BE-5AA28968518C}">
      <dgm:prSet/>
      <dgm:spPr/>
      <dgm:t>
        <a:bodyPr/>
        <a:lstStyle/>
        <a:p>
          <a:endParaRPr lang="en-US"/>
        </a:p>
      </dgm:t>
    </dgm:pt>
    <dgm:pt modelId="{55C1BC4E-C5AC-3044-8FFE-30F3ACE3F5B3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Monthly Spiritual Practices Series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8C384F34-273B-3B4D-B6E1-72824B3B9C28}" type="parTrans" cxnId="{F298D19B-2C9F-464E-B7C4-04A5DCCEB445}">
      <dgm:prSet/>
      <dgm:spPr/>
      <dgm:t>
        <a:bodyPr/>
        <a:lstStyle/>
        <a:p>
          <a:endParaRPr lang="en-US" dirty="0"/>
        </a:p>
      </dgm:t>
    </dgm:pt>
    <dgm:pt modelId="{D4079194-34D1-764E-BDE0-E1738E473250}" type="sibTrans" cxnId="{F298D19B-2C9F-464E-B7C4-04A5DCCEB445}">
      <dgm:prSet/>
      <dgm:spPr/>
      <dgm:t>
        <a:bodyPr/>
        <a:lstStyle/>
        <a:p>
          <a:endParaRPr lang="en-US"/>
        </a:p>
      </dgm:t>
    </dgm:pt>
    <dgm:pt modelId="{9146BAC5-B97B-1A49-96FA-E0C5EE08AB16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Apps &amp; E-newsletters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C5C87D9B-2571-544C-B692-2F7230455D8A}" type="parTrans" cxnId="{F5EE9F0D-C7D1-EC49-B626-B68ACD395EB0}">
      <dgm:prSet/>
      <dgm:spPr/>
      <dgm:t>
        <a:bodyPr/>
        <a:lstStyle/>
        <a:p>
          <a:endParaRPr lang="en-US" dirty="0"/>
        </a:p>
      </dgm:t>
    </dgm:pt>
    <dgm:pt modelId="{CC8F77A7-C484-D34D-A212-96C9D0AF7588}" type="sibTrans" cxnId="{F5EE9F0D-C7D1-EC49-B626-B68ACD395EB0}">
      <dgm:prSet/>
      <dgm:spPr/>
      <dgm:t>
        <a:bodyPr/>
        <a:lstStyle/>
        <a:p>
          <a:endParaRPr lang="en-US"/>
        </a:p>
      </dgm:t>
    </dgm:pt>
    <dgm:pt modelId="{DF7C51FA-ED55-7643-AD5B-3090116F1A8A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Day at the Monastery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F7A8A8BF-910C-F249-ABBC-56324234D381}" type="parTrans" cxnId="{E746B925-793A-E046-B012-52F68D9FBD5F}">
      <dgm:prSet/>
      <dgm:spPr/>
      <dgm:t>
        <a:bodyPr/>
        <a:lstStyle/>
        <a:p>
          <a:endParaRPr lang="en-US" dirty="0"/>
        </a:p>
      </dgm:t>
    </dgm:pt>
    <dgm:pt modelId="{71E1DBDB-BB52-7447-99B8-1EC203D8A4AB}" type="sibTrans" cxnId="{E746B925-793A-E046-B012-52F68D9FBD5F}">
      <dgm:prSet/>
      <dgm:spPr/>
      <dgm:t>
        <a:bodyPr/>
        <a:lstStyle/>
        <a:p>
          <a:endParaRPr lang="en-US"/>
        </a:p>
      </dgm:t>
    </dgm:pt>
    <dgm:pt modelId="{10AC684E-7836-1C49-BD5D-A02FBE7ACB6B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Online Prayer &amp; Spirituality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5E0D26C-0050-5C4B-AEDF-E9C436A9B99F}" type="parTrans" cxnId="{E77FC4A9-66AE-2949-8507-734904A4E632}">
      <dgm:prSet/>
      <dgm:spPr/>
      <dgm:t>
        <a:bodyPr/>
        <a:lstStyle/>
        <a:p>
          <a:endParaRPr lang="en-US" dirty="0"/>
        </a:p>
      </dgm:t>
    </dgm:pt>
    <dgm:pt modelId="{F13688E2-7664-C841-9CC8-9874556B7D8A}" type="sibTrans" cxnId="{E77FC4A9-66AE-2949-8507-734904A4E632}">
      <dgm:prSet/>
      <dgm:spPr/>
      <dgm:t>
        <a:bodyPr/>
        <a:lstStyle/>
        <a:p>
          <a:endParaRPr lang="en-US"/>
        </a:p>
      </dgm:t>
    </dgm:pt>
    <dgm:pt modelId="{C1DA8636-25B6-4B40-9B1C-4C278BA02EEA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01F89BC-9077-5B45-95DE-FEB6FA2892D3}" type="parTrans" cxnId="{59E5FA31-75CD-BD48-A22D-07F4B89CFDF0}">
      <dgm:prSet/>
      <dgm:spPr/>
      <dgm:t>
        <a:bodyPr/>
        <a:lstStyle/>
        <a:p>
          <a:endParaRPr lang="en-US" dirty="0"/>
        </a:p>
      </dgm:t>
    </dgm:pt>
    <dgm:pt modelId="{CD7C5621-A71F-AF42-8739-87ABA07A3019}" type="sibTrans" cxnId="{59E5FA31-75CD-BD48-A22D-07F4B89CFDF0}">
      <dgm:prSet/>
      <dgm:spPr/>
      <dgm:t>
        <a:bodyPr/>
        <a:lstStyle/>
        <a:p>
          <a:endParaRPr lang="en-US"/>
        </a:p>
      </dgm:t>
    </dgm:pt>
    <dgm:pt modelId="{324D7E29-C8A2-7541-979D-7EA9BD71013E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25A93A5-4B35-524D-A1F6-6C33AB73ED7D}" type="parTrans" cxnId="{5EB2A9DB-5430-164A-93C9-EE1210BDCCBF}">
      <dgm:prSet/>
      <dgm:spPr/>
      <dgm:t>
        <a:bodyPr/>
        <a:lstStyle/>
        <a:p>
          <a:endParaRPr lang="en-US" dirty="0"/>
        </a:p>
      </dgm:t>
    </dgm:pt>
    <dgm:pt modelId="{ACA677B9-0057-2D4F-80AC-397C4423C831}" type="sibTrans" cxnId="{5EB2A9DB-5430-164A-93C9-EE1210BDCCBF}">
      <dgm:prSet/>
      <dgm:spPr/>
      <dgm:t>
        <a:bodyPr/>
        <a:lstStyle/>
        <a:p>
          <a:endParaRPr lang="en-US"/>
        </a:p>
      </dgm:t>
    </dgm:pt>
    <dgm:pt modelId="{871E3065-DC10-D34A-8463-8A351E468FF0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6E960E1-3C0F-9D47-9D6D-81EAAE6CB1EA}" type="parTrans" cxnId="{F148A91F-AB70-624E-8749-E0B9F4BB306D}">
      <dgm:prSet/>
      <dgm:spPr/>
      <dgm:t>
        <a:bodyPr/>
        <a:lstStyle/>
        <a:p>
          <a:endParaRPr lang="en-US" dirty="0"/>
        </a:p>
      </dgm:t>
    </dgm:pt>
    <dgm:pt modelId="{FBA2DDD9-56F9-E44E-A738-89CF00E00866}" type="sibTrans" cxnId="{F148A91F-AB70-624E-8749-E0B9F4BB306D}">
      <dgm:prSet/>
      <dgm:spPr/>
      <dgm:t>
        <a:bodyPr/>
        <a:lstStyle/>
        <a:p>
          <a:endParaRPr lang="en-US"/>
        </a:p>
      </dgm:t>
    </dgm:pt>
    <dgm:pt modelId="{B17A5015-8B5E-EE40-B85F-91F7CD1F5A61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5132001-4CB4-584C-B90F-ECB300D10E78}" type="parTrans" cxnId="{1BC6DAF6-985D-E344-B4E3-C1B457649404}">
      <dgm:prSet/>
      <dgm:spPr/>
      <dgm:t>
        <a:bodyPr/>
        <a:lstStyle/>
        <a:p>
          <a:endParaRPr lang="en-US" dirty="0"/>
        </a:p>
      </dgm:t>
    </dgm:pt>
    <dgm:pt modelId="{238717D8-9A88-8845-A1DE-695BEB186AAC}" type="sibTrans" cxnId="{1BC6DAF6-985D-E344-B4E3-C1B457649404}">
      <dgm:prSet/>
      <dgm:spPr/>
      <dgm:t>
        <a:bodyPr/>
        <a:lstStyle/>
        <a:p>
          <a:endParaRPr lang="en-US"/>
        </a:p>
      </dgm:t>
    </dgm:pt>
    <dgm:pt modelId="{AEA2EB32-F633-C84E-AB43-3A5B039C1766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93EA24EF-6E71-EA46-A9C0-566A816DFE70}" type="parTrans" cxnId="{A62898DF-7DFB-6B40-A046-6B17FD0AA989}">
      <dgm:prSet/>
      <dgm:spPr/>
      <dgm:t>
        <a:bodyPr/>
        <a:lstStyle/>
        <a:p>
          <a:endParaRPr lang="en-US" dirty="0"/>
        </a:p>
      </dgm:t>
    </dgm:pt>
    <dgm:pt modelId="{06D5BF49-5B28-E344-A964-010BDD4210B5}" type="sibTrans" cxnId="{A62898DF-7DFB-6B40-A046-6B17FD0AA989}">
      <dgm:prSet/>
      <dgm:spPr/>
      <dgm:t>
        <a:bodyPr/>
        <a:lstStyle/>
        <a:p>
          <a:endParaRPr lang="en-US"/>
        </a:p>
      </dgm:t>
    </dgm:pt>
    <dgm:pt modelId="{B0B574F9-8F5B-324C-BB0B-569C7AFC63F3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B08EEF96-F935-D24B-AE0A-8DE628C60A75}" type="parTrans" cxnId="{5EF11F1B-67C1-6F44-985E-7E2EFC569A16}">
      <dgm:prSet/>
      <dgm:spPr/>
      <dgm:t>
        <a:bodyPr/>
        <a:lstStyle/>
        <a:p>
          <a:endParaRPr lang="en-US" dirty="0"/>
        </a:p>
      </dgm:t>
    </dgm:pt>
    <dgm:pt modelId="{633F7B65-A6F5-C04B-A6BB-5EB3DB2CE084}" type="sibTrans" cxnId="{5EF11F1B-67C1-6F44-985E-7E2EFC569A16}">
      <dgm:prSet/>
      <dgm:spPr/>
      <dgm:t>
        <a:bodyPr/>
        <a:lstStyle/>
        <a:p>
          <a:endParaRPr lang="en-US"/>
        </a:p>
      </dgm:t>
    </dgm:pt>
    <dgm:pt modelId="{D0DB6D97-0FAA-E847-9999-9784C53F1CA9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B72F441-921C-C040-922C-38EE68D72E0E}" type="parTrans" cxnId="{AED5D09D-B658-2844-A50B-161BA939AFAD}">
      <dgm:prSet/>
      <dgm:spPr/>
      <dgm:t>
        <a:bodyPr/>
        <a:lstStyle/>
        <a:p>
          <a:endParaRPr lang="en-US" dirty="0"/>
        </a:p>
      </dgm:t>
    </dgm:pt>
    <dgm:pt modelId="{1EAF6132-28D3-9241-9F67-77464E44CBEC}" type="sibTrans" cxnId="{AED5D09D-B658-2844-A50B-161BA939AFAD}">
      <dgm:prSet/>
      <dgm:spPr/>
      <dgm:t>
        <a:bodyPr/>
        <a:lstStyle/>
        <a:p>
          <a:endParaRPr lang="en-US"/>
        </a:p>
      </dgm:t>
    </dgm:pt>
    <dgm:pt modelId="{14198467-611E-4446-8B46-B9A83A14581A}">
      <dgm:prSet phldrT="[Text]" custT="1"/>
      <dgm:spPr/>
      <dgm:t>
        <a:bodyPr/>
        <a:lstStyle/>
        <a:p>
          <a:r>
            <a:rPr lang="en-US" sz="1600" b="1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37DACAA-3BD0-9E43-89F7-14558D42FA54}" type="parTrans" cxnId="{E1DA6348-BBCF-A241-A521-2B36E485A694}">
      <dgm:prSet/>
      <dgm:spPr/>
      <dgm:t>
        <a:bodyPr/>
        <a:lstStyle/>
        <a:p>
          <a:endParaRPr lang="en-US" dirty="0"/>
        </a:p>
      </dgm:t>
    </dgm:pt>
    <dgm:pt modelId="{AF5466C2-67A3-D84B-A200-21D6DE089E86}" type="sibTrans" cxnId="{E1DA6348-BBCF-A241-A521-2B36E485A694}">
      <dgm:prSet/>
      <dgm:spPr/>
      <dgm:t>
        <a:bodyPr/>
        <a:lstStyle/>
        <a:p>
          <a:endParaRPr lang="en-US"/>
        </a:p>
      </dgm:t>
    </dgm:pt>
    <dgm:pt modelId="{AFA81DAC-DFEB-6942-B5A4-9E29F87C06B3}" type="pres">
      <dgm:prSet presAssocID="{0BC66C75-4D05-1745-9BD6-AACF439BE3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DC6AF2-E33E-9944-B10B-D82DB3F34477}" type="pres">
      <dgm:prSet presAssocID="{8CAA1B75-D897-004B-9046-015DD0434BC9}" presName="root1" presStyleCnt="0"/>
      <dgm:spPr/>
      <dgm:t>
        <a:bodyPr/>
        <a:lstStyle/>
        <a:p>
          <a:endParaRPr lang="en-US"/>
        </a:p>
      </dgm:t>
    </dgm:pt>
    <dgm:pt modelId="{6C3EFA60-743C-2643-B5C8-9E50B001E672}" type="pres">
      <dgm:prSet presAssocID="{8CAA1B75-D897-004B-9046-015DD0434BC9}" presName="LevelOneTextNode" presStyleLbl="node0" presStyleIdx="0" presStyleCnt="1" custScaleY="155322" custLinFactX="-193" custLinFactNeighborX="-100000" custLinFactNeighborY="3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DFA144-A472-1E48-9899-97BA9F117C8E}" type="pres">
      <dgm:prSet presAssocID="{8CAA1B75-D897-004B-9046-015DD0434BC9}" presName="level2hierChild" presStyleCnt="0"/>
      <dgm:spPr/>
      <dgm:t>
        <a:bodyPr/>
        <a:lstStyle/>
        <a:p>
          <a:endParaRPr lang="en-US"/>
        </a:p>
      </dgm:t>
    </dgm:pt>
    <dgm:pt modelId="{A7BEB393-BA33-534B-8C1A-403301CEF724}" type="pres">
      <dgm:prSet presAssocID="{2DF843F2-FD10-0447-8E52-6847691175B7}" presName="conn2-1" presStyleLbl="parChTrans1D2" presStyleIdx="0" presStyleCnt="8"/>
      <dgm:spPr/>
      <dgm:t>
        <a:bodyPr/>
        <a:lstStyle/>
        <a:p>
          <a:endParaRPr lang="en-US"/>
        </a:p>
      </dgm:t>
    </dgm:pt>
    <dgm:pt modelId="{D3ADA42A-0D96-F54F-A867-B432B63C3F7F}" type="pres">
      <dgm:prSet presAssocID="{2DF843F2-FD10-0447-8E52-6847691175B7}" presName="connTx" presStyleLbl="parChTrans1D2" presStyleIdx="0" presStyleCnt="8"/>
      <dgm:spPr/>
      <dgm:t>
        <a:bodyPr/>
        <a:lstStyle/>
        <a:p>
          <a:endParaRPr lang="en-US"/>
        </a:p>
      </dgm:t>
    </dgm:pt>
    <dgm:pt modelId="{B9C3BEFD-4892-4147-8B00-0B6B2FBB1CA5}" type="pres">
      <dgm:prSet presAssocID="{57F1C3F3-2649-6B4D-8AC2-F49005798450}" presName="root2" presStyleCnt="0"/>
      <dgm:spPr/>
      <dgm:t>
        <a:bodyPr/>
        <a:lstStyle/>
        <a:p>
          <a:endParaRPr lang="en-US"/>
        </a:p>
      </dgm:t>
    </dgm:pt>
    <dgm:pt modelId="{785414B3-C107-544E-BFBF-D42FA2F84146}" type="pres">
      <dgm:prSet presAssocID="{57F1C3F3-2649-6B4D-8AC2-F49005798450}" presName="LevelTwoTextNode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BD0BE8-8C70-AA4F-BB6B-3658E03533F4}" type="pres">
      <dgm:prSet presAssocID="{57F1C3F3-2649-6B4D-8AC2-F49005798450}" presName="level3hierChild" presStyleCnt="0"/>
      <dgm:spPr/>
      <dgm:t>
        <a:bodyPr/>
        <a:lstStyle/>
        <a:p>
          <a:endParaRPr lang="en-US"/>
        </a:p>
      </dgm:t>
    </dgm:pt>
    <dgm:pt modelId="{55FD9FF6-8899-FD47-906C-56648F2BF273}" type="pres">
      <dgm:prSet presAssocID="{301F89BC-9077-5B45-95DE-FEB6FA2892D3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E2B0EE94-EBE4-5A4B-AC51-0BB102413CA6}" type="pres">
      <dgm:prSet presAssocID="{301F89BC-9077-5B45-95DE-FEB6FA2892D3}" presName="connTx" presStyleLbl="parChTrans1D3" presStyleIdx="0" presStyleCnt="8"/>
      <dgm:spPr/>
      <dgm:t>
        <a:bodyPr/>
        <a:lstStyle/>
        <a:p>
          <a:endParaRPr lang="en-US"/>
        </a:p>
      </dgm:t>
    </dgm:pt>
    <dgm:pt modelId="{4F8BF9C9-9986-3644-B789-28752E69154F}" type="pres">
      <dgm:prSet presAssocID="{C1DA8636-25B6-4B40-9B1C-4C278BA02EEA}" presName="root2" presStyleCnt="0"/>
      <dgm:spPr/>
      <dgm:t>
        <a:bodyPr/>
        <a:lstStyle/>
        <a:p>
          <a:endParaRPr lang="en-US"/>
        </a:p>
      </dgm:t>
    </dgm:pt>
    <dgm:pt modelId="{07C6DFDE-9C9C-3049-9717-7114A980A487}" type="pres">
      <dgm:prSet presAssocID="{C1DA8636-25B6-4B40-9B1C-4C278BA02EEA}" presName="LevelTwoTextNod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177A44-1914-1941-9EE1-608AB0048F3C}" type="pres">
      <dgm:prSet presAssocID="{C1DA8636-25B6-4B40-9B1C-4C278BA02EEA}" presName="level3hierChild" presStyleCnt="0"/>
      <dgm:spPr/>
      <dgm:t>
        <a:bodyPr/>
        <a:lstStyle/>
        <a:p>
          <a:endParaRPr lang="en-US"/>
        </a:p>
      </dgm:t>
    </dgm:pt>
    <dgm:pt modelId="{42A2F579-4A38-8748-AB95-7E311F69AC43}" type="pres">
      <dgm:prSet presAssocID="{C5C87D9B-2571-544C-B692-2F7230455D8A}" presName="conn2-1" presStyleLbl="parChTrans1D2" presStyleIdx="1" presStyleCnt="8"/>
      <dgm:spPr/>
      <dgm:t>
        <a:bodyPr/>
        <a:lstStyle/>
        <a:p>
          <a:endParaRPr lang="en-US"/>
        </a:p>
      </dgm:t>
    </dgm:pt>
    <dgm:pt modelId="{DF00039F-6038-9C45-9E6F-111EA4AC19F1}" type="pres">
      <dgm:prSet presAssocID="{C5C87D9B-2571-544C-B692-2F7230455D8A}" presName="connTx" presStyleLbl="parChTrans1D2" presStyleIdx="1" presStyleCnt="8"/>
      <dgm:spPr/>
      <dgm:t>
        <a:bodyPr/>
        <a:lstStyle/>
        <a:p>
          <a:endParaRPr lang="en-US"/>
        </a:p>
      </dgm:t>
    </dgm:pt>
    <dgm:pt modelId="{F3F00D27-0878-E947-ABAD-31DEC24F1FD9}" type="pres">
      <dgm:prSet presAssocID="{9146BAC5-B97B-1A49-96FA-E0C5EE08AB16}" presName="root2" presStyleCnt="0"/>
      <dgm:spPr/>
      <dgm:t>
        <a:bodyPr/>
        <a:lstStyle/>
        <a:p>
          <a:endParaRPr lang="en-US"/>
        </a:p>
      </dgm:t>
    </dgm:pt>
    <dgm:pt modelId="{F17C9BD4-2A56-A34D-BB4D-F1BCC0A44EFF}" type="pres">
      <dgm:prSet presAssocID="{9146BAC5-B97B-1A49-96FA-E0C5EE08AB16}" presName="LevelTwoTextNode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CB4A31-62FF-6147-BCC1-A77D6ADE5CA1}" type="pres">
      <dgm:prSet presAssocID="{9146BAC5-B97B-1A49-96FA-E0C5EE08AB16}" presName="level3hierChild" presStyleCnt="0"/>
      <dgm:spPr/>
      <dgm:t>
        <a:bodyPr/>
        <a:lstStyle/>
        <a:p>
          <a:endParaRPr lang="en-US"/>
        </a:p>
      </dgm:t>
    </dgm:pt>
    <dgm:pt modelId="{6942C6B7-D51E-B64B-BA2D-3BCA89F9FA92}" type="pres">
      <dgm:prSet presAssocID="{625A93A5-4B35-524D-A1F6-6C33AB73ED7D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0C9A24A0-E849-1D41-861C-49619757468E}" type="pres">
      <dgm:prSet presAssocID="{625A93A5-4B35-524D-A1F6-6C33AB73ED7D}" presName="connTx" presStyleLbl="parChTrans1D3" presStyleIdx="1" presStyleCnt="8"/>
      <dgm:spPr/>
      <dgm:t>
        <a:bodyPr/>
        <a:lstStyle/>
        <a:p>
          <a:endParaRPr lang="en-US"/>
        </a:p>
      </dgm:t>
    </dgm:pt>
    <dgm:pt modelId="{BE594AC5-724E-1745-AC25-B7C970ABAF88}" type="pres">
      <dgm:prSet presAssocID="{324D7E29-C8A2-7541-979D-7EA9BD71013E}" presName="root2" presStyleCnt="0"/>
      <dgm:spPr/>
      <dgm:t>
        <a:bodyPr/>
        <a:lstStyle/>
        <a:p>
          <a:endParaRPr lang="en-US"/>
        </a:p>
      </dgm:t>
    </dgm:pt>
    <dgm:pt modelId="{9A236200-0D36-D44F-B716-0C069B1AFD44}" type="pres">
      <dgm:prSet presAssocID="{324D7E29-C8A2-7541-979D-7EA9BD71013E}" presName="LevelTwoTextNod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C4189-D72F-6843-ADAE-F435AEFFDC75}" type="pres">
      <dgm:prSet presAssocID="{324D7E29-C8A2-7541-979D-7EA9BD71013E}" presName="level3hierChild" presStyleCnt="0"/>
      <dgm:spPr/>
      <dgm:t>
        <a:bodyPr/>
        <a:lstStyle/>
        <a:p>
          <a:endParaRPr lang="en-US"/>
        </a:p>
      </dgm:t>
    </dgm:pt>
    <dgm:pt modelId="{E9FA005F-98FA-CF45-9DE6-186B6BAFC235}" type="pres">
      <dgm:prSet presAssocID="{45E0D26C-0050-5C4B-AEDF-E9C436A9B99F}" presName="conn2-1" presStyleLbl="parChTrans1D2" presStyleIdx="2" presStyleCnt="8"/>
      <dgm:spPr/>
      <dgm:t>
        <a:bodyPr/>
        <a:lstStyle/>
        <a:p>
          <a:endParaRPr lang="en-US"/>
        </a:p>
      </dgm:t>
    </dgm:pt>
    <dgm:pt modelId="{49B6D411-28D7-944B-936A-5DC420653346}" type="pres">
      <dgm:prSet presAssocID="{45E0D26C-0050-5C4B-AEDF-E9C436A9B99F}" presName="connTx" presStyleLbl="parChTrans1D2" presStyleIdx="2" presStyleCnt="8"/>
      <dgm:spPr/>
      <dgm:t>
        <a:bodyPr/>
        <a:lstStyle/>
        <a:p>
          <a:endParaRPr lang="en-US"/>
        </a:p>
      </dgm:t>
    </dgm:pt>
    <dgm:pt modelId="{38BBF010-5E2C-C448-BC7B-D81FA1ECA313}" type="pres">
      <dgm:prSet presAssocID="{10AC684E-7836-1C49-BD5D-A02FBE7ACB6B}" presName="root2" presStyleCnt="0"/>
      <dgm:spPr/>
      <dgm:t>
        <a:bodyPr/>
        <a:lstStyle/>
        <a:p>
          <a:endParaRPr lang="en-US"/>
        </a:p>
      </dgm:t>
    </dgm:pt>
    <dgm:pt modelId="{F82BFB20-FDA1-A44F-BDB2-2F1B641FC471}" type="pres">
      <dgm:prSet presAssocID="{10AC684E-7836-1C49-BD5D-A02FBE7ACB6B}" presName="LevelTwoTextNode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3A4EC9-BFB3-E542-8291-1095E32E76F7}" type="pres">
      <dgm:prSet presAssocID="{10AC684E-7836-1C49-BD5D-A02FBE7ACB6B}" presName="level3hierChild" presStyleCnt="0"/>
      <dgm:spPr/>
      <dgm:t>
        <a:bodyPr/>
        <a:lstStyle/>
        <a:p>
          <a:endParaRPr lang="en-US"/>
        </a:p>
      </dgm:t>
    </dgm:pt>
    <dgm:pt modelId="{41A2C2E4-5C95-1C40-9DC7-ABD8BC5F29F7}" type="pres">
      <dgm:prSet presAssocID="{36E960E1-3C0F-9D47-9D6D-81EAAE6CB1EA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360B07DB-8F6B-0547-BB15-466A0CC81D60}" type="pres">
      <dgm:prSet presAssocID="{36E960E1-3C0F-9D47-9D6D-81EAAE6CB1EA}" presName="connTx" presStyleLbl="parChTrans1D3" presStyleIdx="2" presStyleCnt="8"/>
      <dgm:spPr/>
      <dgm:t>
        <a:bodyPr/>
        <a:lstStyle/>
        <a:p>
          <a:endParaRPr lang="en-US"/>
        </a:p>
      </dgm:t>
    </dgm:pt>
    <dgm:pt modelId="{9C9AC624-7058-B544-86AC-662C13A74EB2}" type="pres">
      <dgm:prSet presAssocID="{871E3065-DC10-D34A-8463-8A351E468FF0}" presName="root2" presStyleCnt="0"/>
      <dgm:spPr/>
      <dgm:t>
        <a:bodyPr/>
        <a:lstStyle/>
        <a:p>
          <a:endParaRPr lang="en-US"/>
        </a:p>
      </dgm:t>
    </dgm:pt>
    <dgm:pt modelId="{9BC7033D-90F5-D547-B526-7616D8112405}" type="pres">
      <dgm:prSet presAssocID="{871E3065-DC10-D34A-8463-8A351E468FF0}" presName="LevelTwoTextNod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5125A8-7EF9-3C40-8894-B8E52F5D4348}" type="pres">
      <dgm:prSet presAssocID="{871E3065-DC10-D34A-8463-8A351E468FF0}" presName="level3hierChild" presStyleCnt="0"/>
      <dgm:spPr/>
      <dgm:t>
        <a:bodyPr/>
        <a:lstStyle/>
        <a:p>
          <a:endParaRPr lang="en-US"/>
        </a:p>
      </dgm:t>
    </dgm:pt>
    <dgm:pt modelId="{FD3D45D8-358B-1346-A07E-CB2A109BE9D4}" type="pres">
      <dgm:prSet presAssocID="{4A52460E-32FA-954A-B29C-1F1D16856953}" presName="conn2-1" presStyleLbl="parChTrans1D2" presStyleIdx="3" presStyleCnt="8"/>
      <dgm:spPr/>
      <dgm:t>
        <a:bodyPr/>
        <a:lstStyle/>
        <a:p>
          <a:endParaRPr lang="en-US"/>
        </a:p>
      </dgm:t>
    </dgm:pt>
    <dgm:pt modelId="{80F45D81-A9C9-B242-8416-688DF47C08FD}" type="pres">
      <dgm:prSet presAssocID="{4A52460E-32FA-954A-B29C-1F1D16856953}" presName="connTx" presStyleLbl="parChTrans1D2" presStyleIdx="3" presStyleCnt="8"/>
      <dgm:spPr/>
      <dgm:t>
        <a:bodyPr/>
        <a:lstStyle/>
        <a:p>
          <a:endParaRPr lang="en-US"/>
        </a:p>
      </dgm:t>
    </dgm:pt>
    <dgm:pt modelId="{51B1A485-70DC-CC4C-946B-983DA081253F}" type="pres">
      <dgm:prSet presAssocID="{3DD0D2FC-D4E4-444D-AFDC-833E6542FD07}" presName="root2" presStyleCnt="0"/>
      <dgm:spPr/>
      <dgm:t>
        <a:bodyPr/>
        <a:lstStyle/>
        <a:p>
          <a:endParaRPr lang="en-US"/>
        </a:p>
      </dgm:t>
    </dgm:pt>
    <dgm:pt modelId="{9CC264AD-4BEC-ED49-9B43-4C6D40440324}" type="pres">
      <dgm:prSet presAssocID="{3DD0D2FC-D4E4-444D-AFDC-833E6542FD07}" presName="LevelTwoTextNode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3F625-D7DD-3E41-A591-1C6B8008D5DD}" type="pres">
      <dgm:prSet presAssocID="{3DD0D2FC-D4E4-444D-AFDC-833E6542FD07}" presName="level3hierChild" presStyleCnt="0"/>
      <dgm:spPr/>
      <dgm:t>
        <a:bodyPr/>
        <a:lstStyle/>
        <a:p>
          <a:endParaRPr lang="en-US"/>
        </a:p>
      </dgm:t>
    </dgm:pt>
    <dgm:pt modelId="{465F730C-8AEA-1E41-A1EC-7B4C00E1C517}" type="pres">
      <dgm:prSet presAssocID="{45132001-4CB4-584C-B90F-ECB300D10E78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C50A7799-833A-7741-9549-11E993691E76}" type="pres">
      <dgm:prSet presAssocID="{45132001-4CB4-584C-B90F-ECB300D10E78}" presName="connTx" presStyleLbl="parChTrans1D3" presStyleIdx="3" presStyleCnt="8"/>
      <dgm:spPr/>
      <dgm:t>
        <a:bodyPr/>
        <a:lstStyle/>
        <a:p>
          <a:endParaRPr lang="en-US"/>
        </a:p>
      </dgm:t>
    </dgm:pt>
    <dgm:pt modelId="{ACFB724F-8459-5040-8A13-FDEEC2BA69F8}" type="pres">
      <dgm:prSet presAssocID="{B17A5015-8B5E-EE40-B85F-91F7CD1F5A61}" presName="root2" presStyleCnt="0"/>
      <dgm:spPr/>
      <dgm:t>
        <a:bodyPr/>
        <a:lstStyle/>
        <a:p>
          <a:endParaRPr lang="en-US"/>
        </a:p>
      </dgm:t>
    </dgm:pt>
    <dgm:pt modelId="{D98EE982-C80D-2449-810E-0EB2CF9476CF}" type="pres">
      <dgm:prSet presAssocID="{B17A5015-8B5E-EE40-B85F-91F7CD1F5A61}" presName="LevelTwoTextNod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2F519C-9DB3-074F-9515-E01ED6B55A31}" type="pres">
      <dgm:prSet presAssocID="{B17A5015-8B5E-EE40-B85F-91F7CD1F5A61}" presName="level3hierChild" presStyleCnt="0"/>
      <dgm:spPr/>
      <dgm:t>
        <a:bodyPr/>
        <a:lstStyle/>
        <a:p>
          <a:endParaRPr lang="en-US"/>
        </a:p>
      </dgm:t>
    </dgm:pt>
    <dgm:pt modelId="{6A36D4E7-7823-C348-9156-F60AC186ACBA}" type="pres">
      <dgm:prSet presAssocID="{5E509040-4FB8-FC4E-BD3F-818E4E968C70}" presName="conn2-1" presStyleLbl="parChTrans1D2" presStyleIdx="4" presStyleCnt="8"/>
      <dgm:spPr/>
      <dgm:t>
        <a:bodyPr/>
        <a:lstStyle/>
        <a:p>
          <a:endParaRPr lang="en-US"/>
        </a:p>
      </dgm:t>
    </dgm:pt>
    <dgm:pt modelId="{DF7B85D9-8EC3-174E-9B4E-39F2AC8544C2}" type="pres">
      <dgm:prSet presAssocID="{5E509040-4FB8-FC4E-BD3F-818E4E968C70}" presName="connTx" presStyleLbl="parChTrans1D2" presStyleIdx="4" presStyleCnt="8"/>
      <dgm:spPr/>
      <dgm:t>
        <a:bodyPr/>
        <a:lstStyle/>
        <a:p>
          <a:endParaRPr lang="en-US"/>
        </a:p>
      </dgm:t>
    </dgm:pt>
    <dgm:pt modelId="{96207DEC-C822-1542-A516-60E0334A4774}" type="pres">
      <dgm:prSet presAssocID="{DFF19A88-0AD9-744D-BA8F-1C6D9D6CF74C}" presName="root2" presStyleCnt="0"/>
      <dgm:spPr/>
      <dgm:t>
        <a:bodyPr/>
        <a:lstStyle/>
        <a:p>
          <a:endParaRPr lang="en-US"/>
        </a:p>
      </dgm:t>
    </dgm:pt>
    <dgm:pt modelId="{6480DC92-0B51-3A4A-8544-297628031956}" type="pres">
      <dgm:prSet presAssocID="{DFF19A88-0AD9-744D-BA8F-1C6D9D6CF74C}" presName="LevelTwoTextNode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AB7504-B412-7E4D-8A2C-0772E47FBA6A}" type="pres">
      <dgm:prSet presAssocID="{DFF19A88-0AD9-744D-BA8F-1C6D9D6CF74C}" presName="level3hierChild" presStyleCnt="0"/>
      <dgm:spPr/>
      <dgm:t>
        <a:bodyPr/>
        <a:lstStyle/>
        <a:p>
          <a:endParaRPr lang="en-US"/>
        </a:p>
      </dgm:t>
    </dgm:pt>
    <dgm:pt modelId="{046FC0C8-DC95-8146-A04A-0539F44BA029}" type="pres">
      <dgm:prSet presAssocID="{93EA24EF-6E71-EA46-A9C0-566A816DFE70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F50D162D-17E5-BB41-B9D2-60B65597CDE2}" type="pres">
      <dgm:prSet presAssocID="{93EA24EF-6E71-EA46-A9C0-566A816DFE70}" presName="connTx" presStyleLbl="parChTrans1D3" presStyleIdx="4" presStyleCnt="8"/>
      <dgm:spPr/>
      <dgm:t>
        <a:bodyPr/>
        <a:lstStyle/>
        <a:p>
          <a:endParaRPr lang="en-US"/>
        </a:p>
      </dgm:t>
    </dgm:pt>
    <dgm:pt modelId="{F8794E6A-5BA6-AD43-9923-340FAF3A918C}" type="pres">
      <dgm:prSet presAssocID="{AEA2EB32-F633-C84E-AB43-3A5B039C1766}" presName="root2" presStyleCnt="0"/>
      <dgm:spPr/>
      <dgm:t>
        <a:bodyPr/>
        <a:lstStyle/>
        <a:p>
          <a:endParaRPr lang="en-US"/>
        </a:p>
      </dgm:t>
    </dgm:pt>
    <dgm:pt modelId="{96543C68-4C70-C64B-9594-333E559E20F3}" type="pres">
      <dgm:prSet presAssocID="{AEA2EB32-F633-C84E-AB43-3A5B039C1766}" presName="LevelTwoTextNod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03BB82-407F-4246-8E22-701340511AF9}" type="pres">
      <dgm:prSet presAssocID="{AEA2EB32-F633-C84E-AB43-3A5B039C1766}" presName="level3hierChild" presStyleCnt="0"/>
      <dgm:spPr/>
      <dgm:t>
        <a:bodyPr/>
        <a:lstStyle/>
        <a:p>
          <a:endParaRPr lang="en-US"/>
        </a:p>
      </dgm:t>
    </dgm:pt>
    <dgm:pt modelId="{C291F74C-0D89-D64F-AEEA-7AA63F608B40}" type="pres">
      <dgm:prSet presAssocID="{F7A8A8BF-910C-F249-ABBC-56324234D381}" presName="conn2-1" presStyleLbl="parChTrans1D2" presStyleIdx="5" presStyleCnt="8"/>
      <dgm:spPr/>
      <dgm:t>
        <a:bodyPr/>
        <a:lstStyle/>
        <a:p>
          <a:endParaRPr lang="en-US"/>
        </a:p>
      </dgm:t>
    </dgm:pt>
    <dgm:pt modelId="{49F9D58D-D9C9-DE4D-944C-A1F8D2FD3F61}" type="pres">
      <dgm:prSet presAssocID="{F7A8A8BF-910C-F249-ABBC-56324234D381}" presName="connTx" presStyleLbl="parChTrans1D2" presStyleIdx="5" presStyleCnt="8"/>
      <dgm:spPr/>
      <dgm:t>
        <a:bodyPr/>
        <a:lstStyle/>
        <a:p>
          <a:endParaRPr lang="en-US"/>
        </a:p>
      </dgm:t>
    </dgm:pt>
    <dgm:pt modelId="{00D78077-3866-834E-89E9-F7825D245939}" type="pres">
      <dgm:prSet presAssocID="{DF7C51FA-ED55-7643-AD5B-3090116F1A8A}" presName="root2" presStyleCnt="0"/>
      <dgm:spPr/>
      <dgm:t>
        <a:bodyPr/>
        <a:lstStyle/>
        <a:p>
          <a:endParaRPr lang="en-US"/>
        </a:p>
      </dgm:t>
    </dgm:pt>
    <dgm:pt modelId="{AAD11BD0-D640-1C4F-B940-08D82DEDC586}" type="pres">
      <dgm:prSet presAssocID="{DF7C51FA-ED55-7643-AD5B-3090116F1A8A}" presName="LevelTwoTextNode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79740C-9BD9-9F47-B9C4-F6943057050D}" type="pres">
      <dgm:prSet presAssocID="{DF7C51FA-ED55-7643-AD5B-3090116F1A8A}" presName="level3hierChild" presStyleCnt="0"/>
      <dgm:spPr/>
      <dgm:t>
        <a:bodyPr/>
        <a:lstStyle/>
        <a:p>
          <a:endParaRPr lang="en-US"/>
        </a:p>
      </dgm:t>
    </dgm:pt>
    <dgm:pt modelId="{2AB40569-D47E-4E47-99AB-16F137CBE944}" type="pres">
      <dgm:prSet presAssocID="{B08EEF96-F935-D24B-AE0A-8DE628C60A75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AC766A95-3D4B-4846-B832-140960D6436E}" type="pres">
      <dgm:prSet presAssocID="{B08EEF96-F935-D24B-AE0A-8DE628C60A75}" presName="connTx" presStyleLbl="parChTrans1D3" presStyleIdx="5" presStyleCnt="8"/>
      <dgm:spPr/>
      <dgm:t>
        <a:bodyPr/>
        <a:lstStyle/>
        <a:p>
          <a:endParaRPr lang="en-US"/>
        </a:p>
      </dgm:t>
    </dgm:pt>
    <dgm:pt modelId="{5483E0F6-886D-D449-BCF0-75040806BD3A}" type="pres">
      <dgm:prSet presAssocID="{B0B574F9-8F5B-324C-BB0B-569C7AFC63F3}" presName="root2" presStyleCnt="0"/>
      <dgm:spPr/>
      <dgm:t>
        <a:bodyPr/>
        <a:lstStyle/>
        <a:p>
          <a:endParaRPr lang="en-US"/>
        </a:p>
      </dgm:t>
    </dgm:pt>
    <dgm:pt modelId="{B12E964E-E948-DF4D-9A74-C3DCCB11B550}" type="pres">
      <dgm:prSet presAssocID="{B0B574F9-8F5B-324C-BB0B-569C7AFC63F3}" presName="LevelTwoTextNod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2638AD-8B78-9345-9886-55EDC50DB26D}" type="pres">
      <dgm:prSet presAssocID="{B0B574F9-8F5B-324C-BB0B-569C7AFC63F3}" presName="level3hierChild" presStyleCnt="0"/>
      <dgm:spPr/>
      <dgm:t>
        <a:bodyPr/>
        <a:lstStyle/>
        <a:p>
          <a:endParaRPr lang="en-US"/>
        </a:p>
      </dgm:t>
    </dgm:pt>
    <dgm:pt modelId="{315DEC8D-4E1F-374E-8CC3-B5BD352C261F}" type="pres">
      <dgm:prSet presAssocID="{36177B37-F579-4849-9E98-BC1ABD577775}" presName="conn2-1" presStyleLbl="parChTrans1D2" presStyleIdx="6" presStyleCnt="8"/>
      <dgm:spPr/>
      <dgm:t>
        <a:bodyPr/>
        <a:lstStyle/>
        <a:p>
          <a:endParaRPr lang="en-US"/>
        </a:p>
      </dgm:t>
    </dgm:pt>
    <dgm:pt modelId="{954A066B-B59A-7A4B-B831-06B55E8BC664}" type="pres">
      <dgm:prSet presAssocID="{36177B37-F579-4849-9E98-BC1ABD577775}" presName="connTx" presStyleLbl="parChTrans1D2" presStyleIdx="6" presStyleCnt="8"/>
      <dgm:spPr/>
      <dgm:t>
        <a:bodyPr/>
        <a:lstStyle/>
        <a:p>
          <a:endParaRPr lang="en-US"/>
        </a:p>
      </dgm:t>
    </dgm:pt>
    <dgm:pt modelId="{F00CDF9B-6A54-0445-BE2B-712278D140D0}" type="pres">
      <dgm:prSet presAssocID="{9E5991E6-9FB3-A349-8B18-25D22ABE2ADD}" presName="root2" presStyleCnt="0"/>
      <dgm:spPr/>
      <dgm:t>
        <a:bodyPr/>
        <a:lstStyle/>
        <a:p>
          <a:endParaRPr lang="en-US"/>
        </a:p>
      </dgm:t>
    </dgm:pt>
    <dgm:pt modelId="{B7B18CDF-F689-734E-B2A7-E0F3209BF1C1}" type="pres">
      <dgm:prSet presAssocID="{9E5991E6-9FB3-A349-8B18-25D22ABE2ADD}" presName="LevelTwoTextNode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61B155-A041-DF4F-9ABD-D917EAF93974}" type="pres">
      <dgm:prSet presAssocID="{9E5991E6-9FB3-A349-8B18-25D22ABE2ADD}" presName="level3hierChild" presStyleCnt="0"/>
      <dgm:spPr/>
      <dgm:t>
        <a:bodyPr/>
        <a:lstStyle/>
        <a:p>
          <a:endParaRPr lang="en-US"/>
        </a:p>
      </dgm:t>
    </dgm:pt>
    <dgm:pt modelId="{83131099-E407-A04D-929F-465976416652}" type="pres">
      <dgm:prSet presAssocID="{337DACAA-3BD0-9E43-89F7-14558D42FA54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1975E41A-7458-7A4F-A8D0-97475B929BBC}" type="pres">
      <dgm:prSet presAssocID="{337DACAA-3BD0-9E43-89F7-14558D42FA54}" presName="connTx" presStyleLbl="parChTrans1D3" presStyleIdx="6" presStyleCnt="8"/>
      <dgm:spPr/>
      <dgm:t>
        <a:bodyPr/>
        <a:lstStyle/>
        <a:p>
          <a:endParaRPr lang="en-US"/>
        </a:p>
      </dgm:t>
    </dgm:pt>
    <dgm:pt modelId="{EE8E965A-2CF3-7341-AC52-D9C843A54F6F}" type="pres">
      <dgm:prSet presAssocID="{14198467-611E-4446-8B46-B9A83A14581A}" presName="root2" presStyleCnt="0"/>
      <dgm:spPr/>
      <dgm:t>
        <a:bodyPr/>
        <a:lstStyle/>
        <a:p>
          <a:endParaRPr lang="en-US"/>
        </a:p>
      </dgm:t>
    </dgm:pt>
    <dgm:pt modelId="{29C21966-EF7A-3642-87E4-5362FFD2ED93}" type="pres">
      <dgm:prSet presAssocID="{14198467-611E-4446-8B46-B9A83A14581A}" presName="LevelTwoTextNod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97545C-279B-5C4C-BD96-399E089F71D3}" type="pres">
      <dgm:prSet presAssocID="{14198467-611E-4446-8B46-B9A83A14581A}" presName="level3hierChild" presStyleCnt="0"/>
      <dgm:spPr/>
      <dgm:t>
        <a:bodyPr/>
        <a:lstStyle/>
        <a:p>
          <a:endParaRPr lang="en-US"/>
        </a:p>
      </dgm:t>
    </dgm:pt>
    <dgm:pt modelId="{7138BF20-13A4-B449-B101-EABD4221F64F}" type="pres">
      <dgm:prSet presAssocID="{8C384F34-273B-3B4D-B6E1-72824B3B9C28}" presName="conn2-1" presStyleLbl="parChTrans1D2" presStyleIdx="7" presStyleCnt="8"/>
      <dgm:spPr/>
      <dgm:t>
        <a:bodyPr/>
        <a:lstStyle/>
        <a:p>
          <a:endParaRPr lang="en-US"/>
        </a:p>
      </dgm:t>
    </dgm:pt>
    <dgm:pt modelId="{192ED42F-ED87-CE42-BB33-C7388CEBE97A}" type="pres">
      <dgm:prSet presAssocID="{8C384F34-273B-3B4D-B6E1-72824B3B9C28}" presName="connTx" presStyleLbl="parChTrans1D2" presStyleIdx="7" presStyleCnt="8"/>
      <dgm:spPr/>
      <dgm:t>
        <a:bodyPr/>
        <a:lstStyle/>
        <a:p>
          <a:endParaRPr lang="en-US"/>
        </a:p>
      </dgm:t>
    </dgm:pt>
    <dgm:pt modelId="{F5B33F34-76EA-A648-9BC2-004EAE272459}" type="pres">
      <dgm:prSet presAssocID="{55C1BC4E-C5AC-3044-8FFE-30F3ACE3F5B3}" presName="root2" presStyleCnt="0"/>
      <dgm:spPr/>
      <dgm:t>
        <a:bodyPr/>
        <a:lstStyle/>
        <a:p>
          <a:endParaRPr lang="en-US"/>
        </a:p>
      </dgm:t>
    </dgm:pt>
    <dgm:pt modelId="{B687B9D9-ECF6-A746-9EDF-30B4D807FA85}" type="pres">
      <dgm:prSet presAssocID="{55C1BC4E-C5AC-3044-8FFE-30F3ACE3F5B3}" presName="LevelTwoTextNode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A577D7-C1FC-5247-8974-04F9D70AA97C}" type="pres">
      <dgm:prSet presAssocID="{55C1BC4E-C5AC-3044-8FFE-30F3ACE3F5B3}" presName="level3hierChild" presStyleCnt="0"/>
      <dgm:spPr/>
      <dgm:t>
        <a:bodyPr/>
        <a:lstStyle/>
        <a:p>
          <a:endParaRPr lang="en-US"/>
        </a:p>
      </dgm:t>
    </dgm:pt>
    <dgm:pt modelId="{3CB05615-D0F6-BB4E-BF51-077F9C773074}" type="pres">
      <dgm:prSet presAssocID="{6B72F441-921C-C040-922C-38EE68D72E0E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AB20687E-CF85-174E-A724-3A876A23034B}" type="pres">
      <dgm:prSet presAssocID="{6B72F441-921C-C040-922C-38EE68D72E0E}" presName="connTx" presStyleLbl="parChTrans1D3" presStyleIdx="7" presStyleCnt="8"/>
      <dgm:spPr/>
      <dgm:t>
        <a:bodyPr/>
        <a:lstStyle/>
        <a:p>
          <a:endParaRPr lang="en-US"/>
        </a:p>
      </dgm:t>
    </dgm:pt>
    <dgm:pt modelId="{20C1B8A7-9D34-FA45-A91A-3AC5FC6141E4}" type="pres">
      <dgm:prSet presAssocID="{D0DB6D97-0FAA-E847-9999-9784C53F1CA9}" presName="root2" presStyleCnt="0"/>
      <dgm:spPr/>
      <dgm:t>
        <a:bodyPr/>
        <a:lstStyle/>
        <a:p>
          <a:endParaRPr lang="en-US"/>
        </a:p>
      </dgm:t>
    </dgm:pt>
    <dgm:pt modelId="{F65F7FA4-98AA-1447-9BE0-659C7C87D8EF}" type="pres">
      <dgm:prSet presAssocID="{D0DB6D97-0FAA-E847-9999-9784C53F1CA9}" presName="LevelTwoTextNod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FE0B84-73E7-5943-BD63-C394D671A813}" type="pres">
      <dgm:prSet presAssocID="{D0DB6D97-0FAA-E847-9999-9784C53F1CA9}" presName="level3hierChild" presStyleCnt="0"/>
      <dgm:spPr/>
      <dgm:t>
        <a:bodyPr/>
        <a:lstStyle/>
        <a:p>
          <a:endParaRPr lang="en-US"/>
        </a:p>
      </dgm:t>
    </dgm:pt>
  </dgm:ptLst>
  <dgm:cxnLst>
    <dgm:cxn modelId="{E730925F-9C55-DF43-AE07-DCBE38E71A1F}" type="presOf" srcId="{3DD0D2FC-D4E4-444D-AFDC-833E6542FD07}" destId="{9CC264AD-4BEC-ED49-9B43-4C6D40440324}" srcOrd="0" destOrd="0" presId="urn:microsoft.com/office/officeart/2005/8/layout/hierarchy2"/>
    <dgm:cxn modelId="{5EB2A9DB-5430-164A-93C9-EE1210BDCCBF}" srcId="{9146BAC5-B97B-1A49-96FA-E0C5EE08AB16}" destId="{324D7E29-C8A2-7541-979D-7EA9BD71013E}" srcOrd="0" destOrd="0" parTransId="{625A93A5-4B35-524D-A1F6-6C33AB73ED7D}" sibTransId="{ACA677B9-0057-2D4F-80AC-397C4423C831}"/>
    <dgm:cxn modelId="{33348DD4-6687-E349-9B4C-A79EB12C6290}" type="presOf" srcId="{2DF843F2-FD10-0447-8E52-6847691175B7}" destId="{D3ADA42A-0D96-F54F-A867-B432B63C3F7F}" srcOrd="1" destOrd="0" presId="urn:microsoft.com/office/officeart/2005/8/layout/hierarchy2"/>
    <dgm:cxn modelId="{E746B925-793A-E046-B012-52F68D9FBD5F}" srcId="{8CAA1B75-D897-004B-9046-015DD0434BC9}" destId="{DF7C51FA-ED55-7643-AD5B-3090116F1A8A}" srcOrd="5" destOrd="0" parTransId="{F7A8A8BF-910C-F249-ABBC-56324234D381}" sibTransId="{71E1DBDB-BB52-7447-99B8-1EC203D8A4AB}"/>
    <dgm:cxn modelId="{0A9E6C94-69D9-DA4E-9AAF-FA0D3272C07D}" type="presOf" srcId="{6B72F441-921C-C040-922C-38EE68D72E0E}" destId="{AB20687E-CF85-174E-A724-3A876A23034B}" srcOrd="1" destOrd="0" presId="urn:microsoft.com/office/officeart/2005/8/layout/hierarchy2"/>
    <dgm:cxn modelId="{6A301CF0-FA7C-344D-A47A-13B865E7B06C}" type="presOf" srcId="{4A52460E-32FA-954A-B29C-1F1D16856953}" destId="{80F45D81-A9C9-B242-8416-688DF47C08FD}" srcOrd="1" destOrd="0" presId="urn:microsoft.com/office/officeart/2005/8/layout/hierarchy2"/>
    <dgm:cxn modelId="{E1DA6348-BBCF-A241-A521-2B36E485A694}" srcId="{9E5991E6-9FB3-A349-8B18-25D22ABE2ADD}" destId="{14198467-611E-4446-8B46-B9A83A14581A}" srcOrd="0" destOrd="0" parTransId="{337DACAA-3BD0-9E43-89F7-14558D42FA54}" sibTransId="{AF5466C2-67A3-D84B-A200-21D6DE089E86}"/>
    <dgm:cxn modelId="{92E20396-146A-EE4E-AFCA-1ECB8FA10327}" type="presOf" srcId="{AEA2EB32-F633-C84E-AB43-3A5B039C1766}" destId="{96543C68-4C70-C64B-9594-333E559E20F3}" srcOrd="0" destOrd="0" presId="urn:microsoft.com/office/officeart/2005/8/layout/hierarchy2"/>
    <dgm:cxn modelId="{B2FB6631-2885-6D4E-8F13-A630C425872D}" type="presOf" srcId="{C1DA8636-25B6-4B40-9B1C-4C278BA02EEA}" destId="{07C6DFDE-9C9C-3049-9717-7114A980A487}" srcOrd="0" destOrd="0" presId="urn:microsoft.com/office/officeart/2005/8/layout/hierarchy2"/>
    <dgm:cxn modelId="{4DBD301C-CDAC-034D-BF9B-9A741757B40F}" type="presOf" srcId="{5E509040-4FB8-FC4E-BD3F-818E4E968C70}" destId="{DF7B85D9-8EC3-174E-9B4E-39F2AC8544C2}" srcOrd="1" destOrd="0" presId="urn:microsoft.com/office/officeart/2005/8/layout/hierarchy2"/>
    <dgm:cxn modelId="{78167FFE-90E8-4A4D-ACE1-3FD4C4E7BB73}" type="presOf" srcId="{D0DB6D97-0FAA-E847-9999-9784C53F1CA9}" destId="{F65F7FA4-98AA-1447-9BE0-659C7C87D8EF}" srcOrd="0" destOrd="0" presId="urn:microsoft.com/office/officeart/2005/8/layout/hierarchy2"/>
    <dgm:cxn modelId="{61D7AC81-94A8-2E44-B9A7-A85C2E8E34D9}" type="presOf" srcId="{45132001-4CB4-584C-B90F-ECB300D10E78}" destId="{C50A7799-833A-7741-9549-11E993691E76}" srcOrd="1" destOrd="0" presId="urn:microsoft.com/office/officeart/2005/8/layout/hierarchy2"/>
    <dgm:cxn modelId="{B4D1EF8C-5964-8645-A21D-D023F8611CA5}" type="presOf" srcId="{8CAA1B75-D897-004B-9046-015DD0434BC9}" destId="{6C3EFA60-743C-2643-B5C8-9E50B001E672}" srcOrd="0" destOrd="0" presId="urn:microsoft.com/office/officeart/2005/8/layout/hierarchy2"/>
    <dgm:cxn modelId="{679FE1DA-C068-8449-A514-ED62E87813F9}" type="presOf" srcId="{45E0D26C-0050-5C4B-AEDF-E9C436A9B99F}" destId="{49B6D411-28D7-944B-936A-5DC420653346}" srcOrd="1" destOrd="0" presId="urn:microsoft.com/office/officeart/2005/8/layout/hierarchy2"/>
    <dgm:cxn modelId="{F8FE5C03-0754-4740-A68D-0A7A0A8EF057}" type="presOf" srcId="{45E0D26C-0050-5C4B-AEDF-E9C436A9B99F}" destId="{E9FA005F-98FA-CF45-9DE6-186B6BAFC235}" srcOrd="0" destOrd="0" presId="urn:microsoft.com/office/officeart/2005/8/layout/hierarchy2"/>
    <dgm:cxn modelId="{947002EC-D306-9C41-9415-E834CA0D3B33}" type="presOf" srcId="{C5C87D9B-2571-544C-B692-2F7230455D8A}" destId="{DF00039F-6038-9C45-9E6F-111EA4AC19F1}" srcOrd="1" destOrd="0" presId="urn:microsoft.com/office/officeart/2005/8/layout/hierarchy2"/>
    <dgm:cxn modelId="{D9C187A0-B679-FA40-9434-982EE4B087A5}" type="presOf" srcId="{337DACAA-3BD0-9E43-89F7-14558D42FA54}" destId="{83131099-E407-A04D-929F-465976416652}" srcOrd="0" destOrd="0" presId="urn:microsoft.com/office/officeart/2005/8/layout/hierarchy2"/>
    <dgm:cxn modelId="{9A87DD62-049D-0944-9327-0AC5065B0C68}" type="presOf" srcId="{B0B574F9-8F5B-324C-BB0B-569C7AFC63F3}" destId="{B12E964E-E948-DF4D-9A74-C3DCCB11B550}" srcOrd="0" destOrd="0" presId="urn:microsoft.com/office/officeart/2005/8/layout/hierarchy2"/>
    <dgm:cxn modelId="{C592D3FE-A5F0-B148-9C8E-EBC327EF24B5}" type="presOf" srcId="{337DACAA-3BD0-9E43-89F7-14558D42FA54}" destId="{1975E41A-7458-7A4F-A8D0-97475B929BBC}" srcOrd="1" destOrd="0" presId="urn:microsoft.com/office/officeart/2005/8/layout/hierarchy2"/>
    <dgm:cxn modelId="{DD669761-1117-1048-9B50-20527B3B3667}" type="presOf" srcId="{625A93A5-4B35-524D-A1F6-6C33AB73ED7D}" destId="{6942C6B7-D51E-B64B-BA2D-3BCA89F9FA92}" srcOrd="0" destOrd="0" presId="urn:microsoft.com/office/officeart/2005/8/layout/hierarchy2"/>
    <dgm:cxn modelId="{E77FC4A9-66AE-2949-8507-734904A4E632}" srcId="{8CAA1B75-D897-004B-9046-015DD0434BC9}" destId="{10AC684E-7836-1C49-BD5D-A02FBE7ACB6B}" srcOrd="2" destOrd="0" parTransId="{45E0D26C-0050-5C4B-AEDF-E9C436A9B99F}" sibTransId="{F13688E2-7664-C841-9CC8-9874556B7D8A}"/>
    <dgm:cxn modelId="{8D5B12E9-C680-584B-9129-FD6A81166331}" type="presOf" srcId="{14198467-611E-4446-8B46-B9A83A14581A}" destId="{29C21966-EF7A-3642-87E4-5362FFD2ED93}" srcOrd="0" destOrd="0" presId="urn:microsoft.com/office/officeart/2005/8/layout/hierarchy2"/>
    <dgm:cxn modelId="{820F0297-7835-C74E-B034-91046B5B298B}" type="presOf" srcId="{57F1C3F3-2649-6B4D-8AC2-F49005798450}" destId="{785414B3-C107-544E-BFBF-D42FA2F84146}" srcOrd="0" destOrd="0" presId="urn:microsoft.com/office/officeart/2005/8/layout/hierarchy2"/>
    <dgm:cxn modelId="{A205C762-5375-0C4E-9DAB-E9DCD442D57E}" srcId="{8CAA1B75-D897-004B-9046-015DD0434BC9}" destId="{DFF19A88-0AD9-744D-BA8F-1C6D9D6CF74C}" srcOrd="4" destOrd="0" parTransId="{5E509040-4FB8-FC4E-BD3F-818E4E968C70}" sibTransId="{55C68031-D87D-3944-983B-D3D541B73F62}"/>
    <dgm:cxn modelId="{1BC6DAF6-985D-E344-B4E3-C1B457649404}" srcId="{3DD0D2FC-D4E4-444D-AFDC-833E6542FD07}" destId="{B17A5015-8B5E-EE40-B85F-91F7CD1F5A61}" srcOrd="0" destOrd="0" parTransId="{45132001-4CB4-584C-B90F-ECB300D10E78}" sibTransId="{238717D8-9A88-8845-A1DE-695BEB186AAC}"/>
    <dgm:cxn modelId="{3B2104AA-81F0-4145-A675-696433CEBE76}" type="presOf" srcId="{C5C87D9B-2571-544C-B692-2F7230455D8A}" destId="{42A2F579-4A38-8748-AB95-7E311F69AC43}" srcOrd="0" destOrd="0" presId="urn:microsoft.com/office/officeart/2005/8/layout/hierarchy2"/>
    <dgm:cxn modelId="{D674C362-3079-6142-8944-239365437A21}" type="presOf" srcId="{F7A8A8BF-910C-F249-ABBC-56324234D381}" destId="{C291F74C-0D89-D64F-AEEA-7AA63F608B40}" srcOrd="0" destOrd="0" presId="urn:microsoft.com/office/officeart/2005/8/layout/hierarchy2"/>
    <dgm:cxn modelId="{FFDCD4DC-2E23-1140-90C9-41091C561B42}" type="presOf" srcId="{DFF19A88-0AD9-744D-BA8F-1C6D9D6CF74C}" destId="{6480DC92-0B51-3A4A-8544-297628031956}" srcOrd="0" destOrd="0" presId="urn:microsoft.com/office/officeart/2005/8/layout/hierarchy2"/>
    <dgm:cxn modelId="{A2709CB3-537E-CD45-A380-6F533A185ECF}" type="presOf" srcId="{5E509040-4FB8-FC4E-BD3F-818E4E968C70}" destId="{6A36D4E7-7823-C348-9156-F60AC186ACBA}" srcOrd="0" destOrd="0" presId="urn:microsoft.com/office/officeart/2005/8/layout/hierarchy2"/>
    <dgm:cxn modelId="{AED5D09D-B658-2844-A50B-161BA939AFAD}" srcId="{55C1BC4E-C5AC-3044-8FFE-30F3ACE3F5B3}" destId="{D0DB6D97-0FAA-E847-9999-9784C53F1CA9}" srcOrd="0" destOrd="0" parTransId="{6B72F441-921C-C040-922C-38EE68D72E0E}" sibTransId="{1EAF6132-28D3-9241-9F67-77464E44CBEC}"/>
    <dgm:cxn modelId="{20716235-22A8-1244-9DD0-9BCF96E3061D}" type="presOf" srcId="{871E3065-DC10-D34A-8463-8A351E468FF0}" destId="{9BC7033D-90F5-D547-B526-7616D8112405}" srcOrd="0" destOrd="0" presId="urn:microsoft.com/office/officeart/2005/8/layout/hierarchy2"/>
    <dgm:cxn modelId="{7A82B946-FD3F-8D43-895F-4DEB36FA9C8F}" type="presOf" srcId="{93EA24EF-6E71-EA46-A9C0-566A816DFE70}" destId="{F50D162D-17E5-BB41-B9D2-60B65597CDE2}" srcOrd="1" destOrd="0" presId="urn:microsoft.com/office/officeart/2005/8/layout/hierarchy2"/>
    <dgm:cxn modelId="{0210F2BA-3F4B-914A-8FCD-1050BD86C332}" type="presOf" srcId="{45132001-4CB4-584C-B90F-ECB300D10E78}" destId="{465F730C-8AEA-1E41-A1EC-7B4C00E1C517}" srcOrd="0" destOrd="0" presId="urn:microsoft.com/office/officeart/2005/8/layout/hierarchy2"/>
    <dgm:cxn modelId="{67AB3F1C-BD03-B14A-A8BE-5AA28968518C}" srcId="{8CAA1B75-D897-004B-9046-015DD0434BC9}" destId="{9E5991E6-9FB3-A349-8B18-25D22ABE2ADD}" srcOrd="6" destOrd="0" parTransId="{36177B37-F579-4849-9E98-BC1ABD577775}" sibTransId="{5771491E-9AC0-8843-9F7F-DE97DA615B4B}"/>
    <dgm:cxn modelId="{4D405C5D-4C2C-684A-962A-0F9B25FC5EA9}" type="presOf" srcId="{55C1BC4E-C5AC-3044-8FFE-30F3ACE3F5B3}" destId="{B687B9D9-ECF6-A746-9EDF-30B4D807FA85}" srcOrd="0" destOrd="0" presId="urn:microsoft.com/office/officeart/2005/8/layout/hierarchy2"/>
    <dgm:cxn modelId="{F5EE9F0D-C7D1-EC49-B626-B68ACD395EB0}" srcId="{8CAA1B75-D897-004B-9046-015DD0434BC9}" destId="{9146BAC5-B97B-1A49-96FA-E0C5EE08AB16}" srcOrd="1" destOrd="0" parTransId="{C5C87D9B-2571-544C-B692-2F7230455D8A}" sibTransId="{CC8F77A7-C484-D34D-A212-96C9D0AF7588}"/>
    <dgm:cxn modelId="{ABCFDD32-9290-264D-BAE3-966A2B4E363D}" srcId="{0BC66C75-4D05-1745-9BD6-AACF439BE3FC}" destId="{8CAA1B75-D897-004B-9046-015DD0434BC9}" srcOrd="0" destOrd="0" parTransId="{908B66B2-256C-074B-ABA8-E505442C2BE5}" sibTransId="{1FCF2CD0-AF88-AB4E-8486-D43BE3B4EEB4}"/>
    <dgm:cxn modelId="{693ED7B7-82BD-7542-A0DE-C55CCFD0001C}" type="presOf" srcId="{B08EEF96-F935-D24B-AE0A-8DE628C60A75}" destId="{2AB40569-D47E-4E47-99AB-16F137CBE944}" srcOrd="0" destOrd="0" presId="urn:microsoft.com/office/officeart/2005/8/layout/hierarchy2"/>
    <dgm:cxn modelId="{A62898DF-7DFB-6B40-A046-6B17FD0AA989}" srcId="{DFF19A88-0AD9-744D-BA8F-1C6D9D6CF74C}" destId="{AEA2EB32-F633-C84E-AB43-3A5B039C1766}" srcOrd="0" destOrd="0" parTransId="{93EA24EF-6E71-EA46-A9C0-566A816DFE70}" sibTransId="{06D5BF49-5B28-E344-A964-010BDD4210B5}"/>
    <dgm:cxn modelId="{8141AC6A-C3A7-4344-A18A-EC2CA6E28933}" type="presOf" srcId="{36E960E1-3C0F-9D47-9D6D-81EAAE6CB1EA}" destId="{41A2C2E4-5C95-1C40-9DC7-ABD8BC5F29F7}" srcOrd="0" destOrd="0" presId="urn:microsoft.com/office/officeart/2005/8/layout/hierarchy2"/>
    <dgm:cxn modelId="{E67FF729-5BAD-2643-A495-64CD8DF3582E}" type="presOf" srcId="{324D7E29-C8A2-7541-979D-7EA9BD71013E}" destId="{9A236200-0D36-D44F-B716-0C069B1AFD44}" srcOrd="0" destOrd="0" presId="urn:microsoft.com/office/officeart/2005/8/layout/hierarchy2"/>
    <dgm:cxn modelId="{E090F86C-33F7-104B-8E00-A88C77658549}" type="presOf" srcId="{0BC66C75-4D05-1745-9BD6-AACF439BE3FC}" destId="{AFA81DAC-DFEB-6942-B5A4-9E29F87C06B3}" srcOrd="0" destOrd="0" presId="urn:microsoft.com/office/officeart/2005/8/layout/hierarchy2"/>
    <dgm:cxn modelId="{06C0806B-3994-664C-A301-82E2E7ACC5D7}" type="presOf" srcId="{625A93A5-4B35-524D-A1F6-6C33AB73ED7D}" destId="{0C9A24A0-E849-1D41-861C-49619757468E}" srcOrd="1" destOrd="0" presId="urn:microsoft.com/office/officeart/2005/8/layout/hierarchy2"/>
    <dgm:cxn modelId="{A80B7966-D5A0-E44C-B147-22BAAF1F024B}" type="presOf" srcId="{B08EEF96-F935-D24B-AE0A-8DE628C60A75}" destId="{AC766A95-3D4B-4846-B832-140960D6436E}" srcOrd="1" destOrd="0" presId="urn:microsoft.com/office/officeart/2005/8/layout/hierarchy2"/>
    <dgm:cxn modelId="{490A4DD4-7BCE-C740-A3B6-D7849B4B9586}" srcId="{8CAA1B75-D897-004B-9046-015DD0434BC9}" destId="{3DD0D2FC-D4E4-444D-AFDC-833E6542FD07}" srcOrd="3" destOrd="0" parTransId="{4A52460E-32FA-954A-B29C-1F1D16856953}" sibTransId="{906ECD88-F39D-2148-A640-7D41192FEF8A}"/>
    <dgm:cxn modelId="{5444B04D-4707-B945-B7E7-A59B770B84AD}" type="presOf" srcId="{8C384F34-273B-3B4D-B6E1-72824B3B9C28}" destId="{7138BF20-13A4-B449-B101-EABD4221F64F}" srcOrd="0" destOrd="0" presId="urn:microsoft.com/office/officeart/2005/8/layout/hierarchy2"/>
    <dgm:cxn modelId="{8B31EE1A-2EED-8F4E-8E8C-42DD661E6177}" type="presOf" srcId="{DF7C51FA-ED55-7643-AD5B-3090116F1A8A}" destId="{AAD11BD0-D640-1C4F-B940-08D82DEDC586}" srcOrd="0" destOrd="0" presId="urn:microsoft.com/office/officeart/2005/8/layout/hierarchy2"/>
    <dgm:cxn modelId="{BF105DAA-02C3-244C-A9F7-9D4A47D8674D}" type="presOf" srcId="{F7A8A8BF-910C-F249-ABBC-56324234D381}" destId="{49F9D58D-D9C9-DE4D-944C-A1F8D2FD3F61}" srcOrd="1" destOrd="0" presId="urn:microsoft.com/office/officeart/2005/8/layout/hierarchy2"/>
    <dgm:cxn modelId="{5EF11F1B-67C1-6F44-985E-7E2EFC569A16}" srcId="{DF7C51FA-ED55-7643-AD5B-3090116F1A8A}" destId="{B0B574F9-8F5B-324C-BB0B-569C7AFC63F3}" srcOrd="0" destOrd="0" parTransId="{B08EEF96-F935-D24B-AE0A-8DE628C60A75}" sibTransId="{633F7B65-A6F5-C04B-A6BB-5EB3DB2CE084}"/>
    <dgm:cxn modelId="{B476A215-A5EB-8A47-A9E4-2E5819D8BD98}" type="presOf" srcId="{2DF843F2-FD10-0447-8E52-6847691175B7}" destId="{A7BEB393-BA33-534B-8C1A-403301CEF724}" srcOrd="0" destOrd="0" presId="urn:microsoft.com/office/officeart/2005/8/layout/hierarchy2"/>
    <dgm:cxn modelId="{2B9F3625-9AD9-874D-9A0B-718411F96F97}" type="presOf" srcId="{36177B37-F579-4849-9E98-BC1ABD577775}" destId="{315DEC8D-4E1F-374E-8CC3-B5BD352C261F}" srcOrd="0" destOrd="0" presId="urn:microsoft.com/office/officeart/2005/8/layout/hierarchy2"/>
    <dgm:cxn modelId="{2A42888B-0F1D-4243-B4C1-365AFF6BE794}" type="presOf" srcId="{10AC684E-7836-1C49-BD5D-A02FBE7ACB6B}" destId="{F82BFB20-FDA1-A44F-BDB2-2F1B641FC471}" srcOrd="0" destOrd="0" presId="urn:microsoft.com/office/officeart/2005/8/layout/hierarchy2"/>
    <dgm:cxn modelId="{6C6CA705-1580-1B4A-A6F9-D8BFDFBD24D1}" type="presOf" srcId="{9146BAC5-B97B-1A49-96FA-E0C5EE08AB16}" destId="{F17C9BD4-2A56-A34D-BB4D-F1BCC0A44EFF}" srcOrd="0" destOrd="0" presId="urn:microsoft.com/office/officeart/2005/8/layout/hierarchy2"/>
    <dgm:cxn modelId="{107BC58C-5FE7-FF43-BF18-32F6B3AC24B5}" type="presOf" srcId="{36177B37-F579-4849-9E98-BC1ABD577775}" destId="{954A066B-B59A-7A4B-B831-06B55E8BC664}" srcOrd="1" destOrd="0" presId="urn:microsoft.com/office/officeart/2005/8/layout/hierarchy2"/>
    <dgm:cxn modelId="{9DD82EF5-1318-F845-B941-1581D7731EE3}" type="presOf" srcId="{B17A5015-8B5E-EE40-B85F-91F7CD1F5A61}" destId="{D98EE982-C80D-2449-810E-0EB2CF9476CF}" srcOrd="0" destOrd="0" presId="urn:microsoft.com/office/officeart/2005/8/layout/hierarchy2"/>
    <dgm:cxn modelId="{4CD9E2A6-B335-704C-ADAD-2B8C26DC792B}" srcId="{8CAA1B75-D897-004B-9046-015DD0434BC9}" destId="{57F1C3F3-2649-6B4D-8AC2-F49005798450}" srcOrd="0" destOrd="0" parTransId="{2DF843F2-FD10-0447-8E52-6847691175B7}" sibTransId="{3957282A-733D-B748-AC43-721F490E7A81}"/>
    <dgm:cxn modelId="{EE85FBE8-800C-5142-AB1F-D17D73B5E81C}" type="presOf" srcId="{301F89BC-9077-5B45-95DE-FEB6FA2892D3}" destId="{E2B0EE94-EBE4-5A4B-AC51-0BB102413CA6}" srcOrd="1" destOrd="0" presId="urn:microsoft.com/office/officeart/2005/8/layout/hierarchy2"/>
    <dgm:cxn modelId="{F148A91F-AB70-624E-8749-E0B9F4BB306D}" srcId="{10AC684E-7836-1C49-BD5D-A02FBE7ACB6B}" destId="{871E3065-DC10-D34A-8463-8A351E468FF0}" srcOrd="0" destOrd="0" parTransId="{36E960E1-3C0F-9D47-9D6D-81EAAE6CB1EA}" sibTransId="{FBA2DDD9-56F9-E44E-A738-89CF00E00866}"/>
    <dgm:cxn modelId="{C1113A87-FACE-E34D-AC7F-A70F1F2B4EBA}" type="presOf" srcId="{36E960E1-3C0F-9D47-9D6D-81EAAE6CB1EA}" destId="{360B07DB-8F6B-0547-BB15-466A0CC81D60}" srcOrd="1" destOrd="0" presId="urn:microsoft.com/office/officeart/2005/8/layout/hierarchy2"/>
    <dgm:cxn modelId="{055A5BE2-02DF-2744-8E1A-5D73F6993C79}" type="presOf" srcId="{93EA24EF-6E71-EA46-A9C0-566A816DFE70}" destId="{046FC0C8-DC95-8146-A04A-0539F44BA029}" srcOrd="0" destOrd="0" presId="urn:microsoft.com/office/officeart/2005/8/layout/hierarchy2"/>
    <dgm:cxn modelId="{A2C22BAE-C341-2047-B186-095DF391DA8A}" type="presOf" srcId="{8C384F34-273B-3B4D-B6E1-72824B3B9C28}" destId="{192ED42F-ED87-CE42-BB33-C7388CEBE97A}" srcOrd="1" destOrd="0" presId="urn:microsoft.com/office/officeart/2005/8/layout/hierarchy2"/>
    <dgm:cxn modelId="{F298D19B-2C9F-464E-B7C4-04A5DCCEB445}" srcId="{8CAA1B75-D897-004B-9046-015DD0434BC9}" destId="{55C1BC4E-C5AC-3044-8FFE-30F3ACE3F5B3}" srcOrd="7" destOrd="0" parTransId="{8C384F34-273B-3B4D-B6E1-72824B3B9C28}" sibTransId="{D4079194-34D1-764E-BDE0-E1738E473250}"/>
    <dgm:cxn modelId="{C9A874E5-8C1F-4147-9FEA-500E4435A0AB}" type="presOf" srcId="{9E5991E6-9FB3-A349-8B18-25D22ABE2ADD}" destId="{B7B18CDF-F689-734E-B2A7-E0F3209BF1C1}" srcOrd="0" destOrd="0" presId="urn:microsoft.com/office/officeart/2005/8/layout/hierarchy2"/>
    <dgm:cxn modelId="{56C46000-C060-B948-9E91-C1BDFC7EFAD4}" type="presOf" srcId="{6B72F441-921C-C040-922C-38EE68D72E0E}" destId="{3CB05615-D0F6-BB4E-BF51-077F9C773074}" srcOrd="0" destOrd="0" presId="urn:microsoft.com/office/officeart/2005/8/layout/hierarchy2"/>
    <dgm:cxn modelId="{59E5FA31-75CD-BD48-A22D-07F4B89CFDF0}" srcId="{57F1C3F3-2649-6B4D-8AC2-F49005798450}" destId="{C1DA8636-25B6-4B40-9B1C-4C278BA02EEA}" srcOrd="0" destOrd="0" parTransId="{301F89BC-9077-5B45-95DE-FEB6FA2892D3}" sibTransId="{CD7C5621-A71F-AF42-8739-87ABA07A3019}"/>
    <dgm:cxn modelId="{0ADD4D5C-169C-4D4C-9D3F-4D08FAC9FAB7}" type="presOf" srcId="{4A52460E-32FA-954A-B29C-1F1D16856953}" destId="{FD3D45D8-358B-1346-A07E-CB2A109BE9D4}" srcOrd="0" destOrd="0" presId="urn:microsoft.com/office/officeart/2005/8/layout/hierarchy2"/>
    <dgm:cxn modelId="{BED1D034-0E9F-0945-B1DC-795EDC018716}" type="presOf" srcId="{301F89BC-9077-5B45-95DE-FEB6FA2892D3}" destId="{55FD9FF6-8899-FD47-906C-56648F2BF273}" srcOrd="0" destOrd="0" presId="urn:microsoft.com/office/officeart/2005/8/layout/hierarchy2"/>
    <dgm:cxn modelId="{585E1866-75FC-5449-8695-0629BF11DB39}" type="presParOf" srcId="{AFA81DAC-DFEB-6942-B5A4-9E29F87C06B3}" destId="{17DC6AF2-E33E-9944-B10B-D82DB3F34477}" srcOrd="0" destOrd="0" presId="urn:microsoft.com/office/officeart/2005/8/layout/hierarchy2"/>
    <dgm:cxn modelId="{A157100F-D8FF-184A-8B89-A9DBC90AB5BD}" type="presParOf" srcId="{17DC6AF2-E33E-9944-B10B-D82DB3F34477}" destId="{6C3EFA60-743C-2643-B5C8-9E50B001E672}" srcOrd="0" destOrd="0" presId="urn:microsoft.com/office/officeart/2005/8/layout/hierarchy2"/>
    <dgm:cxn modelId="{20EB9E24-E1C2-FD4B-96F5-5F52672B95BA}" type="presParOf" srcId="{17DC6AF2-E33E-9944-B10B-D82DB3F34477}" destId="{81DFA144-A472-1E48-9899-97BA9F117C8E}" srcOrd="1" destOrd="0" presId="urn:microsoft.com/office/officeart/2005/8/layout/hierarchy2"/>
    <dgm:cxn modelId="{A5E51650-3E5C-B14E-B145-1D4FDB740D5E}" type="presParOf" srcId="{81DFA144-A472-1E48-9899-97BA9F117C8E}" destId="{A7BEB393-BA33-534B-8C1A-403301CEF724}" srcOrd="0" destOrd="0" presId="urn:microsoft.com/office/officeart/2005/8/layout/hierarchy2"/>
    <dgm:cxn modelId="{A032CB31-5A48-F94A-9BFC-EC45650C8961}" type="presParOf" srcId="{A7BEB393-BA33-534B-8C1A-403301CEF724}" destId="{D3ADA42A-0D96-F54F-A867-B432B63C3F7F}" srcOrd="0" destOrd="0" presId="urn:microsoft.com/office/officeart/2005/8/layout/hierarchy2"/>
    <dgm:cxn modelId="{F51932A4-1916-A243-B8D1-3993B285DC80}" type="presParOf" srcId="{81DFA144-A472-1E48-9899-97BA9F117C8E}" destId="{B9C3BEFD-4892-4147-8B00-0B6B2FBB1CA5}" srcOrd="1" destOrd="0" presId="urn:microsoft.com/office/officeart/2005/8/layout/hierarchy2"/>
    <dgm:cxn modelId="{7D3859BA-A562-F04E-BDC4-298EEB154454}" type="presParOf" srcId="{B9C3BEFD-4892-4147-8B00-0B6B2FBB1CA5}" destId="{785414B3-C107-544E-BFBF-D42FA2F84146}" srcOrd="0" destOrd="0" presId="urn:microsoft.com/office/officeart/2005/8/layout/hierarchy2"/>
    <dgm:cxn modelId="{1533A923-C0BC-4344-88EE-A61906D357A8}" type="presParOf" srcId="{B9C3BEFD-4892-4147-8B00-0B6B2FBB1CA5}" destId="{E2BD0BE8-8C70-AA4F-BB6B-3658E03533F4}" srcOrd="1" destOrd="0" presId="urn:microsoft.com/office/officeart/2005/8/layout/hierarchy2"/>
    <dgm:cxn modelId="{10CCC5AF-29EA-4342-A0C5-C87CE5E5B552}" type="presParOf" srcId="{E2BD0BE8-8C70-AA4F-BB6B-3658E03533F4}" destId="{55FD9FF6-8899-FD47-906C-56648F2BF273}" srcOrd="0" destOrd="0" presId="urn:microsoft.com/office/officeart/2005/8/layout/hierarchy2"/>
    <dgm:cxn modelId="{C144F782-0FE0-6E46-8AA6-3C53BA4DDAA2}" type="presParOf" srcId="{55FD9FF6-8899-FD47-906C-56648F2BF273}" destId="{E2B0EE94-EBE4-5A4B-AC51-0BB102413CA6}" srcOrd="0" destOrd="0" presId="urn:microsoft.com/office/officeart/2005/8/layout/hierarchy2"/>
    <dgm:cxn modelId="{7F70A67E-B61E-2D4E-B364-E325954F20C6}" type="presParOf" srcId="{E2BD0BE8-8C70-AA4F-BB6B-3658E03533F4}" destId="{4F8BF9C9-9986-3644-B789-28752E69154F}" srcOrd="1" destOrd="0" presId="urn:microsoft.com/office/officeart/2005/8/layout/hierarchy2"/>
    <dgm:cxn modelId="{D67A0FE5-71AF-2D43-B7F7-3B9ED06827BF}" type="presParOf" srcId="{4F8BF9C9-9986-3644-B789-28752E69154F}" destId="{07C6DFDE-9C9C-3049-9717-7114A980A487}" srcOrd="0" destOrd="0" presId="urn:microsoft.com/office/officeart/2005/8/layout/hierarchy2"/>
    <dgm:cxn modelId="{42214B25-FEBF-854C-A4AF-D5AD294CAE3F}" type="presParOf" srcId="{4F8BF9C9-9986-3644-B789-28752E69154F}" destId="{07177A44-1914-1941-9EE1-608AB0048F3C}" srcOrd="1" destOrd="0" presId="urn:microsoft.com/office/officeart/2005/8/layout/hierarchy2"/>
    <dgm:cxn modelId="{AC9C77C8-E19F-EC4C-9026-B40E0DF53026}" type="presParOf" srcId="{81DFA144-A472-1E48-9899-97BA9F117C8E}" destId="{42A2F579-4A38-8748-AB95-7E311F69AC43}" srcOrd="2" destOrd="0" presId="urn:microsoft.com/office/officeart/2005/8/layout/hierarchy2"/>
    <dgm:cxn modelId="{1CD268B3-EBC0-524E-AE3D-C6144465C3EE}" type="presParOf" srcId="{42A2F579-4A38-8748-AB95-7E311F69AC43}" destId="{DF00039F-6038-9C45-9E6F-111EA4AC19F1}" srcOrd="0" destOrd="0" presId="urn:microsoft.com/office/officeart/2005/8/layout/hierarchy2"/>
    <dgm:cxn modelId="{79263C8B-BE4C-7042-8C65-51B78DBA0705}" type="presParOf" srcId="{81DFA144-A472-1E48-9899-97BA9F117C8E}" destId="{F3F00D27-0878-E947-ABAD-31DEC24F1FD9}" srcOrd="3" destOrd="0" presId="urn:microsoft.com/office/officeart/2005/8/layout/hierarchy2"/>
    <dgm:cxn modelId="{CD36CBBB-C323-D74E-8289-53FCE722CCFD}" type="presParOf" srcId="{F3F00D27-0878-E947-ABAD-31DEC24F1FD9}" destId="{F17C9BD4-2A56-A34D-BB4D-F1BCC0A44EFF}" srcOrd="0" destOrd="0" presId="urn:microsoft.com/office/officeart/2005/8/layout/hierarchy2"/>
    <dgm:cxn modelId="{68894BC6-4D0B-094A-BB64-6A609D74F4C7}" type="presParOf" srcId="{F3F00D27-0878-E947-ABAD-31DEC24F1FD9}" destId="{96CB4A31-62FF-6147-BCC1-A77D6ADE5CA1}" srcOrd="1" destOrd="0" presId="urn:microsoft.com/office/officeart/2005/8/layout/hierarchy2"/>
    <dgm:cxn modelId="{C3A1FAD7-A06B-3840-A625-9942B244590B}" type="presParOf" srcId="{96CB4A31-62FF-6147-BCC1-A77D6ADE5CA1}" destId="{6942C6B7-D51E-B64B-BA2D-3BCA89F9FA92}" srcOrd="0" destOrd="0" presId="urn:microsoft.com/office/officeart/2005/8/layout/hierarchy2"/>
    <dgm:cxn modelId="{A9CFAF19-31D3-CA4F-9882-D4976AF112B6}" type="presParOf" srcId="{6942C6B7-D51E-B64B-BA2D-3BCA89F9FA92}" destId="{0C9A24A0-E849-1D41-861C-49619757468E}" srcOrd="0" destOrd="0" presId="urn:microsoft.com/office/officeart/2005/8/layout/hierarchy2"/>
    <dgm:cxn modelId="{2FBB2246-530E-004C-967F-B07F2AB49C36}" type="presParOf" srcId="{96CB4A31-62FF-6147-BCC1-A77D6ADE5CA1}" destId="{BE594AC5-724E-1745-AC25-B7C970ABAF88}" srcOrd="1" destOrd="0" presId="urn:microsoft.com/office/officeart/2005/8/layout/hierarchy2"/>
    <dgm:cxn modelId="{86EF12BB-CA66-2748-91FF-AF7231D8279D}" type="presParOf" srcId="{BE594AC5-724E-1745-AC25-B7C970ABAF88}" destId="{9A236200-0D36-D44F-B716-0C069B1AFD44}" srcOrd="0" destOrd="0" presId="urn:microsoft.com/office/officeart/2005/8/layout/hierarchy2"/>
    <dgm:cxn modelId="{3D81BA7E-E7E3-EA40-B7D3-6EF070D8E51B}" type="presParOf" srcId="{BE594AC5-724E-1745-AC25-B7C970ABAF88}" destId="{4FAC4189-D72F-6843-ADAE-F435AEFFDC75}" srcOrd="1" destOrd="0" presId="urn:microsoft.com/office/officeart/2005/8/layout/hierarchy2"/>
    <dgm:cxn modelId="{2E001418-F5C9-F54A-8D4A-F77B57C9B6F4}" type="presParOf" srcId="{81DFA144-A472-1E48-9899-97BA9F117C8E}" destId="{E9FA005F-98FA-CF45-9DE6-186B6BAFC235}" srcOrd="4" destOrd="0" presId="urn:microsoft.com/office/officeart/2005/8/layout/hierarchy2"/>
    <dgm:cxn modelId="{DC2E65DB-C9DD-3243-811C-EF2CC9149041}" type="presParOf" srcId="{E9FA005F-98FA-CF45-9DE6-186B6BAFC235}" destId="{49B6D411-28D7-944B-936A-5DC420653346}" srcOrd="0" destOrd="0" presId="urn:microsoft.com/office/officeart/2005/8/layout/hierarchy2"/>
    <dgm:cxn modelId="{32005CBB-86D4-8A41-B5B4-88325960E991}" type="presParOf" srcId="{81DFA144-A472-1E48-9899-97BA9F117C8E}" destId="{38BBF010-5E2C-C448-BC7B-D81FA1ECA313}" srcOrd="5" destOrd="0" presId="urn:microsoft.com/office/officeart/2005/8/layout/hierarchy2"/>
    <dgm:cxn modelId="{44D8D76D-38FC-C949-84A6-3B383101F3F1}" type="presParOf" srcId="{38BBF010-5E2C-C448-BC7B-D81FA1ECA313}" destId="{F82BFB20-FDA1-A44F-BDB2-2F1B641FC471}" srcOrd="0" destOrd="0" presId="urn:microsoft.com/office/officeart/2005/8/layout/hierarchy2"/>
    <dgm:cxn modelId="{6CE44A83-DA51-4F4C-B8E0-F2AA73899FC5}" type="presParOf" srcId="{38BBF010-5E2C-C448-BC7B-D81FA1ECA313}" destId="{AE3A4EC9-BFB3-E542-8291-1095E32E76F7}" srcOrd="1" destOrd="0" presId="urn:microsoft.com/office/officeart/2005/8/layout/hierarchy2"/>
    <dgm:cxn modelId="{FF03EE16-73A4-684B-B949-48A89C6CCB52}" type="presParOf" srcId="{AE3A4EC9-BFB3-E542-8291-1095E32E76F7}" destId="{41A2C2E4-5C95-1C40-9DC7-ABD8BC5F29F7}" srcOrd="0" destOrd="0" presId="urn:microsoft.com/office/officeart/2005/8/layout/hierarchy2"/>
    <dgm:cxn modelId="{3FD972A6-84A9-2641-8FC0-494C57C97C2C}" type="presParOf" srcId="{41A2C2E4-5C95-1C40-9DC7-ABD8BC5F29F7}" destId="{360B07DB-8F6B-0547-BB15-466A0CC81D60}" srcOrd="0" destOrd="0" presId="urn:microsoft.com/office/officeart/2005/8/layout/hierarchy2"/>
    <dgm:cxn modelId="{0375EB95-0D63-0746-A1A9-2FB023E9AEBD}" type="presParOf" srcId="{AE3A4EC9-BFB3-E542-8291-1095E32E76F7}" destId="{9C9AC624-7058-B544-86AC-662C13A74EB2}" srcOrd="1" destOrd="0" presId="urn:microsoft.com/office/officeart/2005/8/layout/hierarchy2"/>
    <dgm:cxn modelId="{8718DF32-EB75-F442-88BD-C057C421B32C}" type="presParOf" srcId="{9C9AC624-7058-B544-86AC-662C13A74EB2}" destId="{9BC7033D-90F5-D547-B526-7616D8112405}" srcOrd="0" destOrd="0" presId="urn:microsoft.com/office/officeart/2005/8/layout/hierarchy2"/>
    <dgm:cxn modelId="{A3E04036-7AD2-194F-AD3C-34B024AD542E}" type="presParOf" srcId="{9C9AC624-7058-B544-86AC-662C13A74EB2}" destId="{615125A8-7EF9-3C40-8894-B8E52F5D4348}" srcOrd="1" destOrd="0" presId="urn:microsoft.com/office/officeart/2005/8/layout/hierarchy2"/>
    <dgm:cxn modelId="{B82E90C6-A62A-DA43-9081-8F5B4C23C288}" type="presParOf" srcId="{81DFA144-A472-1E48-9899-97BA9F117C8E}" destId="{FD3D45D8-358B-1346-A07E-CB2A109BE9D4}" srcOrd="6" destOrd="0" presId="urn:microsoft.com/office/officeart/2005/8/layout/hierarchy2"/>
    <dgm:cxn modelId="{257E5A0E-1D62-454E-B0D0-BC3452CCD101}" type="presParOf" srcId="{FD3D45D8-358B-1346-A07E-CB2A109BE9D4}" destId="{80F45D81-A9C9-B242-8416-688DF47C08FD}" srcOrd="0" destOrd="0" presId="urn:microsoft.com/office/officeart/2005/8/layout/hierarchy2"/>
    <dgm:cxn modelId="{4B6BB9EC-F06C-0747-86DE-982D1A6A7ECC}" type="presParOf" srcId="{81DFA144-A472-1E48-9899-97BA9F117C8E}" destId="{51B1A485-70DC-CC4C-946B-983DA081253F}" srcOrd="7" destOrd="0" presId="urn:microsoft.com/office/officeart/2005/8/layout/hierarchy2"/>
    <dgm:cxn modelId="{B50B7CDD-C282-D348-97BF-C2D32F106117}" type="presParOf" srcId="{51B1A485-70DC-CC4C-946B-983DA081253F}" destId="{9CC264AD-4BEC-ED49-9B43-4C6D40440324}" srcOrd="0" destOrd="0" presId="urn:microsoft.com/office/officeart/2005/8/layout/hierarchy2"/>
    <dgm:cxn modelId="{9C1994C0-E65C-C644-81DA-9DE6320FF519}" type="presParOf" srcId="{51B1A485-70DC-CC4C-946B-983DA081253F}" destId="{CEB3F625-D7DD-3E41-A591-1C6B8008D5DD}" srcOrd="1" destOrd="0" presId="urn:microsoft.com/office/officeart/2005/8/layout/hierarchy2"/>
    <dgm:cxn modelId="{D2E2A6F3-04A4-8448-91E8-CBCD84E3247F}" type="presParOf" srcId="{CEB3F625-D7DD-3E41-A591-1C6B8008D5DD}" destId="{465F730C-8AEA-1E41-A1EC-7B4C00E1C517}" srcOrd="0" destOrd="0" presId="urn:microsoft.com/office/officeart/2005/8/layout/hierarchy2"/>
    <dgm:cxn modelId="{71DF8C06-816B-2F42-9B33-B3451D37AAB1}" type="presParOf" srcId="{465F730C-8AEA-1E41-A1EC-7B4C00E1C517}" destId="{C50A7799-833A-7741-9549-11E993691E76}" srcOrd="0" destOrd="0" presId="urn:microsoft.com/office/officeart/2005/8/layout/hierarchy2"/>
    <dgm:cxn modelId="{65C9C738-8EF3-574F-8E4B-0AD4125D1001}" type="presParOf" srcId="{CEB3F625-D7DD-3E41-A591-1C6B8008D5DD}" destId="{ACFB724F-8459-5040-8A13-FDEEC2BA69F8}" srcOrd="1" destOrd="0" presId="urn:microsoft.com/office/officeart/2005/8/layout/hierarchy2"/>
    <dgm:cxn modelId="{2D6AA43B-56C9-E44A-B667-6D3108F6426B}" type="presParOf" srcId="{ACFB724F-8459-5040-8A13-FDEEC2BA69F8}" destId="{D98EE982-C80D-2449-810E-0EB2CF9476CF}" srcOrd="0" destOrd="0" presId="urn:microsoft.com/office/officeart/2005/8/layout/hierarchy2"/>
    <dgm:cxn modelId="{3CA13EDB-D7B3-EE4F-9B00-B47661284D84}" type="presParOf" srcId="{ACFB724F-8459-5040-8A13-FDEEC2BA69F8}" destId="{252F519C-9DB3-074F-9515-E01ED6B55A31}" srcOrd="1" destOrd="0" presId="urn:microsoft.com/office/officeart/2005/8/layout/hierarchy2"/>
    <dgm:cxn modelId="{5BE22939-5B53-CD47-91EA-0FE89DB91DDE}" type="presParOf" srcId="{81DFA144-A472-1E48-9899-97BA9F117C8E}" destId="{6A36D4E7-7823-C348-9156-F60AC186ACBA}" srcOrd="8" destOrd="0" presId="urn:microsoft.com/office/officeart/2005/8/layout/hierarchy2"/>
    <dgm:cxn modelId="{2898B424-7428-1644-872F-B6355CEE62F4}" type="presParOf" srcId="{6A36D4E7-7823-C348-9156-F60AC186ACBA}" destId="{DF7B85D9-8EC3-174E-9B4E-39F2AC8544C2}" srcOrd="0" destOrd="0" presId="urn:microsoft.com/office/officeart/2005/8/layout/hierarchy2"/>
    <dgm:cxn modelId="{AACC47AD-ADE9-1144-9A79-DB93134D3A42}" type="presParOf" srcId="{81DFA144-A472-1E48-9899-97BA9F117C8E}" destId="{96207DEC-C822-1542-A516-60E0334A4774}" srcOrd="9" destOrd="0" presId="urn:microsoft.com/office/officeart/2005/8/layout/hierarchy2"/>
    <dgm:cxn modelId="{2A828802-FDF5-F14F-A16C-9AB3BC3CECD1}" type="presParOf" srcId="{96207DEC-C822-1542-A516-60E0334A4774}" destId="{6480DC92-0B51-3A4A-8544-297628031956}" srcOrd="0" destOrd="0" presId="urn:microsoft.com/office/officeart/2005/8/layout/hierarchy2"/>
    <dgm:cxn modelId="{451B2539-10CC-AD48-9C77-1D8482854A9C}" type="presParOf" srcId="{96207DEC-C822-1542-A516-60E0334A4774}" destId="{EDAB7504-B412-7E4D-8A2C-0772E47FBA6A}" srcOrd="1" destOrd="0" presId="urn:microsoft.com/office/officeart/2005/8/layout/hierarchy2"/>
    <dgm:cxn modelId="{662EDB2E-208B-D34C-B5A8-8CA6BC0C7589}" type="presParOf" srcId="{EDAB7504-B412-7E4D-8A2C-0772E47FBA6A}" destId="{046FC0C8-DC95-8146-A04A-0539F44BA029}" srcOrd="0" destOrd="0" presId="urn:microsoft.com/office/officeart/2005/8/layout/hierarchy2"/>
    <dgm:cxn modelId="{5799599B-8D72-D84B-8EBA-30B4B2FC29E9}" type="presParOf" srcId="{046FC0C8-DC95-8146-A04A-0539F44BA029}" destId="{F50D162D-17E5-BB41-B9D2-60B65597CDE2}" srcOrd="0" destOrd="0" presId="urn:microsoft.com/office/officeart/2005/8/layout/hierarchy2"/>
    <dgm:cxn modelId="{444276BA-9E17-A347-8A12-DD3A05E4EA60}" type="presParOf" srcId="{EDAB7504-B412-7E4D-8A2C-0772E47FBA6A}" destId="{F8794E6A-5BA6-AD43-9923-340FAF3A918C}" srcOrd="1" destOrd="0" presId="urn:microsoft.com/office/officeart/2005/8/layout/hierarchy2"/>
    <dgm:cxn modelId="{F3EC58C4-7352-1148-B393-3C32CACC8409}" type="presParOf" srcId="{F8794E6A-5BA6-AD43-9923-340FAF3A918C}" destId="{96543C68-4C70-C64B-9594-333E559E20F3}" srcOrd="0" destOrd="0" presId="urn:microsoft.com/office/officeart/2005/8/layout/hierarchy2"/>
    <dgm:cxn modelId="{396FE51F-F8B3-584B-BD17-DE3110EE87DB}" type="presParOf" srcId="{F8794E6A-5BA6-AD43-9923-340FAF3A918C}" destId="{A803BB82-407F-4246-8E22-701340511AF9}" srcOrd="1" destOrd="0" presId="urn:microsoft.com/office/officeart/2005/8/layout/hierarchy2"/>
    <dgm:cxn modelId="{688F2959-4BA7-2242-9B0C-6C0A7A4A3BF7}" type="presParOf" srcId="{81DFA144-A472-1E48-9899-97BA9F117C8E}" destId="{C291F74C-0D89-D64F-AEEA-7AA63F608B40}" srcOrd="10" destOrd="0" presId="urn:microsoft.com/office/officeart/2005/8/layout/hierarchy2"/>
    <dgm:cxn modelId="{C27AB13A-8A5C-A442-A263-6380E866A9E1}" type="presParOf" srcId="{C291F74C-0D89-D64F-AEEA-7AA63F608B40}" destId="{49F9D58D-D9C9-DE4D-944C-A1F8D2FD3F61}" srcOrd="0" destOrd="0" presId="urn:microsoft.com/office/officeart/2005/8/layout/hierarchy2"/>
    <dgm:cxn modelId="{B651D50D-1809-2F40-8BA6-40CC060D38D0}" type="presParOf" srcId="{81DFA144-A472-1E48-9899-97BA9F117C8E}" destId="{00D78077-3866-834E-89E9-F7825D245939}" srcOrd="11" destOrd="0" presId="urn:microsoft.com/office/officeart/2005/8/layout/hierarchy2"/>
    <dgm:cxn modelId="{1D55E7FB-B93D-FD47-9483-7232BBA4C0D7}" type="presParOf" srcId="{00D78077-3866-834E-89E9-F7825D245939}" destId="{AAD11BD0-D640-1C4F-B940-08D82DEDC586}" srcOrd="0" destOrd="0" presId="urn:microsoft.com/office/officeart/2005/8/layout/hierarchy2"/>
    <dgm:cxn modelId="{C3B1542F-0BD5-E547-A784-66A85939DF9C}" type="presParOf" srcId="{00D78077-3866-834E-89E9-F7825D245939}" destId="{4779740C-9BD9-9F47-B9C4-F6943057050D}" srcOrd="1" destOrd="0" presId="urn:microsoft.com/office/officeart/2005/8/layout/hierarchy2"/>
    <dgm:cxn modelId="{FBCE7CD4-C055-6648-8754-C94A254A01C0}" type="presParOf" srcId="{4779740C-9BD9-9F47-B9C4-F6943057050D}" destId="{2AB40569-D47E-4E47-99AB-16F137CBE944}" srcOrd="0" destOrd="0" presId="urn:microsoft.com/office/officeart/2005/8/layout/hierarchy2"/>
    <dgm:cxn modelId="{958A6250-B33F-A94F-A260-9F82B6F74B03}" type="presParOf" srcId="{2AB40569-D47E-4E47-99AB-16F137CBE944}" destId="{AC766A95-3D4B-4846-B832-140960D6436E}" srcOrd="0" destOrd="0" presId="urn:microsoft.com/office/officeart/2005/8/layout/hierarchy2"/>
    <dgm:cxn modelId="{C0DCC36A-E02E-B64A-8C61-280E2666CFD5}" type="presParOf" srcId="{4779740C-9BD9-9F47-B9C4-F6943057050D}" destId="{5483E0F6-886D-D449-BCF0-75040806BD3A}" srcOrd="1" destOrd="0" presId="urn:microsoft.com/office/officeart/2005/8/layout/hierarchy2"/>
    <dgm:cxn modelId="{F36DAD6C-046D-104D-AED2-668A861F778F}" type="presParOf" srcId="{5483E0F6-886D-D449-BCF0-75040806BD3A}" destId="{B12E964E-E948-DF4D-9A74-C3DCCB11B550}" srcOrd="0" destOrd="0" presId="urn:microsoft.com/office/officeart/2005/8/layout/hierarchy2"/>
    <dgm:cxn modelId="{3A1096E5-D368-DA4D-BE3F-DE2EA65191B8}" type="presParOf" srcId="{5483E0F6-886D-D449-BCF0-75040806BD3A}" destId="{752638AD-8B78-9345-9886-55EDC50DB26D}" srcOrd="1" destOrd="0" presId="urn:microsoft.com/office/officeart/2005/8/layout/hierarchy2"/>
    <dgm:cxn modelId="{33239B41-CA35-D04E-8CA2-B09A671A96F0}" type="presParOf" srcId="{81DFA144-A472-1E48-9899-97BA9F117C8E}" destId="{315DEC8D-4E1F-374E-8CC3-B5BD352C261F}" srcOrd="12" destOrd="0" presId="urn:microsoft.com/office/officeart/2005/8/layout/hierarchy2"/>
    <dgm:cxn modelId="{2FCFCA2A-80B7-9C47-A158-7BD171929B3D}" type="presParOf" srcId="{315DEC8D-4E1F-374E-8CC3-B5BD352C261F}" destId="{954A066B-B59A-7A4B-B831-06B55E8BC664}" srcOrd="0" destOrd="0" presId="urn:microsoft.com/office/officeart/2005/8/layout/hierarchy2"/>
    <dgm:cxn modelId="{774D576F-97FC-DA4D-9037-2E9AEC4469E9}" type="presParOf" srcId="{81DFA144-A472-1E48-9899-97BA9F117C8E}" destId="{F00CDF9B-6A54-0445-BE2B-712278D140D0}" srcOrd="13" destOrd="0" presId="urn:microsoft.com/office/officeart/2005/8/layout/hierarchy2"/>
    <dgm:cxn modelId="{BC2F1AAA-270A-7143-813F-32669BAD1DFB}" type="presParOf" srcId="{F00CDF9B-6A54-0445-BE2B-712278D140D0}" destId="{B7B18CDF-F689-734E-B2A7-E0F3209BF1C1}" srcOrd="0" destOrd="0" presId="urn:microsoft.com/office/officeart/2005/8/layout/hierarchy2"/>
    <dgm:cxn modelId="{702C33B9-464D-D447-B3AC-76A20B66E53A}" type="presParOf" srcId="{F00CDF9B-6A54-0445-BE2B-712278D140D0}" destId="{5961B155-A041-DF4F-9ABD-D917EAF93974}" srcOrd="1" destOrd="0" presId="urn:microsoft.com/office/officeart/2005/8/layout/hierarchy2"/>
    <dgm:cxn modelId="{1431CDCD-24B8-8E44-A280-2105B9A3FFFB}" type="presParOf" srcId="{5961B155-A041-DF4F-9ABD-D917EAF93974}" destId="{83131099-E407-A04D-929F-465976416652}" srcOrd="0" destOrd="0" presId="urn:microsoft.com/office/officeart/2005/8/layout/hierarchy2"/>
    <dgm:cxn modelId="{8F928F11-1D86-9341-9116-2358F281994D}" type="presParOf" srcId="{83131099-E407-A04D-929F-465976416652}" destId="{1975E41A-7458-7A4F-A8D0-97475B929BBC}" srcOrd="0" destOrd="0" presId="urn:microsoft.com/office/officeart/2005/8/layout/hierarchy2"/>
    <dgm:cxn modelId="{3BA92F05-B5F0-0F4F-86AB-EDCB46A0ECAF}" type="presParOf" srcId="{5961B155-A041-DF4F-9ABD-D917EAF93974}" destId="{EE8E965A-2CF3-7341-AC52-D9C843A54F6F}" srcOrd="1" destOrd="0" presId="urn:microsoft.com/office/officeart/2005/8/layout/hierarchy2"/>
    <dgm:cxn modelId="{90067849-DC73-E647-8FD1-EC2AA9A33168}" type="presParOf" srcId="{EE8E965A-2CF3-7341-AC52-D9C843A54F6F}" destId="{29C21966-EF7A-3642-87E4-5362FFD2ED93}" srcOrd="0" destOrd="0" presId="urn:microsoft.com/office/officeart/2005/8/layout/hierarchy2"/>
    <dgm:cxn modelId="{A962CD28-4F71-D446-9A8E-1D76E08979BA}" type="presParOf" srcId="{EE8E965A-2CF3-7341-AC52-D9C843A54F6F}" destId="{B297545C-279B-5C4C-BD96-399E089F71D3}" srcOrd="1" destOrd="0" presId="urn:microsoft.com/office/officeart/2005/8/layout/hierarchy2"/>
    <dgm:cxn modelId="{DE55CDA0-F1B6-4B4E-8754-44378BC06ED7}" type="presParOf" srcId="{81DFA144-A472-1E48-9899-97BA9F117C8E}" destId="{7138BF20-13A4-B449-B101-EABD4221F64F}" srcOrd="14" destOrd="0" presId="urn:microsoft.com/office/officeart/2005/8/layout/hierarchy2"/>
    <dgm:cxn modelId="{0A68F058-323D-5940-BF6D-CA1AD0BF6F79}" type="presParOf" srcId="{7138BF20-13A4-B449-B101-EABD4221F64F}" destId="{192ED42F-ED87-CE42-BB33-C7388CEBE97A}" srcOrd="0" destOrd="0" presId="urn:microsoft.com/office/officeart/2005/8/layout/hierarchy2"/>
    <dgm:cxn modelId="{B43B0B59-372F-D749-A7E1-1BC0483E42A3}" type="presParOf" srcId="{81DFA144-A472-1E48-9899-97BA9F117C8E}" destId="{F5B33F34-76EA-A648-9BC2-004EAE272459}" srcOrd="15" destOrd="0" presId="urn:microsoft.com/office/officeart/2005/8/layout/hierarchy2"/>
    <dgm:cxn modelId="{FA590708-BA27-594D-9D9D-EAE684A4EF52}" type="presParOf" srcId="{F5B33F34-76EA-A648-9BC2-004EAE272459}" destId="{B687B9D9-ECF6-A746-9EDF-30B4D807FA85}" srcOrd="0" destOrd="0" presId="urn:microsoft.com/office/officeart/2005/8/layout/hierarchy2"/>
    <dgm:cxn modelId="{EAFC9212-F253-EB42-BE9C-DD5F4708F092}" type="presParOf" srcId="{F5B33F34-76EA-A648-9BC2-004EAE272459}" destId="{3DA577D7-C1FC-5247-8974-04F9D70AA97C}" srcOrd="1" destOrd="0" presId="urn:microsoft.com/office/officeart/2005/8/layout/hierarchy2"/>
    <dgm:cxn modelId="{19ACFBF4-104C-6D48-99AF-659BCF67C5A0}" type="presParOf" srcId="{3DA577D7-C1FC-5247-8974-04F9D70AA97C}" destId="{3CB05615-D0F6-BB4E-BF51-077F9C773074}" srcOrd="0" destOrd="0" presId="urn:microsoft.com/office/officeart/2005/8/layout/hierarchy2"/>
    <dgm:cxn modelId="{689C2B36-52F0-5546-910E-BBF85FD69834}" type="presParOf" srcId="{3CB05615-D0F6-BB4E-BF51-077F9C773074}" destId="{AB20687E-CF85-174E-A724-3A876A23034B}" srcOrd="0" destOrd="0" presId="urn:microsoft.com/office/officeart/2005/8/layout/hierarchy2"/>
    <dgm:cxn modelId="{7EFE9999-BB8F-AF45-B324-DE89327956D4}" type="presParOf" srcId="{3DA577D7-C1FC-5247-8974-04F9D70AA97C}" destId="{20C1B8A7-9D34-FA45-A91A-3AC5FC6141E4}" srcOrd="1" destOrd="0" presId="urn:microsoft.com/office/officeart/2005/8/layout/hierarchy2"/>
    <dgm:cxn modelId="{2FF3568C-7DCE-6A4B-B487-696279D0D84B}" type="presParOf" srcId="{20C1B8A7-9D34-FA45-A91A-3AC5FC6141E4}" destId="{F65F7FA4-98AA-1447-9BE0-659C7C87D8EF}" srcOrd="0" destOrd="0" presId="urn:microsoft.com/office/officeart/2005/8/layout/hierarchy2"/>
    <dgm:cxn modelId="{F9557809-EF3A-0E43-A104-A8D27ECEEE91}" type="presParOf" srcId="{20C1B8A7-9D34-FA45-A91A-3AC5FC6141E4}" destId="{1EFE0B84-73E7-5943-BD63-C394D671A8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B3E102-1C6E-B047-B148-304E49D74DDE}" type="doc">
      <dgm:prSet loTypeId="urn:microsoft.com/office/officeart/2005/8/layout/hList7" loCatId="" qsTypeId="urn:microsoft.com/office/officeart/2005/8/quickstyle/simple4" qsCatId="simple" csTypeId="urn:microsoft.com/office/officeart/2005/8/colors/colorful3" csCatId="colorful" phldr="1"/>
      <dgm:spPr/>
    </dgm:pt>
    <dgm:pt modelId="{27DF72EA-62B8-FA47-B780-4E5550E597A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</a:t>
          </a:r>
          <a:endParaRPr lang="en-US" sz="2000" b="1" dirty="0">
            <a:latin typeface="Tw Cen MT"/>
            <a:cs typeface="Tw Cen MT"/>
          </a:endParaRPr>
        </a:p>
      </dgm:t>
    </dgm:pt>
    <dgm:pt modelId="{258FA699-84E7-0F4F-93A6-71BB1E234D87}" type="parTrans" cxnId="{C9D0F755-434E-884F-A541-1476B3B79669}">
      <dgm:prSet/>
      <dgm:spPr/>
      <dgm:t>
        <a:bodyPr/>
        <a:lstStyle/>
        <a:p>
          <a:endParaRPr lang="en-US"/>
        </a:p>
      </dgm:t>
    </dgm:pt>
    <dgm:pt modelId="{F95B29DA-744B-2744-BA74-C1B953041D89}" type="sibTrans" cxnId="{C9D0F755-434E-884F-A541-1476B3B79669}">
      <dgm:prSet/>
      <dgm:spPr/>
      <dgm:t>
        <a:bodyPr/>
        <a:lstStyle/>
        <a:p>
          <a:endParaRPr lang="en-US"/>
        </a:p>
      </dgm:t>
    </dgm:pt>
    <dgm:pt modelId="{0A073880-5837-DA46-BB52-CDCE9DFF7FA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dirty="0">
            <a:latin typeface="Tw Cen MT"/>
            <a:cs typeface="Tw Cen MT"/>
          </a:endParaRPr>
        </a:p>
      </dgm:t>
    </dgm:pt>
    <dgm:pt modelId="{6D051A75-54ED-474F-A3B6-35849F217E21}" type="parTrans" cxnId="{69241706-42BA-D243-8E34-4C7F9F2939D3}">
      <dgm:prSet/>
      <dgm:spPr/>
      <dgm:t>
        <a:bodyPr/>
        <a:lstStyle/>
        <a:p>
          <a:endParaRPr lang="en-US"/>
        </a:p>
      </dgm:t>
    </dgm:pt>
    <dgm:pt modelId="{0B448A23-801E-FF44-8B20-F8415A2DE291}" type="sibTrans" cxnId="{69241706-42BA-D243-8E34-4C7F9F2939D3}">
      <dgm:prSet/>
      <dgm:spPr/>
      <dgm:t>
        <a:bodyPr/>
        <a:lstStyle/>
        <a:p>
          <a:endParaRPr lang="en-US"/>
        </a:p>
      </dgm:t>
    </dgm:pt>
    <dgm:pt modelId="{F8C555D9-97A8-0E40-BAE9-EC5D44D83B27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dirty="0">
            <a:latin typeface="Tw Cen MT"/>
            <a:cs typeface="Tw Cen MT"/>
          </a:endParaRPr>
        </a:p>
      </dgm:t>
    </dgm:pt>
    <dgm:pt modelId="{CD3C05C3-5B1B-2E49-9402-E61470B22330}" type="parTrans" cxnId="{53970E70-E7B8-C148-8F87-B0335B8B0AAB}">
      <dgm:prSet/>
      <dgm:spPr/>
      <dgm:t>
        <a:bodyPr/>
        <a:lstStyle/>
        <a:p>
          <a:endParaRPr lang="en-US"/>
        </a:p>
      </dgm:t>
    </dgm:pt>
    <dgm:pt modelId="{C9598B04-058E-A846-BF50-9689A23AF347}" type="sibTrans" cxnId="{53970E70-E7B8-C148-8F87-B0335B8B0AAB}">
      <dgm:prSet/>
      <dgm:spPr/>
      <dgm:t>
        <a:bodyPr/>
        <a:lstStyle/>
        <a:p>
          <a:endParaRPr lang="en-US"/>
        </a:p>
      </dgm:t>
    </dgm:pt>
    <dgm:pt modelId="{E029DFD1-5A55-A742-A3B7-EC5C3DC7312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Supportive  Online Content</a:t>
          </a:r>
          <a:endParaRPr lang="en-US" sz="2000" b="1" dirty="0">
            <a:latin typeface="Tw Cen MT"/>
            <a:cs typeface="Tw Cen MT"/>
          </a:endParaRPr>
        </a:p>
      </dgm:t>
    </dgm:pt>
    <dgm:pt modelId="{232F61C5-1029-6A4A-B2C6-F5BD4418B079}" type="parTrans" cxnId="{97842C55-F4BF-5A48-8980-0A1D8DE2C53C}">
      <dgm:prSet/>
      <dgm:spPr/>
      <dgm:t>
        <a:bodyPr/>
        <a:lstStyle/>
        <a:p>
          <a:endParaRPr lang="en-US"/>
        </a:p>
      </dgm:t>
    </dgm:pt>
    <dgm:pt modelId="{4D90C3DB-73B0-FA48-AA1F-DDD8A6C52D71}" type="sibTrans" cxnId="{97842C55-F4BF-5A48-8980-0A1D8DE2C53C}">
      <dgm:prSet/>
      <dgm:spPr/>
      <dgm:t>
        <a:bodyPr/>
        <a:lstStyle/>
        <a:p>
          <a:endParaRPr lang="en-US"/>
        </a:p>
      </dgm:t>
    </dgm:pt>
    <dgm:pt modelId="{F4ED16B1-3A33-874F-A914-87077A1BC46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dirty="0">
            <a:latin typeface="Tw Cen MT"/>
            <a:cs typeface="Tw Cen MT"/>
          </a:endParaRPr>
        </a:p>
      </dgm:t>
    </dgm:pt>
    <dgm:pt modelId="{51A64719-8CC3-1642-BDDA-CAE1ADFF4CDF}" type="parTrans" cxnId="{A75A8940-A709-2F4A-860C-A51D8EE0F7B7}">
      <dgm:prSet/>
      <dgm:spPr/>
      <dgm:t>
        <a:bodyPr/>
        <a:lstStyle/>
        <a:p>
          <a:endParaRPr lang="en-US"/>
        </a:p>
      </dgm:t>
    </dgm:pt>
    <dgm:pt modelId="{7565B0E5-8E52-FD4E-98B1-F48253865084}" type="sibTrans" cxnId="{A75A8940-A709-2F4A-860C-A51D8EE0F7B7}">
      <dgm:prSet/>
      <dgm:spPr/>
      <dgm:t>
        <a:bodyPr/>
        <a:lstStyle/>
        <a:p>
          <a:endParaRPr lang="en-US"/>
        </a:p>
      </dgm:t>
    </dgm:pt>
    <dgm:pt modelId="{5A8B0C35-9965-7A4A-878C-E5AA674D2C55}" type="pres">
      <dgm:prSet presAssocID="{03B3E102-1C6E-B047-B148-304E49D74DDE}" presName="Name0" presStyleCnt="0">
        <dgm:presLayoutVars>
          <dgm:dir/>
          <dgm:resizeHandles val="exact"/>
        </dgm:presLayoutVars>
      </dgm:prSet>
      <dgm:spPr/>
    </dgm:pt>
    <dgm:pt modelId="{F978572F-7449-4D45-9C74-2C3AF669E3A8}" type="pres">
      <dgm:prSet presAssocID="{03B3E102-1C6E-B047-B148-304E49D74DDE}" presName="fgShape" presStyleLbl="fgShp" presStyleIdx="0" presStyleCnt="1"/>
      <dgm:spPr/>
    </dgm:pt>
    <dgm:pt modelId="{5A1FC968-9803-9E4D-9C4F-395619101882}" type="pres">
      <dgm:prSet presAssocID="{03B3E102-1C6E-B047-B148-304E49D74DDE}" presName="linComp" presStyleCnt="0"/>
      <dgm:spPr/>
    </dgm:pt>
    <dgm:pt modelId="{2E0DF557-D75E-734E-96D0-C4BEC4B6AFD2}" type="pres">
      <dgm:prSet presAssocID="{27DF72EA-62B8-FA47-B780-4E5550E597A6}" presName="compNode" presStyleCnt="0"/>
      <dgm:spPr/>
    </dgm:pt>
    <dgm:pt modelId="{16698C05-09EA-D246-A206-48AFECB46B87}" type="pres">
      <dgm:prSet presAssocID="{27DF72EA-62B8-FA47-B780-4E5550E597A6}" presName="bkgdShape" presStyleLbl="node1" presStyleIdx="0" presStyleCnt="5"/>
      <dgm:spPr/>
      <dgm:t>
        <a:bodyPr/>
        <a:lstStyle/>
        <a:p>
          <a:endParaRPr lang="en-US"/>
        </a:p>
      </dgm:t>
    </dgm:pt>
    <dgm:pt modelId="{514AA67C-4C27-1D47-B4B6-585C2497C481}" type="pres">
      <dgm:prSet presAssocID="{27DF72EA-62B8-FA47-B780-4E5550E597A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359CC-B1DC-F042-8869-2D8A30B22F6F}" type="pres">
      <dgm:prSet presAssocID="{27DF72EA-62B8-FA47-B780-4E5550E597A6}" presName="invisiNode" presStyleLbl="node1" presStyleIdx="0" presStyleCnt="5"/>
      <dgm:spPr/>
    </dgm:pt>
    <dgm:pt modelId="{948DDB1C-C9CA-6C46-BE9D-19455343474B}" type="pres">
      <dgm:prSet presAssocID="{27DF72EA-62B8-FA47-B780-4E5550E597A6}" presName="imagNode" presStyleLbl="fgImgPlace1" presStyleIdx="0" presStyleCnt="5"/>
      <dgm:spPr/>
    </dgm:pt>
    <dgm:pt modelId="{E5AC8119-824E-6C43-BEC5-137CF850DAD7}" type="pres">
      <dgm:prSet presAssocID="{F95B29DA-744B-2744-BA74-C1B953041D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E022DF-0059-A54B-BE17-29DE1DDC4830}" type="pres">
      <dgm:prSet presAssocID="{0A073880-5837-DA46-BB52-CDCE9DFF7FA3}" presName="compNode" presStyleCnt="0"/>
      <dgm:spPr/>
    </dgm:pt>
    <dgm:pt modelId="{56E7A8ED-9E59-EA4A-BD5F-F84428BF70C8}" type="pres">
      <dgm:prSet presAssocID="{0A073880-5837-DA46-BB52-CDCE9DFF7FA3}" presName="bkgdShape" presStyleLbl="node1" presStyleIdx="1" presStyleCnt="5"/>
      <dgm:spPr/>
      <dgm:t>
        <a:bodyPr/>
        <a:lstStyle/>
        <a:p>
          <a:endParaRPr lang="en-US"/>
        </a:p>
      </dgm:t>
    </dgm:pt>
    <dgm:pt modelId="{BAC6B387-5D11-FD46-9DAD-922344370E22}" type="pres">
      <dgm:prSet presAssocID="{0A073880-5837-DA46-BB52-CDCE9DFF7FA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22440-A41C-7143-96A2-A8BAA86B4B4E}" type="pres">
      <dgm:prSet presAssocID="{0A073880-5837-DA46-BB52-CDCE9DFF7FA3}" presName="invisiNode" presStyleLbl="node1" presStyleIdx="1" presStyleCnt="5"/>
      <dgm:spPr/>
    </dgm:pt>
    <dgm:pt modelId="{831A7594-1FAD-AC42-8EF9-8EB09330611F}" type="pres">
      <dgm:prSet presAssocID="{0A073880-5837-DA46-BB52-CDCE9DFF7FA3}" presName="imagNode" presStyleLbl="fgImgPlace1" presStyleIdx="1" presStyleCnt="5"/>
      <dgm:spPr/>
    </dgm:pt>
    <dgm:pt modelId="{C809B6EB-7AB6-0244-953E-0769BFFFD34F}" type="pres">
      <dgm:prSet presAssocID="{0B448A23-801E-FF44-8B20-F8415A2DE29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0D0E88-1CCE-354D-B194-4A8820C61346}" type="pres">
      <dgm:prSet presAssocID="{F8C555D9-97A8-0E40-BAE9-EC5D44D83B27}" presName="compNode" presStyleCnt="0"/>
      <dgm:spPr/>
    </dgm:pt>
    <dgm:pt modelId="{9F6CEE22-EA0E-9A40-BCFA-590D47744670}" type="pres">
      <dgm:prSet presAssocID="{F8C555D9-97A8-0E40-BAE9-EC5D44D83B27}" presName="bkgdShape" presStyleLbl="node1" presStyleIdx="2" presStyleCnt="5"/>
      <dgm:spPr/>
      <dgm:t>
        <a:bodyPr/>
        <a:lstStyle/>
        <a:p>
          <a:endParaRPr lang="en-US"/>
        </a:p>
      </dgm:t>
    </dgm:pt>
    <dgm:pt modelId="{F42E5D40-8803-FB42-91CD-B0FF61037F4A}" type="pres">
      <dgm:prSet presAssocID="{F8C555D9-97A8-0E40-BAE9-EC5D44D83B2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99181-8242-694E-ACDE-3BFAAE0EDDB7}" type="pres">
      <dgm:prSet presAssocID="{F8C555D9-97A8-0E40-BAE9-EC5D44D83B27}" presName="invisiNode" presStyleLbl="node1" presStyleIdx="2" presStyleCnt="5"/>
      <dgm:spPr/>
    </dgm:pt>
    <dgm:pt modelId="{44FA06BE-5967-DB4B-9074-25EDB33854E0}" type="pres">
      <dgm:prSet presAssocID="{F8C555D9-97A8-0E40-BAE9-EC5D44D83B27}" presName="imagNode" presStyleLbl="fgImgPlace1" presStyleIdx="2" presStyleCnt="5"/>
      <dgm:spPr/>
    </dgm:pt>
    <dgm:pt modelId="{E33CCB6A-7ADC-F341-B1A8-1F6FCA063CB5}" type="pres">
      <dgm:prSet presAssocID="{C9598B04-058E-A846-BF50-9689A23AF3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411E13-0871-4445-8133-E174C6BD2411}" type="pres">
      <dgm:prSet presAssocID="{F4ED16B1-3A33-874F-A914-87077A1BC463}" presName="compNode" presStyleCnt="0"/>
      <dgm:spPr/>
    </dgm:pt>
    <dgm:pt modelId="{4D6FD45E-D48A-E341-9F3A-39CFFB569147}" type="pres">
      <dgm:prSet presAssocID="{F4ED16B1-3A33-874F-A914-87077A1BC463}" presName="bkgdShape" presStyleLbl="node1" presStyleIdx="3" presStyleCnt="5"/>
      <dgm:spPr/>
      <dgm:t>
        <a:bodyPr/>
        <a:lstStyle/>
        <a:p>
          <a:endParaRPr lang="en-US"/>
        </a:p>
      </dgm:t>
    </dgm:pt>
    <dgm:pt modelId="{5F564F7E-D9F5-6F45-8D90-294F38BD9E2B}" type="pres">
      <dgm:prSet presAssocID="{F4ED16B1-3A33-874F-A914-87077A1BC46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79496-6255-0D4E-84CA-D61DBD5D04FF}" type="pres">
      <dgm:prSet presAssocID="{F4ED16B1-3A33-874F-A914-87077A1BC463}" presName="invisiNode" presStyleLbl="node1" presStyleIdx="3" presStyleCnt="5"/>
      <dgm:spPr/>
    </dgm:pt>
    <dgm:pt modelId="{748942E6-2E3E-A24C-99B4-01417E8FDDCD}" type="pres">
      <dgm:prSet presAssocID="{F4ED16B1-3A33-874F-A914-87077A1BC463}" presName="imagNode" presStyleLbl="fgImgPlace1" presStyleIdx="3" presStyleCnt="5"/>
      <dgm:spPr/>
    </dgm:pt>
    <dgm:pt modelId="{6B563E92-688D-BA4B-949E-35F87B3515AB}" type="pres">
      <dgm:prSet presAssocID="{7565B0E5-8E52-FD4E-98B1-F4825386508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7E01B4-0D12-ED4C-8C0B-589E5B68E24A}" type="pres">
      <dgm:prSet presAssocID="{E029DFD1-5A55-A742-A3B7-EC5C3DC73126}" presName="compNode" presStyleCnt="0"/>
      <dgm:spPr/>
    </dgm:pt>
    <dgm:pt modelId="{68303472-38D5-9447-8C7B-32B1AEB81FD5}" type="pres">
      <dgm:prSet presAssocID="{E029DFD1-5A55-A742-A3B7-EC5C3DC73126}" presName="bkgdShape" presStyleLbl="node1" presStyleIdx="4" presStyleCnt="5"/>
      <dgm:spPr/>
      <dgm:t>
        <a:bodyPr/>
        <a:lstStyle/>
        <a:p>
          <a:endParaRPr lang="en-US"/>
        </a:p>
      </dgm:t>
    </dgm:pt>
    <dgm:pt modelId="{986F3CAA-4B80-7E45-B159-80E86CCC5CA4}" type="pres">
      <dgm:prSet presAssocID="{E029DFD1-5A55-A742-A3B7-EC5C3DC7312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90A27-9B73-9248-A707-A4C039B75CD1}" type="pres">
      <dgm:prSet presAssocID="{E029DFD1-5A55-A742-A3B7-EC5C3DC73126}" presName="invisiNode" presStyleLbl="node1" presStyleIdx="4" presStyleCnt="5"/>
      <dgm:spPr/>
    </dgm:pt>
    <dgm:pt modelId="{76FD9B29-D0E4-8B4C-B474-06860363B3D4}" type="pres">
      <dgm:prSet presAssocID="{E029DFD1-5A55-A742-A3B7-EC5C3DC73126}" presName="imagNode" presStyleLbl="fgImgPlace1" presStyleIdx="4" presStyleCnt="5"/>
      <dgm:spPr/>
    </dgm:pt>
  </dgm:ptLst>
  <dgm:cxnLst>
    <dgm:cxn modelId="{56A3F7EB-ECC0-4F42-85C6-2471E62C5795}" type="presOf" srcId="{F4ED16B1-3A33-874F-A914-87077A1BC463}" destId="{4D6FD45E-D48A-E341-9F3A-39CFFB569147}" srcOrd="0" destOrd="0" presId="urn:microsoft.com/office/officeart/2005/8/layout/hList7"/>
    <dgm:cxn modelId="{A75A8940-A709-2F4A-860C-A51D8EE0F7B7}" srcId="{03B3E102-1C6E-B047-B148-304E49D74DDE}" destId="{F4ED16B1-3A33-874F-A914-87077A1BC463}" srcOrd="3" destOrd="0" parTransId="{51A64719-8CC3-1642-BDDA-CAE1ADFF4CDF}" sibTransId="{7565B0E5-8E52-FD4E-98B1-F48253865084}"/>
    <dgm:cxn modelId="{026B6F7B-C3AE-6C45-99CA-7ABCF5FF32E8}" type="presOf" srcId="{E029DFD1-5A55-A742-A3B7-EC5C3DC73126}" destId="{68303472-38D5-9447-8C7B-32B1AEB81FD5}" srcOrd="0" destOrd="0" presId="urn:microsoft.com/office/officeart/2005/8/layout/hList7"/>
    <dgm:cxn modelId="{831A327B-EA2F-4643-A36E-F7B6F26C04AD}" type="presOf" srcId="{C9598B04-058E-A846-BF50-9689A23AF347}" destId="{E33CCB6A-7ADC-F341-B1A8-1F6FCA063CB5}" srcOrd="0" destOrd="0" presId="urn:microsoft.com/office/officeart/2005/8/layout/hList7"/>
    <dgm:cxn modelId="{C5DD9E0E-3D27-EB48-9030-32CEC3755891}" type="presOf" srcId="{F4ED16B1-3A33-874F-A914-87077A1BC463}" destId="{5F564F7E-D9F5-6F45-8D90-294F38BD9E2B}" srcOrd="1" destOrd="0" presId="urn:microsoft.com/office/officeart/2005/8/layout/hList7"/>
    <dgm:cxn modelId="{3BAEFF55-7385-084C-A8D9-CFB5C819FD96}" type="presOf" srcId="{7565B0E5-8E52-FD4E-98B1-F48253865084}" destId="{6B563E92-688D-BA4B-949E-35F87B3515AB}" srcOrd="0" destOrd="0" presId="urn:microsoft.com/office/officeart/2005/8/layout/hList7"/>
    <dgm:cxn modelId="{53970E70-E7B8-C148-8F87-B0335B8B0AAB}" srcId="{03B3E102-1C6E-B047-B148-304E49D74DDE}" destId="{F8C555D9-97A8-0E40-BAE9-EC5D44D83B27}" srcOrd="2" destOrd="0" parTransId="{CD3C05C3-5B1B-2E49-9402-E61470B22330}" sibTransId="{C9598B04-058E-A846-BF50-9689A23AF347}"/>
    <dgm:cxn modelId="{26035CEF-8DEE-E247-A1FF-B0BBFC892AFA}" type="presOf" srcId="{03B3E102-1C6E-B047-B148-304E49D74DDE}" destId="{5A8B0C35-9965-7A4A-878C-E5AA674D2C55}" srcOrd="0" destOrd="0" presId="urn:microsoft.com/office/officeart/2005/8/layout/hList7"/>
    <dgm:cxn modelId="{69241706-42BA-D243-8E34-4C7F9F2939D3}" srcId="{03B3E102-1C6E-B047-B148-304E49D74DDE}" destId="{0A073880-5837-DA46-BB52-CDCE9DFF7FA3}" srcOrd="1" destOrd="0" parTransId="{6D051A75-54ED-474F-A3B6-35849F217E21}" sibTransId="{0B448A23-801E-FF44-8B20-F8415A2DE291}"/>
    <dgm:cxn modelId="{0E10B68F-9327-7A49-AFA7-2E8C1E8BA70E}" type="presOf" srcId="{F95B29DA-744B-2744-BA74-C1B953041D89}" destId="{E5AC8119-824E-6C43-BEC5-137CF850DAD7}" srcOrd="0" destOrd="0" presId="urn:microsoft.com/office/officeart/2005/8/layout/hList7"/>
    <dgm:cxn modelId="{4318B85A-B0F4-894B-A096-8ECA4507CACA}" type="presOf" srcId="{F8C555D9-97A8-0E40-BAE9-EC5D44D83B27}" destId="{F42E5D40-8803-FB42-91CD-B0FF61037F4A}" srcOrd="1" destOrd="0" presId="urn:microsoft.com/office/officeart/2005/8/layout/hList7"/>
    <dgm:cxn modelId="{88317903-E6A5-8849-AF0B-48FFEFF5ABF8}" type="presOf" srcId="{0A073880-5837-DA46-BB52-CDCE9DFF7FA3}" destId="{BAC6B387-5D11-FD46-9DAD-922344370E22}" srcOrd="1" destOrd="0" presId="urn:microsoft.com/office/officeart/2005/8/layout/hList7"/>
    <dgm:cxn modelId="{CA80A66E-2355-8E48-98D4-75451027C3E0}" type="presOf" srcId="{0B448A23-801E-FF44-8B20-F8415A2DE291}" destId="{C809B6EB-7AB6-0244-953E-0769BFFFD34F}" srcOrd="0" destOrd="0" presId="urn:microsoft.com/office/officeart/2005/8/layout/hList7"/>
    <dgm:cxn modelId="{E1B4519B-B753-4E4D-8B3F-58EFE7666891}" type="presOf" srcId="{27DF72EA-62B8-FA47-B780-4E5550E597A6}" destId="{16698C05-09EA-D246-A206-48AFECB46B87}" srcOrd="0" destOrd="0" presId="urn:microsoft.com/office/officeart/2005/8/layout/hList7"/>
    <dgm:cxn modelId="{7FFA21A8-DA30-244E-A40D-511A6486199B}" type="presOf" srcId="{F8C555D9-97A8-0E40-BAE9-EC5D44D83B27}" destId="{9F6CEE22-EA0E-9A40-BCFA-590D47744670}" srcOrd="0" destOrd="0" presId="urn:microsoft.com/office/officeart/2005/8/layout/hList7"/>
    <dgm:cxn modelId="{4D6305B6-6AE2-9B47-9604-09B4221CF84F}" type="presOf" srcId="{E029DFD1-5A55-A742-A3B7-EC5C3DC73126}" destId="{986F3CAA-4B80-7E45-B159-80E86CCC5CA4}" srcOrd="1" destOrd="0" presId="urn:microsoft.com/office/officeart/2005/8/layout/hList7"/>
    <dgm:cxn modelId="{BF20AC55-36C5-2D43-AEE5-79D1AA87E4A9}" type="presOf" srcId="{0A073880-5837-DA46-BB52-CDCE9DFF7FA3}" destId="{56E7A8ED-9E59-EA4A-BD5F-F84428BF70C8}" srcOrd="0" destOrd="0" presId="urn:microsoft.com/office/officeart/2005/8/layout/hList7"/>
    <dgm:cxn modelId="{97842C55-F4BF-5A48-8980-0A1D8DE2C53C}" srcId="{03B3E102-1C6E-B047-B148-304E49D74DDE}" destId="{E029DFD1-5A55-A742-A3B7-EC5C3DC73126}" srcOrd="4" destOrd="0" parTransId="{232F61C5-1029-6A4A-B2C6-F5BD4418B079}" sibTransId="{4D90C3DB-73B0-FA48-AA1F-DDD8A6C52D71}"/>
    <dgm:cxn modelId="{C9D0F755-434E-884F-A541-1476B3B79669}" srcId="{03B3E102-1C6E-B047-B148-304E49D74DDE}" destId="{27DF72EA-62B8-FA47-B780-4E5550E597A6}" srcOrd="0" destOrd="0" parTransId="{258FA699-84E7-0F4F-93A6-71BB1E234D87}" sibTransId="{F95B29DA-744B-2744-BA74-C1B953041D89}"/>
    <dgm:cxn modelId="{818846EB-F91F-BB4D-B242-A197F1DDF0F4}" type="presOf" srcId="{27DF72EA-62B8-FA47-B780-4E5550E597A6}" destId="{514AA67C-4C27-1D47-B4B6-585C2497C481}" srcOrd="1" destOrd="0" presId="urn:microsoft.com/office/officeart/2005/8/layout/hList7"/>
    <dgm:cxn modelId="{4930752B-CAC3-0E48-9F48-07117A8630FA}" type="presParOf" srcId="{5A8B0C35-9965-7A4A-878C-E5AA674D2C55}" destId="{F978572F-7449-4D45-9C74-2C3AF669E3A8}" srcOrd="0" destOrd="0" presId="urn:microsoft.com/office/officeart/2005/8/layout/hList7"/>
    <dgm:cxn modelId="{ABB0B949-DEDA-6A4E-BEAF-A9724A086AEA}" type="presParOf" srcId="{5A8B0C35-9965-7A4A-878C-E5AA674D2C55}" destId="{5A1FC968-9803-9E4D-9C4F-395619101882}" srcOrd="1" destOrd="0" presId="urn:microsoft.com/office/officeart/2005/8/layout/hList7"/>
    <dgm:cxn modelId="{C928B5D1-DEC5-504C-A1E0-B64F1A2B017F}" type="presParOf" srcId="{5A1FC968-9803-9E4D-9C4F-395619101882}" destId="{2E0DF557-D75E-734E-96D0-C4BEC4B6AFD2}" srcOrd="0" destOrd="0" presId="urn:microsoft.com/office/officeart/2005/8/layout/hList7"/>
    <dgm:cxn modelId="{31DEF616-4B7D-C546-A1A8-FDF3BC9C0FCF}" type="presParOf" srcId="{2E0DF557-D75E-734E-96D0-C4BEC4B6AFD2}" destId="{16698C05-09EA-D246-A206-48AFECB46B87}" srcOrd="0" destOrd="0" presId="urn:microsoft.com/office/officeart/2005/8/layout/hList7"/>
    <dgm:cxn modelId="{EBF021E9-1E4C-3D46-8000-4FAE764673D2}" type="presParOf" srcId="{2E0DF557-D75E-734E-96D0-C4BEC4B6AFD2}" destId="{514AA67C-4C27-1D47-B4B6-585C2497C481}" srcOrd="1" destOrd="0" presId="urn:microsoft.com/office/officeart/2005/8/layout/hList7"/>
    <dgm:cxn modelId="{7549490D-ECE9-4440-A495-D90BCB2AF776}" type="presParOf" srcId="{2E0DF557-D75E-734E-96D0-C4BEC4B6AFD2}" destId="{309359CC-B1DC-F042-8869-2D8A30B22F6F}" srcOrd="2" destOrd="0" presId="urn:microsoft.com/office/officeart/2005/8/layout/hList7"/>
    <dgm:cxn modelId="{59B2C267-DEEC-0C48-8A79-E7F7A228D7B9}" type="presParOf" srcId="{2E0DF557-D75E-734E-96D0-C4BEC4B6AFD2}" destId="{948DDB1C-C9CA-6C46-BE9D-19455343474B}" srcOrd="3" destOrd="0" presId="urn:microsoft.com/office/officeart/2005/8/layout/hList7"/>
    <dgm:cxn modelId="{C7A8C99C-BF2C-934D-BDDC-835C1D4C3B36}" type="presParOf" srcId="{5A1FC968-9803-9E4D-9C4F-395619101882}" destId="{E5AC8119-824E-6C43-BEC5-137CF850DAD7}" srcOrd="1" destOrd="0" presId="urn:microsoft.com/office/officeart/2005/8/layout/hList7"/>
    <dgm:cxn modelId="{2EDD24F1-BF1C-4E46-B36D-D18714D4BF90}" type="presParOf" srcId="{5A1FC968-9803-9E4D-9C4F-395619101882}" destId="{4AE022DF-0059-A54B-BE17-29DE1DDC4830}" srcOrd="2" destOrd="0" presId="urn:microsoft.com/office/officeart/2005/8/layout/hList7"/>
    <dgm:cxn modelId="{07CB698A-E398-F148-9CCF-62DA375E1BD8}" type="presParOf" srcId="{4AE022DF-0059-A54B-BE17-29DE1DDC4830}" destId="{56E7A8ED-9E59-EA4A-BD5F-F84428BF70C8}" srcOrd="0" destOrd="0" presId="urn:microsoft.com/office/officeart/2005/8/layout/hList7"/>
    <dgm:cxn modelId="{11205689-BDA5-8D40-A0A7-FBFA629BF151}" type="presParOf" srcId="{4AE022DF-0059-A54B-BE17-29DE1DDC4830}" destId="{BAC6B387-5D11-FD46-9DAD-922344370E22}" srcOrd="1" destOrd="0" presId="urn:microsoft.com/office/officeart/2005/8/layout/hList7"/>
    <dgm:cxn modelId="{B2598018-F7DA-B645-BE68-E4F08893DF8B}" type="presParOf" srcId="{4AE022DF-0059-A54B-BE17-29DE1DDC4830}" destId="{B0C22440-A41C-7143-96A2-A8BAA86B4B4E}" srcOrd="2" destOrd="0" presId="urn:microsoft.com/office/officeart/2005/8/layout/hList7"/>
    <dgm:cxn modelId="{BC5745C3-38C8-4C46-81A6-1589292B4860}" type="presParOf" srcId="{4AE022DF-0059-A54B-BE17-29DE1DDC4830}" destId="{831A7594-1FAD-AC42-8EF9-8EB09330611F}" srcOrd="3" destOrd="0" presId="urn:microsoft.com/office/officeart/2005/8/layout/hList7"/>
    <dgm:cxn modelId="{4D4083A5-9992-BD44-9BE5-2FEC4F7E26CB}" type="presParOf" srcId="{5A1FC968-9803-9E4D-9C4F-395619101882}" destId="{C809B6EB-7AB6-0244-953E-0769BFFFD34F}" srcOrd="3" destOrd="0" presId="urn:microsoft.com/office/officeart/2005/8/layout/hList7"/>
    <dgm:cxn modelId="{76992337-A418-6941-B061-4BCAEE420019}" type="presParOf" srcId="{5A1FC968-9803-9E4D-9C4F-395619101882}" destId="{950D0E88-1CCE-354D-B194-4A8820C61346}" srcOrd="4" destOrd="0" presId="urn:microsoft.com/office/officeart/2005/8/layout/hList7"/>
    <dgm:cxn modelId="{42F69CF7-E587-D549-9647-EBF6D675AAD6}" type="presParOf" srcId="{950D0E88-1CCE-354D-B194-4A8820C61346}" destId="{9F6CEE22-EA0E-9A40-BCFA-590D47744670}" srcOrd="0" destOrd="0" presId="urn:microsoft.com/office/officeart/2005/8/layout/hList7"/>
    <dgm:cxn modelId="{A4A4FAEE-8BF4-624F-A72D-DC012752F3FA}" type="presParOf" srcId="{950D0E88-1CCE-354D-B194-4A8820C61346}" destId="{F42E5D40-8803-FB42-91CD-B0FF61037F4A}" srcOrd="1" destOrd="0" presId="urn:microsoft.com/office/officeart/2005/8/layout/hList7"/>
    <dgm:cxn modelId="{B18A7EBD-5AD3-7B41-8EFD-DFB7D54B4E82}" type="presParOf" srcId="{950D0E88-1CCE-354D-B194-4A8820C61346}" destId="{1AC99181-8242-694E-ACDE-3BFAAE0EDDB7}" srcOrd="2" destOrd="0" presId="urn:microsoft.com/office/officeart/2005/8/layout/hList7"/>
    <dgm:cxn modelId="{1E1C74BF-5EC5-8642-90C8-F85E12611DE0}" type="presParOf" srcId="{950D0E88-1CCE-354D-B194-4A8820C61346}" destId="{44FA06BE-5967-DB4B-9074-25EDB33854E0}" srcOrd="3" destOrd="0" presId="urn:microsoft.com/office/officeart/2005/8/layout/hList7"/>
    <dgm:cxn modelId="{CA7F67E9-40F4-0C4D-96D0-328F8D35B637}" type="presParOf" srcId="{5A1FC968-9803-9E4D-9C4F-395619101882}" destId="{E33CCB6A-7ADC-F341-B1A8-1F6FCA063CB5}" srcOrd="5" destOrd="0" presId="urn:microsoft.com/office/officeart/2005/8/layout/hList7"/>
    <dgm:cxn modelId="{A6F9A43D-1FBE-1A49-AA5B-E9B2271AD9C3}" type="presParOf" srcId="{5A1FC968-9803-9E4D-9C4F-395619101882}" destId="{93411E13-0871-4445-8133-E174C6BD2411}" srcOrd="6" destOrd="0" presId="urn:microsoft.com/office/officeart/2005/8/layout/hList7"/>
    <dgm:cxn modelId="{FAF2A580-445F-824A-9298-748BE4B5BD5E}" type="presParOf" srcId="{93411E13-0871-4445-8133-E174C6BD2411}" destId="{4D6FD45E-D48A-E341-9F3A-39CFFB569147}" srcOrd="0" destOrd="0" presId="urn:microsoft.com/office/officeart/2005/8/layout/hList7"/>
    <dgm:cxn modelId="{A4DFF1D5-28FF-F643-A1AD-DF72C879C36A}" type="presParOf" srcId="{93411E13-0871-4445-8133-E174C6BD2411}" destId="{5F564F7E-D9F5-6F45-8D90-294F38BD9E2B}" srcOrd="1" destOrd="0" presId="urn:microsoft.com/office/officeart/2005/8/layout/hList7"/>
    <dgm:cxn modelId="{615D32D3-8152-1948-BEE5-9B34C8D00AD6}" type="presParOf" srcId="{93411E13-0871-4445-8133-E174C6BD2411}" destId="{5EA79496-6255-0D4E-84CA-D61DBD5D04FF}" srcOrd="2" destOrd="0" presId="urn:microsoft.com/office/officeart/2005/8/layout/hList7"/>
    <dgm:cxn modelId="{12FB5516-2AB7-1F4D-BCF7-2D65BE392DBC}" type="presParOf" srcId="{93411E13-0871-4445-8133-E174C6BD2411}" destId="{748942E6-2E3E-A24C-99B4-01417E8FDDCD}" srcOrd="3" destOrd="0" presId="urn:microsoft.com/office/officeart/2005/8/layout/hList7"/>
    <dgm:cxn modelId="{4357CFB4-8122-BB46-837E-A68B1F9CFE62}" type="presParOf" srcId="{5A1FC968-9803-9E4D-9C4F-395619101882}" destId="{6B563E92-688D-BA4B-949E-35F87B3515AB}" srcOrd="7" destOrd="0" presId="urn:microsoft.com/office/officeart/2005/8/layout/hList7"/>
    <dgm:cxn modelId="{D22E1D54-B3FE-ED45-A5EF-0E8FF5BD9DB6}" type="presParOf" srcId="{5A1FC968-9803-9E4D-9C4F-395619101882}" destId="{F47E01B4-0D12-ED4C-8C0B-589E5B68E24A}" srcOrd="8" destOrd="0" presId="urn:microsoft.com/office/officeart/2005/8/layout/hList7"/>
    <dgm:cxn modelId="{DAA8C977-C1CF-B347-A92A-128FC600A17A}" type="presParOf" srcId="{F47E01B4-0D12-ED4C-8C0B-589E5B68E24A}" destId="{68303472-38D5-9447-8C7B-32B1AEB81FD5}" srcOrd="0" destOrd="0" presId="urn:microsoft.com/office/officeart/2005/8/layout/hList7"/>
    <dgm:cxn modelId="{799E7C43-DA5E-0F4C-BA84-90DAD8A4BA97}" type="presParOf" srcId="{F47E01B4-0D12-ED4C-8C0B-589E5B68E24A}" destId="{986F3CAA-4B80-7E45-B159-80E86CCC5CA4}" srcOrd="1" destOrd="0" presId="urn:microsoft.com/office/officeart/2005/8/layout/hList7"/>
    <dgm:cxn modelId="{F9F64BBF-9DB7-7346-8633-21B2EDF7B62D}" type="presParOf" srcId="{F47E01B4-0D12-ED4C-8C0B-589E5B68E24A}" destId="{F4090A27-9B73-9248-A707-A4C039B75CD1}" srcOrd="2" destOrd="0" presId="urn:microsoft.com/office/officeart/2005/8/layout/hList7"/>
    <dgm:cxn modelId="{E7FD6912-1CA8-6C4C-BAE5-B760C0EA8C41}" type="presParOf" srcId="{F47E01B4-0D12-ED4C-8C0B-589E5B68E24A}" destId="{76FD9B29-D0E4-8B4C-B474-06860363B3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598946-A441-554A-A948-54B5A6531289}" type="doc">
      <dgm:prSet loTypeId="urn:microsoft.com/office/officeart/2005/8/layout/venn2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3CE1D9-7D7D-484F-A109-20551514EE38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Online  Life</a:t>
          </a:r>
          <a:br>
            <a:rPr lang="en-US" sz="2400" b="1" dirty="0" smtClean="0">
              <a:latin typeface="Candara"/>
              <a:cs typeface="Candara"/>
            </a:rPr>
          </a:br>
          <a:endParaRPr lang="en-US" sz="2400" b="1" dirty="0">
            <a:latin typeface="Candara"/>
            <a:cs typeface="Candara"/>
          </a:endParaRPr>
        </a:p>
      </dgm:t>
    </dgm:pt>
    <dgm:pt modelId="{D3D31258-B16D-7C4E-957F-78045029B379}" type="parTrans" cxnId="{28E7D64C-E461-F846-8C98-4F940CD646CC}">
      <dgm:prSet/>
      <dgm:spPr/>
      <dgm:t>
        <a:bodyPr/>
        <a:lstStyle/>
        <a:p>
          <a:endParaRPr lang="en-US"/>
        </a:p>
      </dgm:t>
    </dgm:pt>
    <dgm:pt modelId="{DFA1BD76-70CF-4C43-A66C-80810C269685}" type="sibTrans" cxnId="{28E7D64C-E461-F846-8C98-4F940CD646CC}">
      <dgm:prSet/>
      <dgm:spPr/>
      <dgm:t>
        <a:bodyPr/>
        <a:lstStyle/>
        <a:p>
          <a:endParaRPr lang="en-US"/>
        </a:p>
      </dgm:t>
    </dgm:pt>
    <dgm:pt modelId="{D78E0A74-11CB-8E41-9F90-050DECA94574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Church</a:t>
          </a:r>
          <a:br>
            <a:rPr lang="en-US" sz="2400" b="1" dirty="0" smtClean="0">
              <a:latin typeface="Candara"/>
              <a:cs typeface="Candara"/>
            </a:rPr>
          </a:br>
          <a:r>
            <a:rPr lang="en-US" sz="2400" b="1" dirty="0" smtClean="0">
              <a:latin typeface="Candara"/>
              <a:cs typeface="Candara"/>
            </a:rPr>
            <a:t> Life</a:t>
          </a:r>
          <a:endParaRPr lang="en-US" sz="2400" b="1" dirty="0">
            <a:latin typeface="Candara"/>
            <a:cs typeface="Candara"/>
          </a:endParaRPr>
        </a:p>
      </dgm:t>
    </dgm:pt>
    <dgm:pt modelId="{24A4BCD4-484D-5246-9C41-C1A078CC02E5}" type="parTrans" cxnId="{E16C6E60-4F85-0845-9E06-55EF69AD0532}">
      <dgm:prSet/>
      <dgm:spPr/>
      <dgm:t>
        <a:bodyPr/>
        <a:lstStyle/>
        <a:p>
          <a:endParaRPr lang="en-US"/>
        </a:p>
      </dgm:t>
    </dgm:pt>
    <dgm:pt modelId="{AEEC2D7B-28F9-064E-851F-F0AB402A83E5}" type="sibTrans" cxnId="{E16C6E60-4F85-0845-9E06-55EF69AD0532}">
      <dgm:prSet/>
      <dgm:spPr/>
      <dgm:t>
        <a:bodyPr/>
        <a:lstStyle/>
        <a:p>
          <a:endParaRPr lang="en-US"/>
        </a:p>
      </dgm:t>
    </dgm:pt>
    <dgm:pt modelId="{59CA5BFB-32E2-DB4F-977E-BFB2195FDD0B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Daily  &amp; Home Life </a:t>
          </a:r>
          <a:endParaRPr lang="en-US" sz="2400" b="1" dirty="0">
            <a:latin typeface="Candara"/>
            <a:cs typeface="Candara"/>
          </a:endParaRPr>
        </a:p>
      </dgm:t>
    </dgm:pt>
    <dgm:pt modelId="{16958B89-D845-0A47-9C05-D72160D6A6D5}" type="parTrans" cxnId="{34A9D777-9558-AD44-BD7E-E1AC2157DFE8}">
      <dgm:prSet/>
      <dgm:spPr/>
      <dgm:t>
        <a:bodyPr/>
        <a:lstStyle/>
        <a:p>
          <a:endParaRPr lang="en-US"/>
        </a:p>
      </dgm:t>
    </dgm:pt>
    <dgm:pt modelId="{A7EC1D92-3101-6D42-A49A-B57ED510BDC6}" type="sibTrans" cxnId="{34A9D777-9558-AD44-BD7E-E1AC2157DFE8}">
      <dgm:prSet/>
      <dgm:spPr/>
      <dgm:t>
        <a:bodyPr/>
        <a:lstStyle/>
        <a:p>
          <a:endParaRPr lang="en-US"/>
        </a:p>
      </dgm:t>
    </dgm:pt>
    <dgm:pt modelId="{77B3C8F9-0A48-2140-984F-B1894ED2971F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Community Life</a:t>
          </a:r>
          <a:endParaRPr lang="en-US" sz="2400" b="1" dirty="0">
            <a:latin typeface="Candara"/>
            <a:cs typeface="Candara"/>
          </a:endParaRPr>
        </a:p>
      </dgm:t>
    </dgm:pt>
    <dgm:pt modelId="{3EA6CEE6-9A7E-2E4A-98BF-FC09C9C7A277}" type="parTrans" cxnId="{3C7F88D8-BCB0-3D4F-A0F5-7A1CF5CCE505}">
      <dgm:prSet/>
      <dgm:spPr/>
      <dgm:t>
        <a:bodyPr/>
        <a:lstStyle/>
        <a:p>
          <a:endParaRPr lang="en-US"/>
        </a:p>
      </dgm:t>
    </dgm:pt>
    <dgm:pt modelId="{6BFCC418-7E09-6C45-8DB7-67F6E59F1C8F}" type="sibTrans" cxnId="{3C7F88D8-BCB0-3D4F-A0F5-7A1CF5CCE505}">
      <dgm:prSet/>
      <dgm:spPr/>
      <dgm:t>
        <a:bodyPr/>
        <a:lstStyle/>
        <a:p>
          <a:endParaRPr lang="en-US"/>
        </a:p>
      </dgm:t>
    </dgm:pt>
    <dgm:pt modelId="{6BD843A0-14D5-F24F-8E4E-28FE5D02538F}" type="pres">
      <dgm:prSet presAssocID="{81598946-A441-554A-A948-54B5A653128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9CDD40-26CD-434A-BD6D-38DF21DECCE8}" type="pres">
      <dgm:prSet presAssocID="{81598946-A441-554A-A948-54B5A6531289}" presName="comp1" presStyleCnt="0"/>
      <dgm:spPr/>
    </dgm:pt>
    <dgm:pt modelId="{9B4ED5D9-0CD9-5B48-A4EF-E08BB2148509}" type="pres">
      <dgm:prSet presAssocID="{81598946-A441-554A-A948-54B5A6531289}" presName="circle1" presStyleLbl="node1" presStyleIdx="0" presStyleCnt="4" custScaleX="148616"/>
      <dgm:spPr/>
      <dgm:t>
        <a:bodyPr/>
        <a:lstStyle/>
        <a:p>
          <a:endParaRPr lang="en-US"/>
        </a:p>
      </dgm:t>
    </dgm:pt>
    <dgm:pt modelId="{7F3480B9-721B-8A4A-A32E-E35C23400A04}" type="pres">
      <dgm:prSet presAssocID="{81598946-A441-554A-A948-54B5A653128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2D8A8-8E3A-AE44-AA2D-DADE0A79C0A7}" type="pres">
      <dgm:prSet presAssocID="{81598946-A441-554A-A948-54B5A6531289}" presName="comp2" presStyleCnt="0"/>
      <dgm:spPr/>
    </dgm:pt>
    <dgm:pt modelId="{EA9CB6DF-2AF3-5D47-AE63-24BBEF372E46}" type="pres">
      <dgm:prSet presAssocID="{81598946-A441-554A-A948-54B5A6531289}" presName="circle2" presStyleLbl="node1" presStyleIdx="1" presStyleCnt="4" custScaleX="151160" custScaleY="107306"/>
      <dgm:spPr/>
      <dgm:t>
        <a:bodyPr/>
        <a:lstStyle/>
        <a:p>
          <a:endParaRPr lang="en-US"/>
        </a:p>
      </dgm:t>
    </dgm:pt>
    <dgm:pt modelId="{7D1D84FA-7C25-1B4E-8C1F-D23472404C15}" type="pres">
      <dgm:prSet presAssocID="{81598946-A441-554A-A948-54B5A653128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9BB8D-08F3-9444-A940-5C000C19022B}" type="pres">
      <dgm:prSet presAssocID="{81598946-A441-554A-A948-54B5A6531289}" presName="comp3" presStyleCnt="0"/>
      <dgm:spPr/>
    </dgm:pt>
    <dgm:pt modelId="{B97FC5EE-E6E5-1646-B5EF-FD388B1FF919}" type="pres">
      <dgm:prSet presAssocID="{81598946-A441-554A-A948-54B5A6531289}" presName="circle3" presStyleLbl="node1" presStyleIdx="2" presStyleCnt="4" custScaleX="151160" custScaleY="107306"/>
      <dgm:spPr/>
      <dgm:t>
        <a:bodyPr/>
        <a:lstStyle/>
        <a:p>
          <a:endParaRPr lang="en-US"/>
        </a:p>
      </dgm:t>
    </dgm:pt>
    <dgm:pt modelId="{78EEC5E6-6858-D74E-87C4-BF7B64E286BA}" type="pres">
      <dgm:prSet presAssocID="{81598946-A441-554A-A948-54B5A653128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516B2-1847-9448-871A-C56A2DEC627F}" type="pres">
      <dgm:prSet presAssocID="{81598946-A441-554A-A948-54B5A6531289}" presName="comp4" presStyleCnt="0"/>
      <dgm:spPr/>
    </dgm:pt>
    <dgm:pt modelId="{9BB9BAE6-16C5-094C-A720-5D1CD117D6CE}" type="pres">
      <dgm:prSet presAssocID="{81598946-A441-554A-A948-54B5A6531289}" presName="circle4" presStyleLbl="node1" presStyleIdx="3" presStyleCnt="4" custScaleX="151160"/>
      <dgm:spPr/>
      <dgm:t>
        <a:bodyPr/>
        <a:lstStyle/>
        <a:p>
          <a:endParaRPr lang="en-US"/>
        </a:p>
      </dgm:t>
    </dgm:pt>
    <dgm:pt modelId="{4B1CE7B7-762C-E049-8CE5-DAF39E975A1D}" type="pres">
      <dgm:prSet presAssocID="{81598946-A441-554A-A948-54B5A653128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3EA390-0ADA-E143-BB9B-C95C46E1758C}" type="presOf" srcId="{59CA5BFB-32E2-DB4F-977E-BFB2195FDD0B}" destId="{7D1D84FA-7C25-1B4E-8C1F-D23472404C15}" srcOrd="1" destOrd="0" presId="urn:microsoft.com/office/officeart/2005/8/layout/venn2"/>
    <dgm:cxn modelId="{E16C6E60-4F85-0845-9E06-55EF69AD0532}" srcId="{81598946-A441-554A-A948-54B5A6531289}" destId="{D78E0A74-11CB-8E41-9F90-050DECA94574}" srcOrd="3" destOrd="0" parTransId="{24A4BCD4-484D-5246-9C41-C1A078CC02E5}" sibTransId="{AEEC2D7B-28F9-064E-851F-F0AB402A83E5}"/>
    <dgm:cxn modelId="{3C7F88D8-BCB0-3D4F-A0F5-7A1CF5CCE505}" srcId="{81598946-A441-554A-A948-54B5A6531289}" destId="{77B3C8F9-0A48-2140-984F-B1894ED2971F}" srcOrd="2" destOrd="0" parTransId="{3EA6CEE6-9A7E-2E4A-98BF-FC09C9C7A277}" sibTransId="{6BFCC418-7E09-6C45-8DB7-67F6E59F1C8F}"/>
    <dgm:cxn modelId="{4FF27A0A-1CB8-0146-BF3D-71BC1E5FCABA}" type="presOf" srcId="{77B3C8F9-0A48-2140-984F-B1894ED2971F}" destId="{B97FC5EE-E6E5-1646-B5EF-FD388B1FF919}" srcOrd="0" destOrd="0" presId="urn:microsoft.com/office/officeart/2005/8/layout/venn2"/>
    <dgm:cxn modelId="{6D4E7551-D4CB-1D42-B984-F1698B0553B3}" type="presOf" srcId="{77B3C8F9-0A48-2140-984F-B1894ED2971F}" destId="{78EEC5E6-6858-D74E-87C4-BF7B64E286BA}" srcOrd="1" destOrd="0" presId="urn:microsoft.com/office/officeart/2005/8/layout/venn2"/>
    <dgm:cxn modelId="{489C1461-99FB-544E-984E-09EA9CE2D55B}" type="presOf" srcId="{81598946-A441-554A-A948-54B5A6531289}" destId="{6BD843A0-14D5-F24F-8E4E-28FE5D02538F}" srcOrd="0" destOrd="0" presId="urn:microsoft.com/office/officeart/2005/8/layout/venn2"/>
    <dgm:cxn modelId="{77A72C5F-DE23-8E42-81CB-10F0279B6140}" type="presOf" srcId="{D78E0A74-11CB-8E41-9F90-050DECA94574}" destId="{9BB9BAE6-16C5-094C-A720-5D1CD117D6CE}" srcOrd="0" destOrd="0" presId="urn:microsoft.com/office/officeart/2005/8/layout/venn2"/>
    <dgm:cxn modelId="{ABEF018D-7703-A84B-868C-E771EA8622F4}" type="presOf" srcId="{D78E0A74-11CB-8E41-9F90-050DECA94574}" destId="{4B1CE7B7-762C-E049-8CE5-DAF39E975A1D}" srcOrd="1" destOrd="0" presId="urn:microsoft.com/office/officeart/2005/8/layout/venn2"/>
    <dgm:cxn modelId="{45EE70F3-4250-7E47-B7D3-97B241E9B7AF}" type="presOf" srcId="{59CA5BFB-32E2-DB4F-977E-BFB2195FDD0B}" destId="{EA9CB6DF-2AF3-5D47-AE63-24BBEF372E46}" srcOrd="0" destOrd="0" presId="urn:microsoft.com/office/officeart/2005/8/layout/venn2"/>
    <dgm:cxn modelId="{089CD84E-ABDA-7943-9795-6F1980AE976C}" type="presOf" srcId="{FB3CE1D9-7D7D-484F-A109-20551514EE38}" destId="{9B4ED5D9-0CD9-5B48-A4EF-E08BB2148509}" srcOrd="0" destOrd="0" presId="urn:microsoft.com/office/officeart/2005/8/layout/venn2"/>
    <dgm:cxn modelId="{34A9D777-9558-AD44-BD7E-E1AC2157DFE8}" srcId="{81598946-A441-554A-A948-54B5A6531289}" destId="{59CA5BFB-32E2-DB4F-977E-BFB2195FDD0B}" srcOrd="1" destOrd="0" parTransId="{16958B89-D845-0A47-9C05-D72160D6A6D5}" sibTransId="{A7EC1D92-3101-6D42-A49A-B57ED510BDC6}"/>
    <dgm:cxn modelId="{A122A690-E19F-8C48-8A0C-B17442BBA4A4}" type="presOf" srcId="{FB3CE1D9-7D7D-484F-A109-20551514EE38}" destId="{7F3480B9-721B-8A4A-A32E-E35C23400A04}" srcOrd="1" destOrd="0" presId="urn:microsoft.com/office/officeart/2005/8/layout/venn2"/>
    <dgm:cxn modelId="{28E7D64C-E461-F846-8C98-4F940CD646CC}" srcId="{81598946-A441-554A-A948-54B5A6531289}" destId="{FB3CE1D9-7D7D-484F-A109-20551514EE38}" srcOrd="0" destOrd="0" parTransId="{D3D31258-B16D-7C4E-957F-78045029B379}" sibTransId="{DFA1BD76-70CF-4C43-A66C-80810C269685}"/>
    <dgm:cxn modelId="{1A55D873-DFD8-E84C-86BC-282A0FE6E87D}" type="presParOf" srcId="{6BD843A0-14D5-F24F-8E4E-28FE5D02538F}" destId="{869CDD40-26CD-434A-BD6D-38DF21DECCE8}" srcOrd="0" destOrd="0" presId="urn:microsoft.com/office/officeart/2005/8/layout/venn2"/>
    <dgm:cxn modelId="{EFF39734-B6C7-C942-9840-0904D465BF0B}" type="presParOf" srcId="{869CDD40-26CD-434A-BD6D-38DF21DECCE8}" destId="{9B4ED5D9-0CD9-5B48-A4EF-E08BB2148509}" srcOrd="0" destOrd="0" presId="urn:microsoft.com/office/officeart/2005/8/layout/venn2"/>
    <dgm:cxn modelId="{190DA4A8-285E-AF44-9065-4F4E9F20259B}" type="presParOf" srcId="{869CDD40-26CD-434A-BD6D-38DF21DECCE8}" destId="{7F3480B9-721B-8A4A-A32E-E35C23400A04}" srcOrd="1" destOrd="0" presId="urn:microsoft.com/office/officeart/2005/8/layout/venn2"/>
    <dgm:cxn modelId="{F89D7998-4066-3F4F-ADEB-66000DC74E28}" type="presParOf" srcId="{6BD843A0-14D5-F24F-8E4E-28FE5D02538F}" destId="{FB72D8A8-8E3A-AE44-AA2D-DADE0A79C0A7}" srcOrd="1" destOrd="0" presId="urn:microsoft.com/office/officeart/2005/8/layout/venn2"/>
    <dgm:cxn modelId="{68442FA2-6770-3B47-B9A9-7EA3C863E98C}" type="presParOf" srcId="{FB72D8A8-8E3A-AE44-AA2D-DADE0A79C0A7}" destId="{EA9CB6DF-2AF3-5D47-AE63-24BBEF372E46}" srcOrd="0" destOrd="0" presId="urn:microsoft.com/office/officeart/2005/8/layout/venn2"/>
    <dgm:cxn modelId="{4FE421FD-6973-324B-8883-BEE020C9B0FE}" type="presParOf" srcId="{FB72D8A8-8E3A-AE44-AA2D-DADE0A79C0A7}" destId="{7D1D84FA-7C25-1B4E-8C1F-D23472404C15}" srcOrd="1" destOrd="0" presId="urn:microsoft.com/office/officeart/2005/8/layout/venn2"/>
    <dgm:cxn modelId="{D0E8D148-1D45-9E49-814D-F760D3F91187}" type="presParOf" srcId="{6BD843A0-14D5-F24F-8E4E-28FE5D02538F}" destId="{1EE9BB8D-08F3-9444-A940-5C000C19022B}" srcOrd="2" destOrd="0" presId="urn:microsoft.com/office/officeart/2005/8/layout/venn2"/>
    <dgm:cxn modelId="{92A4FBE1-BF4F-0A4E-92AC-0280A14C5B81}" type="presParOf" srcId="{1EE9BB8D-08F3-9444-A940-5C000C19022B}" destId="{B97FC5EE-E6E5-1646-B5EF-FD388B1FF919}" srcOrd="0" destOrd="0" presId="urn:microsoft.com/office/officeart/2005/8/layout/venn2"/>
    <dgm:cxn modelId="{B5F926D1-CE49-744A-AB97-85D2AB446A06}" type="presParOf" srcId="{1EE9BB8D-08F3-9444-A940-5C000C19022B}" destId="{78EEC5E6-6858-D74E-87C4-BF7B64E286BA}" srcOrd="1" destOrd="0" presId="urn:microsoft.com/office/officeart/2005/8/layout/venn2"/>
    <dgm:cxn modelId="{273F11B4-7B6E-204E-B1AD-A0FBB03B0DE5}" type="presParOf" srcId="{6BD843A0-14D5-F24F-8E4E-28FE5D02538F}" destId="{959516B2-1847-9448-871A-C56A2DEC627F}" srcOrd="3" destOrd="0" presId="urn:microsoft.com/office/officeart/2005/8/layout/venn2"/>
    <dgm:cxn modelId="{1885A066-E5FB-924D-A7E7-544C9F2C3C04}" type="presParOf" srcId="{959516B2-1847-9448-871A-C56A2DEC627F}" destId="{9BB9BAE6-16C5-094C-A720-5D1CD117D6CE}" srcOrd="0" destOrd="0" presId="urn:microsoft.com/office/officeart/2005/8/layout/venn2"/>
    <dgm:cxn modelId="{A848D5D1-683C-8947-955C-05F634BD0EA8}" type="presParOf" srcId="{959516B2-1847-9448-871A-C56A2DEC627F}" destId="{4B1CE7B7-762C-E049-8CE5-DAF39E975A1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1DE004E-567E-3643-99C8-32381468A9EB}" type="doc">
      <dgm:prSet loTypeId="urn:microsoft.com/office/officeart/2008/layout/RadialCluster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4A53716-E24D-6C42-B245-4D6BE7B32BD7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w Cen MT"/>
              <a:cs typeface="Tw Cen MT"/>
            </a:rPr>
            <a:t>Event or Program</a:t>
          </a:r>
          <a:endParaRPr lang="en-US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5AE2976D-B40E-1743-A3FD-D69DBE5F693D}" type="parTrans" cxnId="{14B1E1EC-B3D8-904F-9450-72AB21415BD3}">
      <dgm:prSet/>
      <dgm:spPr/>
      <dgm:t>
        <a:bodyPr/>
        <a:lstStyle/>
        <a:p>
          <a:endParaRPr lang="en-US"/>
        </a:p>
      </dgm:t>
    </dgm:pt>
    <dgm:pt modelId="{CB5EAC00-1762-5641-A2B1-4FF3243A2967}" type="sibTrans" cxnId="{14B1E1EC-B3D8-904F-9450-72AB21415BD3}">
      <dgm:prSet/>
      <dgm:spPr/>
      <dgm:t>
        <a:bodyPr/>
        <a:lstStyle/>
        <a:p>
          <a:endParaRPr lang="en-US"/>
        </a:p>
      </dgm:t>
    </dgm:pt>
    <dgm:pt modelId="{CF016495-9277-7143-987B-B231A1D9DBAC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TALK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Conversation Activities </a:t>
          </a:r>
          <a:endParaRPr lang="en-US" sz="14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3D61B14B-6A4C-3142-B6FF-F65A4E96D6CB}" type="parTrans" cxnId="{A9569B79-7977-E64A-9A93-B03C5FF57B0C}">
      <dgm:prSet/>
      <dgm:spPr/>
      <dgm:t>
        <a:bodyPr/>
        <a:lstStyle/>
        <a:p>
          <a:endParaRPr lang="en-US"/>
        </a:p>
      </dgm:t>
    </dgm:pt>
    <dgm:pt modelId="{6C092AD6-3F24-534E-8C04-DC6993E7F289}" type="sibTrans" cxnId="{A9569B79-7977-E64A-9A93-B03C5FF57B0C}">
      <dgm:prSet/>
      <dgm:spPr/>
      <dgm:t>
        <a:bodyPr/>
        <a:lstStyle/>
        <a:p>
          <a:endParaRPr lang="en-US"/>
        </a:p>
      </dgm:t>
    </dgm:pt>
    <dgm:pt modelId="{998E433E-7BCD-034B-91C2-F33F25E1A45A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LEARN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Read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Listen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Watch </a:t>
          </a:r>
          <a:endParaRPr lang="en-US" sz="14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65858E89-5ACF-7647-8973-CDB4AA15E68C}" type="parTrans" cxnId="{FDCED192-64FC-F144-89E8-9073BE2C90B6}">
      <dgm:prSet/>
      <dgm:spPr/>
      <dgm:t>
        <a:bodyPr/>
        <a:lstStyle/>
        <a:p>
          <a:endParaRPr lang="en-US"/>
        </a:p>
      </dgm:t>
    </dgm:pt>
    <dgm:pt modelId="{6E94DF5A-5ACA-B144-8823-9D8D47700F3B}" type="sibTrans" cxnId="{FDCED192-64FC-F144-89E8-9073BE2C90B6}">
      <dgm:prSet/>
      <dgm:spPr/>
      <dgm:t>
        <a:bodyPr/>
        <a:lstStyle/>
        <a:p>
          <a:endParaRPr lang="en-US"/>
        </a:p>
      </dgm:t>
    </dgm:pt>
    <dgm:pt modelId="{C9BE137B-230A-DC4A-9FCC-0C7BA94D0EE6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ACT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Practices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Service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Projects</a:t>
          </a:r>
        </a:p>
      </dgm:t>
    </dgm:pt>
    <dgm:pt modelId="{79CF5919-CD31-3A4C-A0C9-66067E8DEF0B}" type="parTrans" cxnId="{4321015A-F70B-FA4C-A306-4E1AB2B7C255}">
      <dgm:prSet/>
      <dgm:spPr/>
      <dgm:t>
        <a:bodyPr/>
        <a:lstStyle/>
        <a:p>
          <a:endParaRPr lang="en-US"/>
        </a:p>
      </dgm:t>
    </dgm:pt>
    <dgm:pt modelId="{251CA7F0-FE26-8C4C-BE9F-33A0D086F889}" type="sibTrans" cxnId="{4321015A-F70B-FA4C-A306-4E1AB2B7C255}">
      <dgm:prSet/>
      <dgm:spPr/>
      <dgm:t>
        <a:bodyPr/>
        <a:lstStyle/>
        <a:p>
          <a:endParaRPr lang="en-US"/>
        </a:p>
      </dgm:t>
    </dgm:pt>
    <dgm:pt modelId="{8EFC880A-3911-6B47-A006-B0F4C9E804FB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PRAY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Devotions Bible Reading Daily Prayer</a:t>
          </a:r>
          <a:endParaRPr lang="en-US" sz="14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D53073F6-DC0B-1E42-A2B6-6FE1AE34163E}" type="parTrans" cxnId="{3DAD9DF5-94F7-3844-9E74-741CE68DFC8F}">
      <dgm:prSet/>
      <dgm:spPr/>
      <dgm:t>
        <a:bodyPr/>
        <a:lstStyle/>
        <a:p>
          <a:endParaRPr lang="en-US"/>
        </a:p>
      </dgm:t>
    </dgm:pt>
    <dgm:pt modelId="{DA022F41-E32C-4D48-B873-438314E17664}" type="sibTrans" cxnId="{3DAD9DF5-94F7-3844-9E74-741CE68DFC8F}">
      <dgm:prSet/>
      <dgm:spPr/>
      <dgm:t>
        <a:bodyPr/>
        <a:lstStyle/>
        <a:p>
          <a:endParaRPr lang="en-US"/>
        </a:p>
      </dgm:t>
    </dgm:pt>
    <dgm:pt modelId="{284A0E23-B2BE-874B-AD25-2834271B1D7B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SHARE 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Blog Facebook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Video</a:t>
          </a:r>
          <a:b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dirty="0" smtClean="0">
              <a:solidFill>
                <a:schemeClr val="bg1"/>
              </a:solidFill>
              <a:latin typeface="Tw Cen MT"/>
              <a:cs typeface="Tw Cen MT"/>
            </a:rPr>
            <a:t>Projects</a:t>
          </a:r>
          <a:endParaRPr lang="en-US" sz="14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4ACBD9F2-4D16-1C4D-8FAD-FFF05D7EED3B}" type="parTrans" cxnId="{B122A357-C002-4F4C-95C0-07D2275EB051}">
      <dgm:prSet/>
      <dgm:spPr/>
      <dgm:t>
        <a:bodyPr/>
        <a:lstStyle/>
        <a:p>
          <a:endParaRPr lang="en-US"/>
        </a:p>
      </dgm:t>
    </dgm:pt>
    <dgm:pt modelId="{80B51570-BD88-9047-98AE-9F61B5B15EB6}" type="sibTrans" cxnId="{B122A357-C002-4F4C-95C0-07D2275EB051}">
      <dgm:prSet/>
      <dgm:spPr/>
      <dgm:t>
        <a:bodyPr/>
        <a:lstStyle/>
        <a:p>
          <a:endParaRPr lang="en-US"/>
        </a:p>
      </dgm:t>
    </dgm:pt>
    <dgm:pt modelId="{F18906FF-3BF1-2443-A108-3952CE5BF5D9}" type="pres">
      <dgm:prSet presAssocID="{C1DE004E-567E-3643-99C8-32381468A9E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15C9503-3DA4-8846-B926-B6C0D213678B}" type="pres">
      <dgm:prSet presAssocID="{A4A53716-E24D-6C42-B245-4D6BE7B32BD7}" presName="singleCycle" presStyleCnt="0"/>
      <dgm:spPr/>
      <dgm:t>
        <a:bodyPr/>
        <a:lstStyle/>
        <a:p>
          <a:endParaRPr lang="en-US"/>
        </a:p>
      </dgm:t>
    </dgm:pt>
    <dgm:pt modelId="{83A93EEC-238B-004F-89B9-4DA0831B51F7}" type="pres">
      <dgm:prSet presAssocID="{A4A53716-E24D-6C42-B245-4D6BE7B32BD7}" presName="singleCenter" presStyleLbl="node1" presStyleIdx="0" presStyleCnt="6" custScaleX="131127" custScaleY="12315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F16EA18C-8019-C74D-BCC8-287AB1098442}" type="pres">
      <dgm:prSet presAssocID="{3D61B14B-6A4C-3142-B6FF-F65A4E96D6CB}" presName="Name56" presStyleLbl="parChTrans1D2" presStyleIdx="0" presStyleCnt="5"/>
      <dgm:spPr/>
      <dgm:t>
        <a:bodyPr/>
        <a:lstStyle/>
        <a:p>
          <a:endParaRPr lang="en-US"/>
        </a:p>
      </dgm:t>
    </dgm:pt>
    <dgm:pt modelId="{B6C7D1E2-1288-A249-A7C7-384FBAA0D7C9}" type="pres">
      <dgm:prSet presAssocID="{CF016495-9277-7143-987B-B231A1D9DBAC}" presName="text0" presStyleLbl="node1" presStyleIdx="1" presStyleCnt="6" custScaleX="15514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C6F52-2364-6749-80A2-6E9F5A38DEF3}" type="pres">
      <dgm:prSet presAssocID="{65858E89-5ACF-7647-8973-CDB4AA15E68C}" presName="Name56" presStyleLbl="parChTrans1D2" presStyleIdx="1" presStyleCnt="5"/>
      <dgm:spPr/>
      <dgm:t>
        <a:bodyPr/>
        <a:lstStyle/>
        <a:p>
          <a:endParaRPr lang="en-US"/>
        </a:p>
      </dgm:t>
    </dgm:pt>
    <dgm:pt modelId="{96170A06-30CE-6742-9CD6-9F5407986543}" type="pres">
      <dgm:prSet presAssocID="{998E433E-7BCD-034B-91C2-F33F25E1A45A}" presName="text0" presStyleLbl="node1" presStyleIdx="2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83D13-9616-B244-9767-663D62534803}" type="pres">
      <dgm:prSet presAssocID="{79CF5919-CD31-3A4C-A0C9-66067E8DEF0B}" presName="Name56" presStyleLbl="parChTrans1D2" presStyleIdx="2" presStyleCnt="5"/>
      <dgm:spPr/>
      <dgm:t>
        <a:bodyPr/>
        <a:lstStyle/>
        <a:p>
          <a:endParaRPr lang="en-US"/>
        </a:p>
      </dgm:t>
    </dgm:pt>
    <dgm:pt modelId="{FE92D435-F383-A542-9849-6BDF935950EE}" type="pres">
      <dgm:prSet presAssocID="{C9BE137B-230A-DC4A-9FCC-0C7BA94D0EE6}" presName="text0" presStyleLbl="node1" presStyleIdx="3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55DDE-9657-744F-80C5-9D13F5AB989A}" type="pres">
      <dgm:prSet presAssocID="{D53073F6-DC0B-1E42-A2B6-6FE1AE34163E}" presName="Name56" presStyleLbl="parChTrans1D2" presStyleIdx="3" presStyleCnt="5"/>
      <dgm:spPr/>
      <dgm:t>
        <a:bodyPr/>
        <a:lstStyle/>
        <a:p>
          <a:endParaRPr lang="en-US"/>
        </a:p>
      </dgm:t>
    </dgm:pt>
    <dgm:pt modelId="{47F37E59-2BA1-6442-9399-6A5D937CCC17}" type="pres">
      <dgm:prSet presAssocID="{8EFC880A-3911-6B47-A006-B0F4C9E804FB}" presName="text0" presStyleLbl="node1" presStyleIdx="4" presStyleCnt="6" custScaleX="138583" custScaleY="125929" custRadScaleRad="100434" custRadScaleInc="-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FD440-B0DD-7B41-BEDB-A6E2C526B96E}" type="pres">
      <dgm:prSet presAssocID="{4ACBD9F2-4D16-1C4D-8FAD-FFF05D7EED3B}" presName="Name56" presStyleLbl="parChTrans1D2" presStyleIdx="4" presStyleCnt="5"/>
      <dgm:spPr/>
      <dgm:t>
        <a:bodyPr/>
        <a:lstStyle/>
        <a:p>
          <a:endParaRPr lang="en-US"/>
        </a:p>
      </dgm:t>
    </dgm:pt>
    <dgm:pt modelId="{CF4B87B7-09F7-6A46-AC74-37EF0149FACA}" type="pres">
      <dgm:prSet presAssocID="{284A0E23-B2BE-874B-AD25-2834271B1D7B}" presName="text0" presStyleLbl="node1" presStyleIdx="5" presStyleCnt="6" custScaleX="138583" custScaleY="140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44DFE1-223D-EC42-BD96-C0E917E15646}" type="presOf" srcId="{D53073F6-DC0B-1E42-A2B6-6FE1AE34163E}" destId="{54555DDE-9657-744F-80C5-9D13F5AB989A}" srcOrd="0" destOrd="0" presId="urn:microsoft.com/office/officeart/2008/layout/RadialCluster"/>
    <dgm:cxn modelId="{3F06A448-074E-0949-8618-8A7DFC2677FF}" type="presOf" srcId="{C1DE004E-567E-3643-99C8-32381468A9EB}" destId="{F18906FF-3BF1-2443-A108-3952CE5BF5D9}" srcOrd="0" destOrd="0" presId="urn:microsoft.com/office/officeart/2008/layout/RadialCluster"/>
    <dgm:cxn modelId="{FDCED192-64FC-F144-89E8-9073BE2C90B6}" srcId="{A4A53716-E24D-6C42-B245-4D6BE7B32BD7}" destId="{998E433E-7BCD-034B-91C2-F33F25E1A45A}" srcOrd="1" destOrd="0" parTransId="{65858E89-5ACF-7647-8973-CDB4AA15E68C}" sibTransId="{6E94DF5A-5ACA-B144-8823-9D8D47700F3B}"/>
    <dgm:cxn modelId="{55946EC9-788E-5A4D-8FB8-77E5772EDFD5}" type="presOf" srcId="{3D61B14B-6A4C-3142-B6FF-F65A4E96D6CB}" destId="{F16EA18C-8019-C74D-BCC8-287AB1098442}" srcOrd="0" destOrd="0" presId="urn:microsoft.com/office/officeart/2008/layout/RadialCluster"/>
    <dgm:cxn modelId="{7CB67A47-7EAD-134D-807D-92777F6AA4AA}" type="presOf" srcId="{8EFC880A-3911-6B47-A006-B0F4C9E804FB}" destId="{47F37E59-2BA1-6442-9399-6A5D937CCC17}" srcOrd="0" destOrd="0" presId="urn:microsoft.com/office/officeart/2008/layout/RadialCluster"/>
    <dgm:cxn modelId="{F7056EC8-73FB-0844-83D3-F42802E50F8D}" type="presOf" srcId="{CF016495-9277-7143-987B-B231A1D9DBAC}" destId="{B6C7D1E2-1288-A249-A7C7-384FBAA0D7C9}" srcOrd="0" destOrd="0" presId="urn:microsoft.com/office/officeart/2008/layout/RadialCluster"/>
    <dgm:cxn modelId="{A97BE031-9F9B-1045-ABEA-51CC44F5E32C}" type="presOf" srcId="{998E433E-7BCD-034B-91C2-F33F25E1A45A}" destId="{96170A06-30CE-6742-9CD6-9F5407986543}" srcOrd="0" destOrd="0" presId="urn:microsoft.com/office/officeart/2008/layout/RadialCluster"/>
    <dgm:cxn modelId="{3DAD9DF5-94F7-3844-9E74-741CE68DFC8F}" srcId="{A4A53716-E24D-6C42-B245-4D6BE7B32BD7}" destId="{8EFC880A-3911-6B47-A006-B0F4C9E804FB}" srcOrd="3" destOrd="0" parTransId="{D53073F6-DC0B-1E42-A2B6-6FE1AE34163E}" sibTransId="{DA022F41-E32C-4D48-B873-438314E17664}"/>
    <dgm:cxn modelId="{B122A357-C002-4F4C-95C0-07D2275EB051}" srcId="{A4A53716-E24D-6C42-B245-4D6BE7B32BD7}" destId="{284A0E23-B2BE-874B-AD25-2834271B1D7B}" srcOrd="4" destOrd="0" parTransId="{4ACBD9F2-4D16-1C4D-8FAD-FFF05D7EED3B}" sibTransId="{80B51570-BD88-9047-98AE-9F61B5B15EB6}"/>
    <dgm:cxn modelId="{4321015A-F70B-FA4C-A306-4E1AB2B7C255}" srcId="{A4A53716-E24D-6C42-B245-4D6BE7B32BD7}" destId="{C9BE137B-230A-DC4A-9FCC-0C7BA94D0EE6}" srcOrd="2" destOrd="0" parTransId="{79CF5919-CD31-3A4C-A0C9-66067E8DEF0B}" sibTransId="{251CA7F0-FE26-8C4C-BE9F-33A0D086F889}"/>
    <dgm:cxn modelId="{C76DA3C8-99F4-734E-9DBC-B247DBCB9B34}" type="presOf" srcId="{4ACBD9F2-4D16-1C4D-8FAD-FFF05D7EED3B}" destId="{04EFD440-B0DD-7B41-BEDB-A6E2C526B96E}" srcOrd="0" destOrd="0" presId="urn:microsoft.com/office/officeart/2008/layout/RadialCluster"/>
    <dgm:cxn modelId="{0E0185A5-DE61-BC43-B578-2035E7F3DEB4}" type="presOf" srcId="{284A0E23-B2BE-874B-AD25-2834271B1D7B}" destId="{CF4B87B7-09F7-6A46-AC74-37EF0149FACA}" srcOrd="0" destOrd="0" presId="urn:microsoft.com/office/officeart/2008/layout/RadialCluster"/>
    <dgm:cxn modelId="{702A15ED-5F01-E940-8164-1EB15E584355}" type="presOf" srcId="{79CF5919-CD31-3A4C-A0C9-66067E8DEF0B}" destId="{0B983D13-9616-B244-9767-663D62534803}" srcOrd="0" destOrd="0" presId="urn:microsoft.com/office/officeart/2008/layout/RadialCluster"/>
    <dgm:cxn modelId="{1E545FD5-4CA5-8241-8D57-099BE28DBA66}" type="presOf" srcId="{65858E89-5ACF-7647-8973-CDB4AA15E68C}" destId="{5E6C6F52-2364-6749-80A2-6E9F5A38DEF3}" srcOrd="0" destOrd="0" presId="urn:microsoft.com/office/officeart/2008/layout/RadialCluster"/>
    <dgm:cxn modelId="{D515C76E-3C10-5749-8951-A476484D0EAB}" type="presOf" srcId="{A4A53716-E24D-6C42-B245-4D6BE7B32BD7}" destId="{83A93EEC-238B-004F-89B9-4DA0831B51F7}" srcOrd="0" destOrd="0" presId="urn:microsoft.com/office/officeart/2008/layout/RadialCluster"/>
    <dgm:cxn modelId="{14B1E1EC-B3D8-904F-9450-72AB21415BD3}" srcId="{C1DE004E-567E-3643-99C8-32381468A9EB}" destId="{A4A53716-E24D-6C42-B245-4D6BE7B32BD7}" srcOrd="0" destOrd="0" parTransId="{5AE2976D-B40E-1743-A3FD-D69DBE5F693D}" sibTransId="{CB5EAC00-1762-5641-A2B1-4FF3243A2967}"/>
    <dgm:cxn modelId="{A9569B79-7977-E64A-9A93-B03C5FF57B0C}" srcId="{A4A53716-E24D-6C42-B245-4D6BE7B32BD7}" destId="{CF016495-9277-7143-987B-B231A1D9DBAC}" srcOrd="0" destOrd="0" parTransId="{3D61B14B-6A4C-3142-B6FF-F65A4E96D6CB}" sibTransId="{6C092AD6-3F24-534E-8C04-DC6993E7F289}"/>
    <dgm:cxn modelId="{DDCDF3F8-1140-7948-8385-78EE184EBD6F}" type="presOf" srcId="{C9BE137B-230A-DC4A-9FCC-0C7BA94D0EE6}" destId="{FE92D435-F383-A542-9849-6BDF935950EE}" srcOrd="0" destOrd="0" presId="urn:microsoft.com/office/officeart/2008/layout/RadialCluster"/>
    <dgm:cxn modelId="{AAF67716-0EFF-9746-8039-8E84FE8C0E03}" type="presParOf" srcId="{F18906FF-3BF1-2443-A108-3952CE5BF5D9}" destId="{F15C9503-3DA4-8846-B926-B6C0D213678B}" srcOrd="0" destOrd="0" presId="urn:microsoft.com/office/officeart/2008/layout/RadialCluster"/>
    <dgm:cxn modelId="{6CD5FD56-0121-6B4A-A233-18AA2334A357}" type="presParOf" srcId="{F15C9503-3DA4-8846-B926-B6C0D213678B}" destId="{83A93EEC-238B-004F-89B9-4DA0831B51F7}" srcOrd="0" destOrd="0" presId="urn:microsoft.com/office/officeart/2008/layout/RadialCluster"/>
    <dgm:cxn modelId="{C17B0CC6-DE1A-5440-9269-5B2714A130CE}" type="presParOf" srcId="{F15C9503-3DA4-8846-B926-B6C0D213678B}" destId="{F16EA18C-8019-C74D-BCC8-287AB1098442}" srcOrd="1" destOrd="0" presId="urn:microsoft.com/office/officeart/2008/layout/RadialCluster"/>
    <dgm:cxn modelId="{EC518038-E75B-1E4F-9964-2E985F293800}" type="presParOf" srcId="{F15C9503-3DA4-8846-B926-B6C0D213678B}" destId="{B6C7D1E2-1288-A249-A7C7-384FBAA0D7C9}" srcOrd="2" destOrd="0" presId="urn:microsoft.com/office/officeart/2008/layout/RadialCluster"/>
    <dgm:cxn modelId="{403833EC-B1E1-A041-992D-750CE19E16AF}" type="presParOf" srcId="{F15C9503-3DA4-8846-B926-B6C0D213678B}" destId="{5E6C6F52-2364-6749-80A2-6E9F5A38DEF3}" srcOrd="3" destOrd="0" presId="urn:microsoft.com/office/officeart/2008/layout/RadialCluster"/>
    <dgm:cxn modelId="{68E5B10A-6A9E-9B4C-9761-610EA518EF2D}" type="presParOf" srcId="{F15C9503-3DA4-8846-B926-B6C0D213678B}" destId="{96170A06-30CE-6742-9CD6-9F5407986543}" srcOrd="4" destOrd="0" presId="urn:microsoft.com/office/officeart/2008/layout/RadialCluster"/>
    <dgm:cxn modelId="{3BD9031A-65C2-6B4C-8307-D06F3BC89D1E}" type="presParOf" srcId="{F15C9503-3DA4-8846-B926-B6C0D213678B}" destId="{0B983D13-9616-B244-9767-663D62534803}" srcOrd="5" destOrd="0" presId="urn:microsoft.com/office/officeart/2008/layout/RadialCluster"/>
    <dgm:cxn modelId="{1A006DAA-4C9F-FD47-BA43-5A8E4631CE9A}" type="presParOf" srcId="{F15C9503-3DA4-8846-B926-B6C0D213678B}" destId="{FE92D435-F383-A542-9849-6BDF935950EE}" srcOrd="6" destOrd="0" presId="urn:microsoft.com/office/officeart/2008/layout/RadialCluster"/>
    <dgm:cxn modelId="{62915340-E314-8049-ACF2-A6D9EC74ED52}" type="presParOf" srcId="{F15C9503-3DA4-8846-B926-B6C0D213678B}" destId="{54555DDE-9657-744F-80C5-9D13F5AB989A}" srcOrd="7" destOrd="0" presId="urn:microsoft.com/office/officeart/2008/layout/RadialCluster"/>
    <dgm:cxn modelId="{071918EC-42A5-974F-9E29-C5A0B4031FB4}" type="presParOf" srcId="{F15C9503-3DA4-8846-B926-B6C0D213678B}" destId="{47F37E59-2BA1-6442-9399-6A5D937CCC17}" srcOrd="8" destOrd="0" presId="urn:microsoft.com/office/officeart/2008/layout/RadialCluster"/>
    <dgm:cxn modelId="{1ECBEC39-B32B-D844-983B-EEB24F5319EC}" type="presParOf" srcId="{F15C9503-3DA4-8846-B926-B6C0D213678B}" destId="{04EFD440-B0DD-7B41-BEDB-A6E2C526B96E}" srcOrd="9" destOrd="0" presId="urn:microsoft.com/office/officeart/2008/layout/RadialCluster"/>
    <dgm:cxn modelId="{4B53C322-B118-1449-8258-1266740D921A}" type="presParOf" srcId="{F15C9503-3DA4-8846-B926-B6C0D213678B}" destId="{CF4B87B7-09F7-6A46-AC74-37EF0149FAC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618D89E-30BF-7B44-A5C1-CE2AEB073471}" type="doc">
      <dgm:prSet loTypeId="urn:microsoft.com/office/officeart/2005/8/layout/process1" loCatId="" qsTypeId="urn:microsoft.com/office/officeart/2005/8/quickstyle/simple3" qsCatId="simple" csTypeId="urn:microsoft.com/office/officeart/2005/8/colors/colorful1" csCatId="colorful" phldr="1"/>
      <dgm:spPr/>
    </dgm:pt>
    <dgm:pt modelId="{E3103129-6F59-E44F-A21A-0331AFB5D051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FF"/>
              </a:solidFill>
              <a:latin typeface="Tw Cen MT"/>
              <a:cs typeface="Tw Cen MT"/>
            </a:rPr>
            <a:t>Parent Faith Formation Before Baptism</a:t>
          </a:r>
          <a:endParaRPr lang="en-US" sz="24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4E8C073-D147-CA4E-A959-8ABDD58EBA90}" type="parTrans" cxnId="{DB80DA44-2EFC-B844-AC4A-B5ADFBAEBB68}">
      <dgm:prSet/>
      <dgm:spPr/>
      <dgm:t>
        <a:bodyPr/>
        <a:lstStyle/>
        <a:p>
          <a:endParaRPr lang="en-US"/>
        </a:p>
      </dgm:t>
    </dgm:pt>
    <dgm:pt modelId="{C4E6BB48-296F-B548-B4C6-C1B8B33D6F4E}" type="sibTrans" cxnId="{DB80DA44-2EFC-B844-AC4A-B5ADFBAEBB68}">
      <dgm:prSet/>
      <dgm:spPr/>
      <dgm:t>
        <a:bodyPr/>
        <a:lstStyle/>
        <a:p>
          <a:endParaRPr lang="en-US" dirty="0"/>
        </a:p>
      </dgm:t>
    </dgm:pt>
    <dgm:pt modelId="{9C242157-9036-034F-B46F-24E5AD0DF67D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FF"/>
              </a:solidFill>
              <a:latin typeface="Tw Cen MT"/>
              <a:cs typeface="Tw Cen MT"/>
            </a:rPr>
            <a:t>Preparation for and Celebration of Baptism</a:t>
          </a:r>
          <a:endParaRPr lang="en-US" sz="24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939EA104-A752-0D41-AD21-2AA127694453}" type="parTrans" cxnId="{211C7B12-BADF-934B-826E-80CCC4044451}">
      <dgm:prSet/>
      <dgm:spPr/>
      <dgm:t>
        <a:bodyPr/>
        <a:lstStyle/>
        <a:p>
          <a:endParaRPr lang="en-US"/>
        </a:p>
      </dgm:t>
    </dgm:pt>
    <dgm:pt modelId="{9DB9C8A4-2F0E-E442-9D5F-722BAD5B3DCD}" type="sibTrans" cxnId="{211C7B12-BADF-934B-826E-80CCC4044451}">
      <dgm:prSet/>
      <dgm:spPr/>
      <dgm:t>
        <a:bodyPr/>
        <a:lstStyle/>
        <a:p>
          <a:endParaRPr lang="en-US" dirty="0"/>
        </a:p>
      </dgm:t>
    </dgm:pt>
    <dgm:pt modelId="{E09973C3-5882-144F-AB07-F469E920BFF1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FF"/>
              </a:solidFill>
              <a:latin typeface="Tw Cen MT"/>
              <a:cs typeface="Tw Cen MT"/>
            </a:rPr>
            <a:t>Family Faith Formation After Celebration of Baptism</a:t>
          </a:r>
        </a:p>
      </dgm:t>
    </dgm:pt>
    <dgm:pt modelId="{4BBE9B4C-DB07-304B-89F5-8B78D734CEDF}" type="parTrans" cxnId="{8E91BD5D-381B-A241-8807-0C3791EA8B14}">
      <dgm:prSet/>
      <dgm:spPr/>
      <dgm:t>
        <a:bodyPr/>
        <a:lstStyle/>
        <a:p>
          <a:endParaRPr lang="en-US"/>
        </a:p>
      </dgm:t>
    </dgm:pt>
    <dgm:pt modelId="{A18B719E-3158-094D-B050-EE55E37DB20E}" type="sibTrans" cxnId="{8E91BD5D-381B-A241-8807-0C3791EA8B14}">
      <dgm:prSet/>
      <dgm:spPr/>
      <dgm:t>
        <a:bodyPr/>
        <a:lstStyle/>
        <a:p>
          <a:endParaRPr lang="en-US"/>
        </a:p>
      </dgm:t>
    </dgm:pt>
    <dgm:pt modelId="{4612C3BE-14F8-0542-9370-774BBB57D265}" type="pres">
      <dgm:prSet presAssocID="{F618D89E-30BF-7B44-A5C1-CE2AEB073471}" presName="Name0" presStyleCnt="0">
        <dgm:presLayoutVars>
          <dgm:dir/>
          <dgm:resizeHandles val="exact"/>
        </dgm:presLayoutVars>
      </dgm:prSet>
      <dgm:spPr/>
    </dgm:pt>
    <dgm:pt modelId="{9631E71F-2E18-DF4C-8F9B-05FDC8D6E2D0}" type="pres">
      <dgm:prSet presAssocID="{E3103129-6F59-E44F-A21A-0331AFB5D051}" presName="node" presStyleLbl="node1" presStyleIdx="0" presStyleCnt="3" custScaleY="105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9CDF5-84F7-8947-AC42-F73683458D46}" type="pres">
      <dgm:prSet presAssocID="{C4E6BB48-296F-B548-B4C6-C1B8B33D6F4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27339BC-412C-954A-81B4-D8D39901F04D}" type="pres">
      <dgm:prSet presAssocID="{C4E6BB48-296F-B548-B4C6-C1B8B33D6F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A257D1D-261E-A94F-AC4D-6F6416075738}" type="pres">
      <dgm:prSet presAssocID="{9C242157-9036-034F-B46F-24E5AD0DF67D}" presName="node" presStyleLbl="node1" presStyleIdx="1" presStyleCnt="3" custScaleY="209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0CF65-8EC1-454C-8335-E50D35DA1997}" type="pres">
      <dgm:prSet presAssocID="{9DB9C8A4-2F0E-E442-9D5F-722BAD5B3DC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DCF27D-3972-9A49-92BA-E93730AE1932}" type="pres">
      <dgm:prSet presAssocID="{9DB9C8A4-2F0E-E442-9D5F-722BAD5B3DC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90D6C3C-2756-1148-A9BA-AB0746EBFB54}" type="pres">
      <dgm:prSet presAssocID="{E09973C3-5882-144F-AB07-F469E920BFF1}" presName="node" presStyleLbl="node1" presStyleIdx="2" presStyleCnt="3" custScaleY="123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7D483E-D7FF-314E-BBD0-31D4D3651F9A}" type="presOf" srcId="{9DB9C8A4-2F0E-E442-9D5F-722BAD5B3DCD}" destId="{7230CF65-8EC1-454C-8335-E50D35DA1997}" srcOrd="0" destOrd="0" presId="urn:microsoft.com/office/officeart/2005/8/layout/process1"/>
    <dgm:cxn modelId="{98648B01-DCF1-AD4C-A460-5E0E929A7B7E}" type="presOf" srcId="{C4E6BB48-296F-B548-B4C6-C1B8B33D6F4E}" destId="{127339BC-412C-954A-81B4-D8D39901F04D}" srcOrd="1" destOrd="0" presId="urn:microsoft.com/office/officeart/2005/8/layout/process1"/>
    <dgm:cxn modelId="{DB80DA44-2EFC-B844-AC4A-B5ADFBAEBB68}" srcId="{F618D89E-30BF-7B44-A5C1-CE2AEB073471}" destId="{E3103129-6F59-E44F-A21A-0331AFB5D051}" srcOrd="0" destOrd="0" parTransId="{34E8C073-D147-CA4E-A959-8ABDD58EBA90}" sibTransId="{C4E6BB48-296F-B548-B4C6-C1B8B33D6F4E}"/>
    <dgm:cxn modelId="{ABB0C52C-1B95-3146-8CD8-EA2E19899015}" type="presOf" srcId="{C4E6BB48-296F-B548-B4C6-C1B8B33D6F4E}" destId="{1449CDF5-84F7-8947-AC42-F73683458D46}" srcOrd="0" destOrd="0" presId="urn:microsoft.com/office/officeart/2005/8/layout/process1"/>
    <dgm:cxn modelId="{AE1263E3-097E-6F49-8524-F6ECEB653827}" type="presOf" srcId="{F618D89E-30BF-7B44-A5C1-CE2AEB073471}" destId="{4612C3BE-14F8-0542-9370-774BBB57D265}" srcOrd="0" destOrd="0" presId="urn:microsoft.com/office/officeart/2005/8/layout/process1"/>
    <dgm:cxn modelId="{211C7B12-BADF-934B-826E-80CCC4044451}" srcId="{F618D89E-30BF-7B44-A5C1-CE2AEB073471}" destId="{9C242157-9036-034F-B46F-24E5AD0DF67D}" srcOrd="1" destOrd="0" parTransId="{939EA104-A752-0D41-AD21-2AA127694453}" sibTransId="{9DB9C8A4-2F0E-E442-9D5F-722BAD5B3DCD}"/>
    <dgm:cxn modelId="{D8AC168E-D81C-BC4F-B3B4-318DA271AAAE}" type="presOf" srcId="{9DB9C8A4-2F0E-E442-9D5F-722BAD5B3DCD}" destId="{78DCF27D-3972-9A49-92BA-E93730AE1932}" srcOrd="1" destOrd="0" presId="urn:microsoft.com/office/officeart/2005/8/layout/process1"/>
    <dgm:cxn modelId="{8E91BD5D-381B-A241-8807-0C3791EA8B14}" srcId="{F618D89E-30BF-7B44-A5C1-CE2AEB073471}" destId="{E09973C3-5882-144F-AB07-F469E920BFF1}" srcOrd="2" destOrd="0" parTransId="{4BBE9B4C-DB07-304B-89F5-8B78D734CEDF}" sibTransId="{A18B719E-3158-094D-B050-EE55E37DB20E}"/>
    <dgm:cxn modelId="{F04AD8F7-DA0F-454B-99A3-BD00CF21ABEF}" type="presOf" srcId="{E09973C3-5882-144F-AB07-F469E920BFF1}" destId="{C90D6C3C-2756-1148-A9BA-AB0746EBFB54}" srcOrd="0" destOrd="0" presId="urn:microsoft.com/office/officeart/2005/8/layout/process1"/>
    <dgm:cxn modelId="{AB3F1D82-E845-E04A-9AC9-7429EC86F232}" type="presOf" srcId="{9C242157-9036-034F-B46F-24E5AD0DF67D}" destId="{FA257D1D-261E-A94F-AC4D-6F6416075738}" srcOrd="0" destOrd="0" presId="urn:microsoft.com/office/officeart/2005/8/layout/process1"/>
    <dgm:cxn modelId="{066C47A9-48E9-0C4C-BAE2-BB91A36159AC}" type="presOf" srcId="{E3103129-6F59-E44F-A21A-0331AFB5D051}" destId="{9631E71F-2E18-DF4C-8F9B-05FDC8D6E2D0}" srcOrd="0" destOrd="0" presId="urn:microsoft.com/office/officeart/2005/8/layout/process1"/>
    <dgm:cxn modelId="{7BF64BBF-89EE-0F4F-A74B-BCCC62349EE0}" type="presParOf" srcId="{4612C3BE-14F8-0542-9370-774BBB57D265}" destId="{9631E71F-2E18-DF4C-8F9B-05FDC8D6E2D0}" srcOrd="0" destOrd="0" presId="urn:microsoft.com/office/officeart/2005/8/layout/process1"/>
    <dgm:cxn modelId="{06E7E1C8-C449-DA41-8D92-AF509264A7A0}" type="presParOf" srcId="{4612C3BE-14F8-0542-9370-774BBB57D265}" destId="{1449CDF5-84F7-8947-AC42-F73683458D46}" srcOrd="1" destOrd="0" presId="urn:microsoft.com/office/officeart/2005/8/layout/process1"/>
    <dgm:cxn modelId="{01E50439-5E4E-E34E-9E16-4D36972FD98A}" type="presParOf" srcId="{1449CDF5-84F7-8947-AC42-F73683458D46}" destId="{127339BC-412C-954A-81B4-D8D39901F04D}" srcOrd="0" destOrd="0" presId="urn:microsoft.com/office/officeart/2005/8/layout/process1"/>
    <dgm:cxn modelId="{637657A4-9EDC-704B-A795-251589AFE844}" type="presParOf" srcId="{4612C3BE-14F8-0542-9370-774BBB57D265}" destId="{FA257D1D-261E-A94F-AC4D-6F6416075738}" srcOrd="2" destOrd="0" presId="urn:microsoft.com/office/officeart/2005/8/layout/process1"/>
    <dgm:cxn modelId="{B57ED087-3DCE-4E45-9125-837D8172C4D0}" type="presParOf" srcId="{4612C3BE-14F8-0542-9370-774BBB57D265}" destId="{7230CF65-8EC1-454C-8335-E50D35DA1997}" srcOrd="3" destOrd="0" presId="urn:microsoft.com/office/officeart/2005/8/layout/process1"/>
    <dgm:cxn modelId="{1AA13738-021E-674C-8A26-A121F5ECD544}" type="presParOf" srcId="{7230CF65-8EC1-454C-8335-E50D35DA1997}" destId="{78DCF27D-3972-9A49-92BA-E93730AE1932}" srcOrd="0" destOrd="0" presId="urn:microsoft.com/office/officeart/2005/8/layout/process1"/>
    <dgm:cxn modelId="{EC13A674-4C48-6B4B-9A4C-AEDFD3F8BE89}" type="presParOf" srcId="{4612C3BE-14F8-0542-9370-774BBB57D265}" destId="{C90D6C3C-2756-1148-A9BA-AB0746EBFB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EF86F58-83CB-5A4F-A909-7F180D52685F}" type="doc">
      <dgm:prSet loTypeId="urn:microsoft.com/office/officeart/2005/8/layout/hierarchy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44F167-AB4C-B349-8093-936A2D38AEBD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BAPTISM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7869C144-E5E8-E04D-B1FE-D6729B78001B}" type="parTrans" cxnId="{8CDDDEE4-BF92-354F-A225-C8FA51B37A15}">
      <dgm:prSet/>
      <dgm:spPr/>
      <dgm:t>
        <a:bodyPr/>
        <a:lstStyle/>
        <a:p>
          <a:endParaRPr lang="en-US"/>
        </a:p>
      </dgm:t>
    </dgm:pt>
    <dgm:pt modelId="{166C9132-2643-8E48-88A4-EE01400A3C4B}" type="sibTrans" cxnId="{8CDDDEE4-BF92-354F-A225-C8FA51B37A15}">
      <dgm:prSet/>
      <dgm:spPr/>
      <dgm:t>
        <a:bodyPr/>
        <a:lstStyle/>
        <a:p>
          <a:endParaRPr lang="en-US"/>
        </a:p>
      </dgm:t>
    </dgm:pt>
    <dgm:pt modelId="{D0AB3140-1704-B346-8BEC-02224D085021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Prayer, Rituals, Bible, Family Conversation, Service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2EA06C68-014B-B54B-8370-2ED2B8B47F96}" type="parTrans" cxnId="{394648D7-570F-7443-8CBA-E1FAA1C38DE8}">
      <dgm:prSet/>
      <dgm:spPr/>
      <dgm:t>
        <a:bodyPr/>
        <a:lstStyle/>
        <a:p>
          <a:endParaRPr lang="en-US" dirty="0"/>
        </a:p>
      </dgm:t>
    </dgm:pt>
    <dgm:pt modelId="{6CC4027F-22E3-0041-8AF2-FBF9E8B40353}" type="sibTrans" cxnId="{394648D7-570F-7443-8CBA-E1FAA1C38DE8}">
      <dgm:prSet/>
      <dgm:spPr/>
      <dgm:t>
        <a:bodyPr/>
        <a:lstStyle/>
        <a:p>
          <a:endParaRPr lang="en-US"/>
        </a:p>
      </dgm:t>
    </dgm:pt>
    <dgm:pt modelId="{2B3353D1-7DB3-FD44-BE82-5C1F3D0108BE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PARENT FAITH ENRICHMENT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F6F18E27-BA87-714B-9231-343DBF2DA9FE}" type="parTrans" cxnId="{08E3BB71-AD78-3548-8471-6181336A712F}">
      <dgm:prSet/>
      <dgm:spPr/>
      <dgm:t>
        <a:bodyPr/>
        <a:lstStyle/>
        <a:p>
          <a:endParaRPr lang="en-US" dirty="0"/>
        </a:p>
      </dgm:t>
    </dgm:pt>
    <dgm:pt modelId="{D6086550-4B93-7640-BFCF-806EF5E586C5}" type="sibTrans" cxnId="{08E3BB71-AD78-3548-8471-6181336A712F}">
      <dgm:prSet/>
      <dgm:spPr/>
      <dgm:t>
        <a:bodyPr/>
        <a:lstStyle/>
        <a:p>
          <a:endParaRPr lang="en-US"/>
        </a:p>
      </dgm:t>
    </dgm:pt>
    <dgm:pt modelId="{A4C6A22F-8EAF-3340-9764-71680F7ADCD8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MILESTONES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B1292D79-83AD-5C40-96F3-E9E8DF0E6EED}" type="parTrans" cxnId="{F79C5035-82E9-334A-9E48-69B21545224D}">
      <dgm:prSet/>
      <dgm:spPr/>
      <dgm:t>
        <a:bodyPr/>
        <a:lstStyle/>
        <a:p>
          <a:endParaRPr lang="en-US" dirty="0"/>
        </a:p>
      </dgm:t>
    </dgm:pt>
    <dgm:pt modelId="{2B56334D-4405-2345-8C33-4C47BFA65C76}" type="sibTrans" cxnId="{F79C5035-82E9-334A-9E48-69B21545224D}">
      <dgm:prSet/>
      <dgm:spPr/>
      <dgm:t>
        <a:bodyPr/>
        <a:lstStyle/>
        <a:p>
          <a:endParaRPr lang="en-US"/>
        </a:p>
      </dgm:t>
    </dgm:pt>
    <dgm:pt modelId="{29CDD1DA-C6FC-5940-89B5-99EDB771B4F7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FAITH PRACTICES 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@ HOME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FFC4910F-1EEE-1C43-B231-5826C16637E7}" type="parTrans" cxnId="{B5DB8567-7451-7444-97C8-D339C9D89EA7}">
      <dgm:prSet/>
      <dgm:spPr/>
      <dgm:t>
        <a:bodyPr/>
        <a:lstStyle/>
        <a:p>
          <a:endParaRPr lang="en-US" dirty="0"/>
        </a:p>
      </dgm:t>
    </dgm:pt>
    <dgm:pt modelId="{8447D2B3-BCEC-DD42-A943-733B49F6F775}" type="sibTrans" cxnId="{B5DB8567-7451-7444-97C8-D339C9D89EA7}">
      <dgm:prSet/>
      <dgm:spPr/>
      <dgm:t>
        <a:bodyPr/>
        <a:lstStyle/>
        <a:p>
          <a:endParaRPr lang="en-US"/>
        </a:p>
      </dgm:t>
    </dgm:pt>
    <dgm:pt modelId="{5D36D761-1D00-BA42-8BC8-1B60F74E24DB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Workshops, Courses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Online Resources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Support Groups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1293667D-F342-D644-9608-ADC03B8F8B53}" type="parTrans" cxnId="{0CF2EA48-6C49-1645-AEB7-98D62DCED7FA}">
      <dgm:prSet/>
      <dgm:spPr/>
      <dgm:t>
        <a:bodyPr/>
        <a:lstStyle/>
        <a:p>
          <a:endParaRPr lang="en-US" dirty="0"/>
        </a:p>
      </dgm:t>
    </dgm:pt>
    <dgm:pt modelId="{904674EB-0242-EC4C-A70F-4FFF283805B4}" type="sibTrans" cxnId="{0CF2EA48-6C49-1645-AEB7-98D62DCED7FA}">
      <dgm:prSet/>
      <dgm:spPr/>
      <dgm:t>
        <a:bodyPr/>
        <a:lstStyle/>
        <a:p>
          <a:endParaRPr lang="en-US"/>
        </a:p>
      </dgm:t>
    </dgm:pt>
    <dgm:pt modelId="{0A4EE0DE-D2FA-F144-B46F-C253FDB4C53D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FAMILY  EXPERIENCES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89EFE02-235F-3E4A-B79E-F9AD0E637596}" type="parTrans" cxnId="{ACD04E2D-9D5F-E247-B85A-0866319F4DA0}">
      <dgm:prSet/>
      <dgm:spPr/>
      <dgm:t>
        <a:bodyPr/>
        <a:lstStyle/>
        <a:p>
          <a:endParaRPr lang="en-US" dirty="0"/>
        </a:p>
      </dgm:t>
    </dgm:pt>
    <dgm:pt modelId="{82BC8336-6B1D-4641-B26B-42EFB4A58352}" type="sibTrans" cxnId="{ACD04E2D-9D5F-E247-B85A-0866319F4DA0}">
      <dgm:prSet/>
      <dgm:spPr/>
      <dgm:t>
        <a:bodyPr/>
        <a:lstStyle/>
        <a:p>
          <a:endParaRPr lang="en-US"/>
        </a:p>
      </dgm:t>
    </dgm:pt>
    <dgm:pt modelId="{63CE2317-7577-8E43-BD93-A13F3D04F7EF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Baptism Anniversary, First Prayers, Start of School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77BCFB1C-29B3-1F4D-BE12-56E7D51A792A}" type="parTrans" cxnId="{D0BF51FA-39DA-9243-845A-4D9CED802E5F}">
      <dgm:prSet/>
      <dgm:spPr/>
      <dgm:t>
        <a:bodyPr/>
        <a:lstStyle/>
        <a:p>
          <a:endParaRPr lang="en-US" dirty="0"/>
        </a:p>
      </dgm:t>
    </dgm:pt>
    <dgm:pt modelId="{5608EA4D-5BDB-8347-B9E9-3CF92FDB5C98}" type="sibTrans" cxnId="{D0BF51FA-39DA-9243-845A-4D9CED802E5F}">
      <dgm:prSet/>
      <dgm:spPr/>
      <dgm:t>
        <a:bodyPr/>
        <a:lstStyle/>
        <a:p>
          <a:endParaRPr lang="en-US"/>
        </a:p>
      </dgm:t>
    </dgm:pt>
    <dgm:pt modelId="{CAED2F3F-6DDD-414C-A85D-8AB657F957D7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Church Gatherings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Small Groups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Workshops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54B3E2D2-BF8D-A845-AA5B-6D18F74CA815}" type="parTrans" cxnId="{9C4FF163-31B2-464F-9566-14E43C6E3E8B}">
      <dgm:prSet/>
      <dgm:spPr/>
      <dgm:t>
        <a:bodyPr/>
        <a:lstStyle/>
        <a:p>
          <a:endParaRPr lang="en-US" dirty="0"/>
        </a:p>
      </dgm:t>
    </dgm:pt>
    <dgm:pt modelId="{A9535F3F-8047-0849-BD20-CB4E1D504C67}" type="sibTrans" cxnId="{9C4FF163-31B2-464F-9566-14E43C6E3E8B}">
      <dgm:prSet/>
      <dgm:spPr/>
      <dgm:t>
        <a:bodyPr/>
        <a:lstStyle/>
        <a:p>
          <a:endParaRPr lang="en-US"/>
        </a:p>
      </dgm:t>
    </dgm:pt>
    <dgm:pt modelId="{5E7DFBFF-D94B-DC40-89D4-A0E9B7D8E264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PARENTING SKILLS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20B46C65-546A-CD47-B7BE-07D2C2E6958F}" type="parTrans" cxnId="{3063AFAA-C39E-F147-8FAB-6AE2ADE88CA3}">
      <dgm:prSet/>
      <dgm:spPr/>
      <dgm:t>
        <a:bodyPr/>
        <a:lstStyle/>
        <a:p>
          <a:endParaRPr lang="en-US" dirty="0"/>
        </a:p>
      </dgm:t>
    </dgm:pt>
    <dgm:pt modelId="{E08E8E4E-D436-D541-8323-F68F8593DA4E}" type="sibTrans" cxnId="{3063AFAA-C39E-F147-8FAB-6AE2ADE88CA3}">
      <dgm:prSet/>
      <dgm:spPr/>
      <dgm:t>
        <a:bodyPr/>
        <a:lstStyle/>
        <a:p>
          <a:endParaRPr lang="en-US"/>
        </a:p>
      </dgm:t>
    </dgm:pt>
    <dgm:pt modelId="{23B345BC-6D90-754E-A199-9FE414F6288F}">
      <dgm:prSet phldrT="[Text]"/>
      <dgm:spPr/>
      <dgm:t>
        <a:bodyPr/>
        <a:lstStyle/>
        <a:p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Workshops, Courses, </a:t>
          </a:r>
          <a:b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b="0" dirty="0" smtClean="0">
              <a:solidFill>
                <a:srgbClr val="FFFFFF"/>
              </a:solidFill>
              <a:latin typeface="Tw Cen MT"/>
              <a:cs typeface="Tw Cen MT"/>
            </a:rPr>
            <a:t>Online &amp; Digital Resources</a:t>
          </a:r>
          <a:endParaRPr lang="en-US" b="0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DCDED1D-EED3-7F45-BD5D-682046646A46}" type="parTrans" cxnId="{E02409AB-88B5-1B42-AF48-438A2236ACE8}">
      <dgm:prSet/>
      <dgm:spPr/>
      <dgm:t>
        <a:bodyPr/>
        <a:lstStyle/>
        <a:p>
          <a:endParaRPr lang="en-US" dirty="0"/>
        </a:p>
      </dgm:t>
    </dgm:pt>
    <dgm:pt modelId="{9418FB99-8E87-B940-82D5-D3925D13B4AA}" type="sibTrans" cxnId="{E02409AB-88B5-1B42-AF48-438A2236ACE8}">
      <dgm:prSet/>
      <dgm:spPr/>
      <dgm:t>
        <a:bodyPr/>
        <a:lstStyle/>
        <a:p>
          <a:endParaRPr lang="en-US"/>
        </a:p>
      </dgm:t>
    </dgm:pt>
    <dgm:pt modelId="{922A166F-4E74-FF49-BF64-C193FA928742}" type="pres">
      <dgm:prSet presAssocID="{EEF86F58-83CB-5A4F-A909-7F180D5268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11447D-7EB7-BD4A-B75E-CAB29B5487D3}" type="pres">
      <dgm:prSet presAssocID="{AE44F167-AB4C-B349-8093-936A2D38AEBD}" presName="root1" presStyleCnt="0"/>
      <dgm:spPr/>
      <dgm:t>
        <a:bodyPr/>
        <a:lstStyle/>
        <a:p>
          <a:endParaRPr lang="en-US"/>
        </a:p>
      </dgm:t>
    </dgm:pt>
    <dgm:pt modelId="{6EE40392-780B-6147-A59F-16151628F2E1}" type="pres">
      <dgm:prSet presAssocID="{AE44F167-AB4C-B349-8093-936A2D38AE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FBEDC-41A6-C64B-900B-EC54D8D0F599}" type="pres">
      <dgm:prSet presAssocID="{AE44F167-AB4C-B349-8093-936A2D38AEBD}" presName="level2hierChild" presStyleCnt="0"/>
      <dgm:spPr/>
      <dgm:t>
        <a:bodyPr/>
        <a:lstStyle/>
        <a:p>
          <a:endParaRPr lang="en-US"/>
        </a:p>
      </dgm:t>
    </dgm:pt>
    <dgm:pt modelId="{8D10413F-7EDD-0844-8536-634EE0F9EC41}" type="pres">
      <dgm:prSet presAssocID="{FFC4910F-1EEE-1C43-B231-5826C16637E7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D5D9BA7A-1AA1-734C-BB40-D9D4CA05673E}" type="pres">
      <dgm:prSet presAssocID="{FFC4910F-1EEE-1C43-B231-5826C16637E7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A3594D3-B040-E240-93B2-9702870DFC00}" type="pres">
      <dgm:prSet presAssocID="{29CDD1DA-C6FC-5940-89B5-99EDB771B4F7}" presName="root2" presStyleCnt="0"/>
      <dgm:spPr/>
      <dgm:t>
        <a:bodyPr/>
        <a:lstStyle/>
        <a:p>
          <a:endParaRPr lang="en-US"/>
        </a:p>
      </dgm:t>
    </dgm:pt>
    <dgm:pt modelId="{ED4E861B-3F2B-3A4F-9B74-9746CF1FF11F}" type="pres">
      <dgm:prSet presAssocID="{29CDD1DA-C6FC-5940-89B5-99EDB771B4F7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A67A99-2C02-BE49-95FD-7117A6C0E809}" type="pres">
      <dgm:prSet presAssocID="{29CDD1DA-C6FC-5940-89B5-99EDB771B4F7}" presName="level3hierChild" presStyleCnt="0"/>
      <dgm:spPr/>
      <dgm:t>
        <a:bodyPr/>
        <a:lstStyle/>
        <a:p>
          <a:endParaRPr lang="en-US"/>
        </a:p>
      </dgm:t>
    </dgm:pt>
    <dgm:pt modelId="{D8A0B370-E0DA-4A45-84C6-F741A9DDA18F}" type="pres">
      <dgm:prSet presAssocID="{2EA06C68-014B-B54B-8370-2ED2B8B47F96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72EA0D9-FD91-564B-A309-1F0624D39D77}" type="pres">
      <dgm:prSet presAssocID="{2EA06C68-014B-B54B-8370-2ED2B8B47F96}" presName="connTx" presStyleLbl="parChTrans1D3" presStyleIdx="0" presStyleCnt="5"/>
      <dgm:spPr/>
      <dgm:t>
        <a:bodyPr/>
        <a:lstStyle/>
        <a:p>
          <a:endParaRPr lang="en-US"/>
        </a:p>
      </dgm:t>
    </dgm:pt>
    <dgm:pt modelId="{73B64BA0-86C6-B045-9104-007E1FAA8F59}" type="pres">
      <dgm:prSet presAssocID="{D0AB3140-1704-B346-8BEC-02224D085021}" presName="root2" presStyleCnt="0"/>
      <dgm:spPr/>
      <dgm:t>
        <a:bodyPr/>
        <a:lstStyle/>
        <a:p>
          <a:endParaRPr lang="en-US"/>
        </a:p>
      </dgm:t>
    </dgm:pt>
    <dgm:pt modelId="{7CD87B2C-ED25-1D4B-AC08-9E07F6EC9D48}" type="pres">
      <dgm:prSet presAssocID="{D0AB3140-1704-B346-8BEC-02224D085021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901923-A89B-6E42-A3E6-783157D6C536}" type="pres">
      <dgm:prSet presAssocID="{D0AB3140-1704-B346-8BEC-02224D085021}" presName="level3hierChild" presStyleCnt="0"/>
      <dgm:spPr/>
      <dgm:t>
        <a:bodyPr/>
        <a:lstStyle/>
        <a:p>
          <a:endParaRPr lang="en-US"/>
        </a:p>
      </dgm:t>
    </dgm:pt>
    <dgm:pt modelId="{E6F61527-C295-E14F-AC86-42077299D3DF}" type="pres">
      <dgm:prSet presAssocID="{F6F18E27-BA87-714B-9231-343DBF2DA9FE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CCE10D9D-2E00-0147-9553-E27BF24FC643}" type="pres">
      <dgm:prSet presAssocID="{F6F18E27-BA87-714B-9231-343DBF2DA9FE}" presName="connTx" presStyleLbl="parChTrans1D2" presStyleIdx="1" presStyleCnt="5"/>
      <dgm:spPr/>
      <dgm:t>
        <a:bodyPr/>
        <a:lstStyle/>
        <a:p>
          <a:endParaRPr lang="en-US"/>
        </a:p>
      </dgm:t>
    </dgm:pt>
    <dgm:pt modelId="{826D325F-0B85-5F47-AE3A-A38AB30FF413}" type="pres">
      <dgm:prSet presAssocID="{2B3353D1-7DB3-FD44-BE82-5C1F3D0108BE}" presName="root2" presStyleCnt="0"/>
      <dgm:spPr/>
      <dgm:t>
        <a:bodyPr/>
        <a:lstStyle/>
        <a:p>
          <a:endParaRPr lang="en-US"/>
        </a:p>
      </dgm:t>
    </dgm:pt>
    <dgm:pt modelId="{D052DDC3-64DA-024E-8813-2FB5BE9367BD}" type="pres">
      <dgm:prSet presAssocID="{2B3353D1-7DB3-FD44-BE82-5C1F3D0108BE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7493B7-0958-C24F-86B2-7BC367C53A0E}" type="pres">
      <dgm:prSet presAssocID="{2B3353D1-7DB3-FD44-BE82-5C1F3D0108BE}" presName="level3hierChild" presStyleCnt="0"/>
      <dgm:spPr/>
      <dgm:t>
        <a:bodyPr/>
        <a:lstStyle/>
        <a:p>
          <a:endParaRPr lang="en-US"/>
        </a:p>
      </dgm:t>
    </dgm:pt>
    <dgm:pt modelId="{C7E473DD-8262-2D48-9ACB-FE22163767CA}" type="pres">
      <dgm:prSet presAssocID="{4DCDED1D-EED3-7F45-BD5D-682046646A46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B2550DC6-5E5D-9E42-B1B3-6280FE092010}" type="pres">
      <dgm:prSet presAssocID="{4DCDED1D-EED3-7F45-BD5D-682046646A46}" presName="connTx" presStyleLbl="parChTrans1D3" presStyleIdx="1" presStyleCnt="5"/>
      <dgm:spPr/>
      <dgm:t>
        <a:bodyPr/>
        <a:lstStyle/>
        <a:p>
          <a:endParaRPr lang="en-US"/>
        </a:p>
      </dgm:t>
    </dgm:pt>
    <dgm:pt modelId="{2856A340-DA6F-1942-B35C-2603829FA1DA}" type="pres">
      <dgm:prSet presAssocID="{23B345BC-6D90-754E-A199-9FE414F6288F}" presName="root2" presStyleCnt="0"/>
      <dgm:spPr/>
      <dgm:t>
        <a:bodyPr/>
        <a:lstStyle/>
        <a:p>
          <a:endParaRPr lang="en-US"/>
        </a:p>
      </dgm:t>
    </dgm:pt>
    <dgm:pt modelId="{49375C50-4408-574D-9D00-010B445FD4C2}" type="pres">
      <dgm:prSet presAssocID="{23B345BC-6D90-754E-A199-9FE414F6288F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CC4AC2-DF2A-3C47-A9C6-436311B422AA}" type="pres">
      <dgm:prSet presAssocID="{23B345BC-6D90-754E-A199-9FE414F6288F}" presName="level3hierChild" presStyleCnt="0"/>
      <dgm:spPr/>
      <dgm:t>
        <a:bodyPr/>
        <a:lstStyle/>
        <a:p>
          <a:endParaRPr lang="en-US"/>
        </a:p>
      </dgm:t>
    </dgm:pt>
    <dgm:pt modelId="{60495B1E-F14A-6646-A05E-C4D07DEEBC85}" type="pres">
      <dgm:prSet presAssocID="{20B46C65-546A-CD47-B7BE-07D2C2E6958F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BED03567-E56B-6447-99DA-AF0642B70FAA}" type="pres">
      <dgm:prSet presAssocID="{20B46C65-546A-CD47-B7BE-07D2C2E6958F}" presName="connTx" presStyleLbl="parChTrans1D2" presStyleIdx="2" presStyleCnt="5"/>
      <dgm:spPr/>
      <dgm:t>
        <a:bodyPr/>
        <a:lstStyle/>
        <a:p>
          <a:endParaRPr lang="en-US"/>
        </a:p>
      </dgm:t>
    </dgm:pt>
    <dgm:pt modelId="{7F6E0B10-AB9E-0E47-B9AD-D19CF45B07A6}" type="pres">
      <dgm:prSet presAssocID="{5E7DFBFF-D94B-DC40-89D4-A0E9B7D8E264}" presName="root2" presStyleCnt="0"/>
      <dgm:spPr/>
      <dgm:t>
        <a:bodyPr/>
        <a:lstStyle/>
        <a:p>
          <a:endParaRPr lang="en-US"/>
        </a:p>
      </dgm:t>
    </dgm:pt>
    <dgm:pt modelId="{FCE045A6-ECBE-1543-89FD-A947888CF9DA}" type="pres">
      <dgm:prSet presAssocID="{5E7DFBFF-D94B-DC40-89D4-A0E9B7D8E264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7087C1-5390-A04B-9C02-E48DF0DDB42D}" type="pres">
      <dgm:prSet presAssocID="{5E7DFBFF-D94B-DC40-89D4-A0E9B7D8E264}" presName="level3hierChild" presStyleCnt="0"/>
      <dgm:spPr/>
      <dgm:t>
        <a:bodyPr/>
        <a:lstStyle/>
        <a:p>
          <a:endParaRPr lang="en-US"/>
        </a:p>
      </dgm:t>
    </dgm:pt>
    <dgm:pt modelId="{A4906DA7-AC3B-2446-A28A-0697C16EE854}" type="pres">
      <dgm:prSet presAssocID="{1293667D-F342-D644-9608-ADC03B8F8B5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2684BB8F-2F93-C34A-A1F6-0E6C125548A0}" type="pres">
      <dgm:prSet presAssocID="{1293667D-F342-D644-9608-ADC03B8F8B5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C9A765EC-EA7D-DB41-979A-438D55E64934}" type="pres">
      <dgm:prSet presAssocID="{5D36D761-1D00-BA42-8BC8-1B60F74E24DB}" presName="root2" presStyleCnt="0"/>
      <dgm:spPr/>
      <dgm:t>
        <a:bodyPr/>
        <a:lstStyle/>
        <a:p>
          <a:endParaRPr lang="en-US"/>
        </a:p>
      </dgm:t>
    </dgm:pt>
    <dgm:pt modelId="{50132922-49CC-1D43-9E25-D4C3923D2C8F}" type="pres">
      <dgm:prSet presAssocID="{5D36D761-1D00-BA42-8BC8-1B60F74E24DB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E30EB0-427B-A647-AAF8-A54347EA3C0C}" type="pres">
      <dgm:prSet presAssocID="{5D36D761-1D00-BA42-8BC8-1B60F74E24DB}" presName="level3hierChild" presStyleCnt="0"/>
      <dgm:spPr/>
      <dgm:t>
        <a:bodyPr/>
        <a:lstStyle/>
        <a:p>
          <a:endParaRPr lang="en-US"/>
        </a:p>
      </dgm:t>
    </dgm:pt>
    <dgm:pt modelId="{8E4D83A4-3579-9144-81FA-A80508FA6219}" type="pres">
      <dgm:prSet presAssocID="{B1292D79-83AD-5C40-96F3-E9E8DF0E6EED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3CCCF564-9866-8845-B639-5A99746FFE19}" type="pres">
      <dgm:prSet presAssocID="{B1292D79-83AD-5C40-96F3-E9E8DF0E6EED}" presName="connTx" presStyleLbl="parChTrans1D2" presStyleIdx="3" presStyleCnt="5"/>
      <dgm:spPr/>
      <dgm:t>
        <a:bodyPr/>
        <a:lstStyle/>
        <a:p>
          <a:endParaRPr lang="en-US"/>
        </a:p>
      </dgm:t>
    </dgm:pt>
    <dgm:pt modelId="{41AD2CE2-DE9C-DA43-A79D-70BB6FE56A0D}" type="pres">
      <dgm:prSet presAssocID="{A4C6A22F-8EAF-3340-9764-71680F7ADCD8}" presName="root2" presStyleCnt="0"/>
      <dgm:spPr/>
      <dgm:t>
        <a:bodyPr/>
        <a:lstStyle/>
        <a:p>
          <a:endParaRPr lang="en-US"/>
        </a:p>
      </dgm:t>
    </dgm:pt>
    <dgm:pt modelId="{1BFCC38F-1062-DD44-BE7F-0A191978BC99}" type="pres">
      <dgm:prSet presAssocID="{A4C6A22F-8EAF-3340-9764-71680F7ADCD8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45E48-991B-E945-A7D3-DDE41D48D754}" type="pres">
      <dgm:prSet presAssocID="{A4C6A22F-8EAF-3340-9764-71680F7ADCD8}" presName="level3hierChild" presStyleCnt="0"/>
      <dgm:spPr/>
      <dgm:t>
        <a:bodyPr/>
        <a:lstStyle/>
        <a:p>
          <a:endParaRPr lang="en-US"/>
        </a:p>
      </dgm:t>
    </dgm:pt>
    <dgm:pt modelId="{787D0263-FC15-B74A-B1CD-5B97A9230B2D}" type="pres">
      <dgm:prSet presAssocID="{77BCFB1C-29B3-1F4D-BE12-56E7D51A792A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5F0C5CB-9EAC-224A-A3E0-6066554A2A42}" type="pres">
      <dgm:prSet presAssocID="{77BCFB1C-29B3-1F4D-BE12-56E7D51A792A}" presName="connTx" presStyleLbl="parChTrans1D3" presStyleIdx="3" presStyleCnt="5"/>
      <dgm:spPr/>
      <dgm:t>
        <a:bodyPr/>
        <a:lstStyle/>
        <a:p>
          <a:endParaRPr lang="en-US"/>
        </a:p>
      </dgm:t>
    </dgm:pt>
    <dgm:pt modelId="{765BA01B-BB81-E247-B512-763FA60E55BC}" type="pres">
      <dgm:prSet presAssocID="{63CE2317-7577-8E43-BD93-A13F3D04F7EF}" presName="root2" presStyleCnt="0"/>
      <dgm:spPr/>
      <dgm:t>
        <a:bodyPr/>
        <a:lstStyle/>
        <a:p>
          <a:endParaRPr lang="en-US"/>
        </a:p>
      </dgm:t>
    </dgm:pt>
    <dgm:pt modelId="{7C012220-3B21-5340-9625-9D81BC9D6857}" type="pres">
      <dgm:prSet presAssocID="{63CE2317-7577-8E43-BD93-A13F3D04F7EF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40E828-4A4C-0A45-8536-72C9A0A3DABD}" type="pres">
      <dgm:prSet presAssocID="{63CE2317-7577-8E43-BD93-A13F3D04F7EF}" presName="level3hierChild" presStyleCnt="0"/>
      <dgm:spPr/>
      <dgm:t>
        <a:bodyPr/>
        <a:lstStyle/>
        <a:p>
          <a:endParaRPr lang="en-US"/>
        </a:p>
      </dgm:t>
    </dgm:pt>
    <dgm:pt modelId="{87620636-F1FC-8B49-85ED-40262D1FE550}" type="pres">
      <dgm:prSet presAssocID="{E89EFE02-235F-3E4A-B79E-F9AD0E637596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5BAB5093-397E-BC40-BF90-20C924A963AE}" type="pres">
      <dgm:prSet presAssocID="{E89EFE02-235F-3E4A-B79E-F9AD0E637596}" presName="connTx" presStyleLbl="parChTrans1D2" presStyleIdx="4" presStyleCnt="5"/>
      <dgm:spPr/>
      <dgm:t>
        <a:bodyPr/>
        <a:lstStyle/>
        <a:p>
          <a:endParaRPr lang="en-US"/>
        </a:p>
      </dgm:t>
    </dgm:pt>
    <dgm:pt modelId="{936CA32E-3BEB-294F-8033-B59BB65E96A7}" type="pres">
      <dgm:prSet presAssocID="{0A4EE0DE-D2FA-F144-B46F-C253FDB4C53D}" presName="root2" presStyleCnt="0"/>
      <dgm:spPr/>
      <dgm:t>
        <a:bodyPr/>
        <a:lstStyle/>
        <a:p>
          <a:endParaRPr lang="en-US"/>
        </a:p>
      </dgm:t>
    </dgm:pt>
    <dgm:pt modelId="{D7DD03F1-48B5-8B4B-A333-21400FD8C251}" type="pres">
      <dgm:prSet presAssocID="{0A4EE0DE-D2FA-F144-B46F-C253FDB4C53D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4D958-ED7E-A241-88A2-71B5DB102749}" type="pres">
      <dgm:prSet presAssocID="{0A4EE0DE-D2FA-F144-B46F-C253FDB4C53D}" presName="level3hierChild" presStyleCnt="0"/>
      <dgm:spPr/>
      <dgm:t>
        <a:bodyPr/>
        <a:lstStyle/>
        <a:p>
          <a:endParaRPr lang="en-US"/>
        </a:p>
      </dgm:t>
    </dgm:pt>
    <dgm:pt modelId="{43530D22-FE20-EE42-9E69-02DB742F779C}" type="pres">
      <dgm:prSet presAssocID="{54B3E2D2-BF8D-A845-AA5B-6D18F74CA815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D61927B9-28D7-C640-B324-E91A1D59C8C5}" type="pres">
      <dgm:prSet presAssocID="{54B3E2D2-BF8D-A845-AA5B-6D18F74CA815}" presName="connTx" presStyleLbl="parChTrans1D3" presStyleIdx="4" presStyleCnt="5"/>
      <dgm:spPr/>
      <dgm:t>
        <a:bodyPr/>
        <a:lstStyle/>
        <a:p>
          <a:endParaRPr lang="en-US"/>
        </a:p>
      </dgm:t>
    </dgm:pt>
    <dgm:pt modelId="{1FF9E2B3-A9CA-9843-839D-042BD9E96778}" type="pres">
      <dgm:prSet presAssocID="{CAED2F3F-6DDD-414C-A85D-8AB657F957D7}" presName="root2" presStyleCnt="0"/>
      <dgm:spPr/>
      <dgm:t>
        <a:bodyPr/>
        <a:lstStyle/>
        <a:p>
          <a:endParaRPr lang="en-US"/>
        </a:p>
      </dgm:t>
    </dgm:pt>
    <dgm:pt modelId="{7C9349F3-E4E6-994B-8BB7-6C3D3B392831}" type="pres">
      <dgm:prSet presAssocID="{CAED2F3F-6DDD-414C-A85D-8AB657F957D7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922A1B-B39F-9041-8D34-08CB1FF13664}" type="pres">
      <dgm:prSet presAssocID="{CAED2F3F-6DDD-414C-A85D-8AB657F957D7}" presName="level3hierChild" presStyleCnt="0"/>
      <dgm:spPr/>
      <dgm:t>
        <a:bodyPr/>
        <a:lstStyle/>
        <a:p>
          <a:endParaRPr lang="en-US"/>
        </a:p>
      </dgm:t>
    </dgm:pt>
  </dgm:ptLst>
  <dgm:cxnLst>
    <dgm:cxn modelId="{CC630FEA-948B-6143-B2A6-6622E1CE4A2D}" type="presOf" srcId="{E89EFE02-235F-3E4A-B79E-F9AD0E637596}" destId="{5BAB5093-397E-BC40-BF90-20C924A963AE}" srcOrd="1" destOrd="0" presId="urn:microsoft.com/office/officeart/2005/8/layout/hierarchy2"/>
    <dgm:cxn modelId="{9EA0F02A-9BB7-6F47-BCC4-D0107106342B}" type="presOf" srcId="{5E7DFBFF-D94B-DC40-89D4-A0E9B7D8E264}" destId="{FCE045A6-ECBE-1543-89FD-A947888CF9DA}" srcOrd="0" destOrd="0" presId="urn:microsoft.com/office/officeart/2005/8/layout/hierarchy2"/>
    <dgm:cxn modelId="{8ED60104-70D8-E74E-8741-791C8BE8BF25}" type="presOf" srcId="{63CE2317-7577-8E43-BD93-A13F3D04F7EF}" destId="{7C012220-3B21-5340-9625-9D81BC9D6857}" srcOrd="0" destOrd="0" presId="urn:microsoft.com/office/officeart/2005/8/layout/hierarchy2"/>
    <dgm:cxn modelId="{C20A5CB1-92BA-5345-8871-6E401EE5DD53}" type="presOf" srcId="{4DCDED1D-EED3-7F45-BD5D-682046646A46}" destId="{C7E473DD-8262-2D48-9ACB-FE22163767CA}" srcOrd="0" destOrd="0" presId="urn:microsoft.com/office/officeart/2005/8/layout/hierarchy2"/>
    <dgm:cxn modelId="{0CF2EA48-6C49-1645-AEB7-98D62DCED7FA}" srcId="{5E7DFBFF-D94B-DC40-89D4-A0E9B7D8E264}" destId="{5D36D761-1D00-BA42-8BC8-1B60F74E24DB}" srcOrd="0" destOrd="0" parTransId="{1293667D-F342-D644-9608-ADC03B8F8B53}" sibTransId="{904674EB-0242-EC4C-A70F-4FFF283805B4}"/>
    <dgm:cxn modelId="{50C86F08-CADA-A44D-9CA6-08C816E9536F}" type="presOf" srcId="{A4C6A22F-8EAF-3340-9764-71680F7ADCD8}" destId="{1BFCC38F-1062-DD44-BE7F-0A191978BC99}" srcOrd="0" destOrd="0" presId="urn:microsoft.com/office/officeart/2005/8/layout/hierarchy2"/>
    <dgm:cxn modelId="{6CFD8C26-27BD-7243-937A-693E980DBD21}" type="presOf" srcId="{AE44F167-AB4C-B349-8093-936A2D38AEBD}" destId="{6EE40392-780B-6147-A59F-16151628F2E1}" srcOrd="0" destOrd="0" presId="urn:microsoft.com/office/officeart/2005/8/layout/hierarchy2"/>
    <dgm:cxn modelId="{D1BF7C73-7996-034A-A08B-81E5DEA93A7C}" type="presOf" srcId="{FFC4910F-1EEE-1C43-B231-5826C16637E7}" destId="{D5D9BA7A-1AA1-734C-BB40-D9D4CA05673E}" srcOrd="1" destOrd="0" presId="urn:microsoft.com/office/officeart/2005/8/layout/hierarchy2"/>
    <dgm:cxn modelId="{9C4FF163-31B2-464F-9566-14E43C6E3E8B}" srcId="{0A4EE0DE-D2FA-F144-B46F-C253FDB4C53D}" destId="{CAED2F3F-6DDD-414C-A85D-8AB657F957D7}" srcOrd="0" destOrd="0" parTransId="{54B3E2D2-BF8D-A845-AA5B-6D18F74CA815}" sibTransId="{A9535F3F-8047-0849-BD20-CB4E1D504C67}"/>
    <dgm:cxn modelId="{ED15EDEF-4F56-2949-A70E-D61A3AF05E6A}" type="presOf" srcId="{2EA06C68-014B-B54B-8370-2ED2B8B47F96}" destId="{F72EA0D9-FD91-564B-A309-1F0624D39D77}" srcOrd="1" destOrd="0" presId="urn:microsoft.com/office/officeart/2005/8/layout/hierarchy2"/>
    <dgm:cxn modelId="{189474C0-BF11-D146-BE88-BD7584DD7A73}" type="presOf" srcId="{23B345BC-6D90-754E-A199-9FE414F6288F}" destId="{49375C50-4408-574D-9D00-010B445FD4C2}" srcOrd="0" destOrd="0" presId="urn:microsoft.com/office/officeart/2005/8/layout/hierarchy2"/>
    <dgm:cxn modelId="{05176902-0197-8149-83E2-D3D80939F34C}" type="presOf" srcId="{F6F18E27-BA87-714B-9231-343DBF2DA9FE}" destId="{CCE10D9D-2E00-0147-9553-E27BF24FC643}" srcOrd="1" destOrd="0" presId="urn:microsoft.com/office/officeart/2005/8/layout/hierarchy2"/>
    <dgm:cxn modelId="{7259092F-64FC-0B4B-B58B-B9056C488398}" type="presOf" srcId="{20B46C65-546A-CD47-B7BE-07D2C2E6958F}" destId="{60495B1E-F14A-6646-A05E-C4D07DEEBC85}" srcOrd="0" destOrd="0" presId="urn:microsoft.com/office/officeart/2005/8/layout/hierarchy2"/>
    <dgm:cxn modelId="{6F03CEFA-EB36-0F4F-9800-E57F498A534B}" type="presOf" srcId="{1293667D-F342-D644-9608-ADC03B8F8B53}" destId="{A4906DA7-AC3B-2446-A28A-0697C16EE854}" srcOrd="0" destOrd="0" presId="urn:microsoft.com/office/officeart/2005/8/layout/hierarchy2"/>
    <dgm:cxn modelId="{EDCE2CD8-C9E3-6C4D-A50B-22A92C8F3C34}" type="presOf" srcId="{EEF86F58-83CB-5A4F-A909-7F180D52685F}" destId="{922A166F-4E74-FF49-BF64-C193FA928742}" srcOrd="0" destOrd="0" presId="urn:microsoft.com/office/officeart/2005/8/layout/hierarchy2"/>
    <dgm:cxn modelId="{E02409AB-88B5-1B42-AF48-438A2236ACE8}" srcId="{2B3353D1-7DB3-FD44-BE82-5C1F3D0108BE}" destId="{23B345BC-6D90-754E-A199-9FE414F6288F}" srcOrd="0" destOrd="0" parTransId="{4DCDED1D-EED3-7F45-BD5D-682046646A46}" sibTransId="{9418FB99-8E87-B940-82D5-D3925D13B4AA}"/>
    <dgm:cxn modelId="{3C674BD9-A323-534C-A654-C0DEDE68A539}" type="presOf" srcId="{1293667D-F342-D644-9608-ADC03B8F8B53}" destId="{2684BB8F-2F93-C34A-A1F6-0E6C125548A0}" srcOrd="1" destOrd="0" presId="urn:microsoft.com/office/officeart/2005/8/layout/hierarchy2"/>
    <dgm:cxn modelId="{B229BCF8-4E8C-DE4B-B942-91D0784E35F6}" type="presOf" srcId="{0A4EE0DE-D2FA-F144-B46F-C253FDB4C53D}" destId="{D7DD03F1-48B5-8B4B-A333-21400FD8C251}" srcOrd="0" destOrd="0" presId="urn:microsoft.com/office/officeart/2005/8/layout/hierarchy2"/>
    <dgm:cxn modelId="{ACD04E2D-9D5F-E247-B85A-0866319F4DA0}" srcId="{AE44F167-AB4C-B349-8093-936A2D38AEBD}" destId="{0A4EE0DE-D2FA-F144-B46F-C253FDB4C53D}" srcOrd="4" destOrd="0" parTransId="{E89EFE02-235F-3E4A-B79E-F9AD0E637596}" sibTransId="{82BC8336-6B1D-4641-B26B-42EFB4A58352}"/>
    <dgm:cxn modelId="{8CDDDEE4-BF92-354F-A225-C8FA51B37A15}" srcId="{EEF86F58-83CB-5A4F-A909-7F180D52685F}" destId="{AE44F167-AB4C-B349-8093-936A2D38AEBD}" srcOrd="0" destOrd="0" parTransId="{7869C144-E5E8-E04D-B1FE-D6729B78001B}" sibTransId="{166C9132-2643-8E48-88A4-EE01400A3C4B}"/>
    <dgm:cxn modelId="{F79C5035-82E9-334A-9E48-69B21545224D}" srcId="{AE44F167-AB4C-B349-8093-936A2D38AEBD}" destId="{A4C6A22F-8EAF-3340-9764-71680F7ADCD8}" srcOrd="3" destOrd="0" parTransId="{B1292D79-83AD-5C40-96F3-E9E8DF0E6EED}" sibTransId="{2B56334D-4405-2345-8C33-4C47BFA65C76}"/>
    <dgm:cxn modelId="{AFB0A3E7-1C25-B847-8172-0955DF4534C6}" type="presOf" srcId="{54B3E2D2-BF8D-A845-AA5B-6D18F74CA815}" destId="{43530D22-FE20-EE42-9E69-02DB742F779C}" srcOrd="0" destOrd="0" presId="urn:microsoft.com/office/officeart/2005/8/layout/hierarchy2"/>
    <dgm:cxn modelId="{736A39F7-D81C-9449-B6E1-C7E0EB510A58}" type="presOf" srcId="{29CDD1DA-C6FC-5940-89B5-99EDB771B4F7}" destId="{ED4E861B-3F2B-3A4F-9B74-9746CF1FF11F}" srcOrd="0" destOrd="0" presId="urn:microsoft.com/office/officeart/2005/8/layout/hierarchy2"/>
    <dgm:cxn modelId="{79E57208-7F5C-D24E-A2E9-D058BDBE47A4}" type="presOf" srcId="{E89EFE02-235F-3E4A-B79E-F9AD0E637596}" destId="{87620636-F1FC-8B49-85ED-40262D1FE550}" srcOrd="0" destOrd="0" presId="urn:microsoft.com/office/officeart/2005/8/layout/hierarchy2"/>
    <dgm:cxn modelId="{AC4CC966-3866-2147-9DFE-0BDC0F42B30F}" type="presOf" srcId="{2EA06C68-014B-B54B-8370-2ED2B8B47F96}" destId="{D8A0B370-E0DA-4A45-84C6-F741A9DDA18F}" srcOrd="0" destOrd="0" presId="urn:microsoft.com/office/officeart/2005/8/layout/hierarchy2"/>
    <dgm:cxn modelId="{851B890E-EAC5-2342-BB9C-B13B22281DAC}" type="presOf" srcId="{CAED2F3F-6DDD-414C-A85D-8AB657F957D7}" destId="{7C9349F3-E4E6-994B-8BB7-6C3D3B392831}" srcOrd="0" destOrd="0" presId="urn:microsoft.com/office/officeart/2005/8/layout/hierarchy2"/>
    <dgm:cxn modelId="{394648D7-570F-7443-8CBA-E1FAA1C38DE8}" srcId="{29CDD1DA-C6FC-5940-89B5-99EDB771B4F7}" destId="{D0AB3140-1704-B346-8BEC-02224D085021}" srcOrd="0" destOrd="0" parTransId="{2EA06C68-014B-B54B-8370-2ED2B8B47F96}" sibTransId="{6CC4027F-22E3-0041-8AF2-FBF9E8B40353}"/>
    <dgm:cxn modelId="{AF90E062-126A-A646-9AA4-38257235A545}" type="presOf" srcId="{2B3353D1-7DB3-FD44-BE82-5C1F3D0108BE}" destId="{D052DDC3-64DA-024E-8813-2FB5BE9367BD}" srcOrd="0" destOrd="0" presId="urn:microsoft.com/office/officeart/2005/8/layout/hierarchy2"/>
    <dgm:cxn modelId="{0BA5D63E-4170-EC47-AF07-443F2A345F0F}" type="presOf" srcId="{FFC4910F-1EEE-1C43-B231-5826C16637E7}" destId="{8D10413F-7EDD-0844-8536-634EE0F9EC41}" srcOrd="0" destOrd="0" presId="urn:microsoft.com/office/officeart/2005/8/layout/hierarchy2"/>
    <dgm:cxn modelId="{E1FE5530-C218-0D43-BBCE-BED486E686D2}" type="presOf" srcId="{5D36D761-1D00-BA42-8BC8-1B60F74E24DB}" destId="{50132922-49CC-1D43-9E25-D4C3923D2C8F}" srcOrd="0" destOrd="0" presId="urn:microsoft.com/office/officeart/2005/8/layout/hierarchy2"/>
    <dgm:cxn modelId="{6AF62400-9F1F-1241-880E-2D99C9349871}" type="presOf" srcId="{77BCFB1C-29B3-1F4D-BE12-56E7D51A792A}" destId="{55F0C5CB-9EAC-224A-A3E0-6066554A2A42}" srcOrd="1" destOrd="0" presId="urn:microsoft.com/office/officeart/2005/8/layout/hierarchy2"/>
    <dgm:cxn modelId="{EA9C0610-DD46-7D4B-8FFB-D41842920B82}" type="presOf" srcId="{4DCDED1D-EED3-7F45-BD5D-682046646A46}" destId="{B2550DC6-5E5D-9E42-B1B3-6280FE092010}" srcOrd="1" destOrd="0" presId="urn:microsoft.com/office/officeart/2005/8/layout/hierarchy2"/>
    <dgm:cxn modelId="{D0BF51FA-39DA-9243-845A-4D9CED802E5F}" srcId="{A4C6A22F-8EAF-3340-9764-71680F7ADCD8}" destId="{63CE2317-7577-8E43-BD93-A13F3D04F7EF}" srcOrd="0" destOrd="0" parTransId="{77BCFB1C-29B3-1F4D-BE12-56E7D51A792A}" sibTransId="{5608EA4D-5BDB-8347-B9E9-3CF92FDB5C98}"/>
    <dgm:cxn modelId="{B5DB8567-7451-7444-97C8-D339C9D89EA7}" srcId="{AE44F167-AB4C-B349-8093-936A2D38AEBD}" destId="{29CDD1DA-C6FC-5940-89B5-99EDB771B4F7}" srcOrd="0" destOrd="0" parTransId="{FFC4910F-1EEE-1C43-B231-5826C16637E7}" sibTransId="{8447D2B3-BCEC-DD42-A943-733B49F6F775}"/>
    <dgm:cxn modelId="{98B1730E-72D5-BC4B-A9FD-011D83D0735C}" type="presOf" srcId="{B1292D79-83AD-5C40-96F3-E9E8DF0E6EED}" destId="{8E4D83A4-3579-9144-81FA-A80508FA6219}" srcOrd="0" destOrd="0" presId="urn:microsoft.com/office/officeart/2005/8/layout/hierarchy2"/>
    <dgm:cxn modelId="{EE6A1E5A-25AC-3E4A-A1C2-827B7F61C19E}" type="presOf" srcId="{77BCFB1C-29B3-1F4D-BE12-56E7D51A792A}" destId="{787D0263-FC15-B74A-B1CD-5B97A9230B2D}" srcOrd="0" destOrd="0" presId="urn:microsoft.com/office/officeart/2005/8/layout/hierarchy2"/>
    <dgm:cxn modelId="{3063AFAA-C39E-F147-8FAB-6AE2ADE88CA3}" srcId="{AE44F167-AB4C-B349-8093-936A2D38AEBD}" destId="{5E7DFBFF-D94B-DC40-89D4-A0E9B7D8E264}" srcOrd="2" destOrd="0" parTransId="{20B46C65-546A-CD47-B7BE-07D2C2E6958F}" sibTransId="{E08E8E4E-D436-D541-8323-F68F8593DA4E}"/>
    <dgm:cxn modelId="{A6AE5397-0AEF-8B45-98A3-DAD7D7BC622D}" type="presOf" srcId="{D0AB3140-1704-B346-8BEC-02224D085021}" destId="{7CD87B2C-ED25-1D4B-AC08-9E07F6EC9D48}" srcOrd="0" destOrd="0" presId="urn:microsoft.com/office/officeart/2005/8/layout/hierarchy2"/>
    <dgm:cxn modelId="{94A8922E-0544-B247-9669-254C638A0999}" type="presOf" srcId="{B1292D79-83AD-5C40-96F3-E9E8DF0E6EED}" destId="{3CCCF564-9866-8845-B639-5A99746FFE19}" srcOrd="1" destOrd="0" presId="urn:microsoft.com/office/officeart/2005/8/layout/hierarchy2"/>
    <dgm:cxn modelId="{98D24D1D-B6E1-9C42-B9F6-DF821242EE51}" type="presOf" srcId="{20B46C65-546A-CD47-B7BE-07D2C2E6958F}" destId="{BED03567-E56B-6447-99DA-AF0642B70FAA}" srcOrd="1" destOrd="0" presId="urn:microsoft.com/office/officeart/2005/8/layout/hierarchy2"/>
    <dgm:cxn modelId="{08E3BB71-AD78-3548-8471-6181336A712F}" srcId="{AE44F167-AB4C-B349-8093-936A2D38AEBD}" destId="{2B3353D1-7DB3-FD44-BE82-5C1F3D0108BE}" srcOrd="1" destOrd="0" parTransId="{F6F18E27-BA87-714B-9231-343DBF2DA9FE}" sibTransId="{D6086550-4B93-7640-BFCF-806EF5E586C5}"/>
    <dgm:cxn modelId="{C02AAA16-E43D-DB45-ADDE-CBA538F07F7B}" type="presOf" srcId="{54B3E2D2-BF8D-A845-AA5B-6D18F74CA815}" destId="{D61927B9-28D7-C640-B324-E91A1D59C8C5}" srcOrd="1" destOrd="0" presId="urn:microsoft.com/office/officeart/2005/8/layout/hierarchy2"/>
    <dgm:cxn modelId="{C41EE4D6-D440-D441-968B-5D2E93D6BC06}" type="presOf" srcId="{F6F18E27-BA87-714B-9231-343DBF2DA9FE}" destId="{E6F61527-C295-E14F-AC86-42077299D3DF}" srcOrd="0" destOrd="0" presId="urn:microsoft.com/office/officeart/2005/8/layout/hierarchy2"/>
    <dgm:cxn modelId="{661247F1-9162-B248-A162-45F3FBB5BDE5}" type="presParOf" srcId="{922A166F-4E74-FF49-BF64-C193FA928742}" destId="{6111447D-7EB7-BD4A-B75E-CAB29B5487D3}" srcOrd="0" destOrd="0" presId="urn:microsoft.com/office/officeart/2005/8/layout/hierarchy2"/>
    <dgm:cxn modelId="{C0431129-19A5-B048-8006-48350A2DEC33}" type="presParOf" srcId="{6111447D-7EB7-BD4A-B75E-CAB29B5487D3}" destId="{6EE40392-780B-6147-A59F-16151628F2E1}" srcOrd="0" destOrd="0" presId="urn:microsoft.com/office/officeart/2005/8/layout/hierarchy2"/>
    <dgm:cxn modelId="{8A2C6BA2-0640-9D4D-A936-ECF981AA88E5}" type="presParOf" srcId="{6111447D-7EB7-BD4A-B75E-CAB29B5487D3}" destId="{13DFBEDC-41A6-C64B-900B-EC54D8D0F599}" srcOrd="1" destOrd="0" presId="urn:microsoft.com/office/officeart/2005/8/layout/hierarchy2"/>
    <dgm:cxn modelId="{BB205465-C667-994D-A9EE-483E0DBEBAA8}" type="presParOf" srcId="{13DFBEDC-41A6-C64B-900B-EC54D8D0F599}" destId="{8D10413F-7EDD-0844-8536-634EE0F9EC41}" srcOrd="0" destOrd="0" presId="urn:microsoft.com/office/officeart/2005/8/layout/hierarchy2"/>
    <dgm:cxn modelId="{C34A0C8F-1DA0-4643-93AE-0ABA2E80351C}" type="presParOf" srcId="{8D10413F-7EDD-0844-8536-634EE0F9EC41}" destId="{D5D9BA7A-1AA1-734C-BB40-D9D4CA05673E}" srcOrd="0" destOrd="0" presId="urn:microsoft.com/office/officeart/2005/8/layout/hierarchy2"/>
    <dgm:cxn modelId="{A58FBB5D-5F46-2B49-B02A-0D48190320A0}" type="presParOf" srcId="{13DFBEDC-41A6-C64B-900B-EC54D8D0F599}" destId="{8A3594D3-B040-E240-93B2-9702870DFC00}" srcOrd="1" destOrd="0" presId="urn:microsoft.com/office/officeart/2005/8/layout/hierarchy2"/>
    <dgm:cxn modelId="{172FEED7-A8F4-D74E-9A8A-5B863887514B}" type="presParOf" srcId="{8A3594D3-B040-E240-93B2-9702870DFC00}" destId="{ED4E861B-3F2B-3A4F-9B74-9746CF1FF11F}" srcOrd="0" destOrd="0" presId="urn:microsoft.com/office/officeart/2005/8/layout/hierarchy2"/>
    <dgm:cxn modelId="{FF9ABE53-FE66-EF43-BD15-76D96EB08859}" type="presParOf" srcId="{8A3594D3-B040-E240-93B2-9702870DFC00}" destId="{C4A67A99-2C02-BE49-95FD-7117A6C0E809}" srcOrd="1" destOrd="0" presId="urn:microsoft.com/office/officeart/2005/8/layout/hierarchy2"/>
    <dgm:cxn modelId="{19F0EAE4-FCBD-A649-8CE4-594AF74F0D71}" type="presParOf" srcId="{C4A67A99-2C02-BE49-95FD-7117A6C0E809}" destId="{D8A0B370-E0DA-4A45-84C6-F741A9DDA18F}" srcOrd="0" destOrd="0" presId="urn:microsoft.com/office/officeart/2005/8/layout/hierarchy2"/>
    <dgm:cxn modelId="{A57EE769-0F18-2945-8660-9FC12F83A777}" type="presParOf" srcId="{D8A0B370-E0DA-4A45-84C6-F741A9DDA18F}" destId="{F72EA0D9-FD91-564B-A309-1F0624D39D77}" srcOrd="0" destOrd="0" presId="urn:microsoft.com/office/officeart/2005/8/layout/hierarchy2"/>
    <dgm:cxn modelId="{61770ADF-DB5B-ED4C-856D-6E2DA53A9113}" type="presParOf" srcId="{C4A67A99-2C02-BE49-95FD-7117A6C0E809}" destId="{73B64BA0-86C6-B045-9104-007E1FAA8F59}" srcOrd="1" destOrd="0" presId="urn:microsoft.com/office/officeart/2005/8/layout/hierarchy2"/>
    <dgm:cxn modelId="{5F6288A3-59A4-8D43-9570-6585F2DD6A1C}" type="presParOf" srcId="{73B64BA0-86C6-B045-9104-007E1FAA8F59}" destId="{7CD87B2C-ED25-1D4B-AC08-9E07F6EC9D48}" srcOrd="0" destOrd="0" presId="urn:microsoft.com/office/officeart/2005/8/layout/hierarchy2"/>
    <dgm:cxn modelId="{5AA1AC98-874B-2C46-AA5C-0D8725955548}" type="presParOf" srcId="{73B64BA0-86C6-B045-9104-007E1FAA8F59}" destId="{98901923-A89B-6E42-A3E6-783157D6C536}" srcOrd="1" destOrd="0" presId="urn:microsoft.com/office/officeart/2005/8/layout/hierarchy2"/>
    <dgm:cxn modelId="{F13799CC-0579-D94D-9BE7-2579924C9937}" type="presParOf" srcId="{13DFBEDC-41A6-C64B-900B-EC54D8D0F599}" destId="{E6F61527-C295-E14F-AC86-42077299D3DF}" srcOrd="2" destOrd="0" presId="urn:microsoft.com/office/officeart/2005/8/layout/hierarchy2"/>
    <dgm:cxn modelId="{C5F44FDB-B217-8B49-A79D-FCD1AB6B634A}" type="presParOf" srcId="{E6F61527-C295-E14F-AC86-42077299D3DF}" destId="{CCE10D9D-2E00-0147-9553-E27BF24FC643}" srcOrd="0" destOrd="0" presId="urn:microsoft.com/office/officeart/2005/8/layout/hierarchy2"/>
    <dgm:cxn modelId="{92102723-A0BA-BD4B-B2E1-9291150F8292}" type="presParOf" srcId="{13DFBEDC-41A6-C64B-900B-EC54D8D0F599}" destId="{826D325F-0B85-5F47-AE3A-A38AB30FF413}" srcOrd="3" destOrd="0" presId="urn:microsoft.com/office/officeart/2005/8/layout/hierarchy2"/>
    <dgm:cxn modelId="{B2A94A96-A2CC-D34D-9CB2-D1B1997BACF2}" type="presParOf" srcId="{826D325F-0B85-5F47-AE3A-A38AB30FF413}" destId="{D052DDC3-64DA-024E-8813-2FB5BE9367BD}" srcOrd="0" destOrd="0" presId="urn:microsoft.com/office/officeart/2005/8/layout/hierarchy2"/>
    <dgm:cxn modelId="{74653623-6E0A-6946-B3A7-967AAC321DCB}" type="presParOf" srcId="{826D325F-0B85-5F47-AE3A-A38AB30FF413}" destId="{A87493B7-0958-C24F-86B2-7BC367C53A0E}" srcOrd="1" destOrd="0" presId="urn:microsoft.com/office/officeart/2005/8/layout/hierarchy2"/>
    <dgm:cxn modelId="{875396C4-8D70-A649-8AB5-FDC350010D79}" type="presParOf" srcId="{A87493B7-0958-C24F-86B2-7BC367C53A0E}" destId="{C7E473DD-8262-2D48-9ACB-FE22163767CA}" srcOrd="0" destOrd="0" presId="urn:microsoft.com/office/officeart/2005/8/layout/hierarchy2"/>
    <dgm:cxn modelId="{757ADED6-B5BD-B74F-A6A9-F97713B24BD9}" type="presParOf" srcId="{C7E473DD-8262-2D48-9ACB-FE22163767CA}" destId="{B2550DC6-5E5D-9E42-B1B3-6280FE092010}" srcOrd="0" destOrd="0" presId="urn:microsoft.com/office/officeart/2005/8/layout/hierarchy2"/>
    <dgm:cxn modelId="{0E5F6A0C-8F99-DB41-828D-E8B36D548CE0}" type="presParOf" srcId="{A87493B7-0958-C24F-86B2-7BC367C53A0E}" destId="{2856A340-DA6F-1942-B35C-2603829FA1DA}" srcOrd="1" destOrd="0" presId="urn:microsoft.com/office/officeart/2005/8/layout/hierarchy2"/>
    <dgm:cxn modelId="{AB5AE9F9-695D-354C-9A90-7C9550B50608}" type="presParOf" srcId="{2856A340-DA6F-1942-B35C-2603829FA1DA}" destId="{49375C50-4408-574D-9D00-010B445FD4C2}" srcOrd="0" destOrd="0" presId="urn:microsoft.com/office/officeart/2005/8/layout/hierarchy2"/>
    <dgm:cxn modelId="{64821345-FC37-4F4B-9A18-80F74350D6CA}" type="presParOf" srcId="{2856A340-DA6F-1942-B35C-2603829FA1DA}" destId="{AECC4AC2-DF2A-3C47-A9C6-436311B422AA}" srcOrd="1" destOrd="0" presId="urn:microsoft.com/office/officeart/2005/8/layout/hierarchy2"/>
    <dgm:cxn modelId="{64479A09-1EE7-3641-A343-62C646B6A3EB}" type="presParOf" srcId="{13DFBEDC-41A6-C64B-900B-EC54D8D0F599}" destId="{60495B1E-F14A-6646-A05E-C4D07DEEBC85}" srcOrd="4" destOrd="0" presId="urn:microsoft.com/office/officeart/2005/8/layout/hierarchy2"/>
    <dgm:cxn modelId="{36AC183D-79CF-E34E-9E92-9F741254AFB8}" type="presParOf" srcId="{60495B1E-F14A-6646-A05E-C4D07DEEBC85}" destId="{BED03567-E56B-6447-99DA-AF0642B70FAA}" srcOrd="0" destOrd="0" presId="urn:microsoft.com/office/officeart/2005/8/layout/hierarchy2"/>
    <dgm:cxn modelId="{D6F859A8-72E2-7A4F-98BB-56C92E3D2A49}" type="presParOf" srcId="{13DFBEDC-41A6-C64B-900B-EC54D8D0F599}" destId="{7F6E0B10-AB9E-0E47-B9AD-D19CF45B07A6}" srcOrd="5" destOrd="0" presId="urn:microsoft.com/office/officeart/2005/8/layout/hierarchy2"/>
    <dgm:cxn modelId="{E5CB1250-E8DE-7145-B00A-E8D916C108E0}" type="presParOf" srcId="{7F6E0B10-AB9E-0E47-B9AD-D19CF45B07A6}" destId="{FCE045A6-ECBE-1543-89FD-A947888CF9DA}" srcOrd="0" destOrd="0" presId="urn:microsoft.com/office/officeart/2005/8/layout/hierarchy2"/>
    <dgm:cxn modelId="{85B76745-C82D-4346-AA53-E3B244A09388}" type="presParOf" srcId="{7F6E0B10-AB9E-0E47-B9AD-D19CF45B07A6}" destId="{E97087C1-5390-A04B-9C02-E48DF0DDB42D}" srcOrd="1" destOrd="0" presId="urn:microsoft.com/office/officeart/2005/8/layout/hierarchy2"/>
    <dgm:cxn modelId="{E41AC1C9-9784-4346-BA69-AC959827894C}" type="presParOf" srcId="{E97087C1-5390-A04B-9C02-E48DF0DDB42D}" destId="{A4906DA7-AC3B-2446-A28A-0697C16EE854}" srcOrd="0" destOrd="0" presId="urn:microsoft.com/office/officeart/2005/8/layout/hierarchy2"/>
    <dgm:cxn modelId="{39659D6C-4F13-C542-86A2-78A8CD8AD14D}" type="presParOf" srcId="{A4906DA7-AC3B-2446-A28A-0697C16EE854}" destId="{2684BB8F-2F93-C34A-A1F6-0E6C125548A0}" srcOrd="0" destOrd="0" presId="urn:microsoft.com/office/officeart/2005/8/layout/hierarchy2"/>
    <dgm:cxn modelId="{A46CBDBF-CCFD-2348-93AA-9F2564CFA3A7}" type="presParOf" srcId="{E97087C1-5390-A04B-9C02-E48DF0DDB42D}" destId="{C9A765EC-EA7D-DB41-979A-438D55E64934}" srcOrd="1" destOrd="0" presId="urn:microsoft.com/office/officeart/2005/8/layout/hierarchy2"/>
    <dgm:cxn modelId="{8B9F908C-7B8A-D146-BB64-42CB9967D3B8}" type="presParOf" srcId="{C9A765EC-EA7D-DB41-979A-438D55E64934}" destId="{50132922-49CC-1D43-9E25-D4C3923D2C8F}" srcOrd="0" destOrd="0" presId="urn:microsoft.com/office/officeart/2005/8/layout/hierarchy2"/>
    <dgm:cxn modelId="{2AF06F35-B01D-1545-A49A-F990D65AB0A2}" type="presParOf" srcId="{C9A765EC-EA7D-DB41-979A-438D55E64934}" destId="{36E30EB0-427B-A647-AAF8-A54347EA3C0C}" srcOrd="1" destOrd="0" presId="urn:microsoft.com/office/officeart/2005/8/layout/hierarchy2"/>
    <dgm:cxn modelId="{909AA2DD-6887-5649-A834-C3484C4C200D}" type="presParOf" srcId="{13DFBEDC-41A6-C64B-900B-EC54D8D0F599}" destId="{8E4D83A4-3579-9144-81FA-A80508FA6219}" srcOrd="6" destOrd="0" presId="urn:microsoft.com/office/officeart/2005/8/layout/hierarchy2"/>
    <dgm:cxn modelId="{43798A70-555B-DE48-9452-784F5757C98A}" type="presParOf" srcId="{8E4D83A4-3579-9144-81FA-A80508FA6219}" destId="{3CCCF564-9866-8845-B639-5A99746FFE19}" srcOrd="0" destOrd="0" presId="urn:microsoft.com/office/officeart/2005/8/layout/hierarchy2"/>
    <dgm:cxn modelId="{44342807-0776-9F4F-81B9-3CC77DCC49AD}" type="presParOf" srcId="{13DFBEDC-41A6-C64B-900B-EC54D8D0F599}" destId="{41AD2CE2-DE9C-DA43-A79D-70BB6FE56A0D}" srcOrd="7" destOrd="0" presId="urn:microsoft.com/office/officeart/2005/8/layout/hierarchy2"/>
    <dgm:cxn modelId="{62BDD914-2A3E-5145-89DA-E52670D95B85}" type="presParOf" srcId="{41AD2CE2-DE9C-DA43-A79D-70BB6FE56A0D}" destId="{1BFCC38F-1062-DD44-BE7F-0A191978BC99}" srcOrd="0" destOrd="0" presId="urn:microsoft.com/office/officeart/2005/8/layout/hierarchy2"/>
    <dgm:cxn modelId="{EE4B38DC-8865-C14D-B14A-A3433C654580}" type="presParOf" srcId="{41AD2CE2-DE9C-DA43-A79D-70BB6FE56A0D}" destId="{32445E48-991B-E945-A7D3-DDE41D48D754}" srcOrd="1" destOrd="0" presId="urn:microsoft.com/office/officeart/2005/8/layout/hierarchy2"/>
    <dgm:cxn modelId="{4A451BA2-6007-B748-AF0A-4BF6295205AE}" type="presParOf" srcId="{32445E48-991B-E945-A7D3-DDE41D48D754}" destId="{787D0263-FC15-B74A-B1CD-5B97A9230B2D}" srcOrd="0" destOrd="0" presId="urn:microsoft.com/office/officeart/2005/8/layout/hierarchy2"/>
    <dgm:cxn modelId="{B60EDCD8-2993-9A49-8F8A-92584AE499A2}" type="presParOf" srcId="{787D0263-FC15-B74A-B1CD-5B97A9230B2D}" destId="{55F0C5CB-9EAC-224A-A3E0-6066554A2A42}" srcOrd="0" destOrd="0" presId="urn:microsoft.com/office/officeart/2005/8/layout/hierarchy2"/>
    <dgm:cxn modelId="{7645BA75-FEF7-0441-8571-21B7DA24F88F}" type="presParOf" srcId="{32445E48-991B-E945-A7D3-DDE41D48D754}" destId="{765BA01B-BB81-E247-B512-763FA60E55BC}" srcOrd="1" destOrd="0" presId="urn:microsoft.com/office/officeart/2005/8/layout/hierarchy2"/>
    <dgm:cxn modelId="{EA22D020-C904-0543-B741-9D1D72FC22AB}" type="presParOf" srcId="{765BA01B-BB81-E247-B512-763FA60E55BC}" destId="{7C012220-3B21-5340-9625-9D81BC9D6857}" srcOrd="0" destOrd="0" presId="urn:microsoft.com/office/officeart/2005/8/layout/hierarchy2"/>
    <dgm:cxn modelId="{6DABF171-315D-B645-AB10-8EEA0C6BE23A}" type="presParOf" srcId="{765BA01B-BB81-E247-B512-763FA60E55BC}" destId="{7040E828-4A4C-0A45-8536-72C9A0A3DABD}" srcOrd="1" destOrd="0" presId="urn:microsoft.com/office/officeart/2005/8/layout/hierarchy2"/>
    <dgm:cxn modelId="{59F7A5FE-B1BD-9043-8754-0B94B9EED90C}" type="presParOf" srcId="{13DFBEDC-41A6-C64B-900B-EC54D8D0F599}" destId="{87620636-F1FC-8B49-85ED-40262D1FE550}" srcOrd="8" destOrd="0" presId="urn:microsoft.com/office/officeart/2005/8/layout/hierarchy2"/>
    <dgm:cxn modelId="{1E8F3153-19C3-E542-8B71-7341BAC99D73}" type="presParOf" srcId="{87620636-F1FC-8B49-85ED-40262D1FE550}" destId="{5BAB5093-397E-BC40-BF90-20C924A963AE}" srcOrd="0" destOrd="0" presId="urn:microsoft.com/office/officeart/2005/8/layout/hierarchy2"/>
    <dgm:cxn modelId="{A154EF6F-C83A-ED48-B34D-C8A2E30AABD2}" type="presParOf" srcId="{13DFBEDC-41A6-C64B-900B-EC54D8D0F599}" destId="{936CA32E-3BEB-294F-8033-B59BB65E96A7}" srcOrd="9" destOrd="0" presId="urn:microsoft.com/office/officeart/2005/8/layout/hierarchy2"/>
    <dgm:cxn modelId="{4299B2D9-996E-A74A-A357-AD795692C8EA}" type="presParOf" srcId="{936CA32E-3BEB-294F-8033-B59BB65E96A7}" destId="{D7DD03F1-48B5-8B4B-A333-21400FD8C251}" srcOrd="0" destOrd="0" presId="urn:microsoft.com/office/officeart/2005/8/layout/hierarchy2"/>
    <dgm:cxn modelId="{8E97C2A4-DD06-A848-8FEA-E71445694836}" type="presParOf" srcId="{936CA32E-3BEB-294F-8033-B59BB65E96A7}" destId="{0D54D958-ED7E-A241-88A2-71B5DB102749}" srcOrd="1" destOrd="0" presId="urn:microsoft.com/office/officeart/2005/8/layout/hierarchy2"/>
    <dgm:cxn modelId="{F2ADDB6B-4A14-3D40-84E6-98840BBA5630}" type="presParOf" srcId="{0D54D958-ED7E-A241-88A2-71B5DB102749}" destId="{43530D22-FE20-EE42-9E69-02DB742F779C}" srcOrd="0" destOrd="0" presId="urn:microsoft.com/office/officeart/2005/8/layout/hierarchy2"/>
    <dgm:cxn modelId="{AB4AE830-C3A3-F745-ABB7-C5A57183D662}" type="presParOf" srcId="{43530D22-FE20-EE42-9E69-02DB742F779C}" destId="{D61927B9-28D7-C640-B324-E91A1D59C8C5}" srcOrd="0" destOrd="0" presId="urn:microsoft.com/office/officeart/2005/8/layout/hierarchy2"/>
    <dgm:cxn modelId="{418AB57D-C676-0442-A699-01CF5FBA9923}" type="presParOf" srcId="{0D54D958-ED7E-A241-88A2-71B5DB102749}" destId="{1FF9E2B3-A9CA-9843-839D-042BD9E96778}" srcOrd="1" destOrd="0" presId="urn:microsoft.com/office/officeart/2005/8/layout/hierarchy2"/>
    <dgm:cxn modelId="{F76286FA-832D-DA44-8727-5661B8777056}" type="presParOf" srcId="{1FF9E2B3-A9CA-9843-839D-042BD9E96778}" destId="{7C9349F3-E4E6-994B-8BB7-6C3D3B392831}" srcOrd="0" destOrd="0" presId="urn:microsoft.com/office/officeart/2005/8/layout/hierarchy2"/>
    <dgm:cxn modelId="{0D181B64-6D6D-6D43-976B-D89A3EFC9564}" type="presParOf" srcId="{1FF9E2B3-A9CA-9843-839D-042BD9E96778}" destId="{63922A1B-B39F-9041-8D34-08CB1FF1366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09B44-E8CE-4C44-B59B-290D91755013}" type="doc">
      <dgm:prSet loTypeId="urn:microsoft.com/office/officeart/2005/8/layout/radial3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0B5F77-AA08-8A46-B4E2-0A08FD7B5E5A}">
      <dgm:prSet phldrT="[Text]"/>
      <dgm:spPr/>
      <dgm:t>
        <a:bodyPr/>
        <a:lstStyle/>
        <a:p>
          <a:r>
            <a:rPr lang="en-US" dirty="0" smtClean="0"/>
            <a:t>Intergenerational Faith Community</a:t>
          </a:r>
          <a:endParaRPr lang="en-US" dirty="0"/>
        </a:p>
      </dgm:t>
    </dgm:pt>
    <dgm:pt modelId="{F590AF65-67E0-544C-99D5-8DA0731453A9}" type="parTrans" cxnId="{C500B36C-C7CA-C645-8CF3-EC43C13F5028}">
      <dgm:prSet/>
      <dgm:spPr/>
      <dgm:t>
        <a:bodyPr/>
        <a:lstStyle/>
        <a:p>
          <a:endParaRPr lang="en-US"/>
        </a:p>
      </dgm:t>
    </dgm:pt>
    <dgm:pt modelId="{3AAF66C3-D09C-4444-B8B7-C9E932E19B30}" type="sibTrans" cxnId="{C500B36C-C7CA-C645-8CF3-EC43C13F5028}">
      <dgm:prSet/>
      <dgm:spPr/>
      <dgm:t>
        <a:bodyPr/>
        <a:lstStyle/>
        <a:p>
          <a:endParaRPr lang="en-US"/>
        </a:p>
      </dgm:t>
    </dgm:pt>
    <dgm:pt modelId="{BB473264-9D3C-374F-9C90-503A254DC488}">
      <dgm:prSet phldrT="[Text]"/>
      <dgm:spPr/>
      <dgm:t>
        <a:bodyPr/>
        <a:lstStyle/>
        <a:p>
          <a:r>
            <a:rPr lang="en-US" dirty="0" smtClean="0"/>
            <a:t>Children  Parents</a:t>
          </a:r>
          <a:endParaRPr lang="en-US" dirty="0"/>
        </a:p>
      </dgm:t>
    </dgm:pt>
    <dgm:pt modelId="{984E5200-FEEF-8343-B45A-6E5B7304F71F}" type="parTrans" cxnId="{E4BE9131-9431-E44A-92CB-9E19AD56F983}">
      <dgm:prSet/>
      <dgm:spPr/>
      <dgm:t>
        <a:bodyPr/>
        <a:lstStyle/>
        <a:p>
          <a:endParaRPr lang="en-US"/>
        </a:p>
      </dgm:t>
    </dgm:pt>
    <dgm:pt modelId="{53C89553-DE11-A147-A092-94EFF81FD6A9}" type="sibTrans" cxnId="{E4BE9131-9431-E44A-92CB-9E19AD56F983}">
      <dgm:prSet/>
      <dgm:spPr/>
      <dgm:t>
        <a:bodyPr/>
        <a:lstStyle/>
        <a:p>
          <a:endParaRPr lang="en-US"/>
        </a:p>
      </dgm:t>
    </dgm:pt>
    <dgm:pt modelId="{D654E1C4-3905-3644-AA7C-68BCA5B06988}">
      <dgm:prSet phldrT="[Text]"/>
      <dgm:spPr/>
      <dgm:t>
        <a:bodyPr/>
        <a:lstStyle/>
        <a:p>
          <a:r>
            <a:rPr lang="en-US" dirty="0" smtClean="0"/>
            <a:t>Teens &amp; Parents</a:t>
          </a:r>
          <a:endParaRPr lang="en-US" dirty="0"/>
        </a:p>
      </dgm:t>
    </dgm:pt>
    <dgm:pt modelId="{0D39D389-898D-1C44-B058-D5B4F4FB5D7D}" type="parTrans" cxnId="{79A60B25-8AEB-044F-AFCC-03CB5DF4E16E}">
      <dgm:prSet/>
      <dgm:spPr/>
      <dgm:t>
        <a:bodyPr/>
        <a:lstStyle/>
        <a:p>
          <a:endParaRPr lang="en-US"/>
        </a:p>
      </dgm:t>
    </dgm:pt>
    <dgm:pt modelId="{9B5FCFA3-21EC-3F4C-B865-59BCD8D68FC7}" type="sibTrans" cxnId="{79A60B25-8AEB-044F-AFCC-03CB5DF4E16E}">
      <dgm:prSet/>
      <dgm:spPr/>
      <dgm:t>
        <a:bodyPr/>
        <a:lstStyle/>
        <a:p>
          <a:endParaRPr lang="en-US"/>
        </a:p>
      </dgm:t>
    </dgm:pt>
    <dgm:pt modelId="{C1FA4201-2DA4-E740-B1B6-E73191B17792}">
      <dgm:prSet phldrT="[Text]"/>
      <dgm:spPr/>
      <dgm:t>
        <a:bodyPr/>
        <a:lstStyle/>
        <a:p>
          <a:r>
            <a:rPr lang="en-US" dirty="0" smtClean="0"/>
            <a:t>Young Adults</a:t>
          </a:r>
          <a:endParaRPr lang="en-US" dirty="0"/>
        </a:p>
      </dgm:t>
    </dgm:pt>
    <dgm:pt modelId="{9F133E88-56DF-874F-A30C-64118A673A6E}" type="parTrans" cxnId="{6DFDC7A9-509E-3242-AD8A-BDEEC2063337}">
      <dgm:prSet/>
      <dgm:spPr/>
      <dgm:t>
        <a:bodyPr/>
        <a:lstStyle/>
        <a:p>
          <a:endParaRPr lang="en-US"/>
        </a:p>
      </dgm:t>
    </dgm:pt>
    <dgm:pt modelId="{13D83852-599D-B14D-9571-35910D69D72E}" type="sibTrans" cxnId="{6DFDC7A9-509E-3242-AD8A-BDEEC2063337}">
      <dgm:prSet/>
      <dgm:spPr/>
      <dgm:t>
        <a:bodyPr/>
        <a:lstStyle/>
        <a:p>
          <a:endParaRPr lang="en-US"/>
        </a:p>
      </dgm:t>
    </dgm:pt>
    <dgm:pt modelId="{C8D61557-22AA-3A47-B147-3B978C5D1E1F}">
      <dgm:prSet phldrT="[Text]"/>
      <dgm:spPr/>
      <dgm:t>
        <a:bodyPr/>
        <a:lstStyle/>
        <a:p>
          <a:r>
            <a:rPr lang="en-US" dirty="0" smtClean="0"/>
            <a:t>Mid-Life Adults</a:t>
          </a:r>
          <a:endParaRPr lang="en-US" dirty="0"/>
        </a:p>
      </dgm:t>
    </dgm:pt>
    <dgm:pt modelId="{8A83A6C4-040C-2B40-9A7B-BC55ADC052A3}" type="parTrans" cxnId="{AF773E62-EC39-A145-99FD-CC32031A29E3}">
      <dgm:prSet/>
      <dgm:spPr/>
      <dgm:t>
        <a:bodyPr/>
        <a:lstStyle/>
        <a:p>
          <a:endParaRPr lang="en-US"/>
        </a:p>
      </dgm:t>
    </dgm:pt>
    <dgm:pt modelId="{269E94B9-6711-1441-A419-C24E4E42DDAA}" type="sibTrans" cxnId="{AF773E62-EC39-A145-99FD-CC32031A29E3}">
      <dgm:prSet/>
      <dgm:spPr/>
      <dgm:t>
        <a:bodyPr/>
        <a:lstStyle/>
        <a:p>
          <a:endParaRPr lang="en-US"/>
        </a:p>
      </dgm:t>
    </dgm:pt>
    <dgm:pt modelId="{CF3762CF-A869-144D-A8D0-E6B90AD00BC6}">
      <dgm:prSet phldrT="[Text]"/>
      <dgm:spPr/>
      <dgm:t>
        <a:bodyPr/>
        <a:lstStyle/>
        <a:p>
          <a:r>
            <a:rPr lang="en-US" dirty="0" smtClean="0"/>
            <a:t>Mature Adults</a:t>
          </a:r>
          <a:endParaRPr lang="en-US" dirty="0"/>
        </a:p>
      </dgm:t>
    </dgm:pt>
    <dgm:pt modelId="{91718118-7935-B645-8868-864493794809}" type="parTrans" cxnId="{AF0BAAEA-C943-7C42-B850-7576D91C4F96}">
      <dgm:prSet/>
      <dgm:spPr/>
      <dgm:t>
        <a:bodyPr/>
        <a:lstStyle/>
        <a:p>
          <a:endParaRPr lang="en-US"/>
        </a:p>
      </dgm:t>
    </dgm:pt>
    <dgm:pt modelId="{AE5306EC-CED6-A14A-AC93-3EA0AD3BA631}" type="sibTrans" cxnId="{AF0BAAEA-C943-7C42-B850-7576D91C4F96}">
      <dgm:prSet/>
      <dgm:spPr/>
      <dgm:t>
        <a:bodyPr/>
        <a:lstStyle/>
        <a:p>
          <a:endParaRPr lang="en-US"/>
        </a:p>
      </dgm:t>
    </dgm:pt>
    <dgm:pt modelId="{FE1926A6-23A0-C249-BE77-DD981F64B9A9}">
      <dgm:prSet phldrT="[Text]"/>
      <dgm:spPr/>
      <dgm:t>
        <a:bodyPr/>
        <a:lstStyle/>
        <a:p>
          <a:r>
            <a:rPr lang="en-US" dirty="0" smtClean="0"/>
            <a:t>Older Adults </a:t>
          </a:r>
          <a:endParaRPr lang="en-US" dirty="0"/>
        </a:p>
      </dgm:t>
    </dgm:pt>
    <dgm:pt modelId="{98758B52-36AD-794F-B720-982A32FC908E}" type="parTrans" cxnId="{AE12AC8F-3F27-2640-9B77-9127D719FD1D}">
      <dgm:prSet/>
      <dgm:spPr/>
      <dgm:t>
        <a:bodyPr/>
        <a:lstStyle/>
        <a:p>
          <a:endParaRPr lang="en-US"/>
        </a:p>
      </dgm:t>
    </dgm:pt>
    <dgm:pt modelId="{00993A80-EB64-8F4C-9DFA-DD634E14AF0C}" type="sibTrans" cxnId="{AE12AC8F-3F27-2640-9B77-9127D719FD1D}">
      <dgm:prSet/>
      <dgm:spPr/>
      <dgm:t>
        <a:bodyPr/>
        <a:lstStyle/>
        <a:p>
          <a:endParaRPr lang="en-US"/>
        </a:p>
      </dgm:t>
    </dgm:pt>
    <dgm:pt modelId="{A8EA4237-E719-6443-BD38-4E43F37029C1}" type="pres">
      <dgm:prSet presAssocID="{43509B44-E8CE-4C44-B59B-290D9175501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CB4491-0D7D-8C4D-8F87-996208C34FEC}" type="pres">
      <dgm:prSet presAssocID="{43509B44-E8CE-4C44-B59B-290D91755013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713B2C2C-26A9-7F47-A14A-C058CADF2C7B}" type="pres">
      <dgm:prSet presAssocID="{980B5F77-AA08-8A46-B4E2-0A08FD7B5E5A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D3A79D0B-F0E9-5A42-9848-411A693CFB8B}" type="pres">
      <dgm:prSet presAssocID="{BB473264-9D3C-374F-9C90-503A254DC488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CCBF3-8D18-5445-862B-51E9A1C68229}" type="pres">
      <dgm:prSet presAssocID="{D654E1C4-3905-3644-AA7C-68BCA5B06988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EA2B6-0BDF-5141-9833-C9ED55F81B99}" type="pres">
      <dgm:prSet presAssocID="{C1FA4201-2DA4-E740-B1B6-E73191B17792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4DD14-6E4E-F942-8FF4-06D2C20E72F0}" type="pres">
      <dgm:prSet presAssocID="{C8D61557-22AA-3A47-B147-3B978C5D1E1F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9FB09-7B08-594D-8B84-DDD22C1BACA6}" type="pres">
      <dgm:prSet presAssocID="{CF3762CF-A869-144D-A8D0-E6B90AD00BC6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61B95-BD4E-6146-831E-77F492E7F982}" type="pres">
      <dgm:prSet presAssocID="{FE1926A6-23A0-C249-BE77-DD981F64B9A9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773E62-EC39-A145-99FD-CC32031A29E3}" srcId="{980B5F77-AA08-8A46-B4E2-0A08FD7B5E5A}" destId="{C8D61557-22AA-3A47-B147-3B978C5D1E1F}" srcOrd="3" destOrd="0" parTransId="{8A83A6C4-040C-2B40-9A7B-BC55ADC052A3}" sibTransId="{269E94B9-6711-1441-A419-C24E4E42DDAA}"/>
    <dgm:cxn modelId="{F0B409F9-925B-BD45-885E-2C30FFDD8F2D}" type="presOf" srcId="{D654E1C4-3905-3644-AA7C-68BCA5B06988}" destId="{8F9CCBF3-8D18-5445-862B-51E9A1C68229}" srcOrd="0" destOrd="0" presId="urn:microsoft.com/office/officeart/2005/8/layout/radial3"/>
    <dgm:cxn modelId="{79A60B25-8AEB-044F-AFCC-03CB5DF4E16E}" srcId="{980B5F77-AA08-8A46-B4E2-0A08FD7B5E5A}" destId="{D654E1C4-3905-3644-AA7C-68BCA5B06988}" srcOrd="1" destOrd="0" parTransId="{0D39D389-898D-1C44-B058-D5B4F4FB5D7D}" sibTransId="{9B5FCFA3-21EC-3F4C-B865-59BCD8D68FC7}"/>
    <dgm:cxn modelId="{AF0BAAEA-C943-7C42-B850-7576D91C4F96}" srcId="{980B5F77-AA08-8A46-B4E2-0A08FD7B5E5A}" destId="{CF3762CF-A869-144D-A8D0-E6B90AD00BC6}" srcOrd="4" destOrd="0" parTransId="{91718118-7935-B645-8868-864493794809}" sibTransId="{AE5306EC-CED6-A14A-AC93-3EA0AD3BA631}"/>
    <dgm:cxn modelId="{4DDB3BFF-D772-0148-955B-7324D6AA1800}" type="presOf" srcId="{BB473264-9D3C-374F-9C90-503A254DC488}" destId="{D3A79D0B-F0E9-5A42-9848-411A693CFB8B}" srcOrd="0" destOrd="0" presId="urn:microsoft.com/office/officeart/2005/8/layout/radial3"/>
    <dgm:cxn modelId="{F07546F4-D047-3249-9046-A881CFD288B1}" type="presOf" srcId="{CF3762CF-A869-144D-A8D0-E6B90AD00BC6}" destId="{ACD9FB09-7B08-594D-8B84-DDD22C1BACA6}" srcOrd="0" destOrd="0" presId="urn:microsoft.com/office/officeart/2005/8/layout/radial3"/>
    <dgm:cxn modelId="{674586B9-3796-D441-90CF-8729FC8089C6}" type="presOf" srcId="{C8D61557-22AA-3A47-B147-3B978C5D1E1F}" destId="{62A4DD14-6E4E-F942-8FF4-06D2C20E72F0}" srcOrd="0" destOrd="0" presId="urn:microsoft.com/office/officeart/2005/8/layout/radial3"/>
    <dgm:cxn modelId="{BBAC2F26-AF1A-DA41-955A-27B01C714208}" type="presOf" srcId="{980B5F77-AA08-8A46-B4E2-0A08FD7B5E5A}" destId="{713B2C2C-26A9-7F47-A14A-C058CADF2C7B}" srcOrd="0" destOrd="0" presId="urn:microsoft.com/office/officeart/2005/8/layout/radial3"/>
    <dgm:cxn modelId="{1E499C39-B664-6349-AD3B-05C99369212D}" type="presOf" srcId="{FE1926A6-23A0-C249-BE77-DD981F64B9A9}" destId="{DC361B95-BD4E-6146-831E-77F492E7F982}" srcOrd="0" destOrd="0" presId="urn:microsoft.com/office/officeart/2005/8/layout/radial3"/>
    <dgm:cxn modelId="{E4BE9131-9431-E44A-92CB-9E19AD56F983}" srcId="{980B5F77-AA08-8A46-B4E2-0A08FD7B5E5A}" destId="{BB473264-9D3C-374F-9C90-503A254DC488}" srcOrd="0" destOrd="0" parTransId="{984E5200-FEEF-8343-B45A-6E5B7304F71F}" sibTransId="{53C89553-DE11-A147-A092-94EFF81FD6A9}"/>
    <dgm:cxn modelId="{AE12AC8F-3F27-2640-9B77-9127D719FD1D}" srcId="{980B5F77-AA08-8A46-B4E2-0A08FD7B5E5A}" destId="{FE1926A6-23A0-C249-BE77-DD981F64B9A9}" srcOrd="5" destOrd="0" parTransId="{98758B52-36AD-794F-B720-982A32FC908E}" sibTransId="{00993A80-EB64-8F4C-9DFA-DD634E14AF0C}"/>
    <dgm:cxn modelId="{DDB5BEE0-FD79-A34D-BE3B-262EC8125F9D}" type="presOf" srcId="{C1FA4201-2DA4-E740-B1B6-E73191B17792}" destId="{0FDEA2B6-0BDF-5141-9833-C9ED55F81B99}" srcOrd="0" destOrd="0" presId="urn:microsoft.com/office/officeart/2005/8/layout/radial3"/>
    <dgm:cxn modelId="{6DFDC7A9-509E-3242-AD8A-BDEEC2063337}" srcId="{980B5F77-AA08-8A46-B4E2-0A08FD7B5E5A}" destId="{C1FA4201-2DA4-E740-B1B6-E73191B17792}" srcOrd="2" destOrd="0" parTransId="{9F133E88-56DF-874F-A30C-64118A673A6E}" sibTransId="{13D83852-599D-B14D-9571-35910D69D72E}"/>
    <dgm:cxn modelId="{C500B36C-C7CA-C645-8CF3-EC43C13F5028}" srcId="{43509B44-E8CE-4C44-B59B-290D91755013}" destId="{980B5F77-AA08-8A46-B4E2-0A08FD7B5E5A}" srcOrd="0" destOrd="0" parTransId="{F590AF65-67E0-544C-99D5-8DA0731453A9}" sibTransId="{3AAF66C3-D09C-4444-B8B7-C9E932E19B30}"/>
    <dgm:cxn modelId="{03B132E0-F9BA-E040-9495-6ABE928B07EA}" type="presOf" srcId="{43509B44-E8CE-4C44-B59B-290D91755013}" destId="{A8EA4237-E719-6443-BD38-4E43F37029C1}" srcOrd="0" destOrd="0" presId="urn:microsoft.com/office/officeart/2005/8/layout/radial3"/>
    <dgm:cxn modelId="{7380E2CF-8299-AC48-9B0E-945CB738E1C3}" type="presParOf" srcId="{A8EA4237-E719-6443-BD38-4E43F37029C1}" destId="{68CB4491-0D7D-8C4D-8F87-996208C34FEC}" srcOrd="0" destOrd="0" presId="urn:microsoft.com/office/officeart/2005/8/layout/radial3"/>
    <dgm:cxn modelId="{AEFE9B25-86E6-9B45-B065-97D03B1C660A}" type="presParOf" srcId="{68CB4491-0D7D-8C4D-8F87-996208C34FEC}" destId="{713B2C2C-26A9-7F47-A14A-C058CADF2C7B}" srcOrd="0" destOrd="0" presId="urn:microsoft.com/office/officeart/2005/8/layout/radial3"/>
    <dgm:cxn modelId="{F1B39D22-5717-BF44-B38A-76D3D193AA06}" type="presParOf" srcId="{68CB4491-0D7D-8C4D-8F87-996208C34FEC}" destId="{D3A79D0B-F0E9-5A42-9848-411A693CFB8B}" srcOrd="1" destOrd="0" presId="urn:microsoft.com/office/officeart/2005/8/layout/radial3"/>
    <dgm:cxn modelId="{0CBCE520-3906-444B-908C-6AAF15E0D2F1}" type="presParOf" srcId="{68CB4491-0D7D-8C4D-8F87-996208C34FEC}" destId="{8F9CCBF3-8D18-5445-862B-51E9A1C68229}" srcOrd="2" destOrd="0" presId="urn:microsoft.com/office/officeart/2005/8/layout/radial3"/>
    <dgm:cxn modelId="{E822CDA2-F618-B74C-B4CB-5480EBDE90F1}" type="presParOf" srcId="{68CB4491-0D7D-8C4D-8F87-996208C34FEC}" destId="{0FDEA2B6-0BDF-5141-9833-C9ED55F81B99}" srcOrd="3" destOrd="0" presId="urn:microsoft.com/office/officeart/2005/8/layout/radial3"/>
    <dgm:cxn modelId="{745D595F-C5DC-E34C-84AC-A2FA66CE63EE}" type="presParOf" srcId="{68CB4491-0D7D-8C4D-8F87-996208C34FEC}" destId="{62A4DD14-6E4E-F942-8FF4-06D2C20E72F0}" srcOrd="4" destOrd="0" presId="urn:microsoft.com/office/officeart/2005/8/layout/radial3"/>
    <dgm:cxn modelId="{12DB02C1-7E90-204C-A1E4-59C8323B0B89}" type="presParOf" srcId="{68CB4491-0D7D-8C4D-8F87-996208C34FEC}" destId="{ACD9FB09-7B08-594D-8B84-DDD22C1BACA6}" srcOrd="5" destOrd="0" presId="urn:microsoft.com/office/officeart/2005/8/layout/radial3"/>
    <dgm:cxn modelId="{D7847C25-6ED6-6045-B9D7-51C9F03F7BEB}" type="presParOf" srcId="{68CB4491-0D7D-8C4D-8F87-996208C34FEC}" destId="{DC361B95-BD4E-6146-831E-77F492E7F982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9E0B834-8287-ED4F-989B-A6300F4B6B85}" type="doc">
      <dgm:prSet loTypeId="urn:microsoft.com/office/officeart/2005/8/layout/matrix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9664B3-ADD6-3B41-8C7B-2D8E9C7AFF28}">
      <dgm:prSet phldrT="[Text]" custT="1"/>
      <dgm:spPr/>
      <dgm:t>
        <a:bodyPr/>
        <a:lstStyle/>
        <a:p>
          <a:pPr algn="ctr"/>
          <a:r>
            <a:rPr lang="en-US" sz="2800" b="1" dirty="0" smtClean="0">
              <a:latin typeface="Tw Cen MT"/>
              <a:cs typeface="Tw Cen MT"/>
            </a:rPr>
            <a:t>Sunday Worship</a:t>
          </a:r>
          <a:endParaRPr lang="en-US" sz="2800" b="1" dirty="0">
            <a:latin typeface="Tw Cen MT"/>
            <a:cs typeface="Tw Cen MT"/>
          </a:endParaRPr>
        </a:p>
      </dgm:t>
    </dgm:pt>
    <dgm:pt modelId="{7FDCD455-3C71-E64A-8699-57F23D5ECDC4}" type="parTrans" cxnId="{97212D81-B1EB-0C47-ACCB-805C61FCDB00}">
      <dgm:prSet/>
      <dgm:spPr/>
      <dgm:t>
        <a:bodyPr/>
        <a:lstStyle/>
        <a:p>
          <a:pPr algn="ctr"/>
          <a:endParaRPr lang="en-US"/>
        </a:p>
      </dgm:t>
    </dgm:pt>
    <dgm:pt modelId="{C7DECBDE-1B1C-2646-9F19-49856A801031}" type="sibTrans" cxnId="{97212D81-B1EB-0C47-ACCB-805C61FCDB00}">
      <dgm:prSet/>
      <dgm:spPr/>
      <dgm:t>
        <a:bodyPr/>
        <a:lstStyle/>
        <a:p>
          <a:pPr algn="ctr"/>
          <a:endParaRPr lang="en-US"/>
        </a:p>
      </dgm:t>
    </dgm:pt>
    <dgm:pt modelId="{AAAD3C1D-7AB9-EB44-9D6B-E8F8387C80E7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Tw Cen MT"/>
            <a:cs typeface="Tw Cen MT"/>
          </a:endParaRPr>
        </a:p>
        <a:p>
          <a:pPr algn="ctr"/>
          <a:r>
            <a:rPr lang="en-US" sz="2400" b="1" i="0" u="sng" dirty="0" smtClean="0">
              <a:latin typeface="Tw Cen MT"/>
              <a:cs typeface="Tw Cen MT"/>
            </a:rPr>
            <a:t>Share It</a:t>
          </a:r>
          <a:r>
            <a:rPr lang="en-US" sz="2400" b="1" i="0" dirty="0" smtClean="0">
              <a:latin typeface="Tw Cen MT"/>
              <a:cs typeface="Tw Cen MT"/>
            </a:rPr>
            <a:t/>
          </a:r>
          <a:br>
            <a:rPr lang="en-US" sz="2400" b="1" i="0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Blog/Facebook Question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After Worship Sharing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@Home Conversation Activity</a:t>
          </a:r>
        </a:p>
      </dgm:t>
    </dgm:pt>
    <dgm:pt modelId="{012463CC-EB05-8144-AA7C-639F3FD98112}" type="parTrans" cxnId="{ACD7F5F1-570E-B640-B375-297B48F8C470}">
      <dgm:prSet/>
      <dgm:spPr/>
      <dgm:t>
        <a:bodyPr/>
        <a:lstStyle/>
        <a:p>
          <a:pPr algn="ctr"/>
          <a:endParaRPr lang="en-US"/>
        </a:p>
      </dgm:t>
    </dgm:pt>
    <dgm:pt modelId="{E0F7C374-0242-234C-B582-571253F664AB}" type="sibTrans" cxnId="{ACD7F5F1-570E-B640-B375-297B48F8C470}">
      <dgm:prSet/>
      <dgm:spPr/>
      <dgm:t>
        <a:bodyPr/>
        <a:lstStyle/>
        <a:p>
          <a:pPr algn="ctr"/>
          <a:endParaRPr lang="en-US"/>
        </a:p>
      </dgm:t>
    </dgm:pt>
    <dgm:pt modelId="{15AC6EAD-4A9D-2040-BD3E-CCDE8DE43245}">
      <dgm:prSet phldrT="[Text]" custT="1"/>
      <dgm:spPr/>
      <dgm:t>
        <a:bodyPr/>
        <a:lstStyle/>
        <a:p>
          <a:pPr algn="ctr"/>
          <a:r>
            <a:rPr lang="en-US" sz="2400" b="1" i="0" u="sng" dirty="0" smtClean="0">
              <a:latin typeface="Tw Cen MT"/>
              <a:cs typeface="Tw Cen MT"/>
            </a:rPr>
            <a:t>Live It</a:t>
          </a:r>
          <a:br>
            <a:rPr lang="en-US" sz="2400" b="1" i="0" u="sng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Living the Message Daily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Living Christian Practices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Service/Mission Idea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Action Project  </a:t>
          </a:r>
        </a:p>
      </dgm:t>
    </dgm:pt>
    <dgm:pt modelId="{155BEE5F-8B66-1846-9B4A-5450AEA235EA}" type="parTrans" cxnId="{EFAEE460-D458-B14E-A62F-DF8853114268}">
      <dgm:prSet/>
      <dgm:spPr/>
      <dgm:t>
        <a:bodyPr/>
        <a:lstStyle/>
        <a:p>
          <a:pPr algn="ctr"/>
          <a:endParaRPr lang="en-US"/>
        </a:p>
      </dgm:t>
    </dgm:pt>
    <dgm:pt modelId="{7EFD7F81-C93E-C14A-BAB1-172A8D252F29}" type="sibTrans" cxnId="{EFAEE460-D458-B14E-A62F-DF8853114268}">
      <dgm:prSet/>
      <dgm:spPr/>
      <dgm:t>
        <a:bodyPr/>
        <a:lstStyle/>
        <a:p>
          <a:pPr algn="ctr"/>
          <a:endParaRPr lang="en-US"/>
        </a:p>
      </dgm:t>
    </dgm:pt>
    <dgm:pt modelId="{388F1E30-4814-DE4D-917F-39595D80CD26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Tw Cen MT"/>
            <a:cs typeface="Tw Cen MT"/>
          </a:endParaRPr>
        </a:p>
        <a:p>
          <a:pPr algn="ctr"/>
          <a:r>
            <a:rPr lang="en-US" sz="2400" b="1" i="0" u="sng" dirty="0" smtClean="0">
              <a:latin typeface="Tw Cen MT"/>
              <a:cs typeface="Tw Cen MT"/>
            </a:rPr>
            <a:t>Study It</a:t>
          </a:r>
          <a:br>
            <a:rPr lang="en-US" sz="2400" b="1" i="0" u="sng" dirty="0" smtClean="0">
              <a:latin typeface="Tw Cen MT"/>
              <a:cs typeface="Tw Cen MT"/>
            </a:rPr>
          </a:br>
          <a:r>
            <a:rPr lang="en-US" sz="2400" b="1" u="none" dirty="0" smtClean="0">
              <a:latin typeface="Tw Cen MT"/>
              <a:cs typeface="Tw Cen MT"/>
            </a:rPr>
            <a:t>“Taking </a:t>
          </a:r>
          <a:r>
            <a:rPr lang="en-US" sz="2400" b="1" dirty="0" smtClean="0">
              <a:latin typeface="Tw Cen MT"/>
              <a:cs typeface="Tw Cen MT"/>
            </a:rPr>
            <a:t>Faith Home” 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Sermon Video + Study Guide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Daily Readings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Scripture Commentaries             	Online Bible Study</a:t>
          </a:r>
          <a:endParaRPr lang="en-US" sz="2400" b="1" dirty="0">
            <a:latin typeface="Tw Cen MT"/>
            <a:cs typeface="Tw Cen MT"/>
          </a:endParaRPr>
        </a:p>
      </dgm:t>
    </dgm:pt>
    <dgm:pt modelId="{ED54FF7E-34C0-3640-A2EF-8AFAA6325B5E}" type="sibTrans" cxnId="{DEDBC77B-9510-FE4E-90A1-10A41CB20E1C}">
      <dgm:prSet/>
      <dgm:spPr/>
      <dgm:t>
        <a:bodyPr/>
        <a:lstStyle/>
        <a:p>
          <a:pPr algn="ctr"/>
          <a:endParaRPr lang="en-US"/>
        </a:p>
      </dgm:t>
    </dgm:pt>
    <dgm:pt modelId="{90637E93-15D3-9E4C-A97A-1881205452ED}" type="parTrans" cxnId="{DEDBC77B-9510-FE4E-90A1-10A41CB20E1C}">
      <dgm:prSet/>
      <dgm:spPr/>
      <dgm:t>
        <a:bodyPr/>
        <a:lstStyle/>
        <a:p>
          <a:pPr algn="ctr"/>
          <a:endParaRPr lang="en-US"/>
        </a:p>
      </dgm:t>
    </dgm:pt>
    <dgm:pt modelId="{A00E3A9A-75FA-6E4D-9180-B263DF3E141A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Tw Cen MT"/>
            <a:cs typeface="Tw Cen MT"/>
          </a:endParaRPr>
        </a:p>
        <a:p>
          <a:pPr algn="ctr"/>
          <a:r>
            <a:rPr lang="en-US" sz="2400" b="1" i="0" u="sng" dirty="0" smtClean="0">
              <a:latin typeface="Tw Cen MT"/>
              <a:cs typeface="Tw Cen MT"/>
            </a:rPr>
            <a:t>Pray It</a:t>
          </a:r>
          <a:br>
            <a:rPr lang="en-US" sz="2400" b="1" i="0" u="sng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Weekly Table Prayer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Praying with the Saints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AM &amp; PM Prayer</a:t>
          </a:r>
          <a:br>
            <a:rPr lang="en-US" sz="2400" b="1" dirty="0" smtClean="0">
              <a:latin typeface="Tw Cen MT"/>
              <a:cs typeface="Tw Cen MT"/>
            </a:rPr>
          </a:br>
          <a:r>
            <a:rPr lang="en-US" sz="2400" b="1" dirty="0" smtClean="0">
              <a:latin typeface="Tw Cen MT"/>
              <a:cs typeface="Tw Cen MT"/>
            </a:rPr>
            <a:t>Lectio Divina</a:t>
          </a:r>
          <a:br>
            <a:rPr lang="en-US" sz="2400" b="1" dirty="0" smtClean="0">
              <a:latin typeface="Tw Cen MT"/>
              <a:cs typeface="Tw Cen MT"/>
            </a:rPr>
          </a:br>
          <a:endParaRPr lang="en-US" sz="2400" b="1" dirty="0">
            <a:latin typeface="Tw Cen MT"/>
            <a:cs typeface="Tw Cen MT"/>
          </a:endParaRPr>
        </a:p>
      </dgm:t>
    </dgm:pt>
    <dgm:pt modelId="{98542F38-C853-134D-B512-5E5EE0A1925F}" type="sibTrans" cxnId="{4C131E06-D300-3845-9DF0-5D9B6D162DD0}">
      <dgm:prSet/>
      <dgm:spPr/>
      <dgm:t>
        <a:bodyPr/>
        <a:lstStyle/>
        <a:p>
          <a:pPr algn="ctr"/>
          <a:endParaRPr lang="en-US"/>
        </a:p>
      </dgm:t>
    </dgm:pt>
    <dgm:pt modelId="{DB5C8506-12AF-194F-A1F0-D72A041BC348}" type="parTrans" cxnId="{4C131E06-D300-3845-9DF0-5D9B6D162DD0}">
      <dgm:prSet/>
      <dgm:spPr/>
      <dgm:t>
        <a:bodyPr/>
        <a:lstStyle/>
        <a:p>
          <a:pPr algn="ctr"/>
          <a:endParaRPr lang="en-US"/>
        </a:p>
      </dgm:t>
    </dgm:pt>
    <dgm:pt modelId="{6E01F209-8489-D04E-B23B-9A3EF6FADE7F}" type="pres">
      <dgm:prSet presAssocID="{69E0B834-8287-ED4F-989B-A6300F4B6B8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C80011-0A62-024C-B5D6-D878B2D37AF5}" type="pres">
      <dgm:prSet presAssocID="{69E0B834-8287-ED4F-989B-A6300F4B6B85}" presName="matrix" presStyleCnt="0"/>
      <dgm:spPr/>
      <dgm:t>
        <a:bodyPr/>
        <a:lstStyle/>
        <a:p>
          <a:endParaRPr lang="en-US"/>
        </a:p>
      </dgm:t>
    </dgm:pt>
    <dgm:pt modelId="{6DDB61CE-BBCE-2B4C-AEA5-FF97EF6DB4EC}" type="pres">
      <dgm:prSet presAssocID="{69E0B834-8287-ED4F-989B-A6300F4B6B85}" presName="tile1" presStyleLbl="node1" presStyleIdx="0" presStyleCnt="4" custScaleX="100000" custScaleY="101159"/>
      <dgm:spPr/>
      <dgm:t>
        <a:bodyPr/>
        <a:lstStyle/>
        <a:p>
          <a:endParaRPr lang="en-US"/>
        </a:p>
      </dgm:t>
    </dgm:pt>
    <dgm:pt modelId="{2B72AF1E-6350-3E45-AC19-A1B745E586B2}" type="pres">
      <dgm:prSet presAssocID="{69E0B834-8287-ED4F-989B-A6300F4B6B8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C824D-FDCA-854C-BC90-18D636013179}" type="pres">
      <dgm:prSet presAssocID="{69E0B834-8287-ED4F-989B-A6300F4B6B85}" presName="tile2" presStyleLbl="node1" presStyleIdx="1" presStyleCnt="4" custScaleY="100579"/>
      <dgm:spPr/>
      <dgm:t>
        <a:bodyPr/>
        <a:lstStyle/>
        <a:p>
          <a:endParaRPr lang="en-US"/>
        </a:p>
      </dgm:t>
    </dgm:pt>
    <dgm:pt modelId="{9155A6B3-FFD6-3F4F-BD48-C6324A845907}" type="pres">
      <dgm:prSet presAssocID="{69E0B834-8287-ED4F-989B-A6300F4B6B8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86C9F-6AE2-EB44-85EC-6271CE89D4D5}" type="pres">
      <dgm:prSet presAssocID="{69E0B834-8287-ED4F-989B-A6300F4B6B85}" presName="tile3" presStyleLbl="node1" presStyleIdx="2" presStyleCnt="4"/>
      <dgm:spPr/>
      <dgm:t>
        <a:bodyPr/>
        <a:lstStyle/>
        <a:p>
          <a:endParaRPr lang="en-US"/>
        </a:p>
      </dgm:t>
    </dgm:pt>
    <dgm:pt modelId="{F43C5800-DB64-364A-9522-79E5B0945E33}" type="pres">
      <dgm:prSet presAssocID="{69E0B834-8287-ED4F-989B-A6300F4B6B8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3DDA6-C72E-5840-BF04-6CA7FCC662DD}" type="pres">
      <dgm:prSet presAssocID="{69E0B834-8287-ED4F-989B-A6300F4B6B85}" presName="tile4" presStyleLbl="node1" presStyleIdx="3" presStyleCnt="4"/>
      <dgm:spPr/>
      <dgm:t>
        <a:bodyPr/>
        <a:lstStyle/>
        <a:p>
          <a:endParaRPr lang="en-US"/>
        </a:p>
      </dgm:t>
    </dgm:pt>
    <dgm:pt modelId="{99822FDB-813D-204E-B11C-7FAE08F82993}" type="pres">
      <dgm:prSet presAssocID="{69E0B834-8287-ED4F-989B-A6300F4B6B8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8A387-AF4F-184C-B506-39E61733AFED}" type="pres">
      <dgm:prSet presAssocID="{69E0B834-8287-ED4F-989B-A6300F4B6B85}" presName="centerTile" presStyleLbl="fgShp" presStyleIdx="0" presStyleCnt="1" custScaleX="90568" custScaleY="100000" custLinFactNeighborX="-386" custLinFactNeighborY="1904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294586F-B578-7E45-9FEA-241E73DAEB74}" type="presOf" srcId="{15AC6EAD-4A9D-2040-BD3E-CCDE8DE43245}" destId="{F43C5800-DB64-364A-9522-79E5B0945E33}" srcOrd="1" destOrd="0" presId="urn:microsoft.com/office/officeart/2005/8/layout/matrix1"/>
    <dgm:cxn modelId="{AFF54BBE-7492-5D42-8182-51318191A0C5}" type="presOf" srcId="{A00E3A9A-75FA-6E4D-9180-B263DF3E141A}" destId="{99822FDB-813D-204E-B11C-7FAE08F82993}" srcOrd="1" destOrd="0" presId="urn:microsoft.com/office/officeart/2005/8/layout/matrix1"/>
    <dgm:cxn modelId="{ACD7F5F1-570E-B640-B375-297B48F8C470}" srcId="{619664B3-ADD6-3B41-8C7B-2D8E9C7AFF28}" destId="{AAAD3C1D-7AB9-EB44-9D6B-E8F8387C80E7}" srcOrd="0" destOrd="0" parTransId="{012463CC-EB05-8144-AA7C-639F3FD98112}" sibTransId="{E0F7C374-0242-234C-B582-571253F664AB}"/>
    <dgm:cxn modelId="{ACBB977D-9DBD-844D-B5A4-68AB7D7ED1E3}" type="presOf" srcId="{AAAD3C1D-7AB9-EB44-9D6B-E8F8387C80E7}" destId="{6DDB61CE-BBCE-2B4C-AEA5-FF97EF6DB4EC}" srcOrd="0" destOrd="0" presId="urn:microsoft.com/office/officeart/2005/8/layout/matrix1"/>
    <dgm:cxn modelId="{EFAEE460-D458-B14E-A62F-DF8853114268}" srcId="{619664B3-ADD6-3B41-8C7B-2D8E9C7AFF28}" destId="{15AC6EAD-4A9D-2040-BD3E-CCDE8DE43245}" srcOrd="2" destOrd="0" parTransId="{155BEE5F-8B66-1846-9B4A-5450AEA235EA}" sibTransId="{7EFD7F81-C93E-C14A-BAB1-172A8D252F29}"/>
    <dgm:cxn modelId="{C3410523-6F98-2B49-986A-C8FCE09AB30F}" type="presOf" srcId="{A00E3A9A-75FA-6E4D-9180-B263DF3E141A}" destId="{6A93DDA6-C72E-5840-BF04-6CA7FCC662DD}" srcOrd="0" destOrd="0" presId="urn:microsoft.com/office/officeart/2005/8/layout/matrix1"/>
    <dgm:cxn modelId="{CA40C68A-A922-B947-A0E3-776B6DBC19B2}" type="presOf" srcId="{69E0B834-8287-ED4F-989B-A6300F4B6B85}" destId="{6E01F209-8489-D04E-B23B-9A3EF6FADE7F}" srcOrd="0" destOrd="0" presId="urn:microsoft.com/office/officeart/2005/8/layout/matrix1"/>
    <dgm:cxn modelId="{4C131E06-D300-3845-9DF0-5D9B6D162DD0}" srcId="{619664B3-ADD6-3B41-8C7B-2D8E9C7AFF28}" destId="{A00E3A9A-75FA-6E4D-9180-B263DF3E141A}" srcOrd="3" destOrd="0" parTransId="{DB5C8506-12AF-194F-A1F0-D72A041BC348}" sibTransId="{98542F38-C853-134D-B512-5E5EE0A1925F}"/>
    <dgm:cxn modelId="{C8A9F089-7FF7-4C4C-BF56-DE90ABA07CB8}" type="presOf" srcId="{388F1E30-4814-DE4D-917F-39595D80CD26}" destId="{2BFC824D-FDCA-854C-BC90-18D636013179}" srcOrd="0" destOrd="0" presId="urn:microsoft.com/office/officeart/2005/8/layout/matrix1"/>
    <dgm:cxn modelId="{982315C7-F009-7E44-95FF-3F5C9A3D252C}" type="presOf" srcId="{388F1E30-4814-DE4D-917F-39595D80CD26}" destId="{9155A6B3-FFD6-3F4F-BD48-C6324A845907}" srcOrd="1" destOrd="0" presId="urn:microsoft.com/office/officeart/2005/8/layout/matrix1"/>
    <dgm:cxn modelId="{E63864D1-42A0-7A48-881D-B895A1C13211}" type="presOf" srcId="{15AC6EAD-4A9D-2040-BD3E-CCDE8DE43245}" destId="{4A486C9F-6AE2-EB44-85EC-6271CE89D4D5}" srcOrd="0" destOrd="0" presId="urn:microsoft.com/office/officeart/2005/8/layout/matrix1"/>
    <dgm:cxn modelId="{2760AF30-5F52-5B46-89DB-48AF9131337F}" type="presOf" srcId="{AAAD3C1D-7AB9-EB44-9D6B-E8F8387C80E7}" destId="{2B72AF1E-6350-3E45-AC19-A1B745E586B2}" srcOrd="1" destOrd="0" presId="urn:microsoft.com/office/officeart/2005/8/layout/matrix1"/>
    <dgm:cxn modelId="{DEDBC77B-9510-FE4E-90A1-10A41CB20E1C}" srcId="{619664B3-ADD6-3B41-8C7B-2D8E9C7AFF28}" destId="{388F1E30-4814-DE4D-917F-39595D80CD26}" srcOrd="1" destOrd="0" parTransId="{90637E93-15D3-9E4C-A97A-1881205452ED}" sibTransId="{ED54FF7E-34C0-3640-A2EF-8AFAA6325B5E}"/>
    <dgm:cxn modelId="{97212D81-B1EB-0C47-ACCB-805C61FCDB00}" srcId="{69E0B834-8287-ED4F-989B-A6300F4B6B85}" destId="{619664B3-ADD6-3B41-8C7B-2D8E9C7AFF28}" srcOrd="0" destOrd="0" parTransId="{7FDCD455-3C71-E64A-8699-57F23D5ECDC4}" sibTransId="{C7DECBDE-1B1C-2646-9F19-49856A801031}"/>
    <dgm:cxn modelId="{1E693407-F262-D84E-9495-912634A89C51}" type="presOf" srcId="{619664B3-ADD6-3B41-8C7B-2D8E9C7AFF28}" destId="{B1A8A387-AF4F-184C-B506-39E61733AFED}" srcOrd="0" destOrd="0" presId="urn:microsoft.com/office/officeart/2005/8/layout/matrix1"/>
    <dgm:cxn modelId="{ECD23BCF-7649-9D47-A1F4-9540CEC9B386}" type="presParOf" srcId="{6E01F209-8489-D04E-B23B-9A3EF6FADE7F}" destId="{BEC80011-0A62-024C-B5D6-D878B2D37AF5}" srcOrd="0" destOrd="0" presId="urn:microsoft.com/office/officeart/2005/8/layout/matrix1"/>
    <dgm:cxn modelId="{F5FBE4CD-BE90-5542-B180-500C567E5712}" type="presParOf" srcId="{BEC80011-0A62-024C-B5D6-D878B2D37AF5}" destId="{6DDB61CE-BBCE-2B4C-AEA5-FF97EF6DB4EC}" srcOrd="0" destOrd="0" presId="urn:microsoft.com/office/officeart/2005/8/layout/matrix1"/>
    <dgm:cxn modelId="{A21D8677-154D-2A4C-BCC4-C45DCBD6CFED}" type="presParOf" srcId="{BEC80011-0A62-024C-B5D6-D878B2D37AF5}" destId="{2B72AF1E-6350-3E45-AC19-A1B745E586B2}" srcOrd="1" destOrd="0" presId="urn:microsoft.com/office/officeart/2005/8/layout/matrix1"/>
    <dgm:cxn modelId="{CC3867D8-6E81-624A-8B0F-F1906934C371}" type="presParOf" srcId="{BEC80011-0A62-024C-B5D6-D878B2D37AF5}" destId="{2BFC824D-FDCA-854C-BC90-18D636013179}" srcOrd="2" destOrd="0" presId="urn:microsoft.com/office/officeart/2005/8/layout/matrix1"/>
    <dgm:cxn modelId="{2552DCCC-0624-D944-9D60-AB2A6F775228}" type="presParOf" srcId="{BEC80011-0A62-024C-B5D6-D878B2D37AF5}" destId="{9155A6B3-FFD6-3F4F-BD48-C6324A845907}" srcOrd="3" destOrd="0" presId="urn:microsoft.com/office/officeart/2005/8/layout/matrix1"/>
    <dgm:cxn modelId="{0243360D-E8DA-4548-AAE7-F0F8B4653139}" type="presParOf" srcId="{BEC80011-0A62-024C-B5D6-D878B2D37AF5}" destId="{4A486C9F-6AE2-EB44-85EC-6271CE89D4D5}" srcOrd="4" destOrd="0" presId="urn:microsoft.com/office/officeart/2005/8/layout/matrix1"/>
    <dgm:cxn modelId="{077BE602-E6CA-8C4B-8112-B1A23DD6CD2D}" type="presParOf" srcId="{BEC80011-0A62-024C-B5D6-D878B2D37AF5}" destId="{F43C5800-DB64-364A-9522-79E5B0945E33}" srcOrd="5" destOrd="0" presId="urn:microsoft.com/office/officeart/2005/8/layout/matrix1"/>
    <dgm:cxn modelId="{57A214F8-3FF7-EB4E-8B4E-D98229BFE6A8}" type="presParOf" srcId="{BEC80011-0A62-024C-B5D6-D878B2D37AF5}" destId="{6A93DDA6-C72E-5840-BF04-6CA7FCC662DD}" srcOrd="6" destOrd="0" presId="urn:microsoft.com/office/officeart/2005/8/layout/matrix1"/>
    <dgm:cxn modelId="{08DDFE2C-EDB1-8243-AF4C-645A0E7C7F21}" type="presParOf" srcId="{BEC80011-0A62-024C-B5D6-D878B2D37AF5}" destId="{99822FDB-813D-204E-B11C-7FAE08F82993}" srcOrd="7" destOrd="0" presId="urn:microsoft.com/office/officeart/2005/8/layout/matrix1"/>
    <dgm:cxn modelId="{BA26624C-EA75-BA43-8A59-D7071F37C4F3}" type="presParOf" srcId="{6E01F209-8489-D04E-B23B-9A3EF6FADE7F}" destId="{B1A8A387-AF4F-184C-B506-39E61733AFE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3B3E102-1C6E-B047-B148-304E49D74DDE}" type="doc">
      <dgm:prSet loTypeId="urn:microsoft.com/office/officeart/2005/8/layout/hList7" loCatId="" qsTypeId="urn:microsoft.com/office/officeart/2005/8/quickstyle/simple3" qsCatId="simple" csTypeId="urn:microsoft.com/office/officeart/2005/8/colors/colorful3" csCatId="colorful" phldr="1"/>
      <dgm:spPr/>
    </dgm:pt>
    <dgm:pt modelId="{27DF72EA-62B8-FA47-B780-4E5550E597A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</a:t>
          </a:r>
          <a:endParaRPr lang="en-US" sz="2000" b="1" dirty="0">
            <a:latin typeface="Tw Cen MT"/>
            <a:cs typeface="Tw Cen MT"/>
          </a:endParaRPr>
        </a:p>
      </dgm:t>
    </dgm:pt>
    <dgm:pt modelId="{258FA699-84E7-0F4F-93A6-71BB1E234D87}" type="parTrans" cxnId="{C9D0F755-434E-884F-A541-1476B3B79669}">
      <dgm:prSet/>
      <dgm:spPr/>
      <dgm:t>
        <a:bodyPr/>
        <a:lstStyle/>
        <a:p>
          <a:endParaRPr lang="en-US"/>
        </a:p>
      </dgm:t>
    </dgm:pt>
    <dgm:pt modelId="{F95B29DA-744B-2744-BA74-C1B953041D89}" type="sibTrans" cxnId="{C9D0F755-434E-884F-A541-1476B3B79669}">
      <dgm:prSet/>
      <dgm:spPr/>
      <dgm:t>
        <a:bodyPr/>
        <a:lstStyle/>
        <a:p>
          <a:endParaRPr lang="en-US"/>
        </a:p>
      </dgm:t>
    </dgm:pt>
    <dgm:pt modelId="{0A073880-5837-DA46-BB52-CDCE9DFF7FA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dirty="0">
            <a:latin typeface="Tw Cen MT"/>
            <a:cs typeface="Tw Cen MT"/>
          </a:endParaRPr>
        </a:p>
      </dgm:t>
    </dgm:pt>
    <dgm:pt modelId="{6D051A75-54ED-474F-A3B6-35849F217E21}" type="parTrans" cxnId="{69241706-42BA-D243-8E34-4C7F9F2939D3}">
      <dgm:prSet/>
      <dgm:spPr/>
      <dgm:t>
        <a:bodyPr/>
        <a:lstStyle/>
        <a:p>
          <a:endParaRPr lang="en-US"/>
        </a:p>
      </dgm:t>
    </dgm:pt>
    <dgm:pt modelId="{0B448A23-801E-FF44-8B20-F8415A2DE291}" type="sibTrans" cxnId="{69241706-42BA-D243-8E34-4C7F9F2939D3}">
      <dgm:prSet/>
      <dgm:spPr/>
      <dgm:t>
        <a:bodyPr/>
        <a:lstStyle/>
        <a:p>
          <a:endParaRPr lang="en-US"/>
        </a:p>
      </dgm:t>
    </dgm:pt>
    <dgm:pt modelId="{F8C555D9-97A8-0E40-BAE9-EC5D44D83B27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dirty="0">
            <a:latin typeface="Tw Cen MT"/>
            <a:cs typeface="Tw Cen MT"/>
          </a:endParaRPr>
        </a:p>
      </dgm:t>
    </dgm:pt>
    <dgm:pt modelId="{CD3C05C3-5B1B-2E49-9402-E61470B22330}" type="parTrans" cxnId="{53970E70-E7B8-C148-8F87-B0335B8B0AAB}">
      <dgm:prSet/>
      <dgm:spPr/>
      <dgm:t>
        <a:bodyPr/>
        <a:lstStyle/>
        <a:p>
          <a:endParaRPr lang="en-US"/>
        </a:p>
      </dgm:t>
    </dgm:pt>
    <dgm:pt modelId="{C9598B04-058E-A846-BF50-9689A23AF347}" type="sibTrans" cxnId="{53970E70-E7B8-C148-8F87-B0335B8B0AAB}">
      <dgm:prSet/>
      <dgm:spPr/>
      <dgm:t>
        <a:bodyPr/>
        <a:lstStyle/>
        <a:p>
          <a:endParaRPr lang="en-US"/>
        </a:p>
      </dgm:t>
    </dgm:pt>
    <dgm:pt modelId="{E029DFD1-5A55-A742-A3B7-EC5C3DC7312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Supportive  Online Content</a:t>
          </a:r>
          <a:endParaRPr lang="en-US" sz="2000" b="1" dirty="0">
            <a:latin typeface="Tw Cen MT"/>
            <a:cs typeface="Tw Cen MT"/>
          </a:endParaRPr>
        </a:p>
      </dgm:t>
    </dgm:pt>
    <dgm:pt modelId="{232F61C5-1029-6A4A-B2C6-F5BD4418B079}" type="parTrans" cxnId="{97842C55-F4BF-5A48-8980-0A1D8DE2C53C}">
      <dgm:prSet/>
      <dgm:spPr/>
      <dgm:t>
        <a:bodyPr/>
        <a:lstStyle/>
        <a:p>
          <a:endParaRPr lang="en-US"/>
        </a:p>
      </dgm:t>
    </dgm:pt>
    <dgm:pt modelId="{4D90C3DB-73B0-FA48-AA1F-DDD8A6C52D71}" type="sibTrans" cxnId="{97842C55-F4BF-5A48-8980-0A1D8DE2C53C}">
      <dgm:prSet/>
      <dgm:spPr/>
      <dgm:t>
        <a:bodyPr/>
        <a:lstStyle/>
        <a:p>
          <a:endParaRPr lang="en-US"/>
        </a:p>
      </dgm:t>
    </dgm:pt>
    <dgm:pt modelId="{F4ED16B1-3A33-874F-A914-87077A1BC46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dirty="0">
            <a:latin typeface="Tw Cen MT"/>
            <a:cs typeface="Tw Cen MT"/>
          </a:endParaRPr>
        </a:p>
      </dgm:t>
    </dgm:pt>
    <dgm:pt modelId="{51A64719-8CC3-1642-BDDA-CAE1ADFF4CDF}" type="parTrans" cxnId="{A75A8940-A709-2F4A-860C-A51D8EE0F7B7}">
      <dgm:prSet/>
      <dgm:spPr/>
      <dgm:t>
        <a:bodyPr/>
        <a:lstStyle/>
        <a:p>
          <a:endParaRPr lang="en-US"/>
        </a:p>
      </dgm:t>
    </dgm:pt>
    <dgm:pt modelId="{7565B0E5-8E52-FD4E-98B1-F48253865084}" type="sibTrans" cxnId="{A75A8940-A709-2F4A-860C-A51D8EE0F7B7}">
      <dgm:prSet/>
      <dgm:spPr/>
      <dgm:t>
        <a:bodyPr/>
        <a:lstStyle/>
        <a:p>
          <a:endParaRPr lang="en-US"/>
        </a:p>
      </dgm:t>
    </dgm:pt>
    <dgm:pt modelId="{5A8B0C35-9965-7A4A-878C-E5AA674D2C55}" type="pres">
      <dgm:prSet presAssocID="{03B3E102-1C6E-B047-B148-304E49D74DDE}" presName="Name0" presStyleCnt="0">
        <dgm:presLayoutVars>
          <dgm:dir/>
          <dgm:resizeHandles val="exact"/>
        </dgm:presLayoutVars>
      </dgm:prSet>
      <dgm:spPr/>
    </dgm:pt>
    <dgm:pt modelId="{F978572F-7449-4D45-9C74-2C3AF669E3A8}" type="pres">
      <dgm:prSet presAssocID="{03B3E102-1C6E-B047-B148-304E49D74DDE}" presName="fgShape" presStyleLbl="fgShp" presStyleIdx="0" presStyleCnt="1"/>
      <dgm:spPr/>
    </dgm:pt>
    <dgm:pt modelId="{5A1FC968-9803-9E4D-9C4F-395619101882}" type="pres">
      <dgm:prSet presAssocID="{03B3E102-1C6E-B047-B148-304E49D74DDE}" presName="linComp" presStyleCnt="0"/>
      <dgm:spPr/>
    </dgm:pt>
    <dgm:pt modelId="{2E0DF557-D75E-734E-96D0-C4BEC4B6AFD2}" type="pres">
      <dgm:prSet presAssocID="{27DF72EA-62B8-FA47-B780-4E5550E597A6}" presName="compNode" presStyleCnt="0"/>
      <dgm:spPr/>
    </dgm:pt>
    <dgm:pt modelId="{16698C05-09EA-D246-A206-48AFECB46B87}" type="pres">
      <dgm:prSet presAssocID="{27DF72EA-62B8-FA47-B780-4E5550E597A6}" presName="bkgdShape" presStyleLbl="node1" presStyleIdx="0" presStyleCnt="5"/>
      <dgm:spPr/>
      <dgm:t>
        <a:bodyPr/>
        <a:lstStyle/>
        <a:p>
          <a:endParaRPr lang="en-US"/>
        </a:p>
      </dgm:t>
    </dgm:pt>
    <dgm:pt modelId="{514AA67C-4C27-1D47-B4B6-585C2497C481}" type="pres">
      <dgm:prSet presAssocID="{27DF72EA-62B8-FA47-B780-4E5550E597A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359CC-B1DC-F042-8869-2D8A30B22F6F}" type="pres">
      <dgm:prSet presAssocID="{27DF72EA-62B8-FA47-B780-4E5550E597A6}" presName="invisiNode" presStyleLbl="node1" presStyleIdx="0" presStyleCnt="5"/>
      <dgm:spPr/>
    </dgm:pt>
    <dgm:pt modelId="{948DDB1C-C9CA-6C46-BE9D-19455343474B}" type="pres">
      <dgm:prSet presAssocID="{27DF72EA-62B8-FA47-B780-4E5550E597A6}" presName="imagNode" presStyleLbl="fgImgPlace1" presStyleIdx="0" presStyleCnt="5"/>
      <dgm:spPr/>
    </dgm:pt>
    <dgm:pt modelId="{E5AC8119-824E-6C43-BEC5-137CF850DAD7}" type="pres">
      <dgm:prSet presAssocID="{F95B29DA-744B-2744-BA74-C1B953041D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E022DF-0059-A54B-BE17-29DE1DDC4830}" type="pres">
      <dgm:prSet presAssocID="{0A073880-5837-DA46-BB52-CDCE9DFF7FA3}" presName="compNode" presStyleCnt="0"/>
      <dgm:spPr/>
    </dgm:pt>
    <dgm:pt modelId="{56E7A8ED-9E59-EA4A-BD5F-F84428BF70C8}" type="pres">
      <dgm:prSet presAssocID="{0A073880-5837-DA46-BB52-CDCE9DFF7FA3}" presName="bkgdShape" presStyleLbl="node1" presStyleIdx="1" presStyleCnt="5"/>
      <dgm:spPr/>
      <dgm:t>
        <a:bodyPr/>
        <a:lstStyle/>
        <a:p>
          <a:endParaRPr lang="en-US"/>
        </a:p>
      </dgm:t>
    </dgm:pt>
    <dgm:pt modelId="{BAC6B387-5D11-FD46-9DAD-922344370E22}" type="pres">
      <dgm:prSet presAssocID="{0A073880-5837-DA46-BB52-CDCE9DFF7FA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22440-A41C-7143-96A2-A8BAA86B4B4E}" type="pres">
      <dgm:prSet presAssocID="{0A073880-5837-DA46-BB52-CDCE9DFF7FA3}" presName="invisiNode" presStyleLbl="node1" presStyleIdx="1" presStyleCnt="5"/>
      <dgm:spPr/>
    </dgm:pt>
    <dgm:pt modelId="{831A7594-1FAD-AC42-8EF9-8EB09330611F}" type="pres">
      <dgm:prSet presAssocID="{0A073880-5837-DA46-BB52-CDCE9DFF7FA3}" presName="imagNode" presStyleLbl="fgImgPlace1" presStyleIdx="1" presStyleCnt="5"/>
      <dgm:spPr/>
    </dgm:pt>
    <dgm:pt modelId="{C809B6EB-7AB6-0244-953E-0769BFFFD34F}" type="pres">
      <dgm:prSet presAssocID="{0B448A23-801E-FF44-8B20-F8415A2DE29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0D0E88-1CCE-354D-B194-4A8820C61346}" type="pres">
      <dgm:prSet presAssocID="{F8C555D9-97A8-0E40-BAE9-EC5D44D83B27}" presName="compNode" presStyleCnt="0"/>
      <dgm:spPr/>
    </dgm:pt>
    <dgm:pt modelId="{9F6CEE22-EA0E-9A40-BCFA-590D47744670}" type="pres">
      <dgm:prSet presAssocID="{F8C555D9-97A8-0E40-BAE9-EC5D44D83B27}" presName="bkgdShape" presStyleLbl="node1" presStyleIdx="2" presStyleCnt="5"/>
      <dgm:spPr/>
      <dgm:t>
        <a:bodyPr/>
        <a:lstStyle/>
        <a:p>
          <a:endParaRPr lang="en-US"/>
        </a:p>
      </dgm:t>
    </dgm:pt>
    <dgm:pt modelId="{F42E5D40-8803-FB42-91CD-B0FF61037F4A}" type="pres">
      <dgm:prSet presAssocID="{F8C555D9-97A8-0E40-BAE9-EC5D44D83B2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99181-8242-694E-ACDE-3BFAAE0EDDB7}" type="pres">
      <dgm:prSet presAssocID="{F8C555D9-97A8-0E40-BAE9-EC5D44D83B27}" presName="invisiNode" presStyleLbl="node1" presStyleIdx="2" presStyleCnt="5"/>
      <dgm:spPr/>
    </dgm:pt>
    <dgm:pt modelId="{44FA06BE-5967-DB4B-9074-25EDB33854E0}" type="pres">
      <dgm:prSet presAssocID="{F8C555D9-97A8-0E40-BAE9-EC5D44D83B27}" presName="imagNode" presStyleLbl="fgImgPlace1" presStyleIdx="2" presStyleCnt="5"/>
      <dgm:spPr/>
    </dgm:pt>
    <dgm:pt modelId="{E33CCB6A-7ADC-F341-B1A8-1F6FCA063CB5}" type="pres">
      <dgm:prSet presAssocID="{C9598B04-058E-A846-BF50-9689A23AF3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411E13-0871-4445-8133-E174C6BD2411}" type="pres">
      <dgm:prSet presAssocID="{F4ED16B1-3A33-874F-A914-87077A1BC463}" presName="compNode" presStyleCnt="0"/>
      <dgm:spPr/>
    </dgm:pt>
    <dgm:pt modelId="{4D6FD45E-D48A-E341-9F3A-39CFFB569147}" type="pres">
      <dgm:prSet presAssocID="{F4ED16B1-3A33-874F-A914-87077A1BC463}" presName="bkgdShape" presStyleLbl="node1" presStyleIdx="3" presStyleCnt="5"/>
      <dgm:spPr/>
      <dgm:t>
        <a:bodyPr/>
        <a:lstStyle/>
        <a:p>
          <a:endParaRPr lang="en-US"/>
        </a:p>
      </dgm:t>
    </dgm:pt>
    <dgm:pt modelId="{5F564F7E-D9F5-6F45-8D90-294F38BD9E2B}" type="pres">
      <dgm:prSet presAssocID="{F4ED16B1-3A33-874F-A914-87077A1BC46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79496-6255-0D4E-84CA-D61DBD5D04FF}" type="pres">
      <dgm:prSet presAssocID="{F4ED16B1-3A33-874F-A914-87077A1BC463}" presName="invisiNode" presStyleLbl="node1" presStyleIdx="3" presStyleCnt="5"/>
      <dgm:spPr/>
    </dgm:pt>
    <dgm:pt modelId="{748942E6-2E3E-A24C-99B4-01417E8FDDCD}" type="pres">
      <dgm:prSet presAssocID="{F4ED16B1-3A33-874F-A914-87077A1BC463}" presName="imagNode" presStyleLbl="fgImgPlace1" presStyleIdx="3" presStyleCnt="5"/>
      <dgm:spPr/>
    </dgm:pt>
    <dgm:pt modelId="{6B563E92-688D-BA4B-949E-35F87B3515AB}" type="pres">
      <dgm:prSet presAssocID="{7565B0E5-8E52-FD4E-98B1-F4825386508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7E01B4-0D12-ED4C-8C0B-589E5B68E24A}" type="pres">
      <dgm:prSet presAssocID="{E029DFD1-5A55-A742-A3B7-EC5C3DC73126}" presName="compNode" presStyleCnt="0"/>
      <dgm:spPr/>
    </dgm:pt>
    <dgm:pt modelId="{68303472-38D5-9447-8C7B-32B1AEB81FD5}" type="pres">
      <dgm:prSet presAssocID="{E029DFD1-5A55-A742-A3B7-EC5C3DC73126}" presName="bkgdShape" presStyleLbl="node1" presStyleIdx="4" presStyleCnt="5"/>
      <dgm:spPr/>
      <dgm:t>
        <a:bodyPr/>
        <a:lstStyle/>
        <a:p>
          <a:endParaRPr lang="en-US"/>
        </a:p>
      </dgm:t>
    </dgm:pt>
    <dgm:pt modelId="{986F3CAA-4B80-7E45-B159-80E86CCC5CA4}" type="pres">
      <dgm:prSet presAssocID="{E029DFD1-5A55-A742-A3B7-EC5C3DC7312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90A27-9B73-9248-A707-A4C039B75CD1}" type="pres">
      <dgm:prSet presAssocID="{E029DFD1-5A55-A742-A3B7-EC5C3DC73126}" presName="invisiNode" presStyleLbl="node1" presStyleIdx="4" presStyleCnt="5"/>
      <dgm:spPr/>
    </dgm:pt>
    <dgm:pt modelId="{76FD9B29-D0E4-8B4C-B474-06860363B3D4}" type="pres">
      <dgm:prSet presAssocID="{E029DFD1-5A55-A742-A3B7-EC5C3DC73126}" presName="imagNode" presStyleLbl="fgImgPlace1" presStyleIdx="4" presStyleCnt="5"/>
      <dgm:spPr/>
    </dgm:pt>
  </dgm:ptLst>
  <dgm:cxnLst>
    <dgm:cxn modelId="{1D342EA0-165F-A442-A77D-DECC9B290155}" type="presOf" srcId="{E029DFD1-5A55-A742-A3B7-EC5C3DC73126}" destId="{68303472-38D5-9447-8C7B-32B1AEB81FD5}" srcOrd="0" destOrd="0" presId="urn:microsoft.com/office/officeart/2005/8/layout/hList7"/>
    <dgm:cxn modelId="{1DF6E980-4424-2640-B6F0-8B5B6D5FBC4B}" type="presOf" srcId="{27DF72EA-62B8-FA47-B780-4E5550E597A6}" destId="{514AA67C-4C27-1D47-B4B6-585C2497C481}" srcOrd="1" destOrd="0" presId="urn:microsoft.com/office/officeart/2005/8/layout/hList7"/>
    <dgm:cxn modelId="{5C6E1525-562B-7B48-A4EA-5A1960E82628}" type="presOf" srcId="{E029DFD1-5A55-A742-A3B7-EC5C3DC73126}" destId="{986F3CAA-4B80-7E45-B159-80E86CCC5CA4}" srcOrd="1" destOrd="0" presId="urn:microsoft.com/office/officeart/2005/8/layout/hList7"/>
    <dgm:cxn modelId="{AC43DCB1-278F-2E4D-8BA2-8662744D13FF}" type="presOf" srcId="{0B448A23-801E-FF44-8B20-F8415A2DE291}" destId="{C809B6EB-7AB6-0244-953E-0769BFFFD34F}" srcOrd="0" destOrd="0" presId="urn:microsoft.com/office/officeart/2005/8/layout/hList7"/>
    <dgm:cxn modelId="{A75A8940-A709-2F4A-860C-A51D8EE0F7B7}" srcId="{03B3E102-1C6E-B047-B148-304E49D74DDE}" destId="{F4ED16B1-3A33-874F-A914-87077A1BC463}" srcOrd="3" destOrd="0" parTransId="{51A64719-8CC3-1642-BDDA-CAE1ADFF4CDF}" sibTransId="{7565B0E5-8E52-FD4E-98B1-F48253865084}"/>
    <dgm:cxn modelId="{DF4187F6-489B-7A4E-B305-0AC2ECDBC8C8}" type="presOf" srcId="{C9598B04-058E-A846-BF50-9689A23AF347}" destId="{E33CCB6A-7ADC-F341-B1A8-1F6FCA063CB5}" srcOrd="0" destOrd="0" presId="urn:microsoft.com/office/officeart/2005/8/layout/hList7"/>
    <dgm:cxn modelId="{53970E70-E7B8-C148-8F87-B0335B8B0AAB}" srcId="{03B3E102-1C6E-B047-B148-304E49D74DDE}" destId="{F8C555D9-97A8-0E40-BAE9-EC5D44D83B27}" srcOrd="2" destOrd="0" parTransId="{CD3C05C3-5B1B-2E49-9402-E61470B22330}" sibTransId="{C9598B04-058E-A846-BF50-9689A23AF347}"/>
    <dgm:cxn modelId="{CBB35A5F-9E91-6541-8B2A-749E5C9751A8}" type="presOf" srcId="{0A073880-5837-DA46-BB52-CDCE9DFF7FA3}" destId="{56E7A8ED-9E59-EA4A-BD5F-F84428BF70C8}" srcOrd="0" destOrd="0" presId="urn:microsoft.com/office/officeart/2005/8/layout/hList7"/>
    <dgm:cxn modelId="{69241706-42BA-D243-8E34-4C7F9F2939D3}" srcId="{03B3E102-1C6E-B047-B148-304E49D74DDE}" destId="{0A073880-5837-DA46-BB52-CDCE9DFF7FA3}" srcOrd="1" destOrd="0" parTransId="{6D051A75-54ED-474F-A3B6-35849F217E21}" sibTransId="{0B448A23-801E-FF44-8B20-F8415A2DE291}"/>
    <dgm:cxn modelId="{1F7D34E5-8D92-F846-83B6-F49E79447674}" type="presOf" srcId="{7565B0E5-8E52-FD4E-98B1-F48253865084}" destId="{6B563E92-688D-BA4B-949E-35F87B3515AB}" srcOrd="0" destOrd="0" presId="urn:microsoft.com/office/officeart/2005/8/layout/hList7"/>
    <dgm:cxn modelId="{B46A3153-8D89-6F40-9A3D-0F9C43C86D82}" type="presOf" srcId="{F95B29DA-744B-2744-BA74-C1B953041D89}" destId="{E5AC8119-824E-6C43-BEC5-137CF850DAD7}" srcOrd="0" destOrd="0" presId="urn:microsoft.com/office/officeart/2005/8/layout/hList7"/>
    <dgm:cxn modelId="{C2FEFE1A-97D1-9C45-9CF8-E495881716D0}" type="presOf" srcId="{03B3E102-1C6E-B047-B148-304E49D74DDE}" destId="{5A8B0C35-9965-7A4A-878C-E5AA674D2C55}" srcOrd="0" destOrd="0" presId="urn:microsoft.com/office/officeart/2005/8/layout/hList7"/>
    <dgm:cxn modelId="{4A1F7BE9-8E75-8A4B-84A6-8042AFC171E1}" type="presOf" srcId="{F4ED16B1-3A33-874F-A914-87077A1BC463}" destId="{4D6FD45E-D48A-E341-9F3A-39CFFB569147}" srcOrd="0" destOrd="0" presId="urn:microsoft.com/office/officeart/2005/8/layout/hList7"/>
    <dgm:cxn modelId="{E9CC274A-15A7-9F49-A9A9-2F9C4B345A04}" type="presOf" srcId="{F8C555D9-97A8-0E40-BAE9-EC5D44D83B27}" destId="{F42E5D40-8803-FB42-91CD-B0FF61037F4A}" srcOrd="1" destOrd="0" presId="urn:microsoft.com/office/officeart/2005/8/layout/hList7"/>
    <dgm:cxn modelId="{0C36CD23-21E8-2540-96BB-F08848279685}" type="presOf" srcId="{F4ED16B1-3A33-874F-A914-87077A1BC463}" destId="{5F564F7E-D9F5-6F45-8D90-294F38BD9E2B}" srcOrd="1" destOrd="0" presId="urn:microsoft.com/office/officeart/2005/8/layout/hList7"/>
    <dgm:cxn modelId="{97842C55-F4BF-5A48-8980-0A1D8DE2C53C}" srcId="{03B3E102-1C6E-B047-B148-304E49D74DDE}" destId="{E029DFD1-5A55-A742-A3B7-EC5C3DC73126}" srcOrd="4" destOrd="0" parTransId="{232F61C5-1029-6A4A-B2C6-F5BD4418B079}" sibTransId="{4D90C3DB-73B0-FA48-AA1F-DDD8A6C52D71}"/>
    <dgm:cxn modelId="{C9D0F755-434E-884F-A541-1476B3B79669}" srcId="{03B3E102-1C6E-B047-B148-304E49D74DDE}" destId="{27DF72EA-62B8-FA47-B780-4E5550E597A6}" srcOrd="0" destOrd="0" parTransId="{258FA699-84E7-0F4F-93A6-71BB1E234D87}" sibTransId="{F95B29DA-744B-2744-BA74-C1B953041D89}"/>
    <dgm:cxn modelId="{21B15CBC-0F3D-B940-B840-BAD05E61A479}" type="presOf" srcId="{27DF72EA-62B8-FA47-B780-4E5550E597A6}" destId="{16698C05-09EA-D246-A206-48AFECB46B87}" srcOrd="0" destOrd="0" presId="urn:microsoft.com/office/officeart/2005/8/layout/hList7"/>
    <dgm:cxn modelId="{36EA35C6-0539-E04B-B2DD-F46AD3AD0079}" type="presOf" srcId="{F8C555D9-97A8-0E40-BAE9-EC5D44D83B27}" destId="{9F6CEE22-EA0E-9A40-BCFA-590D47744670}" srcOrd="0" destOrd="0" presId="urn:microsoft.com/office/officeart/2005/8/layout/hList7"/>
    <dgm:cxn modelId="{130ABAF1-FBB8-D64A-9DFE-5F30FD693314}" type="presOf" srcId="{0A073880-5837-DA46-BB52-CDCE9DFF7FA3}" destId="{BAC6B387-5D11-FD46-9DAD-922344370E22}" srcOrd="1" destOrd="0" presId="urn:microsoft.com/office/officeart/2005/8/layout/hList7"/>
    <dgm:cxn modelId="{9D1345DC-763F-8A41-B943-B7A6D33791DD}" type="presParOf" srcId="{5A8B0C35-9965-7A4A-878C-E5AA674D2C55}" destId="{F978572F-7449-4D45-9C74-2C3AF669E3A8}" srcOrd="0" destOrd="0" presId="urn:microsoft.com/office/officeart/2005/8/layout/hList7"/>
    <dgm:cxn modelId="{462312FE-F473-FE4B-AE6C-4589D5C7465B}" type="presParOf" srcId="{5A8B0C35-9965-7A4A-878C-E5AA674D2C55}" destId="{5A1FC968-9803-9E4D-9C4F-395619101882}" srcOrd="1" destOrd="0" presId="urn:microsoft.com/office/officeart/2005/8/layout/hList7"/>
    <dgm:cxn modelId="{6F9375A6-B367-E946-87B4-4DFA0162FF00}" type="presParOf" srcId="{5A1FC968-9803-9E4D-9C4F-395619101882}" destId="{2E0DF557-D75E-734E-96D0-C4BEC4B6AFD2}" srcOrd="0" destOrd="0" presId="urn:microsoft.com/office/officeart/2005/8/layout/hList7"/>
    <dgm:cxn modelId="{A0A571A9-CF09-EA49-B72A-3BEB718B232F}" type="presParOf" srcId="{2E0DF557-D75E-734E-96D0-C4BEC4B6AFD2}" destId="{16698C05-09EA-D246-A206-48AFECB46B87}" srcOrd="0" destOrd="0" presId="urn:microsoft.com/office/officeart/2005/8/layout/hList7"/>
    <dgm:cxn modelId="{EF7FA5D6-CFC1-E64C-8B5C-137A1F3EBA30}" type="presParOf" srcId="{2E0DF557-D75E-734E-96D0-C4BEC4B6AFD2}" destId="{514AA67C-4C27-1D47-B4B6-585C2497C481}" srcOrd="1" destOrd="0" presId="urn:microsoft.com/office/officeart/2005/8/layout/hList7"/>
    <dgm:cxn modelId="{05F82B1E-7FC5-B84B-B782-F9B5DD72037A}" type="presParOf" srcId="{2E0DF557-D75E-734E-96D0-C4BEC4B6AFD2}" destId="{309359CC-B1DC-F042-8869-2D8A30B22F6F}" srcOrd="2" destOrd="0" presId="urn:microsoft.com/office/officeart/2005/8/layout/hList7"/>
    <dgm:cxn modelId="{2002ED1D-A6C6-454F-948D-F03DEB92A04B}" type="presParOf" srcId="{2E0DF557-D75E-734E-96D0-C4BEC4B6AFD2}" destId="{948DDB1C-C9CA-6C46-BE9D-19455343474B}" srcOrd="3" destOrd="0" presId="urn:microsoft.com/office/officeart/2005/8/layout/hList7"/>
    <dgm:cxn modelId="{BBF67505-B5AB-1D48-B226-0745F078AF0A}" type="presParOf" srcId="{5A1FC968-9803-9E4D-9C4F-395619101882}" destId="{E5AC8119-824E-6C43-BEC5-137CF850DAD7}" srcOrd="1" destOrd="0" presId="urn:microsoft.com/office/officeart/2005/8/layout/hList7"/>
    <dgm:cxn modelId="{D5AEA5BE-F445-3A48-892F-B3A6D51F9E00}" type="presParOf" srcId="{5A1FC968-9803-9E4D-9C4F-395619101882}" destId="{4AE022DF-0059-A54B-BE17-29DE1DDC4830}" srcOrd="2" destOrd="0" presId="urn:microsoft.com/office/officeart/2005/8/layout/hList7"/>
    <dgm:cxn modelId="{4DDE1B39-51C9-A14F-BFA2-7ADC1A294C29}" type="presParOf" srcId="{4AE022DF-0059-A54B-BE17-29DE1DDC4830}" destId="{56E7A8ED-9E59-EA4A-BD5F-F84428BF70C8}" srcOrd="0" destOrd="0" presId="urn:microsoft.com/office/officeart/2005/8/layout/hList7"/>
    <dgm:cxn modelId="{DCA6291F-90FA-7043-922A-1D78D48F980C}" type="presParOf" srcId="{4AE022DF-0059-A54B-BE17-29DE1DDC4830}" destId="{BAC6B387-5D11-FD46-9DAD-922344370E22}" srcOrd="1" destOrd="0" presId="urn:microsoft.com/office/officeart/2005/8/layout/hList7"/>
    <dgm:cxn modelId="{0164A831-B4E6-2741-A9FB-C9A7A15824B0}" type="presParOf" srcId="{4AE022DF-0059-A54B-BE17-29DE1DDC4830}" destId="{B0C22440-A41C-7143-96A2-A8BAA86B4B4E}" srcOrd="2" destOrd="0" presId="urn:microsoft.com/office/officeart/2005/8/layout/hList7"/>
    <dgm:cxn modelId="{78503AC3-E513-AF43-899C-DF1F3647AA2D}" type="presParOf" srcId="{4AE022DF-0059-A54B-BE17-29DE1DDC4830}" destId="{831A7594-1FAD-AC42-8EF9-8EB09330611F}" srcOrd="3" destOrd="0" presId="urn:microsoft.com/office/officeart/2005/8/layout/hList7"/>
    <dgm:cxn modelId="{95B43AA2-F8FF-1D43-B9E3-5E2A86BFB5B1}" type="presParOf" srcId="{5A1FC968-9803-9E4D-9C4F-395619101882}" destId="{C809B6EB-7AB6-0244-953E-0769BFFFD34F}" srcOrd="3" destOrd="0" presId="urn:microsoft.com/office/officeart/2005/8/layout/hList7"/>
    <dgm:cxn modelId="{CB99AD80-8082-784F-8EA4-6FF7B22043E1}" type="presParOf" srcId="{5A1FC968-9803-9E4D-9C4F-395619101882}" destId="{950D0E88-1CCE-354D-B194-4A8820C61346}" srcOrd="4" destOrd="0" presId="urn:microsoft.com/office/officeart/2005/8/layout/hList7"/>
    <dgm:cxn modelId="{0CD21E87-3296-B342-B151-9229F089187B}" type="presParOf" srcId="{950D0E88-1CCE-354D-B194-4A8820C61346}" destId="{9F6CEE22-EA0E-9A40-BCFA-590D47744670}" srcOrd="0" destOrd="0" presId="urn:microsoft.com/office/officeart/2005/8/layout/hList7"/>
    <dgm:cxn modelId="{D3A7A6F9-AA57-124D-8CE3-F60E1A3EEA52}" type="presParOf" srcId="{950D0E88-1CCE-354D-B194-4A8820C61346}" destId="{F42E5D40-8803-FB42-91CD-B0FF61037F4A}" srcOrd="1" destOrd="0" presId="urn:microsoft.com/office/officeart/2005/8/layout/hList7"/>
    <dgm:cxn modelId="{6F191CE0-D6E7-9A4F-8B03-B3B2C80DBD85}" type="presParOf" srcId="{950D0E88-1CCE-354D-B194-4A8820C61346}" destId="{1AC99181-8242-694E-ACDE-3BFAAE0EDDB7}" srcOrd="2" destOrd="0" presId="urn:microsoft.com/office/officeart/2005/8/layout/hList7"/>
    <dgm:cxn modelId="{7B199F25-D522-334C-8CF6-0C33934A0BEC}" type="presParOf" srcId="{950D0E88-1CCE-354D-B194-4A8820C61346}" destId="{44FA06BE-5967-DB4B-9074-25EDB33854E0}" srcOrd="3" destOrd="0" presId="urn:microsoft.com/office/officeart/2005/8/layout/hList7"/>
    <dgm:cxn modelId="{62171814-0404-824C-AFFD-42C46AF4EB7B}" type="presParOf" srcId="{5A1FC968-9803-9E4D-9C4F-395619101882}" destId="{E33CCB6A-7ADC-F341-B1A8-1F6FCA063CB5}" srcOrd="5" destOrd="0" presId="urn:microsoft.com/office/officeart/2005/8/layout/hList7"/>
    <dgm:cxn modelId="{46EB8906-1C8A-0340-8767-C9F958123982}" type="presParOf" srcId="{5A1FC968-9803-9E4D-9C4F-395619101882}" destId="{93411E13-0871-4445-8133-E174C6BD2411}" srcOrd="6" destOrd="0" presId="urn:microsoft.com/office/officeart/2005/8/layout/hList7"/>
    <dgm:cxn modelId="{D7DE9AFD-5F9C-8E4F-933E-B944F6D84CAC}" type="presParOf" srcId="{93411E13-0871-4445-8133-E174C6BD2411}" destId="{4D6FD45E-D48A-E341-9F3A-39CFFB569147}" srcOrd="0" destOrd="0" presId="urn:microsoft.com/office/officeart/2005/8/layout/hList7"/>
    <dgm:cxn modelId="{5FEA35EE-E4BD-1644-AB5C-FFA9F6E2F42E}" type="presParOf" srcId="{93411E13-0871-4445-8133-E174C6BD2411}" destId="{5F564F7E-D9F5-6F45-8D90-294F38BD9E2B}" srcOrd="1" destOrd="0" presId="urn:microsoft.com/office/officeart/2005/8/layout/hList7"/>
    <dgm:cxn modelId="{BC34226B-1B6B-9F45-B6B3-43E2E606B56F}" type="presParOf" srcId="{93411E13-0871-4445-8133-E174C6BD2411}" destId="{5EA79496-6255-0D4E-84CA-D61DBD5D04FF}" srcOrd="2" destOrd="0" presId="urn:microsoft.com/office/officeart/2005/8/layout/hList7"/>
    <dgm:cxn modelId="{5FA3C835-7A55-E24F-859B-9EC159039A1E}" type="presParOf" srcId="{93411E13-0871-4445-8133-E174C6BD2411}" destId="{748942E6-2E3E-A24C-99B4-01417E8FDDCD}" srcOrd="3" destOrd="0" presId="urn:microsoft.com/office/officeart/2005/8/layout/hList7"/>
    <dgm:cxn modelId="{A96B18E2-15C8-7B48-9154-791B27B16884}" type="presParOf" srcId="{5A1FC968-9803-9E4D-9C4F-395619101882}" destId="{6B563E92-688D-BA4B-949E-35F87B3515AB}" srcOrd="7" destOrd="0" presId="urn:microsoft.com/office/officeart/2005/8/layout/hList7"/>
    <dgm:cxn modelId="{58DFB7FB-A5E3-F94B-8F5C-6BEF586B3D5B}" type="presParOf" srcId="{5A1FC968-9803-9E4D-9C4F-395619101882}" destId="{F47E01B4-0D12-ED4C-8C0B-589E5B68E24A}" srcOrd="8" destOrd="0" presId="urn:microsoft.com/office/officeart/2005/8/layout/hList7"/>
    <dgm:cxn modelId="{8189DE36-7BD1-EB4D-B547-1A3553862289}" type="presParOf" srcId="{F47E01B4-0D12-ED4C-8C0B-589E5B68E24A}" destId="{68303472-38D5-9447-8C7B-32B1AEB81FD5}" srcOrd="0" destOrd="0" presId="urn:microsoft.com/office/officeart/2005/8/layout/hList7"/>
    <dgm:cxn modelId="{59840432-FCA2-6F44-8C92-E6EFC0AB296C}" type="presParOf" srcId="{F47E01B4-0D12-ED4C-8C0B-589E5B68E24A}" destId="{986F3CAA-4B80-7E45-B159-80E86CCC5CA4}" srcOrd="1" destOrd="0" presId="urn:microsoft.com/office/officeart/2005/8/layout/hList7"/>
    <dgm:cxn modelId="{F8EAA88C-A546-8149-B1E4-A58F6531D919}" type="presParOf" srcId="{F47E01B4-0D12-ED4C-8C0B-589E5B68E24A}" destId="{F4090A27-9B73-9248-A707-A4C039B75CD1}" srcOrd="2" destOrd="0" presId="urn:microsoft.com/office/officeart/2005/8/layout/hList7"/>
    <dgm:cxn modelId="{C7C6EBAC-B88D-2141-84C4-AF9D6A372F82}" type="presParOf" srcId="{F47E01B4-0D12-ED4C-8C0B-589E5B68E24A}" destId="{76FD9B29-D0E4-8B4C-B474-06860363B3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5CA72B9-AB41-E147-BE14-91147ECD5670}" type="doc">
      <dgm:prSet loTypeId="urn:microsoft.com/office/officeart/2005/8/layout/radial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4CC06C-E224-6947-9BED-7780EA929769}">
      <dgm:prSet phldrT="[Text]" custT="1"/>
      <dgm:spPr/>
      <dgm:t>
        <a:bodyPr/>
        <a:lstStyle/>
        <a:p>
          <a:r>
            <a:rPr lang="en-US" sz="1400" b="1" dirty="0" smtClean="0">
              <a:latin typeface="Tw Cen MT"/>
              <a:cs typeface="Tw Cen MT"/>
            </a:rPr>
            <a:t>Stream it Live </a:t>
          </a:r>
          <a:endParaRPr lang="en-US" sz="1400" b="1" dirty="0">
            <a:latin typeface="Tw Cen MT"/>
            <a:cs typeface="Tw Cen MT"/>
          </a:endParaRPr>
        </a:p>
      </dgm:t>
    </dgm:pt>
    <dgm:pt modelId="{E8EE5BDA-155A-EC4F-9E73-8F4390C272D9}" type="parTrans" cxnId="{685A0891-4432-BD49-824E-39E17B277818}">
      <dgm:prSet/>
      <dgm:spPr/>
      <dgm:t>
        <a:bodyPr/>
        <a:lstStyle/>
        <a:p>
          <a:endParaRPr lang="en-US"/>
        </a:p>
      </dgm:t>
    </dgm:pt>
    <dgm:pt modelId="{39C1E90E-94CB-6E46-B2B5-7609DF5FCC0D}" type="sibTrans" cxnId="{685A0891-4432-BD49-824E-39E17B277818}">
      <dgm:prSet/>
      <dgm:spPr/>
      <dgm:t>
        <a:bodyPr/>
        <a:lstStyle/>
        <a:p>
          <a:endParaRPr lang="en-US"/>
        </a:p>
      </dgm:t>
    </dgm:pt>
    <dgm:pt modelId="{C5E865CA-8DDF-A444-AFD9-6E6CE3AF2D77}">
      <dgm:prSet phldrT="[Text]" custT="1"/>
      <dgm:spPr/>
      <dgm:t>
        <a:bodyPr/>
        <a:lstStyle/>
        <a:p>
          <a:r>
            <a:rPr lang="en-US" sz="1400" b="1" dirty="0" smtClean="0">
              <a:latin typeface="Tw Cen MT"/>
              <a:cs typeface="Tw Cen MT"/>
            </a:rPr>
            <a:t>Watch on Your Own</a:t>
          </a:r>
          <a:endParaRPr lang="en-US" sz="1400" b="1" dirty="0">
            <a:latin typeface="Tw Cen MT"/>
            <a:cs typeface="Tw Cen MT"/>
          </a:endParaRPr>
        </a:p>
      </dgm:t>
    </dgm:pt>
    <dgm:pt modelId="{F0E2E437-DD19-1940-8BA9-6321D9BAB13A}" type="parTrans" cxnId="{DFE7EB40-003F-CB47-A73D-DC0F17D5E624}">
      <dgm:prSet/>
      <dgm:spPr/>
      <dgm:t>
        <a:bodyPr/>
        <a:lstStyle/>
        <a:p>
          <a:endParaRPr lang="en-US"/>
        </a:p>
      </dgm:t>
    </dgm:pt>
    <dgm:pt modelId="{738EE756-26D2-6B46-8DFE-736798C50773}" type="sibTrans" cxnId="{DFE7EB40-003F-CB47-A73D-DC0F17D5E624}">
      <dgm:prSet/>
      <dgm:spPr/>
      <dgm:t>
        <a:bodyPr/>
        <a:lstStyle/>
        <a:p>
          <a:endParaRPr lang="en-US"/>
        </a:p>
      </dgm:t>
    </dgm:pt>
    <dgm:pt modelId="{C8863274-D192-E14C-9BBF-00DF31812F1D}">
      <dgm:prSet phldrT="[Text]" custT="1"/>
      <dgm:spPr/>
      <dgm:t>
        <a:bodyPr/>
        <a:lstStyle/>
        <a:p>
          <a:r>
            <a:rPr lang="en-US" sz="1400" b="1" dirty="0" smtClean="0">
              <a:latin typeface="Tw Cen MT"/>
              <a:cs typeface="Tw Cen MT"/>
            </a:rPr>
            <a:t>Use it in a Small Group</a:t>
          </a:r>
          <a:endParaRPr lang="en-US" sz="1400" b="1" dirty="0">
            <a:latin typeface="Tw Cen MT"/>
            <a:cs typeface="Tw Cen MT"/>
          </a:endParaRPr>
        </a:p>
      </dgm:t>
    </dgm:pt>
    <dgm:pt modelId="{4441BAC3-CCC1-CD47-BA84-F46E546C7947}" type="parTrans" cxnId="{5651AAFB-05A7-3746-9DAA-133A094BFAB9}">
      <dgm:prSet/>
      <dgm:spPr/>
      <dgm:t>
        <a:bodyPr/>
        <a:lstStyle/>
        <a:p>
          <a:endParaRPr lang="en-US"/>
        </a:p>
      </dgm:t>
    </dgm:pt>
    <dgm:pt modelId="{563E004B-3B10-8C4E-A226-1EC094F54736}" type="sibTrans" cxnId="{5651AAFB-05A7-3746-9DAA-133A094BFAB9}">
      <dgm:prSet/>
      <dgm:spPr/>
      <dgm:t>
        <a:bodyPr/>
        <a:lstStyle/>
        <a:p>
          <a:endParaRPr lang="en-US"/>
        </a:p>
      </dgm:t>
    </dgm:pt>
    <dgm:pt modelId="{5FEAEAE9-491B-8845-A950-E1E73D9FF5C3}">
      <dgm:prSet phldrT="[Text]" custT="1"/>
      <dgm:spPr/>
      <dgm:t>
        <a:bodyPr/>
        <a:lstStyle/>
        <a:p>
          <a:r>
            <a:rPr lang="en-US" sz="1400" b="1" dirty="0" smtClean="0">
              <a:latin typeface="Tw Cen MT"/>
              <a:cs typeface="Tw Cen MT"/>
            </a:rPr>
            <a:t>Put in the Online Library</a:t>
          </a:r>
          <a:endParaRPr lang="en-US" sz="1400" b="1" dirty="0">
            <a:latin typeface="Tw Cen MT"/>
            <a:cs typeface="Tw Cen MT"/>
          </a:endParaRPr>
        </a:p>
      </dgm:t>
    </dgm:pt>
    <dgm:pt modelId="{3922D8A9-EB6F-404F-8CFE-653D4AEDF8A9}" type="parTrans" cxnId="{A2CAF2CC-56F4-5245-B967-07D84D4B9A26}">
      <dgm:prSet/>
      <dgm:spPr/>
      <dgm:t>
        <a:bodyPr/>
        <a:lstStyle/>
        <a:p>
          <a:endParaRPr lang="en-US"/>
        </a:p>
      </dgm:t>
    </dgm:pt>
    <dgm:pt modelId="{32F1844F-80B6-2B42-93DD-71AFD2560405}" type="sibTrans" cxnId="{A2CAF2CC-56F4-5245-B967-07D84D4B9A26}">
      <dgm:prSet/>
      <dgm:spPr/>
      <dgm:t>
        <a:bodyPr/>
        <a:lstStyle/>
        <a:p>
          <a:endParaRPr lang="en-US"/>
        </a:p>
      </dgm:t>
    </dgm:pt>
    <dgm:pt modelId="{84314E08-0AE2-FF4F-A132-D6C8309B4F98}">
      <dgm:prSet phldrT="[Text]" custT="1"/>
      <dgm:spPr/>
      <dgm:t>
        <a:bodyPr/>
        <a:lstStyle/>
        <a:p>
          <a:r>
            <a:rPr lang="en-US" sz="1400" b="1" dirty="0" smtClean="0">
              <a:latin typeface="Tw Cen MT"/>
              <a:cs typeface="Tw Cen MT"/>
            </a:rPr>
            <a:t>Develop Supporting Online Content</a:t>
          </a:r>
          <a:endParaRPr lang="en-US" sz="1400" b="1" dirty="0">
            <a:latin typeface="Tw Cen MT"/>
            <a:cs typeface="Tw Cen MT"/>
          </a:endParaRPr>
        </a:p>
      </dgm:t>
    </dgm:pt>
    <dgm:pt modelId="{EFDF726A-FC0F-3F49-9C91-969AB6814D56}" type="parTrans" cxnId="{D96E1D25-6DEC-644E-AE9F-C90078AC1494}">
      <dgm:prSet/>
      <dgm:spPr/>
      <dgm:t>
        <a:bodyPr/>
        <a:lstStyle/>
        <a:p>
          <a:endParaRPr lang="en-US"/>
        </a:p>
      </dgm:t>
    </dgm:pt>
    <dgm:pt modelId="{DE71FDD2-68B3-B04A-91DC-0AC1248EBD66}" type="sibTrans" cxnId="{D96E1D25-6DEC-644E-AE9F-C90078AC1494}">
      <dgm:prSet/>
      <dgm:spPr/>
      <dgm:t>
        <a:bodyPr/>
        <a:lstStyle/>
        <a:p>
          <a:endParaRPr lang="en-US"/>
        </a:p>
      </dgm:t>
    </dgm:pt>
    <dgm:pt modelId="{69AB99FC-6A2B-C643-BDEB-450CE20D951E}" type="pres">
      <dgm:prSet presAssocID="{05CA72B9-AB41-E147-BE14-91147ECD567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324115-2E74-5840-8308-976631A58BEA}" type="pres">
      <dgm:prSet presAssocID="{05CA72B9-AB41-E147-BE14-91147ECD5670}" presName="cycle" presStyleCnt="0"/>
      <dgm:spPr/>
      <dgm:t>
        <a:bodyPr/>
        <a:lstStyle/>
        <a:p>
          <a:endParaRPr lang="en-US"/>
        </a:p>
      </dgm:t>
    </dgm:pt>
    <dgm:pt modelId="{E2A58EF9-0B00-C641-87BD-ABE85C606341}" type="pres">
      <dgm:prSet presAssocID="{05CA72B9-AB41-E147-BE14-91147ECD5670}" presName="centerShape" presStyleCnt="0"/>
      <dgm:spPr/>
      <dgm:t>
        <a:bodyPr/>
        <a:lstStyle/>
        <a:p>
          <a:endParaRPr lang="en-US"/>
        </a:p>
      </dgm:t>
    </dgm:pt>
    <dgm:pt modelId="{0CCD159B-DA61-6945-9C52-E444CF1CE29D}" type="pres">
      <dgm:prSet presAssocID="{05CA72B9-AB41-E147-BE14-91147ECD5670}" presName="connSite" presStyleLbl="node1" presStyleIdx="0" presStyleCnt="6"/>
      <dgm:spPr/>
      <dgm:t>
        <a:bodyPr/>
        <a:lstStyle/>
        <a:p>
          <a:endParaRPr lang="en-US"/>
        </a:p>
      </dgm:t>
    </dgm:pt>
    <dgm:pt modelId="{483EC000-2BB5-5E44-A164-DB654D776CA6}" type="pres">
      <dgm:prSet presAssocID="{05CA72B9-AB41-E147-BE14-91147ECD5670}" presName="visible" presStyleLbl="node1" presStyleIdx="0" presStyleCnt="6" custScaleX="191404" custScaleY="193558" custLinFactNeighborX="-72364" custLinFactNeighborY="-3849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264179-2419-8E40-A735-A67BE3FDE5A5}" type="pres">
      <dgm:prSet presAssocID="{E8EE5BDA-155A-EC4F-9E73-8F4390C272D9}" presName="Name25" presStyleLbl="parChTrans1D1" presStyleIdx="0" presStyleCnt="5"/>
      <dgm:spPr/>
      <dgm:t>
        <a:bodyPr/>
        <a:lstStyle/>
        <a:p>
          <a:endParaRPr lang="en-US"/>
        </a:p>
      </dgm:t>
    </dgm:pt>
    <dgm:pt modelId="{CD8D0CC7-96F4-2443-A626-F3AB5C252695}" type="pres">
      <dgm:prSet presAssocID="{BA4CC06C-E224-6947-9BED-7780EA929769}" presName="node" presStyleCnt="0"/>
      <dgm:spPr/>
      <dgm:t>
        <a:bodyPr/>
        <a:lstStyle/>
        <a:p>
          <a:endParaRPr lang="en-US"/>
        </a:p>
      </dgm:t>
    </dgm:pt>
    <dgm:pt modelId="{EA42A5A6-DD2A-1F4D-8728-D305A9A25B32}" type="pres">
      <dgm:prSet presAssocID="{BA4CC06C-E224-6947-9BED-7780EA929769}" presName="parentNode" presStyleLbl="node1" presStyleIdx="1" presStyleCnt="6" custScaleX="148888" custScaleY="109924" custLinFactNeighborX="3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32E4F-5F82-9C45-B001-2C5C303EFBF5}" type="pres">
      <dgm:prSet presAssocID="{BA4CC06C-E224-6947-9BED-7780EA92976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E7868-62AD-ED43-A8B6-F8742EB19197}" type="pres">
      <dgm:prSet presAssocID="{F0E2E437-DD19-1940-8BA9-6321D9BAB13A}" presName="Name25" presStyleLbl="parChTrans1D1" presStyleIdx="1" presStyleCnt="5"/>
      <dgm:spPr/>
      <dgm:t>
        <a:bodyPr/>
        <a:lstStyle/>
        <a:p>
          <a:endParaRPr lang="en-US"/>
        </a:p>
      </dgm:t>
    </dgm:pt>
    <dgm:pt modelId="{E805198D-388E-2349-9758-7FF92B216E7C}" type="pres">
      <dgm:prSet presAssocID="{C5E865CA-8DDF-A444-AFD9-6E6CE3AF2D77}" presName="node" presStyleCnt="0"/>
      <dgm:spPr/>
      <dgm:t>
        <a:bodyPr/>
        <a:lstStyle/>
        <a:p>
          <a:endParaRPr lang="en-US"/>
        </a:p>
      </dgm:t>
    </dgm:pt>
    <dgm:pt modelId="{2D1E19B1-8DDB-8649-86BB-70299C0A3BF8}" type="pres">
      <dgm:prSet presAssocID="{C5E865CA-8DDF-A444-AFD9-6E6CE3AF2D77}" presName="parentNode" presStyleLbl="node1" presStyleIdx="2" presStyleCnt="6" custScaleX="148888" custScaleY="109924" custLinFactNeighborX="3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3C9E5-2CAB-C142-8EC8-283C6003C43C}" type="pres">
      <dgm:prSet presAssocID="{C5E865CA-8DDF-A444-AFD9-6E6CE3AF2D7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A7C4A-19CA-DE40-B917-B8F949F19D07}" type="pres">
      <dgm:prSet presAssocID="{4441BAC3-CCC1-CD47-BA84-F46E546C7947}" presName="Name25" presStyleLbl="parChTrans1D1" presStyleIdx="2" presStyleCnt="5"/>
      <dgm:spPr/>
      <dgm:t>
        <a:bodyPr/>
        <a:lstStyle/>
        <a:p>
          <a:endParaRPr lang="en-US"/>
        </a:p>
      </dgm:t>
    </dgm:pt>
    <dgm:pt modelId="{A226B3A1-6BFD-2447-9268-2C00D92C0A49}" type="pres">
      <dgm:prSet presAssocID="{C8863274-D192-E14C-9BBF-00DF31812F1D}" presName="node" presStyleCnt="0"/>
      <dgm:spPr/>
      <dgm:t>
        <a:bodyPr/>
        <a:lstStyle/>
        <a:p>
          <a:endParaRPr lang="en-US"/>
        </a:p>
      </dgm:t>
    </dgm:pt>
    <dgm:pt modelId="{AFEE9948-8DC4-6F4C-96AB-1A20BA6EF1E7}" type="pres">
      <dgm:prSet presAssocID="{C8863274-D192-E14C-9BBF-00DF31812F1D}" presName="parentNode" presStyleLbl="node1" presStyleIdx="3" presStyleCnt="6" custScaleX="148888" custScaleY="109924" custLinFactNeighborX="3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5AA6E-2198-E844-859E-1E54709D35C4}" type="pres">
      <dgm:prSet presAssocID="{C8863274-D192-E14C-9BBF-00DF31812F1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ECEC8-4857-544D-8401-8FC0D54EBE02}" type="pres">
      <dgm:prSet presAssocID="{3922D8A9-EB6F-404F-8CFE-653D4AEDF8A9}" presName="Name25" presStyleLbl="parChTrans1D1" presStyleIdx="3" presStyleCnt="5"/>
      <dgm:spPr/>
      <dgm:t>
        <a:bodyPr/>
        <a:lstStyle/>
        <a:p>
          <a:endParaRPr lang="en-US"/>
        </a:p>
      </dgm:t>
    </dgm:pt>
    <dgm:pt modelId="{142417F1-03DA-A649-870A-30DBAA68BD47}" type="pres">
      <dgm:prSet presAssocID="{5FEAEAE9-491B-8845-A950-E1E73D9FF5C3}" presName="node" presStyleCnt="0"/>
      <dgm:spPr/>
      <dgm:t>
        <a:bodyPr/>
        <a:lstStyle/>
        <a:p>
          <a:endParaRPr lang="en-US"/>
        </a:p>
      </dgm:t>
    </dgm:pt>
    <dgm:pt modelId="{14771FCF-18B2-FD4C-8CAD-4902A1904AA8}" type="pres">
      <dgm:prSet presAssocID="{5FEAEAE9-491B-8845-A950-E1E73D9FF5C3}" presName="parentNode" presStyleLbl="node1" presStyleIdx="4" presStyleCnt="6" custScaleX="148888" custScaleY="109924" custLinFactNeighborX="3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37D49D-F69C-6547-9947-42DC8CB92EC0}" type="pres">
      <dgm:prSet presAssocID="{5FEAEAE9-491B-8845-A950-E1E73D9FF5C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9A1E3-70D3-FC49-8115-D69441601CA3}" type="pres">
      <dgm:prSet presAssocID="{EFDF726A-FC0F-3F49-9C91-969AB6814D56}" presName="Name25" presStyleLbl="parChTrans1D1" presStyleIdx="4" presStyleCnt="5"/>
      <dgm:spPr/>
      <dgm:t>
        <a:bodyPr/>
        <a:lstStyle/>
        <a:p>
          <a:endParaRPr lang="en-US"/>
        </a:p>
      </dgm:t>
    </dgm:pt>
    <dgm:pt modelId="{960CABBA-43C2-1B41-9B9E-E756E91D95C5}" type="pres">
      <dgm:prSet presAssocID="{84314E08-0AE2-FF4F-A132-D6C8309B4F98}" presName="node" presStyleCnt="0"/>
      <dgm:spPr/>
    </dgm:pt>
    <dgm:pt modelId="{AD8C2E9A-DCA2-5B45-846B-9C66330664DD}" type="pres">
      <dgm:prSet presAssocID="{84314E08-0AE2-FF4F-A132-D6C8309B4F98}" presName="parentNode" presStyleLbl="node1" presStyleIdx="5" presStyleCnt="6" custScaleX="148888" custScaleY="109924" custLinFactNeighborX="3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DA940-AD8E-1942-BE8D-F9D9E413B265}" type="pres">
      <dgm:prSet presAssocID="{84314E08-0AE2-FF4F-A132-D6C8309B4F9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85A0891-4432-BD49-824E-39E17B277818}" srcId="{05CA72B9-AB41-E147-BE14-91147ECD5670}" destId="{BA4CC06C-E224-6947-9BED-7780EA929769}" srcOrd="0" destOrd="0" parTransId="{E8EE5BDA-155A-EC4F-9E73-8F4390C272D9}" sibTransId="{39C1E90E-94CB-6E46-B2B5-7609DF5FCC0D}"/>
    <dgm:cxn modelId="{A2CAF2CC-56F4-5245-B967-07D84D4B9A26}" srcId="{05CA72B9-AB41-E147-BE14-91147ECD5670}" destId="{5FEAEAE9-491B-8845-A950-E1E73D9FF5C3}" srcOrd="3" destOrd="0" parTransId="{3922D8A9-EB6F-404F-8CFE-653D4AEDF8A9}" sibTransId="{32F1844F-80B6-2B42-93DD-71AFD2560405}"/>
    <dgm:cxn modelId="{FE94F686-D813-F847-81C3-7DCCE89136EC}" type="presOf" srcId="{4441BAC3-CCC1-CD47-BA84-F46E546C7947}" destId="{30AA7C4A-19CA-DE40-B917-B8F949F19D07}" srcOrd="0" destOrd="0" presId="urn:microsoft.com/office/officeart/2005/8/layout/radial2"/>
    <dgm:cxn modelId="{12B7F62B-1334-0849-ADD5-837F3568BEB3}" type="presOf" srcId="{C5E865CA-8DDF-A444-AFD9-6E6CE3AF2D77}" destId="{2D1E19B1-8DDB-8649-86BB-70299C0A3BF8}" srcOrd="0" destOrd="0" presId="urn:microsoft.com/office/officeart/2005/8/layout/radial2"/>
    <dgm:cxn modelId="{42017FEA-F91F-C048-8DE6-FBC503DD4B6D}" type="presOf" srcId="{5FEAEAE9-491B-8845-A950-E1E73D9FF5C3}" destId="{14771FCF-18B2-FD4C-8CAD-4902A1904AA8}" srcOrd="0" destOrd="0" presId="urn:microsoft.com/office/officeart/2005/8/layout/radial2"/>
    <dgm:cxn modelId="{D96E1D25-6DEC-644E-AE9F-C90078AC1494}" srcId="{05CA72B9-AB41-E147-BE14-91147ECD5670}" destId="{84314E08-0AE2-FF4F-A132-D6C8309B4F98}" srcOrd="4" destOrd="0" parTransId="{EFDF726A-FC0F-3F49-9C91-969AB6814D56}" sibTransId="{DE71FDD2-68B3-B04A-91DC-0AC1248EBD66}"/>
    <dgm:cxn modelId="{F9734E1D-0A61-FB43-B2E3-9008200E605E}" type="presOf" srcId="{05CA72B9-AB41-E147-BE14-91147ECD5670}" destId="{69AB99FC-6A2B-C643-BDEB-450CE20D951E}" srcOrd="0" destOrd="0" presId="urn:microsoft.com/office/officeart/2005/8/layout/radial2"/>
    <dgm:cxn modelId="{5651AAFB-05A7-3746-9DAA-133A094BFAB9}" srcId="{05CA72B9-AB41-E147-BE14-91147ECD5670}" destId="{C8863274-D192-E14C-9BBF-00DF31812F1D}" srcOrd="2" destOrd="0" parTransId="{4441BAC3-CCC1-CD47-BA84-F46E546C7947}" sibTransId="{563E004B-3B10-8C4E-A226-1EC094F54736}"/>
    <dgm:cxn modelId="{DFE7EB40-003F-CB47-A73D-DC0F17D5E624}" srcId="{05CA72B9-AB41-E147-BE14-91147ECD5670}" destId="{C5E865CA-8DDF-A444-AFD9-6E6CE3AF2D77}" srcOrd="1" destOrd="0" parTransId="{F0E2E437-DD19-1940-8BA9-6321D9BAB13A}" sibTransId="{738EE756-26D2-6B46-8DFE-736798C50773}"/>
    <dgm:cxn modelId="{DDF22222-33F0-6647-8F42-CE05BDCEAADD}" type="presOf" srcId="{3922D8A9-EB6F-404F-8CFE-653D4AEDF8A9}" destId="{072ECEC8-4857-544D-8401-8FC0D54EBE02}" srcOrd="0" destOrd="0" presId="urn:microsoft.com/office/officeart/2005/8/layout/radial2"/>
    <dgm:cxn modelId="{79794F99-6A03-7C48-8C40-A8D231BD3815}" type="presOf" srcId="{F0E2E437-DD19-1940-8BA9-6321D9BAB13A}" destId="{112E7868-62AD-ED43-A8B6-F8742EB19197}" srcOrd="0" destOrd="0" presId="urn:microsoft.com/office/officeart/2005/8/layout/radial2"/>
    <dgm:cxn modelId="{7CE23B3E-37B9-1F41-8264-05BE8D9965E9}" type="presOf" srcId="{EFDF726A-FC0F-3F49-9C91-969AB6814D56}" destId="{BB89A1E3-70D3-FC49-8115-D69441601CA3}" srcOrd="0" destOrd="0" presId="urn:microsoft.com/office/officeart/2005/8/layout/radial2"/>
    <dgm:cxn modelId="{70AC13BF-31D6-0349-9C32-D402FA130061}" type="presOf" srcId="{84314E08-0AE2-FF4F-A132-D6C8309B4F98}" destId="{AD8C2E9A-DCA2-5B45-846B-9C66330664DD}" srcOrd="0" destOrd="0" presId="urn:microsoft.com/office/officeart/2005/8/layout/radial2"/>
    <dgm:cxn modelId="{74E8BDC2-45BC-2443-A9B6-1C7D51E3648C}" type="presOf" srcId="{E8EE5BDA-155A-EC4F-9E73-8F4390C272D9}" destId="{63264179-2419-8E40-A735-A67BE3FDE5A5}" srcOrd="0" destOrd="0" presId="urn:microsoft.com/office/officeart/2005/8/layout/radial2"/>
    <dgm:cxn modelId="{26D5BED1-3DDB-F747-8AAA-9A70D6574CA8}" type="presOf" srcId="{C8863274-D192-E14C-9BBF-00DF31812F1D}" destId="{AFEE9948-8DC4-6F4C-96AB-1A20BA6EF1E7}" srcOrd="0" destOrd="0" presId="urn:microsoft.com/office/officeart/2005/8/layout/radial2"/>
    <dgm:cxn modelId="{0FB4B86B-EAB7-8449-804D-4C05D1FFE8B7}" type="presOf" srcId="{BA4CC06C-E224-6947-9BED-7780EA929769}" destId="{EA42A5A6-DD2A-1F4D-8728-D305A9A25B32}" srcOrd="0" destOrd="0" presId="urn:microsoft.com/office/officeart/2005/8/layout/radial2"/>
    <dgm:cxn modelId="{BDEFF598-5D41-9A4A-94EC-0016FBAC8694}" type="presParOf" srcId="{69AB99FC-6A2B-C643-BDEB-450CE20D951E}" destId="{FC324115-2E74-5840-8308-976631A58BEA}" srcOrd="0" destOrd="0" presId="urn:microsoft.com/office/officeart/2005/8/layout/radial2"/>
    <dgm:cxn modelId="{B79E7E7E-1F9A-FD4A-9FEB-A043B698F5F6}" type="presParOf" srcId="{FC324115-2E74-5840-8308-976631A58BEA}" destId="{E2A58EF9-0B00-C641-87BD-ABE85C606341}" srcOrd="0" destOrd="0" presId="urn:microsoft.com/office/officeart/2005/8/layout/radial2"/>
    <dgm:cxn modelId="{908DD5D3-F071-824F-94D9-22AFB674AAD0}" type="presParOf" srcId="{E2A58EF9-0B00-C641-87BD-ABE85C606341}" destId="{0CCD159B-DA61-6945-9C52-E444CF1CE29D}" srcOrd="0" destOrd="0" presId="urn:microsoft.com/office/officeart/2005/8/layout/radial2"/>
    <dgm:cxn modelId="{004B04FF-7596-1E40-9B43-57AB15BB1CE0}" type="presParOf" srcId="{E2A58EF9-0B00-C641-87BD-ABE85C606341}" destId="{483EC000-2BB5-5E44-A164-DB654D776CA6}" srcOrd="1" destOrd="0" presId="urn:microsoft.com/office/officeart/2005/8/layout/radial2"/>
    <dgm:cxn modelId="{E492A836-6130-294E-A0A7-3EB5F19321C9}" type="presParOf" srcId="{FC324115-2E74-5840-8308-976631A58BEA}" destId="{63264179-2419-8E40-A735-A67BE3FDE5A5}" srcOrd="1" destOrd="0" presId="urn:microsoft.com/office/officeart/2005/8/layout/radial2"/>
    <dgm:cxn modelId="{9222720C-C3DB-AB4F-B53E-6A24AC32D591}" type="presParOf" srcId="{FC324115-2E74-5840-8308-976631A58BEA}" destId="{CD8D0CC7-96F4-2443-A626-F3AB5C252695}" srcOrd="2" destOrd="0" presId="urn:microsoft.com/office/officeart/2005/8/layout/radial2"/>
    <dgm:cxn modelId="{277EC0C3-7331-FC41-ACF2-CE3156BBC5D0}" type="presParOf" srcId="{CD8D0CC7-96F4-2443-A626-F3AB5C252695}" destId="{EA42A5A6-DD2A-1F4D-8728-D305A9A25B32}" srcOrd="0" destOrd="0" presId="urn:microsoft.com/office/officeart/2005/8/layout/radial2"/>
    <dgm:cxn modelId="{45A3808E-A6B7-AC47-9FE6-AF5FF1F86DCD}" type="presParOf" srcId="{CD8D0CC7-96F4-2443-A626-F3AB5C252695}" destId="{F9B32E4F-5F82-9C45-B001-2C5C303EFBF5}" srcOrd="1" destOrd="0" presId="urn:microsoft.com/office/officeart/2005/8/layout/radial2"/>
    <dgm:cxn modelId="{DA9C1F19-A377-974C-8519-D5BC0243C3A5}" type="presParOf" srcId="{FC324115-2E74-5840-8308-976631A58BEA}" destId="{112E7868-62AD-ED43-A8B6-F8742EB19197}" srcOrd="3" destOrd="0" presId="urn:microsoft.com/office/officeart/2005/8/layout/radial2"/>
    <dgm:cxn modelId="{8967C6D6-9954-3847-989F-3BC815BABF74}" type="presParOf" srcId="{FC324115-2E74-5840-8308-976631A58BEA}" destId="{E805198D-388E-2349-9758-7FF92B216E7C}" srcOrd="4" destOrd="0" presId="urn:microsoft.com/office/officeart/2005/8/layout/radial2"/>
    <dgm:cxn modelId="{249265E2-1466-9741-B40A-CC564A0B736D}" type="presParOf" srcId="{E805198D-388E-2349-9758-7FF92B216E7C}" destId="{2D1E19B1-8DDB-8649-86BB-70299C0A3BF8}" srcOrd="0" destOrd="0" presId="urn:microsoft.com/office/officeart/2005/8/layout/radial2"/>
    <dgm:cxn modelId="{AA254CDA-E111-6243-82B4-0534B35E5EA0}" type="presParOf" srcId="{E805198D-388E-2349-9758-7FF92B216E7C}" destId="{3813C9E5-2CAB-C142-8EC8-283C6003C43C}" srcOrd="1" destOrd="0" presId="urn:microsoft.com/office/officeart/2005/8/layout/radial2"/>
    <dgm:cxn modelId="{F17997B5-4370-ED4F-883E-ABBB8D522726}" type="presParOf" srcId="{FC324115-2E74-5840-8308-976631A58BEA}" destId="{30AA7C4A-19CA-DE40-B917-B8F949F19D07}" srcOrd="5" destOrd="0" presId="urn:microsoft.com/office/officeart/2005/8/layout/radial2"/>
    <dgm:cxn modelId="{D3F844C7-010F-1545-9D31-179F23F78365}" type="presParOf" srcId="{FC324115-2E74-5840-8308-976631A58BEA}" destId="{A226B3A1-6BFD-2447-9268-2C00D92C0A49}" srcOrd="6" destOrd="0" presId="urn:microsoft.com/office/officeart/2005/8/layout/radial2"/>
    <dgm:cxn modelId="{E3F2C6B0-156F-2341-BD9D-3E87F4F20BFB}" type="presParOf" srcId="{A226B3A1-6BFD-2447-9268-2C00D92C0A49}" destId="{AFEE9948-8DC4-6F4C-96AB-1A20BA6EF1E7}" srcOrd="0" destOrd="0" presId="urn:microsoft.com/office/officeart/2005/8/layout/radial2"/>
    <dgm:cxn modelId="{A3ABD58D-B520-134E-8296-6C0E6A5836A3}" type="presParOf" srcId="{A226B3A1-6BFD-2447-9268-2C00D92C0A49}" destId="{58B5AA6E-2198-E844-859E-1E54709D35C4}" srcOrd="1" destOrd="0" presId="urn:microsoft.com/office/officeart/2005/8/layout/radial2"/>
    <dgm:cxn modelId="{3CC2B78B-D64E-D248-8CA7-92582666CCB7}" type="presParOf" srcId="{FC324115-2E74-5840-8308-976631A58BEA}" destId="{072ECEC8-4857-544D-8401-8FC0D54EBE02}" srcOrd="7" destOrd="0" presId="urn:microsoft.com/office/officeart/2005/8/layout/radial2"/>
    <dgm:cxn modelId="{07D64D6E-BF28-6548-A728-FF814C1F06DF}" type="presParOf" srcId="{FC324115-2E74-5840-8308-976631A58BEA}" destId="{142417F1-03DA-A649-870A-30DBAA68BD47}" srcOrd="8" destOrd="0" presId="urn:microsoft.com/office/officeart/2005/8/layout/radial2"/>
    <dgm:cxn modelId="{0B5E298E-2404-6948-8951-FEBA26C86B8A}" type="presParOf" srcId="{142417F1-03DA-A649-870A-30DBAA68BD47}" destId="{14771FCF-18B2-FD4C-8CAD-4902A1904AA8}" srcOrd="0" destOrd="0" presId="urn:microsoft.com/office/officeart/2005/8/layout/radial2"/>
    <dgm:cxn modelId="{C9742B18-60E7-7543-A0FF-C796B1EF3754}" type="presParOf" srcId="{142417F1-03DA-A649-870A-30DBAA68BD47}" destId="{1E37D49D-F69C-6547-9947-42DC8CB92EC0}" srcOrd="1" destOrd="0" presId="urn:microsoft.com/office/officeart/2005/8/layout/radial2"/>
    <dgm:cxn modelId="{7CA66BA9-7D58-594C-B550-D48067DAC20B}" type="presParOf" srcId="{FC324115-2E74-5840-8308-976631A58BEA}" destId="{BB89A1E3-70D3-FC49-8115-D69441601CA3}" srcOrd="9" destOrd="0" presId="urn:microsoft.com/office/officeart/2005/8/layout/radial2"/>
    <dgm:cxn modelId="{15F8EE6D-57A9-4A47-A320-99A07DD07D98}" type="presParOf" srcId="{FC324115-2E74-5840-8308-976631A58BEA}" destId="{960CABBA-43C2-1B41-9B9E-E756E91D95C5}" srcOrd="10" destOrd="0" presId="urn:microsoft.com/office/officeart/2005/8/layout/radial2"/>
    <dgm:cxn modelId="{6721A92B-55D9-284D-B45A-F917EC008E47}" type="presParOf" srcId="{960CABBA-43C2-1B41-9B9E-E756E91D95C5}" destId="{AD8C2E9A-DCA2-5B45-846B-9C66330664DD}" srcOrd="0" destOrd="0" presId="urn:microsoft.com/office/officeart/2005/8/layout/radial2"/>
    <dgm:cxn modelId="{D8D4B521-A9D2-FA4D-B1B9-708C59ABBF79}" type="presParOf" srcId="{960CABBA-43C2-1B41-9B9E-E756E91D95C5}" destId="{B93DA940-AD8E-1942-BE8D-F9D9E413B26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3B3E102-1C6E-B047-B148-304E49D74DDE}" type="doc">
      <dgm:prSet loTypeId="urn:microsoft.com/office/officeart/2005/8/layout/hList7" loCatId="" qsTypeId="urn:microsoft.com/office/officeart/2005/8/quickstyle/simple3" qsCatId="simple" csTypeId="urn:microsoft.com/office/officeart/2005/8/colors/colorful3" csCatId="colorful" phldr="1"/>
      <dgm:spPr/>
    </dgm:pt>
    <dgm:pt modelId="{27DF72EA-62B8-FA47-B780-4E5550E597A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</a:t>
          </a:r>
          <a:endParaRPr lang="en-US" sz="2000" b="1" dirty="0">
            <a:latin typeface="Tw Cen MT"/>
            <a:cs typeface="Tw Cen MT"/>
          </a:endParaRPr>
        </a:p>
      </dgm:t>
    </dgm:pt>
    <dgm:pt modelId="{258FA699-84E7-0F4F-93A6-71BB1E234D87}" type="parTrans" cxnId="{C9D0F755-434E-884F-A541-1476B3B79669}">
      <dgm:prSet/>
      <dgm:spPr/>
      <dgm:t>
        <a:bodyPr/>
        <a:lstStyle/>
        <a:p>
          <a:endParaRPr lang="en-US"/>
        </a:p>
      </dgm:t>
    </dgm:pt>
    <dgm:pt modelId="{F95B29DA-744B-2744-BA74-C1B953041D89}" type="sibTrans" cxnId="{C9D0F755-434E-884F-A541-1476B3B79669}">
      <dgm:prSet/>
      <dgm:spPr/>
      <dgm:t>
        <a:bodyPr/>
        <a:lstStyle/>
        <a:p>
          <a:endParaRPr lang="en-US"/>
        </a:p>
      </dgm:t>
    </dgm:pt>
    <dgm:pt modelId="{0A073880-5837-DA46-BB52-CDCE9DFF7FA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dirty="0">
            <a:latin typeface="Tw Cen MT"/>
            <a:cs typeface="Tw Cen MT"/>
          </a:endParaRPr>
        </a:p>
      </dgm:t>
    </dgm:pt>
    <dgm:pt modelId="{6D051A75-54ED-474F-A3B6-35849F217E21}" type="parTrans" cxnId="{69241706-42BA-D243-8E34-4C7F9F2939D3}">
      <dgm:prSet/>
      <dgm:spPr/>
      <dgm:t>
        <a:bodyPr/>
        <a:lstStyle/>
        <a:p>
          <a:endParaRPr lang="en-US"/>
        </a:p>
      </dgm:t>
    </dgm:pt>
    <dgm:pt modelId="{0B448A23-801E-FF44-8B20-F8415A2DE291}" type="sibTrans" cxnId="{69241706-42BA-D243-8E34-4C7F9F2939D3}">
      <dgm:prSet/>
      <dgm:spPr/>
      <dgm:t>
        <a:bodyPr/>
        <a:lstStyle/>
        <a:p>
          <a:endParaRPr lang="en-US"/>
        </a:p>
      </dgm:t>
    </dgm:pt>
    <dgm:pt modelId="{F8C555D9-97A8-0E40-BAE9-EC5D44D83B27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dirty="0">
            <a:latin typeface="Tw Cen MT"/>
            <a:cs typeface="Tw Cen MT"/>
          </a:endParaRPr>
        </a:p>
      </dgm:t>
    </dgm:pt>
    <dgm:pt modelId="{CD3C05C3-5B1B-2E49-9402-E61470B22330}" type="parTrans" cxnId="{53970E70-E7B8-C148-8F87-B0335B8B0AAB}">
      <dgm:prSet/>
      <dgm:spPr/>
      <dgm:t>
        <a:bodyPr/>
        <a:lstStyle/>
        <a:p>
          <a:endParaRPr lang="en-US"/>
        </a:p>
      </dgm:t>
    </dgm:pt>
    <dgm:pt modelId="{C9598B04-058E-A846-BF50-9689A23AF347}" type="sibTrans" cxnId="{53970E70-E7B8-C148-8F87-B0335B8B0AAB}">
      <dgm:prSet/>
      <dgm:spPr/>
      <dgm:t>
        <a:bodyPr/>
        <a:lstStyle/>
        <a:p>
          <a:endParaRPr lang="en-US"/>
        </a:p>
      </dgm:t>
    </dgm:pt>
    <dgm:pt modelId="{E029DFD1-5A55-A742-A3B7-EC5C3DC73126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Supportive  Online Content</a:t>
          </a:r>
          <a:endParaRPr lang="en-US" sz="2000" b="1" dirty="0">
            <a:latin typeface="Tw Cen MT"/>
            <a:cs typeface="Tw Cen MT"/>
          </a:endParaRPr>
        </a:p>
      </dgm:t>
    </dgm:pt>
    <dgm:pt modelId="{232F61C5-1029-6A4A-B2C6-F5BD4418B079}" type="parTrans" cxnId="{97842C55-F4BF-5A48-8980-0A1D8DE2C53C}">
      <dgm:prSet/>
      <dgm:spPr/>
      <dgm:t>
        <a:bodyPr/>
        <a:lstStyle/>
        <a:p>
          <a:endParaRPr lang="en-US"/>
        </a:p>
      </dgm:t>
    </dgm:pt>
    <dgm:pt modelId="{4D90C3DB-73B0-FA48-AA1F-DDD8A6C52D71}" type="sibTrans" cxnId="{97842C55-F4BF-5A48-8980-0A1D8DE2C53C}">
      <dgm:prSet/>
      <dgm:spPr/>
      <dgm:t>
        <a:bodyPr/>
        <a:lstStyle/>
        <a:p>
          <a:endParaRPr lang="en-US"/>
        </a:p>
      </dgm:t>
    </dgm:pt>
    <dgm:pt modelId="{F4ED16B1-3A33-874F-A914-87077A1BC463}">
      <dgm:prSet phldrT="[Text]" custT="1"/>
      <dgm:spPr/>
      <dgm:t>
        <a:bodyPr/>
        <a:lstStyle/>
        <a:p>
          <a:r>
            <a:rPr lang="en-US" sz="2000" b="1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dirty="0">
            <a:latin typeface="Tw Cen MT"/>
            <a:cs typeface="Tw Cen MT"/>
          </a:endParaRPr>
        </a:p>
      </dgm:t>
    </dgm:pt>
    <dgm:pt modelId="{51A64719-8CC3-1642-BDDA-CAE1ADFF4CDF}" type="parTrans" cxnId="{A75A8940-A709-2F4A-860C-A51D8EE0F7B7}">
      <dgm:prSet/>
      <dgm:spPr/>
      <dgm:t>
        <a:bodyPr/>
        <a:lstStyle/>
        <a:p>
          <a:endParaRPr lang="en-US"/>
        </a:p>
      </dgm:t>
    </dgm:pt>
    <dgm:pt modelId="{7565B0E5-8E52-FD4E-98B1-F48253865084}" type="sibTrans" cxnId="{A75A8940-A709-2F4A-860C-A51D8EE0F7B7}">
      <dgm:prSet/>
      <dgm:spPr/>
      <dgm:t>
        <a:bodyPr/>
        <a:lstStyle/>
        <a:p>
          <a:endParaRPr lang="en-US"/>
        </a:p>
      </dgm:t>
    </dgm:pt>
    <dgm:pt modelId="{5A8B0C35-9965-7A4A-878C-E5AA674D2C55}" type="pres">
      <dgm:prSet presAssocID="{03B3E102-1C6E-B047-B148-304E49D74DDE}" presName="Name0" presStyleCnt="0">
        <dgm:presLayoutVars>
          <dgm:dir/>
          <dgm:resizeHandles val="exact"/>
        </dgm:presLayoutVars>
      </dgm:prSet>
      <dgm:spPr/>
    </dgm:pt>
    <dgm:pt modelId="{F978572F-7449-4D45-9C74-2C3AF669E3A8}" type="pres">
      <dgm:prSet presAssocID="{03B3E102-1C6E-B047-B148-304E49D74DDE}" presName="fgShape" presStyleLbl="fgShp" presStyleIdx="0" presStyleCnt="1"/>
      <dgm:spPr/>
    </dgm:pt>
    <dgm:pt modelId="{5A1FC968-9803-9E4D-9C4F-395619101882}" type="pres">
      <dgm:prSet presAssocID="{03B3E102-1C6E-B047-B148-304E49D74DDE}" presName="linComp" presStyleCnt="0"/>
      <dgm:spPr/>
    </dgm:pt>
    <dgm:pt modelId="{2E0DF557-D75E-734E-96D0-C4BEC4B6AFD2}" type="pres">
      <dgm:prSet presAssocID="{27DF72EA-62B8-FA47-B780-4E5550E597A6}" presName="compNode" presStyleCnt="0"/>
      <dgm:spPr/>
    </dgm:pt>
    <dgm:pt modelId="{16698C05-09EA-D246-A206-48AFECB46B87}" type="pres">
      <dgm:prSet presAssocID="{27DF72EA-62B8-FA47-B780-4E5550E597A6}" presName="bkgdShape" presStyleLbl="node1" presStyleIdx="0" presStyleCnt="5"/>
      <dgm:spPr/>
      <dgm:t>
        <a:bodyPr/>
        <a:lstStyle/>
        <a:p>
          <a:endParaRPr lang="en-US"/>
        </a:p>
      </dgm:t>
    </dgm:pt>
    <dgm:pt modelId="{514AA67C-4C27-1D47-B4B6-585C2497C481}" type="pres">
      <dgm:prSet presAssocID="{27DF72EA-62B8-FA47-B780-4E5550E597A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359CC-B1DC-F042-8869-2D8A30B22F6F}" type="pres">
      <dgm:prSet presAssocID="{27DF72EA-62B8-FA47-B780-4E5550E597A6}" presName="invisiNode" presStyleLbl="node1" presStyleIdx="0" presStyleCnt="5"/>
      <dgm:spPr/>
    </dgm:pt>
    <dgm:pt modelId="{948DDB1C-C9CA-6C46-BE9D-19455343474B}" type="pres">
      <dgm:prSet presAssocID="{27DF72EA-62B8-FA47-B780-4E5550E597A6}" presName="imagNode" presStyleLbl="fgImgPlace1" presStyleIdx="0" presStyleCnt="5"/>
      <dgm:spPr/>
    </dgm:pt>
    <dgm:pt modelId="{E5AC8119-824E-6C43-BEC5-137CF850DAD7}" type="pres">
      <dgm:prSet presAssocID="{F95B29DA-744B-2744-BA74-C1B953041D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E022DF-0059-A54B-BE17-29DE1DDC4830}" type="pres">
      <dgm:prSet presAssocID="{0A073880-5837-DA46-BB52-CDCE9DFF7FA3}" presName="compNode" presStyleCnt="0"/>
      <dgm:spPr/>
    </dgm:pt>
    <dgm:pt modelId="{56E7A8ED-9E59-EA4A-BD5F-F84428BF70C8}" type="pres">
      <dgm:prSet presAssocID="{0A073880-5837-DA46-BB52-CDCE9DFF7FA3}" presName="bkgdShape" presStyleLbl="node1" presStyleIdx="1" presStyleCnt="5"/>
      <dgm:spPr/>
      <dgm:t>
        <a:bodyPr/>
        <a:lstStyle/>
        <a:p>
          <a:endParaRPr lang="en-US"/>
        </a:p>
      </dgm:t>
    </dgm:pt>
    <dgm:pt modelId="{BAC6B387-5D11-FD46-9DAD-922344370E22}" type="pres">
      <dgm:prSet presAssocID="{0A073880-5837-DA46-BB52-CDCE9DFF7FA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22440-A41C-7143-96A2-A8BAA86B4B4E}" type="pres">
      <dgm:prSet presAssocID="{0A073880-5837-DA46-BB52-CDCE9DFF7FA3}" presName="invisiNode" presStyleLbl="node1" presStyleIdx="1" presStyleCnt="5"/>
      <dgm:spPr/>
    </dgm:pt>
    <dgm:pt modelId="{831A7594-1FAD-AC42-8EF9-8EB09330611F}" type="pres">
      <dgm:prSet presAssocID="{0A073880-5837-DA46-BB52-CDCE9DFF7FA3}" presName="imagNode" presStyleLbl="fgImgPlace1" presStyleIdx="1" presStyleCnt="5"/>
      <dgm:spPr/>
    </dgm:pt>
    <dgm:pt modelId="{C809B6EB-7AB6-0244-953E-0769BFFFD34F}" type="pres">
      <dgm:prSet presAssocID="{0B448A23-801E-FF44-8B20-F8415A2DE29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0D0E88-1CCE-354D-B194-4A8820C61346}" type="pres">
      <dgm:prSet presAssocID="{F8C555D9-97A8-0E40-BAE9-EC5D44D83B27}" presName="compNode" presStyleCnt="0"/>
      <dgm:spPr/>
    </dgm:pt>
    <dgm:pt modelId="{9F6CEE22-EA0E-9A40-BCFA-590D47744670}" type="pres">
      <dgm:prSet presAssocID="{F8C555D9-97A8-0E40-BAE9-EC5D44D83B27}" presName="bkgdShape" presStyleLbl="node1" presStyleIdx="2" presStyleCnt="5"/>
      <dgm:spPr/>
      <dgm:t>
        <a:bodyPr/>
        <a:lstStyle/>
        <a:p>
          <a:endParaRPr lang="en-US"/>
        </a:p>
      </dgm:t>
    </dgm:pt>
    <dgm:pt modelId="{F42E5D40-8803-FB42-91CD-B0FF61037F4A}" type="pres">
      <dgm:prSet presAssocID="{F8C555D9-97A8-0E40-BAE9-EC5D44D83B2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99181-8242-694E-ACDE-3BFAAE0EDDB7}" type="pres">
      <dgm:prSet presAssocID="{F8C555D9-97A8-0E40-BAE9-EC5D44D83B27}" presName="invisiNode" presStyleLbl="node1" presStyleIdx="2" presStyleCnt="5"/>
      <dgm:spPr/>
    </dgm:pt>
    <dgm:pt modelId="{44FA06BE-5967-DB4B-9074-25EDB33854E0}" type="pres">
      <dgm:prSet presAssocID="{F8C555D9-97A8-0E40-BAE9-EC5D44D83B27}" presName="imagNode" presStyleLbl="fgImgPlace1" presStyleIdx="2" presStyleCnt="5"/>
      <dgm:spPr/>
    </dgm:pt>
    <dgm:pt modelId="{E33CCB6A-7ADC-F341-B1A8-1F6FCA063CB5}" type="pres">
      <dgm:prSet presAssocID="{C9598B04-058E-A846-BF50-9689A23AF3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411E13-0871-4445-8133-E174C6BD2411}" type="pres">
      <dgm:prSet presAssocID="{F4ED16B1-3A33-874F-A914-87077A1BC463}" presName="compNode" presStyleCnt="0"/>
      <dgm:spPr/>
    </dgm:pt>
    <dgm:pt modelId="{4D6FD45E-D48A-E341-9F3A-39CFFB569147}" type="pres">
      <dgm:prSet presAssocID="{F4ED16B1-3A33-874F-A914-87077A1BC463}" presName="bkgdShape" presStyleLbl="node1" presStyleIdx="3" presStyleCnt="5"/>
      <dgm:spPr/>
      <dgm:t>
        <a:bodyPr/>
        <a:lstStyle/>
        <a:p>
          <a:endParaRPr lang="en-US"/>
        </a:p>
      </dgm:t>
    </dgm:pt>
    <dgm:pt modelId="{5F564F7E-D9F5-6F45-8D90-294F38BD9E2B}" type="pres">
      <dgm:prSet presAssocID="{F4ED16B1-3A33-874F-A914-87077A1BC46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79496-6255-0D4E-84CA-D61DBD5D04FF}" type="pres">
      <dgm:prSet presAssocID="{F4ED16B1-3A33-874F-A914-87077A1BC463}" presName="invisiNode" presStyleLbl="node1" presStyleIdx="3" presStyleCnt="5"/>
      <dgm:spPr/>
    </dgm:pt>
    <dgm:pt modelId="{748942E6-2E3E-A24C-99B4-01417E8FDDCD}" type="pres">
      <dgm:prSet presAssocID="{F4ED16B1-3A33-874F-A914-87077A1BC463}" presName="imagNode" presStyleLbl="fgImgPlace1" presStyleIdx="3" presStyleCnt="5"/>
      <dgm:spPr/>
    </dgm:pt>
    <dgm:pt modelId="{6B563E92-688D-BA4B-949E-35F87B3515AB}" type="pres">
      <dgm:prSet presAssocID="{7565B0E5-8E52-FD4E-98B1-F4825386508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7E01B4-0D12-ED4C-8C0B-589E5B68E24A}" type="pres">
      <dgm:prSet presAssocID="{E029DFD1-5A55-A742-A3B7-EC5C3DC73126}" presName="compNode" presStyleCnt="0"/>
      <dgm:spPr/>
    </dgm:pt>
    <dgm:pt modelId="{68303472-38D5-9447-8C7B-32B1AEB81FD5}" type="pres">
      <dgm:prSet presAssocID="{E029DFD1-5A55-A742-A3B7-EC5C3DC73126}" presName="bkgdShape" presStyleLbl="node1" presStyleIdx="4" presStyleCnt="5"/>
      <dgm:spPr/>
      <dgm:t>
        <a:bodyPr/>
        <a:lstStyle/>
        <a:p>
          <a:endParaRPr lang="en-US"/>
        </a:p>
      </dgm:t>
    </dgm:pt>
    <dgm:pt modelId="{986F3CAA-4B80-7E45-B159-80E86CCC5CA4}" type="pres">
      <dgm:prSet presAssocID="{E029DFD1-5A55-A742-A3B7-EC5C3DC7312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90A27-9B73-9248-A707-A4C039B75CD1}" type="pres">
      <dgm:prSet presAssocID="{E029DFD1-5A55-A742-A3B7-EC5C3DC73126}" presName="invisiNode" presStyleLbl="node1" presStyleIdx="4" presStyleCnt="5"/>
      <dgm:spPr/>
    </dgm:pt>
    <dgm:pt modelId="{76FD9B29-D0E4-8B4C-B474-06860363B3D4}" type="pres">
      <dgm:prSet presAssocID="{E029DFD1-5A55-A742-A3B7-EC5C3DC73126}" presName="imagNode" presStyleLbl="fgImgPlace1" presStyleIdx="4" presStyleCnt="5"/>
      <dgm:spPr/>
    </dgm:pt>
  </dgm:ptLst>
  <dgm:cxnLst>
    <dgm:cxn modelId="{F2E75F93-F42C-C44F-B6B5-E944BF804024}" type="presOf" srcId="{F95B29DA-744B-2744-BA74-C1B953041D89}" destId="{E5AC8119-824E-6C43-BEC5-137CF850DAD7}" srcOrd="0" destOrd="0" presId="urn:microsoft.com/office/officeart/2005/8/layout/hList7"/>
    <dgm:cxn modelId="{A75A8940-A709-2F4A-860C-A51D8EE0F7B7}" srcId="{03B3E102-1C6E-B047-B148-304E49D74DDE}" destId="{F4ED16B1-3A33-874F-A914-87077A1BC463}" srcOrd="3" destOrd="0" parTransId="{51A64719-8CC3-1642-BDDA-CAE1ADFF4CDF}" sibTransId="{7565B0E5-8E52-FD4E-98B1-F48253865084}"/>
    <dgm:cxn modelId="{C400C107-7CB1-E644-8A11-B2D31C879C9C}" type="presOf" srcId="{0A073880-5837-DA46-BB52-CDCE9DFF7FA3}" destId="{BAC6B387-5D11-FD46-9DAD-922344370E22}" srcOrd="1" destOrd="0" presId="urn:microsoft.com/office/officeart/2005/8/layout/hList7"/>
    <dgm:cxn modelId="{B8E5C53D-62CE-254D-8B6B-DCBBD9EB4235}" type="presOf" srcId="{F8C555D9-97A8-0E40-BAE9-EC5D44D83B27}" destId="{9F6CEE22-EA0E-9A40-BCFA-590D47744670}" srcOrd="0" destOrd="0" presId="urn:microsoft.com/office/officeart/2005/8/layout/hList7"/>
    <dgm:cxn modelId="{7D7C34EF-465D-4640-8E0B-4A64954DB62E}" type="presOf" srcId="{E029DFD1-5A55-A742-A3B7-EC5C3DC73126}" destId="{986F3CAA-4B80-7E45-B159-80E86CCC5CA4}" srcOrd="1" destOrd="0" presId="urn:microsoft.com/office/officeart/2005/8/layout/hList7"/>
    <dgm:cxn modelId="{53970E70-E7B8-C148-8F87-B0335B8B0AAB}" srcId="{03B3E102-1C6E-B047-B148-304E49D74DDE}" destId="{F8C555D9-97A8-0E40-BAE9-EC5D44D83B27}" srcOrd="2" destOrd="0" parTransId="{CD3C05C3-5B1B-2E49-9402-E61470B22330}" sibTransId="{C9598B04-058E-A846-BF50-9689A23AF347}"/>
    <dgm:cxn modelId="{E3CBD367-E486-F941-BA60-C28D0D386B5C}" type="presOf" srcId="{0A073880-5837-DA46-BB52-CDCE9DFF7FA3}" destId="{56E7A8ED-9E59-EA4A-BD5F-F84428BF70C8}" srcOrd="0" destOrd="0" presId="urn:microsoft.com/office/officeart/2005/8/layout/hList7"/>
    <dgm:cxn modelId="{69241706-42BA-D243-8E34-4C7F9F2939D3}" srcId="{03B3E102-1C6E-B047-B148-304E49D74DDE}" destId="{0A073880-5837-DA46-BB52-CDCE9DFF7FA3}" srcOrd="1" destOrd="0" parTransId="{6D051A75-54ED-474F-A3B6-35849F217E21}" sibTransId="{0B448A23-801E-FF44-8B20-F8415A2DE291}"/>
    <dgm:cxn modelId="{94F338E8-374B-C24D-B59E-C364A1617FCD}" type="presOf" srcId="{F4ED16B1-3A33-874F-A914-87077A1BC463}" destId="{5F564F7E-D9F5-6F45-8D90-294F38BD9E2B}" srcOrd="1" destOrd="0" presId="urn:microsoft.com/office/officeart/2005/8/layout/hList7"/>
    <dgm:cxn modelId="{EF2D3BFA-6A8A-D241-BDE7-BD0A1A288862}" type="presOf" srcId="{0B448A23-801E-FF44-8B20-F8415A2DE291}" destId="{C809B6EB-7AB6-0244-953E-0769BFFFD34F}" srcOrd="0" destOrd="0" presId="urn:microsoft.com/office/officeart/2005/8/layout/hList7"/>
    <dgm:cxn modelId="{106E62A9-60C1-BF44-8C65-B34B308B75B0}" type="presOf" srcId="{E029DFD1-5A55-A742-A3B7-EC5C3DC73126}" destId="{68303472-38D5-9447-8C7B-32B1AEB81FD5}" srcOrd="0" destOrd="0" presId="urn:microsoft.com/office/officeart/2005/8/layout/hList7"/>
    <dgm:cxn modelId="{E7F1651F-BEE3-0F44-A238-A225C8F90016}" type="presOf" srcId="{F8C555D9-97A8-0E40-BAE9-EC5D44D83B27}" destId="{F42E5D40-8803-FB42-91CD-B0FF61037F4A}" srcOrd="1" destOrd="0" presId="urn:microsoft.com/office/officeart/2005/8/layout/hList7"/>
    <dgm:cxn modelId="{FC9D8E94-137F-E248-82F8-3A4BE4A37380}" type="presOf" srcId="{27DF72EA-62B8-FA47-B780-4E5550E597A6}" destId="{16698C05-09EA-D246-A206-48AFECB46B87}" srcOrd="0" destOrd="0" presId="urn:microsoft.com/office/officeart/2005/8/layout/hList7"/>
    <dgm:cxn modelId="{44017018-7A6F-4D4A-8047-1B67637003BE}" type="presOf" srcId="{27DF72EA-62B8-FA47-B780-4E5550E597A6}" destId="{514AA67C-4C27-1D47-B4B6-585C2497C481}" srcOrd="1" destOrd="0" presId="urn:microsoft.com/office/officeart/2005/8/layout/hList7"/>
    <dgm:cxn modelId="{97842C55-F4BF-5A48-8980-0A1D8DE2C53C}" srcId="{03B3E102-1C6E-B047-B148-304E49D74DDE}" destId="{E029DFD1-5A55-A742-A3B7-EC5C3DC73126}" srcOrd="4" destOrd="0" parTransId="{232F61C5-1029-6A4A-B2C6-F5BD4418B079}" sibTransId="{4D90C3DB-73B0-FA48-AA1F-DDD8A6C52D71}"/>
    <dgm:cxn modelId="{C9D0F755-434E-884F-A541-1476B3B79669}" srcId="{03B3E102-1C6E-B047-B148-304E49D74DDE}" destId="{27DF72EA-62B8-FA47-B780-4E5550E597A6}" srcOrd="0" destOrd="0" parTransId="{258FA699-84E7-0F4F-93A6-71BB1E234D87}" sibTransId="{F95B29DA-744B-2744-BA74-C1B953041D89}"/>
    <dgm:cxn modelId="{D2C48210-DB9B-BA42-969B-88EAF56BF8B6}" type="presOf" srcId="{F4ED16B1-3A33-874F-A914-87077A1BC463}" destId="{4D6FD45E-D48A-E341-9F3A-39CFFB569147}" srcOrd="0" destOrd="0" presId="urn:microsoft.com/office/officeart/2005/8/layout/hList7"/>
    <dgm:cxn modelId="{FAE0583A-7889-B84E-9576-DEBBF50D7E70}" type="presOf" srcId="{03B3E102-1C6E-B047-B148-304E49D74DDE}" destId="{5A8B0C35-9965-7A4A-878C-E5AA674D2C55}" srcOrd="0" destOrd="0" presId="urn:microsoft.com/office/officeart/2005/8/layout/hList7"/>
    <dgm:cxn modelId="{3E58CF52-D6B9-1A44-B9DF-317B89F82D2C}" type="presOf" srcId="{7565B0E5-8E52-FD4E-98B1-F48253865084}" destId="{6B563E92-688D-BA4B-949E-35F87B3515AB}" srcOrd="0" destOrd="0" presId="urn:microsoft.com/office/officeart/2005/8/layout/hList7"/>
    <dgm:cxn modelId="{134FE9D6-7039-6846-B9B8-7BE6AAACC827}" type="presOf" srcId="{C9598B04-058E-A846-BF50-9689A23AF347}" destId="{E33CCB6A-7ADC-F341-B1A8-1F6FCA063CB5}" srcOrd="0" destOrd="0" presId="urn:microsoft.com/office/officeart/2005/8/layout/hList7"/>
    <dgm:cxn modelId="{B4F1610E-32EE-874E-9192-1A8AD4356180}" type="presParOf" srcId="{5A8B0C35-9965-7A4A-878C-E5AA674D2C55}" destId="{F978572F-7449-4D45-9C74-2C3AF669E3A8}" srcOrd="0" destOrd="0" presId="urn:microsoft.com/office/officeart/2005/8/layout/hList7"/>
    <dgm:cxn modelId="{808D220B-1F1B-AC40-8F30-FF04830A0ED3}" type="presParOf" srcId="{5A8B0C35-9965-7A4A-878C-E5AA674D2C55}" destId="{5A1FC968-9803-9E4D-9C4F-395619101882}" srcOrd="1" destOrd="0" presId="urn:microsoft.com/office/officeart/2005/8/layout/hList7"/>
    <dgm:cxn modelId="{106D07F1-18C1-A74F-A0E1-CB4A1FDE1069}" type="presParOf" srcId="{5A1FC968-9803-9E4D-9C4F-395619101882}" destId="{2E0DF557-D75E-734E-96D0-C4BEC4B6AFD2}" srcOrd="0" destOrd="0" presId="urn:microsoft.com/office/officeart/2005/8/layout/hList7"/>
    <dgm:cxn modelId="{8A022951-F34E-D842-B2AB-2E659DD9F81F}" type="presParOf" srcId="{2E0DF557-D75E-734E-96D0-C4BEC4B6AFD2}" destId="{16698C05-09EA-D246-A206-48AFECB46B87}" srcOrd="0" destOrd="0" presId="urn:microsoft.com/office/officeart/2005/8/layout/hList7"/>
    <dgm:cxn modelId="{40EBD74F-0DEA-914D-8068-4759CD126CDE}" type="presParOf" srcId="{2E0DF557-D75E-734E-96D0-C4BEC4B6AFD2}" destId="{514AA67C-4C27-1D47-B4B6-585C2497C481}" srcOrd="1" destOrd="0" presId="urn:microsoft.com/office/officeart/2005/8/layout/hList7"/>
    <dgm:cxn modelId="{7D2E1D27-8D0E-374B-9E15-ADFA9C0464CF}" type="presParOf" srcId="{2E0DF557-D75E-734E-96D0-C4BEC4B6AFD2}" destId="{309359CC-B1DC-F042-8869-2D8A30B22F6F}" srcOrd="2" destOrd="0" presId="urn:microsoft.com/office/officeart/2005/8/layout/hList7"/>
    <dgm:cxn modelId="{CF7D24D2-0596-A145-8CFF-40CEA5512E9B}" type="presParOf" srcId="{2E0DF557-D75E-734E-96D0-C4BEC4B6AFD2}" destId="{948DDB1C-C9CA-6C46-BE9D-19455343474B}" srcOrd="3" destOrd="0" presId="urn:microsoft.com/office/officeart/2005/8/layout/hList7"/>
    <dgm:cxn modelId="{FE7DD984-15EC-A740-9717-6D0E31A715AE}" type="presParOf" srcId="{5A1FC968-9803-9E4D-9C4F-395619101882}" destId="{E5AC8119-824E-6C43-BEC5-137CF850DAD7}" srcOrd="1" destOrd="0" presId="urn:microsoft.com/office/officeart/2005/8/layout/hList7"/>
    <dgm:cxn modelId="{B94E29F2-E908-404F-9B46-FE2A9C16E1D4}" type="presParOf" srcId="{5A1FC968-9803-9E4D-9C4F-395619101882}" destId="{4AE022DF-0059-A54B-BE17-29DE1DDC4830}" srcOrd="2" destOrd="0" presId="urn:microsoft.com/office/officeart/2005/8/layout/hList7"/>
    <dgm:cxn modelId="{CBF60BED-678E-F44D-88A7-DFA8CD80D8C8}" type="presParOf" srcId="{4AE022DF-0059-A54B-BE17-29DE1DDC4830}" destId="{56E7A8ED-9E59-EA4A-BD5F-F84428BF70C8}" srcOrd="0" destOrd="0" presId="urn:microsoft.com/office/officeart/2005/8/layout/hList7"/>
    <dgm:cxn modelId="{315E12BC-6F5A-F442-AD0F-8106DA572EAD}" type="presParOf" srcId="{4AE022DF-0059-A54B-BE17-29DE1DDC4830}" destId="{BAC6B387-5D11-FD46-9DAD-922344370E22}" srcOrd="1" destOrd="0" presId="urn:microsoft.com/office/officeart/2005/8/layout/hList7"/>
    <dgm:cxn modelId="{6DD9BDA0-84CD-414B-B5E0-9FE5E4B5671A}" type="presParOf" srcId="{4AE022DF-0059-A54B-BE17-29DE1DDC4830}" destId="{B0C22440-A41C-7143-96A2-A8BAA86B4B4E}" srcOrd="2" destOrd="0" presId="urn:microsoft.com/office/officeart/2005/8/layout/hList7"/>
    <dgm:cxn modelId="{AAADCFC6-917B-CA4E-9748-F3759A6B3F67}" type="presParOf" srcId="{4AE022DF-0059-A54B-BE17-29DE1DDC4830}" destId="{831A7594-1FAD-AC42-8EF9-8EB09330611F}" srcOrd="3" destOrd="0" presId="urn:microsoft.com/office/officeart/2005/8/layout/hList7"/>
    <dgm:cxn modelId="{F5639AE1-A832-BF4B-AC7A-08653B776E83}" type="presParOf" srcId="{5A1FC968-9803-9E4D-9C4F-395619101882}" destId="{C809B6EB-7AB6-0244-953E-0769BFFFD34F}" srcOrd="3" destOrd="0" presId="urn:microsoft.com/office/officeart/2005/8/layout/hList7"/>
    <dgm:cxn modelId="{96526978-1C5F-5A4D-B279-85EC72011412}" type="presParOf" srcId="{5A1FC968-9803-9E4D-9C4F-395619101882}" destId="{950D0E88-1CCE-354D-B194-4A8820C61346}" srcOrd="4" destOrd="0" presId="urn:microsoft.com/office/officeart/2005/8/layout/hList7"/>
    <dgm:cxn modelId="{115E679A-49FB-2F4E-A5E6-90D24D5821CD}" type="presParOf" srcId="{950D0E88-1CCE-354D-B194-4A8820C61346}" destId="{9F6CEE22-EA0E-9A40-BCFA-590D47744670}" srcOrd="0" destOrd="0" presId="urn:microsoft.com/office/officeart/2005/8/layout/hList7"/>
    <dgm:cxn modelId="{F278AEEC-0B58-0141-B9EA-553A9EC3C319}" type="presParOf" srcId="{950D0E88-1CCE-354D-B194-4A8820C61346}" destId="{F42E5D40-8803-FB42-91CD-B0FF61037F4A}" srcOrd="1" destOrd="0" presId="urn:microsoft.com/office/officeart/2005/8/layout/hList7"/>
    <dgm:cxn modelId="{2915E50D-9FB7-FB40-A10C-945110C4B7D4}" type="presParOf" srcId="{950D0E88-1CCE-354D-B194-4A8820C61346}" destId="{1AC99181-8242-694E-ACDE-3BFAAE0EDDB7}" srcOrd="2" destOrd="0" presId="urn:microsoft.com/office/officeart/2005/8/layout/hList7"/>
    <dgm:cxn modelId="{2C463EA8-E647-7C40-B544-D9F690500DB0}" type="presParOf" srcId="{950D0E88-1CCE-354D-B194-4A8820C61346}" destId="{44FA06BE-5967-DB4B-9074-25EDB33854E0}" srcOrd="3" destOrd="0" presId="urn:microsoft.com/office/officeart/2005/8/layout/hList7"/>
    <dgm:cxn modelId="{F66419E8-8F1B-A34E-B1DD-D451BB2E8C29}" type="presParOf" srcId="{5A1FC968-9803-9E4D-9C4F-395619101882}" destId="{E33CCB6A-7ADC-F341-B1A8-1F6FCA063CB5}" srcOrd="5" destOrd="0" presId="urn:microsoft.com/office/officeart/2005/8/layout/hList7"/>
    <dgm:cxn modelId="{4CF51FC1-4660-4648-A31D-5F9BB2537556}" type="presParOf" srcId="{5A1FC968-9803-9E4D-9C4F-395619101882}" destId="{93411E13-0871-4445-8133-E174C6BD2411}" srcOrd="6" destOrd="0" presId="urn:microsoft.com/office/officeart/2005/8/layout/hList7"/>
    <dgm:cxn modelId="{30D90B94-590A-1F4F-A023-CD6138A913DB}" type="presParOf" srcId="{93411E13-0871-4445-8133-E174C6BD2411}" destId="{4D6FD45E-D48A-E341-9F3A-39CFFB569147}" srcOrd="0" destOrd="0" presId="urn:microsoft.com/office/officeart/2005/8/layout/hList7"/>
    <dgm:cxn modelId="{CCF68E3E-5A31-494C-94B6-BE236E4C857C}" type="presParOf" srcId="{93411E13-0871-4445-8133-E174C6BD2411}" destId="{5F564F7E-D9F5-6F45-8D90-294F38BD9E2B}" srcOrd="1" destOrd="0" presId="urn:microsoft.com/office/officeart/2005/8/layout/hList7"/>
    <dgm:cxn modelId="{239F43CF-A52C-014C-BF85-F2DEA6BE8109}" type="presParOf" srcId="{93411E13-0871-4445-8133-E174C6BD2411}" destId="{5EA79496-6255-0D4E-84CA-D61DBD5D04FF}" srcOrd="2" destOrd="0" presId="urn:microsoft.com/office/officeart/2005/8/layout/hList7"/>
    <dgm:cxn modelId="{2C288520-FB6B-C742-8991-0125C6067A45}" type="presParOf" srcId="{93411E13-0871-4445-8133-E174C6BD2411}" destId="{748942E6-2E3E-A24C-99B4-01417E8FDDCD}" srcOrd="3" destOrd="0" presId="urn:microsoft.com/office/officeart/2005/8/layout/hList7"/>
    <dgm:cxn modelId="{E902C003-157F-BC41-AFD1-35DAD3479A0C}" type="presParOf" srcId="{5A1FC968-9803-9E4D-9C4F-395619101882}" destId="{6B563E92-688D-BA4B-949E-35F87B3515AB}" srcOrd="7" destOrd="0" presId="urn:microsoft.com/office/officeart/2005/8/layout/hList7"/>
    <dgm:cxn modelId="{EA0A32CE-A97B-634B-87A4-C48FC216413A}" type="presParOf" srcId="{5A1FC968-9803-9E4D-9C4F-395619101882}" destId="{F47E01B4-0D12-ED4C-8C0B-589E5B68E24A}" srcOrd="8" destOrd="0" presId="urn:microsoft.com/office/officeart/2005/8/layout/hList7"/>
    <dgm:cxn modelId="{C1C9A2FF-EA69-7646-AEE9-D5CEE6D28AE3}" type="presParOf" srcId="{F47E01B4-0D12-ED4C-8C0B-589E5B68E24A}" destId="{68303472-38D5-9447-8C7B-32B1AEB81FD5}" srcOrd="0" destOrd="0" presId="urn:microsoft.com/office/officeart/2005/8/layout/hList7"/>
    <dgm:cxn modelId="{2E0F9045-98C1-7244-9E20-775E9DFCC697}" type="presParOf" srcId="{F47E01B4-0D12-ED4C-8C0B-589E5B68E24A}" destId="{986F3CAA-4B80-7E45-B159-80E86CCC5CA4}" srcOrd="1" destOrd="0" presId="urn:microsoft.com/office/officeart/2005/8/layout/hList7"/>
    <dgm:cxn modelId="{667A4C90-B905-3348-AA96-CDC2EC7A03FE}" type="presParOf" srcId="{F47E01B4-0D12-ED4C-8C0B-589E5B68E24A}" destId="{F4090A27-9B73-9248-A707-A4C039B75CD1}" srcOrd="2" destOrd="0" presId="urn:microsoft.com/office/officeart/2005/8/layout/hList7"/>
    <dgm:cxn modelId="{A836DF2D-C1D6-F94D-852F-D6AA6EECF3F6}" type="presParOf" srcId="{F47E01B4-0D12-ED4C-8C0B-589E5B68E24A}" destId="{76FD9B29-D0E4-8B4C-B474-06860363B3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3B3E102-1C6E-B047-B148-304E49D74DDE}" type="doc">
      <dgm:prSet loTypeId="urn:microsoft.com/office/officeart/2005/8/layout/hList7" loCatId="" qsTypeId="urn:microsoft.com/office/officeart/2005/8/quickstyle/simple3" qsCatId="simple" csTypeId="urn:microsoft.com/office/officeart/2005/8/colors/colorful3" csCatId="colorful" phldr="1"/>
      <dgm:spPr/>
    </dgm:pt>
    <dgm:pt modelId="{27DF72EA-62B8-FA47-B780-4E5550E597A6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FF"/>
              </a:solidFill>
              <a:latin typeface="Tw Cen MT"/>
              <a:cs typeface="Tw Cen MT"/>
            </a:rPr>
            <a:t>Online Faith Formation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258FA699-84E7-0F4F-93A6-71BB1E234D87}" type="parTrans" cxnId="{C9D0F755-434E-884F-A541-1476B3B79669}">
      <dgm:prSet/>
      <dgm:spPr/>
      <dgm:t>
        <a:bodyPr/>
        <a:lstStyle/>
        <a:p>
          <a:endParaRPr lang="en-US"/>
        </a:p>
      </dgm:t>
    </dgm:pt>
    <dgm:pt modelId="{F95B29DA-744B-2744-BA74-C1B953041D89}" type="sibTrans" cxnId="{C9D0F755-434E-884F-A541-1476B3B79669}">
      <dgm:prSet/>
      <dgm:spPr/>
      <dgm:t>
        <a:bodyPr/>
        <a:lstStyle/>
        <a:p>
          <a:endParaRPr lang="en-US"/>
        </a:p>
      </dgm:t>
    </dgm:pt>
    <dgm:pt modelId="{0A073880-5837-DA46-BB52-CDCE9DFF7FA3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FF"/>
              </a:solidFill>
              <a:latin typeface="Tw Cen MT"/>
              <a:cs typeface="Tw Cen MT"/>
            </a:rPr>
            <a:t>Mostly Online with Regular Interaction in Gathered Sessions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D051A75-54ED-474F-A3B6-35849F217E21}" type="parTrans" cxnId="{69241706-42BA-D243-8E34-4C7F9F2939D3}">
      <dgm:prSet/>
      <dgm:spPr/>
      <dgm:t>
        <a:bodyPr/>
        <a:lstStyle/>
        <a:p>
          <a:endParaRPr lang="en-US"/>
        </a:p>
      </dgm:t>
    </dgm:pt>
    <dgm:pt modelId="{0B448A23-801E-FF44-8B20-F8415A2DE291}" type="sibTrans" cxnId="{69241706-42BA-D243-8E34-4C7F9F2939D3}">
      <dgm:prSet/>
      <dgm:spPr/>
      <dgm:t>
        <a:bodyPr/>
        <a:lstStyle/>
        <a:p>
          <a:endParaRPr lang="en-US"/>
        </a:p>
      </dgm:t>
    </dgm:pt>
    <dgm:pt modelId="{F8C555D9-97A8-0E40-BAE9-EC5D44D83B27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FF"/>
              </a:solidFill>
              <a:latin typeface="Tw Cen MT"/>
              <a:cs typeface="Tw Cen MT"/>
            </a:rPr>
            <a:t>Online Faith Formation &amp; Gathered Sessions (Flipped Classroom)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CD3C05C3-5B1B-2E49-9402-E61470B22330}" type="parTrans" cxnId="{53970E70-E7B8-C148-8F87-B0335B8B0AAB}">
      <dgm:prSet/>
      <dgm:spPr/>
      <dgm:t>
        <a:bodyPr/>
        <a:lstStyle/>
        <a:p>
          <a:endParaRPr lang="en-US"/>
        </a:p>
      </dgm:t>
    </dgm:pt>
    <dgm:pt modelId="{C9598B04-058E-A846-BF50-9689A23AF347}" type="sibTrans" cxnId="{53970E70-E7B8-C148-8F87-B0335B8B0AAB}">
      <dgm:prSet/>
      <dgm:spPr/>
      <dgm:t>
        <a:bodyPr/>
        <a:lstStyle/>
        <a:p>
          <a:endParaRPr lang="en-US"/>
        </a:p>
      </dgm:t>
    </dgm:pt>
    <dgm:pt modelId="{E029DFD1-5A55-A742-A3B7-EC5C3DC73126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FF"/>
              </a:solidFill>
              <a:latin typeface="Tw Cen MT"/>
              <a:cs typeface="Tw Cen MT"/>
            </a:rPr>
            <a:t>Gathered Program with Supportive  Online Content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232F61C5-1029-6A4A-B2C6-F5BD4418B079}" type="parTrans" cxnId="{97842C55-F4BF-5A48-8980-0A1D8DE2C53C}">
      <dgm:prSet/>
      <dgm:spPr/>
      <dgm:t>
        <a:bodyPr/>
        <a:lstStyle/>
        <a:p>
          <a:endParaRPr lang="en-US"/>
        </a:p>
      </dgm:t>
    </dgm:pt>
    <dgm:pt modelId="{4D90C3DB-73B0-FA48-AA1F-DDD8A6C52D71}" type="sibTrans" cxnId="{97842C55-F4BF-5A48-8980-0A1D8DE2C53C}">
      <dgm:prSet/>
      <dgm:spPr/>
      <dgm:t>
        <a:bodyPr/>
        <a:lstStyle/>
        <a:p>
          <a:endParaRPr lang="en-US"/>
        </a:p>
      </dgm:t>
    </dgm:pt>
    <dgm:pt modelId="{F4ED16B1-3A33-874F-A914-87077A1BC463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FF"/>
              </a:solidFill>
              <a:latin typeface="Tw Cen MT"/>
              <a:cs typeface="Tw Cen MT"/>
            </a:rPr>
            <a:t>Gathered Program with Online Components beyond the Program</a:t>
          </a:r>
          <a:endParaRPr lang="en-US" sz="2000" b="1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51A64719-8CC3-1642-BDDA-CAE1ADFF4CDF}" type="parTrans" cxnId="{A75A8940-A709-2F4A-860C-A51D8EE0F7B7}">
      <dgm:prSet/>
      <dgm:spPr/>
      <dgm:t>
        <a:bodyPr/>
        <a:lstStyle/>
        <a:p>
          <a:endParaRPr lang="en-US"/>
        </a:p>
      </dgm:t>
    </dgm:pt>
    <dgm:pt modelId="{7565B0E5-8E52-FD4E-98B1-F48253865084}" type="sibTrans" cxnId="{A75A8940-A709-2F4A-860C-A51D8EE0F7B7}">
      <dgm:prSet/>
      <dgm:spPr/>
      <dgm:t>
        <a:bodyPr/>
        <a:lstStyle/>
        <a:p>
          <a:endParaRPr lang="en-US"/>
        </a:p>
      </dgm:t>
    </dgm:pt>
    <dgm:pt modelId="{5A8B0C35-9965-7A4A-878C-E5AA674D2C55}" type="pres">
      <dgm:prSet presAssocID="{03B3E102-1C6E-B047-B148-304E49D74DDE}" presName="Name0" presStyleCnt="0">
        <dgm:presLayoutVars>
          <dgm:dir/>
          <dgm:resizeHandles val="exact"/>
        </dgm:presLayoutVars>
      </dgm:prSet>
      <dgm:spPr/>
    </dgm:pt>
    <dgm:pt modelId="{F978572F-7449-4D45-9C74-2C3AF669E3A8}" type="pres">
      <dgm:prSet presAssocID="{03B3E102-1C6E-B047-B148-304E49D74DDE}" presName="fgShape" presStyleLbl="fgShp" presStyleIdx="0" presStyleCnt="1"/>
      <dgm:spPr/>
    </dgm:pt>
    <dgm:pt modelId="{5A1FC968-9803-9E4D-9C4F-395619101882}" type="pres">
      <dgm:prSet presAssocID="{03B3E102-1C6E-B047-B148-304E49D74DDE}" presName="linComp" presStyleCnt="0"/>
      <dgm:spPr/>
    </dgm:pt>
    <dgm:pt modelId="{2E0DF557-D75E-734E-96D0-C4BEC4B6AFD2}" type="pres">
      <dgm:prSet presAssocID="{27DF72EA-62B8-FA47-B780-4E5550E597A6}" presName="compNode" presStyleCnt="0"/>
      <dgm:spPr/>
    </dgm:pt>
    <dgm:pt modelId="{16698C05-09EA-D246-A206-48AFECB46B87}" type="pres">
      <dgm:prSet presAssocID="{27DF72EA-62B8-FA47-B780-4E5550E597A6}" presName="bkgdShape" presStyleLbl="node1" presStyleIdx="0" presStyleCnt="5"/>
      <dgm:spPr/>
      <dgm:t>
        <a:bodyPr/>
        <a:lstStyle/>
        <a:p>
          <a:endParaRPr lang="en-US"/>
        </a:p>
      </dgm:t>
    </dgm:pt>
    <dgm:pt modelId="{514AA67C-4C27-1D47-B4B6-585C2497C481}" type="pres">
      <dgm:prSet presAssocID="{27DF72EA-62B8-FA47-B780-4E5550E597A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359CC-B1DC-F042-8869-2D8A30B22F6F}" type="pres">
      <dgm:prSet presAssocID="{27DF72EA-62B8-FA47-B780-4E5550E597A6}" presName="invisiNode" presStyleLbl="node1" presStyleIdx="0" presStyleCnt="5"/>
      <dgm:spPr/>
    </dgm:pt>
    <dgm:pt modelId="{948DDB1C-C9CA-6C46-BE9D-19455343474B}" type="pres">
      <dgm:prSet presAssocID="{27DF72EA-62B8-FA47-B780-4E5550E597A6}" presName="imagNode" presStyleLbl="fgImgPlace1" presStyleIdx="0" presStyleCnt="5"/>
      <dgm:spPr/>
    </dgm:pt>
    <dgm:pt modelId="{E5AC8119-824E-6C43-BEC5-137CF850DAD7}" type="pres">
      <dgm:prSet presAssocID="{F95B29DA-744B-2744-BA74-C1B953041D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E022DF-0059-A54B-BE17-29DE1DDC4830}" type="pres">
      <dgm:prSet presAssocID="{0A073880-5837-DA46-BB52-CDCE9DFF7FA3}" presName="compNode" presStyleCnt="0"/>
      <dgm:spPr/>
    </dgm:pt>
    <dgm:pt modelId="{56E7A8ED-9E59-EA4A-BD5F-F84428BF70C8}" type="pres">
      <dgm:prSet presAssocID="{0A073880-5837-DA46-BB52-CDCE9DFF7FA3}" presName="bkgdShape" presStyleLbl="node1" presStyleIdx="1" presStyleCnt="5"/>
      <dgm:spPr/>
      <dgm:t>
        <a:bodyPr/>
        <a:lstStyle/>
        <a:p>
          <a:endParaRPr lang="en-US"/>
        </a:p>
      </dgm:t>
    </dgm:pt>
    <dgm:pt modelId="{BAC6B387-5D11-FD46-9DAD-922344370E22}" type="pres">
      <dgm:prSet presAssocID="{0A073880-5837-DA46-BB52-CDCE9DFF7FA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22440-A41C-7143-96A2-A8BAA86B4B4E}" type="pres">
      <dgm:prSet presAssocID="{0A073880-5837-DA46-BB52-CDCE9DFF7FA3}" presName="invisiNode" presStyleLbl="node1" presStyleIdx="1" presStyleCnt="5"/>
      <dgm:spPr/>
    </dgm:pt>
    <dgm:pt modelId="{831A7594-1FAD-AC42-8EF9-8EB09330611F}" type="pres">
      <dgm:prSet presAssocID="{0A073880-5837-DA46-BB52-CDCE9DFF7FA3}" presName="imagNode" presStyleLbl="fgImgPlace1" presStyleIdx="1" presStyleCnt="5"/>
      <dgm:spPr/>
    </dgm:pt>
    <dgm:pt modelId="{C809B6EB-7AB6-0244-953E-0769BFFFD34F}" type="pres">
      <dgm:prSet presAssocID="{0B448A23-801E-FF44-8B20-F8415A2DE29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0D0E88-1CCE-354D-B194-4A8820C61346}" type="pres">
      <dgm:prSet presAssocID="{F8C555D9-97A8-0E40-BAE9-EC5D44D83B27}" presName="compNode" presStyleCnt="0"/>
      <dgm:spPr/>
    </dgm:pt>
    <dgm:pt modelId="{9F6CEE22-EA0E-9A40-BCFA-590D47744670}" type="pres">
      <dgm:prSet presAssocID="{F8C555D9-97A8-0E40-BAE9-EC5D44D83B27}" presName="bkgdShape" presStyleLbl="node1" presStyleIdx="2" presStyleCnt="5"/>
      <dgm:spPr/>
      <dgm:t>
        <a:bodyPr/>
        <a:lstStyle/>
        <a:p>
          <a:endParaRPr lang="en-US"/>
        </a:p>
      </dgm:t>
    </dgm:pt>
    <dgm:pt modelId="{F42E5D40-8803-FB42-91CD-B0FF61037F4A}" type="pres">
      <dgm:prSet presAssocID="{F8C555D9-97A8-0E40-BAE9-EC5D44D83B2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99181-8242-694E-ACDE-3BFAAE0EDDB7}" type="pres">
      <dgm:prSet presAssocID="{F8C555D9-97A8-0E40-BAE9-EC5D44D83B27}" presName="invisiNode" presStyleLbl="node1" presStyleIdx="2" presStyleCnt="5"/>
      <dgm:spPr/>
    </dgm:pt>
    <dgm:pt modelId="{44FA06BE-5967-DB4B-9074-25EDB33854E0}" type="pres">
      <dgm:prSet presAssocID="{F8C555D9-97A8-0E40-BAE9-EC5D44D83B27}" presName="imagNode" presStyleLbl="fgImgPlace1" presStyleIdx="2" presStyleCnt="5"/>
      <dgm:spPr/>
    </dgm:pt>
    <dgm:pt modelId="{E33CCB6A-7ADC-F341-B1A8-1F6FCA063CB5}" type="pres">
      <dgm:prSet presAssocID="{C9598B04-058E-A846-BF50-9689A23AF3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411E13-0871-4445-8133-E174C6BD2411}" type="pres">
      <dgm:prSet presAssocID="{F4ED16B1-3A33-874F-A914-87077A1BC463}" presName="compNode" presStyleCnt="0"/>
      <dgm:spPr/>
    </dgm:pt>
    <dgm:pt modelId="{4D6FD45E-D48A-E341-9F3A-39CFFB569147}" type="pres">
      <dgm:prSet presAssocID="{F4ED16B1-3A33-874F-A914-87077A1BC463}" presName="bkgdShape" presStyleLbl="node1" presStyleIdx="3" presStyleCnt="5"/>
      <dgm:spPr/>
      <dgm:t>
        <a:bodyPr/>
        <a:lstStyle/>
        <a:p>
          <a:endParaRPr lang="en-US"/>
        </a:p>
      </dgm:t>
    </dgm:pt>
    <dgm:pt modelId="{5F564F7E-D9F5-6F45-8D90-294F38BD9E2B}" type="pres">
      <dgm:prSet presAssocID="{F4ED16B1-3A33-874F-A914-87077A1BC46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79496-6255-0D4E-84CA-D61DBD5D04FF}" type="pres">
      <dgm:prSet presAssocID="{F4ED16B1-3A33-874F-A914-87077A1BC463}" presName="invisiNode" presStyleLbl="node1" presStyleIdx="3" presStyleCnt="5"/>
      <dgm:spPr/>
    </dgm:pt>
    <dgm:pt modelId="{748942E6-2E3E-A24C-99B4-01417E8FDDCD}" type="pres">
      <dgm:prSet presAssocID="{F4ED16B1-3A33-874F-A914-87077A1BC463}" presName="imagNode" presStyleLbl="fgImgPlace1" presStyleIdx="3" presStyleCnt="5"/>
      <dgm:spPr/>
    </dgm:pt>
    <dgm:pt modelId="{6B563E92-688D-BA4B-949E-35F87B3515AB}" type="pres">
      <dgm:prSet presAssocID="{7565B0E5-8E52-FD4E-98B1-F4825386508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7E01B4-0D12-ED4C-8C0B-589E5B68E24A}" type="pres">
      <dgm:prSet presAssocID="{E029DFD1-5A55-A742-A3B7-EC5C3DC73126}" presName="compNode" presStyleCnt="0"/>
      <dgm:spPr/>
    </dgm:pt>
    <dgm:pt modelId="{68303472-38D5-9447-8C7B-32B1AEB81FD5}" type="pres">
      <dgm:prSet presAssocID="{E029DFD1-5A55-A742-A3B7-EC5C3DC73126}" presName="bkgdShape" presStyleLbl="node1" presStyleIdx="4" presStyleCnt="5"/>
      <dgm:spPr/>
      <dgm:t>
        <a:bodyPr/>
        <a:lstStyle/>
        <a:p>
          <a:endParaRPr lang="en-US"/>
        </a:p>
      </dgm:t>
    </dgm:pt>
    <dgm:pt modelId="{986F3CAA-4B80-7E45-B159-80E86CCC5CA4}" type="pres">
      <dgm:prSet presAssocID="{E029DFD1-5A55-A742-A3B7-EC5C3DC7312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90A27-9B73-9248-A707-A4C039B75CD1}" type="pres">
      <dgm:prSet presAssocID="{E029DFD1-5A55-A742-A3B7-EC5C3DC73126}" presName="invisiNode" presStyleLbl="node1" presStyleIdx="4" presStyleCnt="5"/>
      <dgm:spPr/>
    </dgm:pt>
    <dgm:pt modelId="{76FD9B29-D0E4-8B4C-B474-06860363B3D4}" type="pres">
      <dgm:prSet presAssocID="{E029DFD1-5A55-A742-A3B7-EC5C3DC73126}" presName="imagNode" presStyleLbl="fgImgPlace1" presStyleIdx="4" presStyleCnt="5"/>
      <dgm:spPr/>
    </dgm:pt>
  </dgm:ptLst>
  <dgm:cxnLst>
    <dgm:cxn modelId="{133C7D0B-CC3B-3A41-B92F-7AB072431375}" type="presOf" srcId="{E029DFD1-5A55-A742-A3B7-EC5C3DC73126}" destId="{68303472-38D5-9447-8C7B-32B1AEB81FD5}" srcOrd="0" destOrd="0" presId="urn:microsoft.com/office/officeart/2005/8/layout/hList7"/>
    <dgm:cxn modelId="{53970E70-E7B8-C148-8F87-B0335B8B0AAB}" srcId="{03B3E102-1C6E-B047-B148-304E49D74DDE}" destId="{F8C555D9-97A8-0E40-BAE9-EC5D44D83B27}" srcOrd="2" destOrd="0" parTransId="{CD3C05C3-5B1B-2E49-9402-E61470B22330}" sibTransId="{C9598B04-058E-A846-BF50-9689A23AF347}"/>
    <dgm:cxn modelId="{97842C55-F4BF-5A48-8980-0A1D8DE2C53C}" srcId="{03B3E102-1C6E-B047-B148-304E49D74DDE}" destId="{E029DFD1-5A55-A742-A3B7-EC5C3DC73126}" srcOrd="4" destOrd="0" parTransId="{232F61C5-1029-6A4A-B2C6-F5BD4418B079}" sibTransId="{4D90C3DB-73B0-FA48-AA1F-DDD8A6C52D71}"/>
    <dgm:cxn modelId="{780033B4-D34B-AE4D-A42B-43C3CB8FD3B2}" type="presOf" srcId="{F8C555D9-97A8-0E40-BAE9-EC5D44D83B27}" destId="{F42E5D40-8803-FB42-91CD-B0FF61037F4A}" srcOrd="1" destOrd="0" presId="urn:microsoft.com/office/officeart/2005/8/layout/hList7"/>
    <dgm:cxn modelId="{3ECDF21B-AD21-C047-8F09-7C37B1D4A3EF}" type="presOf" srcId="{27DF72EA-62B8-FA47-B780-4E5550E597A6}" destId="{16698C05-09EA-D246-A206-48AFECB46B87}" srcOrd="0" destOrd="0" presId="urn:microsoft.com/office/officeart/2005/8/layout/hList7"/>
    <dgm:cxn modelId="{C9D0F755-434E-884F-A541-1476B3B79669}" srcId="{03B3E102-1C6E-B047-B148-304E49D74DDE}" destId="{27DF72EA-62B8-FA47-B780-4E5550E597A6}" srcOrd="0" destOrd="0" parTransId="{258FA699-84E7-0F4F-93A6-71BB1E234D87}" sibTransId="{F95B29DA-744B-2744-BA74-C1B953041D89}"/>
    <dgm:cxn modelId="{E436B97A-27F6-8D46-A457-9B67AEA65DF4}" type="presOf" srcId="{F95B29DA-744B-2744-BA74-C1B953041D89}" destId="{E5AC8119-824E-6C43-BEC5-137CF850DAD7}" srcOrd="0" destOrd="0" presId="urn:microsoft.com/office/officeart/2005/8/layout/hList7"/>
    <dgm:cxn modelId="{9F120820-5E9A-8140-B522-D24AB14A9AD7}" type="presOf" srcId="{0B448A23-801E-FF44-8B20-F8415A2DE291}" destId="{C809B6EB-7AB6-0244-953E-0769BFFFD34F}" srcOrd="0" destOrd="0" presId="urn:microsoft.com/office/officeart/2005/8/layout/hList7"/>
    <dgm:cxn modelId="{30E55B2F-3352-8D46-9F3B-AE895236DE59}" type="presOf" srcId="{0A073880-5837-DA46-BB52-CDCE9DFF7FA3}" destId="{BAC6B387-5D11-FD46-9DAD-922344370E22}" srcOrd="1" destOrd="0" presId="urn:microsoft.com/office/officeart/2005/8/layout/hList7"/>
    <dgm:cxn modelId="{A75A8940-A709-2F4A-860C-A51D8EE0F7B7}" srcId="{03B3E102-1C6E-B047-B148-304E49D74DDE}" destId="{F4ED16B1-3A33-874F-A914-87077A1BC463}" srcOrd="3" destOrd="0" parTransId="{51A64719-8CC3-1642-BDDA-CAE1ADFF4CDF}" sibTransId="{7565B0E5-8E52-FD4E-98B1-F48253865084}"/>
    <dgm:cxn modelId="{9DA48004-8783-E44E-BA51-7781371C574C}" type="presOf" srcId="{0A073880-5837-DA46-BB52-CDCE9DFF7FA3}" destId="{56E7A8ED-9E59-EA4A-BD5F-F84428BF70C8}" srcOrd="0" destOrd="0" presId="urn:microsoft.com/office/officeart/2005/8/layout/hList7"/>
    <dgm:cxn modelId="{A8B89B0C-9B20-1E4C-8A0E-8DF0E6F86D03}" type="presOf" srcId="{F4ED16B1-3A33-874F-A914-87077A1BC463}" destId="{5F564F7E-D9F5-6F45-8D90-294F38BD9E2B}" srcOrd="1" destOrd="0" presId="urn:microsoft.com/office/officeart/2005/8/layout/hList7"/>
    <dgm:cxn modelId="{6C302D73-DE98-A647-B64E-B140DF826B09}" type="presOf" srcId="{E029DFD1-5A55-A742-A3B7-EC5C3DC73126}" destId="{986F3CAA-4B80-7E45-B159-80E86CCC5CA4}" srcOrd="1" destOrd="0" presId="urn:microsoft.com/office/officeart/2005/8/layout/hList7"/>
    <dgm:cxn modelId="{69241706-42BA-D243-8E34-4C7F9F2939D3}" srcId="{03B3E102-1C6E-B047-B148-304E49D74DDE}" destId="{0A073880-5837-DA46-BB52-CDCE9DFF7FA3}" srcOrd="1" destOrd="0" parTransId="{6D051A75-54ED-474F-A3B6-35849F217E21}" sibTransId="{0B448A23-801E-FF44-8B20-F8415A2DE291}"/>
    <dgm:cxn modelId="{752A82A3-5229-C647-BCC6-F3F3BBC9AD97}" type="presOf" srcId="{27DF72EA-62B8-FA47-B780-4E5550E597A6}" destId="{514AA67C-4C27-1D47-B4B6-585C2497C481}" srcOrd="1" destOrd="0" presId="urn:microsoft.com/office/officeart/2005/8/layout/hList7"/>
    <dgm:cxn modelId="{BACD4FDC-30AC-4542-B607-3843CF266883}" type="presOf" srcId="{F8C555D9-97A8-0E40-BAE9-EC5D44D83B27}" destId="{9F6CEE22-EA0E-9A40-BCFA-590D47744670}" srcOrd="0" destOrd="0" presId="urn:microsoft.com/office/officeart/2005/8/layout/hList7"/>
    <dgm:cxn modelId="{136B4A67-D75E-744E-ADE0-9099C3057D9B}" type="presOf" srcId="{03B3E102-1C6E-B047-B148-304E49D74DDE}" destId="{5A8B0C35-9965-7A4A-878C-E5AA674D2C55}" srcOrd="0" destOrd="0" presId="urn:microsoft.com/office/officeart/2005/8/layout/hList7"/>
    <dgm:cxn modelId="{A10B3EA7-32D8-E647-BAE8-AA9591278117}" type="presOf" srcId="{F4ED16B1-3A33-874F-A914-87077A1BC463}" destId="{4D6FD45E-D48A-E341-9F3A-39CFFB569147}" srcOrd="0" destOrd="0" presId="urn:microsoft.com/office/officeart/2005/8/layout/hList7"/>
    <dgm:cxn modelId="{8167B34A-2A65-544E-B05B-403DFCCD14F4}" type="presOf" srcId="{C9598B04-058E-A846-BF50-9689A23AF347}" destId="{E33CCB6A-7ADC-F341-B1A8-1F6FCA063CB5}" srcOrd="0" destOrd="0" presId="urn:microsoft.com/office/officeart/2005/8/layout/hList7"/>
    <dgm:cxn modelId="{7FCC124B-C43A-9646-8526-174A6F0F7748}" type="presOf" srcId="{7565B0E5-8E52-FD4E-98B1-F48253865084}" destId="{6B563E92-688D-BA4B-949E-35F87B3515AB}" srcOrd="0" destOrd="0" presId="urn:microsoft.com/office/officeart/2005/8/layout/hList7"/>
    <dgm:cxn modelId="{AD45B9BD-C0C8-5943-A56F-9ADA8D3A0319}" type="presParOf" srcId="{5A8B0C35-9965-7A4A-878C-E5AA674D2C55}" destId="{F978572F-7449-4D45-9C74-2C3AF669E3A8}" srcOrd="0" destOrd="0" presId="urn:microsoft.com/office/officeart/2005/8/layout/hList7"/>
    <dgm:cxn modelId="{2FC93B97-043F-354E-86EB-BBAC1F4DC119}" type="presParOf" srcId="{5A8B0C35-9965-7A4A-878C-E5AA674D2C55}" destId="{5A1FC968-9803-9E4D-9C4F-395619101882}" srcOrd="1" destOrd="0" presId="urn:microsoft.com/office/officeart/2005/8/layout/hList7"/>
    <dgm:cxn modelId="{8F26FB6B-7B5D-6B40-B84F-D291F98BD227}" type="presParOf" srcId="{5A1FC968-9803-9E4D-9C4F-395619101882}" destId="{2E0DF557-D75E-734E-96D0-C4BEC4B6AFD2}" srcOrd="0" destOrd="0" presId="urn:microsoft.com/office/officeart/2005/8/layout/hList7"/>
    <dgm:cxn modelId="{5C189420-77BB-0248-B72E-931915F3667A}" type="presParOf" srcId="{2E0DF557-D75E-734E-96D0-C4BEC4B6AFD2}" destId="{16698C05-09EA-D246-A206-48AFECB46B87}" srcOrd="0" destOrd="0" presId="urn:microsoft.com/office/officeart/2005/8/layout/hList7"/>
    <dgm:cxn modelId="{FB2F119F-A984-0A47-B16A-CE6A1A05EECB}" type="presParOf" srcId="{2E0DF557-D75E-734E-96D0-C4BEC4B6AFD2}" destId="{514AA67C-4C27-1D47-B4B6-585C2497C481}" srcOrd="1" destOrd="0" presId="urn:microsoft.com/office/officeart/2005/8/layout/hList7"/>
    <dgm:cxn modelId="{D31209D3-2D85-8D48-B9D9-2EC194865974}" type="presParOf" srcId="{2E0DF557-D75E-734E-96D0-C4BEC4B6AFD2}" destId="{309359CC-B1DC-F042-8869-2D8A30B22F6F}" srcOrd="2" destOrd="0" presId="urn:microsoft.com/office/officeart/2005/8/layout/hList7"/>
    <dgm:cxn modelId="{BDAD32B6-B86D-0046-9D05-3490DBD376EA}" type="presParOf" srcId="{2E0DF557-D75E-734E-96D0-C4BEC4B6AFD2}" destId="{948DDB1C-C9CA-6C46-BE9D-19455343474B}" srcOrd="3" destOrd="0" presId="urn:microsoft.com/office/officeart/2005/8/layout/hList7"/>
    <dgm:cxn modelId="{999CE12C-F552-B84E-B1AD-7322B98A8B4C}" type="presParOf" srcId="{5A1FC968-9803-9E4D-9C4F-395619101882}" destId="{E5AC8119-824E-6C43-BEC5-137CF850DAD7}" srcOrd="1" destOrd="0" presId="urn:microsoft.com/office/officeart/2005/8/layout/hList7"/>
    <dgm:cxn modelId="{EF36857E-0B5B-F84A-8DE4-C57441CE7E47}" type="presParOf" srcId="{5A1FC968-9803-9E4D-9C4F-395619101882}" destId="{4AE022DF-0059-A54B-BE17-29DE1DDC4830}" srcOrd="2" destOrd="0" presId="urn:microsoft.com/office/officeart/2005/8/layout/hList7"/>
    <dgm:cxn modelId="{9FB36BB3-0583-A343-B6E5-A5DCA86CD186}" type="presParOf" srcId="{4AE022DF-0059-A54B-BE17-29DE1DDC4830}" destId="{56E7A8ED-9E59-EA4A-BD5F-F84428BF70C8}" srcOrd="0" destOrd="0" presId="urn:microsoft.com/office/officeart/2005/8/layout/hList7"/>
    <dgm:cxn modelId="{6D1B553F-015C-4C4B-8012-593CDCEDEF95}" type="presParOf" srcId="{4AE022DF-0059-A54B-BE17-29DE1DDC4830}" destId="{BAC6B387-5D11-FD46-9DAD-922344370E22}" srcOrd="1" destOrd="0" presId="urn:microsoft.com/office/officeart/2005/8/layout/hList7"/>
    <dgm:cxn modelId="{9D050DDF-3E6D-5045-9BB6-5AD76F937860}" type="presParOf" srcId="{4AE022DF-0059-A54B-BE17-29DE1DDC4830}" destId="{B0C22440-A41C-7143-96A2-A8BAA86B4B4E}" srcOrd="2" destOrd="0" presId="urn:microsoft.com/office/officeart/2005/8/layout/hList7"/>
    <dgm:cxn modelId="{6F5B25BF-9C57-3942-94CF-0ECB636894F1}" type="presParOf" srcId="{4AE022DF-0059-A54B-BE17-29DE1DDC4830}" destId="{831A7594-1FAD-AC42-8EF9-8EB09330611F}" srcOrd="3" destOrd="0" presId="urn:microsoft.com/office/officeart/2005/8/layout/hList7"/>
    <dgm:cxn modelId="{AE621F6A-AFD6-AB48-99F8-F031767BAAF5}" type="presParOf" srcId="{5A1FC968-9803-9E4D-9C4F-395619101882}" destId="{C809B6EB-7AB6-0244-953E-0769BFFFD34F}" srcOrd="3" destOrd="0" presId="urn:microsoft.com/office/officeart/2005/8/layout/hList7"/>
    <dgm:cxn modelId="{7242BDED-F162-8140-99A3-A8E35E48D8CD}" type="presParOf" srcId="{5A1FC968-9803-9E4D-9C4F-395619101882}" destId="{950D0E88-1CCE-354D-B194-4A8820C61346}" srcOrd="4" destOrd="0" presId="urn:microsoft.com/office/officeart/2005/8/layout/hList7"/>
    <dgm:cxn modelId="{97789B43-2CC5-AB42-83A6-BD4011E850D8}" type="presParOf" srcId="{950D0E88-1CCE-354D-B194-4A8820C61346}" destId="{9F6CEE22-EA0E-9A40-BCFA-590D47744670}" srcOrd="0" destOrd="0" presId="urn:microsoft.com/office/officeart/2005/8/layout/hList7"/>
    <dgm:cxn modelId="{E0DB9D17-1685-D840-A57A-8582F1DAE61A}" type="presParOf" srcId="{950D0E88-1CCE-354D-B194-4A8820C61346}" destId="{F42E5D40-8803-FB42-91CD-B0FF61037F4A}" srcOrd="1" destOrd="0" presId="urn:microsoft.com/office/officeart/2005/8/layout/hList7"/>
    <dgm:cxn modelId="{62898263-B42E-704F-81BB-E3A42FC4CF8D}" type="presParOf" srcId="{950D0E88-1CCE-354D-B194-4A8820C61346}" destId="{1AC99181-8242-694E-ACDE-3BFAAE0EDDB7}" srcOrd="2" destOrd="0" presId="urn:microsoft.com/office/officeart/2005/8/layout/hList7"/>
    <dgm:cxn modelId="{8DC44940-17D7-264D-B895-43EBFABC41E9}" type="presParOf" srcId="{950D0E88-1CCE-354D-B194-4A8820C61346}" destId="{44FA06BE-5967-DB4B-9074-25EDB33854E0}" srcOrd="3" destOrd="0" presId="urn:microsoft.com/office/officeart/2005/8/layout/hList7"/>
    <dgm:cxn modelId="{BB2DC84E-DE5B-C748-A39C-1768222C8B72}" type="presParOf" srcId="{5A1FC968-9803-9E4D-9C4F-395619101882}" destId="{E33CCB6A-7ADC-F341-B1A8-1F6FCA063CB5}" srcOrd="5" destOrd="0" presId="urn:microsoft.com/office/officeart/2005/8/layout/hList7"/>
    <dgm:cxn modelId="{C54D364F-C1E1-C247-9A55-C9A325F87148}" type="presParOf" srcId="{5A1FC968-9803-9E4D-9C4F-395619101882}" destId="{93411E13-0871-4445-8133-E174C6BD2411}" srcOrd="6" destOrd="0" presId="urn:microsoft.com/office/officeart/2005/8/layout/hList7"/>
    <dgm:cxn modelId="{D210CDEC-0D22-F14E-A8DD-EFFD9033ED8F}" type="presParOf" srcId="{93411E13-0871-4445-8133-E174C6BD2411}" destId="{4D6FD45E-D48A-E341-9F3A-39CFFB569147}" srcOrd="0" destOrd="0" presId="urn:microsoft.com/office/officeart/2005/8/layout/hList7"/>
    <dgm:cxn modelId="{003F4A24-1CF4-5C40-986B-89499803D13F}" type="presParOf" srcId="{93411E13-0871-4445-8133-E174C6BD2411}" destId="{5F564F7E-D9F5-6F45-8D90-294F38BD9E2B}" srcOrd="1" destOrd="0" presId="urn:microsoft.com/office/officeart/2005/8/layout/hList7"/>
    <dgm:cxn modelId="{CCFA56F8-D331-8F41-9A27-A773C977D290}" type="presParOf" srcId="{93411E13-0871-4445-8133-E174C6BD2411}" destId="{5EA79496-6255-0D4E-84CA-D61DBD5D04FF}" srcOrd="2" destOrd="0" presId="urn:microsoft.com/office/officeart/2005/8/layout/hList7"/>
    <dgm:cxn modelId="{A170CD7E-A21D-5647-8803-73B9151FD499}" type="presParOf" srcId="{93411E13-0871-4445-8133-E174C6BD2411}" destId="{748942E6-2E3E-A24C-99B4-01417E8FDDCD}" srcOrd="3" destOrd="0" presId="urn:microsoft.com/office/officeart/2005/8/layout/hList7"/>
    <dgm:cxn modelId="{31A15D64-24B6-0F4C-ACFD-FB1260756358}" type="presParOf" srcId="{5A1FC968-9803-9E4D-9C4F-395619101882}" destId="{6B563E92-688D-BA4B-949E-35F87B3515AB}" srcOrd="7" destOrd="0" presId="urn:microsoft.com/office/officeart/2005/8/layout/hList7"/>
    <dgm:cxn modelId="{8694015A-8E9F-AE4C-BC99-41CFC0DC7848}" type="presParOf" srcId="{5A1FC968-9803-9E4D-9C4F-395619101882}" destId="{F47E01B4-0D12-ED4C-8C0B-589E5B68E24A}" srcOrd="8" destOrd="0" presId="urn:microsoft.com/office/officeart/2005/8/layout/hList7"/>
    <dgm:cxn modelId="{3AF0F2FA-1B66-4C49-BB63-B5B1C4B85119}" type="presParOf" srcId="{F47E01B4-0D12-ED4C-8C0B-589E5B68E24A}" destId="{68303472-38D5-9447-8C7B-32B1AEB81FD5}" srcOrd="0" destOrd="0" presId="urn:microsoft.com/office/officeart/2005/8/layout/hList7"/>
    <dgm:cxn modelId="{055D65C8-C954-1E40-BB76-1BE0FDA018C2}" type="presParOf" srcId="{F47E01B4-0D12-ED4C-8C0B-589E5B68E24A}" destId="{986F3CAA-4B80-7E45-B159-80E86CCC5CA4}" srcOrd="1" destOrd="0" presId="urn:microsoft.com/office/officeart/2005/8/layout/hList7"/>
    <dgm:cxn modelId="{E6C32AFB-9858-A84C-A33E-B7F095D5A11E}" type="presParOf" srcId="{F47E01B4-0D12-ED4C-8C0B-589E5B68E24A}" destId="{F4090A27-9B73-9248-A707-A4C039B75CD1}" srcOrd="2" destOrd="0" presId="urn:microsoft.com/office/officeart/2005/8/layout/hList7"/>
    <dgm:cxn modelId="{A65C845E-D0A7-2A42-924C-1665A1A515B0}" type="presParOf" srcId="{F47E01B4-0D12-ED4C-8C0B-589E5B68E24A}" destId="{76FD9B29-D0E4-8B4C-B474-06860363B3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3655713-0C35-3A40-AAF4-2E90CBFF9CA4}" type="doc">
      <dgm:prSet loTypeId="urn:microsoft.com/office/officeart/2005/8/layout/radial5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1E945C4-DD7B-B44A-A2B4-E539825FECA6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EBAD2CA1-8A27-A240-8E3F-19BE9A846503}" type="parTrans" cxnId="{380FE4B9-C328-D440-948E-387E094C93AF}">
      <dgm:prSet/>
      <dgm:spPr/>
      <dgm:t>
        <a:bodyPr/>
        <a:lstStyle/>
        <a:p>
          <a:endParaRPr lang="en-US" dirty="0"/>
        </a:p>
      </dgm:t>
    </dgm:pt>
    <dgm:pt modelId="{F5A029D1-7660-E348-A239-6D1974D5EAAB}" type="sibTrans" cxnId="{380FE4B9-C328-D440-948E-387E094C93AF}">
      <dgm:prSet/>
      <dgm:spPr/>
      <dgm:t>
        <a:bodyPr/>
        <a:lstStyle/>
        <a:p>
          <a:endParaRPr lang="en-US"/>
        </a:p>
      </dgm:t>
    </dgm:pt>
    <dgm:pt modelId="{8FD2D676-F979-594E-841E-A682216384F9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357CA2AB-9519-8243-B640-4D56A7C6E9F5}" type="parTrans" cxnId="{CB9E5FC6-5AA1-7A4E-B535-94B48D839802}">
      <dgm:prSet/>
      <dgm:spPr/>
      <dgm:t>
        <a:bodyPr/>
        <a:lstStyle/>
        <a:p>
          <a:endParaRPr lang="en-US" dirty="0"/>
        </a:p>
      </dgm:t>
    </dgm:pt>
    <dgm:pt modelId="{F8C1F57C-6EA0-8545-B982-5F0AE4BEF011}" type="sibTrans" cxnId="{CB9E5FC6-5AA1-7A4E-B535-94B48D839802}">
      <dgm:prSet/>
      <dgm:spPr/>
      <dgm:t>
        <a:bodyPr/>
        <a:lstStyle/>
        <a:p>
          <a:endParaRPr lang="en-US"/>
        </a:p>
      </dgm:t>
    </dgm:pt>
    <dgm:pt modelId="{713199E0-F4AC-9A43-B0D4-807CAA9B77C1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9C8C0DA3-D7BD-184B-BD84-3B5B426F4FAD}" type="parTrans" cxnId="{66808F2B-56D6-4F44-9339-AC6190703159}">
      <dgm:prSet/>
      <dgm:spPr/>
      <dgm:t>
        <a:bodyPr/>
        <a:lstStyle/>
        <a:p>
          <a:endParaRPr lang="en-US" dirty="0"/>
        </a:p>
      </dgm:t>
    </dgm:pt>
    <dgm:pt modelId="{7FD317E7-3168-ED43-BAAC-9E7681BA8611}" type="sibTrans" cxnId="{66808F2B-56D6-4F44-9339-AC6190703159}">
      <dgm:prSet/>
      <dgm:spPr/>
      <dgm:t>
        <a:bodyPr/>
        <a:lstStyle/>
        <a:p>
          <a:endParaRPr lang="en-US"/>
        </a:p>
      </dgm:t>
    </dgm:pt>
    <dgm:pt modelId="{04E6E9EA-655D-B649-8B04-77BEB06B06DB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5F514CE9-EB59-8543-967A-B6D55A4803A0}" type="parTrans" cxnId="{9EFA1921-6C18-0F40-A195-7A29CF098026}">
      <dgm:prSet/>
      <dgm:spPr/>
      <dgm:t>
        <a:bodyPr/>
        <a:lstStyle/>
        <a:p>
          <a:endParaRPr lang="en-US" dirty="0"/>
        </a:p>
      </dgm:t>
    </dgm:pt>
    <dgm:pt modelId="{F3CC04BA-4A2D-1F4E-B380-65E5C4F4EFDA}" type="sibTrans" cxnId="{9EFA1921-6C18-0F40-A195-7A29CF098026}">
      <dgm:prSet/>
      <dgm:spPr/>
      <dgm:t>
        <a:bodyPr/>
        <a:lstStyle/>
        <a:p>
          <a:endParaRPr lang="en-US"/>
        </a:p>
      </dgm:t>
    </dgm:pt>
    <dgm:pt modelId="{56833902-A797-7248-BCDD-4ED42ED890D1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C2C0C9EA-8859-7843-95C3-78A21D6B54AB}" type="parTrans" cxnId="{1EDA25C2-5EE7-A846-ADCB-D9C7651D31DE}">
      <dgm:prSet/>
      <dgm:spPr/>
      <dgm:t>
        <a:bodyPr/>
        <a:lstStyle/>
        <a:p>
          <a:endParaRPr lang="en-US" dirty="0"/>
        </a:p>
      </dgm:t>
    </dgm:pt>
    <dgm:pt modelId="{5497AF92-3CEA-2E43-B79E-01875B769FAF}" type="sibTrans" cxnId="{1EDA25C2-5EE7-A846-ADCB-D9C7651D31DE}">
      <dgm:prSet/>
      <dgm:spPr/>
      <dgm:t>
        <a:bodyPr/>
        <a:lstStyle/>
        <a:p>
          <a:endParaRPr lang="en-US"/>
        </a:p>
      </dgm:t>
    </dgm:pt>
    <dgm:pt modelId="{CCB56D89-EDC7-AD4D-800A-363BE62CBB67}">
      <dgm:prSet phldrT="[Text]"/>
      <dgm:spPr/>
      <dgm:t>
        <a:bodyPr/>
        <a:lstStyle/>
        <a:p>
          <a:r>
            <a:rPr lang="en-US" b="1" dirty="0" smtClean="0">
              <a:latin typeface="Tw Cen MT"/>
              <a:cs typeface="Tw Cen MT"/>
            </a:rPr>
            <a:t>Resource</a:t>
          </a:r>
          <a:endParaRPr lang="en-US" b="1" dirty="0">
            <a:latin typeface="Tw Cen MT"/>
            <a:cs typeface="Tw Cen MT"/>
          </a:endParaRPr>
        </a:p>
      </dgm:t>
    </dgm:pt>
    <dgm:pt modelId="{86D5459D-1F6B-2E44-8956-12792B312F8D}" type="parTrans" cxnId="{A8F9F828-FCBC-8C44-86FC-F26A53C42E70}">
      <dgm:prSet/>
      <dgm:spPr/>
      <dgm:t>
        <a:bodyPr/>
        <a:lstStyle/>
        <a:p>
          <a:endParaRPr lang="en-US" dirty="0"/>
        </a:p>
      </dgm:t>
    </dgm:pt>
    <dgm:pt modelId="{85022D3B-26E4-EA4B-BD5D-A1056D49B9DF}" type="sibTrans" cxnId="{A8F9F828-FCBC-8C44-86FC-F26A53C42E70}">
      <dgm:prSet/>
      <dgm:spPr/>
      <dgm:t>
        <a:bodyPr/>
        <a:lstStyle/>
        <a:p>
          <a:endParaRPr lang="en-US"/>
        </a:p>
      </dgm:t>
    </dgm:pt>
    <dgm:pt modelId="{AA01C2AE-5E74-FA4E-98DF-9BFB9CE14B85}">
      <dgm:prSet phldrT="[Text]" phldr="1"/>
      <dgm:spPr/>
      <dgm:t>
        <a:bodyPr/>
        <a:lstStyle/>
        <a:p>
          <a:endParaRPr lang="en-US" b="1" dirty="0">
            <a:latin typeface="Tw Cen MT"/>
            <a:cs typeface="Tw Cen MT"/>
          </a:endParaRPr>
        </a:p>
      </dgm:t>
    </dgm:pt>
    <dgm:pt modelId="{BF9339A1-B0C0-7940-8D9E-4C211CC8D545}" type="sibTrans" cxnId="{45F4DB8A-F19D-234C-83C6-11B4F107E5F2}">
      <dgm:prSet/>
      <dgm:spPr/>
      <dgm:t>
        <a:bodyPr/>
        <a:lstStyle/>
        <a:p>
          <a:endParaRPr lang="en-US"/>
        </a:p>
      </dgm:t>
    </dgm:pt>
    <dgm:pt modelId="{51DC06C6-4B7C-FE42-8609-9125EEC089B4}" type="parTrans" cxnId="{45F4DB8A-F19D-234C-83C6-11B4F107E5F2}">
      <dgm:prSet/>
      <dgm:spPr/>
      <dgm:t>
        <a:bodyPr/>
        <a:lstStyle/>
        <a:p>
          <a:endParaRPr lang="en-US"/>
        </a:p>
      </dgm:t>
    </dgm:pt>
    <dgm:pt modelId="{E4C273C1-8ACF-1443-A4CF-F5FDEC711876}" type="pres">
      <dgm:prSet presAssocID="{73655713-0C35-3A40-AAF4-2E90CBFF9C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415D37-90A1-184A-B9BE-321FAEAE7057}" type="pres">
      <dgm:prSet presAssocID="{AA01C2AE-5E74-FA4E-98DF-9BFB9CE14B85}" presName="centerShape" presStyleLbl="node0" presStyleIdx="0" presStyleCnt="1"/>
      <dgm:spPr/>
      <dgm:t>
        <a:bodyPr/>
        <a:lstStyle/>
        <a:p>
          <a:endParaRPr lang="en-US"/>
        </a:p>
      </dgm:t>
    </dgm:pt>
    <dgm:pt modelId="{75F5C320-DE5D-EC40-A256-B9CF697F735A}" type="pres">
      <dgm:prSet presAssocID="{EBAD2CA1-8A27-A240-8E3F-19BE9A846503}" presName="parTrans" presStyleLbl="sibTrans2D1" presStyleIdx="0" presStyleCnt="6" custLinFactNeighborY="-16044"/>
      <dgm:spPr/>
      <dgm:t>
        <a:bodyPr/>
        <a:lstStyle/>
        <a:p>
          <a:endParaRPr lang="en-US"/>
        </a:p>
      </dgm:t>
    </dgm:pt>
    <dgm:pt modelId="{0BBD626B-5349-9845-BB42-80CCF8DB6DAD}" type="pres">
      <dgm:prSet presAssocID="{EBAD2CA1-8A27-A240-8E3F-19BE9A84650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312C540-6E97-4543-8A4B-4CCAD8FAE79A}" type="pres">
      <dgm:prSet presAssocID="{61E945C4-DD7B-B44A-A2B4-E539825FECA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F42A0-6188-0046-A03A-1BE9B64F18E2}" type="pres">
      <dgm:prSet presAssocID="{357CA2AB-9519-8243-B640-4D56A7C6E9F5}" presName="parTrans" presStyleLbl="sibTrans2D1" presStyleIdx="1" presStyleCnt="6"/>
      <dgm:spPr/>
      <dgm:t>
        <a:bodyPr/>
        <a:lstStyle/>
        <a:p>
          <a:endParaRPr lang="en-US"/>
        </a:p>
      </dgm:t>
    </dgm:pt>
    <dgm:pt modelId="{492A5EB7-DE80-B548-A52A-633C71A275B7}" type="pres">
      <dgm:prSet presAssocID="{357CA2AB-9519-8243-B640-4D56A7C6E9F5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DF84A613-6320-9A4B-993F-51B069CC9594}" type="pres">
      <dgm:prSet presAssocID="{8FD2D676-F979-594E-841E-A682216384F9}" presName="node" presStyleLbl="node1" presStyleIdx="1" presStyleCnt="6" custRadScaleRad="196367" custRadScaleInc="7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F3D07-C48F-DB47-9DDE-99EFDA5F353E}" type="pres">
      <dgm:prSet presAssocID="{9C8C0DA3-D7BD-184B-BD84-3B5B426F4FAD}" presName="parTrans" presStyleLbl="sibTrans2D1" presStyleIdx="2" presStyleCnt="6"/>
      <dgm:spPr/>
      <dgm:t>
        <a:bodyPr/>
        <a:lstStyle/>
        <a:p>
          <a:endParaRPr lang="en-US"/>
        </a:p>
      </dgm:t>
    </dgm:pt>
    <dgm:pt modelId="{1FD0568C-2D81-5A49-B08A-52089BCBF194}" type="pres">
      <dgm:prSet presAssocID="{9C8C0DA3-D7BD-184B-BD84-3B5B426F4FA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6D959B1-B09F-744A-8778-B0B1B9DDE485}" type="pres">
      <dgm:prSet presAssocID="{713199E0-F4AC-9A43-B0D4-807CAA9B77C1}" presName="node" presStyleLbl="node1" presStyleIdx="2" presStyleCnt="6" custRadScaleRad="189925" custRadScaleInc="-12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F80DF-9030-7144-BD2C-80D02930E273}" type="pres">
      <dgm:prSet presAssocID="{5F514CE9-EB59-8543-967A-B6D55A4803A0}" presName="parTrans" presStyleLbl="sibTrans2D1" presStyleIdx="3" presStyleCnt="6"/>
      <dgm:spPr/>
      <dgm:t>
        <a:bodyPr/>
        <a:lstStyle/>
        <a:p>
          <a:endParaRPr lang="en-US"/>
        </a:p>
      </dgm:t>
    </dgm:pt>
    <dgm:pt modelId="{146E06AC-833D-6242-92E7-BC0EDEB94318}" type="pres">
      <dgm:prSet presAssocID="{5F514CE9-EB59-8543-967A-B6D55A4803A0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606A9D0-21EE-8F48-82C2-4BB853E037E4}" type="pres">
      <dgm:prSet presAssocID="{04E6E9EA-655D-B649-8B04-77BEB06B06DB}" presName="node" presStyleLbl="node1" presStyleIdx="3" presStyleCnt="6" custRadScaleRad="182314" custRadScaleInc="1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8980C-E691-304D-AB92-16137A2E1D47}" type="pres">
      <dgm:prSet presAssocID="{86D5459D-1F6B-2E44-8956-12792B312F8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F11078CE-C087-FC4F-A1F0-8E0047E85B23}" type="pres">
      <dgm:prSet presAssocID="{86D5459D-1F6B-2E44-8956-12792B312F8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48E528C0-1928-7A4E-9189-30D783ED5183}" type="pres">
      <dgm:prSet presAssocID="{CCB56D89-EDC7-AD4D-800A-363BE62CBB67}" presName="node" presStyleLbl="node1" presStyleIdx="4" presStyleCnt="6" custRadScaleRad="184015" custRadScaleInc="17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AA64A-0BC5-324C-B9DC-F649BDF450E5}" type="pres">
      <dgm:prSet presAssocID="{C2C0C9EA-8859-7843-95C3-78A21D6B54AB}" presName="parTrans" presStyleLbl="sibTrans2D1" presStyleIdx="5" presStyleCnt="6"/>
      <dgm:spPr/>
      <dgm:t>
        <a:bodyPr/>
        <a:lstStyle/>
        <a:p>
          <a:endParaRPr lang="en-US"/>
        </a:p>
      </dgm:t>
    </dgm:pt>
    <dgm:pt modelId="{864E7C13-FF92-0149-9AA1-7BD0965C5A95}" type="pres">
      <dgm:prSet presAssocID="{C2C0C9EA-8859-7843-95C3-78A21D6B54AB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796871F8-DAF1-3249-A557-BF83532D1BFD}" type="pres">
      <dgm:prSet presAssocID="{56833902-A797-7248-BCDD-4ED42ED890D1}" presName="node" presStyleLbl="node1" presStyleIdx="5" presStyleCnt="6" custRadScaleRad="176202" custRadScaleInc="-23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A705D-5516-2741-A7AE-D72957A76192}" type="presOf" srcId="{56833902-A797-7248-BCDD-4ED42ED890D1}" destId="{796871F8-DAF1-3249-A557-BF83532D1BFD}" srcOrd="0" destOrd="0" presId="urn:microsoft.com/office/officeart/2005/8/layout/radial5"/>
    <dgm:cxn modelId="{CB9E5FC6-5AA1-7A4E-B535-94B48D839802}" srcId="{AA01C2AE-5E74-FA4E-98DF-9BFB9CE14B85}" destId="{8FD2D676-F979-594E-841E-A682216384F9}" srcOrd="1" destOrd="0" parTransId="{357CA2AB-9519-8243-B640-4D56A7C6E9F5}" sibTransId="{F8C1F57C-6EA0-8545-B982-5F0AE4BEF011}"/>
    <dgm:cxn modelId="{F30846FC-790F-9941-BC39-BAA22D1AA95A}" type="presOf" srcId="{EBAD2CA1-8A27-A240-8E3F-19BE9A846503}" destId="{0BBD626B-5349-9845-BB42-80CCF8DB6DAD}" srcOrd="1" destOrd="0" presId="urn:microsoft.com/office/officeart/2005/8/layout/radial5"/>
    <dgm:cxn modelId="{477E4CE2-D377-4342-B8C4-8447C2C9630E}" type="presOf" srcId="{8FD2D676-F979-594E-841E-A682216384F9}" destId="{DF84A613-6320-9A4B-993F-51B069CC9594}" srcOrd="0" destOrd="0" presId="urn:microsoft.com/office/officeart/2005/8/layout/radial5"/>
    <dgm:cxn modelId="{66808F2B-56D6-4F44-9339-AC6190703159}" srcId="{AA01C2AE-5E74-FA4E-98DF-9BFB9CE14B85}" destId="{713199E0-F4AC-9A43-B0D4-807CAA9B77C1}" srcOrd="2" destOrd="0" parTransId="{9C8C0DA3-D7BD-184B-BD84-3B5B426F4FAD}" sibTransId="{7FD317E7-3168-ED43-BAAC-9E7681BA8611}"/>
    <dgm:cxn modelId="{A8F9F828-FCBC-8C44-86FC-F26A53C42E70}" srcId="{AA01C2AE-5E74-FA4E-98DF-9BFB9CE14B85}" destId="{CCB56D89-EDC7-AD4D-800A-363BE62CBB67}" srcOrd="4" destOrd="0" parTransId="{86D5459D-1F6B-2E44-8956-12792B312F8D}" sibTransId="{85022D3B-26E4-EA4B-BD5D-A1056D49B9DF}"/>
    <dgm:cxn modelId="{7DB68957-9C2A-D34E-8FAC-583FE469B261}" type="presOf" srcId="{AA01C2AE-5E74-FA4E-98DF-9BFB9CE14B85}" destId="{5F415D37-90A1-184A-B9BE-321FAEAE7057}" srcOrd="0" destOrd="0" presId="urn:microsoft.com/office/officeart/2005/8/layout/radial5"/>
    <dgm:cxn modelId="{A49E2882-6A1C-324A-9EB8-F70C45CF4C7B}" type="presOf" srcId="{73655713-0C35-3A40-AAF4-2E90CBFF9CA4}" destId="{E4C273C1-8ACF-1443-A4CF-F5FDEC711876}" srcOrd="0" destOrd="0" presId="urn:microsoft.com/office/officeart/2005/8/layout/radial5"/>
    <dgm:cxn modelId="{7D01B37C-43E2-DA42-AACB-561E07C05371}" type="presOf" srcId="{86D5459D-1F6B-2E44-8956-12792B312F8D}" destId="{7EB8980C-E691-304D-AB92-16137A2E1D47}" srcOrd="0" destOrd="0" presId="urn:microsoft.com/office/officeart/2005/8/layout/radial5"/>
    <dgm:cxn modelId="{2E7D940A-9C6F-CF49-A6C6-E39DAD339021}" type="presOf" srcId="{9C8C0DA3-D7BD-184B-BD84-3B5B426F4FAD}" destId="{5AFF3D07-C48F-DB47-9DDE-99EFDA5F353E}" srcOrd="0" destOrd="0" presId="urn:microsoft.com/office/officeart/2005/8/layout/radial5"/>
    <dgm:cxn modelId="{9EFA1921-6C18-0F40-A195-7A29CF098026}" srcId="{AA01C2AE-5E74-FA4E-98DF-9BFB9CE14B85}" destId="{04E6E9EA-655D-B649-8B04-77BEB06B06DB}" srcOrd="3" destOrd="0" parTransId="{5F514CE9-EB59-8543-967A-B6D55A4803A0}" sibTransId="{F3CC04BA-4A2D-1F4E-B380-65E5C4F4EFDA}"/>
    <dgm:cxn modelId="{1EDA25C2-5EE7-A846-ADCB-D9C7651D31DE}" srcId="{AA01C2AE-5E74-FA4E-98DF-9BFB9CE14B85}" destId="{56833902-A797-7248-BCDD-4ED42ED890D1}" srcOrd="5" destOrd="0" parTransId="{C2C0C9EA-8859-7843-95C3-78A21D6B54AB}" sibTransId="{5497AF92-3CEA-2E43-B79E-01875B769FAF}"/>
    <dgm:cxn modelId="{9B983242-241E-D444-94C9-B2E62FF1B560}" type="presOf" srcId="{5F514CE9-EB59-8543-967A-B6D55A4803A0}" destId="{146E06AC-833D-6242-92E7-BC0EDEB94318}" srcOrd="1" destOrd="0" presId="urn:microsoft.com/office/officeart/2005/8/layout/radial5"/>
    <dgm:cxn modelId="{B2AEF2CB-7745-574D-B13A-E2CBE808F298}" type="presOf" srcId="{9C8C0DA3-D7BD-184B-BD84-3B5B426F4FAD}" destId="{1FD0568C-2D81-5A49-B08A-52089BCBF194}" srcOrd="1" destOrd="0" presId="urn:microsoft.com/office/officeart/2005/8/layout/radial5"/>
    <dgm:cxn modelId="{374E576E-DD4F-9F4A-B460-16A9A1AD4F06}" type="presOf" srcId="{C2C0C9EA-8859-7843-95C3-78A21D6B54AB}" destId="{516AA64A-0BC5-324C-B9DC-F649BDF450E5}" srcOrd="0" destOrd="0" presId="urn:microsoft.com/office/officeart/2005/8/layout/radial5"/>
    <dgm:cxn modelId="{E8D0C6C7-9928-EC4B-B0D4-34C9A9DFC3FA}" type="presOf" srcId="{CCB56D89-EDC7-AD4D-800A-363BE62CBB67}" destId="{48E528C0-1928-7A4E-9189-30D783ED5183}" srcOrd="0" destOrd="0" presId="urn:microsoft.com/office/officeart/2005/8/layout/radial5"/>
    <dgm:cxn modelId="{9C1969DF-694B-DE4B-AED6-45BC208AC086}" type="presOf" srcId="{C2C0C9EA-8859-7843-95C3-78A21D6B54AB}" destId="{864E7C13-FF92-0149-9AA1-7BD0965C5A95}" srcOrd="1" destOrd="0" presId="urn:microsoft.com/office/officeart/2005/8/layout/radial5"/>
    <dgm:cxn modelId="{2B022201-8B90-7548-A1EA-DD6D3A90A014}" type="presOf" srcId="{04E6E9EA-655D-B649-8B04-77BEB06B06DB}" destId="{4606A9D0-21EE-8F48-82C2-4BB853E037E4}" srcOrd="0" destOrd="0" presId="urn:microsoft.com/office/officeart/2005/8/layout/radial5"/>
    <dgm:cxn modelId="{380FE4B9-C328-D440-948E-387E094C93AF}" srcId="{AA01C2AE-5E74-FA4E-98DF-9BFB9CE14B85}" destId="{61E945C4-DD7B-B44A-A2B4-E539825FECA6}" srcOrd="0" destOrd="0" parTransId="{EBAD2CA1-8A27-A240-8E3F-19BE9A846503}" sibTransId="{F5A029D1-7660-E348-A239-6D1974D5EAAB}"/>
    <dgm:cxn modelId="{8D3452D2-8999-0F44-8F02-9BE104AAB9EC}" type="presOf" srcId="{86D5459D-1F6B-2E44-8956-12792B312F8D}" destId="{F11078CE-C087-FC4F-A1F0-8E0047E85B23}" srcOrd="1" destOrd="0" presId="urn:microsoft.com/office/officeart/2005/8/layout/radial5"/>
    <dgm:cxn modelId="{9C3E7740-5B2D-8641-BA55-B883F6780134}" type="presOf" srcId="{61E945C4-DD7B-B44A-A2B4-E539825FECA6}" destId="{3312C540-6E97-4543-8A4B-4CCAD8FAE79A}" srcOrd="0" destOrd="0" presId="urn:microsoft.com/office/officeart/2005/8/layout/radial5"/>
    <dgm:cxn modelId="{AA9F464D-0BC4-FD41-BF04-E9B097891437}" type="presOf" srcId="{357CA2AB-9519-8243-B640-4D56A7C6E9F5}" destId="{492A5EB7-DE80-B548-A52A-633C71A275B7}" srcOrd="1" destOrd="0" presId="urn:microsoft.com/office/officeart/2005/8/layout/radial5"/>
    <dgm:cxn modelId="{172E2594-0B5C-A240-9615-F56F15711E3F}" type="presOf" srcId="{EBAD2CA1-8A27-A240-8E3F-19BE9A846503}" destId="{75F5C320-DE5D-EC40-A256-B9CF697F735A}" srcOrd="0" destOrd="0" presId="urn:microsoft.com/office/officeart/2005/8/layout/radial5"/>
    <dgm:cxn modelId="{C2B3A425-5F63-5E44-9A41-08D1386AB359}" type="presOf" srcId="{5F514CE9-EB59-8543-967A-B6D55A4803A0}" destId="{7A0F80DF-9030-7144-BD2C-80D02930E273}" srcOrd="0" destOrd="0" presId="urn:microsoft.com/office/officeart/2005/8/layout/radial5"/>
    <dgm:cxn modelId="{CD2839A8-F587-9D4C-BAAF-A2CE90A25082}" type="presOf" srcId="{713199E0-F4AC-9A43-B0D4-807CAA9B77C1}" destId="{A6D959B1-B09F-744A-8778-B0B1B9DDE485}" srcOrd="0" destOrd="0" presId="urn:microsoft.com/office/officeart/2005/8/layout/radial5"/>
    <dgm:cxn modelId="{45F4DB8A-F19D-234C-83C6-11B4F107E5F2}" srcId="{73655713-0C35-3A40-AAF4-2E90CBFF9CA4}" destId="{AA01C2AE-5E74-FA4E-98DF-9BFB9CE14B85}" srcOrd="0" destOrd="0" parTransId="{51DC06C6-4B7C-FE42-8609-9125EEC089B4}" sibTransId="{BF9339A1-B0C0-7940-8D9E-4C211CC8D545}"/>
    <dgm:cxn modelId="{BF65F614-E890-CE40-BB73-ABB075CE7E8B}" type="presOf" srcId="{357CA2AB-9519-8243-B640-4D56A7C6E9F5}" destId="{B5CF42A0-6188-0046-A03A-1BE9B64F18E2}" srcOrd="0" destOrd="0" presId="urn:microsoft.com/office/officeart/2005/8/layout/radial5"/>
    <dgm:cxn modelId="{A47ACAFA-B4EA-3A4C-B1BF-2DC6C8F8C0BA}" type="presParOf" srcId="{E4C273C1-8ACF-1443-A4CF-F5FDEC711876}" destId="{5F415D37-90A1-184A-B9BE-321FAEAE7057}" srcOrd="0" destOrd="0" presId="urn:microsoft.com/office/officeart/2005/8/layout/radial5"/>
    <dgm:cxn modelId="{9D26B256-61FB-1145-9DA4-8E36174AF1F6}" type="presParOf" srcId="{E4C273C1-8ACF-1443-A4CF-F5FDEC711876}" destId="{75F5C320-DE5D-EC40-A256-B9CF697F735A}" srcOrd="1" destOrd="0" presId="urn:microsoft.com/office/officeart/2005/8/layout/radial5"/>
    <dgm:cxn modelId="{D91D355D-260E-1440-8466-76CEC3F7D28F}" type="presParOf" srcId="{75F5C320-DE5D-EC40-A256-B9CF697F735A}" destId="{0BBD626B-5349-9845-BB42-80CCF8DB6DAD}" srcOrd="0" destOrd="0" presId="urn:microsoft.com/office/officeart/2005/8/layout/radial5"/>
    <dgm:cxn modelId="{5066DF3A-2BF4-3F4C-959A-86E87C786078}" type="presParOf" srcId="{E4C273C1-8ACF-1443-A4CF-F5FDEC711876}" destId="{3312C540-6E97-4543-8A4B-4CCAD8FAE79A}" srcOrd="2" destOrd="0" presId="urn:microsoft.com/office/officeart/2005/8/layout/radial5"/>
    <dgm:cxn modelId="{8C0FB6C9-068F-C54A-A851-2D8C7DB7FF9B}" type="presParOf" srcId="{E4C273C1-8ACF-1443-A4CF-F5FDEC711876}" destId="{B5CF42A0-6188-0046-A03A-1BE9B64F18E2}" srcOrd="3" destOrd="0" presId="urn:microsoft.com/office/officeart/2005/8/layout/radial5"/>
    <dgm:cxn modelId="{B9377686-EB6A-954B-8740-FB7EAD44158B}" type="presParOf" srcId="{B5CF42A0-6188-0046-A03A-1BE9B64F18E2}" destId="{492A5EB7-DE80-B548-A52A-633C71A275B7}" srcOrd="0" destOrd="0" presId="urn:microsoft.com/office/officeart/2005/8/layout/radial5"/>
    <dgm:cxn modelId="{6011B358-EA82-F047-9B99-F0894D10B9B0}" type="presParOf" srcId="{E4C273C1-8ACF-1443-A4CF-F5FDEC711876}" destId="{DF84A613-6320-9A4B-993F-51B069CC9594}" srcOrd="4" destOrd="0" presId="urn:microsoft.com/office/officeart/2005/8/layout/radial5"/>
    <dgm:cxn modelId="{256D15C5-23FF-D642-AA03-145F73E9F6D4}" type="presParOf" srcId="{E4C273C1-8ACF-1443-A4CF-F5FDEC711876}" destId="{5AFF3D07-C48F-DB47-9DDE-99EFDA5F353E}" srcOrd="5" destOrd="0" presId="urn:microsoft.com/office/officeart/2005/8/layout/radial5"/>
    <dgm:cxn modelId="{12FCF7B0-7825-CA45-BC30-33CE398FA531}" type="presParOf" srcId="{5AFF3D07-C48F-DB47-9DDE-99EFDA5F353E}" destId="{1FD0568C-2D81-5A49-B08A-52089BCBF194}" srcOrd="0" destOrd="0" presId="urn:microsoft.com/office/officeart/2005/8/layout/radial5"/>
    <dgm:cxn modelId="{026A4EC0-9E2D-124F-8101-17DB120B083B}" type="presParOf" srcId="{E4C273C1-8ACF-1443-A4CF-F5FDEC711876}" destId="{A6D959B1-B09F-744A-8778-B0B1B9DDE485}" srcOrd="6" destOrd="0" presId="urn:microsoft.com/office/officeart/2005/8/layout/radial5"/>
    <dgm:cxn modelId="{545E83EE-5E56-9A4B-B568-481D752D0E34}" type="presParOf" srcId="{E4C273C1-8ACF-1443-A4CF-F5FDEC711876}" destId="{7A0F80DF-9030-7144-BD2C-80D02930E273}" srcOrd="7" destOrd="0" presId="urn:microsoft.com/office/officeart/2005/8/layout/radial5"/>
    <dgm:cxn modelId="{0298342D-16BE-A54F-A07D-D13AABA457CA}" type="presParOf" srcId="{7A0F80DF-9030-7144-BD2C-80D02930E273}" destId="{146E06AC-833D-6242-92E7-BC0EDEB94318}" srcOrd="0" destOrd="0" presId="urn:microsoft.com/office/officeart/2005/8/layout/radial5"/>
    <dgm:cxn modelId="{381636C8-42B7-D941-B9E8-DB1A7047ECE5}" type="presParOf" srcId="{E4C273C1-8ACF-1443-A4CF-F5FDEC711876}" destId="{4606A9D0-21EE-8F48-82C2-4BB853E037E4}" srcOrd="8" destOrd="0" presId="urn:microsoft.com/office/officeart/2005/8/layout/radial5"/>
    <dgm:cxn modelId="{B269A2B5-CAAF-8949-9FB4-388C3E7C7513}" type="presParOf" srcId="{E4C273C1-8ACF-1443-A4CF-F5FDEC711876}" destId="{7EB8980C-E691-304D-AB92-16137A2E1D47}" srcOrd="9" destOrd="0" presId="urn:microsoft.com/office/officeart/2005/8/layout/radial5"/>
    <dgm:cxn modelId="{E76775D4-46F8-D344-9047-F502B4596310}" type="presParOf" srcId="{7EB8980C-E691-304D-AB92-16137A2E1D47}" destId="{F11078CE-C087-FC4F-A1F0-8E0047E85B23}" srcOrd="0" destOrd="0" presId="urn:microsoft.com/office/officeart/2005/8/layout/radial5"/>
    <dgm:cxn modelId="{47D74BB2-3348-A94F-B089-EA419008BA2A}" type="presParOf" srcId="{E4C273C1-8ACF-1443-A4CF-F5FDEC711876}" destId="{48E528C0-1928-7A4E-9189-30D783ED5183}" srcOrd="10" destOrd="0" presId="urn:microsoft.com/office/officeart/2005/8/layout/radial5"/>
    <dgm:cxn modelId="{B65DF978-01CA-7144-A872-0D73205AF949}" type="presParOf" srcId="{E4C273C1-8ACF-1443-A4CF-F5FDEC711876}" destId="{516AA64A-0BC5-324C-B9DC-F649BDF450E5}" srcOrd="11" destOrd="0" presId="urn:microsoft.com/office/officeart/2005/8/layout/radial5"/>
    <dgm:cxn modelId="{234ACC7C-619C-444C-AF3F-A484403E1F10}" type="presParOf" srcId="{516AA64A-0BC5-324C-B9DC-F649BDF450E5}" destId="{864E7C13-FF92-0149-9AA1-7BD0965C5A95}" srcOrd="0" destOrd="0" presId="urn:microsoft.com/office/officeart/2005/8/layout/radial5"/>
    <dgm:cxn modelId="{759C1B43-BA05-E04E-9208-760BB8E985D1}" type="presParOf" srcId="{E4C273C1-8ACF-1443-A4CF-F5FDEC711876}" destId="{796871F8-DAF1-3249-A557-BF83532D1BF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69E7DD0-EAE9-354B-9B69-4A1EE4EAA821}" type="doc">
      <dgm:prSet loTypeId="urn:microsoft.com/office/officeart/2005/8/layout/matrix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BBD81FB-FE57-0947-B823-D3D3059888A4}">
      <dgm:prSet phldrT="[Text]"/>
      <dgm:spPr/>
      <dgm:t>
        <a:bodyPr/>
        <a:lstStyle/>
        <a:p>
          <a:r>
            <a:rPr lang="en-US" b="0" i="0" dirty="0" smtClean="0">
              <a:solidFill>
                <a:srgbClr val="FFFFFF"/>
              </a:solidFill>
            </a:rPr>
            <a:t>Scenario 3 Unaffiliated &amp; Uninterested </a:t>
          </a:r>
          <a:endParaRPr lang="en-US" b="0" i="0" dirty="0">
            <a:solidFill>
              <a:srgbClr val="FFFFFF"/>
            </a:solidFill>
          </a:endParaRPr>
        </a:p>
      </dgm:t>
    </dgm:pt>
    <dgm:pt modelId="{97845607-CF96-4042-8453-ACA9D7B75BE0}" type="sibTrans" cxnId="{84F0AEE9-F8D2-424D-9D73-02A2CB0EA84E}">
      <dgm:prSet/>
      <dgm:spPr/>
      <dgm:t>
        <a:bodyPr/>
        <a:lstStyle/>
        <a:p>
          <a:endParaRPr lang="en-US"/>
        </a:p>
      </dgm:t>
    </dgm:pt>
    <dgm:pt modelId="{8435ECFD-9519-7A46-A718-07BC1532E821}" type="parTrans" cxnId="{84F0AEE9-F8D2-424D-9D73-02A2CB0EA84E}">
      <dgm:prSet/>
      <dgm:spPr/>
      <dgm:t>
        <a:bodyPr/>
        <a:lstStyle/>
        <a:p>
          <a:endParaRPr lang="en-US"/>
        </a:p>
      </dgm:t>
    </dgm:pt>
    <dgm:pt modelId="{002A698F-61F2-E142-A3ED-FCF99689E561}">
      <dgm:prSet phldrT="[Text]"/>
      <dgm:spPr/>
      <dgm:t>
        <a:bodyPr/>
        <a:lstStyle/>
        <a:p>
          <a:r>
            <a:rPr lang="en-US" b="0" i="0" dirty="0" smtClean="0">
              <a:solidFill>
                <a:srgbClr val="FFFFFF"/>
              </a:solidFill>
            </a:rPr>
            <a:t>Scenario 1 Vibrant Faith &amp; Active Engagement</a:t>
          </a:r>
          <a:endParaRPr lang="en-US" b="0" i="0" dirty="0">
            <a:solidFill>
              <a:srgbClr val="FFFFFF"/>
            </a:solidFill>
          </a:endParaRPr>
        </a:p>
      </dgm:t>
    </dgm:pt>
    <dgm:pt modelId="{180F8E19-63BD-F142-8F12-F1850F56A2CD}" type="sibTrans" cxnId="{605EDE3D-D77A-2147-8608-CEF433B12BEE}">
      <dgm:prSet/>
      <dgm:spPr/>
      <dgm:t>
        <a:bodyPr/>
        <a:lstStyle/>
        <a:p>
          <a:endParaRPr lang="en-US"/>
        </a:p>
      </dgm:t>
    </dgm:pt>
    <dgm:pt modelId="{66B0CDE0-0852-D94E-848A-AB21AF1EE49E}" type="parTrans" cxnId="{605EDE3D-D77A-2147-8608-CEF433B12BEE}">
      <dgm:prSet/>
      <dgm:spPr/>
      <dgm:t>
        <a:bodyPr/>
        <a:lstStyle/>
        <a:p>
          <a:endParaRPr lang="en-US"/>
        </a:p>
      </dgm:t>
    </dgm:pt>
    <dgm:pt modelId="{AD2F95E8-49B3-5744-83FC-2DF80AA45C76}">
      <dgm:prSet phldrT="[Text]"/>
      <dgm:spPr/>
      <dgm:t>
        <a:bodyPr/>
        <a:lstStyle/>
        <a:p>
          <a:r>
            <a:rPr lang="en-US" b="0" i="0" dirty="0" smtClean="0">
              <a:solidFill>
                <a:srgbClr val="FFFFFF"/>
              </a:solidFill>
            </a:rPr>
            <a:t>Scenario 4 Variable Commitment &amp; Occasional Participation</a:t>
          </a:r>
          <a:endParaRPr lang="en-US" b="0" i="0" dirty="0">
            <a:solidFill>
              <a:srgbClr val="FFFFFF"/>
            </a:solidFill>
          </a:endParaRPr>
        </a:p>
      </dgm:t>
    </dgm:pt>
    <dgm:pt modelId="{B64B4FF4-207D-F245-9EF2-FFA6A53DCE49}" type="sibTrans" cxnId="{FDDBDFAB-5947-E94D-9EF2-0C75168CF2E0}">
      <dgm:prSet/>
      <dgm:spPr/>
      <dgm:t>
        <a:bodyPr/>
        <a:lstStyle/>
        <a:p>
          <a:endParaRPr lang="en-US"/>
        </a:p>
      </dgm:t>
    </dgm:pt>
    <dgm:pt modelId="{EBCA59AF-5F7A-204B-BB7C-7AEEF9975059}" type="parTrans" cxnId="{FDDBDFAB-5947-E94D-9EF2-0C75168CF2E0}">
      <dgm:prSet/>
      <dgm:spPr/>
      <dgm:t>
        <a:bodyPr/>
        <a:lstStyle/>
        <a:p>
          <a:endParaRPr lang="en-US"/>
        </a:p>
      </dgm:t>
    </dgm:pt>
    <dgm:pt modelId="{5004D3CC-D408-AB4F-A6C5-A3B6753A1F7A}">
      <dgm:prSet phldrT="[Text]"/>
      <dgm:spPr/>
      <dgm:t>
        <a:bodyPr/>
        <a:lstStyle/>
        <a:p>
          <a:r>
            <a:rPr lang="en-US" b="0" i="0" dirty="0" smtClean="0">
              <a:solidFill>
                <a:srgbClr val="FFFFFF"/>
              </a:solidFill>
            </a:rPr>
            <a:t>Scenario 2 Spiritual but Not Religious</a:t>
          </a:r>
          <a:endParaRPr lang="en-US" b="0" i="0" dirty="0">
            <a:solidFill>
              <a:srgbClr val="FFFFFF"/>
            </a:solidFill>
          </a:endParaRPr>
        </a:p>
      </dgm:t>
    </dgm:pt>
    <dgm:pt modelId="{BEC09A01-3BE5-2343-8241-3971F1391C0B}" type="parTrans" cxnId="{DBDE3DBE-E213-9640-8C5E-BB9385723313}">
      <dgm:prSet/>
      <dgm:spPr/>
      <dgm:t>
        <a:bodyPr/>
        <a:lstStyle/>
        <a:p>
          <a:endParaRPr lang="en-US"/>
        </a:p>
      </dgm:t>
    </dgm:pt>
    <dgm:pt modelId="{2C8A0732-6A89-B249-9754-4B381C5CF173}" type="sibTrans" cxnId="{DBDE3DBE-E213-9640-8C5E-BB9385723313}">
      <dgm:prSet/>
      <dgm:spPr/>
      <dgm:t>
        <a:bodyPr/>
        <a:lstStyle/>
        <a:p>
          <a:endParaRPr lang="en-US"/>
        </a:p>
      </dgm:t>
    </dgm:pt>
    <dgm:pt modelId="{AE4DFE1C-9407-9047-AE16-939E85884196}" type="pres">
      <dgm:prSet presAssocID="{469E7DD0-EAE9-354B-9B69-4A1EE4EAA8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3A6604-0AD2-6245-9969-C7AB13D0D400}" type="pres">
      <dgm:prSet presAssocID="{469E7DD0-EAE9-354B-9B69-4A1EE4EAA821}" presName="axisShape" presStyleLbl="bgShp" presStyleIdx="0" presStyleCnt="1"/>
      <dgm:spPr/>
      <dgm:t>
        <a:bodyPr/>
        <a:lstStyle/>
        <a:p>
          <a:endParaRPr lang="en-US"/>
        </a:p>
      </dgm:t>
    </dgm:pt>
    <dgm:pt modelId="{746BA59F-A3F3-AD4C-A69A-D6A8A10A5EE4}" type="pres">
      <dgm:prSet presAssocID="{469E7DD0-EAE9-354B-9B69-4A1EE4EAA82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9A73A-D3B4-544F-AA7C-0CAF0F470597}" type="pres">
      <dgm:prSet presAssocID="{469E7DD0-EAE9-354B-9B69-4A1EE4EAA82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81E28-4D00-A447-8302-36E437A35945}" type="pres">
      <dgm:prSet presAssocID="{469E7DD0-EAE9-354B-9B69-4A1EE4EAA82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7F47C-30AD-0342-838E-91A768C34D0F}" type="pres">
      <dgm:prSet presAssocID="{469E7DD0-EAE9-354B-9B69-4A1EE4EAA82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F0AEE9-F8D2-424D-9D73-02A2CB0EA84E}" srcId="{469E7DD0-EAE9-354B-9B69-4A1EE4EAA821}" destId="{2BBD81FB-FE57-0947-B823-D3D3059888A4}" srcOrd="2" destOrd="0" parTransId="{8435ECFD-9519-7A46-A718-07BC1532E821}" sibTransId="{97845607-CF96-4042-8453-ACA9D7B75BE0}"/>
    <dgm:cxn modelId="{644080A0-A526-6840-B85C-B4267B880C6C}" type="presOf" srcId="{002A698F-61F2-E142-A3ED-FCF99689E561}" destId="{8F49A73A-D3B4-544F-AA7C-0CAF0F470597}" srcOrd="0" destOrd="0" presId="urn:microsoft.com/office/officeart/2005/8/layout/matrix2"/>
    <dgm:cxn modelId="{051B03D2-6236-1942-A80F-3F8F96663231}" type="presOf" srcId="{5004D3CC-D408-AB4F-A6C5-A3B6753A1F7A}" destId="{18C7F47C-30AD-0342-838E-91A768C34D0F}" srcOrd="0" destOrd="0" presId="urn:microsoft.com/office/officeart/2005/8/layout/matrix2"/>
    <dgm:cxn modelId="{DBDE3DBE-E213-9640-8C5E-BB9385723313}" srcId="{469E7DD0-EAE9-354B-9B69-4A1EE4EAA821}" destId="{5004D3CC-D408-AB4F-A6C5-A3B6753A1F7A}" srcOrd="3" destOrd="0" parTransId="{BEC09A01-3BE5-2343-8241-3971F1391C0B}" sibTransId="{2C8A0732-6A89-B249-9754-4B381C5CF173}"/>
    <dgm:cxn modelId="{155CE620-BC5E-FF4C-8A07-DC62EB804D87}" type="presOf" srcId="{2BBD81FB-FE57-0947-B823-D3D3059888A4}" destId="{9E381E28-4D00-A447-8302-36E437A35945}" srcOrd="0" destOrd="0" presId="urn:microsoft.com/office/officeart/2005/8/layout/matrix2"/>
    <dgm:cxn modelId="{FF829E11-300C-914D-802D-4660310407C1}" type="presOf" srcId="{469E7DD0-EAE9-354B-9B69-4A1EE4EAA821}" destId="{AE4DFE1C-9407-9047-AE16-939E85884196}" srcOrd="0" destOrd="0" presId="urn:microsoft.com/office/officeart/2005/8/layout/matrix2"/>
    <dgm:cxn modelId="{7255F5F0-E35F-C04B-99F3-7D69EFB0762B}" type="presOf" srcId="{AD2F95E8-49B3-5744-83FC-2DF80AA45C76}" destId="{746BA59F-A3F3-AD4C-A69A-D6A8A10A5EE4}" srcOrd="0" destOrd="0" presId="urn:microsoft.com/office/officeart/2005/8/layout/matrix2"/>
    <dgm:cxn modelId="{FDDBDFAB-5947-E94D-9EF2-0C75168CF2E0}" srcId="{469E7DD0-EAE9-354B-9B69-4A1EE4EAA821}" destId="{AD2F95E8-49B3-5744-83FC-2DF80AA45C76}" srcOrd="0" destOrd="0" parTransId="{EBCA59AF-5F7A-204B-BB7C-7AEEF9975059}" sibTransId="{B64B4FF4-207D-F245-9EF2-FFA6A53DCE49}"/>
    <dgm:cxn modelId="{605EDE3D-D77A-2147-8608-CEF433B12BEE}" srcId="{469E7DD0-EAE9-354B-9B69-4A1EE4EAA821}" destId="{002A698F-61F2-E142-A3ED-FCF99689E561}" srcOrd="1" destOrd="0" parTransId="{66B0CDE0-0852-D94E-848A-AB21AF1EE49E}" sibTransId="{180F8E19-63BD-F142-8F12-F1850F56A2CD}"/>
    <dgm:cxn modelId="{E245D69D-DF60-184A-85AA-BE472DA0DA14}" type="presParOf" srcId="{AE4DFE1C-9407-9047-AE16-939E85884196}" destId="{C73A6604-0AD2-6245-9969-C7AB13D0D400}" srcOrd="0" destOrd="0" presId="urn:microsoft.com/office/officeart/2005/8/layout/matrix2"/>
    <dgm:cxn modelId="{528FDB1A-8B01-074F-B9F7-2524F99415F1}" type="presParOf" srcId="{AE4DFE1C-9407-9047-AE16-939E85884196}" destId="{746BA59F-A3F3-AD4C-A69A-D6A8A10A5EE4}" srcOrd="1" destOrd="0" presId="urn:microsoft.com/office/officeart/2005/8/layout/matrix2"/>
    <dgm:cxn modelId="{55AE37BC-9FA4-544F-B784-8708F0D1387C}" type="presParOf" srcId="{AE4DFE1C-9407-9047-AE16-939E85884196}" destId="{8F49A73A-D3B4-544F-AA7C-0CAF0F470597}" srcOrd="2" destOrd="0" presId="urn:microsoft.com/office/officeart/2005/8/layout/matrix2"/>
    <dgm:cxn modelId="{11979646-874B-684B-8314-6DBE677BAA76}" type="presParOf" srcId="{AE4DFE1C-9407-9047-AE16-939E85884196}" destId="{9E381E28-4D00-A447-8302-36E437A35945}" srcOrd="3" destOrd="0" presId="urn:microsoft.com/office/officeart/2005/8/layout/matrix2"/>
    <dgm:cxn modelId="{E75DC3FE-888C-8149-B29E-1703ADC123E5}" type="presParOf" srcId="{AE4DFE1C-9407-9047-AE16-939E85884196}" destId="{18C7F47C-30AD-0342-838E-91A768C34D0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15B0CD-67DF-3747-A0B5-B0A8923BDB5B}" type="doc">
      <dgm:prSet loTypeId="urn:microsoft.com/office/officeart/2005/8/layout/cycle8" loCatId="" qsTypeId="urn:microsoft.com/office/officeart/2005/8/quickstyle/3D1" qsCatId="3D" csTypeId="urn:microsoft.com/office/officeart/2005/8/colors/colorful1" csCatId="colorful" phldr="1"/>
      <dgm:spPr/>
    </dgm:pt>
    <dgm:pt modelId="{251279EA-A2ED-014C-9246-1D38998B11C8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Caring</a:t>
          </a:r>
          <a:endParaRPr lang="en-US" sz="2000" b="1" dirty="0">
            <a:solidFill>
              <a:schemeClr val="bg1"/>
            </a:solidFill>
          </a:endParaRPr>
        </a:p>
      </dgm:t>
    </dgm:pt>
    <dgm:pt modelId="{FADCDED5-91E2-9240-B211-16A3604952F7}" type="parTrans" cxnId="{40EA2F9F-09C9-8D40-9864-3B35294A5A45}">
      <dgm:prSet/>
      <dgm:spPr/>
      <dgm:t>
        <a:bodyPr/>
        <a:lstStyle/>
        <a:p>
          <a:endParaRPr lang="en-US"/>
        </a:p>
      </dgm:t>
    </dgm:pt>
    <dgm:pt modelId="{C2EB9CE8-C93A-644D-99A1-44C525818B36}" type="sibTrans" cxnId="{40EA2F9F-09C9-8D40-9864-3B35294A5A45}">
      <dgm:prSet/>
      <dgm:spPr/>
      <dgm:t>
        <a:bodyPr/>
        <a:lstStyle/>
        <a:p>
          <a:endParaRPr lang="en-US"/>
        </a:p>
      </dgm:t>
    </dgm:pt>
    <dgm:pt modelId="{F9755161-D6EF-1340-A6C9-284BEF254162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Celebrating</a:t>
          </a:r>
          <a:endParaRPr lang="en-US" sz="2000" b="1" dirty="0">
            <a:solidFill>
              <a:schemeClr val="bg1"/>
            </a:solidFill>
          </a:endParaRPr>
        </a:p>
      </dgm:t>
    </dgm:pt>
    <dgm:pt modelId="{A42AD781-DF8F-DA4F-B0CA-71EEB76EA741}" type="parTrans" cxnId="{E4646377-D4E1-744E-8D99-A78A2A221C7A}">
      <dgm:prSet/>
      <dgm:spPr/>
      <dgm:t>
        <a:bodyPr/>
        <a:lstStyle/>
        <a:p>
          <a:endParaRPr lang="en-US"/>
        </a:p>
      </dgm:t>
    </dgm:pt>
    <dgm:pt modelId="{A07233BF-4AEE-354B-8135-84D8DB0A93DE}" type="sibTrans" cxnId="{E4646377-D4E1-744E-8D99-A78A2A221C7A}">
      <dgm:prSet/>
      <dgm:spPr/>
      <dgm:t>
        <a:bodyPr/>
        <a:lstStyle/>
        <a:p>
          <a:endParaRPr lang="en-US"/>
        </a:p>
      </dgm:t>
    </dgm:pt>
    <dgm:pt modelId="{ACF346A2-19DE-C54C-95BE-1C508E4745AF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Learning</a:t>
          </a:r>
          <a:endParaRPr lang="en-US" sz="2000" b="1" dirty="0">
            <a:solidFill>
              <a:schemeClr val="bg1"/>
            </a:solidFill>
          </a:endParaRPr>
        </a:p>
      </dgm:t>
    </dgm:pt>
    <dgm:pt modelId="{5B38EB81-6E8E-5040-A708-B9B714C1B58A}" type="parTrans" cxnId="{47AED680-9FC2-FA42-8896-84213E219FD6}">
      <dgm:prSet/>
      <dgm:spPr/>
      <dgm:t>
        <a:bodyPr/>
        <a:lstStyle/>
        <a:p>
          <a:endParaRPr lang="en-US"/>
        </a:p>
      </dgm:t>
    </dgm:pt>
    <dgm:pt modelId="{7C71D7D9-A8AD-914B-9CF6-08EEC24468CF}" type="sibTrans" cxnId="{47AED680-9FC2-FA42-8896-84213E219FD6}">
      <dgm:prSet/>
      <dgm:spPr/>
      <dgm:t>
        <a:bodyPr/>
        <a:lstStyle/>
        <a:p>
          <a:endParaRPr lang="en-US"/>
        </a:p>
      </dgm:t>
    </dgm:pt>
    <dgm:pt modelId="{716DE0CB-FA82-C64A-AE71-7BD8DD97A7B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Praying</a:t>
          </a:r>
          <a:endParaRPr lang="en-US" sz="2000" b="1" dirty="0">
            <a:solidFill>
              <a:schemeClr val="bg1"/>
            </a:solidFill>
          </a:endParaRPr>
        </a:p>
      </dgm:t>
    </dgm:pt>
    <dgm:pt modelId="{431C61AB-2DD6-F446-9A31-33110128FACC}" type="parTrans" cxnId="{C89117FF-8D1F-0647-BA3B-F52B693D9BDA}">
      <dgm:prSet/>
      <dgm:spPr/>
      <dgm:t>
        <a:bodyPr/>
        <a:lstStyle/>
        <a:p>
          <a:endParaRPr lang="en-US"/>
        </a:p>
      </dgm:t>
    </dgm:pt>
    <dgm:pt modelId="{C63EAE9F-7E67-D741-A7BA-945F8B1D010C}" type="sibTrans" cxnId="{C89117FF-8D1F-0647-BA3B-F52B693D9BDA}">
      <dgm:prSet/>
      <dgm:spPr/>
      <dgm:t>
        <a:bodyPr/>
        <a:lstStyle/>
        <a:p>
          <a:endParaRPr lang="en-US"/>
        </a:p>
      </dgm:t>
    </dgm:pt>
    <dgm:pt modelId="{E59311FE-02BF-664F-AF79-0ACDBDB9BF0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Serving</a:t>
          </a:r>
          <a:endParaRPr lang="en-US" sz="2000" b="1" dirty="0">
            <a:solidFill>
              <a:schemeClr val="bg1"/>
            </a:solidFill>
          </a:endParaRPr>
        </a:p>
      </dgm:t>
    </dgm:pt>
    <dgm:pt modelId="{39CA2B22-E531-CF4A-8BD1-ACE0FE7172A5}" type="parTrans" cxnId="{BA96A28A-9101-9C47-A513-9614094CECE0}">
      <dgm:prSet/>
      <dgm:spPr/>
      <dgm:t>
        <a:bodyPr/>
        <a:lstStyle/>
        <a:p>
          <a:endParaRPr lang="en-US"/>
        </a:p>
      </dgm:t>
    </dgm:pt>
    <dgm:pt modelId="{BDA7DA87-DD34-5345-BCA3-40ABA457C11F}" type="sibTrans" cxnId="{BA96A28A-9101-9C47-A513-9614094CECE0}">
      <dgm:prSet/>
      <dgm:spPr/>
      <dgm:t>
        <a:bodyPr/>
        <a:lstStyle/>
        <a:p>
          <a:endParaRPr lang="en-US"/>
        </a:p>
      </dgm:t>
    </dgm:pt>
    <dgm:pt modelId="{5FECD1E8-289F-7B45-A734-31AB3E6E3263}" type="pres">
      <dgm:prSet presAssocID="{2015B0CD-67DF-3747-A0B5-B0A8923BDB5B}" presName="compositeShape" presStyleCnt="0">
        <dgm:presLayoutVars>
          <dgm:chMax val="7"/>
          <dgm:dir/>
          <dgm:resizeHandles val="exact"/>
        </dgm:presLayoutVars>
      </dgm:prSet>
      <dgm:spPr/>
    </dgm:pt>
    <dgm:pt modelId="{8DCA183B-8F11-6947-9A50-81EF427F7476}" type="pres">
      <dgm:prSet presAssocID="{2015B0CD-67DF-3747-A0B5-B0A8923BDB5B}" presName="wedge1" presStyleLbl="node1" presStyleIdx="0" presStyleCnt="5"/>
      <dgm:spPr/>
      <dgm:t>
        <a:bodyPr/>
        <a:lstStyle/>
        <a:p>
          <a:endParaRPr lang="en-US"/>
        </a:p>
      </dgm:t>
    </dgm:pt>
    <dgm:pt modelId="{4EA87CA1-C950-B54F-AAF8-92E1286AC24A}" type="pres">
      <dgm:prSet presAssocID="{2015B0CD-67DF-3747-A0B5-B0A8923BDB5B}" presName="dummy1a" presStyleCnt="0"/>
      <dgm:spPr/>
    </dgm:pt>
    <dgm:pt modelId="{E79D585A-C0D5-A647-AA0A-C4B179800170}" type="pres">
      <dgm:prSet presAssocID="{2015B0CD-67DF-3747-A0B5-B0A8923BDB5B}" presName="dummy1b" presStyleCnt="0"/>
      <dgm:spPr/>
    </dgm:pt>
    <dgm:pt modelId="{BA49C1D5-616B-EC4E-8898-5FAFF7519A3D}" type="pres">
      <dgm:prSet presAssocID="{2015B0CD-67DF-3747-A0B5-B0A8923BDB5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64A70-D72A-9742-BE52-08C3813C4DA4}" type="pres">
      <dgm:prSet presAssocID="{2015B0CD-67DF-3747-A0B5-B0A8923BDB5B}" presName="wedge2" presStyleLbl="node1" presStyleIdx="1" presStyleCnt="5"/>
      <dgm:spPr/>
      <dgm:t>
        <a:bodyPr/>
        <a:lstStyle/>
        <a:p>
          <a:endParaRPr lang="en-US"/>
        </a:p>
      </dgm:t>
    </dgm:pt>
    <dgm:pt modelId="{BC429E0F-55B8-C247-8042-892A887AC9A3}" type="pres">
      <dgm:prSet presAssocID="{2015B0CD-67DF-3747-A0B5-B0A8923BDB5B}" presName="dummy2a" presStyleCnt="0"/>
      <dgm:spPr/>
    </dgm:pt>
    <dgm:pt modelId="{E7DAD68F-3ACC-2645-8DBA-7BD48F854C8A}" type="pres">
      <dgm:prSet presAssocID="{2015B0CD-67DF-3747-A0B5-B0A8923BDB5B}" presName="dummy2b" presStyleCnt="0"/>
      <dgm:spPr/>
    </dgm:pt>
    <dgm:pt modelId="{505580E0-01DC-094F-8FD3-D59B3DCAF0FA}" type="pres">
      <dgm:prSet presAssocID="{2015B0CD-67DF-3747-A0B5-B0A8923BDB5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A9B67-702F-3A4B-A00A-5E7D7BE6A7FE}" type="pres">
      <dgm:prSet presAssocID="{2015B0CD-67DF-3747-A0B5-B0A8923BDB5B}" presName="wedge3" presStyleLbl="node1" presStyleIdx="2" presStyleCnt="5"/>
      <dgm:spPr/>
      <dgm:t>
        <a:bodyPr/>
        <a:lstStyle/>
        <a:p>
          <a:endParaRPr lang="en-US"/>
        </a:p>
      </dgm:t>
    </dgm:pt>
    <dgm:pt modelId="{B04EDFE8-C8D9-6643-974A-D72BC4A1125E}" type="pres">
      <dgm:prSet presAssocID="{2015B0CD-67DF-3747-A0B5-B0A8923BDB5B}" presName="dummy3a" presStyleCnt="0"/>
      <dgm:spPr/>
    </dgm:pt>
    <dgm:pt modelId="{8141ABEE-337A-A340-9145-D54C10A7A6C5}" type="pres">
      <dgm:prSet presAssocID="{2015B0CD-67DF-3747-A0B5-B0A8923BDB5B}" presName="dummy3b" presStyleCnt="0"/>
      <dgm:spPr/>
    </dgm:pt>
    <dgm:pt modelId="{58A47988-110C-CD47-8EAE-62C537CC5328}" type="pres">
      <dgm:prSet presAssocID="{2015B0CD-67DF-3747-A0B5-B0A8923BDB5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DC9A0-32B4-2647-812F-C10A4A1B4E02}" type="pres">
      <dgm:prSet presAssocID="{2015B0CD-67DF-3747-A0B5-B0A8923BDB5B}" presName="wedge4" presStyleLbl="node1" presStyleIdx="3" presStyleCnt="5"/>
      <dgm:spPr/>
      <dgm:t>
        <a:bodyPr/>
        <a:lstStyle/>
        <a:p>
          <a:endParaRPr lang="en-US"/>
        </a:p>
      </dgm:t>
    </dgm:pt>
    <dgm:pt modelId="{556640AA-7F92-C04E-859F-AAAF1649D0B2}" type="pres">
      <dgm:prSet presAssocID="{2015B0CD-67DF-3747-A0B5-B0A8923BDB5B}" presName="dummy4a" presStyleCnt="0"/>
      <dgm:spPr/>
    </dgm:pt>
    <dgm:pt modelId="{955587CB-E0E1-2C48-85BD-6A5C6083111C}" type="pres">
      <dgm:prSet presAssocID="{2015B0CD-67DF-3747-A0B5-B0A8923BDB5B}" presName="dummy4b" presStyleCnt="0"/>
      <dgm:spPr/>
    </dgm:pt>
    <dgm:pt modelId="{5C565524-189F-604A-B6FB-AD0DB8A3C0ED}" type="pres">
      <dgm:prSet presAssocID="{2015B0CD-67DF-3747-A0B5-B0A8923BDB5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FB662-FEB7-A44D-9247-7ACDE4688EC9}" type="pres">
      <dgm:prSet presAssocID="{2015B0CD-67DF-3747-A0B5-B0A8923BDB5B}" presName="wedge5" presStyleLbl="node1" presStyleIdx="4" presStyleCnt="5"/>
      <dgm:spPr/>
      <dgm:t>
        <a:bodyPr/>
        <a:lstStyle/>
        <a:p>
          <a:endParaRPr lang="en-US"/>
        </a:p>
      </dgm:t>
    </dgm:pt>
    <dgm:pt modelId="{E39DA46B-E054-6D4A-B2F4-B6BB310B7715}" type="pres">
      <dgm:prSet presAssocID="{2015B0CD-67DF-3747-A0B5-B0A8923BDB5B}" presName="dummy5a" presStyleCnt="0"/>
      <dgm:spPr/>
    </dgm:pt>
    <dgm:pt modelId="{1FF4429A-50F0-9A4C-B8C1-99150F42C6AE}" type="pres">
      <dgm:prSet presAssocID="{2015B0CD-67DF-3747-A0B5-B0A8923BDB5B}" presName="dummy5b" presStyleCnt="0"/>
      <dgm:spPr/>
    </dgm:pt>
    <dgm:pt modelId="{F5CD3F3D-4D09-2948-BFEC-8349E6D5E4A1}" type="pres">
      <dgm:prSet presAssocID="{2015B0CD-67DF-3747-A0B5-B0A8923BDB5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695C9-5816-2442-9FD6-36CBF758AAA7}" type="pres">
      <dgm:prSet presAssocID="{C2EB9CE8-C93A-644D-99A1-44C525818B36}" presName="arrowWedge1" presStyleLbl="fgSibTrans2D1" presStyleIdx="0" presStyleCnt="5"/>
      <dgm:spPr/>
    </dgm:pt>
    <dgm:pt modelId="{E50D516F-F8D0-2949-8133-FD262E820C4A}" type="pres">
      <dgm:prSet presAssocID="{A07233BF-4AEE-354B-8135-84D8DB0A93DE}" presName="arrowWedge2" presStyleLbl="fgSibTrans2D1" presStyleIdx="1" presStyleCnt="5"/>
      <dgm:spPr/>
    </dgm:pt>
    <dgm:pt modelId="{5416A0AB-341D-114B-8A25-2FF1B695CA5A}" type="pres">
      <dgm:prSet presAssocID="{7C71D7D9-A8AD-914B-9CF6-08EEC24468CF}" presName="arrowWedge3" presStyleLbl="fgSibTrans2D1" presStyleIdx="2" presStyleCnt="5"/>
      <dgm:spPr/>
    </dgm:pt>
    <dgm:pt modelId="{E4C04CF1-A642-E84A-B81E-0CC90B55A896}" type="pres">
      <dgm:prSet presAssocID="{C63EAE9F-7E67-D741-A7BA-945F8B1D010C}" presName="arrowWedge4" presStyleLbl="fgSibTrans2D1" presStyleIdx="3" presStyleCnt="5"/>
      <dgm:spPr/>
    </dgm:pt>
    <dgm:pt modelId="{250E1CF5-ABAE-7F46-A129-BD25B0B6AB09}" type="pres">
      <dgm:prSet presAssocID="{BDA7DA87-DD34-5345-BCA3-40ABA457C11F}" presName="arrowWedge5" presStyleLbl="fgSibTrans2D1" presStyleIdx="4" presStyleCnt="5"/>
      <dgm:spPr/>
    </dgm:pt>
  </dgm:ptLst>
  <dgm:cxnLst>
    <dgm:cxn modelId="{E56A102A-E2F0-DD43-8693-83B5EA77B54C}" type="presOf" srcId="{2015B0CD-67DF-3747-A0B5-B0A8923BDB5B}" destId="{5FECD1E8-289F-7B45-A734-31AB3E6E3263}" srcOrd="0" destOrd="0" presId="urn:microsoft.com/office/officeart/2005/8/layout/cycle8"/>
    <dgm:cxn modelId="{6C6D461F-AA28-6740-A091-59E28C789268}" type="presOf" srcId="{716DE0CB-FA82-C64A-AE71-7BD8DD97A7BB}" destId="{5C565524-189F-604A-B6FB-AD0DB8A3C0ED}" srcOrd="1" destOrd="0" presId="urn:microsoft.com/office/officeart/2005/8/layout/cycle8"/>
    <dgm:cxn modelId="{BA96A28A-9101-9C47-A513-9614094CECE0}" srcId="{2015B0CD-67DF-3747-A0B5-B0A8923BDB5B}" destId="{E59311FE-02BF-664F-AF79-0ACDBDB9BF0C}" srcOrd="4" destOrd="0" parTransId="{39CA2B22-E531-CF4A-8BD1-ACE0FE7172A5}" sibTransId="{BDA7DA87-DD34-5345-BCA3-40ABA457C11F}"/>
    <dgm:cxn modelId="{59F6DC4C-B112-224F-972A-FB47487822FB}" type="presOf" srcId="{F9755161-D6EF-1340-A6C9-284BEF254162}" destId="{505580E0-01DC-094F-8FD3-D59B3DCAF0FA}" srcOrd="1" destOrd="0" presId="urn:microsoft.com/office/officeart/2005/8/layout/cycle8"/>
    <dgm:cxn modelId="{40EA2F9F-09C9-8D40-9864-3B35294A5A45}" srcId="{2015B0CD-67DF-3747-A0B5-B0A8923BDB5B}" destId="{251279EA-A2ED-014C-9246-1D38998B11C8}" srcOrd="0" destOrd="0" parTransId="{FADCDED5-91E2-9240-B211-16A3604952F7}" sibTransId="{C2EB9CE8-C93A-644D-99A1-44C525818B36}"/>
    <dgm:cxn modelId="{08312DEF-05D6-A241-B241-562AB451B234}" type="presOf" srcId="{251279EA-A2ED-014C-9246-1D38998B11C8}" destId="{BA49C1D5-616B-EC4E-8898-5FAFF7519A3D}" srcOrd="1" destOrd="0" presId="urn:microsoft.com/office/officeart/2005/8/layout/cycle8"/>
    <dgm:cxn modelId="{E9B17539-4A98-624F-9BE0-71E0737239A8}" type="presOf" srcId="{ACF346A2-19DE-C54C-95BE-1C508E4745AF}" destId="{D69A9B67-702F-3A4B-A00A-5E7D7BE6A7FE}" srcOrd="0" destOrd="0" presId="urn:microsoft.com/office/officeart/2005/8/layout/cycle8"/>
    <dgm:cxn modelId="{234F85D9-1E12-5346-9ED9-EDA18135A523}" type="presOf" srcId="{716DE0CB-FA82-C64A-AE71-7BD8DD97A7BB}" destId="{8DCDC9A0-32B4-2647-812F-C10A4A1B4E02}" srcOrd="0" destOrd="0" presId="urn:microsoft.com/office/officeart/2005/8/layout/cycle8"/>
    <dgm:cxn modelId="{B662CFB2-B3B0-B24C-8C53-0442BBD6FB70}" type="presOf" srcId="{ACF346A2-19DE-C54C-95BE-1C508E4745AF}" destId="{58A47988-110C-CD47-8EAE-62C537CC5328}" srcOrd="1" destOrd="0" presId="urn:microsoft.com/office/officeart/2005/8/layout/cycle8"/>
    <dgm:cxn modelId="{47AED680-9FC2-FA42-8896-84213E219FD6}" srcId="{2015B0CD-67DF-3747-A0B5-B0A8923BDB5B}" destId="{ACF346A2-19DE-C54C-95BE-1C508E4745AF}" srcOrd="2" destOrd="0" parTransId="{5B38EB81-6E8E-5040-A708-B9B714C1B58A}" sibTransId="{7C71D7D9-A8AD-914B-9CF6-08EEC24468CF}"/>
    <dgm:cxn modelId="{E50ADEA7-52D0-084C-BAAD-8073A0B5C7C3}" type="presOf" srcId="{E59311FE-02BF-664F-AF79-0ACDBDB9BF0C}" destId="{9B0FB662-FEB7-A44D-9247-7ACDE4688EC9}" srcOrd="0" destOrd="0" presId="urn:microsoft.com/office/officeart/2005/8/layout/cycle8"/>
    <dgm:cxn modelId="{15B96400-2DF6-C043-9DB3-699805CD71C6}" type="presOf" srcId="{F9755161-D6EF-1340-A6C9-284BEF254162}" destId="{32864A70-D72A-9742-BE52-08C3813C4DA4}" srcOrd="0" destOrd="0" presId="urn:microsoft.com/office/officeart/2005/8/layout/cycle8"/>
    <dgm:cxn modelId="{BC932CD6-88DF-A54F-9A5B-94AC81F4C794}" type="presOf" srcId="{251279EA-A2ED-014C-9246-1D38998B11C8}" destId="{8DCA183B-8F11-6947-9A50-81EF427F7476}" srcOrd="0" destOrd="0" presId="urn:microsoft.com/office/officeart/2005/8/layout/cycle8"/>
    <dgm:cxn modelId="{6D09C6B6-9DD9-B74B-8BD3-03658610523F}" type="presOf" srcId="{E59311FE-02BF-664F-AF79-0ACDBDB9BF0C}" destId="{F5CD3F3D-4D09-2948-BFEC-8349E6D5E4A1}" srcOrd="1" destOrd="0" presId="urn:microsoft.com/office/officeart/2005/8/layout/cycle8"/>
    <dgm:cxn modelId="{E4646377-D4E1-744E-8D99-A78A2A221C7A}" srcId="{2015B0CD-67DF-3747-A0B5-B0A8923BDB5B}" destId="{F9755161-D6EF-1340-A6C9-284BEF254162}" srcOrd="1" destOrd="0" parTransId="{A42AD781-DF8F-DA4F-B0CA-71EEB76EA741}" sibTransId="{A07233BF-4AEE-354B-8135-84D8DB0A93DE}"/>
    <dgm:cxn modelId="{C89117FF-8D1F-0647-BA3B-F52B693D9BDA}" srcId="{2015B0CD-67DF-3747-A0B5-B0A8923BDB5B}" destId="{716DE0CB-FA82-C64A-AE71-7BD8DD97A7BB}" srcOrd="3" destOrd="0" parTransId="{431C61AB-2DD6-F446-9A31-33110128FACC}" sibTransId="{C63EAE9F-7E67-D741-A7BA-945F8B1D010C}"/>
    <dgm:cxn modelId="{95703C89-D49F-4E45-975C-469AD451FE4E}" type="presParOf" srcId="{5FECD1E8-289F-7B45-A734-31AB3E6E3263}" destId="{8DCA183B-8F11-6947-9A50-81EF427F7476}" srcOrd="0" destOrd="0" presId="urn:microsoft.com/office/officeart/2005/8/layout/cycle8"/>
    <dgm:cxn modelId="{7DFD528B-9A19-CB45-94E9-4C20DAC6B878}" type="presParOf" srcId="{5FECD1E8-289F-7B45-A734-31AB3E6E3263}" destId="{4EA87CA1-C950-B54F-AAF8-92E1286AC24A}" srcOrd="1" destOrd="0" presId="urn:microsoft.com/office/officeart/2005/8/layout/cycle8"/>
    <dgm:cxn modelId="{1523F3A4-90EC-3344-B4F0-4E228726180A}" type="presParOf" srcId="{5FECD1E8-289F-7B45-A734-31AB3E6E3263}" destId="{E79D585A-C0D5-A647-AA0A-C4B179800170}" srcOrd="2" destOrd="0" presId="urn:microsoft.com/office/officeart/2005/8/layout/cycle8"/>
    <dgm:cxn modelId="{795D0FF6-D684-EF4C-A99B-647B22A2CA9A}" type="presParOf" srcId="{5FECD1E8-289F-7B45-A734-31AB3E6E3263}" destId="{BA49C1D5-616B-EC4E-8898-5FAFF7519A3D}" srcOrd="3" destOrd="0" presId="urn:microsoft.com/office/officeart/2005/8/layout/cycle8"/>
    <dgm:cxn modelId="{B47526AC-779E-004B-B933-FD233D96AABA}" type="presParOf" srcId="{5FECD1E8-289F-7B45-A734-31AB3E6E3263}" destId="{32864A70-D72A-9742-BE52-08C3813C4DA4}" srcOrd="4" destOrd="0" presId="urn:microsoft.com/office/officeart/2005/8/layout/cycle8"/>
    <dgm:cxn modelId="{F551F874-7854-AE4B-B20C-A59F77B9B040}" type="presParOf" srcId="{5FECD1E8-289F-7B45-A734-31AB3E6E3263}" destId="{BC429E0F-55B8-C247-8042-892A887AC9A3}" srcOrd="5" destOrd="0" presId="urn:microsoft.com/office/officeart/2005/8/layout/cycle8"/>
    <dgm:cxn modelId="{4949C7A4-319D-804B-9DEE-BE84F607DA7D}" type="presParOf" srcId="{5FECD1E8-289F-7B45-A734-31AB3E6E3263}" destId="{E7DAD68F-3ACC-2645-8DBA-7BD48F854C8A}" srcOrd="6" destOrd="0" presId="urn:microsoft.com/office/officeart/2005/8/layout/cycle8"/>
    <dgm:cxn modelId="{1F4D2079-3AE9-A747-9B31-7C915CAC4782}" type="presParOf" srcId="{5FECD1E8-289F-7B45-A734-31AB3E6E3263}" destId="{505580E0-01DC-094F-8FD3-D59B3DCAF0FA}" srcOrd="7" destOrd="0" presId="urn:microsoft.com/office/officeart/2005/8/layout/cycle8"/>
    <dgm:cxn modelId="{03F1351F-C88C-844E-990F-63673E9A0733}" type="presParOf" srcId="{5FECD1E8-289F-7B45-A734-31AB3E6E3263}" destId="{D69A9B67-702F-3A4B-A00A-5E7D7BE6A7FE}" srcOrd="8" destOrd="0" presId="urn:microsoft.com/office/officeart/2005/8/layout/cycle8"/>
    <dgm:cxn modelId="{F98BD301-12E7-CD4B-A4E7-2A5232FEA69A}" type="presParOf" srcId="{5FECD1E8-289F-7B45-A734-31AB3E6E3263}" destId="{B04EDFE8-C8D9-6643-974A-D72BC4A1125E}" srcOrd="9" destOrd="0" presId="urn:microsoft.com/office/officeart/2005/8/layout/cycle8"/>
    <dgm:cxn modelId="{B9327F80-3D95-E245-8FC9-48818F821A68}" type="presParOf" srcId="{5FECD1E8-289F-7B45-A734-31AB3E6E3263}" destId="{8141ABEE-337A-A340-9145-D54C10A7A6C5}" srcOrd="10" destOrd="0" presId="urn:microsoft.com/office/officeart/2005/8/layout/cycle8"/>
    <dgm:cxn modelId="{5604EBAB-FCA7-874A-BED7-C94A9DB502E5}" type="presParOf" srcId="{5FECD1E8-289F-7B45-A734-31AB3E6E3263}" destId="{58A47988-110C-CD47-8EAE-62C537CC5328}" srcOrd="11" destOrd="0" presId="urn:microsoft.com/office/officeart/2005/8/layout/cycle8"/>
    <dgm:cxn modelId="{88C3F2F1-C09B-C642-8AAE-E33A69C3DDC8}" type="presParOf" srcId="{5FECD1E8-289F-7B45-A734-31AB3E6E3263}" destId="{8DCDC9A0-32B4-2647-812F-C10A4A1B4E02}" srcOrd="12" destOrd="0" presId="urn:microsoft.com/office/officeart/2005/8/layout/cycle8"/>
    <dgm:cxn modelId="{32F77CAE-D63D-0542-88BB-004D771DD37A}" type="presParOf" srcId="{5FECD1E8-289F-7B45-A734-31AB3E6E3263}" destId="{556640AA-7F92-C04E-859F-AAAF1649D0B2}" srcOrd="13" destOrd="0" presId="urn:microsoft.com/office/officeart/2005/8/layout/cycle8"/>
    <dgm:cxn modelId="{A4DD7E9D-AEDC-9343-8509-FC6063CA1484}" type="presParOf" srcId="{5FECD1E8-289F-7B45-A734-31AB3E6E3263}" destId="{955587CB-E0E1-2C48-85BD-6A5C6083111C}" srcOrd="14" destOrd="0" presId="urn:microsoft.com/office/officeart/2005/8/layout/cycle8"/>
    <dgm:cxn modelId="{FE81DF6D-07F8-5E4A-9A57-71107A9E2DAE}" type="presParOf" srcId="{5FECD1E8-289F-7B45-A734-31AB3E6E3263}" destId="{5C565524-189F-604A-B6FB-AD0DB8A3C0ED}" srcOrd="15" destOrd="0" presId="urn:microsoft.com/office/officeart/2005/8/layout/cycle8"/>
    <dgm:cxn modelId="{606B64D7-D6A4-874D-B037-8CB3E5219D2C}" type="presParOf" srcId="{5FECD1E8-289F-7B45-A734-31AB3E6E3263}" destId="{9B0FB662-FEB7-A44D-9247-7ACDE4688EC9}" srcOrd="16" destOrd="0" presId="urn:microsoft.com/office/officeart/2005/8/layout/cycle8"/>
    <dgm:cxn modelId="{17519C4E-FE91-664A-9A2B-DA1B75D01509}" type="presParOf" srcId="{5FECD1E8-289F-7B45-A734-31AB3E6E3263}" destId="{E39DA46B-E054-6D4A-B2F4-B6BB310B7715}" srcOrd="17" destOrd="0" presId="urn:microsoft.com/office/officeart/2005/8/layout/cycle8"/>
    <dgm:cxn modelId="{8C26CB14-8707-3F45-B969-720A007F36FB}" type="presParOf" srcId="{5FECD1E8-289F-7B45-A734-31AB3E6E3263}" destId="{1FF4429A-50F0-9A4C-B8C1-99150F42C6AE}" srcOrd="18" destOrd="0" presId="urn:microsoft.com/office/officeart/2005/8/layout/cycle8"/>
    <dgm:cxn modelId="{EDA8644E-1777-5041-B84B-BD436BF5DE1F}" type="presParOf" srcId="{5FECD1E8-289F-7B45-A734-31AB3E6E3263}" destId="{F5CD3F3D-4D09-2948-BFEC-8349E6D5E4A1}" srcOrd="19" destOrd="0" presId="urn:microsoft.com/office/officeart/2005/8/layout/cycle8"/>
    <dgm:cxn modelId="{49ECF522-DA22-B34F-97D8-707176B92999}" type="presParOf" srcId="{5FECD1E8-289F-7B45-A734-31AB3E6E3263}" destId="{0A6695C9-5816-2442-9FD6-36CBF758AAA7}" srcOrd="20" destOrd="0" presId="urn:microsoft.com/office/officeart/2005/8/layout/cycle8"/>
    <dgm:cxn modelId="{58B876CA-DD61-7142-AA8C-2C26EF772584}" type="presParOf" srcId="{5FECD1E8-289F-7B45-A734-31AB3E6E3263}" destId="{E50D516F-F8D0-2949-8133-FD262E820C4A}" srcOrd="21" destOrd="0" presId="urn:microsoft.com/office/officeart/2005/8/layout/cycle8"/>
    <dgm:cxn modelId="{26B1A68A-5297-B546-827E-FA33DDE4E94C}" type="presParOf" srcId="{5FECD1E8-289F-7B45-A734-31AB3E6E3263}" destId="{5416A0AB-341D-114B-8A25-2FF1B695CA5A}" srcOrd="22" destOrd="0" presId="urn:microsoft.com/office/officeart/2005/8/layout/cycle8"/>
    <dgm:cxn modelId="{D8C0EF69-E16E-D44F-A1D8-C9CCAE1EED42}" type="presParOf" srcId="{5FECD1E8-289F-7B45-A734-31AB3E6E3263}" destId="{E4C04CF1-A642-E84A-B81E-0CC90B55A896}" srcOrd="23" destOrd="0" presId="urn:microsoft.com/office/officeart/2005/8/layout/cycle8"/>
    <dgm:cxn modelId="{8FA14642-6EBF-C346-804E-697FE56C9F50}" type="presParOf" srcId="{5FECD1E8-289F-7B45-A734-31AB3E6E3263}" destId="{250E1CF5-ABAE-7F46-A129-BD25B0B6AB0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598946-A441-554A-A948-54B5A6531289}" type="doc">
      <dgm:prSet loTypeId="urn:microsoft.com/office/officeart/2005/8/layout/ven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B3CE1D9-7D7D-484F-A109-20551514EE38}">
      <dgm:prSet phldrT="[Text]" custT="1"/>
      <dgm:spPr/>
      <dgm:t>
        <a:bodyPr/>
        <a:lstStyle/>
        <a:p>
          <a:r>
            <a:rPr lang="en-US" sz="1400" b="1" dirty="0" smtClean="0"/>
            <a:t>Online  Life</a:t>
          </a:r>
          <a:endParaRPr lang="en-US" sz="1400" b="1" dirty="0"/>
        </a:p>
      </dgm:t>
    </dgm:pt>
    <dgm:pt modelId="{D3D31258-B16D-7C4E-957F-78045029B379}" type="parTrans" cxnId="{28E7D64C-E461-F846-8C98-4F940CD646CC}">
      <dgm:prSet/>
      <dgm:spPr/>
      <dgm:t>
        <a:bodyPr/>
        <a:lstStyle/>
        <a:p>
          <a:endParaRPr lang="en-US"/>
        </a:p>
      </dgm:t>
    </dgm:pt>
    <dgm:pt modelId="{DFA1BD76-70CF-4C43-A66C-80810C269685}" type="sibTrans" cxnId="{28E7D64C-E461-F846-8C98-4F940CD646CC}">
      <dgm:prSet/>
      <dgm:spPr/>
      <dgm:t>
        <a:bodyPr/>
        <a:lstStyle/>
        <a:p>
          <a:endParaRPr lang="en-US"/>
        </a:p>
      </dgm:t>
    </dgm:pt>
    <dgm:pt modelId="{D78E0A74-11CB-8E41-9F90-050DECA94574}">
      <dgm:prSet phldrT="[Text]" custT="1"/>
      <dgm:spPr/>
      <dgm:t>
        <a:bodyPr/>
        <a:lstStyle/>
        <a:p>
          <a:r>
            <a:rPr lang="en-US" sz="1400" b="1" dirty="0" smtClean="0"/>
            <a:t>Church Life</a:t>
          </a:r>
          <a:endParaRPr lang="en-US" sz="1400" b="1" dirty="0"/>
        </a:p>
      </dgm:t>
    </dgm:pt>
    <dgm:pt modelId="{24A4BCD4-484D-5246-9C41-C1A078CC02E5}" type="parTrans" cxnId="{E16C6E60-4F85-0845-9E06-55EF69AD0532}">
      <dgm:prSet/>
      <dgm:spPr/>
      <dgm:t>
        <a:bodyPr/>
        <a:lstStyle/>
        <a:p>
          <a:endParaRPr lang="en-US"/>
        </a:p>
      </dgm:t>
    </dgm:pt>
    <dgm:pt modelId="{AEEC2D7B-28F9-064E-851F-F0AB402A83E5}" type="sibTrans" cxnId="{E16C6E60-4F85-0845-9E06-55EF69AD0532}">
      <dgm:prSet/>
      <dgm:spPr/>
      <dgm:t>
        <a:bodyPr/>
        <a:lstStyle/>
        <a:p>
          <a:endParaRPr lang="en-US"/>
        </a:p>
      </dgm:t>
    </dgm:pt>
    <dgm:pt modelId="{59CA5BFB-32E2-DB4F-977E-BFB2195FDD0B}">
      <dgm:prSet phldrT="[Text]" custT="1"/>
      <dgm:spPr/>
      <dgm:t>
        <a:bodyPr/>
        <a:lstStyle/>
        <a:p>
          <a:r>
            <a:rPr lang="en-US" sz="1400" b="1" dirty="0" smtClean="0"/>
            <a:t>Daily &amp; Home Life </a:t>
          </a:r>
          <a:endParaRPr lang="en-US" sz="1400" b="1" dirty="0"/>
        </a:p>
      </dgm:t>
    </dgm:pt>
    <dgm:pt modelId="{16958B89-D845-0A47-9C05-D72160D6A6D5}" type="parTrans" cxnId="{34A9D777-9558-AD44-BD7E-E1AC2157DFE8}">
      <dgm:prSet/>
      <dgm:spPr/>
      <dgm:t>
        <a:bodyPr/>
        <a:lstStyle/>
        <a:p>
          <a:endParaRPr lang="en-US"/>
        </a:p>
      </dgm:t>
    </dgm:pt>
    <dgm:pt modelId="{A7EC1D92-3101-6D42-A49A-B57ED510BDC6}" type="sibTrans" cxnId="{34A9D777-9558-AD44-BD7E-E1AC2157DFE8}">
      <dgm:prSet/>
      <dgm:spPr/>
      <dgm:t>
        <a:bodyPr/>
        <a:lstStyle/>
        <a:p>
          <a:endParaRPr lang="en-US"/>
        </a:p>
      </dgm:t>
    </dgm:pt>
    <dgm:pt modelId="{77B3C8F9-0A48-2140-984F-B1894ED2971F}">
      <dgm:prSet phldrT="[Text]" custT="1"/>
      <dgm:spPr/>
      <dgm:t>
        <a:bodyPr/>
        <a:lstStyle/>
        <a:p>
          <a:r>
            <a:rPr lang="en-US" sz="1400" b="1" dirty="0" smtClean="0"/>
            <a:t>Community Life</a:t>
          </a:r>
          <a:endParaRPr lang="en-US" sz="1400" b="1" dirty="0"/>
        </a:p>
      </dgm:t>
    </dgm:pt>
    <dgm:pt modelId="{3EA6CEE6-9A7E-2E4A-98BF-FC09C9C7A277}" type="parTrans" cxnId="{3C7F88D8-BCB0-3D4F-A0F5-7A1CF5CCE505}">
      <dgm:prSet/>
      <dgm:spPr/>
      <dgm:t>
        <a:bodyPr/>
        <a:lstStyle/>
        <a:p>
          <a:endParaRPr lang="en-US"/>
        </a:p>
      </dgm:t>
    </dgm:pt>
    <dgm:pt modelId="{6BFCC418-7E09-6C45-8DB7-67F6E59F1C8F}" type="sibTrans" cxnId="{3C7F88D8-BCB0-3D4F-A0F5-7A1CF5CCE505}">
      <dgm:prSet/>
      <dgm:spPr/>
      <dgm:t>
        <a:bodyPr/>
        <a:lstStyle/>
        <a:p>
          <a:endParaRPr lang="en-US"/>
        </a:p>
      </dgm:t>
    </dgm:pt>
    <dgm:pt modelId="{6BD843A0-14D5-F24F-8E4E-28FE5D02538F}" type="pres">
      <dgm:prSet presAssocID="{81598946-A441-554A-A948-54B5A653128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9CDD40-26CD-434A-BD6D-38DF21DECCE8}" type="pres">
      <dgm:prSet presAssocID="{81598946-A441-554A-A948-54B5A6531289}" presName="comp1" presStyleCnt="0"/>
      <dgm:spPr/>
      <dgm:t>
        <a:bodyPr/>
        <a:lstStyle/>
        <a:p>
          <a:endParaRPr lang="en-US"/>
        </a:p>
      </dgm:t>
    </dgm:pt>
    <dgm:pt modelId="{9B4ED5D9-0CD9-5B48-A4EF-E08BB2148509}" type="pres">
      <dgm:prSet presAssocID="{81598946-A441-554A-A948-54B5A6531289}" presName="circle1" presStyleLbl="node1" presStyleIdx="0" presStyleCnt="4"/>
      <dgm:spPr/>
      <dgm:t>
        <a:bodyPr/>
        <a:lstStyle/>
        <a:p>
          <a:endParaRPr lang="en-US"/>
        </a:p>
      </dgm:t>
    </dgm:pt>
    <dgm:pt modelId="{7F3480B9-721B-8A4A-A32E-E35C23400A04}" type="pres">
      <dgm:prSet presAssocID="{81598946-A441-554A-A948-54B5A653128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2D8A8-8E3A-AE44-AA2D-DADE0A79C0A7}" type="pres">
      <dgm:prSet presAssocID="{81598946-A441-554A-A948-54B5A6531289}" presName="comp2" presStyleCnt="0"/>
      <dgm:spPr/>
      <dgm:t>
        <a:bodyPr/>
        <a:lstStyle/>
        <a:p>
          <a:endParaRPr lang="en-US"/>
        </a:p>
      </dgm:t>
    </dgm:pt>
    <dgm:pt modelId="{EA9CB6DF-2AF3-5D47-AE63-24BBEF372E46}" type="pres">
      <dgm:prSet presAssocID="{81598946-A441-554A-A948-54B5A6531289}" presName="circle2" presStyleLbl="node1" presStyleIdx="1" presStyleCnt="4"/>
      <dgm:spPr/>
      <dgm:t>
        <a:bodyPr/>
        <a:lstStyle/>
        <a:p>
          <a:endParaRPr lang="en-US"/>
        </a:p>
      </dgm:t>
    </dgm:pt>
    <dgm:pt modelId="{7D1D84FA-7C25-1B4E-8C1F-D23472404C15}" type="pres">
      <dgm:prSet presAssocID="{81598946-A441-554A-A948-54B5A653128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9BB8D-08F3-9444-A940-5C000C19022B}" type="pres">
      <dgm:prSet presAssocID="{81598946-A441-554A-A948-54B5A6531289}" presName="comp3" presStyleCnt="0"/>
      <dgm:spPr/>
      <dgm:t>
        <a:bodyPr/>
        <a:lstStyle/>
        <a:p>
          <a:endParaRPr lang="en-US"/>
        </a:p>
      </dgm:t>
    </dgm:pt>
    <dgm:pt modelId="{B97FC5EE-E6E5-1646-B5EF-FD388B1FF919}" type="pres">
      <dgm:prSet presAssocID="{81598946-A441-554A-A948-54B5A6531289}" presName="circle3" presStyleLbl="node1" presStyleIdx="2" presStyleCnt="4"/>
      <dgm:spPr/>
      <dgm:t>
        <a:bodyPr/>
        <a:lstStyle/>
        <a:p>
          <a:endParaRPr lang="en-US"/>
        </a:p>
      </dgm:t>
    </dgm:pt>
    <dgm:pt modelId="{78EEC5E6-6858-D74E-87C4-BF7B64E286BA}" type="pres">
      <dgm:prSet presAssocID="{81598946-A441-554A-A948-54B5A653128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516B2-1847-9448-871A-C56A2DEC627F}" type="pres">
      <dgm:prSet presAssocID="{81598946-A441-554A-A948-54B5A6531289}" presName="comp4" presStyleCnt="0"/>
      <dgm:spPr/>
      <dgm:t>
        <a:bodyPr/>
        <a:lstStyle/>
        <a:p>
          <a:endParaRPr lang="en-US"/>
        </a:p>
      </dgm:t>
    </dgm:pt>
    <dgm:pt modelId="{9BB9BAE6-16C5-094C-A720-5D1CD117D6CE}" type="pres">
      <dgm:prSet presAssocID="{81598946-A441-554A-A948-54B5A6531289}" presName="circle4" presStyleLbl="node1" presStyleIdx="3" presStyleCnt="4"/>
      <dgm:spPr/>
      <dgm:t>
        <a:bodyPr/>
        <a:lstStyle/>
        <a:p>
          <a:endParaRPr lang="en-US"/>
        </a:p>
      </dgm:t>
    </dgm:pt>
    <dgm:pt modelId="{4B1CE7B7-762C-E049-8CE5-DAF39E975A1D}" type="pres">
      <dgm:prSet presAssocID="{81598946-A441-554A-A948-54B5A653128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A25153-F334-3446-937F-42658D05ECEE}" type="presOf" srcId="{D78E0A74-11CB-8E41-9F90-050DECA94574}" destId="{4B1CE7B7-762C-E049-8CE5-DAF39E975A1D}" srcOrd="1" destOrd="0" presId="urn:microsoft.com/office/officeart/2005/8/layout/venn2"/>
    <dgm:cxn modelId="{54B06313-E259-B544-9933-0834F192FC1B}" type="presOf" srcId="{81598946-A441-554A-A948-54B5A6531289}" destId="{6BD843A0-14D5-F24F-8E4E-28FE5D02538F}" srcOrd="0" destOrd="0" presId="urn:microsoft.com/office/officeart/2005/8/layout/venn2"/>
    <dgm:cxn modelId="{CC32D3BB-584F-5644-B078-6581A7231B2B}" type="presOf" srcId="{59CA5BFB-32E2-DB4F-977E-BFB2195FDD0B}" destId="{EA9CB6DF-2AF3-5D47-AE63-24BBEF372E46}" srcOrd="0" destOrd="0" presId="urn:microsoft.com/office/officeart/2005/8/layout/venn2"/>
    <dgm:cxn modelId="{A628F3C1-FF83-6641-9099-0CBB1D3F7532}" type="presOf" srcId="{FB3CE1D9-7D7D-484F-A109-20551514EE38}" destId="{9B4ED5D9-0CD9-5B48-A4EF-E08BB2148509}" srcOrd="0" destOrd="0" presId="urn:microsoft.com/office/officeart/2005/8/layout/venn2"/>
    <dgm:cxn modelId="{41143A59-5FE1-9348-B02A-2F7FC6A57C83}" type="presOf" srcId="{77B3C8F9-0A48-2140-984F-B1894ED2971F}" destId="{B97FC5EE-E6E5-1646-B5EF-FD388B1FF919}" srcOrd="0" destOrd="0" presId="urn:microsoft.com/office/officeart/2005/8/layout/venn2"/>
    <dgm:cxn modelId="{E16C6E60-4F85-0845-9E06-55EF69AD0532}" srcId="{81598946-A441-554A-A948-54B5A6531289}" destId="{D78E0A74-11CB-8E41-9F90-050DECA94574}" srcOrd="3" destOrd="0" parTransId="{24A4BCD4-484D-5246-9C41-C1A078CC02E5}" sibTransId="{AEEC2D7B-28F9-064E-851F-F0AB402A83E5}"/>
    <dgm:cxn modelId="{E95DA017-547D-0D4A-8803-D8E9A7E06073}" type="presOf" srcId="{FB3CE1D9-7D7D-484F-A109-20551514EE38}" destId="{7F3480B9-721B-8A4A-A32E-E35C23400A04}" srcOrd="1" destOrd="0" presId="urn:microsoft.com/office/officeart/2005/8/layout/venn2"/>
    <dgm:cxn modelId="{BAD73162-5CE3-FE4D-8098-22B92E36C169}" type="presOf" srcId="{77B3C8F9-0A48-2140-984F-B1894ED2971F}" destId="{78EEC5E6-6858-D74E-87C4-BF7B64E286BA}" srcOrd="1" destOrd="0" presId="urn:microsoft.com/office/officeart/2005/8/layout/venn2"/>
    <dgm:cxn modelId="{34A9D777-9558-AD44-BD7E-E1AC2157DFE8}" srcId="{81598946-A441-554A-A948-54B5A6531289}" destId="{59CA5BFB-32E2-DB4F-977E-BFB2195FDD0B}" srcOrd="1" destOrd="0" parTransId="{16958B89-D845-0A47-9C05-D72160D6A6D5}" sibTransId="{A7EC1D92-3101-6D42-A49A-B57ED510BDC6}"/>
    <dgm:cxn modelId="{3C7F88D8-BCB0-3D4F-A0F5-7A1CF5CCE505}" srcId="{81598946-A441-554A-A948-54B5A6531289}" destId="{77B3C8F9-0A48-2140-984F-B1894ED2971F}" srcOrd="2" destOrd="0" parTransId="{3EA6CEE6-9A7E-2E4A-98BF-FC09C9C7A277}" sibTransId="{6BFCC418-7E09-6C45-8DB7-67F6E59F1C8F}"/>
    <dgm:cxn modelId="{5078D17D-A34A-2E46-9928-42788F7C4452}" type="presOf" srcId="{59CA5BFB-32E2-DB4F-977E-BFB2195FDD0B}" destId="{7D1D84FA-7C25-1B4E-8C1F-D23472404C15}" srcOrd="1" destOrd="0" presId="urn:microsoft.com/office/officeart/2005/8/layout/venn2"/>
    <dgm:cxn modelId="{EB6BF18E-0E29-5B4F-B36E-669DF1CD9CCD}" type="presOf" srcId="{D78E0A74-11CB-8E41-9F90-050DECA94574}" destId="{9BB9BAE6-16C5-094C-A720-5D1CD117D6CE}" srcOrd="0" destOrd="0" presId="urn:microsoft.com/office/officeart/2005/8/layout/venn2"/>
    <dgm:cxn modelId="{28E7D64C-E461-F846-8C98-4F940CD646CC}" srcId="{81598946-A441-554A-A948-54B5A6531289}" destId="{FB3CE1D9-7D7D-484F-A109-20551514EE38}" srcOrd="0" destOrd="0" parTransId="{D3D31258-B16D-7C4E-957F-78045029B379}" sibTransId="{DFA1BD76-70CF-4C43-A66C-80810C269685}"/>
    <dgm:cxn modelId="{5E22DF9C-06D4-C846-A9EF-EA46B41C484E}" type="presParOf" srcId="{6BD843A0-14D5-F24F-8E4E-28FE5D02538F}" destId="{869CDD40-26CD-434A-BD6D-38DF21DECCE8}" srcOrd="0" destOrd="0" presId="urn:microsoft.com/office/officeart/2005/8/layout/venn2"/>
    <dgm:cxn modelId="{912C10C3-33AD-FF47-8658-69B72DA40949}" type="presParOf" srcId="{869CDD40-26CD-434A-BD6D-38DF21DECCE8}" destId="{9B4ED5D9-0CD9-5B48-A4EF-E08BB2148509}" srcOrd="0" destOrd="0" presId="urn:microsoft.com/office/officeart/2005/8/layout/venn2"/>
    <dgm:cxn modelId="{3585B7CD-3D73-4642-8B45-EE6A9C874AB1}" type="presParOf" srcId="{869CDD40-26CD-434A-BD6D-38DF21DECCE8}" destId="{7F3480B9-721B-8A4A-A32E-E35C23400A04}" srcOrd="1" destOrd="0" presId="urn:microsoft.com/office/officeart/2005/8/layout/venn2"/>
    <dgm:cxn modelId="{EB4C23AB-21D4-B642-88A1-EFC2168B733B}" type="presParOf" srcId="{6BD843A0-14D5-F24F-8E4E-28FE5D02538F}" destId="{FB72D8A8-8E3A-AE44-AA2D-DADE0A79C0A7}" srcOrd="1" destOrd="0" presId="urn:microsoft.com/office/officeart/2005/8/layout/venn2"/>
    <dgm:cxn modelId="{2D537D4C-2EDE-8D47-8B79-973CE3CA3352}" type="presParOf" srcId="{FB72D8A8-8E3A-AE44-AA2D-DADE0A79C0A7}" destId="{EA9CB6DF-2AF3-5D47-AE63-24BBEF372E46}" srcOrd="0" destOrd="0" presId="urn:microsoft.com/office/officeart/2005/8/layout/venn2"/>
    <dgm:cxn modelId="{A624A920-32A8-E944-BB77-7C6077A7DD6E}" type="presParOf" srcId="{FB72D8A8-8E3A-AE44-AA2D-DADE0A79C0A7}" destId="{7D1D84FA-7C25-1B4E-8C1F-D23472404C15}" srcOrd="1" destOrd="0" presId="urn:microsoft.com/office/officeart/2005/8/layout/venn2"/>
    <dgm:cxn modelId="{FEB9AB5A-165D-C447-AEE8-E1BB440EF198}" type="presParOf" srcId="{6BD843A0-14D5-F24F-8E4E-28FE5D02538F}" destId="{1EE9BB8D-08F3-9444-A940-5C000C19022B}" srcOrd="2" destOrd="0" presId="urn:microsoft.com/office/officeart/2005/8/layout/venn2"/>
    <dgm:cxn modelId="{CEFF91F5-8270-7044-A349-AA2B818E4A22}" type="presParOf" srcId="{1EE9BB8D-08F3-9444-A940-5C000C19022B}" destId="{B97FC5EE-E6E5-1646-B5EF-FD388B1FF919}" srcOrd="0" destOrd="0" presId="urn:microsoft.com/office/officeart/2005/8/layout/venn2"/>
    <dgm:cxn modelId="{547F0E34-BDFD-6D45-85E5-79EFCB6D5651}" type="presParOf" srcId="{1EE9BB8D-08F3-9444-A940-5C000C19022B}" destId="{78EEC5E6-6858-D74E-87C4-BF7B64E286BA}" srcOrd="1" destOrd="0" presId="urn:microsoft.com/office/officeart/2005/8/layout/venn2"/>
    <dgm:cxn modelId="{9658B9FE-05BF-EF48-A3C2-179516197D0E}" type="presParOf" srcId="{6BD843A0-14D5-F24F-8E4E-28FE5D02538F}" destId="{959516B2-1847-9448-871A-C56A2DEC627F}" srcOrd="3" destOrd="0" presId="urn:microsoft.com/office/officeart/2005/8/layout/venn2"/>
    <dgm:cxn modelId="{80DD502B-AB09-4945-BEE1-CCF268A50D17}" type="presParOf" srcId="{959516B2-1847-9448-871A-C56A2DEC627F}" destId="{9BB9BAE6-16C5-094C-A720-5D1CD117D6CE}" srcOrd="0" destOrd="0" presId="urn:microsoft.com/office/officeart/2005/8/layout/venn2"/>
    <dgm:cxn modelId="{E9DC3709-9242-9448-B2A1-48E38E8A593C}" type="presParOf" srcId="{959516B2-1847-9448-871A-C56A2DEC627F}" destId="{4B1CE7B7-762C-E049-8CE5-DAF39E975A1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6BB97E-BED7-409D-811B-668184E6C281}" type="doc">
      <dgm:prSet loTypeId="urn:microsoft.com/office/officeart/2011/layout/HexagonRadial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DB32F3-8EE0-4F22-B08E-F4221D71C120}">
      <dgm:prSet phldrT="[Text]" custT="1"/>
      <dgm:spPr/>
      <dgm:t>
        <a:bodyPr/>
        <a:lstStyle/>
        <a:p>
          <a:r>
            <a:rPr lang="en-US" sz="1700" b="1" dirty="0" smtClean="0">
              <a:solidFill>
                <a:srgbClr val="FFFFFF"/>
              </a:solidFill>
            </a:rPr>
            <a:t>Age Group</a:t>
          </a:r>
        </a:p>
        <a:p>
          <a:r>
            <a:rPr lang="en-US" sz="1700" b="1" dirty="0" smtClean="0">
              <a:solidFill>
                <a:srgbClr val="FFFFFF"/>
              </a:solidFill>
            </a:rPr>
            <a:t>Family</a:t>
          </a:r>
        </a:p>
        <a:p>
          <a:r>
            <a:rPr lang="en-US" sz="1700" b="1" dirty="0" smtClean="0">
              <a:solidFill>
                <a:srgbClr val="FFFFFF"/>
              </a:solidFill>
            </a:rPr>
            <a:t>All Ages</a:t>
          </a:r>
        </a:p>
      </dgm:t>
    </dgm:pt>
    <dgm:pt modelId="{31156076-92F6-4A32-9284-C5805111F6CC}" type="parTrans" cxnId="{B0986A89-05D6-4C99-803D-729738CE5DF4}">
      <dgm:prSet/>
      <dgm:spPr/>
      <dgm:t>
        <a:bodyPr/>
        <a:lstStyle/>
        <a:p>
          <a:endParaRPr lang="en-US"/>
        </a:p>
      </dgm:t>
    </dgm:pt>
    <dgm:pt modelId="{4012BCA1-4127-4C0C-83E6-89E6CA685033}" type="sibTrans" cxnId="{B0986A89-05D6-4C99-803D-729738CE5DF4}">
      <dgm:prSet/>
      <dgm:spPr/>
      <dgm:t>
        <a:bodyPr/>
        <a:lstStyle/>
        <a:p>
          <a:endParaRPr lang="en-US"/>
        </a:p>
      </dgm:t>
    </dgm:pt>
    <dgm:pt modelId="{85E300B7-ED2A-4688-B72A-C2790F9DA8CC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Online Activities &amp; Resources</a:t>
          </a:r>
          <a:endParaRPr lang="en-US" sz="1800" b="1" dirty="0">
            <a:solidFill>
              <a:srgbClr val="FFFFFF"/>
            </a:solidFill>
          </a:endParaRPr>
        </a:p>
      </dgm:t>
    </dgm:pt>
    <dgm:pt modelId="{1E904217-0E00-4536-AAE1-41CBF0270147}" type="parTrans" cxnId="{AC720F5E-E373-44E2-80FA-29F5E3FD85B0}">
      <dgm:prSet/>
      <dgm:spPr/>
      <dgm:t>
        <a:bodyPr/>
        <a:lstStyle/>
        <a:p>
          <a:endParaRPr lang="en-US"/>
        </a:p>
      </dgm:t>
    </dgm:pt>
    <dgm:pt modelId="{3025EA86-5A18-4F75-A8A9-98F0C21213FA}" type="sibTrans" cxnId="{AC720F5E-E373-44E2-80FA-29F5E3FD85B0}">
      <dgm:prSet/>
      <dgm:spPr/>
      <dgm:t>
        <a:bodyPr/>
        <a:lstStyle/>
        <a:p>
          <a:endParaRPr lang="en-US"/>
        </a:p>
      </dgm:t>
    </dgm:pt>
    <dgm:pt modelId="{789009D1-392C-A640-B724-D93332E3E84A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On Your Own &amp; Small Groups</a:t>
          </a:r>
          <a:endParaRPr lang="en-US" sz="1800" b="1" dirty="0">
            <a:solidFill>
              <a:srgbClr val="FFFFFF"/>
            </a:solidFill>
          </a:endParaRPr>
        </a:p>
      </dgm:t>
    </dgm:pt>
    <dgm:pt modelId="{88546502-7AEE-934F-A0E1-811B1B54E4DF}" type="parTrans" cxnId="{D859BE4C-DB3F-6641-8A83-2FC48CB356ED}">
      <dgm:prSet/>
      <dgm:spPr/>
      <dgm:t>
        <a:bodyPr/>
        <a:lstStyle/>
        <a:p>
          <a:endParaRPr lang="en-US"/>
        </a:p>
      </dgm:t>
    </dgm:pt>
    <dgm:pt modelId="{B76F3798-EDE1-1D4A-877F-BECB2C4547B8}" type="sibTrans" cxnId="{D859BE4C-DB3F-6641-8A83-2FC48CB356ED}">
      <dgm:prSet/>
      <dgm:spPr/>
      <dgm:t>
        <a:bodyPr/>
        <a:lstStyle/>
        <a:p>
          <a:endParaRPr lang="en-US"/>
        </a:p>
      </dgm:t>
    </dgm:pt>
    <dgm:pt modelId="{AB391947-B56F-4C58-81AF-CE0C3133665A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Community Programs, Events, &amp; Activities</a:t>
          </a:r>
          <a:endParaRPr lang="en-US" sz="1800" b="1" dirty="0">
            <a:solidFill>
              <a:srgbClr val="FFFFFF"/>
            </a:solidFill>
          </a:endParaRPr>
        </a:p>
      </dgm:t>
    </dgm:pt>
    <dgm:pt modelId="{29F75C42-6C73-49CE-BC63-67A3E3A6A313}" type="sibTrans" cxnId="{2C3BA313-29A7-4351-9F02-2673BE3C2CDB}">
      <dgm:prSet/>
      <dgm:spPr/>
      <dgm:t>
        <a:bodyPr/>
        <a:lstStyle/>
        <a:p>
          <a:endParaRPr lang="en-US"/>
        </a:p>
      </dgm:t>
    </dgm:pt>
    <dgm:pt modelId="{3FD3BC29-F285-4A8B-B355-D65F7C2B06AD}" type="parTrans" cxnId="{2C3BA313-29A7-4351-9F02-2673BE3C2CDB}">
      <dgm:prSet/>
      <dgm:spPr/>
      <dgm:t>
        <a:bodyPr/>
        <a:lstStyle/>
        <a:p>
          <a:endParaRPr lang="en-US"/>
        </a:p>
      </dgm:t>
    </dgm:pt>
    <dgm:pt modelId="{8D983EE8-C38B-134A-A286-9D6C040F3C10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Large Group: Course, </a:t>
          </a:r>
          <a:br>
            <a:rPr lang="en-US" sz="1800" b="1" dirty="0" smtClean="0">
              <a:solidFill>
                <a:srgbClr val="FFFFFF"/>
              </a:solidFill>
            </a:rPr>
          </a:br>
          <a:r>
            <a:rPr lang="en-US" sz="1800" b="1" dirty="0" smtClean="0">
              <a:solidFill>
                <a:srgbClr val="FFFFFF"/>
              </a:solidFill>
            </a:rPr>
            <a:t>Workshop, Retreat</a:t>
          </a:r>
          <a:endParaRPr lang="en-US" sz="1800" b="1" dirty="0">
            <a:solidFill>
              <a:srgbClr val="FFFFFF"/>
            </a:solidFill>
          </a:endParaRPr>
        </a:p>
      </dgm:t>
    </dgm:pt>
    <dgm:pt modelId="{A242455B-ECDF-4E42-A261-A6637DC3B86A}" type="parTrans" cxnId="{5AD8DBA1-B4B9-EB4E-9730-367459249CF2}">
      <dgm:prSet/>
      <dgm:spPr/>
      <dgm:t>
        <a:bodyPr/>
        <a:lstStyle/>
        <a:p>
          <a:endParaRPr lang="en-US"/>
        </a:p>
      </dgm:t>
    </dgm:pt>
    <dgm:pt modelId="{B1574A3B-D1B2-A84E-8080-B99A2E7A5BB7}" type="sibTrans" cxnId="{5AD8DBA1-B4B9-EB4E-9730-367459249CF2}">
      <dgm:prSet/>
      <dgm:spPr/>
      <dgm:t>
        <a:bodyPr/>
        <a:lstStyle/>
        <a:p>
          <a:endParaRPr lang="en-US"/>
        </a:p>
      </dgm:t>
    </dgm:pt>
    <dgm:pt modelId="{F9500DE8-ED69-B247-B348-914E961419B4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Church Life &amp; Events</a:t>
          </a:r>
          <a:endParaRPr lang="en-US" sz="1800" b="1" dirty="0">
            <a:solidFill>
              <a:srgbClr val="FFFFFF"/>
            </a:solidFill>
          </a:endParaRPr>
        </a:p>
      </dgm:t>
    </dgm:pt>
    <dgm:pt modelId="{C35E9A2A-3865-714D-B374-5370374C385E}" type="parTrans" cxnId="{83870504-C9B6-1042-AD75-E7FC2AD612DC}">
      <dgm:prSet/>
      <dgm:spPr/>
      <dgm:t>
        <a:bodyPr/>
        <a:lstStyle/>
        <a:p>
          <a:endParaRPr lang="en-US"/>
        </a:p>
      </dgm:t>
    </dgm:pt>
    <dgm:pt modelId="{DCA26418-B81E-2447-8990-F17F128D0ABF}" type="sibTrans" cxnId="{83870504-C9B6-1042-AD75-E7FC2AD612DC}">
      <dgm:prSet/>
      <dgm:spPr/>
      <dgm:t>
        <a:bodyPr/>
        <a:lstStyle/>
        <a:p>
          <a:endParaRPr lang="en-US"/>
        </a:p>
      </dgm:t>
    </dgm:pt>
    <dgm:pt modelId="{8334F472-E205-0347-ABF8-04D9304413F1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At Home </a:t>
          </a:r>
          <a:endParaRPr lang="en-US" sz="1800" b="1" dirty="0">
            <a:solidFill>
              <a:srgbClr val="FFFFFF"/>
            </a:solidFill>
          </a:endParaRPr>
        </a:p>
      </dgm:t>
    </dgm:pt>
    <dgm:pt modelId="{4B28C49A-E727-C942-8059-045E688A98BC}" type="parTrans" cxnId="{DB6B821C-C0CA-5A41-B9DE-5E00FDBC1C1A}">
      <dgm:prSet/>
      <dgm:spPr/>
      <dgm:t>
        <a:bodyPr/>
        <a:lstStyle/>
        <a:p>
          <a:endParaRPr lang="en-US"/>
        </a:p>
      </dgm:t>
    </dgm:pt>
    <dgm:pt modelId="{9BBD0119-7CCE-634B-B000-7C9E130403BB}" type="sibTrans" cxnId="{DB6B821C-C0CA-5A41-B9DE-5E00FDBC1C1A}">
      <dgm:prSet/>
      <dgm:spPr/>
      <dgm:t>
        <a:bodyPr/>
        <a:lstStyle/>
        <a:p>
          <a:endParaRPr lang="en-US"/>
        </a:p>
      </dgm:t>
    </dgm:pt>
    <dgm:pt modelId="{C0AE5700-CBF9-4365-A3D5-39E49F82B4E5}" type="pres">
      <dgm:prSet presAssocID="{056BB97E-BED7-409D-811B-668184E6C28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C4831F-8FE1-44ED-B1DA-59A5BB383FDD}" type="pres">
      <dgm:prSet presAssocID="{0BDB32F3-8EE0-4F22-B08E-F4221D71C120}" presName="Parent" presStyleLbl="node0" presStyleIdx="0" presStyleCnt="1" custScaleX="11198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77E30920-F901-F341-BE04-33F4F5FC1AD2}" type="pres">
      <dgm:prSet presAssocID="{789009D1-392C-A640-B724-D93332E3E84A}" presName="Accent1" presStyleCnt="0"/>
      <dgm:spPr/>
      <dgm:t>
        <a:bodyPr/>
        <a:lstStyle/>
        <a:p>
          <a:endParaRPr lang="en-US"/>
        </a:p>
      </dgm:t>
    </dgm:pt>
    <dgm:pt modelId="{6CE94443-D72D-E04C-93FC-5626639299B7}" type="pres">
      <dgm:prSet presAssocID="{789009D1-392C-A640-B724-D93332E3E84A}" presName="Accent" presStyleLbl="bgShp" presStyleIdx="0" presStyleCnt="6"/>
      <dgm:spPr/>
      <dgm:t>
        <a:bodyPr/>
        <a:lstStyle/>
        <a:p>
          <a:endParaRPr lang="en-US"/>
        </a:p>
      </dgm:t>
    </dgm:pt>
    <dgm:pt modelId="{1171D55C-77BB-A34D-802D-F0974BD468E4}" type="pres">
      <dgm:prSet presAssocID="{789009D1-392C-A640-B724-D93332E3E84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3EFC0-0751-3045-8288-C6E9DF60191A}" type="pres">
      <dgm:prSet presAssocID="{8334F472-E205-0347-ABF8-04D9304413F1}" presName="Accent2" presStyleCnt="0"/>
      <dgm:spPr/>
      <dgm:t>
        <a:bodyPr/>
        <a:lstStyle/>
        <a:p>
          <a:endParaRPr lang="en-US"/>
        </a:p>
      </dgm:t>
    </dgm:pt>
    <dgm:pt modelId="{8DE711EE-306D-884D-AAA0-6B77FC1594B0}" type="pres">
      <dgm:prSet presAssocID="{8334F472-E205-0347-ABF8-04D9304413F1}" presName="Accent" presStyleLbl="bgShp" presStyleIdx="1" presStyleCnt="6"/>
      <dgm:spPr/>
      <dgm:t>
        <a:bodyPr/>
        <a:lstStyle/>
        <a:p>
          <a:endParaRPr lang="en-US"/>
        </a:p>
      </dgm:t>
    </dgm:pt>
    <dgm:pt modelId="{FBA9FF85-E09C-4249-BE1E-17E668490FA3}" type="pres">
      <dgm:prSet presAssocID="{8334F472-E205-0347-ABF8-04D9304413F1}" presName="Child2" presStyleLbl="node1" presStyleIdx="1" presStyleCnt="6" custLinFactNeighborX="123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EE034-5DD4-BE4E-9A69-199740DE2377}" type="pres">
      <dgm:prSet presAssocID="{8D983EE8-C38B-134A-A286-9D6C040F3C10}" presName="Accent3" presStyleCnt="0"/>
      <dgm:spPr/>
      <dgm:t>
        <a:bodyPr/>
        <a:lstStyle/>
        <a:p>
          <a:endParaRPr lang="en-US"/>
        </a:p>
      </dgm:t>
    </dgm:pt>
    <dgm:pt modelId="{7D81AFAC-403D-E249-926E-CC9467E569A9}" type="pres">
      <dgm:prSet presAssocID="{8D983EE8-C38B-134A-A286-9D6C040F3C10}" presName="Accent" presStyleLbl="bgShp" presStyleIdx="2" presStyleCnt="6"/>
      <dgm:spPr/>
      <dgm:t>
        <a:bodyPr/>
        <a:lstStyle/>
        <a:p>
          <a:endParaRPr lang="en-US"/>
        </a:p>
      </dgm:t>
    </dgm:pt>
    <dgm:pt modelId="{EF705657-67C0-934F-81DE-E0D3DC342BDB}" type="pres">
      <dgm:prSet presAssocID="{8D983EE8-C38B-134A-A286-9D6C040F3C10}" presName="Child3" presStyleLbl="node1" presStyleIdx="2" presStyleCnt="6" custLinFactNeighborX="11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C409A-1A82-F24C-B453-A64164759E12}" type="pres">
      <dgm:prSet presAssocID="{F9500DE8-ED69-B247-B348-914E961419B4}" presName="Accent4" presStyleCnt="0"/>
      <dgm:spPr/>
      <dgm:t>
        <a:bodyPr/>
        <a:lstStyle/>
        <a:p>
          <a:endParaRPr lang="en-US"/>
        </a:p>
      </dgm:t>
    </dgm:pt>
    <dgm:pt modelId="{F54461B0-2D54-C74E-9961-B628E9024344}" type="pres">
      <dgm:prSet presAssocID="{F9500DE8-ED69-B247-B348-914E961419B4}" presName="Accent" presStyleLbl="bgShp" presStyleIdx="3" presStyleCnt="6"/>
      <dgm:spPr/>
      <dgm:t>
        <a:bodyPr/>
        <a:lstStyle/>
        <a:p>
          <a:endParaRPr lang="en-US"/>
        </a:p>
      </dgm:t>
    </dgm:pt>
    <dgm:pt modelId="{FE036907-00B2-AD4D-A052-7CCDD6F5EA6B}" type="pres">
      <dgm:prSet presAssocID="{F9500DE8-ED69-B247-B348-914E961419B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B088A-3EEE-0246-B32E-F4669012788C}" type="pres">
      <dgm:prSet presAssocID="{AB391947-B56F-4C58-81AF-CE0C3133665A}" presName="Accent5" presStyleCnt="0"/>
      <dgm:spPr/>
      <dgm:t>
        <a:bodyPr/>
        <a:lstStyle/>
        <a:p>
          <a:endParaRPr lang="en-US"/>
        </a:p>
      </dgm:t>
    </dgm:pt>
    <dgm:pt modelId="{550D2AF5-E4A7-4C81-A0C4-1880C9E2BE68}" type="pres">
      <dgm:prSet presAssocID="{AB391947-B56F-4C58-81AF-CE0C3133665A}" presName="Accent" presStyleLbl="bgShp" presStyleIdx="4" presStyleCnt="6"/>
      <dgm:spPr/>
      <dgm:t>
        <a:bodyPr/>
        <a:lstStyle/>
        <a:p>
          <a:endParaRPr lang="en-US"/>
        </a:p>
      </dgm:t>
    </dgm:pt>
    <dgm:pt modelId="{3F9D8F1C-5304-CF41-9E65-A66985006B8A}" type="pres">
      <dgm:prSet presAssocID="{AB391947-B56F-4C58-81AF-CE0C3133665A}" presName="Child5" presStyleLbl="node1" presStyleIdx="4" presStyleCnt="6" custLinFactNeighborX="-7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30BCE5-5A1A-FF4B-BA13-A0E858B11E4A}" type="pres">
      <dgm:prSet presAssocID="{85E300B7-ED2A-4688-B72A-C2790F9DA8CC}" presName="Accent6" presStyleCnt="0"/>
      <dgm:spPr/>
      <dgm:t>
        <a:bodyPr/>
        <a:lstStyle/>
        <a:p>
          <a:endParaRPr lang="en-US"/>
        </a:p>
      </dgm:t>
    </dgm:pt>
    <dgm:pt modelId="{62BF0313-7D42-493E-9B56-A4EEE802C122}" type="pres">
      <dgm:prSet presAssocID="{85E300B7-ED2A-4688-B72A-C2790F9DA8CC}" presName="Accent" presStyleLbl="bgShp" presStyleIdx="5" presStyleCnt="6"/>
      <dgm:spPr/>
      <dgm:t>
        <a:bodyPr/>
        <a:lstStyle/>
        <a:p>
          <a:endParaRPr lang="en-US"/>
        </a:p>
      </dgm:t>
    </dgm:pt>
    <dgm:pt modelId="{2276EC0C-0ED6-E249-8125-B33C5049A5C2}" type="pres">
      <dgm:prSet presAssocID="{85E300B7-ED2A-4688-B72A-C2790F9DA8CC}" presName="Child6" presStyleLbl="node1" presStyleIdx="5" presStyleCnt="6" custLinFactNeighborX="-7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829106-8812-F14D-87D5-2E06F1136967}" type="presOf" srcId="{789009D1-392C-A640-B724-D93332E3E84A}" destId="{1171D55C-77BB-A34D-802D-F0974BD468E4}" srcOrd="0" destOrd="0" presId="urn:microsoft.com/office/officeart/2011/layout/HexagonRadial"/>
    <dgm:cxn modelId="{9091B040-2CA0-0A4D-868E-F3FC99A26E87}" type="presOf" srcId="{85E300B7-ED2A-4688-B72A-C2790F9DA8CC}" destId="{2276EC0C-0ED6-E249-8125-B33C5049A5C2}" srcOrd="0" destOrd="0" presId="urn:microsoft.com/office/officeart/2011/layout/HexagonRadial"/>
    <dgm:cxn modelId="{D859BE4C-DB3F-6641-8A83-2FC48CB356ED}" srcId="{0BDB32F3-8EE0-4F22-B08E-F4221D71C120}" destId="{789009D1-392C-A640-B724-D93332E3E84A}" srcOrd="0" destOrd="0" parTransId="{88546502-7AEE-934F-A0E1-811B1B54E4DF}" sibTransId="{B76F3798-EDE1-1D4A-877F-BECB2C4547B8}"/>
    <dgm:cxn modelId="{83870504-C9B6-1042-AD75-E7FC2AD612DC}" srcId="{0BDB32F3-8EE0-4F22-B08E-F4221D71C120}" destId="{F9500DE8-ED69-B247-B348-914E961419B4}" srcOrd="3" destOrd="0" parTransId="{C35E9A2A-3865-714D-B374-5370374C385E}" sibTransId="{DCA26418-B81E-2447-8990-F17F128D0ABF}"/>
    <dgm:cxn modelId="{AC720F5E-E373-44E2-80FA-29F5E3FD85B0}" srcId="{0BDB32F3-8EE0-4F22-B08E-F4221D71C120}" destId="{85E300B7-ED2A-4688-B72A-C2790F9DA8CC}" srcOrd="5" destOrd="0" parTransId="{1E904217-0E00-4536-AAE1-41CBF0270147}" sibTransId="{3025EA86-5A18-4F75-A8A9-98F0C21213FA}"/>
    <dgm:cxn modelId="{05A76A3F-E93C-AE49-9460-8BCAF1B077E0}" type="presOf" srcId="{AB391947-B56F-4C58-81AF-CE0C3133665A}" destId="{3F9D8F1C-5304-CF41-9E65-A66985006B8A}" srcOrd="0" destOrd="0" presId="urn:microsoft.com/office/officeart/2011/layout/HexagonRadial"/>
    <dgm:cxn modelId="{2C3BA313-29A7-4351-9F02-2673BE3C2CDB}" srcId="{0BDB32F3-8EE0-4F22-B08E-F4221D71C120}" destId="{AB391947-B56F-4C58-81AF-CE0C3133665A}" srcOrd="4" destOrd="0" parTransId="{3FD3BC29-F285-4A8B-B355-D65F7C2B06AD}" sibTransId="{29F75C42-6C73-49CE-BC63-67A3E3A6A313}"/>
    <dgm:cxn modelId="{16E5677A-108E-8C4D-ACD2-B90FE6CA426F}" type="presOf" srcId="{8D983EE8-C38B-134A-A286-9D6C040F3C10}" destId="{EF705657-67C0-934F-81DE-E0D3DC342BDB}" srcOrd="0" destOrd="0" presId="urn:microsoft.com/office/officeart/2011/layout/HexagonRadial"/>
    <dgm:cxn modelId="{0CB2D479-47E4-8740-9777-2F1A2966B6F5}" type="presOf" srcId="{056BB97E-BED7-409D-811B-668184E6C281}" destId="{C0AE5700-CBF9-4365-A3D5-39E49F82B4E5}" srcOrd="0" destOrd="0" presId="urn:microsoft.com/office/officeart/2011/layout/HexagonRadial"/>
    <dgm:cxn modelId="{52BDF2B7-A49C-6847-8487-FB7190A9C0C7}" type="presOf" srcId="{0BDB32F3-8EE0-4F22-B08E-F4221D71C120}" destId="{5FC4831F-8FE1-44ED-B1DA-59A5BB383FDD}" srcOrd="0" destOrd="0" presId="urn:microsoft.com/office/officeart/2011/layout/HexagonRadial"/>
    <dgm:cxn modelId="{A7A9B255-A2EC-764C-A58A-823BF6660E3D}" type="presOf" srcId="{8334F472-E205-0347-ABF8-04D9304413F1}" destId="{FBA9FF85-E09C-4249-BE1E-17E668490FA3}" srcOrd="0" destOrd="0" presId="urn:microsoft.com/office/officeart/2011/layout/HexagonRadial"/>
    <dgm:cxn modelId="{B0986A89-05D6-4C99-803D-729738CE5DF4}" srcId="{056BB97E-BED7-409D-811B-668184E6C281}" destId="{0BDB32F3-8EE0-4F22-B08E-F4221D71C120}" srcOrd="0" destOrd="0" parTransId="{31156076-92F6-4A32-9284-C5805111F6CC}" sibTransId="{4012BCA1-4127-4C0C-83E6-89E6CA685033}"/>
    <dgm:cxn modelId="{DB6B821C-C0CA-5A41-B9DE-5E00FDBC1C1A}" srcId="{0BDB32F3-8EE0-4F22-B08E-F4221D71C120}" destId="{8334F472-E205-0347-ABF8-04D9304413F1}" srcOrd="1" destOrd="0" parTransId="{4B28C49A-E727-C942-8059-045E688A98BC}" sibTransId="{9BBD0119-7CCE-634B-B000-7C9E130403BB}"/>
    <dgm:cxn modelId="{5AD8DBA1-B4B9-EB4E-9730-367459249CF2}" srcId="{0BDB32F3-8EE0-4F22-B08E-F4221D71C120}" destId="{8D983EE8-C38B-134A-A286-9D6C040F3C10}" srcOrd="2" destOrd="0" parTransId="{A242455B-ECDF-4E42-A261-A6637DC3B86A}" sibTransId="{B1574A3B-D1B2-A84E-8080-B99A2E7A5BB7}"/>
    <dgm:cxn modelId="{4720B26B-AC11-ED4A-B051-AE5697B9FC22}" type="presOf" srcId="{F9500DE8-ED69-B247-B348-914E961419B4}" destId="{FE036907-00B2-AD4D-A052-7CCDD6F5EA6B}" srcOrd="0" destOrd="0" presId="urn:microsoft.com/office/officeart/2011/layout/HexagonRadial"/>
    <dgm:cxn modelId="{9D66EC10-9938-B54C-A4FA-8D647D862F8C}" type="presParOf" srcId="{C0AE5700-CBF9-4365-A3D5-39E49F82B4E5}" destId="{5FC4831F-8FE1-44ED-B1DA-59A5BB383FDD}" srcOrd="0" destOrd="0" presId="urn:microsoft.com/office/officeart/2011/layout/HexagonRadial"/>
    <dgm:cxn modelId="{0DF63737-1BF8-D745-9A8D-5C0FF931E57D}" type="presParOf" srcId="{C0AE5700-CBF9-4365-A3D5-39E49F82B4E5}" destId="{77E30920-F901-F341-BE04-33F4F5FC1AD2}" srcOrd="1" destOrd="0" presId="urn:microsoft.com/office/officeart/2011/layout/HexagonRadial"/>
    <dgm:cxn modelId="{1C0C946C-1B2F-E749-8092-FC9FDF52A37C}" type="presParOf" srcId="{77E30920-F901-F341-BE04-33F4F5FC1AD2}" destId="{6CE94443-D72D-E04C-93FC-5626639299B7}" srcOrd="0" destOrd="0" presId="urn:microsoft.com/office/officeart/2011/layout/HexagonRadial"/>
    <dgm:cxn modelId="{D2664DFC-E98E-E144-880A-4A60D1ED73C8}" type="presParOf" srcId="{C0AE5700-CBF9-4365-A3D5-39E49F82B4E5}" destId="{1171D55C-77BB-A34D-802D-F0974BD468E4}" srcOrd="2" destOrd="0" presId="urn:microsoft.com/office/officeart/2011/layout/HexagonRadial"/>
    <dgm:cxn modelId="{42050EEC-D318-E242-9370-24F39792476B}" type="presParOf" srcId="{C0AE5700-CBF9-4365-A3D5-39E49F82B4E5}" destId="{09C3EFC0-0751-3045-8288-C6E9DF60191A}" srcOrd="3" destOrd="0" presId="urn:microsoft.com/office/officeart/2011/layout/HexagonRadial"/>
    <dgm:cxn modelId="{D4F5C3E2-A32F-3846-8FF3-4FAFFC426942}" type="presParOf" srcId="{09C3EFC0-0751-3045-8288-C6E9DF60191A}" destId="{8DE711EE-306D-884D-AAA0-6B77FC1594B0}" srcOrd="0" destOrd="0" presId="urn:microsoft.com/office/officeart/2011/layout/HexagonRadial"/>
    <dgm:cxn modelId="{ACB8AF80-C04F-6E4D-99D5-8869BBF0AE35}" type="presParOf" srcId="{C0AE5700-CBF9-4365-A3D5-39E49F82B4E5}" destId="{FBA9FF85-E09C-4249-BE1E-17E668490FA3}" srcOrd="4" destOrd="0" presId="urn:microsoft.com/office/officeart/2011/layout/HexagonRadial"/>
    <dgm:cxn modelId="{F8C5A622-6931-BD40-8FE4-98F0DF5E8B94}" type="presParOf" srcId="{C0AE5700-CBF9-4365-A3D5-39E49F82B4E5}" destId="{0D2EE034-5DD4-BE4E-9A69-199740DE2377}" srcOrd="5" destOrd="0" presId="urn:microsoft.com/office/officeart/2011/layout/HexagonRadial"/>
    <dgm:cxn modelId="{DD38D9D2-084C-C141-BDD8-5FF168496617}" type="presParOf" srcId="{0D2EE034-5DD4-BE4E-9A69-199740DE2377}" destId="{7D81AFAC-403D-E249-926E-CC9467E569A9}" srcOrd="0" destOrd="0" presId="urn:microsoft.com/office/officeart/2011/layout/HexagonRadial"/>
    <dgm:cxn modelId="{6F0CF772-3943-4245-82AF-85F6E60E8742}" type="presParOf" srcId="{C0AE5700-CBF9-4365-A3D5-39E49F82B4E5}" destId="{EF705657-67C0-934F-81DE-E0D3DC342BDB}" srcOrd="6" destOrd="0" presId="urn:microsoft.com/office/officeart/2011/layout/HexagonRadial"/>
    <dgm:cxn modelId="{3ADCD022-727C-A349-BBFA-4E75B3173D53}" type="presParOf" srcId="{C0AE5700-CBF9-4365-A3D5-39E49F82B4E5}" destId="{D34C409A-1A82-F24C-B453-A64164759E12}" srcOrd="7" destOrd="0" presId="urn:microsoft.com/office/officeart/2011/layout/HexagonRadial"/>
    <dgm:cxn modelId="{04DCCE0A-3294-1044-B52A-FA0C9E9DAFD1}" type="presParOf" srcId="{D34C409A-1A82-F24C-B453-A64164759E12}" destId="{F54461B0-2D54-C74E-9961-B628E9024344}" srcOrd="0" destOrd="0" presId="urn:microsoft.com/office/officeart/2011/layout/HexagonRadial"/>
    <dgm:cxn modelId="{6A2ABD73-CCC5-F04D-B75D-E693E8CBF3A7}" type="presParOf" srcId="{C0AE5700-CBF9-4365-A3D5-39E49F82B4E5}" destId="{FE036907-00B2-AD4D-A052-7CCDD6F5EA6B}" srcOrd="8" destOrd="0" presId="urn:microsoft.com/office/officeart/2011/layout/HexagonRadial"/>
    <dgm:cxn modelId="{450BBC61-E265-4E40-B33D-616C94E08BB4}" type="presParOf" srcId="{C0AE5700-CBF9-4365-A3D5-39E49F82B4E5}" destId="{432B088A-3EEE-0246-B32E-F4669012788C}" srcOrd="9" destOrd="0" presId="urn:microsoft.com/office/officeart/2011/layout/HexagonRadial"/>
    <dgm:cxn modelId="{0C4D93E7-5141-2042-B9D0-6FE0CF0F17BF}" type="presParOf" srcId="{432B088A-3EEE-0246-B32E-F4669012788C}" destId="{550D2AF5-E4A7-4C81-A0C4-1880C9E2BE68}" srcOrd="0" destOrd="0" presId="urn:microsoft.com/office/officeart/2011/layout/HexagonRadial"/>
    <dgm:cxn modelId="{4DC4DE15-05E7-0B4B-85D9-3424810F6996}" type="presParOf" srcId="{C0AE5700-CBF9-4365-A3D5-39E49F82B4E5}" destId="{3F9D8F1C-5304-CF41-9E65-A66985006B8A}" srcOrd="10" destOrd="0" presId="urn:microsoft.com/office/officeart/2011/layout/HexagonRadial"/>
    <dgm:cxn modelId="{3F955742-3A43-8F40-96E6-55A1A1E7CD78}" type="presParOf" srcId="{C0AE5700-CBF9-4365-A3D5-39E49F82B4E5}" destId="{5330BCE5-5A1A-FF4B-BA13-A0E858B11E4A}" srcOrd="11" destOrd="0" presId="urn:microsoft.com/office/officeart/2011/layout/HexagonRadial"/>
    <dgm:cxn modelId="{4213FC85-204F-0344-999D-B163E864C245}" type="presParOf" srcId="{5330BCE5-5A1A-FF4B-BA13-A0E858B11E4A}" destId="{62BF0313-7D42-493E-9B56-A4EEE802C122}" srcOrd="0" destOrd="0" presId="urn:microsoft.com/office/officeart/2011/layout/HexagonRadial"/>
    <dgm:cxn modelId="{D70F23B9-BABE-FC47-BF33-9D24ED954E20}" type="presParOf" srcId="{C0AE5700-CBF9-4365-A3D5-39E49F82B4E5}" destId="{2276EC0C-0ED6-E249-8125-B33C5049A5C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DFA070-DC5F-D642-9D32-55C74DBE9193}" type="doc">
      <dgm:prSet loTypeId="urn:microsoft.com/office/officeart/2005/8/layout/cycle8" loCatId="" qsTypeId="urn:microsoft.com/office/officeart/2005/8/quickstyle/3D3" qsCatId="3D" csTypeId="urn:microsoft.com/office/officeart/2005/8/colors/colorful3" csCatId="colorful" phldr="1"/>
      <dgm:spPr/>
    </dgm:pt>
    <dgm:pt modelId="{A3043B41-F417-9A47-9E20-E2A7BFA9D702}">
      <dgm:prSet phldrT="[Text]"/>
      <dgm:spPr/>
      <dgm:t>
        <a:bodyPr/>
        <a:lstStyle/>
        <a:p>
          <a:r>
            <a:rPr lang="en-US" dirty="0" smtClean="0"/>
            <a:t>Fall</a:t>
          </a:r>
          <a:endParaRPr lang="en-US" dirty="0"/>
        </a:p>
      </dgm:t>
    </dgm:pt>
    <dgm:pt modelId="{F5D1ECDC-A90D-3B4E-8C13-141FF1997556}" type="parTrans" cxnId="{7DE12622-F110-184A-8BDB-C23AEB3999FD}">
      <dgm:prSet/>
      <dgm:spPr/>
      <dgm:t>
        <a:bodyPr/>
        <a:lstStyle/>
        <a:p>
          <a:endParaRPr lang="en-US"/>
        </a:p>
      </dgm:t>
    </dgm:pt>
    <dgm:pt modelId="{B8E7E9EA-02C2-AE45-9BA3-D7116A955B91}" type="sibTrans" cxnId="{7DE12622-F110-184A-8BDB-C23AEB3999FD}">
      <dgm:prSet/>
      <dgm:spPr/>
      <dgm:t>
        <a:bodyPr/>
        <a:lstStyle/>
        <a:p>
          <a:endParaRPr lang="en-US"/>
        </a:p>
      </dgm:t>
    </dgm:pt>
    <dgm:pt modelId="{54819F04-8F48-D647-B6B0-192EC1483933}">
      <dgm:prSet phldrT="[Text]"/>
      <dgm:spPr/>
      <dgm:t>
        <a:bodyPr/>
        <a:lstStyle/>
        <a:p>
          <a:r>
            <a:rPr lang="en-US" dirty="0" smtClean="0"/>
            <a:t>Winter-Spring</a:t>
          </a:r>
          <a:endParaRPr lang="en-US" dirty="0"/>
        </a:p>
      </dgm:t>
    </dgm:pt>
    <dgm:pt modelId="{65A03160-F03B-9745-8020-D61256CEC32E}" type="parTrans" cxnId="{58C6ACE7-896F-B54F-843E-D4C1C0B2364E}">
      <dgm:prSet/>
      <dgm:spPr/>
      <dgm:t>
        <a:bodyPr/>
        <a:lstStyle/>
        <a:p>
          <a:endParaRPr lang="en-US"/>
        </a:p>
      </dgm:t>
    </dgm:pt>
    <dgm:pt modelId="{78E46D49-ABF3-DD4C-8632-6E9D31334A26}" type="sibTrans" cxnId="{58C6ACE7-896F-B54F-843E-D4C1C0B2364E}">
      <dgm:prSet/>
      <dgm:spPr/>
      <dgm:t>
        <a:bodyPr/>
        <a:lstStyle/>
        <a:p>
          <a:endParaRPr lang="en-US"/>
        </a:p>
      </dgm:t>
    </dgm:pt>
    <dgm:pt modelId="{20F7B7D0-318F-ED41-AACD-C5B781855C08}">
      <dgm:prSet phldrT="[Text]"/>
      <dgm:spPr/>
      <dgm:t>
        <a:bodyPr/>
        <a:lstStyle/>
        <a:p>
          <a:r>
            <a:rPr lang="en-US" dirty="0" smtClean="0"/>
            <a:t>Summer</a:t>
          </a:r>
          <a:endParaRPr lang="en-US" dirty="0"/>
        </a:p>
      </dgm:t>
    </dgm:pt>
    <dgm:pt modelId="{288AB2FD-F22B-0648-A674-1C31292C9E61}" type="parTrans" cxnId="{611D38A4-FD47-F143-AECB-3A337AABE627}">
      <dgm:prSet/>
      <dgm:spPr/>
      <dgm:t>
        <a:bodyPr/>
        <a:lstStyle/>
        <a:p>
          <a:endParaRPr lang="en-US"/>
        </a:p>
      </dgm:t>
    </dgm:pt>
    <dgm:pt modelId="{63AB9206-E069-E84A-9DCA-D0E3CB06BC81}" type="sibTrans" cxnId="{611D38A4-FD47-F143-AECB-3A337AABE627}">
      <dgm:prSet/>
      <dgm:spPr/>
      <dgm:t>
        <a:bodyPr/>
        <a:lstStyle/>
        <a:p>
          <a:endParaRPr lang="en-US"/>
        </a:p>
      </dgm:t>
    </dgm:pt>
    <dgm:pt modelId="{091F22CC-0253-0B42-86A8-E4F59E8065AE}" type="pres">
      <dgm:prSet presAssocID="{E8DFA070-DC5F-D642-9D32-55C74DBE9193}" presName="compositeShape" presStyleCnt="0">
        <dgm:presLayoutVars>
          <dgm:chMax val="7"/>
          <dgm:dir/>
          <dgm:resizeHandles val="exact"/>
        </dgm:presLayoutVars>
      </dgm:prSet>
      <dgm:spPr/>
    </dgm:pt>
    <dgm:pt modelId="{9BC6C76A-0606-8049-8B83-6503ABA222E2}" type="pres">
      <dgm:prSet presAssocID="{E8DFA070-DC5F-D642-9D32-55C74DBE9193}" presName="wedge1" presStyleLbl="node1" presStyleIdx="0" presStyleCnt="3"/>
      <dgm:spPr/>
      <dgm:t>
        <a:bodyPr/>
        <a:lstStyle/>
        <a:p>
          <a:endParaRPr lang="en-US"/>
        </a:p>
      </dgm:t>
    </dgm:pt>
    <dgm:pt modelId="{483B2915-71DD-0C4F-8B4C-9AAF47E4B1FA}" type="pres">
      <dgm:prSet presAssocID="{E8DFA070-DC5F-D642-9D32-55C74DBE9193}" presName="dummy1a" presStyleCnt="0"/>
      <dgm:spPr/>
    </dgm:pt>
    <dgm:pt modelId="{DC96C939-139D-0643-9E28-6A2F80FA477D}" type="pres">
      <dgm:prSet presAssocID="{E8DFA070-DC5F-D642-9D32-55C74DBE9193}" presName="dummy1b" presStyleCnt="0"/>
      <dgm:spPr/>
    </dgm:pt>
    <dgm:pt modelId="{2B4FE038-2C64-274B-8331-6CFEB4F13BD9}" type="pres">
      <dgm:prSet presAssocID="{E8DFA070-DC5F-D642-9D32-55C74DBE919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3E6FC-39D2-384F-B23E-F8D1633C9CDE}" type="pres">
      <dgm:prSet presAssocID="{E8DFA070-DC5F-D642-9D32-55C74DBE9193}" presName="wedge2" presStyleLbl="node1" presStyleIdx="1" presStyleCnt="3"/>
      <dgm:spPr/>
      <dgm:t>
        <a:bodyPr/>
        <a:lstStyle/>
        <a:p>
          <a:endParaRPr lang="en-US"/>
        </a:p>
      </dgm:t>
    </dgm:pt>
    <dgm:pt modelId="{5FC38D96-B94C-DF46-B520-510C3176FC8A}" type="pres">
      <dgm:prSet presAssocID="{E8DFA070-DC5F-D642-9D32-55C74DBE9193}" presName="dummy2a" presStyleCnt="0"/>
      <dgm:spPr/>
    </dgm:pt>
    <dgm:pt modelId="{945835E2-8659-B149-B824-CF68B9A8D9B1}" type="pres">
      <dgm:prSet presAssocID="{E8DFA070-DC5F-D642-9D32-55C74DBE9193}" presName="dummy2b" presStyleCnt="0"/>
      <dgm:spPr/>
    </dgm:pt>
    <dgm:pt modelId="{958911A2-ED26-4748-9726-3370C1EEC463}" type="pres">
      <dgm:prSet presAssocID="{E8DFA070-DC5F-D642-9D32-55C74DBE919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A8338-CC05-2940-A05E-BD3D2B0EE1F4}" type="pres">
      <dgm:prSet presAssocID="{E8DFA070-DC5F-D642-9D32-55C74DBE9193}" presName="wedge3" presStyleLbl="node1" presStyleIdx="2" presStyleCnt="3"/>
      <dgm:spPr/>
      <dgm:t>
        <a:bodyPr/>
        <a:lstStyle/>
        <a:p>
          <a:endParaRPr lang="en-US"/>
        </a:p>
      </dgm:t>
    </dgm:pt>
    <dgm:pt modelId="{C1DC825D-4562-DD4A-8E22-1F6196F2950E}" type="pres">
      <dgm:prSet presAssocID="{E8DFA070-DC5F-D642-9D32-55C74DBE9193}" presName="dummy3a" presStyleCnt="0"/>
      <dgm:spPr/>
    </dgm:pt>
    <dgm:pt modelId="{986A548C-31A7-8049-AB05-6BF00D1B2DCA}" type="pres">
      <dgm:prSet presAssocID="{E8DFA070-DC5F-D642-9D32-55C74DBE9193}" presName="dummy3b" presStyleCnt="0"/>
      <dgm:spPr/>
    </dgm:pt>
    <dgm:pt modelId="{F5CE888E-1085-C846-8CD3-5BFC2039CED1}" type="pres">
      <dgm:prSet presAssocID="{E8DFA070-DC5F-D642-9D32-55C74DBE919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F2737-653F-6843-AF58-FFBC079C1985}" type="pres">
      <dgm:prSet presAssocID="{B8E7E9EA-02C2-AE45-9BA3-D7116A955B91}" presName="arrowWedge1" presStyleLbl="fgSibTrans2D1" presStyleIdx="0" presStyleCnt="3"/>
      <dgm:spPr/>
    </dgm:pt>
    <dgm:pt modelId="{52285EB1-1A71-9D4C-A1EB-7F3C5A2DEEC5}" type="pres">
      <dgm:prSet presAssocID="{78E46D49-ABF3-DD4C-8632-6E9D31334A26}" presName="arrowWedge2" presStyleLbl="fgSibTrans2D1" presStyleIdx="1" presStyleCnt="3"/>
      <dgm:spPr/>
    </dgm:pt>
    <dgm:pt modelId="{B3DC0718-70FD-9F43-AB24-2A1A336A3636}" type="pres">
      <dgm:prSet presAssocID="{63AB9206-E069-E84A-9DCA-D0E3CB06BC81}" presName="arrowWedge3" presStyleLbl="fgSibTrans2D1" presStyleIdx="2" presStyleCnt="3"/>
      <dgm:spPr/>
    </dgm:pt>
  </dgm:ptLst>
  <dgm:cxnLst>
    <dgm:cxn modelId="{0424A2AC-75BC-6F44-828F-976C9A4010B7}" type="presOf" srcId="{E8DFA070-DC5F-D642-9D32-55C74DBE9193}" destId="{091F22CC-0253-0B42-86A8-E4F59E8065AE}" srcOrd="0" destOrd="0" presId="urn:microsoft.com/office/officeart/2005/8/layout/cycle8"/>
    <dgm:cxn modelId="{BA2C3605-B3F5-B84E-89AB-D2BE2B514F2D}" type="presOf" srcId="{54819F04-8F48-D647-B6B0-192EC1483933}" destId="{B693E6FC-39D2-384F-B23E-F8D1633C9CDE}" srcOrd="0" destOrd="0" presId="urn:microsoft.com/office/officeart/2005/8/layout/cycle8"/>
    <dgm:cxn modelId="{730E37F8-0DEB-1E40-BD43-6A425AC8E8C2}" type="presOf" srcId="{20F7B7D0-318F-ED41-AACD-C5B781855C08}" destId="{F5CE888E-1085-C846-8CD3-5BFC2039CED1}" srcOrd="1" destOrd="0" presId="urn:microsoft.com/office/officeart/2005/8/layout/cycle8"/>
    <dgm:cxn modelId="{F78B1DA0-D449-E54F-A06D-4472F3B23EB9}" type="presOf" srcId="{54819F04-8F48-D647-B6B0-192EC1483933}" destId="{958911A2-ED26-4748-9726-3370C1EEC463}" srcOrd="1" destOrd="0" presId="urn:microsoft.com/office/officeart/2005/8/layout/cycle8"/>
    <dgm:cxn modelId="{58C6ACE7-896F-B54F-843E-D4C1C0B2364E}" srcId="{E8DFA070-DC5F-D642-9D32-55C74DBE9193}" destId="{54819F04-8F48-D647-B6B0-192EC1483933}" srcOrd="1" destOrd="0" parTransId="{65A03160-F03B-9745-8020-D61256CEC32E}" sibTransId="{78E46D49-ABF3-DD4C-8632-6E9D31334A26}"/>
    <dgm:cxn modelId="{258B8FE2-DF68-CA44-B922-AB3246F9C1C3}" type="presOf" srcId="{A3043B41-F417-9A47-9E20-E2A7BFA9D702}" destId="{2B4FE038-2C64-274B-8331-6CFEB4F13BD9}" srcOrd="1" destOrd="0" presId="urn:microsoft.com/office/officeart/2005/8/layout/cycle8"/>
    <dgm:cxn modelId="{7DE12622-F110-184A-8BDB-C23AEB3999FD}" srcId="{E8DFA070-DC5F-D642-9D32-55C74DBE9193}" destId="{A3043B41-F417-9A47-9E20-E2A7BFA9D702}" srcOrd="0" destOrd="0" parTransId="{F5D1ECDC-A90D-3B4E-8C13-141FF1997556}" sibTransId="{B8E7E9EA-02C2-AE45-9BA3-D7116A955B91}"/>
    <dgm:cxn modelId="{611D38A4-FD47-F143-AECB-3A337AABE627}" srcId="{E8DFA070-DC5F-D642-9D32-55C74DBE9193}" destId="{20F7B7D0-318F-ED41-AACD-C5B781855C08}" srcOrd="2" destOrd="0" parTransId="{288AB2FD-F22B-0648-A674-1C31292C9E61}" sibTransId="{63AB9206-E069-E84A-9DCA-D0E3CB06BC81}"/>
    <dgm:cxn modelId="{74BBC186-A3AE-9C40-AECB-E2F8CFB41C3D}" type="presOf" srcId="{20F7B7D0-318F-ED41-AACD-C5B781855C08}" destId="{DBFA8338-CC05-2940-A05E-BD3D2B0EE1F4}" srcOrd="0" destOrd="0" presId="urn:microsoft.com/office/officeart/2005/8/layout/cycle8"/>
    <dgm:cxn modelId="{F9856FB0-2102-F449-9E9A-084081673B58}" type="presOf" srcId="{A3043B41-F417-9A47-9E20-E2A7BFA9D702}" destId="{9BC6C76A-0606-8049-8B83-6503ABA222E2}" srcOrd="0" destOrd="0" presId="urn:microsoft.com/office/officeart/2005/8/layout/cycle8"/>
    <dgm:cxn modelId="{84FB65CC-5EC3-D442-B5B0-51827810BD7B}" type="presParOf" srcId="{091F22CC-0253-0B42-86A8-E4F59E8065AE}" destId="{9BC6C76A-0606-8049-8B83-6503ABA222E2}" srcOrd="0" destOrd="0" presId="urn:microsoft.com/office/officeart/2005/8/layout/cycle8"/>
    <dgm:cxn modelId="{0F24AF68-AB18-D64B-9C7B-7E4F0954F994}" type="presParOf" srcId="{091F22CC-0253-0B42-86A8-E4F59E8065AE}" destId="{483B2915-71DD-0C4F-8B4C-9AAF47E4B1FA}" srcOrd="1" destOrd="0" presId="urn:microsoft.com/office/officeart/2005/8/layout/cycle8"/>
    <dgm:cxn modelId="{602FE250-6B7A-2D42-A032-EFA735DC05B2}" type="presParOf" srcId="{091F22CC-0253-0B42-86A8-E4F59E8065AE}" destId="{DC96C939-139D-0643-9E28-6A2F80FA477D}" srcOrd="2" destOrd="0" presId="urn:microsoft.com/office/officeart/2005/8/layout/cycle8"/>
    <dgm:cxn modelId="{217B29D3-2F10-7F44-8597-3A58D2D6BAE8}" type="presParOf" srcId="{091F22CC-0253-0B42-86A8-E4F59E8065AE}" destId="{2B4FE038-2C64-274B-8331-6CFEB4F13BD9}" srcOrd="3" destOrd="0" presId="urn:microsoft.com/office/officeart/2005/8/layout/cycle8"/>
    <dgm:cxn modelId="{8B90B3C8-3C9B-5D43-8164-92055837D2DC}" type="presParOf" srcId="{091F22CC-0253-0B42-86A8-E4F59E8065AE}" destId="{B693E6FC-39D2-384F-B23E-F8D1633C9CDE}" srcOrd="4" destOrd="0" presId="urn:microsoft.com/office/officeart/2005/8/layout/cycle8"/>
    <dgm:cxn modelId="{D77A4A82-B2BA-9C45-A290-6C5B19063970}" type="presParOf" srcId="{091F22CC-0253-0B42-86A8-E4F59E8065AE}" destId="{5FC38D96-B94C-DF46-B520-510C3176FC8A}" srcOrd="5" destOrd="0" presId="urn:microsoft.com/office/officeart/2005/8/layout/cycle8"/>
    <dgm:cxn modelId="{6211ABC5-341A-B446-8762-C9E89D9E8609}" type="presParOf" srcId="{091F22CC-0253-0B42-86A8-E4F59E8065AE}" destId="{945835E2-8659-B149-B824-CF68B9A8D9B1}" srcOrd="6" destOrd="0" presId="urn:microsoft.com/office/officeart/2005/8/layout/cycle8"/>
    <dgm:cxn modelId="{54A2612D-F60F-BB49-89E0-05DF063DEBDF}" type="presParOf" srcId="{091F22CC-0253-0B42-86A8-E4F59E8065AE}" destId="{958911A2-ED26-4748-9726-3370C1EEC463}" srcOrd="7" destOrd="0" presId="urn:microsoft.com/office/officeart/2005/8/layout/cycle8"/>
    <dgm:cxn modelId="{F71F3F50-5F1A-7B43-906B-75BA3450935C}" type="presParOf" srcId="{091F22CC-0253-0B42-86A8-E4F59E8065AE}" destId="{DBFA8338-CC05-2940-A05E-BD3D2B0EE1F4}" srcOrd="8" destOrd="0" presId="urn:microsoft.com/office/officeart/2005/8/layout/cycle8"/>
    <dgm:cxn modelId="{A2CEF89F-BF4B-FF44-A8B7-F7759E327F53}" type="presParOf" srcId="{091F22CC-0253-0B42-86A8-E4F59E8065AE}" destId="{C1DC825D-4562-DD4A-8E22-1F6196F2950E}" srcOrd="9" destOrd="0" presId="urn:microsoft.com/office/officeart/2005/8/layout/cycle8"/>
    <dgm:cxn modelId="{85DD2D22-5A15-0946-B171-DE1BED29D952}" type="presParOf" srcId="{091F22CC-0253-0B42-86A8-E4F59E8065AE}" destId="{986A548C-31A7-8049-AB05-6BF00D1B2DCA}" srcOrd="10" destOrd="0" presId="urn:microsoft.com/office/officeart/2005/8/layout/cycle8"/>
    <dgm:cxn modelId="{93F6A5BB-3119-7E42-9A50-9D228D076C9B}" type="presParOf" srcId="{091F22CC-0253-0B42-86A8-E4F59E8065AE}" destId="{F5CE888E-1085-C846-8CD3-5BFC2039CED1}" srcOrd="11" destOrd="0" presId="urn:microsoft.com/office/officeart/2005/8/layout/cycle8"/>
    <dgm:cxn modelId="{DD9368DC-CCD9-5145-A6B6-90F0BB39949E}" type="presParOf" srcId="{091F22CC-0253-0B42-86A8-E4F59E8065AE}" destId="{227F2737-653F-6843-AF58-FFBC079C1985}" srcOrd="12" destOrd="0" presId="urn:microsoft.com/office/officeart/2005/8/layout/cycle8"/>
    <dgm:cxn modelId="{73588336-EF87-094E-9C03-90EDD01AFABB}" type="presParOf" srcId="{091F22CC-0253-0B42-86A8-E4F59E8065AE}" destId="{52285EB1-1A71-9D4C-A1EB-7F3C5A2DEEC5}" srcOrd="13" destOrd="0" presId="urn:microsoft.com/office/officeart/2005/8/layout/cycle8"/>
    <dgm:cxn modelId="{38814624-19B5-3445-9F02-767D3495C20F}" type="presParOf" srcId="{091F22CC-0253-0B42-86A8-E4F59E8065AE}" destId="{B3DC0718-70FD-9F43-AB24-2A1A336A363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5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Tw Cen MT"/>
              <a:cs typeface="Tw Cen MT"/>
            </a:rPr>
            <a:t>Intergenerational Experiences &amp; Connections</a:t>
          </a:r>
          <a:endParaRPr lang="en-US" sz="18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961DD880-A93A-6048-AB97-B2DEE7DA15D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For Parents</a:t>
          </a:r>
          <a:endParaRPr lang="en-US" sz="20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049F9092-890B-064A-A1C7-BCBFDFBBDB29}" type="parTrans" cxnId="{850B757C-A141-C840-BA4A-8E13F3B2DF8F}">
      <dgm:prSet/>
      <dgm:spPr/>
      <dgm:t>
        <a:bodyPr/>
        <a:lstStyle/>
        <a:p>
          <a:endParaRPr lang="en-US"/>
        </a:p>
      </dgm:t>
    </dgm:pt>
    <dgm:pt modelId="{C2251B99-8496-954F-82E8-3B9E37EEFAA6}" type="sibTrans" cxnId="{850B757C-A141-C840-BA4A-8E13F3B2DF8F}">
      <dgm:prSet/>
      <dgm:spPr/>
      <dgm:t>
        <a:bodyPr/>
        <a:lstStyle/>
        <a:p>
          <a:endParaRPr lang="en-US"/>
        </a:p>
      </dgm:t>
    </dgm:pt>
    <dgm:pt modelId="{EBC59012-128E-D945-A310-A4278BC2096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Seasons of the Year</a:t>
          </a:r>
        </a:p>
      </dgm:t>
    </dgm:pt>
    <dgm:pt modelId="{53EB17F9-ABD7-9043-8EF4-4DD52FAEF979}" type="parTrans" cxnId="{D5BF67B6-3B4C-6246-8FD2-4ED8323CAD07}">
      <dgm:prSet/>
      <dgm:spPr/>
      <dgm:t>
        <a:bodyPr/>
        <a:lstStyle/>
        <a:p>
          <a:endParaRPr lang="en-US"/>
        </a:p>
      </dgm:t>
    </dgm:pt>
    <dgm:pt modelId="{667D8936-2877-754A-B2A7-37045C672D8A}" type="sibTrans" cxnId="{D5BF67B6-3B4C-6246-8FD2-4ED8323CAD07}">
      <dgm:prSet/>
      <dgm:spPr/>
      <dgm:t>
        <a:bodyPr/>
        <a:lstStyle/>
        <a:p>
          <a:endParaRPr lang="en-US"/>
        </a:p>
      </dgm:t>
    </dgm:pt>
    <dgm:pt modelId="{6949DD2F-85B1-CD47-AF27-23D7954AE63F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Milestones </a:t>
          </a:r>
          <a:endParaRPr lang="en-US" sz="20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905D121E-2E03-F747-8EA3-CA8E1824CC58}" type="parTrans" cxnId="{0BA5F704-618D-6848-9760-5EB009825805}">
      <dgm:prSet/>
      <dgm:spPr/>
      <dgm:t>
        <a:bodyPr/>
        <a:lstStyle/>
        <a:p>
          <a:endParaRPr lang="en-US"/>
        </a:p>
      </dgm:t>
    </dgm:pt>
    <dgm:pt modelId="{EB1DB524-DC94-AA47-A25D-577C7F424636}" type="sibTrans" cxnId="{0BA5F704-618D-6848-9760-5EB009825805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Practicing Our Faith </a:t>
          </a:r>
          <a:endParaRPr lang="en-US" sz="20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F4891E69-05A1-D940-AD54-1945B596B03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Sunday Worship </a:t>
          </a:r>
          <a:b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@ Home</a:t>
          </a:r>
        </a:p>
      </dgm:t>
    </dgm:pt>
    <dgm:pt modelId="{D0AE19E6-5955-6641-9A6F-C588B9B28826}" type="sibTrans" cxnId="{6E9779D7-EE24-2B44-85F6-9CE55F4A2E25}">
      <dgm:prSet/>
      <dgm:spPr/>
      <dgm:t>
        <a:bodyPr/>
        <a:lstStyle/>
        <a:p>
          <a:endParaRPr lang="en-US"/>
        </a:p>
      </dgm:t>
    </dgm:pt>
    <dgm:pt modelId="{4BDBC7F0-DF71-0241-9487-573EA70E0825}" type="parTrans" cxnId="{6E9779D7-EE24-2B44-85F6-9CE55F4A2E25}">
      <dgm:prSet/>
      <dgm:spPr/>
      <dgm:t>
        <a:bodyPr/>
        <a:lstStyle/>
        <a:p>
          <a:endParaRPr lang="en-US" dirty="0"/>
        </a:p>
      </dgm:t>
    </dgm:pt>
    <dgm:pt modelId="{0F1C742E-51C7-2543-8360-11D7F496E638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Family Life</a:t>
          </a:r>
          <a:endParaRPr lang="en-US" sz="20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767B4DB2-6936-8C4C-B1DF-BEC98A402196}" type="parTrans" cxnId="{A52D7FFA-AB11-4344-81F7-34ED0F598E6F}">
      <dgm:prSet/>
      <dgm:spPr/>
      <dgm:t>
        <a:bodyPr/>
        <a:lstStyle/>
        <a:p>
          <a:endParaRPr lang="en-US"/>
        </a:p>
      </dgm:t>
    </dgm:pt>
    <dgm:pt modelId="{3D0693D7-7B7E-DA4E-AC61-72A37CDC7B00}" type="sibTrans" cxnId="{A52D7FFA-AB11-4344-81F7-34ED0F598E6F}">
      <dgm:prSet/>
      <dgm:spPr/>
      <dgm:t>
        <a:bodyPr/>
        <a:lstStyle/>
        <a:p>
          <a:endParaRPr lang="en-US"/>
        </a:p>
      </dgm:t>
    </dgm:pt>
    <dgm:pt modelId="{5BFBCA87-7BAD-E748-8F88-19B6FD9C54C1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Tw Cen MT"/>
              <a:cs typeface="Tw Cen MT"/>
            </a:rPr>
            <a:t>Children’s Programs &amp; Events</a:t>
          </a:r>
          <a:endParaRPr lang="en-US" sz="2000" b="1" dirty="0">
            <a:solidFill>
              <a:schemeClr val="bg1"/>
            </a:solidFill>
            <a:latin typeface="Tw Cen MT"/>
            <a:cs typeface="Tw Cen MT"/>
          </a:endParaRPr>
        </a:p>
      </dgm:t>
    </dgm:pt>
    <dgm:pt modelId="{C0ED4669-9416-0948-94BE-66802DCB2153}" type="parTrans" cxnId="{70BF97B2-5056-D845-A18C-1427B82260B9}">
      <dgm:prSet/>
      <dgm:spPr/>
      <dgm:t>
        <a:bodyPr/>
        <a:lstStyle/>
        <a:p>
          <a:endParaRPr lang="en-US"/>
        </a:p>
      </dgm:t>
    </dgm:pt>
    <dgm:pt modelId="{AE79F588-5454-AE4E-A285-95C165D2AF7F}" type="sibTrans" cxnId="{70BF97B2-5056-D845-A18C-1427B82260B9}">
      <dgm:prSet/>
      <dgm:spPr/>
      <dgm:t>
        <a:bodyPr/>
        <a:lstStyle/>
        <a:p>
          <a:endParaRPr lang="en-US"/>
        </a:p>
      </dgm:t>
    </dgm:pt>
    <dgm:pt modelId="{A62C6DA6-0A7C-B74D-9645-104EE8DFA12C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54BAEB-7B1F-2C41-8BF3-EB1539826DF6}" type="pres">
      <dgm:prSet presAssocID="{4090E13C-FA55-8644-AA81-AAD46FD2B792}" presName="centerShape" presStyleLbl="node0" presStyleIdx="0" presStyleCnt="1" custScaleX="129311" custScaleY="106536"/>
      <dgm:spPr/>
      <dgm:t>
        <a:bodyPr/>
        <a:lstStyle/>
        <a:p>
          <a:endParaRPr lang="en-US"/>
        </a:p>
      </dgm:t>
    </dgm:pt>
    <dgm:pt modelId="{9A55E743-51B5-964C-918D-1E6539DF0E64}" type="pres">
      <dgm:prSet presAssocID="{4BDBC7F0-DF71-0241-9487-573EA70E0825}" presName="parTrans" presStyleLbl="sibTrans2D1" presStyleIdx="0" presStyleCnt="7"/>
      <dgm:spPr/>
      <dgm:t>
        <a:bodyPr/>
        <a:lstStyle/>
        <a:p>
          <a:endParaRPr lang="en-US"/>
        </a:p>
      </dgm:t>
    </dgm:pt>
    <dgm:pt modelId="{5605E1FC-CA25-F14B-9B6A-BCE94B189586}" type="pres">
      <dgm:prSet presAssocID="{4BDBC7F0-DF71-0241-9487-573EA70E0825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C816B114-AB30-4C45-808F-1CE8649A1BBF}" type="pres">
      <dgm:prSet presAssocID="{F4891E69-05A1-D940-AD54-1945B596B03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C2916-ECE6-D443-8707-EF15C6F58C91}" type="pres">
      <dgm:prSet presAssocID="{53EB17F9-ABD7-9043-8EF4-4DD52FAEF979}" presName="parTrans" presStyleLbl="sibTrans2D1" presStyleIdx="1" presStyleCnt="7"/>
      <dgm:spPr/>
      <dgm:t>
        <a:bodyPr/>
        <a:lstStyle/>
        <a:p>
          <a:endParaRPr lang="en-US"/>
        </a:p>
      </dgm:t>
    </dgm:pt>
    <dgm:pt modelId="{F9E66F52-DCB1-8C4F-8DCE-83F78CE54F73}" type="pres">
      <dgm:prSet presAssocID="{53EB17F9-ABD7-9043-8EF4-4DD52FAEF979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9D675A95-4E66-6144-A6B3-4F8A2B641A8E}" type="pres">
      <dgm:prSet presAssocID="{EBC59012-128E-D945-A310-A4278BC2096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356CC-701A-944A-9D1B-43DB0612D164}" type="pres">
      <dgm:prSet presAssocID="{767B4DB2-6936-8C4C-B1DF-BEC98A402196}" presName="parTrans" presStyleLbl="sibTrans2D1" presStyleIdx="2" presStyleCnt="7"/>
      <dgm:spPr/>
      <dgm:t>
        <a:bodyPr/>
        <a:lstStyle/>
        <a:p>
          <a:endParaRPr lang="en-US"/>
        </a:p>
      </dgm:t>
    </dgm:pt>
    <dgm:pt modelId="{5F650EB6-D07C-DC41-B7EF-12878160D04B}" type="pres">
      <dgm:prSet presAssocID="{767B4DB2-6936-8C4C-B1DF-BEC98A402196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6CA47D6B-4C95-C640-A32C-BC12A093FC98}" type="pres">
      <dgm:prSet presAssocID="{0F1C742E-51C7-2543-8360-11D7F496E63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B89D-FCFE-D84D-ABDA-4568D4786A91}" type="pres">
      <dgm:prSet presAssocID="{7C2F16BB-6538-8842-9CA2-71C8213DDDF2}" presName="parTrans" presStyleLbl="sibTrans2D1" presStyleIdx="3" presStyleCnt="7"/>
      <dgm:spPr/>
      <dgm:t>
        <a:bodyPr/>
        <a:lstStyle/>
        <a:p>
          <a:endParaRPr lang="en-US"/>
        </a:p>
      </dgm:t>
    </dgm:pt>
    <dgm:pt modelId="{7853DD15-F9A3-104C-9FD3-57CCA7732086}" type="pres">
      <dgm:prSet presAssocID="{7C2F16BB-6538-8842-9CA2-71C8213DDDF2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38F6B487-FDAE-6448-9F41-0DB58A885220}" type="pres">
      <dgm:prSet presAssocID="{9B651A59-0684-C64A-8AAF-45B682A48F3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F6F4B-87BF-C84F-AFE3-C4A31E4F77CC}" type="pres">
      <dgm:prSet presAssocID="{905D121E-2E03-F747-8EA3-CA8E1824CC58}" presName="parTrans" presStyleLbl="sibTrans2D1" presStyleIdx="4" presStyleCnt="7"/>
      <dgm:spPr/>
      <dgm:t>
        <a:bodyPr/>
        <a:lstStyle/>
        <a:p>
          <a:endParaRPr lang="en-US"/>
        </a:p>
      </dgm:t>
    </dgm:pt>
    <dgm:pt modelId="{2BD4E2D7-5E86-6741-AB9C-0930AB2625ED}" type="pres">
      <dgm:prSet presAssocID="{905D121E-2E03-F747-8EA3-CA8E1824CC58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E47B6C3-7964-DD46-8DB9-1BE024C9E97A}" type="pres">
      <dgm:prSet presAssocID="{6949DD2F-85B1-CD47-AF27-23D7954AE63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CF431-5D3C-B24D-B9DE-A99A7ABCF54A}" type="pres">
      <dgm:prSet presAssocID="{049F9092-890B-064A-A1C7-BCBFDFBBDB29}" presName="parTrans" presStyleLbl="sibTrans2D1" presStyleIdx="5" presStyleCnt="7"/>
      <dgm:spPr/>
      <dgm:t>
        <a:bodyPr/>
        <a:lstStyle/>
        <a:p>
          <a:endParaRPr lang="en-US"/>
        </a:p>
      </dgm:t>
    </dgm:pt>
    <dgm:pt modelId="{83E94829-E9EA-314C-AF91-A75CC1C4C1BE}" type="pres">
      <dgm:prSet presAssocID="{049F9092-890B-064A-A1C7-BCBFDFBBDB29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C155DE4A-16D6-2944-B208-D9867B8BF2CC}" type="pres">
      <dgm:prSet presAssocID="{961DD880-A93A-6048-AB97-B2DEE7DA15D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ADF6C-2A1F-5941-82E1-AD72F5DBFC86}" type="pres">
      <dgm:prSet presAssocID="{C0ED4669-9416-0948-94BE-66802DCB2153}" presName="parTrans" presStyleLbl="sibTrans2D1" presStyleIdx="6" presStyleCnt="7"/>
      <dgm:spPr/>
      <dgm:t>
        <a:bodyPr/>
        <a:lstStyle/>
        <a:p>
          <a:endParaRPr lang="en-US"/>
        </a:p>
      </dgm:t>
    </dgm:pt>
    <dgm:pt modelId="{D5A9DBB6-C70E-5045-A949-6D7F70B42A0F}" type="pres">
      <dgm:prSet presAssocID="{C0ED4669-9416-0948-94BE-66802DCB2153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08B8C6B0-D4E6-154E-85F0-37EBBDA6086E}" type="pres">
      <dgm:prSet presAssocID="{5BFBCA87-7BAD-E748-8F88-19B6FD9C54C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744E87-F157-9A4D-9758-D414C0077DF3}" type="presOf" srcId="{7C2F16BB-6538-8842-9CA2-71C8213DDDF2}" destId="{44F0B89D-FCFE-D84D-ABDA-4568D4786A91}" srcOrd="0" destOrd="0" presId="urn:microsoft.com/office/officeart/2005/8/layout/radial5"/>
    <dgm:cxn modelId="{D5BF67B6-3B4C-6246-8FD2-4ED8323CAD07}" srcId="{4090E13C-FA55-8644-AA81-AAD46FD2B792}" destId="{EBC59012-128E-D945-A310-A4278BC20966}" srcOrd="1" destOrd="0" parTransId="{53EB17F9-ABD7-9043-8EF4-4DD52FAEF979}" sibTransId="{667D8936-2877-754A-B2A7-37045C672D8A}"/>
    <dgm:cxn modelId="{D6BA0FA5-8919-CB46-8780-11899F4B2AC1}" type="presOf" srcId="{049F9092-890B-064A-A1C7-BCBFDFBBDB29}" destId="{83E94829-E9EA-314C-AF91-A75CC1C4C1BE}" srcOrd="1" destOrd="0" presId="urn:microsoft.com/office/officeart/2005/8/layout/radial5"/>
    <dgm:cxn modelId="{A52D7FFA-AB11-4344-81F7-34ED0F598E6F}" srcId="{4090E13C-FA55-8644-AA81-AAD46FD2B792}" destId="{0F1C742E-51C7-2543-8360-11D7F496E638}" srcOrd="2" destOrd="0" parTransId="{767B4DB2-6936-8C4C-B1DF-BEC98A402196}" sibTransId="{3D0693D7-7B7E-DA4E-AC61-72A37CDC7B00}"/>
    <dgm:cxn modelId="{FB06279E-0B8E-E045-B60B-9DD72392755D}" type="presOf" srcId="{7C2F16BB-6538-8842-9CA2-71C8213DDDF2}" destId="{7853DD15-F9A3-104C-9FD3-57CCA7732086}" srcOrd="1" destOrd="0" presId="urn:microsoft.com/office/officeart/2005/8/layout/radial5"/>
    <dgm:cxn modelId="{D4A9F2A6-4FDF-FB4D-917E-8B745E5AB372}" type="presOf" srcId="{905D121E-2E03-F747-8EA3-CA8E1824CC58}" destId="{2BD4E2D7-5E86-6741-AB9C-0930AB2625ED}" srcOrd="1" destOrd="0" presId="urn:microsoft.com/office/officeart/2005/8/layout/radial5"/>
    <dgm:cxn modelId="{CFE06D2F-91F5-AF4A-A903-1AABFD89F0C6}" srcId="{4090E13C-FA55-8644-AA81-AAD46FD2B792}" destId="{9B651A59-0684-C64A-8AAF-45B682A48F36}" srcOrd="3" destOrd="0" parTransId="{7C2F16BB-6538-8842-9CA2-71C8213DDDF2}" sibTransId="{7CC44F90-221C-674A-B4A5-4EBA23FE7657}"/>
    <dgm:cxn modelId="{12B920F0-A6BD-CC48-B9F0-F320C38A5492}" type="presOf" srcId="{C0ED4669-9416-0948-94BE-66802DCB2153}" destId="{D5A9DBB6-C70E-5045-A949-6D7F70B42A0F}" srcOrd="1" destOrd="0" presId="urn:microsoft.com/office/officeart/2005/8/layout/radial5"/>
    <dgm:cxn modelId="{05312537-A23E-D64E-AC83-8AA7A4E3A811}" type="presOf" srcId="{767B4DB2-6936-8C4C-B1DF-BEC98A402196}" destId="{5F650EB6-D07C-DC41-B7EF-12878160D04B}" srcOrd="1" destOrd="0" presId="urn:microsoft.com/office/officeart/2005/8/layout/radial5"/>
    <dgm:cxn modelId="{9EA37146-D0BD-3045-AA22-61C778A68BAA}" type="presOf" srcId="{4090E13C-FA55-8644-AA81-AAD46FD2B792}" destId="{DC54BAEB-7B1F-2C41-8BF3-EB1539826DF6}" srcOrd="0" destOrd="0" presId="urn:microsoft.com/office/officeart/2005/8/layout/radial5"/>
    <dgm:cxn modelId="{CFADAD9E-A1D4-6041-B41D-0650CEC1A42D}" type="presOf" srcId="{53EB17F9-ABD7-9043-8EF4-4DD52FAEF979}" destId="{849C2916-ECE6-D443-8707-EF15C6F58C91}" srcOrd="0" destOrd="0" presId="urn:microsoft.com/office/officeart/2005/8/layout/radial5"/>
    <dgm:cxn modelId="{DE4BDD94-B182-E343-AE96-FBCB45E7687C}" type="presOf" srcId="{9B651A59-0684-C64A-8AAF-45B682A48F36}" destId="{38F6B487-FDAE-6448-9F41-0DB58A885220}" srcOrd="0" destOrd="0" presId="urn:microsoft.com/office/officeart/2005/8/layout/radial5"/>
    <dgm:cxn modelId="{70BF97B2-5056-D845-A18C-1427B82260B9}" srcId="{4090E13C-FA55-8644-AA81-AAD46FD2B792}" destId="{5BFBCA87-7BAD-E748-8F88-19B6FD9C54C1}" srcOrd="6" destOrd="0" parTransId="{C0ED4669-9416-0948-94BE-66802DCB2153}" sibTransId="{AE79F588-5454-AE4E-A285-95C165D2AF7F}"/>
    <dgm:cxn modelId="{76316EF5-4639-994C-9D07-EC0AB6D1903A}" type="presOf" srcId="{0F1C742E-51C7-2543-8360-11D7F496E638}" destId="{6CA47D6B-4C95-C640-A32C-BC12A093FC98}" srcOrd="0" destOrd="0" presId="urn:microsoft.com/office/officeart/2005/8/layout/radial5"/>
    <dgm:cxn modelId="{6E9779D7-EE24-2B44-85F6-9CE55F4A2E25}" srcId="{4090E13C-FA55-8644-AA81-AAD46FD2B792}" destId="{F4891E69-05A1-D940-AD54-1945B596B03B}" srcOrd="0" destOrd="0" parTransId="{4BDBC7F0-DF71-0241-9487-573EA70E0825}" sibTransId="{D0AE19E6-5955-6641-9A6F-C588B9B28826}"/>
    <dgm:cxn modelId="{0BA5F704-618D-6848-9760-5EB009825805}" srcId="{4090E13C-FA55-8644-AA81-AAD46FD2B792}" destId="{6949DD2F-85B1-CD47-AF27-23D7954AE63F}" srcOrd="4" destOrd="0" parTransId="{905D121E-2E03-F747-8EA3-CA8E1824CC58}" sibTransId="{EB1DB524-DC94-AA47-A25D-577C7F424636}"/>
    <dgm:cxn modelId="{23F7DD37-81B5-8D40-8EEF-BACE8418AD99}" type="presOf" srcId="{C0ED4669-9416-0948-94BE-66802DCB2153}" destId="{574ADF6C-2A1F-5941-82E1-AD72F5DBFC86}" srcOrd="0" destOrd="0" presId="urn:microsoft.com/office/officeart/2005/8/layout/radial5"/>
    <dgm:cxn modelId="{850B757C-A141-C840-BA4A-8E13F3B2DF8F}" srcId="{4090E13C-FA55-8644-AA81-AAD46FD2B792}" destId="{961DD880-A93A-6048-AB97-B2DEE7DA15DC}" srcOrd="5" destOrd="0" parTransId="{049F9092-890B-064A-A1C7-BCBFDFBBDB29}" sibTransId="{C2251B99-8496-954F-82E8-3B9E37EEFAA6}"/>
    <dgm:cxn modelId="{8CA409D4-5D62-1A4F-9D02-B04DB9714AC5}" type="presOf" srcId="{F4891E69-05A1-D940-AD54-1945B596B03B}" destId="{C816B114-AB30-4C45-808F-1CE8649A1BBF}" srcOrd="0" destOrd="0" presId="urn:microsoft.com/office/officeart/2005/8/layout/radial5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C84C7DF5-E81C-D94D-86E4-C4589A3E20B5}" type="presOf" srcId="{049F9092-890B-064A-A1C7-BCBFDFBBDB29}" destId="{AE6CF431-5D3C-B24D-B9DE-A99A7ABCF54A}" srcOrd="0" destOrd="0" presId="urn:microsoft.com/office/officeart/2005/8/layout/radial5"/>
    <dgm:cxn modelId="{3121CFD4-F7E3-5A44-BE9A-908E90A5FCB3}" type="presOf" srcId="{767B4DB2-6936-8C4C-B1DF-BEC98A402196}" destId="{5A0356CC-701A-944A-9D1B-43DB0612D164}" srcOrd="0" destOrd="0" presId="urn:microsoft.com/office/officeart/2005/8/layout/radial5"/>
    <dgm:cxn modelId="{CBAA248B-6D4A-1443-9B04-4042953BC107}" type="presOf" srcId="{4BDBC7F0-DF71-0241-9487-573EA70E0825}" destId="{5605E1FC-CA25-F14B-9B6A-BCE94B189586}" srcOrd="1" destOrd="0" presId="urn:microsoft.com/office/officeart/2005/8/layout/radial5"/>
    <dgm:cxn modelId="{5223BABF-8B7E-9744-A24C-0EE57B5A9862}" type="presOf" srcId="{53EB17F9-ABD7-9043-8EF4-4DD52FAEF979}" destId="{F9E66F52-DCB1-8C4F-8DCE-83F78CE54F73}" srcOrd="1" destOrd="0" presId="urn:microsoft.com/office/officeart/2005/8/layout/radial5"/>
    <dgm:cxn modelId="{9B9BDDC8-1045-DE49-8CCC-73B7FC51A48A}" type="presOf" srcId="{961DD880-A93A-6048-AB97-B2DEE7DA15DC}" destId="{C155DE4A-16D6-2944-B208-D9867B8BF2CC}" srcOrd="0" destOrd="0" presId="urn:microsoft.com/office/officeart/2005/8/layout/radial5"/>
    <dgm:cxn modelId="{1C5CE1CB-9506-6F4A-A1AC-D9163C2D8455}" type="presOf" srcId="{905D121E-2E03-F747-8EA3-CA8E1824CC58}" destId="{8B1F6F4B-87BF-C84F-AFE3-C4A31E4F77CC}" srcOrd="0" destOrd="0" presId="urn:microsoft.com/office/officeart/2005/8/layout/radial5"/>
    <dgm:cxn modelId="{98B9A665-82C3-174A-BA70-BB9ECCB0F124}" type="presOf" srcId="{EBC59012-128E-D945-A310-A4278BC20966}" destId="{9D675A95-4E66-6144-A6B3-4F8A2B641A8E}" srcOrd="0" destOrd="0" presId="urn:microsoft.com/office/officeart/2005/8/layout/radial5"/>
    <dgm:cxn modelId="{CE3E3B5E-6474-7844-AE76-5580CD668C37}" type="presOf" srcId="{6949DD2F-85B1-CD47-AF27-23D7954AE63F}" destId="{9E47B6C3-7964-DD46-8DB9-1BE024C9E97A}" srcOrd="0" destOrd="0" presId="urn:microsoft.com/office/officeart/2005/8/layout/radial5"/>
    <dgm:cxn modelId="{AF1CA65D-3201-B74F-A606-D49BBA8485B7}" type="presOf" srcId="{4BDBC7F0-DF71-0241-9487-573EA70E0825}" destId="{9A55E743-51B5-964C-918D-1E6539DF0E64}" srcOrd="0" destOrd="0" presId="urn:microsoft.com/office/officeart/2005/8/layout/radial5"/>
    <dgm:cxn modelId="{A3251070-3C02-6844-B963-9A9B46C6FB84}" type="presOf" srcId="{5BFBCA87-7BAD-E748-8F88-19B6FD9C54C1}" destId="{08B8C6B0-D4E6-154E-85F0-37EBBDA6086E}" srcOrd="0" destOrd="0" presId="urn:microsoft.com/office/officeart/2005/8/layout/radial5"/>
    <dgm:cxn modelId="{F5B068AC-0A8D-AD40-ADB2-64E4AB44B6EF}" type="presOf" srcId="{83B2E4C9-6739-0940-BFE0-6E1FBF8066B7}" destId="{A62C6DA6-0A7C-B74D-9645-104EE8DFA12C}" srcOrd="0" destOrd="0" presId="urn:microsoft.com/office/officeart/2005/8/layout/radial5"/>
    <dgm:cxn modelId="{6EC9796C-AF7E-504F-9937-ABECDE3BA8C0}" type="presParOf" srcId="{A62C6DA6-0A7C-B74D-9645-104EE8DFA12C}" destId="{DC54BAEB-7B1F-2C41-8BF3-EB1539826DF6}" srcOrd="0" destOrd="0" presId="urn:microsoft.com/office/officeart/2005/8/layout/radial5"/>
    <dgm:cxn modelId="{18527D63-23C0-744F-8B82-533C224B4216}" type="presParOf" srcId="{A62C6DA6-0A7C-B74D-9645-104EE8DFA12C}" destId="{9A55E743-51B5-964C-918D-1E6539DF0E64}" srcOrd="1" destOrd="0" presId="urn:microsoft.com/office/officeart/2005/8/layout/radial5"/>
    <dgm:cxn modelId="{F167C733-4768-5745-9B18-1100BAEE6976}" type="presParOf" srcId="{9A55E743-51B5-964C-918D-1E6539DF0E64}" destId="{5605E1FC-CA25-F14B-9B6A-BCE94B189586}" srcOrd="0" destOrd="0" presId="urn:microsoft.com/office/officeart/2005/8/layout/radial5"/>
    <dgm:cxn modelId="{DB7D864A-F6FE-A14E-A220-467EF1B248F8}" type="presParOf" srcId="{A62C6DA6-0A7C-B74D-9645-104EE8DFA12C}" destId="{C816B114-AB30-4C45-808F-1CE8649A1BBF}" srcOrd="2" destOrd="0" presId="urn:microsoft.com/office/officeart/2005/8/layout/radial5"/>
    <dgm:cxn modelId="{C7DAEC3B-C438-204D-9F46-223DB47B08E4}" type="presParOf" srcId="{A62C6DA6-0A7C-B74D-9645-104EE8DFA12C}" destId="{849C2916-ECE6-D443-8707-EF15C6F58C91}" srcOrd="3" destOrd="0" presId="urn:microsoft.com/office/officeart/2005/8/layout/radial5"/>
    <dgm:cxn modelId="{BB03FD95-815B-614B-9623-777A9931E40A}" type="presParOf" srcId="{849C2916-ECE6-D443-8707-EF15C6F58C91}" destId="{F9E66F52-DCB1-8C4F-8DCE-83F78CE54F73}" srcOrd="0" destOrd="0" presId="urn:microsoft.com/office/officeart/2005/8/layout/radial5"/>
    <dgm:cxn modelId="{9D174242-E900-EE4E-BE1C-03ECC31D8F9B}" type="presParOf" srcId="{A62C6DA6-0A7C-B74D-9645-104EE8DFA12C}" destId="{9D675A95-4E66-6144-A6B3-4F8A2B641A8E}" srcOrd="4" destOrd="0" presId="urn:microsoft.com/office/officeart/2005/8/layout/radial5"/>
    <dgm:cxn modelId="{D8F1E701-5639-3A45-885E-DFC2598040C7}" type="presParOf" srcId="{A62C6DA6-0A7C-B74D-9645-104EE8DFA12C}" destId="{5A0356CC-701A-944A-9D1B-43DB0612D164}" srcOrd="5" destOrd="0" presId="urn:microsoft.com/office/officeart/2005/8/layout/radial5"/>
    <dgm:cxn modelId="{E46FF3B9-BF0B-824F-923B-A74DB9037BD2}" type="presParOf" srcId="{5A0356CC-701A-944A-9D1B-43DB0612D164}" destId="{5F650EB6-D07C-DC41-B7EF-12878160D04B}" srcOrd="0" destOrd="0" presId="urn:microsoft.com/office/officeart/2005/8/layout/radial5"/>
    <dgm:cxn modelId="{87BF9A21-A128-B246-B97D-DDB3DA4D4429}" type="presParOf" srcId="{A62C6DA6-0A7C-B74D-9645-104EE8DFA12C}" destId="{6CA47D6B-4C95-C640-A32C-BC12A093FC98}" srcOrd="6" destOrd="0" presId="urn:microsoft.com/office/officeart/2005/8/layout/radial5"/>
    <dgm:cxn modelId="{F509C869-E26D-4649-B7F6-9093858D7D94}" type="presParOf" srcId="{A62C6DA6-0A7C-B74D-9645-104EE8DFA12C}" destId="{44F0B89D-FCFE-D84D-ABDA-4568D4786A91}" srcOrd="7" destOrd="0" presId="urn:microsoft.com/office/officeart/2005/8/layout/radial5"/>
    <dgm:cxn modelId="{DF4FC495-6F8F-0549-A9E1-E520BDF52E20}" type="presParOf" srcId="{44F0B89D-FCFE-D84D-ABDA-4568D4786A91}" destId="{7853DD15-F9A3-104C-9FD3-57CCA7732086}" srcOrd="0" destOrd="0" presId="urn:microsoft.com/office/officeart/2005/8/layout/radial5"/>
    <dgm:cxn modelId="{206AD24D-A42A-8249-BDE3-82D10544A75A}" type="presParOf" srcId="{A62C6DA6-0A7C-B74D-9645-104EE8DFA12C}" destId="{38F6B487-FDAE-6448-9F41-0DB58A885220}" srcOrd="8" destOrd="0" presId="urn:microsoft.com/office/officeart/2005/8/layout/radial5"/>
    <dgm:cxn modelId="{544984D9-F58D-4A47-A613-E4723B8D7C73}" type="presParOf" srcId="{A62C6DA6-0A7C-B74D-9645-104EE8DFA12C}" destId="{8B1F6F4B-87BF-C84F-AFE3-C4A31E4F77CC}" srcOrd="9" destOrd="0" presId="urn:microsoft.com/office/officeart/2005/8/layout/radial5"/>
    <dgm:cxn modelId="{80298FFD-4B96-704E-BBD7-D10C6ACED2BB}" type="presParOf" srcId="{8B1F6F4B-87BF-C84F-AFE3-C4A31E4F77CC}" destId="{2BD4E2D7-5E86-6741-AB9C-0930AB2625ED}" srcOrd="0" destOrd="0" presId="urn:microsoft.com/office/officeart/2005/8/layout/radial5"/>
    <dgm:cxn modelId="{1719E7C6-5325-7146-B097-43BA2875369A}" type="presParOf" srcId="{A62C6DA6-0A7C-B74D-9645-104EE8DFA12C}" destId="{9E47B6C3-7964-DD46-8DB9-1BE024C9E97A}" srcOrd="10" destOrd="0" presId="urn:microsoft.com/office/officeart/2005/8/layout/radial5"/>
    <dgm:cxn modelId="{FD76D02B-26D1-364A-B2AB-C7A0A7119EE2}" type="presParOf" srcId="{A62C6DA6-0A7C-B74D-9645-104EE8DFA12C}" destId="{AE6CF431-5D3C-B24D-B9DE-A99A7ABCF54A}" srcOrd="11" destOrd="0" presId="urn:microsoft.com/office/officeart/2005/8/layout/radial5"/>
    <dgm:cxn modelId="{11110178-90D5-4543-BD61-910D9B4C6467}" type="presParOf" srcId="{AE6CF431-5D3C-B24D-B9DE-A99A7ABCF54A}" destId="{83E94829-E9EA-314C-AF91-A75CC1C4C1BE}" srcOrd="0" destOrd="0" presId="urn:microsoft.com/office/officeart/2005/8/layout/radial5"/>
    <dgm:cxn modelId="{551EE76A-7104-1A4F-BAD4-4181D95375A8}" type="presParOf" srcId="{A62C6DA6-0A7C-B74D-9645-104EE8DFA12C}" destId="{C155DE4A-16D6-2944-B208-D9867B8BF2CC}" srcOrd="12" destOrd="0" presId="urn:microsoft.com/office/officeart/2005/8/layout/radial5"/>
    <dgm:cxn modelId="{2079F83B-CFAC-7043-AE0D-7DA59AA7F063}" type="presParOf" srcId="{A62C6DA6-0A7C-B74D-9645-104EE8DFA12C}" destId="{574ADF6C-2A1F-5941-82E1-AD72F5DBFC86}" srcOrd="13" destOrd="0" presId="urn:microsoft.com/office/officeart/2005/8/layout/radial5"/>
    <dgm:cxn modelId="{909B481A-2E08-4046-BC72-86E31E721281}" type="presParOf" srcId="{574ADF6C-2A1F-5941-82E1-AD72F5DBFC86}" destId="{D5A9DBB6-C70E-5045-A949-6D7F70B42A0F}" srcOrd="0" destOrd="0" presId="urn:microsoft.com/office/officeart/2005/8/layout/radial5"/>
    <dgm:cxn modelId="{3662833E-91D9-2C4A-A38C-07FAEDB745C3}" type="presParOf" srcId="{A62C6DA6-0A7C-B74D-9645-104EE8DFA12C}" destId="{08B8C6B0-D4E6-154E-85F0-37EBBDA6086E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/>
      <dgm:spPr/>
      <dgm:t>
        <a:bodyPr/>
        <a:lstStyle/>
        <a:p>
          <a:r>
            <a:rPr lang="en-US" dirty="0" smtClean="0"/>
            <a:t>Network Theme</a:t>
          </a:r>
          <a:endParaRPr lang="en-US" dirty="0"/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/>
            <a:t>Activity 1</a:t>
          </a:r>
          <a:endParaRPr lang="en-US" dirty="0"/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611AE16E-D709-A241-AA4A-9E7370958885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793FD7A9-1CAF-2140-9E6F-970EE1822F9A}" type="parTrans" cxnId="{4A737021-4AE1-B148-8F3D-EF0BCB5752DF}">
      <dgm:prSet/>
      <dgm:spPr/>
      <dgm:t>
        <a:bodyPr/>
        <a:lstStyle/>
        <a:p>
          <a:endParaRPr lang="en-US" dirty="0"/>
        </a:p>
      </dgm:t>
    </dgm:pt>
    <dgm:pt modelId="{ACFC436D-2E93-A34D-8851-473F6CF7F5D6}" type="sibTrans" cxnId="{4A737021-4AE1-B148-8F3D-EF0BCB5752DF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/>
            <a:t>Activity 3</a:t>
          </a:r>
          <a:endParaRPr lang="en-US" dirty="0"/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1747E77C-8A5F-6948-A339-1ECEB6313BC7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3242D4FC-84B6-1348-97B6-EBA5D87B898A}" type="parTrans" cxnId="{3381E144-3E0C-1044-B3FD-74237BBFF86A}">
      <dgm:prSet/>
      <dgm:spPr/>
      <dgm:t>
        <a:bodyPr/>
        <a:lstStyle/>
        <a:p>
          <a:endParaRPr lang="en-US" dirty="0"/>
        </a:p>
      </dgm:t>
    </dgm:pt>
    <dgm:pt modelId="{09CFC21B-9779-CA48-8AB2-7091F54E7A0A}" type="sibTrans" cxnId="{3381E144-3E0C-1044-B3FD-74237BBFF86A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/>
            <a:t>Activity 2</a:t>
          </a:r>
          <a:endParaRPr lang="en-US" dirty="0"/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15171A26-B850-A342-BA61-F2CFD5D17A48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08124C43-DD5C-0944-92E8-61049EBDF95E}" type="parTrans" cxnId="{4FBAFA0A-BED8-0B4E-87F5-8E324077C4DC}">
      <dgm:prSet/>
      <dgm:spPr/>
      <dgm:t>
        <a:bodyPr/>
        <a:lstStyle/>
        <a:p>
          <a:endParaRPr lang="en-US" dirty="0"/>
        </a:p>
      </dgm:t>
    </dgm:pt>
    <dgm:pt modelId="{440D8F78-40C9-DB4B-8652-06DD946AF718}" type="sibTrans" cxnId="{4FBAFA0A-BED8-0B4E-87F5-8E324077C4DC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  <dgm:t>
        <a:bodyPr/>
        <a:lstStyle/>
        <a:p>
          <a:endParaRPr lang="en-US"/>
        </a:p>
      </dgm:t>
    </dgm:pt>
    <dgm:pt modelId="{8B0D0BE4-436D-DF42-8835-0F0CD1884F38}" type="pres">
      <dgm:prSet presAssocID="{BD2D7B6F-F5D3-0045-AA60-FFD24738CB82}" presName="LevelOneTextNode" presStyleLbl="node0" presStyleIdx="0" presStyleCnt="1" custLinFactNeighborX="-41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  <dgm:t>
        <a:bodyPr/>
        <a:lstStyle/>
        <a:p>
          <a:endParaRPr lang="en-US"/>
        </a:p>
      </dgm:t>
    </dgm:pt>
    <dgm:pt modelId="{4B421628-7764-8B48-8402-D7B93410FBAE}" type="pres">
      <dgm:prSet presAssocID="{764951DE-7DCC-C944-B5A8-2099116BF1E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  <dgm:t>
        <a:bodyPr/>
        <a:lstStyle/>
        <a:p>
          <a:endParaRPr lang="en-US"/>
        </a:p>
      </dgm:t>
    </dgm:pt>
    <dgm:pt modelId="{4F584A9B-E6A1-7144-ABFF-694949592A70}" type="pres">
      <dgm:prSet presAssocID="{D28ECA1B-2D94-0B48-AF46-A04F7AE9335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  <dgm:t>
        <a:bodyPr/>
        <a:lstStyle/>
        <a:p>
          <a:endParaRPr lang="en-US"/>
        </a:p>
      </dgm:t>
    </dgm:pt>
    <dgm:pt modelId="{81404C1C-2AF5-9146-8097-75965B6E696A}" type="pres">
      <dgm:prSet presAssocID="{6BFBF50A-E61E-2242-8022-AD439606092E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6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  <dgm:t>
        <a:bodyPr/>
        <a:lstStyle/>
        <a:p>
          <a:endParaRPr lang="en-US"/>
        </a:p>
      </dgm:t>
    </dgm:pt>
    <dgm:pt modelId="{AB8F7B6C-1675-8C4B-B77C-58C147CBA704}" type="pres">
      <dgm:prSet presAssocID="{A2E274D9-0C34-6940-A954-F173466228EB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  <dgm:t>
        <a:bodyPr/>
        <a:lstStyle/>
        <a:p>
          <a:endParaRPr lang="en-US"/>
        </a:p>
      </dgm:t>
    </dgm:pt>
    <dgm:pt modelId="{3423EC6C-BFCF-FA4E-A87E-928E00E792AA}" type="pres">
      <dgm:prSet presAssocID="{793FD7A9-1CAF-2140-9E6F-970EE1822F9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6D119CEA-ED91-EA4E-948F-27BEA715AEE4}" type="pres">
      <dgm:prSet presAssocID="{793FD7A9-1CAF-2140-9E6F-970EE1822F9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49C957A6-AA94-0145-B8E2-8E314B6C06FB}" type="pres">
      <dgm:prSet presAssocID="{611AE16E-D709-A241-AA4A-9E7370958885}" presName="root2" presStyleCnt="0"/>
      <dgm:spPr/>
      <dgm:t>
        <a:bodyPr/>
        <a:lstStyle/>
        <a:p>
          <a:endParaRPr lang="en-US"/>
        </a:p>
      </dgm:t>
    </dgm:pt>
    <dgm:pt modelId="{7AECD077-784B-4348-A373-67E1F5781BA3}" type="pres">
      <dgm:prSet presAssocID="{611AE16E-D709-A241-AA4A-9E7370958885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71DE93-9BF4-C94D-BBBC-0BA049131614}" type="pres">
      <dgm:prSet presAssocID="{611AE16E-D709-A241-AA4A-9E7370958885}" presName="level3hierChild" presStyleCnt="0"/>
      <dgm:spPr/>
      <dgm:t>
        <a:bodyPr/>
        <a:lstStyle/>
        <a:p>
          <a:endParaRPr lang="en-US"/>
        </a:p>
      </dgm:t>
    </dgm:pt>
    <dgm:pt modelId="{87241616-3DE6-7541-9361-AD0DC340EF02}" type="pres">
      <dgm:prSet presAssocID="{3576A036-AFB6-E140-A598-0B9FE67F9E3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  <dgm:t>
        <a:bodyPr/>
        <a:lstStyle/>
        <a:p>
          <a:endParaRPr lang="en-US"/>
        </a:p>
      </dgm:t>
    </dgm:pt>
    <dgm:pt modelId="{8B9A6741-112D-5B44-931F-15302F01C809}" type="pres">
      <dgm:prSet presAssocID="{2E4368CB-1C70-DF4A-9524-DA64AFD17CE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  <dgm:t>
        <a:bodyPr/>
        <a:lstStyle/>
        <a:p>
          <a:endParaRPr lang="en-US"/>
        </a:p>
      </dgm:t>
    </dgm:pt>
    <dgm:pt modelId="{49B93A5D-10D1-E649-A8C5-9B4DA67F424A}" type="pres">
      <dgm:prSet presAssocID="{584FCDF4-D01B-E946-B78B-B7FDB84C792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  <dgm:t>
        <a:bodyPr/>
        <a:lstStyle/>
        <a:p>
          <a:endParaRPr lang="en-US"/>
        </a:p>
      </dgm:t>
    </dgm:pt>
    <dgm:pt modelId="{4E6941D7-4779-2749-BFAA-34CB83AB58D1}" type="pres">
      <dgm:prSet presAssocID="{230DD719-D9EF-814A-AD99-896BA8ACDF49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  <dgm:t>
        <a:bodyPr/>
        <a:lstStyle/>
        <a:p>
          <a:endParaRPr lang="en-US"/>
        </a:p>
      </dgm:t>
    </dgm:pt>
    <dgm:pt modelId="{28F5E510-1CAD-034A-BFA9-E8C19F54C1A0}" type="pres">
      <dgm:prSet presAssocID="{08124C43-DD5C-0944-92E8-61049EBDF95E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FC9D43E1-6503-3245-8FAD-2C5B3C043729}" type="pres">
      <dgm:prSet presAssocID="{08124C43-DD5C-0944-92E8-61049EBDF95E}" presName="connTx" presStyleLbl="parChTrans1D3" presStyleIdx="3" presStyleCnt="6"/>
      <dgm:spPr/>
      <dgm:t>
        <a:bodyPr/>
        <a:lstStyle/>
        <a:p>
          <a:endParaRPr lang="en-US"/>
        </a:p>
      </dgm:t>
    </dgm:pt>
    <dgm:pt modelId="{74AA0A98-BEBD-BF49-8B92-B8FF0EAE1200}" type="pres">
      <dgm:prSet presAssocID="{15171A26-B850-A342-BA61-F2CFD5D17A48}" presName="root2" presStyleCnt="0"/>
      <dgm:spPr/>
      <dgm:t>
        <a:bodyPr/>
        <a:lstStyle/>
        <a:p>
          <a:endParaRPr lang="en-US"/>
        </a:p>
      </dgm:t>
    </dgm:pt>
    <dgm:pt modelId="{C75FA8CE-685D-694A-85A6-76A7895BB5F4}" type="pres">
      <dgm:prSet presAssocID="{15171A26-B850-A342-BA61-F2CFD5D17A48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293518-8B04-564A-8EAF-3554F9FFFF11}" type="pres">
      <dgm:prSet presAssocID="{15171A26-B850-A342-BA61-F2CFD5D17A48}" presName="level3hierChild" presStyleCnt="0"/>
      <dgm:spPr/>
      <dgm:t>
        <a:bodyPr/>
        <a:lstStyle/>
        <a:p>
          <a:endParaRPr lang="en-US"/>
        </a:p>
      </dgm:t>
    </dgm:pt>
    <dgm:pt modelId="{08A74241-88EA-FE4E-A8B8-525CF0D34D0A}" type="pres">
      <dgm:prSet presAssocID="{0406CA50-9F58-CC43-B59C-27CB7F89E70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  <dgm:t>
        <a:bodyPr/>
        <a:lstStyle/>
        <a:p>
          <a:endParaRPr lang="en-US"/>
        </a:p>
      </dgm:t>
    </dgm:pt>
    <dgm:pt modelId="{5061476B-1586-AE46-8DA5-7831992C847E}" type="pres">
      <dgm:prSet presAssocID="{A95C74BA-EA46-5446-8E93-5763C223AB1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  <dgm:t>
        <a:bodyPr/>
        <a:lstStyle/>
        <a:p>
          <a:endParaRPr lang="en-US"/>
        </a:p>
      </dgm:t>
    </dgm:pt>
    <dgm:pt modelId="{84C0767C-A604-C840-90F1-57BC1E0877B4}" type="pres">
      <dgm:prSet presAssocID="{EA2B0C69-C29D-1841-B80F-A2B81D7AA761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4" presStyleCnt="6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  <dgm:t>
        <a:bodyPr/>
        <a:lstStyle/>
        <a:p>
          <a:endParaRPr lang="en-US"/>
        </a:p>
      </dgm:t>
    </dgm:pt>
    <dgm:pt modelId="{F9268EFC-D573-D648-BC59-AE9548A3F386}" type="pres">
      <dgm:prSet presAssocID="{C80FE5A0-9DAB-D448-A91E-17F419E61695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  <dgm:t>
        <a:bodyPr/>
        <a:lstStyle/>
        <a:p>
          <a:endParaRPr lang="en-US"/>
        </a:p>
      </dgm:t>
    </dgm:pt>
    <dgm:pt modelId="{9FB0EC69-ACD6-6245-AADE-564B1DDAB509}" type="pres">
      <dgm:prSet presAssocID="{3242D4FC-84B6-1348-97B6-EBA5D87B898A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8274D1C6-47D1-E34D-BFD3-67F3CA9AEAB3}" type="pres">
      <dgm:prSet presAssocID="{3242D4FC-84B6-1348-97B6-EBA5D87B898A}" presName="connTx" presStyleLbl="parChTrans1D3" presStyleIdx="5" presStyleCnt="6"/>
      <dgm:spPr/>
      <dgm:t>
        <a:bodyPr/>
        <a:lstStyle/>
        <a:p>
          <a:endParaRPr lang="en-US"/>
        </a:p>
      </dgm:t>
    </dgm:pt>
    <dgm:pt modelId="{1741AD04-F006-5141-8C75-FD33726AA2A5}" type="pres">
      <dgm:prSet presAssocID="{1747E77C-8A5F-6948-A339-1ECEB6313BC7}" presName="root2" presStyleCnt="0"/>
      <dgm:spPr/>
      <dgm:t>
        <a:bodyPr/>
        <a:lstStyle/>
        <a:p>
          <a:endParaRPr lang="en-US"/>
        </a:p>
      </dgm:t>
    </dgm:pt>
    <dgm:pt modelId="{1E434061-1E07-9747-A5B0-AE93148FBFF5}" type="pres">
      <dgm:prSet presAssocID="{1747E77C-8A5F-6948-A339-1ECEB6313BC7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2F5835-D8A5-3441-A02E-6B75EDEDDEFA}" type="pres">
      <dgm:prSet presAssocID="{1747E77C-8A5F-6948-A339-1ECEB6313BC7}" presName="level3hierChild" presStyleCnt="0"/>
      <dgm:spPr/>
      <dgm:t>
        <a:bodyPr/>
        <a:lstStyle/>
        <a:p>
          <a:endParaRPr lang="en-US"/>
        </a:p>
      </dgm:t>
    </dgm:pt>
  </dgm:ptLst>
  <dgm:cxnLst>
    <dgm:cxn modelId="{A1670267-05D3-8841-A23B-FA23B315F283}" type="presOf" srcId="{A95C74BA-EA46-5446-8E93-5763C223AB1B}" destId="{5061476B-1586-AE46-8DA5-7831992C847E}" srcOrd="0" destOrd="0" presId="urn:microsoft.com/office/officeart/2005/8/layout/hierarchy2"/>
    <dgm:cxn modelId="{EDCBEF74-C27D-2F4B-AB69-DA7D46BD8E00}" type="presOf" srcId="{D28ECA1B-2D94-0B48-AF46-A04F7AE9335E}" destId="{4F584A9B-E6A1-7144-ABFF-694949592A70}" srcOrd="0" destOrd="0" presId="urn:microsoft.com/office/officeart/2005/8/layout/hierarchy2"/>
    <dgm:cxn modelId="{0A967EA9-3F40-7B45-B218-BD0EC4736F29}" type="presOf" srcId="{DB488FCE-375E-FD4A-A99B-2E3041F53B3B}" destId="{0F847F51-0BC6-A540-AE1F-7CCFDC1F0565}" srcOrd="0" destOrd="0" presId="urn:microsoft.com/office/officeart/2005/8/layout/hierarchy2"/>
    <dgm:cxn modelId="{4FBAFA0A-BED8-0B4E-87F5-8E324077C4DC}" srcId="{2E4368CB-1C70-DF4A-9524-DA64AFD17CE1}" destId="{15171A26-B850-A342-BA61-F2CFD5D17A48}" srcOrd="1" destOrd="0" parTransId="{08124C43-DD5C-0944-92E8-61049EBDF95E}" sibTransId="{440D8F78-40C9-DB4B-8652-06DD946AF718}"/>
    <dgm:cxn modelId="{49DC83BC-01AE-D045-B44A-3438423916C6}" type="presOf" srcId="{0406CA50-9F58-CC43-B59C-27CB7F89E703}" destId="{08A74241-88EA-FE4E-A8B8-525CF0D34D0A}" srcOrd="0" destOrd="0" presId="urn:microsoft.com/office/officeart/2005/8/layout/hierarchy2"/>
    <dgm:cxn modelId="{986D55F9-6444-2040-A82B-C8AA7C3E9D99}" type="presOf" srcId="{793FD7A9-1CAF-2140-9E6F-970EE1822F9A}" destId="{3423EC6C-BFCF-FA4E-A87E-928E00E792AA}" srcOrd="0" destOrd="0" presId="urn:microsoft.com/office/officeart/2005/8/layout/hierarchy2"/>
    <dgm:cxn modelId="{2A55DA6E-F470-EB4B-BCA5-249621DAC032}" type="presOf" srcId="{764951DE-7DCC-C944-B5A8-2099116BF1EC}" destId="{9AACFB51-A9C4-B04D-8F7B-F3649F8DC69B}" srcOrd="1" destOrd="0" presId="urn:microsoft.com/office/officeart/2005/8/layout/hierarchy2"/>
    <dgm:cxn modelId="{4ADE2604-0580-E44D-852F-8CF4B6081D92}" type="presOf" srcId="{230DD719-D9EF-814A-AD99-896BA8ACDF49}" destId="{4E6941D7-4779-2749-BFAA-34CB83AB58D1}" srcOrd="0" destOrd="0" presId="urn:microsoft.com/office/officeart/2005/8/layout/hierarchy2"/>
    <dgm:cxn modelId="{3E55FDE9-9951-CA40-99AE-C198F44751DE}" type="presOf" srcId="{08124C43-DD5C-0944-92E8-61049EBDF95E}" destId="{28F5E510-1CAD-034A-BFA9-E8C19F54C1A0}" srcOrd="0" destOrd="0" presId="urn:microsoft.com/office/officeart/2005/8/layout/hierarchy2"/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1AEE183F-97B1-5A42-8DB2-2ABE4DF29075}" type="presOf" srcId="{584FCDF4-D01B-E946-B78B-B7FDB84C792A}" destId="{49B93A5D-10D1-E649-A8C5-9B4DA67F424A}" srcOrd="0" destOrd="0" presId="urn:microsoft.com/office/officeart/2005/8/layout/hierarchy2"/>
    <dgm:cxn modelId="{9377CC71-1809-3947-9815-D4A857B3965A}" type="presOf" srcId="{2E4368CB-1C70-DF4A-9524-DA64AFD17CE1}" destId="{8B9A6741-112D-5B44-931F-15302F01C809}" srcOrd="0" destOrd="0" presId="urn:microsoft.com/office/officeart/2005/8/layout/hierarchy2"/>
    <dgm:cxn modelId="{EBAF8464-EF18-7642-9751-24E4E0942797}" type="presOf" srcId="{1747E77C-8A5F-6948-A339-1ECEB6313BC7}" destId="{1E434061-1E07-9747-A5B0-AE93148FBFF5}" srcOrd="0" destOrd="0" presId="urn:microsoft.com/office/officeart/2005/8/layout/hierarchy2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BBD9C981-CA42-BB43-A15E-C5BBB638BA67}" type="presOf" srcId="{3576A036-AFB6-E140-A598-0B9FE67F9E3A}" destId="{AA3C1B16-1A08-7347-B6B0-49663A6C9FD5}" srcOrd="1" destOrd="0" presId="urn:microsoft.com/office/officeart/2005/8/layout/hierarchy2"/>
    <dgm:cxn modelId="{6A8E6FFD-D1F0-1943-B217-531C4FBDB4DC}" type="presOf" srcId="{15171A26-B850-A342-BA61-F2CFD5D17A48}" destId="{C75FA8CE-685D-694A-85A6-76A7895BB5F4}" srcOrd="0" destOrd="0" presId="urn:microsoft.com/office/officeart/2005/8/layout/hierarchy2"/>
    <dgm:cxn modelId="{4A737021-4AE1-B148-8F3D-EF0BCB5752DF}" srcId="{D28ECA1B-2D94-0B48-AF46-A04F7AE9335E}" destId="{611AE16E-D709-A241-AA4A-9E7370958885}" srcOrd="1" destOrd="0" parTransId="{793FD7A9-1CAF-2140-9E6F-970EE1822F9A}" sibTransId="{ACFC436D-2E93-A34D-8851-473F6CF7F5D6}"/>
    <dgm:cxn modelId="{3381E144-3E0C-1044-B3FD-74237BBFF86A}" srcId="{A95C74BA-EA46-5446-8E93-5763C223AB1B}" destId="{1747E77C-8A5F-6948-A339-1ECEB6313BC7}" srcOrd="1" destOrd="0" parTransId="{3242D4FC-84B6-1348-97B6-EBA5D87B898A}" sibTransId="{09CFC21B-9779-CA48-8AB2-7091F54E7A0A}"/>
    <dgm:cxn modelId="{7FF32C07-4FD1-7A4C-8E99-D7A815A083A0}" type="presOf" srcId="{6BFBF50A-E61E-2242-8022-AD439606092E}" destId="{81404C1C-2AF5-9146-8097-75965B6E696A}" srcOrd="0" destOrd="0" presId="urn:microsoft.com/office/officeart/2005/8/layout/hierarchy2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77D981B2-B946-574C-A9E7-3AAF2F386714}" type="presOf" srcId="{3242D4FC-84B6-1348-97B6-EBA5D87B898A}" destId="{9FB0EC69-ACD6-6245-AADE-564B1DDAB509}" srcOrd="0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4B564ADB-04EF-D542-BB59-15E047A1538E}" type="presOf" srcId="{764951DE-7DCC-C944-B5A8-2099116BF1EC}" destId="{4B421628-7764-8B48-8402-D7B93410FBAE}" srcOrd="0" destOrd="0" presId="urn:microsoft.com/office/officeart/2005/8/layout/hierarchy2"/>
    <dgm:cxn modelId="{0CD60C0F-E27E-BE43-B25F-6EC6F07F54C0}" type="presOf" srcId="{3242D4FC-84B6-1348-97B6-EBA5D87B898A}" destId="{8274D1C6-47D1-E34D-BFD3-67F3CA9AEAB3}" srcOrd="1" destOrd="0" presId="urn:microsoft.com/office/officeart/2005/8/layout/hierarchy2"/>
    <dgm:cxn modelId="{FFDA5180-A798-9D41-A380-33DDF66F4245}" type="presOf" srcId="{0406CA50-9F58-CC43-B59C-27CB7F89E703}" destId="{49AFADC5-174B-7140-AB5F-32F4D079E528}" srcOrd="1" destOrd="0" presId="urn:microsoft.com/office/officeart/2005/8/layout/hierarchy2"/>
    <dgm:cxn modelId="{C483EEE4-08F0-4B46-8195-7F9B692AFCFA}" type="presOf" srcId="{EA2B0C69-C29D-1841-B80F-A2B81D7AA761}" destId="{84C0767C-A604-C840-90F1-57BC1E0877B4}" srcOrd="0" destOrd="0" presId="urn:microsoft.com/office/officeart/2005/8/layout/hierarchy2"/>
    <dgm:cxn modelId="{7429A240-F4AA-3F4A-99F0-23EEB1C26606}" type="presOf" srcId="{611AE16E-D709-A241-AA4A-9E7370958885}" destId="{7AECD077-784B-4348-A373-67E1F5781BA3}" srcOrd="0" destOrd="0" presId="urn:microsoft.com/office/officeart/2005/8/layout/hierarchy2"/>
    <dgm:cxn modelId="{9BE623A8-8F04-7D43-8C40-0FC46AC67A44}" type="presOf" srcId="{584FCDF4-D01B-E946-B78B-B7FDB84C792A}" destId="{95E8A329-248C-604F-857A-16DD9DFE1E99}" srcOrd="1" destOrd="0" presId="urn:microsoft.com/office/officeart/2005/8/layout/hierarchy2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193597A4-CEC2-CE48-8198-61A484503D90}" type="presOf" srcId="{EA2B0C69-C29D-1841-B80F-A2B81D7AA761}" destId="{A6BBCDC8-D92A-6848-B8C3-66C36AB35C66}" srcOrd="1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45EB6B89-F4EF-0C4F-A9BB-9F6668B8EB82}" type="presOf" srcId="{C80FE5A0-9DAB-D448-A91E-17F419E61695}" destId="{F9268EFC-D573-D648-BC59-AE9548A3F386}" srcOrd="0" destOrd="0" presId="urn:microsoft.com/office/officeart/2005/8/layout/hierarchy2"/>
    <dgm:cxn modelId="{B3E68C39-A738-6442-951F-8ED651F5DA7D}" type="presOf" srcId="{6BFBF50A-E61E-2242-8022-AD439606092E}" destId="{4DDAC5BA-CF24-824E-A0B8-90B57E68785D}" srcOrd="1" destOrd="0" presId="urn:microsoft.com/office/officeart/2005/8/layout/hierarchy2"/>
    <dgm:cxn modelId="{ABC3B692-6D1E-FB4A-8281-84BA02159AB2}" type="presOf" srcId="{793FD7A9-1CAF-2140-9E6F-970EE1822F9A}" destId="{6D119CEA-ED91-EA4E-948F-27BEA715AEE4}" srcOrd="1" destOrd="0" presId="urn:microsoft.com/office/officeart/2005/8/layout/hierarchy2"/>
    <dgm:cxn modelId="{26E5DB6C-31B7-DE4D-97B0-F62D1DCCAD0C}" type="presOf" srcId="{08124C43-DD5C-0944-92E8-61049EBDF95E}" destId="{FC9D43E1-6503-3245-8FAD-2C5B3C043729}" srcOrd="1" destOrd="0" presId="urn:microsoft.com/office/officeart/2005/8/layout/hierarchy2"/>
    <dgm:cxn modelId="{7274D932-B868-3949-B89B-C16574D484E5}" type="presOf" srcId="{3576A036-AFB6-E140-A598-0B9FE67F9E3A}" destId="{87241616-3DE6-7541-9361-AD0DC340EF02}" srcOrd="0" destOrd="0" presId="urn:microsoft.com/office/officeart/2005/8/layout/hierarchy2"/>
    <dgm:cxn modelId="{ED916092-C28A-7E49-B6B9-2BDF287642D2}" type="presOf" srcId="{A2E274D9-0C34-6940-A954-F173466228EB}" destId="{AB8F7B6C-1675-8C4B-B77C-58C147CBA704}" srcOrd="0" destOrd="0" presId="urn:microsoft.com/office/officeart/2005/8/layout/hierarchy2"/>
    <dgm:cxn modelId="{A9374EE5-EADC-CB4E-9EA8-618BA78D92F3}" type="presOf" srcId="{BD2D7B6F-F5D3-0045-AA60-FFD24738CB82}" destId="{8B0D0BE4-436D-DF42-8835-0F0CD1884F38}" srcOrd="0" destOrd="0" presId="urn:microsoft.com/office/officeart/2005/8/layout/hierarchy2"/>
    <dgm:cxn modelId="{70E9EDFD-EA4B-4A44-A902-10F3BAB4DC5E}" type="presParOf" srcId="{0F847F51-0BC6-A540-AE1F-7CCFDC1F0565}" destId="{DAAA43C5-826B-E34F-B169-F6F33B9B6896}" srcOrd="0" destOrd="0" presId="urn:microsoft.com/office/officeart/2005/8/layout/hierarchy2"/>
    <dgm:cxn modelId="{CA909A62-AE41-AA45-97E2-50435DA3685F}" type="presParOf" srcId="{DAAA43C5-826B-E34F-B169-F6F33B9B6896}" destId="{8B0D0BE4-436D-DF42-8835-0F0CD1884F38}" srcOrd="0" destOrd="0" presId="urn:microsoft.com/office/officeart/2005/8/layout/hierarchy2"/>
    <dgm:cxn modelId="{48E6FD38-75F3-0742-B12D-91B3B6F128B0}" type="presParOf" srcId="{DAAA43C5-826B-E34F-B169-F6F33B9B6896}" destId="{AC684639-330E-9D4A-B3F1-194BACD8F112}" srcOrd="1" destOrd="0" presId="urn:microsoft.com/office/officeart/2005/8/layout/hierarchy2"/>
    <dgm:cxn modelId="{ED443E10-8C47-3047-938C-E67DF5C59661}" type="presParOf" srcId="{AC684639-330E-9D4A-B3F1-194BACD8F112}" destId="{4B421628-7764-8B48-8402-D7B93410FBAE}" srcOrd="0" destOrd="0" presId="urn:microsoft.com/office/officeart/2005/8/layout/hierarchy2"/>
    <dgm:cxn modelId="{B662FFB9-C2E4-9241-BAB9-B8B32A2E15F9}" type="presParOf" srcId="{4B421628-7764-8B48-8402-D7B93410FBAE}" destId="{9AACFB51-A9C4-B04D-8F7B-F3649F8DC69B}" srcOrd="0" destOrd="0" presId="urn:microsoft.com/office/officeart/2005/8/layout/hierarchy2"/>
    <dgm:cxn modelId="{AABA92A4-6D72-A344-A759-CE7076E42573}" type="presParOf" srcId="{AC684639-330E-9D4A-B3F1-194BACD8F112}" destId="{26633AEF-77BE-1447-AFEF-EB8A85053E7A}" srcOrd="1" destOrd="0" presId="urn:microsoft.com/office/officeart/2005/8/layout/hierarchy2"/>
    <dgm:cxn modelId="{B9E5EEDA-9417-F846-816F-609E86FDDB57}" type="presParOf" srcId="{26633AEF-77BE-1447-AFEF-EB8A85053E7A}" destId="{4F584A9B-E6A1-7144-ABFF-694949592A70}" srcOrd="0" destOrd="0" presId="urn:microsoft.com/office/officeart/2005/8/layout/hierarchy2"/>
    <dgm:cxn modelId="{72475574-AE65-F94F-827F-F07C93FECE9C}" type="presParOf" srcId="{26633AEF-77BE-1447-AFEF-EB8A85053E7A}" destId="{674F2751-7DB2-5F40-BBED-CF8FD394C367}" srcOrd="1" destOrd="0" presId="urn:microsoft.com/office/officeart/2005/8/layout/hierarchy2"/>
    <dgm:cxn modelId="{1EB62753-8814-644A-9B9A-70A82683CA4D}" type="presParOf" srcId="{674F2751-7DB2-5F40-BBED-CF8FD394C367}" destId="{81404C1C-2AF5-9146-8097-75965B6E696A}" srcOrd="0" destOrd="0" presId="urn:microsoft.com/office/officeart/2005/8/layout/hierarchy2"/>
    <dgm:cxn modelId="{FACA7762-1111-A343-BBA3-CD3DE490B48C}" type="presParOf" srcId="{81404C1C-2AF5-9146-8097-75965B6E696A}" destId="{4DDAC5BA-CF24-824E-A0B8-90B57E68785D}" srcOrd="0" destOrd="0" presId="urn:microsoft.com/office/officeart/2005/8/layout/hierarchy2"/>
    <dgm:cxn modelId="{A4E505EF-3E5E-854F-AF52-75F028C4F76E}" type="presParOf" srcId="{674F2751-7DB2-5F40-BBED-CF8FD394C367}" destId="{BF67FE15-C113-9E4F-A662-20BDE956D359}" srcOrd="1" destOrd="0" presId="urn:microsoft.com/office/officeart/2005/8/layout/hierarchy2"/>
    <dgm:cxn modelId="{386E60EA-AB00-6346-A185-530EB186DB09}" type="presParOf" srcId="{BF67FE15-C113-9E4F-A662-20BDE956D359}" destId="{AB8F7B6C-1675-8C4B-B77C-58C147CBA704}" srcOrd="0" destOrd="0" presId="urn:microsoft.com/office/officeart/2005/8/layout/hierarchy2"/>
    <dgm:cxn modelId="{4A3D3398-4922-E74D-A9EF-10C3B779B0BD}" type="presParOf" srcId="{BF67FE15-C113-9E4F-A662-20BDE956D359}" destId="{807417B7-03F5-9243-A1B4-7F4E87604E31}" srcOrd="1" destOrd="0" presId="urn:microsoft.com/office/officeart/2005/8/layout/hierarchy2"/>
    <dgm:cxn modelId="{11E69ED1-E82B-F641-869B-4E2031CCFEA7}" type="presParOf" srcId="{674F2751-7DB2-5F40-BBED-CF8FD394C367}" destId="{3423EC6C-BFCF-FA4E-A87E-928E00E792AA}" srcOrd="2" destOrd="0" presId="urn:microsoft.com/office/officeart/2005/8/layout/hierarchy2"/>
    <dgm:cxn modelId="{061A871E-D2D3-CA4C-B1A0-9C6497A3884C}" type="presParOf" srcId="{3423EC6C-BFCF-FA4E-A87E-928E00E792AA}" destId="{6D119CEA-ED91-EA4E-948F-27BEA715AEE4}" srcOrd="0" destOrd="0" presId="urn:microsoft.com/office/officeart/2005/8/layout/hierarchy2"/>
    <dgm:cxn modelId="{E3EEC072-4179-8344-9A00-324F5AFCB947}" type="presParOf" srcId="{674F2751-7DB2-5F40-BBED-CF8FD394C367}" destId="{49C957A6-AA94-0145-B8E2-8E314B6C06FB}" srcOrd="3" destOrd="0" presId="urn:microsoft.com/office/officeart/2005/8/layout/hierarchy2"/>
    <dgm:cxn modelId="{4690AAF6-BDF5-9845-91C8-3A356D44B733}" type="presParOf" srcId="{49C957A6-AA94-0145-B8E2-8E314B6C06FB}" destId="{7AECD077-784B-4348-A373-67E1F5781BA3}" srcOrd="0" destOrd="0" presId="urn:microsoft.com/office/officeart/2005/8/layout/hierarchy2"/>
    <dgm:cxn modelId="{8682A53F-DE62-9540-A66B-1609225E1639}" type="presParOf" srcId="{49C957A6-AA94-0145-B8E2-8E314B6C06FB}" destId="{B871DE93-9BF4-C94D-BBBC-0BA049131614}" srcOrd="1" destOrd="0" presId="urn:microsoft.com/office/officeart/2005/8/layout/hierarchy2"/>
    <dgm:cxn modelId="{94101A69-6E2B-CB47-9DF4-A26D056ECD31}" type="presParOf" srcId="{AC684639-330E-9D4A-B3F1-194BACD8F112}" destId="{87241616-3DE6-7541-9361-AD0DC340EF02}" srcOrd="2" destOrd="0" presId="urn:microsoft.com/office/officeart/2005/8/layout/hierarchy2"/>
    <dgm:cxn modelId="{D6B7CC2D-7B2F-A845-9083-A017C2541DD3}" type="presParOf" srcId="{87241616-3DE6-7541-9361-AD0DC340EF02}" destId="{AA3C1B16-1A08-7347-B6B0-49663A6C9FD5}" srcOrd="0" destOrd="0" presId="urn:microsoft.com/office/officeart/2005/8/layout/hierarchy2"/>
    <dgm:cxn modelId="{912DDEC0-1D07-0744-8647-A393D5573BFE}" type="presParOf" srcId="{AC684639-330E-9D4A-B3F1-194BACD8F112}" destId="{7FF2F4CC-DC2C-7844-B734-C4D740994BE3}" srcOrd="3" destOrd="0" presId="urn:microsoft.com/office/officeart/2005/8/layout/hierarchy2"/>
    <dgm:cxn modelId="{F508D1D9-FD38-344D-AC19-9B35E373E7F6}" type="presParOf" srcId="{7FF2F4CC-DC2C-7844-B734-C4D740994BE3}" destId="{8B9A6741-112D-5B44-931F-15302F01C809}" srcOrd="0" destOrd="0" presId="urn:microsoft.com/office/officeart/2005/8/layout/hierarchy2"/>
    <dgm:cxn modelId="{634879BB-5C91-6746-9A47-C1B1E8E11D8C}" type="presParOf" srcId="{7FF2F4CC-DC2C-7844-B734-C4D740994BE3}" destId="{7EC9F7E8-2324-0046-BEC5-B070BEA4EBB0}" srcOrd="1" destOrd="0" presId="urn:microsoft.com/office/officeart/2005/8/layout/hierarchy2"/>
    <dgm:cxn modelId="{662A95EA-1078-3D48-AF91-C629AE01BD17}" type="presParOf" srcId="{7EC9F7E8-2324-0046-BEC5-B070BEA4EBB0}" destId="{49B93A5D-10D1-E649-A8C5-9B4DA67F424A}" srcOrd="0" destOrd="0" presId="urn:microsoft.com/office/officeart/2005/8/layout/hierarchy2"/>
    <dgm:cxn modelId="{06301182-E8AD-094F-94C1-289DF6D88A1D}" type="presParOf" srcId="{49B93A5D-10D1-E649-A8C5-9B4DA67F424A}" destId="{95E8A329-248C-604F-857A-16DD9DFE1E99}" srcOrd="0" destOrd="0" presId="urn:microsoft.com/office/officeart/2005/8/layout/hierarchy2"/>
    <dgm:cxn modelId="{AE257497-D5AD-7C4A-8695-D30BE57B8608}" type="presParOf" srcId="{7EC9F7E8-2324-0046-BEC5-B070BEA4EBB0}" destId="{5A7649E0-5CE0-0E41-83E8-456F5458DAC6}" srcOrd="1" destOrd="0" presId="urn:microsoft.com/office/officeart/2005/8/layout/hierarchy2"/>
    <dgm:cxn modelId="{C4C12E33-A13E-9F44-90F8-E0F82D693FA3}" type="presParOf" srcId="{5A7649E0-5CE0-0E41-83E8-456F5458DAC6}" destId="{4E6941D7-4779-2749-BFAA-34CB83AB58D1}" srcOrd="0" destOrd="0" presId="urn:microsoft.com/office/officeart/2005/8/layout/hierarchy2"/>
    <dgm:cxn modelId="{D090124B-BB67-D14C-9FF6-99478B69A873}" type="presParOf" srcId="{5A7649E0-5CE0-0E41-83E8-456F5458DAC6}" destId="{AC3A9576-2609-7C45-B473-D2247E691EFC}" srcOrd="1" destOrd="0" presId="urn:microsoft.com/office/officeart/2005/8/layout/hierarchy2"/>
    <dgm:cxn modelId="{0C2762D2-950C-D444-96DA-0C0F03B94ACC}" type="presParOf" srcId="{7EC9F7E8-2324-0046-BEC5-B070BEA4EBB0}" destId="{28F5E510-1CAD-034A-BFA9-E8C19F54C1A0}" srcOrd="2" destOrd="0" presId="urn:microsoft.com/office/officeart/2005/8/layout/hierarchy2"/>
    <dgm:cxn modelId="{E2DE1740-1A98-2F4E-8D15-D8E5F6A40470}" type="presParOf" srcId="{28F5E510-1CAD-034A-BFA9-E8C19F54C1A0}" destId="{FC9D43E1-6503-3245-8FAD-2C5B3C043729}" srcOrd="0" destOrd="0" presId="urn:microsoft.com/office/officeart/2005/8/layout/hierarchy2"/>
    <dgm:cxn modelId="{BB3AE026-55B8-4748-8FAC-BAA84D594C85}" type="presParOf" srcId="{7EC9F7E8-2324-0046-BEC5-B070BEA4EBB0}" destId="{74AA0A98-BEBD-BF49-8B92-B8FF0EAE1200}" srcOrd="3" destOrd="0" presId="urn:microsoft.com/office/officeart/2005/8/layout/hierarchy2"/>
    <dgm:cxn modelId="{3D4156F7-4AC9-754B-9ECD-C963D5797C66}" type="presParOf" srcId="{74AA0A98-BEBD-BF49-8B92-B8FF0EAE1200}" destId="{C75FA8CE-685D-694A-85A6-76A7895BB5F4}" srcOrd="0" destOrd="0" presId="urn:microsoft.com/office/officeart/2005/8/layout/hierarchy2"/>
    <dgm:cxn modelId="{83C9E89B-50B3-E74A-BB8D-B27CE4B6025E}" type="presParOf" srcId="{74AA0A98-BEBD-BF49-8B92-B8FF0EAE1200}" destId="{F4293518-8B04-564A-8EAF-3554F9FFFF11}" srcOrd="1" destOrd="0" presId="urn:microsoft.com/office/officeart/2005/8/layout/hierarchy2"/>
    <dgm:cxn modelId="{C1555EF2-F504-804E-B1B6-BAE8502D6EF1}" type="presParOf" srcId="{AC684639-330E-9D4A-B3F1-194BACD8F112}" destId="{08A74241-88EA-FE4E-A8B8-525CF0D34D0A}" srcOrd="4" destOrd="0" presId="urn:microsoft.com/office/officeart/2005/8/layout/hierarchy2"/>
    <dgm:cxn modelId="{227799B2-387C-BD49-B4E0-F01BEDFC02BB}" type="presParOf" srcId="{08A74241-88EA-FE4E-A8B8-525CF0D34D0A}" destId="{49AFADC5-174B-7140-AB5F-32F4D079E528}" srcOrd="0" destOrd="0" presId="urn:microsoft.com/office/officeart/2005/8/layout/hierarchy2"/>
    <dgm:cxn modelId="{8A1E3983-8C59-194B-879C-7DE6E3D08072}" type="presParOf" srcId="{AC684639-330E-9D4A-B3F1-194BACD8F112}" destId="{50424B7D-DF3B-4648-9BCD-DEFF237FB110}" srcOrd="5" destOrd="0" presId="urn:microsoft.com/office/officeart/2005/8/layout/hierarchy2"/>
    <dgm:cxn modelId="{E0ADE7F0-1E63-CE40-9CAC-FEF8718FDF1D}" type="presParOf" srcId="{50424B7D-DF3B-4648-9BCD-DEFF237FB110}" destId="{5061476B-1586-AE46-8DA5-7831992C847E}" srcOrd="0" destOrd="0" presId="urn:microsoft.com/office/officeart/2005/8/layout/hierarchy2"/>
    <dgm:cxn modelId="{5DE40DC2-C2C0-954C-99F6-A61C3CF26C30}" type="presParOf" srcId="{50424B7D-DF3B-4648-9BCD-DEFF237FB110}" destId="{EAB7B3A2-A823-CA4E-8F89-06C29EAC923F}" srcOrd="1" destOrd="0" presId="urn:microsoft.com/office/officeart/2005/8/layout/hierarchy2"/>
    <dgm:cxn modelId="{8B177E98-91D6-E749-8FAD-905A908F59A8}" type="presParOf" srcId="{EAB7B3A2-A823-CA4E-8F89-06C29EAC923F}" destId="{84C0767C-A604-C840-90F1-57BC1E0877B4}" srcOrd="0" destOrd="0" presId="urn:microsoft.com/office/officeart/2005/8/layout/hierarchy2"/>
    <dgm:cxn modelId="{6D8E6889-3AB2-8D4F-88C1-C0233E0C3FA0}" type="presParOf" srcId="{84C0767C-A604-C840-90F1-57BC1E0877B4}" destId="{A6BBCDC8-D92A-6848-B8C3-66C36AB35C66}" srcOrd="0" destOrd="0" presId="urn:microsoft.com/office/officeart/2005/8/layout/hierarchy2"/>
    <dgm:cxn modelId="{B99B8EB6-DC4B-2B4F-B0AC-29916432A73F}" type="presParOf" srcId="{EAB7B3A2-A823-CA4E-8F89-06C29EAC923F}" destId="{F5598E1B-C379-5945-B25B-58F861C6E8AB}" srcOrd="1" destOrd="0" presId="urn:microsoft.com/office/officeart/2005/8/layout/hierarchy2"/>
    <dgm:cxn modelId="{6FC45C8D-A381-D344-8849-AC90191D79DC}" type="presParOf" srcId="{F5598E1B-C379-5945-B25B-58F861C6E8AB}" destId="{F9268EFC-D573-D648-BC59-AE9548A3F386}" srcOrd="0" destOrd="0" presId="urn:microsoft.com/office/officeart/2005/8/layout/hierarchy2"/>
    <dgm:cxn modelId="{05F5ECFF-05D9-D749-8820-F887A63F0030}" type="presParOf" srcId="{F5598E1B-C379-5945-B25B-58F861C6E8AB}" destId="{662B9DD3-6BCC-D34A-9231-A3F8A3886817}" srcOrd="1" destOrd="0" presId="urn:microsoft.com/office/officeart/2005/8/layout/hierarchy2"/>
    <dgm:cxn modelId="{6B4A7453-C036-B449-8042-E1CEA6767712}" type="presParOf" srcId="{EAB7B3A2-A823-CA4E-8F89-06C29EAC923F}" destId="{9FB0EC69-ACD6-6245-AADE-564B1DDAB509}" srcOrd="2" destOrd="0" presId="urn:microsoft.com/office/officeart/2005/8/layout/hierarchy2"/>
    <dgm:cxn modelId="{5B0A55A3-C866-1342-BB3E-EFDD2756AED4}" type="presParOf" srcId="{9FB0EC69-ACD6-6245-AADE-564B1DDAB509}" destId="{8274D1C6-47D1-E34D-BFD3-67F3CA9AEAB3}" srcOrd="0" destOrd="0" presId="urn:microsoft.com/office/officeart/2005/8/layout/hierarchy2"/>
    <dgm:cxn modelId="{9E9F8AD7-A472-3D46-8CAA-64AE5491F36E}" type="presParOf" srcId="{EAB7B3A2-A823-CA4E-8F89-06C29EAC923F}" destId="{1741AD04-F006-5141-8C75-FD33726AA2A5}" srcOrd="3" destOrd="0" presId="urn:microsoft.com/office/officeart/2005/8/layout/hierarchy2"/>
    <dgm:cxn modelId="{772C5C62-6B45-8549-8AD0-7C71C5D2F4BD}" type="presParOf" srcId="{1741AD04-F006-5141-8C75-FD33726AA2A5}" destId="{1E434061-1E07-9747-A5B0-AE93148FBFF5}" srcOrd="0" destOrd="0" presId="urn:microsoft.com/office/officeart/2005/8/layout/hierarchy2"/>
    <dgm:cxn modelId="{17CEE414-AD03-F348-B78A-4F7C384C3E36}" type="presParOf" srcId="{1741AD04-F006-5141-8C75-FD33726AA2A5}" destId="{CF2F5835-D8A5-3441-A02E-6B75EDEDDE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Faith Practices </a:t>
          </a:r>
          <a:br>
            <a:rPr lang="en-US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@ Home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Daily Devotion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Serving Others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Reading the Bible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2039F4FA-3627-C448-8C60-C44CA263BD11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Caring Conversations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48611C90-5CE8-CC45-8A80-A08054DA7EB1}" type="parTrans" cxnId="{363B0438-C22C-824B-AD63-9BE0EE91C978}">
      <dgm:prSet/>
      <dgm:spPr/>
      <dgm:t>
        <a:bodyPr/>
        <a:lstStyle/>
        <a:p>
          <a:endParaRPr lang="en-US" dirty="0"/>
        </a:p>
      </dgm:t>
    </dgm:pt>
    <dgm:pt modelId="{894C941C-4D15-0A46-814C-5A92EF00E405}" type="sibTrans" cxnId="{363B0438-C22C-824B-AD63-9BE0EE91C978}">
      <dgm:prSet/>
      <dgm:spPr/>
      <dgm:t>
        <a:bodyPr/>
        <a:lstStyle/>
        <a:p>
          <a:endParaRPr lang="en-US"/>
        </a:p>
      </dgm:t>
    </dgm:pt>
    <dgm:pt modelId="{99B1676D-A68D-7F43-AAAB-35D076744D1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EE2165C7-E7C0-2E4C-A200-EFD839EFED8F}" type="parTrans" cxnId="{871BDAF7-4AB5-4446-8612-8695704010FD}">
      <dgm:prSet/>
      <dgm:spPr/>
      <dgm:t>
        <a:bodyPr/>
        <a:lstStyle/>
        <a:p>
          <a:endParaRPr lang="en-US" dirty="0"/>
        </a:p>
      </dgm:t>
    </dgm:pt>
    <dgm:pt modelId="{7200368A-9723-A54E-83E6-71D5A8981281}" type="sibTrans" cxnId="{871BDAF7-4AB5-4446-8612-8695704010FD}">
      <dgm:prSet/>
      <dgm:spPr/>
      <dgm:t>
        <a:bodyPr/>
        <a:lstStyle/>
        <a:p>
          <a:endParaRPr lang="en-US"/>
        </a:p>
      </dgm:t>
    </dgm:pt>
    <dgm:pt modelId="{6D3DD9B0-D07D-744B-9DA9-DA0FAA1CC26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Church Year Seasonal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6AB97222-3042-2E46-98A7-F9287F1C5A87}" type="parTrans" cxnId="{96664D03-0791-ED44-9C0B-840AF0A89031}">
      <dgm:prSet/>
      <dgm:spPr/>
      <dgm:t>
        <a:bodyPr/>
        <a:lstStyle/>
        <a:p>
          <a:endParaRPr lang="en-US" dirty="0"/>
        </a:p>
      </dgm:t>
    </dgm:pt>
    <dgm:pt modelId="{7C68F3F6-26E3-8346-8257-7ECD6B7EC761}" type="sibTrans" cxnId="{96664D03-0791-ED44-9C0B-840AF0A89031}">
      <dgm:prSet/>
      <dgm:spPr/>
      <dgm:t>
        <a:bodyPr/>
        <a:lstStyle/>
        <a:p>
          <a:endParaRPr lang="en-US"/>
        </a:p>
      </dgm:t>
    </dgm:pt>
    <dgm:pt modelId="{1AC64651-DA90-244E-93AB-BC6E66E665CA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Learning about Faith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AC438D0B-CB7C-E248-A67A-D5C0D302BFF4}" type="parTrans" cxnId="{84C1E65D-5E60-D040-99F0-23F5B94E19A4}">
      <dgm:prSet/>
      <dgm:spPr/>
      <dgm:t>
        <a:bodyPr/>
        <a:lstStyle/>
        <a:p>
          <a:endParaRPr lang="en-US" dirty="0"/>
        </a:p>
      </dgm:t>
    </dgm:pt>
    <dgm:pt modelId="{5EEDA699-596D-C142-811E-40FFF48987C4}" type="sibTrans" cxnId="{84C1E65D-5E60-D040-99F0-23F5B94E19A4}">
      <dgm:prSet/>
      <dgm:spPr/>
      <dgm:t>
        <a:bodyPr/>
        <a:lstStyle/>
        <a:p>
          <a:endParaRPr lang="en-US"/>
        </a:p>
      </dgm:t>
    </dgm:pt>
    <dgm:pt modelId="{A077FE6A-7A6F-EE4C-ADB9-111E2FBD540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C68F811B-0E13-E44F-827A-64B107FEBB5F}" type="parTrans" cxnId="{719331E5-1A64-594F-B2F3-D2CA4DC77F86}">
      <dgm:prSet/>
      <dgm:spPr/>
      <dgm:t>
        <a:bodyPr/>
        <a:lstStyle/>
        <a:p>
          <a:endParaRPr lang="en-US" dirty="0"/>
        </a:p>
      </dgm:t>
    </dgm:pt>
    <dgm:pt modelId="{BA8B3D43-8DB0-AE45-8C40-B754EC257DBF}" type="sibTrans" cxnId="{719331E5-1A64-594F-B2F3-D2CA4DC77F86}">
      <dgm:prSet/>
      <dgm:spPr/>
      <dgm:t>
        <a:bodyPr/>
        <a:lstStyle/>
        <a:p>
          <a:endParaRPr lang="en-US"/>
        </a:p>
      </dgm:t>
    </dgm:pt>
    <dgm:pt modelId="{0F4F7E87-A94E-5A4A-AA6A-B38D31D9FE7F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B16C3921-0141-D845-B019-3C098C62813A}" type="parTrans" cxnId="{5EEEAEFE-277A-4646-B0BE-698E036BED39}">
      <dgm:prSet/>
      <dgm:spPr/>
      <dgm:t>
        <a:bodyPr/>
        <a:lstStyle/>
        <a:p>
          <a:endParaRPr lang="en-US" dirty="0"/>
        </a:p>
      </dgm:t>
    </dgm:pt>
    <dgm:pt modelId="{A8A65BCB-7D78-D14E-9287-E6F00AE5339D}" type="sibTrans" cxnId="{5EEEAEFE-277A-4646-B0BE-698E036BED39}">
      <dgm:prSet/>
      <dgm:spPr/>
      <dgm:t>
        <a:bodyPr/>
        <a:lstStyle/>
        <a:p>
          <a:endParaRPr lang="en-US"/>
        </a:p>
      </dgm:t>
    </dgm:pt>
    <dgm:pt modelId="{37AA85FF-1BA0-3E4B-B331-4BB3D4B69EBE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Rituals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09614A73-4A87-1B49-86A5-DD4448B355D7}" type="sibTrans" cxnId="{C85A93D6-5EBF-AB4C-BF07-469FBE22A868}">
      <dgm:prSet/>
      <dgm:spPr/>
      <dgm:t>
        <a:bodyPr/>
        <a:lstStyle/>
        <a:p>
          <a:endParaRPr lang="en-US"/>
        </a:p>
      </dgm:t>
    </dgm:pt>
    <dgm:pt modelId="{E0C3E012-F08F-F947-B5BC-173D59617BFE}" type="parTrans" cxnId="{C85A93D6-5EBF-AB4C-BF07-469FBE22A868}">
      <dgm:prSet/>
      <dgm:spPr/>
      <dgm:t>
        <a:bodyPr/>
        <a:lstStyle/>
        <a:p>
          <a:endParaRPr lang="en-US" dirty="0"/>
        </a:p>
      </dgm:t>
    </dgm:pt>
    <dgm:pt modelId="{1FB08C52-21CA-9746-97EC-4FCC71EF18C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dirty="0">
            <a:solidFill>
              <a:srgbClr val="FFFFFF"/>
            </a:solidFill>
            <a:latin typeface="Tw Cen MT"/>
            <a:cs typeface="Tw Cen MT"/>
          </a:endParaRPr>
        </a:p>
      </dgm:t>
    </dgm:pt>
    <dgm:pt modelId="{B531CC81-5605-9449-8BD7-14DCBB52516C}" type="parTrans" cxnId="{9153C861-F32D-3B4A-924F-F1031B36E10B}">
      <dgm:prSet/>
      <dgm:spPr/>
      <dgm:t>
        <a:bodyPr/>
        <a:lstStyle/>
        <a:p>
          <a:endParaRPr lang="en-US" dirty="0"/>
        </a:p>
      </dgm:t>
    </dgm:pt>
    <dgm:pt modelId="{DF0D840F-989E-9C46-B31F-B560EF644811}" type="sibTrans" cxnId="{9153C861-F32D-3B4A-924F-F1031B36E10B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  <dgm:t>
        <a:bodyPr/>
        <a:lstStyle/>
        <a:p>
          <a:endParaRPr lang="en-US"/>
        </a:p>
      </dgm:t>
    </dgm:pt>
    <dgm:pt modelId="{8B0D0BE4-436D-DF42-8835-0F0CD1884F38}" type="pres">
      <dgm:prSet presAssocID="{BD2D7B6F-F5D3-0045-AA60-FFD24738CB8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  <dgm:t>
        <a:bodyPr/>
        <a:lstStyle/>
        <a:p>
          <a:endParaRPr lang="en-US"/>
        </a:p>
      </dgm:t>
    </dgm:pt>
    <dgm:pt modelId="{4B421628-7764-8B48-8402-D7B93410FBAE}" type="pres">
      <dgm:prSet presAssocID="{764951DE-7DCC-C944-B5A8-2099116BF1EC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7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  <dgm:t>
        <a:bodyPr/>
        <a:lstStyle/>
        <a:p>
          <a:endParaRPr lang="en-US"/>
        </a:p>
      </dgm:t>
    </dgm:pt>
    <dgm:pt modelId="{4F584A9B-E6A1-7144-ABFF-694949592A70}" type="pres">
      <dgm:prSet presAssocID="{D28ECA1B-2D94-0B48-AF46-A04F7AE9335E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  <dgm:t>
        <a:bodyPr/>
        <a:lstStyle/>
        <a:p>
          <a:endParaRPr lang="en-US"/>
        </a:p>
      </dgm:t>
    </dgm:pt>
    <dgm:pt modelId="{81404C1C-2AF5-9146-8097-75965B6E696A}" type="pres">
      <dgm:prSet presAssocID="{6BFBF50A-E61E-2242-8022-AD439606092E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7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  <dgm:t>
        <a:bodyPr/>
        <a:lstStyle/>
        <a:p>
          <a:endParaRPr lang="en-US"/>
        </a:p>
      </dgm:t>
    </dgm:pt>
    <dgm:pt modelId="{AB8F7B6C-1675-8C4B-B77C-58C147CBA704}" type="pres">
      <dgm:prSet presAssocID="{A2E274D9-0C34-6940-A954-F173466228EB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  <dgm:t>
        <a:bodyPr/>
        <a:lstStyle/>
        <a:p>
          <a:endParaRPr lang="en-US"/>
        </a:p>
      </dgm:t>
    </dgm:pt>
    <dgm:pt modelId="{87241616-3DE6-7541-9361-AD0DC340EF02}" type="pres">
      <dgm:prSet presAssocID="{3576A036-AFB6-E140-A598-0B9FE67F9E3A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  <dgm:t>
        <a:bodyPr/>
        <a:lstStyle/>
        <a:p>
          <a:endParaRPr lang="en-US"/>
        </a:p>
      </dgm:t>
    </dgm:pt>
    <dgm:pt modelId="{8B9A6741-112D-5B44-931F-15302F01C809}" type="pres">
      <dgm:prSet presAssocID="{2E4368CB-1C70-DF4A-9524-DA64AFD17CE1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  <dgm:t>
        <a:bodyPr/>
        <a:lstStyle/>
        <a:p>
          <a:endParaRPr lang="en-US"/>
        </a:p>
      </dgm:t>
    </dgm:pt>
    <dgm:pt modelId="{49B93A5D-10D1-E649-A8C5-9B4DA67F424A}" type="pres">
      <dgm:prSet presAssocID="{584FCDF4-D01B-E946-B78B-B7FDB84C792A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1" presStyleCnt="7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  <dgm:t>
        <a:bodyPr/>
        <a:lstStyle/>
        <a:p>
          <a:endParaRPr lang="en-US"/>
        </a:p>
      </dgm:t>
    </dgm:pt>
    <dgm:pt modelId="{4E6941D7-4779-2749-BFAA-34CB83AB58D1}" type="pres">
      <dgm:prSet presAssocID="{230DD719-D9EF-814A-AD99-896BA8ACDF49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  <dgm:t>
        <a:bodyPr/>
        <a:lstStyle/>
        <a:p>
          <a:endParaRPr lang="en-US"/>
        </a:p>
      </dgm:t>
    </dgm:pt>
    <dgm:pt modelId="{08A74241-88EA-FE4E-A8B8-525CF0D34D0A}" type="pres">
      <dgm:prSet presAssocID="{0406CA50-9F58-CC43-B59C-27CB7F89E703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7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  <dgm:t>
        <a:bodyPr/>
        <a:lstStyle/>
        <a:p>
          <a:endParaRPr lang="en-US"/>
        </a:p>
      </dgm:t>
    </dgm:pt>
    <dgm:pt modelId="{5061476B-1586-AE46-8DA5-7831992C847E}" type="pres">
      <dgm:prSet presAssocID="{A95C74BA-EA46-5446-8E93-5763C223AB1B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  <dgm:t>
        <a:bodyPr/>
        <a:lstStyle/>
        <a:p>
          <a:endParaRPr lang="en-US"/>
        </a:p>
      </dgm:t>
    </dgm:pt>
    <dgm:pt modelId="{84C0767C-A604-C840-90F1-57BC1E0877B4}" type="pres">
      <dgm:prSet presAssocID="{EA2B0C69-C29D-1841-B80F-A2B81D7AA761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2" presStyleCnt="7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  <dgm:t>
        <a:bodyPr/>
        <a:lstStyle/>
        <a:p>
          <a:endParaRPr lang="en-US"/>
        </a:p>
      </dgm:t>
    </dgm:pt>
    <dgm:pt modelId="{F9268EFC-D573-D648-BC59-AE9548A3F386}" type="pres">
      <dgm:prSet presAssocID="{C80FE5A0-9DAB-D448-A91E-17F419E61695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  <dgm:t>
        <a:bodyPr/>
        <a:lstStyle/>
        <a:p>
          <a:endParaRPr lang="en-US"/>
        </a:p>
      </dgm:t>
    </dgm:pt>
    <dgm:pt modelId="{2998AF1F-56F1-F840-A7E2-FAB97FAAB4E4}" type="pres">
      <dgm:prSet presAssocID="{48611C90-5CE8-CC45-8A80-A08054DA7EB1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0B34894F-74D0-9646-B12B-D14EEDB5E43B}" type="pres">
      <dgm:prSet presAssocID="{48611C90-5CE8-CC45-8A80-A08054DA7EB1}" presName="connTx" presStyleLbl="parChTrans1D2" presStyleIdx="3" presStyleCnt="7"/>
      <dgm:spPr/>
      <dgm:t>
        <a:bodyPr/>
        <a:lstStyle/>
        <a:p>
          <a:endParaRPr lang="en-US"/>
        </a:p>
      </dgm:t>
    </dgm:pt>
    <dgm:pt modelId="{F02E9E9F-7F3E-EC43-AD30-60EDE7B4F1C6}" type="pres">
      <dgm:prSet presAssocID="{2039F4FA-3627-C448-8C60-C44CA263BD11}" presName="root2" presStyleCnt="0"/>
      <dgm:spPr/>
      <dgm:t>
        <a:bodyPr/>
        <a:lstStyle/>
        <a:p>
          <a:endParaRPr lang="en-US"/>
        </a:p>
      </dgm:t>
    </dgm:pt>
    <dgm:pt modelId="{67BFCFBE-535F-5146-BB2E-7C46B3EBF92F}" type="pres">
      <dgm:prSet presAssocID="{2039F4FA-3627-C448-8C60-C44CA263BD11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AA2C7-8710-C743-A8C0-3AA569BBB5AC}" type="pres">
      <dgm:prSet presAssocID="{2039F4FA-3627-C448-8C60-C44CA263BD11}" presName="level3hierChild" presStyleCnt="0"/>
      <dgm:spPr/>
      <dgm:t>
        <a:bodyPr/>
        <a:lstStyle/>
        <a:p>
          <a:endParaRPr lang="en-US"/>
        </a:p>
      </dgm:t>
    </dgm:pt>
    <dgm:pt modelId="{4F764E94-4D29-BE49-B29D-77303DCB0053}" type="pres">
      <dgm:prSet presAssocID="{EE2165C7-E7C0-2E4C-A200-EFD839EFED8F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9B348E18-03EC-1749-A7F1-AA7C01434152}" type="pres">
      <dgm:prSet presAssocID="{EE2165C7-E7C0-2E4C-A200-EFD839EFED8F}" presName="connTx" presStyleLbl="parChTrans1D3" presStyleIdx="3" presStyleCnt="7"/>
      <dgm:spPr/>
      <dgm:t>
        <a:bodyPr/>
        <a:lstStyle/>
        <a:p>
          <a:endParaRPr lang="en-US"/>
        </a:p>
      </dgm:t>
    </dgm:pt>
    <dgm:pt modelId="{D2705293-BC7F-4746-B850-7D604D42678C}" type="pres">
      <dgm:prSet presAssocID="{99B1676D-A68D-7F43-AAAB-35D076744D1C}" presName="root2" presStyleCnt="0"/>
      <dgm:spPr/>
      <dgm:t>
        <a:bodyPr/>
        <a:lstStyle/>
        <a:p>
          <a:endParaRPr lang="en-US"/>
        </a:p>
      </dgm:t>
    </dgm:pt>
    <dgm:pt modelId="{1E6D57F1-660A-1046-A11A-BE6FD11D1BC9}" type="pres">
      <dgm:prSet presAssocID="{99B1676D-A68D-7F43-AAAB-35D076744D1C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693828-6247-C044-9AB4-8CF877988A96}" type="pres">
      <dgm:prSet presAssocID="{99B1676D-A68D-7F43-AAAB-35D076744D1C}" presName="level3hierChild" presStyleCnt="0"/>
      <dgm:spPr/>
      <dgm:t>
        <a:bodyPr/>
        <a:lstStyle/>
        <a:p>
          <a:endParaRPr lang="en-US"/>
        </a:p>
      </dgm:t>
    </dgm:pt>
    <dgm:pt modelId="{3D594DC4-06E6-D047-B2EB-BFC3970330FB}" type="pres">
      <dgm:prSet presAssocID="{6AB97222-3042-2E46-98A7-F9287F1C5A87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8CAA4816-864E-1D4E-A2D8-539460BB77CA}" type="pres">
      <dgm:prSet presAssocID="{6AB97222-3042-2E46-98A7-F9287F1C5A87}" presName="connTx" presStyleLbl="parChTrans1D2" presStyleIdx="4" presStyleCnt="7"/>
      <dgm:spPr/>
      <dgm:t>
        <a:bodyPr/>
        <a:lstStyle/>
        <a:p>
          <a:endParaRPr lang="en-US"/>
        </a:p>
      </dgm:t>
    </dgm:pt>
    <dgm:pt modelId="{24E368E9-A5A9-834A-B77A-C7BD6038478B}" type="pres">
      <dgm:prSet presAssocID="{6D3DD9B0-D07D-744B-9DA9-DA0FAA1CC26C}" presName="root2" presStyleCnt="0"/>
      <dgm:spPr/>
      <dgm:t>
        <a:bodyPr/>
        <a:lstStyle/>
        <a:p>
          <a:endParaRPr lang="en-US"/>
        </a:p>
      </dgm:t>
    </dgm:pt>
    <dgm:pt modelId="{A76651BC-DDD6-054A-9866-CE6142D07EE9}" type="pres">
      <dgm:prSet presAssocID="{6D3DD9B0-D07D-744B-9DA9-DA0FAA1CC26C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4CDDD6-54CE-2A42-A567-34A5BABAAAA9}" type="pres">
      <dgm:prSet presAssocID="{6D3DD9B0-D07D-744B-9DA9-DA0FAA1CC26C}" presName="level3hierChild" presStyleCnt="0"/>
      <dgm:spPr/>
      <dgm:t>
        <a:bodyPr/>
        <a:lstStyle/>
        <a:p>
          <a:endParaRPr lang="en-US"/>
        </a:p>
      </dgm:t>
    </dgm:pt>
    <dgm:pt modelId="{C57085DF-82AB-F94E-9150-568F1FA10FA3}" type="pres">
      <dgm:prSet presAssocID="{C68F811B-0E13-E44F-827A-64B107FEBB5F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843726BD-C6FD-CD40-95E4-3BFC825BD065}" type="pres">
      <dgm:prSet presAssocID="{C68F811B-0E13-E44F-827A-64B107FEBB5F}" presName="connTx" presStyleLbl="parChTrans1D3" presStyleIdx="4" presStyleCnt="7"/>
      <dgm:spPr/>
      <dgm:t>
        <a:bodyPr/>
        <a:lstStyle/>
        <a:p>
          <a:endParaRPr lang="en-US"/>
        </a:p>
      </dgm:t>
    </dgm:pt>
    <dgm:pt modelId="{F71911BB-30EE-1345-8703-A5386A81E18B}" type="pres">
      <dgm:prSet presAssocID="{A077FE6A-7A6F-EE4C-ADB9-111E2FBD5402}" presName="root2" presStyleCnt="0"/>
      <dgm:spPr/>
      <dgm:t>
        <a:bodyPr/>
        <a:lstStyle/>
        <a:p>
          <a:endParaRPr lang="en-US"/>
        </a:p>
      </dgm:t>
    </dgm:pt>
    <dgm:pt modelId="{878A494C-C525-BD4B-99AC-006D0B8CE9E7}" type="pres">
      <dgm:prSet presAssocID="{A077FE6A-7A6F-EE4C-ADB9-111E2FBD5402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54C51-1D5E-364D-AF2B-735551CAB877}" type="pres">
      <dgm:prSet presAssocID="{A077FE6A-7A6F-EE4C-ADB9-111E2FBD5402}" presName="level3hierChild" presStyleCnt="0"/>
      <dgm:spPr/>
      <dgm:t>
        <a:bodyPr/>
        <a:lstStyle/>
        <a:p>
          <a:endParaRPr lang="en-US"/>
        </a:p>
      </dgm:t>
    </dgm:pt>
    <dgm:pt modelId="{C72D80CA-BC11-3C4D-A9E7-E5BE37CABCA7}" type="pres">
      <dgm:prSet presAssocID="{AC438D0B-CB7C-E248-A67A-D5C0D302BFF4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889D44A2-6721-4342-A542-848834445858}" type="pres">
      <dgm:prSet presAssocID="{AC438D0B-CB7C-E248-A67A-D5C0D302BFF4}" presName="connTx" presStyleLbl="parChTrans1D2" presStyleIdx="5" presStyleCnt="7"/>
      <dgm:spPr/>
      <dgm:t>
        <a:bodyPr/>
        <a:lstStyle/>
        <a:p>
          <a:endParaRPr lang="en-US"/>
        </a:p>
      </dgm:t>
    </dgm:pt>
    <dgm:pt modelId="{D617DAA7-7ED8-6546-BCBB-4ABA6A44479B}" type="pres">
      <dgm:prSet presAssocID="{1AC64651-DA90-244E-93AB-BC6E66E665CA}" presName="root2" presStyleCnt="0"/>
      <dgm:spPr/>
      <dgm:t>
        <a:bodyPr/>
        <a:lstStyle/>
        <a:p>
          <a:endParaRPr lang="en-US"/>
        </a:p>
      </dgm:t>
    </dgm:pt>
    <dgm:pt modelId="{ECC5C7D0-CBF9-324C-B48F-239FD8361C16}" type="pres">
      <dgm:prSet presAssocID="{1AC64651-DA90-244E-93AB-BC6E66E665CA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53BDDF-F22B-694C-AA8A-89FCE878D425}" type="pres">
      <dgm:prSet presAssocID="{1AC64651-DA90-244E-93AB-BC6E66E665CA}" presName="level3hierChild" presStyleCnt="0"/>
      <dgm:spPr/>
      <dgm:t>
        <a:bodyPr/>
        <a:lstStyle/>
        <a:p>
          <a:endParaRPr lang="en-US"/>
        </a:p>
      </dgm:t>
    </dgm:pt>
    <dgm:pt modelId="{06092E06-330A-BF49-BA84-97B59019D316}" type="pres">
      <dgm:prSet presAssocID="{B16C3921-0141-D845-B019-3C098C62813A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E44E04A9-5472-5E4E-9994-CB67F39CA4BB}" type="pres">
      <dgm:prSet presAssocID="{B16C3921-0141-D845-B019-3C098C62813A}" presName="connTx" presStyleLbl="parChTrans1D3" presStyleIdx="5" presStyleCnt="7"/>
      <dgm:spPr/>
      <dgm:t>
        <a:bodyPr/>
        <a:lstStyle/>
        <a:p>
          <a:endParaRPr lang="en-US"/>
        </a:p>
      </dgm:t>
    </dgm:pt>
    <dgm:pt modelId="{A22C3022-8C2A-154D-96AF-58D6EF80266D}" type="pres">
      <dgm:prSet presAssocID="{0F4F7E87-A94E-5A4A-AA6A-B38D31D9FE7F}" presName="root2" presStyleCnt="0"/>
      <dgm:spPr/>
      <dgm:t>
        <a:bodyPr/>
        <a:lstStyle/>
        <a:p>
          <a:endParaRPr lang="en-US"/>
        </a:p>
      </dgm:t>
    </dgm:pt>
    <dgm:pt modelId="{3F4D2CAD-9F03-5044-A31E-54BDDECC7B51}" type="pres">
      <dgm:prSet presAssocID="{0F4F7E87-A94E-5A4A-AA6A-B38D31D9FE7F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1CE8B-D2B5-AA49-8EFA-C03B7B226D8A}" type="pres">
      <dgm:prSet presAssocID="{0F4F7E87-A94E-5A4A-AA6A-B38D31D9FE7F}" presName="level3hierChild" presStyleCnt="0"/>
      <dgm:spPr/>
      <dgm:t>
        <a:bodyPr/>
        <a:lstStyle/>
        <a:p>
          <a:endParaRPr lang="en-US"/>
        </a:p>
      </dgm:t>
    </dgm:pt>
    <dgm:pt modelId="{02C001BC-66C1-2740-9D3D-12E57F4C27CB}" type="pres">
      <dgm:prSet presAssocID="{E0C3E012-F08F-F947-B5BC-173D59617BFE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D5E147E9-E924-AD49-A69D-9A4AFBC20CF1}" type="pres">
      <dgm:prSet presAssocID="{E0C3E012-F08F-F947-B5BC-173D59617BFE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E10427C-4F02-6B4D-BB55-E5717447F096}" type="pres">
      <dgm:prSet presAssocID="{37AA85FF-1BA0-3E4B-B331-4BB3D4B69EBE}" presName="root2" presStyleCnt="0"/>
      <dgm:spPr/>
      <dgm:t>
        <a:bodyPr/>
        <a:lstStyle/>
        <a:p>
          <a:endParaRPr lang="en-US"/>
        </a:p>
      </dgm:t>
    </dgm:pt>
    <dgm:pt modelId="{A5911B43-C820-F547-B78F-DB1AA5137123}" type="pres">
      <dgm:prSet presAssocID="{37AA85FF-1BA0-3E4B-B331-4BB3D4B69EBE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305A3-3658-8A46-B92F-16F9471A36DF}" type="pres">
      <dgm:prSet presAssocID="{37AA85FF-1BA0-3E4B-B331-4BB3D4B69EBE}" presName="level3hierChild" presStyleCnt="0"/>
      <dgm:spPr/>
      <dgm:t>
        <a:bodyPr/>
        <a:lstStyle/>
        <a:p>
          <a:endParaRPr lang="en-US"/>
        </a:p>
      </dgm:t>
    </dgm:pt>
    <dgm:pt modelId="{2DAF981E-2BB7-1E41-A7A3-D88805C7E463}" type="pres">
      <dgm:prSet presAssocID="{B531CC81-5605-9449-8BD7-14DCBB52516C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42C30F7E-CEFB-5048-BE01-C783E4BC69A1}" type="pres">
      <dgm:prSet presAssocID="{B531CC81-5605-9449-8BD7-14DCBB52516C}" presName="connTx" presStyleLbl="parChTrans1D3" presStyleIdx="6" presStyleCnt="7"/>
      <dgm:spPr/>
      <dgm:t>
        <a:bodyPr/>
        <a:lstStyle/>
        <a:p>
          <a:endParaRPr lang="en-US"/>
        </a:p>
      </dgm:t>
    </dgm:pt>
    <dgm:pt modelId="{5A34CC80-077D-9D41-A607-27EBA9C55B17}" type="pres">
      <dgm:prSet presAssocID="{1FB08C52-21CA-9746-97EC-4FCC71EF18CC}" presName="root2" presStyleCnt="0"/>
      <dgm:spPr/>
      <dgm:t>
        <a:bodyPr/>
        <a:lstStyle/>
        <a:p>
          <a:endParaRPr lang="en-US"/>
        </a:p>
      </dgm:t>
    </dgm:pt>
    <dgm:pt modelId="{4084F09D-3C10-D444-A90F-C24A7254D5EB}" type="pres">
      <dgm:prSet presAssocID="{1FB08C52-21CA-9746-97EC-4FCC71EF18CC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3ADA44-A6BB-3245-85A0-6BBA636F566F}" type="pres">
      <dgm:prSet presAssocID="{1FB08C52-21CA-9746-97EC-4FCC71EF18CC}" presName="level3hierChild" presStyleCnt="0"/>
      <dgm:spPr/>
      <dgm:t>
        <a:bodyPr/>
        <a:lstStyle/>
        <a:p>
          <a:endParaRPr lang="en-US"/>
        </a:p>
      </dgm:t>
    </dgm:pt>
  </dgm:ptLst>
  <dgm:cxnLst>
    <dgm:cxn modelId="{8B40B920-FB70-8B46-A991-F76849D4A58E}" type="presOf" srcId="{3576A036-AFB6-E140-A598-0B9FE67F9E3A}" destId="{AA3C1B16-1A08-7347-B6B0-49663A6C9FD5}" srcOrd="1" destOrd="0" presId="urn:microsoft.com/office/officeart/2005/8/layout/hierarchy2"/>
    <dgm:cxn modelId="{363B0438-C22C-824B-AD63-9BE0EE91C978}" srcId="{BD2D7B6F-F5D3-0045-AA60-FFD24738CB82}" destId="{2039F4FA-3627-C448-8C60-C44CA263BD11}" srcOrd="3" destOrd="0" parTransId="{48611C90-5CE8-CC45-8A80-A08054DA7EB1}" sibTransId="{894C941C-4D15-0A46-814C-5A92EF00E405}"/>
    <dgm:cxn modelId="{91347536-4E53-754D-B38E-938A56A54059}" type="presOf" srcId="{EE2165C7-E7C0-2E4C-A200-EFD839EFED8F}" destId="{9B348E18-03EC-1749-A7F1-AA7C01434152}" srcOrd="1" destOrd="0" presId="urn:microsoft.com/office/officeart/2005/8/layout/hierarchy2"/>
    <dgm:cxn modelId="{2274B083-EABF-324C-B12A-E24215BAA71D}" type="presOf" srcId="{1FB08C52-21CA-9746-97EC-4FCC71EF18CC}" destId="{4084F09D-3C10-D444-A90F-C24A7254D5EB}" srcOrd="0" destOrd="0" presId="urn:microsoft.com/office/officeart/2005/8/layout/hierarchy2"/>
    <dgm:cxn modelId="{8F755E30-CE0C-A74B-A359-90777ACE6028}" type="presOf" srcId="{A077FE6A-7A6F-EE4C-ADB9-111E2FBD5402}" destId="{878A494C-C525-BD4B-99AC-006D0B8CE9E7}" srcOrd="0" destOrd="0" presId="urn:microsoft.com/office/officeart/2005/8/layout/hierarchy2"/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91CB79FD-5F45-EB4A-B072-5E481E9A9140}" type="presOf" srcId="{C68F811B-0E13-E44F-827A-64B107FEBB5F}" destId="{843726BD-C6FD-CD40-95E4-3BFC825BD065}" srcOrd="1" destOrd="0" presId="urn:microsoft.com/office/officeart/2005/8/layout/hierarchy2"/>
    <dgm:cxn modelId="{3377080F-DCF5-274A-94C8-CD5371D737E0}" type="presOf" srcId="{37AA85FF-1BA0-3E4B-B331-4BB3D4B69EBE}" destId="{A5911B43-C820-F547-B78F-DB1AA5137123}" srcOrd="0" destOrd="0" presId="urn:microsoft.com/office/officeart/2005/8/layout/hierarchy2"/>
    <dgm:cxn modelId="{038B9261-DB19-4547-9649-30AE4B90597F}" type="presOf" srcId="{99B1676D-A68D-7F43-AAAB-35D076744D1C}" destId="{1E6D57F1-660A-1046-A11A-BE6FD11D1BC9}" srcOrd="0" destOrd="0" presId="urn:microsoft.com/office/officeart/2005/8/layout/hierarchy2"/>
    <dgm:cxn modelId="{F86E040D-C767-C845-A28B-DD1122971AC6}" type="presOf" srcId="{584FCDF4-D01B-E946-B78B-B7FDB84C792A}" destId="{95E8A329-248C-604F-857A-16DD9DFE1E99}" srcOrd="1" destOrd="0" presId="urn:microsoft.com/office/officeart/2005/8/layout/hierarchy2"/>
    <dgm:cxn modelId="{40B2BB7E-60AF-2B43-9BD5-CDAB91278470}" type="presOf" srcId="{C80FE5A0-9DAB-D448-A91E-17F419E61695}" destId="{F9268EFC-D573-D648-BC59-AE9548A3F386}" srcOrd="0" destOrd="0" presId="urn:microsoft.com/office/officeart/2005/8/layout/hierarchy2"/>
    <dgm:cxn modelId="{8CF89276-30E2-E241-9D2F-8EA46BDFE3FC}" type="presOf" srcId="{EA2B0C69-C29D-1841-B80F-A2B81D7AA761}" destId="{84C0767C-A604-C840-90F1-57BC1E0877B4}" srcOrd="0" destOrd="0" presId="urn:microsoft.com/office/officeart/2005/8/layout/hierarchy2"/>
    <dgm:cxn modelId="{6C0878EA-E7D2-EE49-BCC0-77D30B63632E}" type="presOf" srcId="{E0C3E012-F08F-F947-B5BC-173D59617BFE}" destId="{D5E147E9-E924-AD49-A69D-9A4AFBC20CF1}" srcOrd="1" destOrd="0" presId="urn:microsoft.com/office/officeart/2005/8/layout/hierarchy2"/>
    <dgm:cxn modelId="{173680F1-8FD1-5C4C-88E8-4495FF8B28ED}" type="presOf" srcId="{BD2D7B6F-F5D3-0045-AA60-FFD24738CB82}" destId="{8B0D0BE4-436D-DF42-8835-0F0CD1884F38}" srcOrd="0" destOrd="0" presId="urn:microsoft.com/office/officeart/2005/8/layout/hierarchy2"/>
    <dgm:cxn modelId="{9FD4B67C-282B-1342-9405-32376EFDE13C}" type="presOf" srcId="{EA2B0C69-C29D-1841-B80F-A2B81D7AA761}" destId="{A6BBCDC8-D92A-6848-B8C3-66C36AB35C66}" srcOrd="1" destOrd="0" presId="urn:microsoft.com/office/officeart/2005/8/layout/hierarchy2"/>
    <dgm:cxn modelId="{9960BCE9-6576-7C47-A729-F5331A410891}" type="presOf" srcId="{A2E274D9-0C34-6940-A954-F173466228EB}" destId="{AB8F7B6C-1675-8C4B-B77C-58C147CBA704}" srcOrd="0" destOrd="0" presId="urn:microsoft.com/office/officeart/2005/8/layout/hierarchy2"/>
    <dgm:cxn modelId="{871BDAF7-4AB5-4446-8612-8695704010FD}" srcId="{2039F4FA-3627-C448-8C60-C44CA263BD11}" destId="{99B1676D-A68D-7F43-AAAB-35D076744D1C}" srcOrd="0" destOrd="0" parTransId="{EE2165C7-E7C0-2E4C-A200-EFD839EFED8F}" sibTransId="{7200368A-9723-A54E-83E6-71D5A8981281}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9F513530-77FA-DC41-9B0D-BAE584A8CE24}" type="presOf" srcId="{0406CA50-9F58-CC43-B59C-27CB7F89E703}" destId="{49AFADC5-174B-7140-AB5F-32F4D079E528}" srcOrd="1" destOrd="0" presId="urn:microsoft.com/office/officeart/2005/8/layout/hierarchy2"/>
    <dgm:cxn modelId="{5D8F9E2A-CABD-4441-9387-AEEF805D31D8}" type="presOf" srcId="{AC438D0B-CB7C-E248-A67A-D5C0D302BFF4}" destId="{889D44A2-6721-4342-A542-848834445858}" srcOrd="1" destOrd="0" presId="urn:microsoft.com/office/officeart/2005/8/layout/hierarchy2"/>
    <dgm:cxn modelId="{DC8D21F2-45F6-4346-876B-0D2A91047DD9}" type="presOf" srcId="{E0C3E012-F08F-F947-B5BC-173D59617BFE}" destId="{02C001BC-66C1-2740-9D3D-12E57F4C27CB}" srcOrd="0" destOrd="0" presId="urn:microsoft.com/office/officeart/2005/8/layout/hierarchy2"/>
    <dgm:cxn modelId="{80FDE6A5-969F-5344-A34C-728A6B20599B}" type="presOf" srcId="{2039F4FA-3627-C448-8C60-C44CA263BD11}" destId="{67BFCFBE-535F-5146-BB2E-7C46B3EBF92F}" srcOrd="0" destOrd="0" presId="urn:microsoft.com/office/officeart/2005/8/layout/hierarchy2"/>
    <dgm:cxn modelId="{BC2330A9-163B-8B47-9783-0C55726EE246}" type="presOf" srcId="{AC438D0B-CB7C-E248-A67A-D5C0D302BFF4}" destId="{C72D80CA-BC11-3C4D-A9E7-E5BE37CABCA7}" srcOrd="0" destOrd="0" presId="urn:microsoft.com/office/officeart/2005/8/layout/hierarchy2"/>
    <dgm:cxn modelId="{568C5EF6-80BB-504A-990D-1392E3A9FDCD}" type="presOf" srcId="{764951DE-7DCC-C944-B5A8-2099116BF1EC}" destId="{4B421628-7764-8B48-8402-D7B93410FBAE}" srcOrd="0" destOrd="0" presId="urn:microsoft.com/office/officeart/2005/8/layout/hierarchy2"/>
    <dgm:cxn modelId="{9153C861-F32D-3B4A-924F-F1031B36E10B}" srcId="{37AA85FF-1BA0-3E4B-B331-4BB3D4B69EBE}" destId="{1FB08C52-21CA-9746-97EC-4FCC71EF18CC}" srcOrd="0" destOrd="0" parTransId="{B531CC81-5605-9449-8BD7-14DCBB52516C}" sibTransId="{DF0D840F-989E-9C46-B31F-B560EF644811}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96664D03-0791-ED44-9C0B-840AF0A89031}" srcId="{BD2D7B6F-F5D3-0045-AA60-FFD24738CB82}" destId="{6D3DD9B0-D07D-744B-9DA9-DA0FAA1CC26C}" srcOrd="4" destOrd="0" parTransId="{6AB97222-3042-2E46-98A7-F9287F1C5A87}" sibTransId="{7C68F3F6-26E3-8346-8257-7ECD6B7EC761}"/>
    <dgm:cxn modelId="{33C8B510-7246-9C40-ABBF-567D61558A5B}" type="presOf" srcId="{B531CC81-5605-9449-8BD7-14DCBB52516C}" destId="{42C30F7E-CEFB-5048-BE01-C783E4BC69A1}" srcOrd="1" destOrd="0" presId="urn:microsoft.com/office/officeart/2005/8/layout/hierarchy2"/>
    <dgm:cxn modelId="{682145E2-F4F2-344D-9E30-E99AC578CDD9}" type="presOf" srcId="{0406CA50-9F58-CC43-B59C-27CB7F89E703}" destId="{08A74241-88EA-FE4E-A8B8-525CF0D34D0A}" srcOrd="0" destOrd="0" presId="urn:microsoft.com/office/officeart/2005/8/layout/hierarchy2"/>
    <dgm:cxn modelId="{5EEEAEFE-277A-4646-B0BE-698E036BED39}" srcId="{1AC64651-DA90-244E-93AB-BC6E66E665CA}" destId="{0F4F7E87-A94E-5A4A-AA6A-B38D31D9FE7F}" srcOrd="0" destOrd="0" parTransId="{B16C3921-0141-D845-B019-3C098C62813A}" sibTransId="{A8A65BCB-7D78-D14E-9287-E6F00AE5339D}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2495B276-4711-3C44-8C33-91422915DB28}" type="presOf" srcId="{B16C3921-0141-D845-B019-3C098C62813A}" destId="{E44E04A9-5472-5E4E-9994-CB67F39CA4BB}" srcOrd="1" destOrd="0" presId="urn:microsoft.com/office/officeart/2005/8/layout/hierarchy2"/>
    <dgm:cxn modelId="{8E8D2EBE-C787-AA46-A493-B41998C8C9AC}" type="presOf" srcId="{B16C3921-0141-D845-B019-3C098C62813A}" destId="{06092E06-330A-BF49-BA84-97B59019D316}" srcOrd="0" destOrd="0" presId="urn:microsoft.com/office/officeart/2005/8/layout/hierarchy2"/>
    <dgm:cxn modelId="{EE77137D-9DC8-CC45-AE38-1E736207C820}" type="presOf" srcId="{48611C90-5CE8-CC45-8A80-A08054DA7EB1}" destId="{2998AF1F-56F1-F840-A7E2-FAB97FAAB4E4}" srcOrd="0" destOrd="0" presId="urn:microsoft.com/office/officeart/2005/8/layout/hierarchy2"/>
    <dgm:cxn modelId="{4EE463C0-D668-C445-9D6F-4D13A852D0A0}" type="presOf" srcId="{6AB97222-3042-2E46-98A7-F9287F1C5A87}" destId="{3D594DC4-06E6-D047-B2EB-BFC3970330FB}" srcOrd="0" destOrd="0" presId="urn:microsoft.com/office/officeart/2005/8/layout/hierarchy2"/>
    <dgm:cxn modelId="{63E09B1F-5C7C-2549-BC3D-D27E67966BE1}" type="presOf" srcId="{D28ECA1B-2D94-0B48-AF46-A04F7AE9335E}" destId="{4F584A9B-E6A1-7144-ABFF-694949592A70}" srcOrd="0" destOrd="0" presId="urn:microsoft.com/office/officeart/2005/8/layout/hierarchy2"/>
    <dgm:cxn modelId="{7BDC608A-929F-D948-BF30-3AF85CBA4A21}" type="presOf" srcId="{DB488FCE-375E-FD4A-A99B-2E3041F53B3B}" destId="{0F847F51-0BC6-A540-AE1F-7CCFDC1F0565}" srcOrd="0" destOrd="0" presId="urn:microsoft.com/office/officeart/2005/8/layout/hierarchy2"/>
    <dgm:cxn modelId="{70C387D8-E178-E945-8D95-42CE17E6610F}" type="presOf" srcId="{6AB97222-3042-2E46-98A7-F9287F1C5A87}" destId="{8CAA4816-864E-1D4E-A2D8-539460BB77CA}" srcOrd="1" destOrd="0" presId="urn:microsoft.com/office/officeart/2005/8/layout/hierarchy2"/>
    <dgm:cxn modelId="{D29B80E9-4570-3D4C-9B33-6763ECA0BF98}" type="presOf" srcId="{EE2165C7-E7C0-2E4C-A200-EFD839EFED8F}" destId="{4F764E94-4D29-BE49-B29D-77303DCB0053}" srcOrd="0" destOrd="0" presId="urn:microsoft.com/office/officeart/2005/8/layout/hierarchy2"/>
    <dgm:cxn modelId="{784E1642-0587-7C45-AE9E-09C7679F6D32}" type="presOf" srcId="{230DD719-D9EF-814A-AD99-896BA8ACDF49}" destId="{4E6941D7-4779-2749-BFAA-34CB83AB58D1}" srcOrd="0" destOrd="0" presId="urn:microsoft.com/office/officeart/2005/8/layout/hierarchy2"/>
    <dgm:cxn modelId="{84C1E65D-5E60-D040-99F0-23F5B94E19A4}" srcId="{BD2D7B6F-F5D3-0045-AA60-FFD24738CB82}" destId="{1AC64651-DA90-244E-93AB-BC6E66E665CA}" srcOrd="5" destOrd="0" parTransId="{AC438D0B-CB7C-E248-A67A-D5C0D302BFF4}" sibTransId="{5EEDA699-596D-C142-811E-40FFF48987C4}"/>
    <dgm:cxn modelId="{719331E5-1A64-594F-B2F3-D2CA4DC77F86}" srcId="{6D3DD9B0-D07D-744B-9DA9-DA0FAA1CC26C}" destId="{A077FE6A-7A6F-EE4C-ADB9-111E2FBD5402}" srcOrd="0" destOrd="0" parTransId="{C68F811B-0E13-E44F-827A-64B107FEBB5F}" sibTransId="{BA8B3D43-8DB0-AE45-8C40-B754EC257DBF}"/>
    <dgm:cxn modelId="{62BFC9A7-7D64-774E-9FC5-5006C8771538}" type="presOf" srcId="{1AC64651-DA90-244E-93AB-BC6E66E665CA}" destId="{ECC5C7D0-CBF9-324C-B48F-239FD8361C16}" srcOrd="0" destOrd="0" presId="urn:microsoft.com/office/officeart/2005/8/layout/hierarchy2"/>
    <dgm:cxn modelId="{16DA0865-9D58-7141-8427-326AAFBA1B87}" type="presOf" srcId="{3576A036-AFB6-E140-A598-0B9FE67F9E3A}" destId="{87241616-3DE6-7541-9361-AD0DC340EF02}" srcOrd="0" destOrd="0" presId="urn:microsoft.com/office/officeart/2005/8/layout/hierarchy2"/>
    <dgm:cxn modelId="{D66C5F5E-B5CE-C744-A198-256413BB8CBE}" type="presOf" srcId="{48611C90-5CE8-CC45-8A80-A08054DA7EB1}" destId="{0B34894F-74D0-9646-B12B-D14EEDB5E43B}" srcOrd="1" destOrd="0" presId="urn:microsoft.com/office/officeart/2005/8/layout/hierarchy2"/>
    <dgm:cxn modelId="{9C0C21FF-CA7C-424E-9075-C7FD00434799}" type="presOf" srcId="{C68F811B-0E13-E44F-827A-64B107FEBB5F}" destId="{C57085DF-82AB-F94E-9150-568F1FA10FA3}" srcOrd="0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ABBE928B-C511-0C45-AA11-D8116349B11F}" type="presOf" srcId="{B531CC81-5605-9449-8BD7-14DCBB52516C}" destId="{2DAF981E-2BB7-1E41-A7A3-D88805C7E463}" srcOrd="0" destOrd="0" presId="urn:microsoft.com/office/officeart/2005/8/layout/hierarchy2"/>
    <dgm:cxn modelId="{E158163F-99BA-294E-9053-B7BEFF3FF878}" type="presOf" srcId="{6BFBF50A-E61E-2242-8022-AD439606092E}" destId="{81404C1C-2AF5-9146-8097-75965B6E696A}" srcOrd="0" destOrd="0" presId="urn:microsoft.com/office/officeart/2005/8/layout/hierarchy2"/>
    <dgm:cxn modelId="{BC754F8C-4424-CA45-9277-7409B4990ED5}" type="presOf" srcId="{2E4368CB-1C70-DF4A-9524-DA64AFD17CE1}" destId="{8B9A6741-112D-5B44-931F-15302F01C809}" srcOrd="0" destOrd="0" presId="urn:microsoft.com/office/officeart/2005/8/layout/hierarchy2"/>
    <dgm:cxn modelId="{AF70CFA2-AA1C-1647-B761-D155B53F8447}" type="presOf" srcId="{A95C74BA-EA46-5446-8E93-5763C223AB1B}" destId="{5061476B-1586-AE46-8DA5-7831992C847E}" srcOrd="0" destOrd="0" presId="urn:microsoft.com/office/officeart/2005/8/layout/hierarchy2"/>
    <dgm:cxn modelId="{E6B67235-0374-6140-8062-74D9845AA898}" type="presOf" srcId="{6BFBF50A-E61E-2242-8022-AD439606092E}" destId="{4DDAC5BA-CF24-824E-A0B8-90B57E68785D}" srcOrd="1" destOrd="0" presId="urn:microsoft.com/office/officeart/2005/8/layout/hierarchy2"/>
    <dgm:cxn modelId="{751B7E21-D227-E24E-B369-0CE8563BA998}" type="presOf" srcId="{584FCDF4-D01B-E946-B78B-B7FDB84C792A}" destId="{49B93A5D-10D1-E649-A8C5-9B4DA67F424A}" srcOrd="0" destOrd="0" presId="urn:microsoft.com/office/officeart/2005/8/layout/hierarchy2"/>
    <dgm:cxn modelId="{2D2E12B6-1F86-AC4B-8CF8-4AD486FC58DE}" type="presOf" srcId="{0F4F7E87-A94E-5A4A-AA6A-B38D31D9FE7F}" destId="{3F4D2CAD-9F03-5044-A31E-54BDDECC7B51}" srcOrd="0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F0A4E69D-746E-4B4F-BFFC-EBC8EF04EBF3}" type="presOf" srcId="{6D3DD9B0-D07D-744B-9DA9-DA0FAA1CC26C}" destId="{A76651BC-DDD6-054A-9866-CE6142D07EE9}" srcOrd="0" destOrd="0" presId="urn:microsoft.com/office/officeart/2005/8/layout/hierarchy2"/>
    <dgm:cxn modelId="{4FA1BB88-94C1-3344-BA4F-F2C12C9BBBF0}" type="presOf" srcId="{764951DE-7DCC-C944-B5A8-2099116BF1EC}" destId="{9AACFB51-A9C4-B04D-8F7B-F3649F8DC69B}" srcOrd="1" destOrd="0" presId="urn:microsoft.com/office/officeart/2005/8/layout/hierarchy2"/>
    <dgm:cxn modelId="{C85A93D6-5EBF-AB4C-BF07-469FBE22A868}" srcId="{BD2D7B6F-F5D3-0045-AA60-FFD24738CB82}" destId="{37AA85FF-1BA0-3E4B-B331-4BB3D4B69EBE}" srcOrd="6" destOrd="0" parTransId="{E0C3E012-F08F-F947-B5BC-173D59617BFE}" sibTransId="{09614A73-4A87-1B49-86A5-DD4448B355D7}"/>
    <dgm:cxn modelId="{3CE29CCC-B05D-9E4C-ACF0-1EDDEE962A77}" type="presParOf" srcId="{0F847F51-0BC6-A540-AE1F-7CCFDC1F0565}" destId="{DAAA43C5-826B-E34F-B169-F6F33B9B6896}" srcOrd="0" destOrd="0" presId="urn:microsoft.com/office/officeart/2005/8/layout/hierarchy2"/>
    <dgm:cxn modelId="{C56492D6-2FF9-5F43-A863-4C13BEB2F06A}" type="presParOf" srcId="{DAAA43C5-826B-E34F-B169-F6F33B9B6896}" destId="{8B0D0BE4-436D-DF42-8835-0F0CD1884F38}" srcOrd="0" destOrd="0" presId="urn:microsoft.com/office/officeart/2005/8/layout/hierarchy2"/>
    <dgm:cxn modelId="{BFE8ADD5-B5CD-894E-85CF-00CEE4992ACF}" type="presParOf" srcId="{DAAA43C5-826B-E34F-B169-F6F33B9B6896}" destId="{AC684639-330E-9D4A-B3F1-194BACD8F112}" srcOrd="1" destOrd="0" presId="urn:microsoft.com/office/officeart/2005/8/layout/hierarchy2"/>
    <dgm:cxn modelId="{9FC176A4-C043-084B-AFEF-49DB93E46FEE}" type="presParOf" srcId="{AC684639-330E-9D4A-B3F1-194BACD8F112}" destId="{4B421628-7764-8B48-8402-D7B93410FBAE}" srcOrd="0" destOrd="0" presId="urn:microsoft.com/office/officeart/2005/8/layout/hierarchy2"/>
    <dgm:cxn modelId="{2A5E5E5F-BC2F-124F-A7B0-100B67010840}" type="presParOf" srcId="{4B421628-7764-8B48-8402-D7B93410FBAE}" destId="{9AACFB51-A9C4-B04D-8F7B-F3649F8DC69B}" srcOrd="0" destOrd="0" presId="urn:microsoft.com/office/officeart/2005/8/layout/hierarchy2"/>
    <dgm:cxn modelId="{FEAC0055-6605-5549-9A9B-5D3607283959}" type="presParOf" srcId="{AC684639-330E-9D4A-B3F1-194BACD8F112}" destId="{26633AEF-77BE-1447-AFEF-EB8A85053E7A}" srcOrd="1" destOrd="0" presId="urn:microsoft.com/office/officeart/2005/8/layout/hierarchy2"/>
    <dgm:cxn modelId="{4E670E83-755C-D146-A8A4-DBD8BBD949FE}" type="presParOf" srcId="{26633AEF-77BE-1447-AFEF-EB8A85053E7A}" destId="{4F584A9B-E6A1-7144-ABFF-694949592A70}" srcOrd="0" destOrd="0" presId="urn:microsoft.com/office/officeart/2005/8/layout/hierarchy2"/>
    <dgm:cxn modelId="{D5120C2E-60D2-2D4F-9C06-A500013944B6}" type="presParOf" srcId="{26633AEF-77BE-1447-AFEF-EB8A85053E7A}" destId="{674F2751-7DB2-5F40-BBED-CF8FD394C367}" srcOrd="1" destOrd="0" presId="urn:microsoft.com/office/officeart/2005/8/layout/hierarchy2"/>
    <dgm:cxn modelId="{4902BF14-C3D3-D640-A1EC-3BC70ECC22C9}" type="presParOf" srcId="{674F2751-7DB2-5F40-BBED-CF8FD394C367}" destId="{81404C1C-2AF5-9146-8097-75965B6E696A}" srcOrd="0" destOrd="0" presId="urn:microsoft.com/office/officeart/2005/8/layout/hierarchy2"/>
    <dgm:cxn modelId="{C6E3F2F3-8741-FC43-8CD9-571767BCEB15}" type="presParOf" srcId="{81404C1C-2AF5-9146-8097-75965B6E696A}" destId="{4DDAC5BA-CF24-824E-A0B8-90B57E68785D}" srcOrd="0" destOrd="0" presId="urn:microsoft.com/office/officeart/2005/8/layout/hierarchy2"/>
    <dgm:cxn modelId="{E59E2CEE-0B81-8842-AF7E-9C5B3C019955}" type="presParOf" srcId="{674F2751-7DB2-5F40-BBED-CF8FD394C367}" destId="{BF67FE15-C113-9E4F-A662-20BDE956D359}" srcOrd="1" destOrd="0" presId="urn:microsoft.com/office/officeart/2005/8/layout/hierarchy2"/>
    <dgm:cxn modelId="{045D031F-0BC2-4948-A059-693CF4833B99}" type="presParOf" srcId="{BF67FE15-C113-9E4F-A662-20BDE956D359}" destId="{AB8F7B6C-1675-8C4B-B77C-58C147CBA704}" srcOrd="0" destOrd="0" presId="urn:microsoft.com/office/officeart/2005/8/layout/hierarchy2"/>
    <dgm:cxn modelId="{EEC9BDCF-3A6E-974D-9802-E34116076A3F}" type="presParOf" srcId="{BF67FE15-C113-9E4F-A662-20BDE956D359}" destId="{807417B7-03F5-9243-A1B4-7F4E87604E31}" srcOrd="1" destOrd="0" presId="urn:microsoft.com/office/officeart/2005/8/layout/hierarchy2"/>
    <dgm:cxn modelId="{8292CC2A-ABEC-5947-A61D-F63C8734797D}" type="presParOf" srcId="{AC684639-330E-9D4A-B3F1-194BACD8F112}" destId="{87241616-3DE6-7541-9361-AD0DC340EF02}" srcOrd="2" destOrd="0" presId="urn:microsoft.com/office/officeart/2005/8/layout/hierarchy2"/>
    <dgm:cxn modelId="{C31CEAA9-2B6B-A141-9AD2-1201991E6F25}" type="presParOf" srcId="{87241616-3DE6-7541-9361-AD0DC340EF02}" destId="{AA3C1B16-1A08-7347-B6B0-49663A6C9FD5}" srcOrd="0" destOrd="0" presId="urn:microsoft.com/office/officeart/2005/8/layout/hierarchy2"/>
    <dgm:cxn modelId="{26087F27-5FD8-2F45-BE65-47CE5C641E62}" type="presParOf" srcId="{AC684639-330E-9D4A-B3F1-194BACD8F112}" destId="{7FF2F4CC-DC2C-7844-B734-C4D740994BE3}" srcOrd="3" destOrd="0" presId="urn:microsoft.com/office/officeart/2005/8/layout/hierarchy2"/>
    <dgm:cxn modelId="{57919E07-6499-584A-B26A-618302BD23D0}" type="presParOf" srcId="{7FF2F4CC-DC2C-7844-B734-C4D740994BE3}" destId="{8B9A6741-112D-5B44-931F-15302F01C809}" srcOrd="0" destOrd="0" presId="urn:microsoft.com/office/officeart/2005/8/layout/hierarchy2"/>
    <dgm:cxn modelId="{0C23C22C-C1E3-A841-8CE3-1275E3FD794A}" type="presParOf" srcId="{7FF2F4CC-DC2C-7844-B734-C4D740994BE3}" destId="{7EC9F7E8-2324-0046-BEC5-B070BEA4EBB0}" srcOrd="1" destOrd="0" presId="urn:microsoft.com/office/officeart/2005/8/layout/hierarchy2"/>
    <dgm:cxn modelId="{36D6A171-1A0E-1340-9C44-0C625286F07B}" type="presParOf" srcId="{7EC9F7E8-2324-0046-BEC5-B070BEA4EBB0}" destId="{49B93A5D-10D1-E649-A8C5-9B4DA67F424A}" srcOrd="0" destOrd="0" presId="urn:microsoft.com/office/officeart/2005/8/layout/hierarchy2"/>
    <dgm:cxn modelId="{91C32A10-DEA8-BD4B-883E-6599B9643765}" type="presParOf" srcId="{49B93A5D-10D1-E649-A8C5-9B4DA67F424A}" destId="{95E8A329-248C-604F-857A-16DD9DFE1E99}" srcOrd="0" destOrd="0" presId="urn:microsoft.com/office/officeart/2005/8/layout/hierarchy2"/>
    <dgm:cxn modelId="{CCD820C6-62AF-C442-80F4-F954DE08C7B8}" type="presParOf" srcId="{7EC9F7E8-2324-0046-BEC5-B070BEA4EBB0}" destId="{5A7649E0-5CE0-0E41-83E8-456F5458DAC6}" srcOrd="1" destOrd="0" presId="urn:microsoft.com/office/officeart/2005/8/layout/hierarchy2"/>
    <dgm:cxn modelId="{9AD25ACD-24FC-274E-B30F-8ECE899F3F75}" type="presParOf" srcId="{5A7649E0-5CE0-0E41-83E8-456F5458DAC6}" destId="{4E6941D7-4779-2749-BFAA-34CB83AB58D1}" srcOrd="0" destOrd="0" presId="urn:microsoft.com/office/officeart/2005/8/layout/hierarchy2"/>
    <dgm:cxn modelId="{E3F61F47-E17E-C946-ACD7-64A9B8FBD448}" type="presParOf" srcId="{5A7649E0-5CE0-0E41-83E8-456F5458DAC6}" destId="{AC3A9576-2609-7C45-B473-D2247E691EFC}" srcOrd="1" destOrd="0" presId="urn:microsoft.com/office/officeart/2005/8/layout/hierarchy2"/>
    <dgm:cxn modelId="{4B4B299B-5287-2145-B9D3-9BD0F038411D}" type="presParOf" srcId="{AC684639-330E-9D4A-B3F1-194BACD8F112}" destId="{08A74241-88EA-FE4E-A8B8-525CF0D34D0A}" srcOrd="4" destOrd="0" presId="urn:microsoft.com/office/officeart/2005/8/layout/hierarchy2"/>
    <dgm:cxn modelId="{4D02D50B-038C-9D47-98E0-4E10C5714EAB}" type="presParOf" srcId="{08A74241-88EA-FE4E-A8B8-525CF0D34D0A}" destId="{49AFADC5-174B-7140-AB5F-32F4D079E528}" srcOrd="0" destOrd="0" presId="urn:microsoft.com/office/officeart/2005/8/layout/hierarchy2"/>
    <dgm:cxn modelId="{78A2E52C-32AA-DF49-8B19-E54BB1D43BB6}" type="presParOf" srcId="{AC684639-330E-9D4A-B3F1-194BACD8F112}" destId="{50424B7D-DF3B-4648-9BCD-DEFF237FB110}" srcOrd="5" destOrd="0" presId="urn:microsoft.com/office/officeart/2005/8/layout/hierarchy2"/>
    <dgm:cxn modelId="{EB4D8406-9D1C-1844-A075-5DA5916A0F47}" type="presParOf" srcId="{50424B7D-DF3B-4648-9BCD-DEFF237FB110}" destId="{5061476B-1586-AE46-8DA5-7831992C847E}" srcOrd="0" destOrd="0" presId="urn:microsoft.com/office/officeart/2005/8/layout/hierarchy2"/>
    <dgm:cxn modelId="{6231B61A-0BFF-E744-BD2F-14BD4E496A58}" type="presParOf" srcId="{50424B7D-DF3B-4648-9BCD-DEFF237FB110}" destId="{EAB7B3A2-A823-CA4E-8F89-06C29EAC923F}" srcOrd="1" destOrd="0" presId="urn:microsoft.com/office/officeart/2005/8/layout/hierarchy2"/>
    <dgm:cxn modelId="{51AB1C04-020E-F346-B978-3CD44131C6C3}" type="presParOf" srcId="{EAB7B3A2-A823-CA4E-8F89-06C29EAC923F}" destId="{84C0767C-A604-C840-90F1-57BC1E0877B4}" srcOrd="0" destOrd="0" presId="urn:microsoft.com/office/officeart/2005/8/layout/hierarchy2"/>
    <dgm:cxn modelId="{D86AA1EF-CB3C-D64F-ACDF-2CB938215E5F}" type="presParOf" srcId="{84C0767C-A604-C840-90F1-57BC1E0877B4}" destId="{A6BBCDC8-D92A-6848-B8C3-66C36AB35C66}" srcOrd="0" destOrd="0" presId="urn:microsoft.com/office/officeart/2005/8/layout/hierarchy2"/>
    <dgm:cxn modelId="{D7D1BD40-57DE-7240-9A7C-37A022F60A13}" type="presParOf" srcId="{EAB7B3A2-A823-CA4E-8F89-06C29EAC923F}" destId="{F5598E1B-C379-5945-B25B-58F861C6E8AB}" srcOrd="1" destOrd="0" presId="urn:microsoft.com/office/officeart/2005/8/layout/hierarchy2"/>
    <dgm:cxn modelId="{B728C530-FE64-5A42-9311-2CE22A632E37}" type="presParOf" srcId="{F5598E1B-C379-5945-B25B-58F861C6E8AB}" destId="{F9268EFC-D573-D648-BC59-AE9548A3F386}" srcOrd="0" destOrd="0" presId="urn:microsoft.com/office/officeart/2005/8/layout/hierarchy2"/>
    <dgm:cxn modelId="{E320FA3E-DECD-3B41-809E-3500D3D5C95B}" type="presParOf" srcId="{F5598E1B-C379-5945-B25B-58F861C6E8AB}" destId="{662B9DD3-6BCC-D34A-9231-A3F8A3886817}" srcOrd="1" destOrd="0" presId="urn:microsoft.com/office/officeart/2005/8/layout/hierarchy2"/>
    <dgm:cxn modelId="{11652FF1-4EB6-2742-B067-1BA5EEC7D40B}" type="presParOf" srcId="{AC684639-330E-9D4A-B3F1-194BACD8F112}" destId="{2998AF1F-56F1-F840-A7E2-FAB97FAAB4E4}" srcOrd="6" destOrd="0" presId="urn:microsoft.com/office/officeart/2005/8/layout/hierarchy2"/>
    <dgm:cxn modelId="{7FD670F5-235C-F24D-A887-217CF6223396}" type="presParOf" srcId="{2998AF1F-56F1-F840-A7E2-FAB97FAAB4E4}" destId="{0B34894F-74D0-9646-B12B-D14EEDB5E43B}" srcOrd="0" destOrd="0" presId="urn:microsoft.com/office/officeart/2005/8/layout/hierarchy2"/>
    <dgm:cxn modelId="{EFAEA447-71FD-5640-B029-AFB96F269714}" type="presParOf" srcId="{AC684639-330E-9D4A-B3F1-194BACD8F112}" destId="{F02E9E9F-7F3E-EC43-AD30-60EDE7B4F1C6}" srcOrd="7" destOrd="0" presId="urn:microsoft.com/office/officeart/2005/8/layout/hierarchy2"/>
    <dgm:cxn modelId="{DD5789FF-B7D3-7144-B3A0-60EDB82A616F}" type="presParOf" srcId="{F02E9E9F-7F3E-EC43-AD30-60EDE7B4F1C6}" destId="{67BFCFBE-535F-5146-BB2E-7C46B3EBF92F}" srcOrd="0" destOrd="0" presId="urn:microsoft.com/office/officeart/2005/8/layout/hierarchy2"/>
    <dgm:cxn modelId="{5DAF7A65-F2C6-524E-AC5A-A170C3244642}" type="presParOf" srcId="{F02E9E9F-7F3E-EC43-AD30-60EDE7B4F1C6}" destId="{E7BAA2C7-8710-C743-A8C0-3AA569BBB5AC}" srcOrd="1" destOrd="0" presId="urn:microsoft.com/office/officeart/2005/8/layout/hierarchy2"/>
    <dgm:cxn modelId="{F9730D5F-6636-EC49-A71C-4278DB05E0A9}" type="presParOf" srcId="{E7BAA2C7-8710-C743-A8C0-3AA569BBB5AC}" destId="{4F764E94-4D29-BE49-B29D-77303DCB0053}" srcOrd="0" destOrd="0" presId="urn:microsoft.com/office/officeart/2005/8/layout/hierarchy2"/>
    <dgm:cxn modelId="{07AADA8C-D573-3D49-8193-5BB491ECEB79}" type="presParOf" srcId="{4F764E94-4D29-BE49-B29D-77303DCB0053}" destId="{9B348E18-03EC-1749-A7F1-AA7C01434152}" srcOrd="0" destOrd="0" presId="urn:microsoft.com/office/officeart/2005/8/layout/hierarchy2"/>
    <dgm:cxn modelId="{19F9BB30-0D01-6B41-B822-2DDE6B7FB214}" type="presParOf" srcId="{E7BAA2C7-8710-C743-A8C0-3AA569BBB5AC}" destId="{D2705293-BC7F-4746-B850-7D604D42678C}" srcOrd="1" destOrd="0" presId="urn:microsoft.com/office/officeart/2005/8/layout/hierarchy2"/>
    <dgm:cxn modelId="{221C919A-7141-3247-A434-1F99C4891081}" type="presParOf" srcId="{D2705293-BC7F-4746-B850-7D604D42678C}" destId="{1E6D57F1-660A-1046-A11A-BE6FD11D1BC9}" srcOrd="0" destOrd="0" presId="urn:microsoft.com/office/officeart/2005/8/layout/hierarchy2"/>
    <dgm:cxn modelId="{48862071-C34D-ED48-80B1-985A982D58AA}" type="presParOf" srcId="{D2705293-BC7F-4746-B850-7D604D42678C}" destId="{D3693828-6247-C044-9AB4-8CF877988A96}" srcOrd="1" destOrd="0" presId="urn:microsoft.com/office/officeart/2005/8/layout/hierarchy2"/>
    <dgm:cxn modelId="{90F9D9AF-5143-584C-B535-9EB2C100E362}" type="presParOf" srcId="{AC684639-330E-9D4A-B3F1-194BACD8F112}" destId="{3D594DC4-06E6-D047-B2EB-BFC3970330FB}" srcOrd="8" destOrd="0" presId="urn:microsoft.com/office/officeart/2005/8/layout/hierarchy2"/>
    <dgm:cxn modelId="{2935B9DE-3B65-8944-B908-D9D3B4D35FFD}" type="presParOf" srcId="{3D594DC4-06E6-D047-B2EB-BFC3970330FB}" destId="{8CAA4816-864E-1D4E-A2D8-539460BB77CA}" srcOrd="0" destOrd="0" presId="urn:microsoft.com/office/officeart/2005/8/layout/hierarchy2"/>
    <dgm:cxn modelId="{0250F6B1-2566-8C47-8B54-F96417161836}" type="presParOf" srcId="{AC684639-330E-9D4A-B3F1-194BACD8F112}" destId="{24E368E9-A5A9-834A-B77A-C7BD6038478B}" srcOrd="9" destOrd="0" presId="urn:microsoft.com/office/officeart/2005/8/layout/hierarchy2"/>
    <dgm:cxn modelId="{29F2AAA3-7E25-2E46-90AA-3A08E4429C58}" type="presParOf" srcId="{24E368E9-A5A9-834A-B77A-C7BD6038478B}" destId="{A76651BC-DDD6-054A-9866-CE6142D07EE9}" srcOrd="0" destOrd="0" presId="urn:microsoft.com/office/officeart/2005/8/layout/hierarchy2"/>
    <dgm:cxn modelId="{4CB90A19-BDA8-6A4B-A32C-1FF87D350C1A}" type="presParOf" srcId="{24E368E9-A5A9-834A-B77A-C7BD6038478B}" destId="{184CDDD6-54CE-2A42-A567-34A5BABAAAA9}" srcOrd="1" destOrd="0" presId="urn:microsoft.com/office/officeart/2005/8/layout/hierarchy2"/>
    <dgm:cxn modelId="{6FAC0BE6-97C2-3048-821F-CB929433EFDE}" type="presParOf" srcId="{184CDDD6-54CE-2A42-A567-34A5BABAAAA9}" destId="{C57085DF-82AB-F94E-9150-568F1FA10FA3}" srcOrd="0" destOrd="0" presId="urn:microsoft.com/office/officeart/2005/8/layout/hierarchy2"/>
    <dgm:cxn modelId="{3287DDF1-6EB5-894C-BB0A-F7D95DCC5761}" type="presParOf" srcId="{C57085DF-82AB-F94E-9150-568F1FA10FA3}" destId="{843726BD-C6FD-CD40-95E4-3BFC825BD065}" srcOrd="0" destOrd="0" presId="urn:microsoft.com/office/officeart/2005/8/layout/hierarchy2"/>
    <dgm:cxn modelId="{CA9A4272-B884-8640-8266-7F3617F92A60}" type="presParOf" srcId="{184CDDD6-54CE-2A42-A567-34A5BABAAAA9}" destId="{F71911BB-30EE-1345-8703-A5386A81E18B}" srcOrd="1" destOrd="0" presId="urn:microsoft.com/office/officeart/2005/8/layout/hierarchy2"/>
    <dgm:cxn modelId="{3929D33C-D2C1-9E42-ACBC-DCADEC9DA44A}" type="presParOf" srcId="{F71911BB-30EE-1345-8703-A5386A81E18B}" destId="{878A494C-C525-BD4B-99AC-006D0B8CE9E7}" srcOrd="0" destOrd="0" presId="urn:microsoft.com/office/officeart/2005/8/layout/hierarchy2"/>
    <dgm:cxn modelId="{7EA6064F-B030-8D4D-AFEF-CDD213652D36}" type="presParOf" srcId="{F71911BB-30EE-1345-8703-A5386A81E18B}" destId="{15254C51-1D5E-364D-AF2B-735551CAB877}" srcOrd="1" destOrd="0" presId="urn:microsoft.com/office/officeart/2005/8/layout/hierarchy2"/>
    <dgm:cxn modelId="{075B1F86-3734-D44D-83FB-15F634537DD1}" type="presParOf" srcId="{AC684639-330E-9D4A-B3F1-194BACD8F112}" destId="{C72D80CA-BC11-3C4D-A9E7-E5BE37CABCA7}" srcOrd="10" destOrd="0" presId="urn:microsoft.com/office/officeart/2005/8/layout/hierarchy2"/>
    <dgm:cxn modelId="{3D5BE2F9-77C2-FA43-8791-0705FDD1E814}" type="presParOf" srcId="{C72D80CA-BC11-3C4D-A9E7-E5BE37CABCA7}" destId="{889D44A2-6721-4342-A542-848834445858}" srcOrd="0" destOrd="0" presId="urn:microsoft.com/office/officeart/2005/8/layout/hierarchy2"/>
    <dgm:cxn modelId="{10B4FE61-B6E4-404B-9CE6-173348F17CF9}" type="presParOf" srcId="{AC684639-330E-9D4A-B3F1-194BACD8F112}" destId="{D617DAA7-7ED8-6546-BCBB-4ABA6A44479B}" srcOrd="11" destOrd="0" presId="urn:microsoft.com/office/officeart/2005/8/layout/hierarchy2"/>
    <dgm:cxn modelId="{B1001A88-6BEC-AB44-AF30-53AC30076E04}" type="presParOf" srcId="{D617DAA7-7ED8-6546-BCBB-4ABA6A44479B}" destId="{ECC5C7D0-CBF9-324C-B48F-239FD8361C16}" srcOrd="0" destOrd="0" presId="urn:microsoft.com/office/officeart/2005/8/layout/hierarchy2"/>
    <dgm:cxn modelId="{DFA35923-4286-E34A-A12C-CAEB1E0852F7}" type="presParOf" srcId="{D617DAA7-7ED8-6546-BCBB-4ABA6A44479B}" destId="{5253BDDF-F22B-694C-AA8A-89FCE878D425}" srcOrd="1" destOrd="0" presId="urn:microsoft.com/office/officeart/2005/8/layout/hierarchy2"/>
    <dgm:cxn modelId="{326AA4DE-7B12-0A47-9BE3-B06139F8231F}" type="presParOf" srcId="{5253BDDF-F22B-694C-AA8A-89FCE878D425}" destId="{06092E06-330A-BF49-BA84-97B59019D316}" srcOrd="0" destOrd="0" presId="urn:microsoft.com/office/officeart/2005/8/layout/hierarchy2"/>
    <dgm:cxn modelId="{BCCE44F9-C0C7-9243-880E-D532A04187DF}" type="presParOf" srcId="{06092E06-330A-BF49-BA84-97B59019D316}" destId="{E44E04A9-5472-5E4E-9994-CB67F39CA4BB}" srcOrd="0" destOrd="0" presId="urn:microsoft.com/office/officeart/2005/8/layout/hierarchy2"/>
    <dgm:cxn modelId="{BF839676-6D39-D944-B232-5AB3126BBCFB}" type="presParOf" srcId="{5253BDDF-F22B-694C-AA8A-89FCE878D425}" destId="{A22C3022-8C2A-154D-96AF-58D6EF80266D}" srcOrd="1" destOrd="0" presId="urn:microsoft.com/office/officeart/2005/8/layout/hierarchy2"/>
    <dgm:cxn modelId="{C9BAA6EC-8A2F-EF4F-AFD8-95FC46D61C4A}" type="presParOf" srcId="{A22C3022-8C2A-154D-96AF-58D6EF80266D}" destId="{3F4D2CAD-9F03-5044-A31E-54BDDECC7B51}" srcOrd="0" destOrd="0" presId="urn:microsoft.com/office/officeart/2005/8/layout/hierarchy2"/>
    <dgm:cxn modelId="{B552FA20-DC0F-EC4C-B2C2-A5A88BE9DB72}" type="presParOf" srcId="{A22C3022-8C2A-154D-96AF-58D6EF80266D}" destId="{B221CE8B-D2B5-AA49-8EFA-C03B7B226D8A}" srcOrd="1" destOrd="0" presId="urn:microsoft.com/office/officeart/2005/8/layout/hierarchy2"/>
    <dgm:cxn modelId="{50E10B7F-A290-A54C-B6D8-671130CD65BF}" type="presParOf" srcId="{AC684639-330E-9D4A-B3F1-194BACD8F112}" destId="{02C001BC-66C1-2740-9D3D-12E57F4C27CB}" srcOrd="12" destOrd="0" presId="urn:microsoft.com/office/officeart/2005/8/layout/hierarchy2"/>
    <dgm:cxn modelId="{414A9DCC-D2A6-B649-B1A4-48846E06A5C5}" type="presParOf" srcId="{02C001BC-66C1-2740-9D3D-12E57F4C27CB}" destId="{D5E147E9-E924-AD49-A69D-9A4AFBC20CF1}" srcOrd="0" destOrd="0" presId="urn:microsoft.com/office/officeart/2005/8/layout/hierarchy2"/>
    <dgm:cxn modelId="{9624CBE5-A1D2-454B-B2FC-CF60582C20FB}" type="presParOf" srcId="{AC684639-330E-9D4A-B3F1-194BACD8F112}" destId="{6E10427C-4F02-6B4D-BB55-E5717447F096}" srcOrd="13" destOrd="0" presId="urn:microsoft.com/office/officeart/2005/8/layout/hierarchy2"/>
    <dgm:cxn modelId="{2C9F90ED-750B-AA44-BD3B-7A139723430E}" type="presParOf" srcId="{6E10427C-4F02-6B4D-BB55-E5717447F096}" destId="{A5911B43-C820-F547-B78F-DB1AA5137123}" srcOrd="0" destOrd="0" presId="urn:microsoft.com/office/officeart/2005/8/layout/hierarchy2"/>
    <dgm:cxn modelId="{6EE4B67D-C042-394D-993A-4F4572B25AF3}" type="presParOf" srcId="{6E10427C-4F02-6B4D-BB55-E5717447F096}" destId="{09D305A3-3658-8A46-B92F-16F9471A36DF}" srcOrd="1" destOrd="0" presId="urn:microsoft.com/office/officeart/2005/8/layout/hierarchy2"/>
    <dgm:cxn modelId="{EE15F841-6DED-EF4D-B1B5-D20964F6BBA5}" type="presParOf" srcId="{09D305A3-3658-8A46-B92F-16F9471A36DF}" destId="{2DAF981E-2BB7-1E41-A7A3-D88805C7E463}" srcOrd="0" destOrd="0" presId="urn:microsoft.com/office/officeart/2005/8/layout/hierarchy2"/>
    <dgm:cxn modelId="{8032A0F6-CACE-4746-8ACF-5EB2D00C549D}" type="presParOf" srcId="{2DAF981E-2BB7-1E41-A7A3-D88805C7E463}" destId="{42C30F7E-CEFB-5048-BE01-C783E4BC69A1}" srcOrd="0" destOrd="0" presId="urn:microsoft.com/office/officeart/2005/8/layout/hierarchy2"/>
    <dgm:cxn modelId="{FC65392F-83AB-4141-9D4E-A2A355652559}" type="presParOf" srcId="{09D305A3-3658-8A46-B92F-16F9471A36DF}" destId="{5A34CC80-077D-9D41-A607-27EBA9C55B17}" srcOrd="1" destOrd="0" presId="urn:microsoft.com/office/officeart/2005/8/layout/hierarchy2"/>
    <dgm:cxn modelId="{68652116-06B1-424C-A1B2-79B76153C769}" type="presParOf" srcId="{5A34CC80-077D-9D41-A607-27EBA9C55B17}" destId="{4084F09D-3C10-D444-A90F-C24A7254D5EB}" srcOrd="0" destOrd="0" presId="urn:microsoft.com/office/officeart/2005/8/layout/hierarchy2"/>
    <dgm:cxn modelId="{35519D77-6308-8E44-AB6B-26696ADCD8EC}" type="presParOf" srcId="{5A34CC80-077D-9D41-A607-27EBA9C55B17}" destId="{983ADA44-A6BB-3245-85A0-6BBA636F56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4831F-8FE1-44ED-B1DA-59A5BB383FDD}">
      <dsp:nvSpPr>
        <dsp:cNvPr id="0" name=""/>
        <dsp:cNvSpPr/>
      </dsp:nvSpPr>
      <dsp:spPr>
        <a:xfrm>
          <a:off x="2998160" y="1675681"/>
          <a:ext cx="2385042" cy="184241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FFFFFF"/>
              </a:solidFill>
            </a:rPr>
            <a:t>Intergenerational</a:t>
          </a:r>
          <a:br>
            <a:rPr lang="en-US" sz="1700" b="1" kern="1200" dirty="0" smtClean="0">
              <a:solidFill>
                <a:srgbClr val="FFFFFF"/>
              </a:solidFill>
            </a:rPr>
          </a:br>
          <a:r>
            <a:rPr lang="en-US" sz="1700" b="1" kern="1200" dirty="0" smtClean="0">
              <a:solidFill>
                <a:srgbClr val="FFFFFF"/>
              </a:solidFill>
            </a:rPr>
            <a:t>Faith Community</a:t>
          </a:r>
        </a:p>
      </dsp:txBody>
      <dsp:txXfrm>
        <a:off x="3372373" y="1964756"/>
        <a:ext cx="1636616" cy="1264268"/>
      </dsp:txXfrm>
    </dsp:sp>
    <dsp:sp modelId="{8DE711EE-306D-884D-AAA0-6B77FC1594B0}">
      <dsp:nvSpPr>
        <dsp:cNvPr id="0" name=""/>
        <dsp:cNvSpPr/>
      </dsp:nvSpPr>
      <dsp:spPr>
        <a:xfrm>
          <a:off x="4459453" y="79420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71D55C-77BB-A34D-802D-F0974BD468E4}">
      <dsp:nvSpPr>
        <dsp:cNvPr id="0" name=""/>
        <dsp:cNvSpPr/>
      </dsp:nvSpPr>
      <dsp:spPr>
        <a:xfrm>
          <a:off x="3321940" y="0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Children &amp; Parents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3611191" y="250236"/>
        <a:ext cx="1166906" cy="1009511"/>
      </dsp:txXfrm>
    </dsp:sp>
    <dsp:sp modelId="{7D81AFAC-403D-E249-926E-CC9467E569A9}">
      <dsp:nvSpPr>
        <dsp:cNvPr id="0" name=""/>
        <dsp:cNvSpPr/>
      </dsp:nvSpPr>
      <dsp:spPr>
        <a:xfrm>
          <a:off x="5397306" y="208862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A9FF85-E09C-4249-BE1E-17E668490FA3}">
      <dsp:nvSpPr>
        <dsp:cNvPr id="0" name=""/>
        <dsp:cNvSpPr/>
      </dsp:nvSpPr>
      <dsp:spPr>
        <a:xfrm>
          <a:off x="5090800" y="928740"/>
          <a:ext cx="1841196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Adolescents &amp; Parents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5388034" y="1172504"/>
        <a:ext cx="1246728" cy="1022455"/>
      </dsp:txXfrm>
    </dsp:sp>
    <dsp:sp modelId="{F54461B0-2D54-C74E-9961-B628E9024344}">
      <dsp:nvSpPr>
        <dsp:cNvPr id="0" name=""/>
        <dsp:cNvSpPr/>
      </dsp:nvSpPr>
      <dsp:spPr>
        <a:xfrm>
          <a:off x="4745813" y="3549784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705657-67C0-934F-81DE-E0D3DC342BDB}">
      <dsp:nvSpPr>
        <dsp:cNvPr id="0" name=""/>
        <dsp:cNvSpPr/>
      </dsp:nvSpPr>
      <dsp:spPr>
        <a:xfrm>
          <a:off x="5125987" y="2754537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Young Adults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5415238" y="3004773"/>
        <a:ext cx="1166906" cy="1009511"/>
      </dsp:txXfrm>
    </dsp:sp>
    <dsp:sp modelId="{550D2AF5-E4A7-4C81-A0C4-1880C9E2BE68}">
      <dsp:nvSpPr>
        <dsp:cNvPr id="0" name=""/>
        <dsp:cNvSpPr/>
      </dsp:nvSpPr>
      <dsp:spPr>
        <a:xfrm>
          <a:off x="3129712" y="370145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036907-00B2-AD4D-A052-7CCDD6F5EA6B}">
      <dsp:nvSpPr>
        <dsp:cNvPr id="0" name=""/>
        <dsp:cNvSpPr/>
      </dsp:nvSpPr>
      <dsp:spPr>
        <a:xfrm>
          <a:off x="3321940" y="3684316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Mid-Life Adults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3611191" y="3934552"/>
        <a:ext cx="1166906" cy="1009511"/>
      </dsp:txXfrm>
    </dsp:sp>
    <dsp:sp modelId="{62BF0313-7D42-493E-9B56-A4EEE802C122}">
      <dsp:nvSpPr>
        <dsp:cNvPr id="0" name=""/>
        <dsp:cNvSpPr/>
      </dsp:nvSpPr>
      <dsp:spPr>
        <a:xfrm>
          <a:off x="2176501" y="240755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D8F1C-5304-CF41-9E65-A66985006B8A}">
      <dsp:nvSpPr>
        <dsp:cNvPr id="0" name=""/>
        <dsp:cNvSpPr/>
      </dsp:nvSpPr>
      <dsp:spPr>
        <a:xfrm>
          <a:off x="1586701" y="2755576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Mature Adults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1875952" y="3005812"/>
        <a:ext cx="1166906" cy="1009511"/>
      </dsp:txXfrm>
    </dsp:sp>
    <dsp:sp modelId="{2276EC0C-0ED6-E249-8125-B33C5049A5C2}">
      <dsp:nvSpPr>
        <dsp:cNvPr id="0" name=""/>
        <dsp:cNvSpPr/>
      </dsp:nvSpPr>
      <dsp:spPr>
        <a:xfrm>
          <a:off x="1586701" y="926663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Older Adults 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1875952" y="1176899"/>
        <a:ext cx="1166906" cy="10095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BCA12-11B0-FF48-B1D3-A8D18EEE81F5}">
      <dsp:nvSpPr>
        <dsp:cNvPr id="0" name=""/>
        <dsp:cNvSpPr/>
      </dsp:nvSpPr>
      <dsp:spPr>
        <a:xfrm>
          <a:off x="2399510" y="1969188"/>
          <a:ext cx="2452678" cy="2665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Intergenerational Experiences &amp; Connections</a:t>
          </a:r>
          <a:endParaRPr lang="en-US" sz="1800" b="1" kern="1200" dirty="0" smtClean="0">
            <a:latin typeface="Tw Cen MT"/>
            <a:cs typeface="Tw Cen MT"/>
          </a:endParaRPr>
        </a:p>
      </dsp:txBody>
      <dsp:txXfrm>
        <a:off x="2758696" y="2359559"/>
        <a:ext cx="1734306" cy="1884880"/>
      </dsp:txXfrm>
    </dsp:sp>
    <dsp:sp modelId="{3D9FF326-1877-1B4C-95C8-46BD36150380}">
      <dsp:nvSpPr>
        <dsp:cNvPr id="0" name=""/>
        <dsp:cNvSpPr/>
      </dsp:nvSpPr>
      <dsp:spPr>
        <a:xfrm rot="16200000">
          <a:off x="3471031" y="1416771"/>
          <a:ext cx="309636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517477" y="1570845"/>
        <a:ext cx="216745" cy="322885"/>
      </dsp:txXfrm>
    </dsp:sp>
    <dsp:sp modelId="{3C27D0C0-20FF-F74C-91ED-F36030CF7E2A}">
      <dsp:nvSpPr>
        <dsp:cNvPr id="0" name=""/>
        <dsp:cNvSpPr/>
      </dsp:nvSpPr>
      <dsp:spPr>
        <a:xfrm>
          <a:off x="2856238" y="-108480"/>
          <a:ext cx="1539223" cy="1493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Youth Group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3081652" y="110231"/>
        <a:ext cx="1088395" cy="1056027"/>
      </dsp:txXfrm>
    </dsp:sp>
    <dsp:sp modelId="{F0E7523D-3DFF-4A4B-9BCD-6B30AE4A71B3}">
      <dsp:nvSpPr>
        <dsp:cNvPr id="0" name=""/>
        <dsp:cNvSpPr/>
      </dsp:nvSpPr>
      <dsp:spPr>
        <a:xfrm rot="18360000">
          <a:off x="4396568" y="1777064"/>
          <a:ext cx="283442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414094" y="1919089"/>
        <a:ext cx="198409" cy="322885"/>
      </dsp:txXfrm>
    </dsp:sp>
    <dsp:sp modelId="{87A53266-A54C-6542-B4BF-01A2AA8D5CA0}">
      <dsp:nvSpPr>
        <dsp:cNvPr id="0" name=""/>
        <dsp:cNvSpPr/>
      </dsp:nvSpPr>
      <dsp:spPr>
        <a:xfrm>
          <a:off x="4363930" y="306456"/>
          <a:ext cx="1655271" cy="16810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Confirmation Program 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4606339" y="552638"/>
        <a:ext cx="1170453" cy="1188675"/>
      </dsp:txXfrm>
    </dsp:sp>
    <dsp:sp modelId="{F9DC20FB-C787-6845-8DCF-C9738612880F}">
      <dsp:nvSpPr>
        <dsp:cNvPr id="0" name=""/>
        <dsp:cNvSpPr/>
      </dsp:nvSpPr>
      <dsp:spPr>
        <a:xfrm rot="20520000">
          <a:off x="4930534" y="2552097"/>
          <a:ext cx="35033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933106" y="2675964"/>
        <a:ext cx="245231" cy="322885"/>
      </dsp:txXfrm>
    </dsp:sp>
    <dsp:sp modelId="{2ADF1ECA-7326-0142-839D-B2AAD56C886A}">
      <dsp:nvSpPr>
        <dsp:cNvPr id="0" name=""/>
        <dsp:cNvSpPr/>
      </dsp:nvSpPr>
      <dsp:spPr>
        <a:xfrm>
          <a:off x="5389620" y="1732129"/>
          <a:ext cx="1539223" cy="14934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Adolescent Life Issues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5615034" y="1950840"/>
        <a:ext cx="1088395" cy="1056027"/>
      </dsp:txXfrm>
    </dsp:sp>
    <dsp:sp modelId="{C0EE3CAC-304C-684A-ACD3-CC2D406F4C4C}">
      <dsp:nvSpPr>
        <dsp:cNvPr id="0" name=""/>
        <dsp:cNvSpPr/>
      </dsp:nvSpPr>
      <dsp:spPr>
        <a:xfrm rot="1080000">
          <a:off x="4930534" y="3513761"/>
          <a:ext cx="35033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933106" y="3605150"/>
        <a:ext cx="245231" cy="322885"/>
      </dsp:txXfrm>
    </dsp:sp>
    <dsp:sp modelId="{9848FCA2-0496-1E45-BF35-30205871DBBB}">
      <dsp:nvSpPr>
        <dsp:cNvPr id="0" name=""/>
        <dsp:cNvSpPr/>
      </dsp:nvSpPr>
      <dsp:spPr>
        <a:xfrm>
          <a:off x="5389620" y="3378420"/>
          <a:ext cx="1539223" cy="14934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Parent-Teen Activities &amp; Resources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5615034" y="3597131"/>
        <a:ext cx="1088395" cy="1056027"/>
      </dsp:txXfrm>
    </dsp:sp>
    <dsp:sp modelId="{2BCD7F2D-534A-F849-A525-15ECA096F967}">
      <dsp:nvSpPr>
        <dsp:cNvPr id="0" name=""/>
        <dsp:cNvSpPr/>
      </dsp:nvSpPr>
      <dsp:spPr>
        <a:xfrm rot="3240000">
          <a:off x="4398206" y="4320812"/>
          <a:ext cx="32669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418406" y="4388795"/>
        <a:ext cx="228683" cy="322885"/>
      </dsp:txXfrm>
    </dsp:sp>
    <dsp:sp modelId="{606CB791-45DD-A54D-8E9A-E02EF00BB829}">
      <dsp:nvSpPr>
        <dsp:cNvPr id="0" name=""/>
        <dsp:cNvSpPr/>
      </dsp:nvSpPr>
      <dsp:spPr>
        <a:xfrm>
          <a:off x="4421954" y="4710298"/>
          <a:ext cx="1539223" cy="14934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Bible Study &amp; Religious Learning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4647368" y="4929009"/>
        <a:ext cx="1088395" cy="1056027"/>
      </dsp:txXfrm>
    </dsp:sp>
    <dsp:sp modelId="{35775FC5-763B-9446-A2DC-276A3FA27A62}">
      <dsp:nvSpPr>
        <dsp:cNvPr id="0" name=""/>
        <dsp:cNvSpPr/>
      </dsp:nvSpPr>
      <dsp:spPr>
        <a:xfrm rot="5400000">
          <a:off x="3471031" y="4649087"/>
          <a:ext cx="309636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517477" y="4710270"/>
        <a:ext cx="216745" cy="322885"/>
      </dsp:txXfrm>
    </dsp:sp>
    <dsp:sp modelId="{564AE5BA-F1C0-844F-AB15-A3608992AE83}">
      <dsp:nvSpPr>
        <dsp:cNvPr id="0" name=""/>
        <dsp:cNvSpPr/>
      </dsp:nvSpPr>
      <dsp:spPr>
        <a:xfrm>
          <a:off x="2856238" y="5219030"/>
          <a:ext cx="1539223" cy="1493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Prayer &amp; </a:t>
          </a:r>
          <a:br>
            <a:rPr lang="en-US" sz="1400" b="1" kern="1200" dirty="0" smtClean="0">
              <a:latin typeface="Tw Cen MT"/>
              <a:cs typeface="Tw Cen MT"/>
            </a:rPr>
          </a:br>
          <a:r>
            <a:rPr lang="en-US" sz="1400" b="1" kern="1200" dirty="0" smtClean="0">
              <a:latin typeface="Tw Cen MT"/>
              <a:cs typeface="Tw Cen MT"/>
            </a:rPr>
            <a:t>Spiritual Formation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3081652" y="5437741"/>
        <a:ext cx="1088395" cy="1056027"/>
      </dsp:txXfrm>
    </dsp:sp>
    <dsp:sp modelId="{10198AB5-8F06-614B-B9A0-9B0458060E3F}">
      <dsp:nvSpPr>
        <dsp:cNvPr id="0" name=""/>
        <dsp:cNvSpPr/>
      </dsp:nvSpPr>
      <dsp:spPr>
        <a:xfrm rot="7560000">
          <a:off x="2526802" y="4320812"/>
          <a:ext cx="32669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604609" y="4388795"/>
        <a:ext cx="228683" cy="322885"/>
      </dsp:txXfrm>
    </dsp:sp>
    <dsp:sp modelId="{3FA8872C-B66D-6B4D-81C0-FA2187477C12}">
      <dsp:nvSpPr>
        <dsp:cNvPr id="0" name=""/>
        <dsp:cNvSpPr/>
      </dsp:nvSpPr>
      <dsp:spPr>
        <a:xfrm>
          <a:off x="1290522" y="4710298"/>
          <a:ext cx="1539223" cy="14934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Service Projects Mission Trips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1515936" y="4929009"/>
        <a:ext cx="1088395" cy="1056027"/>
      </dsp:txXfrm>
    </dsp:sp>
    <dsp:sp modelId="{3C14AF24-15D2-C54F-8559-B473549442AE}">
      <dsp:nvSpPr>
        <dsp:cNvPr id="0" name=""/>
        <dsp:cNvSpPr/>
      </dsp:nvSpPr>
      <dsp:spPr>
        <a:xfrm rot="9720000">
          <a:off x="1970835" y="3513761"/>
          <a:ext cx="35033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073362" y="3605150"/>
        <a:ext cx="245231" cy="322885"/>
      </dsp:txXfrm>
    </dsp:sp>
    <dsp:sp modelId="{5029CC20-9DD0-D34D-8F28-BFB4763A3FC8}">
      <dsp:nvSpPr>
        <dsp:cNvPr id="0" name=""/>
        <dsp:cNvSpPr/>
      </dsp:nvSpPr>
      <dsp:spPr>
        <a:xfrm>
          <a:off x="322856" y="3378420"/>
          <a:ext cx="1539223" cy="14934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Milestones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548270" y="3597131"/>
        <a:ext cx="1088395" cy="1056027"/>
      </dsp:txXfrm>
    </dsp:sp>
    <dsp:sp modelId="{17D82187-828A-204E-9684-38FCCCA06712}">
      <dsp:nvSpPr>
        <dsp:cNvPr id="0" name=""/>
        <dsp:cNvSpPr/>
      </dsp:nvSpPr>
      <dsp:spPr>
        <a:xfrm rot="11880000">
          <a:off x="1970835" y="2552097"/>
          <a:ext cx="35033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073362" y="2675964"/>
        <a:ext cx="245231" cy="322885"/>
      </dsp:txXfrm>
    </dsp:sp>
    <dsp:sp modelId="{DF40A4E3-D01B-2644-85EC-DF8A7853BCA2}">
      <dsp:nvSpPr>
        <dsp:cNvPr id="0" name=""/>
        <dsp:cNvSpPr/>
      </dsp:nvSpPr>
      <dsp:spPr>
        <a:xfrm>
          <a:off x="322856" y="1732129"/>
          <a:ext cx="1539223" cy="14934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Youth Leadership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548270" y="1950840"/>
        <a:ext cx="1088395" cy="1056027"/>
      </dsp:txXfrm>
    </dsp:sp>
    <dsp:sp modelId="{95529D63-225A-F542-BB4A-2219DED2E26E}">
      <dsp:nvSpPr>
        <dsp:cNvPr id="0" name=""/>
        <dsp:cNvSpPr/>
      </dsp:nvSpPr>
      <dsp:spPr>
        <a:xfrm rot="14040000">
          <a:off x="2526802" y="1745046"/>
          <a:ext cx="326690" cy="53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604609" y="1892319"/>
        <a:ext cx="228683" cy="322885"/>
      </dsp:txXfrm>
    </dsp:sp>
    <dsp:sp modelId="{985AF2C7-AC99-9E48-85D1-0AD43547070E}">
      <dsp:nvSpPr>
        <dsp:cNvPr id="0" name=""/>
        <dsp:cNvSpPr/>
      </dsp:nvSpPr>
      <dsp:spPr>
        <a:xfrm>
          <a:off x="1290522" y="400251"/>
          <a:ext cx="1539223" cy="14934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Parent Education &amp; Support Groups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1515936" y="618962"/>
        <a:ext cx="1088395" cy="10560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0" y="2711351"/>
          <a:ext cx="1660821" cy="14356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FFFFFF"/>
              </a:solidFill>
              <a:latin typeface="Tw Cen MT"/>
              <a:cs typeface="Tw Cen MT"/>
            </a:rPr>
            <a:t>Prayer &amp; Spiritual Life </a:t>
          </a:r>
          <a:endParaRPr lang="en-US" sz="21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42050" y="2753401"/>
        <a:ext cx="1576721" cy="1351580"/>
      </dsp:txXfrm>
    </dsp:sp>
    <dsp:sp modelId="{4B421628-7764-8B48-8402-D7B93410FBAE}">
      <dsp:nvSpPr>
        <dsp:cNvPr id="0" name=""/>
        <dsp:cNvSpPr/>
      </dsp:nvSpPr>
      <dsp:spPr>
        <a:xfrm rot="18181622">
          <a:off x="843134" y="1911309"/>
          <a:ext cx="3594504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3594504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550523" y="1832488"/>
        <a:ext cx="179725" cy="179725"/>
      </dsp:txXfrm>
    </dsp:sp>
    <dsp:sp modelId="{4F584A9B-E6A1-7144-ABFF-694949592A70}">
      <dsp:nvSpPr>
        <dsp:cNvPr id="0" name=""/>
        <dsp:cNvSpPr/>
      </dsp:nvSpPr>
      <dsp:spPr>
        <a:xfrm>
          <a:off x="3619951" y="304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Daily Devotion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24626"/>
        <a:ext cx="1612177" cy="781766"/>
      </dsp:txXfrm>
    </dsp:sp>
    <dsp:sp modelId="{81404C1C-2AF5-9146-8097-75965B6E696A}">
      <dsp:nvSpPr>
        <dsp:cNvPr id="0" name=""/>
        <dsp:cNvSpPr/>
      </dsp:nvSpPr>
      <dsp:spPr>
        <a:xfrm rot="21599179">
          <a:off x="5280772" y="404316"/>
          <a:ext cx="1275859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75859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86806" y="383461"/>
        <a:ext cx="63792" cy="63792"/>
      </dsp:txXfrm>
    </dsp:sp>
    <dsp:sp modelId="{AB8F7B6C-1675-8C4B-B77C-58C147CBA704}">
      <dsp:nvSpPr>
        <dsp:cNvPr id="0" name=""/>
        <dsp:cNvSpPr/>
      </dsp:nvSpPr>
      <dsp:spPr>
        <a:xfrm>
          <a:off x="6556632" y="0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580954" y="24322"/>
        <a:ext cx="1612177" cy="781766"/>
      </dsp:txXfrm>
    </dsp:sp>
    <dsp:sp modelId="{87241616-3DE6-7541-9361-AD0DC340EF02}">
      <dsp:nvSpPr>
        <dsp:cNvPr id="0" name=""/>
        <dsp:cNvSpPr/>
      </dsp:nvSpPr>
      <dsp:spPr>
        <a:xfrm rot="18814815">
          <a:off x="1219429" y="2388795"/>
          <a:ext cx="284191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841913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69338" y="2328789"/>
        <a:ext cx="142095" cy="142095"/>
      </dsp:txXfrm>
    </dsp:sp>
    <dsp:sp modelId="{8B9A6741-112D-5B44-931F-15302F01C809}">
      <dsp:nvSpPr>
        <dsp:cNvPr id="0" name=""/>
        <dsp:cNvSpPr/>
      </dsp:nvSpPr>
      <dsp:spPr>
        <a:xfrm>
          <a:off x="3619951" y="955277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Spiritual Mentoring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979599"/>
        <a:ext cx="1612177" cy="781766"/>
      </dsp:txXfrm>
    </dsp:sp>
    <dsp:sp modelId="{49B93A5D-10D1-E649-A8C5-9B4DA67F424A}">
      <dsp:nvSpPr>
        <dsp:cNvPr id="0" name=""/>
        <dsp:cNvSpPr/>
      </dsp:nvSpPr>
      <dsp:spPr>
        <a:xfrm>
          <a:off x="5280772" y="1359441"/>
          <a:ext cx="1290790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90790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93898" y="1338212"/>
        <a:ext cx="64539" cy="64539"/>
      </dsp:txXfrm>
    </dsp:sp>
    <dsp:sp modelId="{4E6941D7-4779-2749-BFAA-34CB83AB58D1}">
      <dsp:nvSpPr>
        <dsp:cNvPr id="0" name=""/>
        <dsp:cNvSpPr/>
      </dsp:nvSpPr>
      <dsp:spPr>
        <a:xfrm>
          <a:off x="6571563" y="955277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595885" y="979599"/>
        <a:ext cx="1612177" cy="781766"/>
      </dsp:txXfrm>
    </dsp:sp>
    <dsp:sp modelId="{08A74241-88EA-FE4E-A8B8-525CF0D34D0A}">
      <dsp:nvSpPr>
        <dsp:cNvPr id="0" name=""/>
        <dsp:cNvSpPr/>
      </dsp:nvSpPr>
      <dsp:spPr>
        <a:xfrm rot="19836235">
          <a:off x="1516061" y="2866281"/>
          <a:ext cx="2248649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248649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584170" y="2821106"/>
        <a:ext cx="112432" cy="112432"/>
      </dsp:txXfrm>
    </dsp:sp>
    <dsp:sp modelId="{5061476B-1586-AE46-8DA5-7831992C847E}">
      <dsp:nvSpPr>
        <dsp:cNvPr id="0" name=""/>
        <dsp:cNvSpPr/>
      </dsp:nvSpPr>
      <dsp:spPr>
        <a:xfrm>
          <a:off x="3619951" y="1910249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Prayer Group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1934571"/>
        <a:ext cx="1612177" cy="781766"/>
      </dsp:txXfrm>
    </dsp:sp>
    <dsp:sp modelId="{84C0767C-A604-C840-90F1-57BC1E0877B4}">
      <dsp:nvSpPr>
        <dsp:cNvPr id="0" name=""/>
        <dsp:cNvSpPr/>
      </dsp:nvSpPr>
      <dsp:spPr>
        <a:xfrm>
          <a:off x="5280772" y="2314413"/>
          <a:ext cx="1328557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328557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11837" y="2292241"/>
        <a:ext cx="66427" cy="66427"/>
      </dsp:txXfrm>
    </dsp:sp>
    <dsp:sp modelId="{F9268EFC-D573-D648-BC59-AE9548A3F386}">
      <dsp:nvSpPr>
        <dsp:cNvPr id="0" name=""/>
        <dsp:cNvSpPr/>
      </dsp:nvSpPr>
      <dsp:spPr>
        <a:xfrm>
          <a:off x="6609330" y="1910249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633652" y="1934571"/>
        <a:ext cx="1612177" cy="781766"/>
      </dsp:txXfrm>
    </dsp:sp>
    <dsp:sp modelId="{2998AF1F-56F1-F840-A7E2-FAB97FAAB4E4}">
      <dsp:nvSpPr>
        <dsp:cNvPr id="0" name=""/>
        <dsp:cNvSpPr/>
      </dsp:nvSpPr>
      <dsp:spPr>
        <a:xfrm rot="21521488">
          <a:off x="1660566" y="3395774"/>
          <a:ext cx="1959640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959640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91395" y="3357824"/>
        <a:ext cx="97982" cy="97982"/>
      </dsp:txXfrm>
    </dsp:sp>
    <dsp:sp modelId="{67BFCFBE-535F-5146-BB2E-7C46B3EBF92F}">
      <dsp:nvSpPr>
        <dsp:cNvPr id="0" name=""/>
        <dsp:cNvSpPr/>
      </dsp:nvSpPr>
      <dsp:spPr>
        <a:xfrm>
          <a:off x="3619951" y="2865221"/>
          <a:ext cx="1660821" cy="10384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Spiritual Practices Course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50366" y="2895636"/>
        <a:ext cx="1599991" cy="977607"/>
      </dsp:txXfrm>
    </dsp:sp>
    <dsp:sp modelId="{4F764E94-4D29-BE49-B29D-77303DCB0053}">
      <dsp:nvSpPr>
        <dsp:cNvPr id="0" name=""/>
        <dsp:cNvSpPr/>
      </dsp:nvSpPr>
      <dsp:spPr>
        <a:xfrm rot="10259">
          <a:off x="5280769" y="3375375"/>
          <a:ext cx="1324594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324594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09952" y="3353302"/>
        <a:ext cx="66229" cy="66229"/>
      </dsp:txXfrm>
    </dsp:sp>
    <dsp:sp modelId="{1E6D57F1-660A-1046-A11A-BE6FD11D1BC9}">
      <dsp:nvSpPr>
        <dsp:cNvPr id="0" name=""/>
        <dsp:cNvSpPr/>
      </dsp:nvSpPr>
      <dsp:spPr>
        <a:xfrm>
          <a:off x="6605361" y="2973187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629683" y="2997509"/>
        <a:ext cx="1612177" cy="781766"/>
      </dsp:txXfrm>
    </dsp:sp>
    <dsp:sp modelId="{3D594DC4-06E6-D047-B2EB-BFC3970330FB}">
      <dsp:nvSpPr>
        <dsp:cNvPr id="0" name=""/>
        <dsp:cNvSpPr/>
      </dsp:nvSpPr>
      <dsp:spPr>
        <a:xfrm rot="1642227">
          <a:off x="1537338" y="3925267"/>
          <a:ext cx="2206096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206096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5234" y="3881156"/>
        <a:ext cx="110304" cy="110304"/>
      </dsp:txXfrm>
    </dsp:sp>
    <dsp:sp modelId="{A76651BC-DDD6-054A-9866-CE6142D07EE9}">
      <dsp:nvSpPr>
        <dsp:cNvPr id="0" name=""/>
        <dsp:cNvSpPr/>
      </dsp:nvSpPr>
      <dsp:spPr>
        <a:xfrm>
          <a:off x="3619951" y="4028220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Retreat 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4052542"/>
        <a:ext cx="1612177" cy="781766"/>
      </dsp:txXfrm>
    </dsp:sp>
    <dsp:sp modelId="{C57085DF-82AB-F94E-9150-568F1FA10FA3}">
      <dsp:nvSpPr>
        <dsp:cNvPr id="0" name=""/>
        <dsp:cNvSpPr/>
      </dsp:nvSpPr>
      <dsp:spPr>
        <a:xfrm rot="66">
          <a:off x="5280772" y="4432397"/>
          <a:ext cx="129929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99293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97937" y="4410956"/>
        <a:ext cx="64964" cy="64964"/>
      </dsp:txXfrm>
    </dsp:sp>
    <dsp:sp modelId="{878A494C-C525-BD4B-99AC-006D0B8CE9E7}">
      <dsp:nvSpPr>
        <dsp:cNvPr id="0" name=""/>
        <dsp:cNvSpPr/>
      </dsp:nvSpPr>
      <dsp:spPr>
        <a:xfrm>
          <a:off x="6580066" y="4028245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604388" y="4052567"/>
        <a:ext cx="1612177" cy="781766"/>
      </dsp:txXfrm>
    </dsp:sp>
    <dsp:sp modelId="{C72D80CA-BC11-3C4D-A9E7-E5BE37CABCA7}">
      <dsp:nvSpPr>
        <dsp:cNvPr id="0" name=""/>
        <dsp:cNvSpPr/>
      </dsp:nvSpPr>
      <dsp:spPr>
        <a:xfrm rot="2708819">
          <a:off x="1251505" y="4402753"/>
          <a:ext cx="2777762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777762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570942" y="4344350"/>
        <a:ext cx="138888" cy="138888"/>
      </dsp:txXfrm>
    </dsp:sp>
    <dsp:sp modelId="{ECC5C7D0-CBF9-324C-B48F-239FD8361C16}">
      <dsp:nvSpPr>
        <dsp:cNvPr id="0" name=""/>
        <dsp:cNvSpPr/>
      </dsp:nvSpPr>
      <dsp:spPr>
        <a:xfrm>
          <a:off x="3619951" y="4983193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Day at the Monastery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5007515"/>
        <a:ext cx="1612177" cy="781766"/>
      </dsp:txXfrm>
    </dsp:sp>
    <dsp:sp modelId="{06092E06-330A-BF49-BA84-97B59019D316}">
      <dsp:nvSpPr>
        <dsp:cNvPr id="0" name=""/>
        <dsp:cNvSpPr/>
      </dsp:nvSpPr>
      <dsp:spPr>
        <a:xfrm>
          <a:off x="5280772" y="5387357"/>
          <a:ext cx="1277238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77238" y="1104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87460" y="5366467"/>
        <a:ext cx="63861" cy="63861"/>
      </dsp:txXfrm>
    </dsp:sp>
    <dsp:sp modelId="{3F4D2CAD-9F03-5044-A31E-54BDDECC7B51}">
      <dsp:nvSpPr>
        <dsp:cNvPr id="0" name=""/>
        <dsp:cNvSpPr/>
      </dsp:nvSpPr>
      <dsp:spPr>
        <a:xfrm>
          <a:off x="6558011" y="4983193"/>
          <a:ext cx="1660821" cy="830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582333" y="5007515"/>
        <a:ext cx="1612177" cy="781766"/>
      </dsp:txXfrm>
    </dsp:sp>
    <dsp:sp modelId="{02C001BC-66C1-2740-9D3D-12E57F4C27CB}">
      <dsp:nvSpPr>
        <dsp:cNvPr id="0" name=""/>
        <dsp:cNvSpPr/>
      </dsp:nvSpPr>
      <dsp:spPr>
        <a:xfrm rot="3370732">
          <a:off x="880484" y="4880239"/>
          <a:ext cx="351980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3519803" y="1104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552391" y="4803286"/>
        <a:ext cx="175990" cy="175990"/>
      </dsp:txXfrm>
    </dsp:sp>
    <dsp:sp modelId="{A5911B43-C820-F547-B78F-DB1AA5137123}">
      <dsp:nvSpPr>
        <dsp:cNvPr id="0" name=""/>
        <dsp:cNvSpPr/>
      </dsp:nvSpPr>
      <dsp:spPr>
        <a:xfrm>
          <a:off x="3619951" y="5938165"/>
          <a:ext cx="1660821" cy="8304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FF"/>
              </a:solidFill>
              <a:latin typeface="Tw Cen MT"/>
              <a:cs typeface="Tw Cen MT"/>
            </a:rPr>
            <a:t>Online Prayer Intentions</a:t>
          </a:r>
          <a:endParaRPr lang="en-US" sz="21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44273" y="5962487"/>
        <a:ext cx="1612177" cy="7817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C0F94-D704-374E-AEB4-C00B5A44F30D}">
      <dsp:nvSpPr>
        <dsp:cNvPr id="0" name=""/>
        <dsp:cNvSpPr/>
      </dsp:nvSpPr>
      <dsp:spPr>
        <a:xfrm>
          <a:off x="894146" y="531901"/>
          <a:ext cx="5600314" cy="5600314"/>
        </a:xfrm>
        <a:prstGeom prst="blockArc">
          <a:avLst>
            <a:gd name="adj1" fmla="val 14040000"/>
            <a:gd name="adj2" fmla="val 16200000"/>
            <a:gd name="adj3" fmla="val 27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B84618-9BF9-3A4C-A69F-D1837BAECC5E}">
      <dsp:nvSpPr>
        <dsp:cNvPr id="0" name=""/>
        <dsp:cNvSpPr/>
      </dsp:nvSpPr>
      <dsp:spPr>
        <a:xfrm>
          <a:off x="894146" y="531901"/>
          <a:ext cx="5600314" cy="5600314"/>
        </a:xfrm>
        <a:prstGeom prst="blockArc">
          <a:avLst>
            <a:gd name="adj1" fmla="val 11880000"/>
            <a:gd name="adj2" fmla="val 14040000"/>
            <a:gd name="adj3" fmla="val 27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ED0011-6D38-DB40-88D6-178908744AE6}">
      <dsp:nvSpPr>
        <dsp:cNvPr id="0" name=""/>
        <dsp:cNvSpPr/>
      </dsp:nvSpPr>
      <dsp:spPr>
        <a:xfrm>
          <a:off x="892451" y="537100"/>
          <a:ext cx="5600314" cy="5600314"/>
        </a:xfrm>
        <a:prstGeom prst="blockArc">
          <a:avLst>
            <a:gd name="adj1" fmla="val 9861550"/>
            <a:gd name="adj2" fmla="val 11886807"/>
            <a:gd name="adj3" fmla="val 27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675446-9EC2-E14D-A2C7-E360784F2763}">
      <dsp:nvSpPr>
        <dsp:cNvPr id="0" name=""/>
        <dsp:cNvSpPr/>
      </dsp:nvSpPr>
      <dsp:spPr>
        <a:xfrm>
          <a:off x="897970" y="557099"/>
          <a:ext cx="5600314" cy="5600314"/>
        </a:xfrm>
        <a:prstGeom prst="blockArc">
          <a:avLst>
            <a:gd name="adj1" fmla="val 7771880"/>
            <a:gd name="adj2" fmla="val 9887377"/>
            <a:gd name="adj3" fmla="val 27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94A4F-BB6B-F644-9DFB-A10988FED5F2}">
      <dsp:nvSpPr>
        <dsp:cNvPr id="0" name=""/>
        <dsp:cNvSpPr/>
      </dsp:nvSpPr>
      <dsp:spPr>
        <a:xfrm>
          <a:off x="867147" y="532033"/>
          <a:ext cx="5600314" cy="5600314"/>
        </a:xfrm>
        <a:prstGeom prst="blockArc">
          <a:avLst>
            <a:gd name="adj1" fmla="val 5366388"/>
            <a:gd name="adj2" fmla="val 7722422"/>
            <a:gd name="adj3" fmla="val 27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93BD55-20C0-4141-849C-078C2348B652}">
      <dsp:nvSpPr>
        <dsp:cNvPr id="0" name=""/>
        <dsp:cNvSpPr/>
      </dsp:nvSpPr>
      <dsp:spPr>
        <a:xfrm>
          <a:off x="894146" y="531901"/>
          <a:ext cx="5600314" cy="5600314"/>
        </a:xfrm>
        <a:prstGeom prst="blockArc">
          <a:avLst>
            <a:gd name="adj1" fmla="val 3240000"/>
            <a:gd name="adj2" fmla="val 5400000"/>
            <a:gd name="adj3" fmla="val 27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C34A0A-2192-5748-AAC9-C786E1F931F4}">
      <dsp:nvSpPr>
        <dsp:cNvPr id="0" name=""/>
        <dsp:cNvSpPr/>
      </dsp:nvSpPr>
      <dsp:spPr>
        <a:xfrm>
          <a:off x="944782" y="495975"/>
          <a:ext cx="5600314" cy="5600314"/>
        </a:xfrm>
        <a:prstGeom prst="blockArc">
          <a:avLst>
            <a:gd name="adj1" fmla="val 1228106"/>
            <a:gd name="adj2" fmla="val 3317291"/>
            <a:gd name="adj3" fmla="val 27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BBB93-FBE1-F44E-9C6F-07572071FF12}">
      <dsp:nvSpPr>
        <dsp:cNvPr id="0" name=""/>
        <dsp:cNvSpPr/>
      </dsp:nvSpPr>
      <dsp:spPr>
        <a:xfrm>
          <a:off x="912649" y="586876"/>
          <a:ext cx="5600314" cy="5600314"/>
        </a:xfrm>
        <a:prstGeom prst="blockArc">
          <a:avLst>
            <a:gd name="adj1" fmla="val 20447790"/>
            <a:gd name="adj2" fmla="val 1108077"/>
            <a:gd name="adj3" fmla="val 27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08E6B3-E01B-FE42-87C6-B564CAE24133}">
      <dsp:nvSpPr>
        <dsp:cNvPr id="0" name=""/>
        <dsp:cNvSpPr/>
      </dsp:nvSpPr>
      <dsp:spPr>
        <a:xfrm>
          <a:off x="894146" y="531901"/>
          <a:ext cx="5600314" cy="5600314"/>
        </a:xfrm>
        <a:prstGeom prst="blockArc">
          <a:avLst>
            <a:gd name="adj1" fmla="val 18360000"/>
            <a:gd name="adj2" fmla="val 20520000"/>
            <a:gd name="adj3" fmla="val 27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D90501-50C5-4C4B-A349-F048F334CBA4}">
      <dsp:nvSpPr>
        <dsp:cNvPr id="0" name=""/>
        <dsp:cNvSpPr/>
      </dsp:nvSpPr>
      <dsp:spPr>
        <a:xfrm>
          <a:off x="894146" y="531901"/>
          <a:ext cx="5600314" cy="5600314"/>
        </a:xfrm>
        <a:prstGeom prst="blockArc">
          <a:avLst>
            <a:gd name="adj1" fmla="val 16200000"/>
            <a:gd name="adj2" fmla="val 18360000"/>
            <a:gd name="adj3" fmla="val 27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542E9-152D-E345-8CBD-81CD754B363A}">
      <dsp:nvSpPr>
        <dsp:cNvPr id="0" name=""/>
        <dsp:cNvSpPr/>
      </dsp:nvSpPr>
      <dsp:spPr>
        <a:xfrm>
          <a:off x="2434946" y="2063930"/>
          <a:ext cx="2518714" cy="2536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Intergenerational Experiences &amp; Connections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2803803" y="2435356"/>
        <a:ext cx="1781000" cy="1793404"/>
      </dsp:txXfrm>
    </dsp:sp>
    <dsp:sp modelId="{4908DBAC-CB60-4745-8C1A-E218336319F3}">
      <dsp:nvSpPr>
        <dsp:cNvPr id="0" name=""/>
        <dsp:cNvSpPr/>
      </dsp:nvSpPr>
      <dsp:spPr>
        <a:xfrm>
          <a:off x="3013539" y="-110179"/>
          <a:ext cx="1361529" cy="13614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Weekly Gathering &amp; Worship 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3212930" y="89200"/>
        <a:ext cx="962747" cy="962685"/>
      </dsp:txXfrm>
    </dsp:sp>
    <dsp:sp modelId="{02B4FCE8-CC7E-2947-805A-911CFA349FFE}">
      <dsp:nvSpPr>
        <dsp:cNvPr id="0" name=""/>
        <dsp:cNvSpPr/>
      </dsp:nvSpPr>
      <dsp:spPr>
        <a:xfrm>
          <a:off x="4502400" y="477341"/>
          <a:ext cx="1630166" cy="1241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Life Issues, Transitions, &amp; Milestones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4741132" y="659112"/>
        <a:ext cx="1152702" cy="877665"/>
      </dsp:txXfrm>
    </dsp:sp>
    <dsp:sp modelId="{552D61EF-6CD1-9442-B725-8930650CE019}">
      <dsp:nvSpPr>
        <dsp:cNvPr id="0" name=""/>
        <dsp:cNvSpPr/>
      </dsp:nvSpPr>
      <dsp:spPr>
        <a:xfrm>
          <a:off x="5505579" y="1858099"/>
          <a:ext cx="1630166" cy="1241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Scripture Enrichment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5744311" y="2039870"/>
        <a:ext cx="1152702" cy="877665"/>
      </dsp:txXfrm>
    </dsp:sp>
    <dsp:sp modelId="{62581FDE-90E0-F64B-850E-70672585F1D8}">
      <dsp:nvSpPr>
        <dsp:cNvPr id="0" name=""/>
        <dsp:cNvSpPr/>
      </dsp:nvSpPr>
      <dsp:spPr>
        <a:xfrm>
          <a:off x="5517025" y="3641207"/>
          <a:ext cx="1630166" cy="1241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Faith Enrichment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5755757" y="3822978"/>
        <a:ext cx="1152702" cy="877665"/>
      </dsp:txXfrm>
    </dsp:sp>
    <dsp:sp modelId="{8A9183D2-C58E-C34D-8500-05ADC822D1AF}">
      <dsp:nvSpPr>
        <dsp:cNvPr id="0" name=""/>
        <dsp:cNvSpPr/>
      </dsp:nvSpPr>
      <dsp:spPr>
        <a:xfrm>
          <a:off x="4502400" y="4945569"/>
          <a:ext cx="1630166" cy="12412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Spiritual Enrichment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4741132" y="5127340"/>
        <a:ext cx="1152702" cy="877665"/>
      </dsp:txXfrm>
    </dsp:sp>
    <dsp:sp modelId="{60C3224B-F422-DC49-8699-A3543E9FD71A}">
      <dsp:nvSpPr>
        <dsp:cNvPr id="0" name=""/>
        <dsp:cNvSpPr/>
      </dsp:nvSpPr>
      <dsp:spPr>
        <a:xfrm>
          <a:off x="2782034" y="5472972"/>
          <a:ext cx="1824538" cy="12412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Justice, Service, Mission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3049231" y="5654743"/>
        <a:ext cx="1290144" cy="877665"/>
      </dsp:txXfrm>
    </dsp:sp>
    <dsp:sp modelId="{49AF1591-9D34-BC47-A9C1-311085C70F48}">
      <dsp:nvSpPr>
        <dsp:cNvPr id="0" name=""/>
        <dsp:cNvSpPr/>
      </dsp:nvSpPr>
      <dsp:spPr>
        <a:xfrm>
          <a:off x="1125338" y="4866547"/>
          <a:ext cx="1630166" cy="1241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Third Place Care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1364070" y="5048318"/>
        <a:ext cx="1152702" cy="877665"/>
      </dsp:txXfrm>
    </dsp:sp>
    <dsp:sp modelId="{BF2C562C-2EA6-0244-AC13-E6A106388893}">
      <dsp:nvSpPr>
        <dsp:cNvPr id="0" name=""/>
        <dsp:cNvSpPr/>
      </dsp:nvSpPr>
      <dsp:spPr>
        <a:xfrm>
          <a:off x="262332" y="3461176"/>
          <a:ext cx="1542033" cy="1241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Discovering Faith (Alpha Course)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488158" y="3642947"/>
        <a:ext cx="1090381" cy="877665"/>
      </dsp:txXfrm>
    </dsp:sp>
    <dsp:sp modelId="{CB09F3C5-3D1D-A146-8708-09F89C5EEE9D}">
      <dsp:nvSpPr>
        <dsp:cNvPr id="0" name=""/>
        <dsp:cNvSpPr/>
      </dsp:nvSpPr>
      <dsp:spPr>
        <a:xfrm>
          <a:off x="304522" y="1837024"/>
          <a:ext cx="1526846" cy="12833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YA Community Events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528123" y="2024967"/>
        <a:ext cx="1079644" cy="907471"/>
      </dsp:txXfrm>
    </dsp:sp>
    <dsp:sp modelId="{7C17FC36-46DE-864C-A92F-0E10B8B477C1}">
      <dsp:nvSpPr>
        <dsp:cNvPr id="0" name=""/>
        <dsp:cNvSpPr/>
      </dsp:nvSpPr>
      <dsp:spPr>
        <a:xfrm>
          <a:off x="1303553" y="435019"/>
          <a:ext cx="1535143" cy="13258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Tw Cen MT"/>
              <a:cs typeface="Tw Cen MT"/>
            </a:rPr>
            <a:t>Social Media Connections</a:t>
          </a:r>
          <a:endParaRPr lang="en-US" sz="1500" b="1" kern="1200" dirty="0">
            <a:latin typeface="Tw Cen MT"/>
            <a:cs typeface="Tw Cen MT"/>
          </a:endParaRPr>
        </a:p>
      </dsp:txBody>
      <dsp:txXfrm>
        <a:off x="1528369" y="629185"/>
        <a:ext cx="1085511" cy="9375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6F09A-33B0-DD4E-97CB-9378427FC09A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13500000"/>
            <a:gd name="adj2" fmla="val 16200000"/>
            <a:gd name="adj3" fmla="val 34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ED0011-6D38-DB40-88D6-178908744AE6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10800000"/>
            <a:gd name="adj2" fmla="val 13500000"/>
            <a:gd name="adj3" fmla="val 3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A3CDA-FC02-2F45-B7F0-0C5CDB7F2CB5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8100000"/>
            <a:gd name="adj2" fmla="val 10800000"/>
            <a:gd name="adj3" fmla="val 342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DA88B4-9316-8842-86DC-16828DC9B94F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5400000"/>
            <a:gd name="adj2" fmla="val 8100000"/>
            <a:gd name="adj3" fmla="val 342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94A4F-BB6B-F644-9DFB-A10988FED5F2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2700000"/>
            <a:gd name="adj2" fmla="val 5400000"/>
            <a:gd name="adj3" fmla="val 342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93BD55-20C0-4141-849C-078C2348B652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0"/>
            <a:gd name="adj2" fmla="val 2700000"/>
            <a:gd name="adj3" fmla="val 34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B4A2E-C179-5746-AA5A-9DA489E2F089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18900000"/>
            <a:gd name="adj2" fmla="val 0"/>
            <a:gd name="adj3" fmla="val 3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BBB93-FBE1-F44E-9C6F-07572071FF12}">
      <dsp:nvSpPr>
        <dsp:cNvPr id="0" name=""/>
        <dsp:cNvSpPr/>
      </dsp:nvSpPr>
      <dsp:spPr>
        <a:xfrm>
          <a:off x="964168" y="575215"/>
          <a:ext cx="5196363" cy="5196363"/>
        </a:xfrm>
        <a:prstGeom prst="blockArc">
          <a:avLst>
            <a:gd name="adj1" fmla="val 16200000"/>
            <a:gd name="adj2" fmla="val 18900000"/>
            <a:gd name="adj3" fmla="val 342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542E9-152D-E345-8CBD-81CD754B363A}">
      <dsp:nvSpPr>
        <dsp:cNvPr id="0" name=""/>
        <dsp:cNvSpPr/>
      </dsp:nvSpPr>
      <dsp:spPr>
        <a:xfrm>
          <a:off x="2247897" y="2130395"/>
          <a:ext cx="2628904" cy="208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Intergenerational Experiences &amp;  Connections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2632891" y="2435883"/>
        <a:ext cx="1858916" cy="1475026"/>
      </dsp:txXfrm>
    </dsp:sp>
    <dsp:sp modelId="{552D61EF-6CD1-9442-B725-8930650CE019}">
      <dsp:nvSpPr>
        <dsp:cNvPr id="0" name=""/>
        <dsp:cNvSpPr/>
      </dsp:nvSpPr>
      <dsp:spPr>
        <a:xfrm>
          <a:off x="2730097" y="-174449"/>
          <a:ext cx="1664505" cy="1588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Sunday Worship through the Week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2973858" y="58167"/>
        <a:ext cx="1176983" cy="1123168"/>
      </dsp:txXfrm>
    </dsp:sp>
    <dsp:sp modelId="{E2A6829C-B7C9-644E-B846-6C1136986DF1}">
      <dsp:nvSpPr>
        <dsp:cNvPr id="0" name=""/>
        <dsp:cNvSpPr/>
      </dsp:nvSpPr>
      <dsp:spPr>
        <a:xfrm>
          <a:off x="4535797" y="573495"/>
          <a:ext cx="1664505" cy="15884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Scripture Enrichment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4779558" y="806111"/>
        <a:ext cx="1176983" cy="1123168"/>
      </dsp:txXfrm>
    </dsp:sp>
    <dsp:sp modelId="{8A9183D2-C58E-C34D-8500-05ADC822D1AF}">
      <dsp:nvSpPr>
        <dsp:cNvPr id="0" name=""/>
        <dsp:cNvSpPr/>
      </dsp:nvSpPr>
      <dsp:spPr>
        <a:xfrm>
          <a:off x="5283743" y="2379196"/>
          <a:ext cx="1664505" cy="15884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Spiritual Enrichment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5527504" y="2611812"/>
        <a:ext cx="1176983" cy="1123168"/>
      </dsp:txXfrm>
    </dsp:sp>
    <dsp:sp modelId="{60C3224B-F422-DC49-8699-A3543E9FD71A}">
      <dsp:nvSpPr>
        <dsp:cNvPr id="0" name=""/>
        <dsp:cNvSpPr/>
      </dsp:nvSpPr>
      <dsp:spPr>
        <a:xfrm>
          <a:off x="4535797" y="4184897"/>
          <a:ext cx="1664505" cy="15884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Faith Enrichment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4779558" y="4417513"/>
        <a:ext cx="1176983" cy="1123168"/>
      </dsp:txXfrm>
    </dsp:sp>
    <dsp:sp modelId="{1D7C852A-AC5D-A944-B727-CAB8DC035C77}">
      <dsp:nvSpPr>
        <dsp:cNvPr id="0" name=""/>
        <dsp:cNvSpPr/>
      </dsp:nvSpPr>
      <dsp:spPr>
        <a:xfrm>
          <a:off x="2730097" y="4932843"/>
          <a:ext cx="1664505" cy="15884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Discovering Faith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2973858" y="5165459"/>
        <a:ext cx="1176983" cy="1123168"/>
      </dsp:txXfrm>
    </dsp:sp>
    <dsp:sp modelId="{3C92E047-FBCD-184D-B1C4-BB408354E0ED}">
      <dsp:nvSpPr>
        <dsp:cNvPr id="0" name=""/>
        <dsp:cNvSpPr/>
      </dsp:nvSpPr>
      <dsp:spPr>
        <a:xfrm>
          <a:off x="924396" y="4184897"/>
          <a:ext cx="1664505" cy="1588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Life Issues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1168157" y="4417513"/>
        <a:ext cx="1176983" cy="1123168"/>
      </dsp:txXfrm>
    </dsp:sp>
    <dsp:sp modelId="{BF2C562C-2EA6-0244-AC13-E6A106388893}">
      <dsp:nvSpPr>
        <dsp:cNvPr id="0" name=""/>
        <dsp:cNvSpPr/>
      </dsp:nvSpPr>
      <dsp:spPr>
        <a:xfrm>
          <a:off x="176450" y="2379196"/>
          <a:ext cx="1664505" cy="15884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Service &amp; Mission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420211" y="2611812"/>
        <a:ext cx="1176983" cy="1123168"/>
      </dsp:txXfrm>
    </dsp:sp>
    <dsp:sp modelId="{7A61E1E4-C8CC-6342-8F51-0FCC61CBA065}">
      <dsp:nvSpPr>
        <dsp:cNvPr id="0" name=""/>
        <dsp:cNvSpPr/>
      </dsp:nvSpPr>
      <dsp:spPr>
        <a:xfrm>
          <a:off x="924396" y="573495"/>
          <a:ext cx="1664505" cy="15884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w Cen MT"/>
              <a:cs typeface="Tw Cen MT"/>
            </a:rPr>
            <a:t>Grand-parents</a:t>
          </a:r>
          <a:endParaRPr lang="en-US" sz="1800" b="1" kern="1200" dirty="0">
            <a:latin typeface="Tw Cen MT"/>
            <a:cs typeface="Tw Cen MT"/>
          </a:endParaRPr>
        </a:p>
      </dsp:txBody>
      <dsp:txXfrm>
        <a:off x="1168157" y="806111"/>
        <a:ext cx="1176983" cy="11231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EFA60-743C-2643-B5C8-9E50B001E672}">
      <dsp:nvSpPr>
        <dsp:cNvPr id="0" name=""/>
        <dsp:cNvSpPr/>
      </dsp:nvSpPr>
      <dsp:spPr>
        <a:xfrm>
          <a:off x="260668" y="2781852"/>
          <a:ext cx="1470359" cy="1141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solidFill>
                <a:srgbClr val="FFFFFF"/>
              </a:solidFill>
              <a:latin typeface="Tw Cen MT"/>
              <a:cs typeface="Tw Cen MT"/>
            </a:rPr>
            <a:t>Spiritual Enrichment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294113" y="2815297"/>
        <a:ext cx="1403469" cy="1075006"/>
      </dsp:txXfrm>
    </dsp:sp>
    <dsp:sp modelId="{A7BEB393-BA33-534B-8C1A-403301CEF724}">
      <dsp:nvSpPr>
        <dsp:cNvPr id="0" name=""/>
        <dsp:cNvSpPr/>
      </dsp:nvSpPr>
      <dsp:spPr>
        <a:xfrm rot="18277929">
          <a:off x="948113" y="1850607"/>
          <a:ext cx="362717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627170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671019" y="1769871"/>
        <a:ext cx="181358" cy="181358"/>
      </dsp:txXfrm>
    </dsp:sp>
    <dsp:sp modelId="{785414B3-C107-544E-BFBF-D42FA2F84146}">
      <dsp:nvSpPr>
        <dsp:cNvPr id="0" name=""/>
        <dsp:cNvSpPr/>
      </dsp:nvSpPr>
      <dsp:spPr>
        <a:xfrm>
          <a:off x="3792369" y="710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Online Courses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22243"/>
        <a:ext cx="1427293" cy="692113"/>
      </dsp:txXfrm>
    </dsp:sp>
    <dsp:sp modelId="{55FD9FF6-8899-FD47-906C-56648F2BF273}">
      <dsp:nvSpPr>
        <dsp:cNvPr id="0" name=""/>
        <dsp:cNvSpPr/>
      </dsp:nvSpPr>
      <dsp:spPr>
        <a:xfrm>
          <a:off x="5262729" y="358358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353597"/>
        <a:ext cx="29407" cy="29407"/>
      </dsp:txXfrm>
    </dsp:sp>
    <dsp:sp modelId="{07C6DFDE-9C9C-3049-9717-7114A980A487}">
      <dsp:nvSpPr>
        <dsp:cNvPr id="0" name=""/>
        <dsp:cNvSpPr/>
      </dsp:nvSpPr>
      <dsp:spPr>
        <a:xfrm>
          <a:off x="5850873" y="710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22243"/>
        <a:ext cx="1427293" cy="692113"/>
      </dsp:txXfrm>
    </dsp:sp>
    <dsp:sp modelId="{42A2F579-4A38-8748-AB95-7E311F69AC43}">
      <dsp:nvSpPr>
        <dsp:cNvPr id="0" name=""/>
        <dsp:cNvSpPr/>
      </dsp:nvSpPr>
      <dsp:spPr>
        <a:xfrm rot="18836414">
          <a:off x="1276384" y="2273336"/>
          <a:ext cx="297062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970628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687433" y="2209013"/>
        <a:ext cx="148531" cy="148531"/>
      </dsp:txXfrm>
    </dsp:sp>
    <dsp:sp modelId="{F17C9BD4-2A56-A34D-BB4D-F1BCC0A44EFF}">
      <dsp:nvSpPr>
        <dsp:cNvPr id="0" name=""/>
        <dsp:cNvSpPr/>
      </dsp:nvSpPr>
      <dsp:spPr>
        <a:xfrm>
          <a:off x="3792369" y="846167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Apps &amp; E-newsletters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867700"/>
        <a:ext cx="1427293" cy="692113"/>
      </dsp:txXfrm>
    </dsp:sp>
    <dsp:sp modelId="{6942C6B7-D51E-B64B-BA2D-3BCA89F9FA92}">
      <dsp:nvSpPr>
        <dsp:cNvPr id="0" name=""/>
        <dsp:cNvSpPr/>
      </dsp:nvSpPr>
      <dsp:spPr>
        <a:xfrm>
          <a:off x="5262729" y="1203815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1199054"/>
        <a:ext cx="29407" cy="29407"/>
      </dsp:txXfrm>
    </dsp:sp>
    <dsp:sp modelId="{9A236200-0D36-D44F-B716-0C069B1AFD44}">
      <dsp:nvSpPr>
        <dsp:cNvPr id="0" name=""/>
        <dsp:cNvSpPr/>
      </dsp:nvSpPr>
      <dsp:spPr>
        <a:xfrm>
          <a:off x="5850873" y="846167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867700"/>
        <a:ext cx="1427293" cy="692113"/>
      </dsp:txXfrm>
    </dsp:sp>
    <dsp:sp modelId="{E9FA005F-98FA-CF45-9DE6-186B6BAFC235}">
      <dsp:nvSpPr>
        <dsp:cNvPr id="0" name=""/>
        <dsp:cNvSpPr/>
      </dsp:nvSpPr>
      <dsp:spPr>
        <a:xfrm rot="19673391">
          <a:off x="1544890" y="2696064"/>
          <a:ext cx="243361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33617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700858" y="2645167"/>
        <a:ext cx="121680" cy="121680"/>
      </dsp:txXfrm>
    </dsp:sp>
    <dsp:sp modelId="{F82BFB20-FDA1-A44F-BDB2-2F1B641FC471}">
      <dsp:nvSpPr>
        <dsp:cNvPr id="0" name=""/>
        <dsp:cNvSpPr/>
      </dsp:nvSpPr>
      <dsp:spPr>
        <a:xfrm>
          <a:off x="3792369" y="1691624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Online Prayer &amp; Spirituality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1713157"/>
        <a:ext cx="1427293" cy="692113"/>
      </dsp:txXfrm>
    </dsp:sp>
    <dsp:sp modelId="{41A2C2E4-5C95-1C40-9DC7-ABD8BC5F29F7}">
      <dsp:nvSpPr>
        <dsp:cNvPr id="0" name=""/>
        <dsp:cNvSpPr/>
      </dsp:nvSpPr>
      <dsp:spPr>
        <a:xfrm>
          <a:off x="5262729" y="2049271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2044511"/>
        <a:ext cx="29407" cy="29407"/>
      </dsp:txXfrm>
    </dsp:sp>
    <dsp:sp modelId="{9BC7033D-90F5-D547-B526-7616D8112405}">
      <dsp:nvSpPr>
        <dsp:cNvPr id="0" name=""/>
        <dsp:cNvSpPr/>
      </dsp:nvSpPr>
      <dsp:spPr>
        <a:xfrm>
          <a:off x="5850873" y="1691624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1713157"/>
        <a:ext cx="1427293" cy="692113"/>
      </dsp:txXfrm>
    </dsp:sp>
    <dsp:sp modelId="{FD3D45D8-358B-1346-A07E-CB2A109BE9D4}">
      <dsp:nvSpPr>
        <dsp:cNvPr id="0" name=""/>
        <dsp:cNvSpPr/>
      </dsp:nvSpPr>
      <dsp:spPr>
        <a:xfrm rot="20864096">
          <a:off x="1706953" y="3118793"/>
          <a:ext cx="210949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09490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08961" y="3075998"/>
        <a:ext cx="105474" cy="105474"/>
      </dsp:txXfrm>
    </dsp:sp>
    <dsp:sp modelId="{9CC264AD-4BEC-ED49-9B43-4C6D40440324}">
      <dsp:nvSpPr>
        <dsp:cNvPr id="0" name=""/>
        <dsp:cNvSpPr/>
      </dsp:nvSpPr>
      <dsp:spPr>
        <a:xfrm>
          <a:off x="3792369" y="2537081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Small Group Bible Study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2558614"/>
        <a:ext cx="1427293" cy="692113"/>
      </dsp:txXfrm>
    </dsp:sp>
    <dsp:sp modelId="{465F730C-8AEA-1E41-A1EC-7B4C00E1C517}">
      <dsp:nvSpPr>
        <dsp:cNvPr id="0" name=""/>
        <dsp:cNvSpPr/>
      </dsp:nvSpPr>
      <dsp:spPr>
        <a:xfrm>
          <a:off x="5262729" y="2894728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2889967"/>
        <a:ext cx="29407" cy="29407"/>
      </dsp:txXfrm>
    </dsp:sp>
    <dsp:sp modelId="{D98EE982-C80D-2449-810E-0EB2CF9476CF}">
      <dsp:nvSpPr>
        <dsp:cNvPr id="0" name=""/>
        <dsp:cNvSpPr/>
      </dsp:nvSpPr>
      <dsp:spPr>
        <a:xfrm>
          <a:off x="5850873" y="2537081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2558614"/>
        <a:ext cx="1427293" cy="692113"/>
      </dsp:txXfrm>
    </dsp:sp>
    <dsp:sp modelId="{6A36D4E7-7823-C348-9156-F60AC186ACBA}">
      <dsp:nvSpPr>
        <dsp:cNvPr id="0" name=""/>
        <dsp:cNvSpPr/>
      </dsp:nvSpPr>
      <dsp:spPr>
        <a:xfrm rot="654605">
          <a:off x="1712056" y="3541521"/>
          <a:ext cx="209928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099285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09216" y="3498982"/>
        <a:ext cx="104964" cy="104964"/>
      </dsp:txXfrm>
    </dsp:sp>
    <dsp:sp modelId="{6480DC92-0B51-3A4A-8544-297628031956}">
      <dsp:nvSpPr>
        <dsp:cNvPr id="0" name=""/>
        <dsp:cNvSpPr/>
      </dsp:nvSpPr>
      <dsp:spPr>
        <a:xfrm>
          <a:off x="3792369" y="3382538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Retreats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3404071"/>
        <a:ext cx="1427293" cy="692113"/>
      </dsp:txXfrm>
    </dsp:sp>
    <dsp:sp modelId="{046FC0C8-DC95-8146-A04A-0539F44BA029}">
      <dsp:nvSpPr>
        <dsp:cNvPr id="0" name=""/>
        <dsp:cNvSpPr/>
      </dsp:nvSpPr>
      <dsp:spPr>
        <a:xfrm>
          <a:off x="5262729" y="3740185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3735424"/>
        <a:ext cx="29407" cy="29407"/>
      </dsp:txXfrm>
    </dsp:sp>
    <dsp:sp modelId="{96543C68-4C70-C64B-9594-333E559E20F3}">
      <dsp:nvSpPr>
        <dsp:cNvPr id="0" name=""/>
        <dsp:cNvSpPr/>
      </dsp:nvSpPr>
      <dsp:spPr>
        <a:xfrm>
          <a:off x="5850873" y="3382538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3404071"/>
        <a:ext cx="1427293" cy="692113"/>
      </dsp:txXfrm>
    </dsp:sp>
    <dsp:sp modelId="{C291F74C-0D89-D64F-AEEA-7AA63F608B40}">
      <dsp:nvSpPr>
        <dsp:cNvPr id="0" name=""/>
        <dsp:cNvSpPr/>
      </dsp:nvSpPr>
      <dsp:spPr>
        <a:xfrm rot="1865149">
          <a:off x="1558199" y="3964250"/>
          <a:ext cx="240699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6998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701523" y="3914017"/>
        <a:ext cx="120349" cy="120349"/>
      </dsp:txXfrm>
    </dsp:sp>
    <dsp:sp modelId="{AAD11BD0-D640-1C4F-B940-08D82DEDC586}">
      <dsp:nvSpPr>
        <dsp:cNvPr id="0" name=""/>
        <dsp:cNvSpPr/>
      </dsp:nvSpPr>
      <dsp:spPr>
        <a:xfrm>
          <a:off x="3792369" y="4227995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Day at the Monastery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4249528"/>
        <a:ext cx="1427293" cy="692113"/>
      </dsp:txXfrm>
    </dsp:sp>
    <dsp:sp modelId="{2AB40569-D47E-4E47-99AB-16F137CBE944}">
      <dsp:nvSpPr>
        <dsp:cNvPr id="0" name=""/>
        <dsp:cNvSpPr/>
      </dsp:nvSpPr>
      <dsp:spPr>
        <a:xfrm>
          <a:off x="5262729" y="4585642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4580881"/>
        <a:ext cx="29407" cy="29407"/>
      </dsp:txXfrm>
    </dsp:sp>
    <dsp:sp modelId="{B12E964E-E948-DF4D-9A74-C3DCCB11B550}">
      <dsp:nvSpPr>
        <dsp:cNvPr id="0" name=""/>
        <dsp:cNvSpPr/>
      </dsp:nvSpPr>
      <dsp:spPr>
        <a:xfrm>
          <a:off x="5850873" y="4227995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4249528"/>
        <a:ext cx="1427293" cy="692113"/>
      </dsp:txXfrm>
    </dsp:sp>
    <dsp:sp modelId="{315DEC8D-4E1F-374E-8CC3-B5BD352C261F}">
      <dsp:nvSpPr>
        <dsp:cNvPr id="0" name=""/>
        <dsp:cNvSpPr/>
      </dsp:nvSpPr>
      <dsp:spPr>
        <a:xfrm rot="2722285">
          <a:off x="1294568" y="4386978"/>
          <a:ext cx="293426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934260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688342" y="4323564"/>
        <a:ext cx="146713" cy="146713"/>
      </dsp:txXfrm>
    </dsp:sp>
    <dsp:sp modelId="{B7B18CDF-F689-734E-B2A7-E0F3209BF1C1}">
      <dsp:nvSpPr>
        <dsp:cNvPr id="0" name=""/>
        <dsp:cNvSpPr/>
      </dsp:nvSpPr>
      <dsp:spPr>
        <a:xfrm>
          <a:off x="3792369" y="5073452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Spiritual Book of the Month Club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5094985"/>
        <a:ext cx="1427293" cy="692113"/>
      </dsp:txXfrm>
    </dsp:sp>
    <dsp:sp modelId="{83131099-E407-A04D-929F-465976416652}">
      <dsp:nvSpPr>
        <dsp:cNvPr id="0" name=""/>
        <dsp:cNvSpPr/>
      </dsp:nvSpPr>
      <dsp:spPr>
        <a:xfrm>
          <a:off x="5262729" y="5431099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5426338"/>
        <a:ext cx="29407" cy="29407"/>
      </dsp:txXfrm>
    </dsp:sp>
    <dsp:sp modelId="{29C21966-EF7A-3642-87E4-5362FFD2ED93}">
      <dsp:nvSpPr>
        <dsp:cNvPr id="0" name=""/>
        <dsp:cNvSpPr/>
      </dsp:nvSpPr>
      <dsp:spPr>
        <a:xfrm>
          <a:off x="5850873" y="5073452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5094985"/>
        <a:ext cx="1427293" cy="692113"/>
      </dsp:txXfrm>
    </dsp:sp>
    <dsp:sp modelId="{7138BF20-13A4-B449-B101-EABD4221F64F}">
      <dsp:nvSpPr>
        <dsp:cNvPr id="0" name=""/>
        <dsp:cNvSpPr/>
      </dsp:nvSpPr>
      <dsp:spPr>
        <a:xfrm rot="3294389">
          <a:off x="968955" y="4809707"/>
          <a:ext cx="35854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585487" y="99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672061" y="4730012"/>
        <a:ext cx="179274" cy="179274"/>
      </dsp:txXfrm>
    </dsp:sp>
    <dsp:sp modelId="{B687B9D9-ECF6-A746-9EDF-30B4D807FA85}">
      <dsp:nvSpPr>
        <dsp:cNvPr id="0" name=""/>
        <dsp:cNvSpPr/>
      </dsp:nvSpPr>
      <dsp:spPr>
        <a:xfrm>
          <a:off x="3792369" y="5918909"/>
          <a:ext cx="1470359" cy="735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rgbClr val="FFFFFF"/>
              </a:solidFill>
              <a:latin typeface="Tw Cen MT"/>
              <a:cs typeface="Tw Cen MT"/>
            </a:rPr>
            <a:t>Monthly Spiritual Practices Series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813902" y="5940442"/>
        <a:ext cx="1427293" cy="692113"/>
      </dsp:txXfrm>
    </dsp:sp>
    <dsp:sp modelId="{3CB05615-D0F6-BB4E-BF51-077F9C773074}">
      <dsp:nvSpPr>
        <dsp:cNvPr id="0" name=""/>
        <dsp:cNvSpPr/>
      </dsp:nvSpPr>
      <dsp:spPr>
        <a:xfrm>
          <a:off x="5262729" y="6276556"/>
          <a:ext cx="58814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8143" y="994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42097" y="6271795"/>
        <a:ext cx="29407" cy="29407"/>
      </dsp:txXfrm>
    </dsp:sp>
    <dsp:sp modelId="{F65F7FA4-98AA-1447-9BE0-659C7C87D8EF}">
      <dsp:nvSpPr>
        <dsp:cNvPr id="0" name=""/>
        <dsp:cNvSpPr/>
      </dsp:nvSpPr>
      <dsp:spPr>
        <a:xfrm>
          <a:off x="5850873" y="5918909"/>
          <a:ext cx="1470359" cy="7351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FFFF"/>
              </a:solidFill>
              <a:latin typeface="Tw Cen MT"/>
              <a:cs typeface="Tw Cen MT"/>
            </a:rPr>
            <a:t>Resource</a:t>
          </a:r>
          <a:endParaRPr lang="en-US" sz="16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872406" y="5940442"/>
        <a:ext cx="1427293" cy="69211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8C05-09EA-D246-A206-48AFECB46B87}">
      <dsp:nvSpPr>
        <dsp:cNvPr id="0" name=""/>
        <dsp:cNvSpPr/>
      </dsp:nvSpPr>
      <dsp:spPr>
        <a:xfrm>
          <a:off x="0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0" y="1798320"/>
        <a:ext cx="1758652" cy="1798320"/>
      </dsp:txXfrm>
    </dsp:sp>
    <dsp:sp modelId="{948DDB1C-C9CA-6C46-BE9D-19455343474B}">
      <dsp:nvSpPr>
        <dsp:cNvPr id="0" name=""/>
        <dsp:cNvSpPr/>
      </dsp:nvSpPr>
      <dsp:spPr>
        <a:xfrm>
          <a:off x="130775" y="269748"/>
          <a:ext cx="1497101" cy="1497101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E7A8ED-9E59-EA4A-BD5F-F84428BF70C8}">
      <dsp:nvSpPr>
        <dsp:cNvPr id="0" name=""/>
        <dsp:cNvSpPr/>
      </dsp:nvSpPr>
      <dsp:spPr>
        <a:xfrm>
          <a:off x="1811411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4758004"/>
            <a:satOff val="23"/>
            <a:lumOff val="264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1811411" y="1798320"/>
        <a:ext cx="1758652" cy="1798320"/>
      </dsp:txXfrm>
    </dsp:sp>
    <dsp:sp modelId="{831A7594-1FAD-AC42-8EF9-8EB09330611F}">
      <dsp:nvSpPr>
        <dsp:cNvPr id="0" name=""/>
        <dsp:cNvSpPr/>
      </dsp:nvSpPr>
      <dsp:spPr>
        <a:xfrm>
          <a:off x="1942187" y="269748"/>
          <a:ext cx="1497101" cy="1497101"/>
        </a:xfrm>
        <a:prstGeom prst="ellipse">
          <a:avLst/>
        </a:prstGeom>
        <a:solidFill>
          <a:schemeClr val="accent3">
            <a:tint val="50000"/>
            <a:hueOff val="-5014276"/>
            <a:satOff val="9322"/>
            <a:lumOff val="107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6CEE22-EA0E-9A40-BCFA-590D47744670}">
      <dsp:nvSpPr>
        <dsp:cNvPr id="0" name=""/>
        <dsp:cNvSpPr/>
      </dsp:nvSpPr>
      <dsp:spPr>
        <a:xfrm>
          <a:off x="3622823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3622823" y="1798320"/>
        <a:ext cx="1758652" cy="1798320"/>
      </dsp:txXfrm>
    </dsp:sp>
    <dsp:sp modelId="{44FA06BE-5967-DB4B-9074-25EDB33854E0}">
      <dsp:nvSpPr>
        <dsp:cNvPr id="0" name=""/>
        <dsp:cNvSpPr/>
      </dsp:nvSpPr>
      <dsp:spPr>
        <a:xfrm>
          <a:off x="3753599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0028552"/>
            <a:satOff val="18644"/>
            <a:lumOff val="214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6FD45E-D48A-E341-9F3A-39CFFB569147}">
      <dsp:nvSpPr>
        <dsp:cNvPr id="0" name=""/>
        <dsp:cNvSpPr/>
      </dsp:nvSpPr>
      <dsp:spPr>
        <a:xfrm>
          <a:off x="5434235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4274012"/>
            <a:satOff val="68"/>
            <a:lumOff val="793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5434235" y="1798320"/>
        <a:ext cx="1758652" cy="1798320"/>
      </dsp:txXfrm>
    </dsp:sp>
    <dsp:sp modelId="{748942E6-2E3E-A24C-99B4-01417E8FDDCD}">
      <dsp:nvSpPr>
        <dsp:cNvPr id="0" name=""/>
        <dsp:cNvSpPr/>
      </dsp:nvSpPr>
      <dsp:spPr>
        <a:xfrm>
          <a:off x="5565011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5042828"/>
            <a:satOff val="27965"/>
            <a:lumOff val="321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303472-38D5-9447-8C7B-32B1AEB81FD5}">
      <dsp:nvSpPr>
        <dsp:cNvPr id="0" name=""/>
        <dsp:cNvSpPr/>
      </dsp:nvSpPr>
      <dsp:spPr>
        <a:xfrm>
          <a:off x="7245647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Supportive  Online Content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7245647" y="1798320"/>
        <a:ext cx="1758652" cy="1798320"/>
      </dsp:txXfrm>
    </dsp:sp>
    <dsp:sp modelId="{76FD9B29-D0E4-8B4C-B474-06860363B3D4}">
      <dsp:nvSpPr>
        <dsp:cNvPr id="0" name=""/>
        <dsp:cNvSpPr/>
      </dsp:nvSpPr>
      <dsp:spPr>
        <a:xfrm>
          <a:off x="7376423" y="269748"/>
          <a:ext cx="1497101" cy="1497101"/>
        </a:xfrm>
        <a:prstGeom prst="ellipse">
          <a:avLst/>
        </a:prstGeom>
        <a:solidFill>
          <a:schemeClr val="accent3">
            <a:tint val="50000"/>
            <a:hueOff val="-20057104"/>
            <a:satOff val="37287"/>
            <a:lumOff val="428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78572F-7449-4D45-9C74-2C3AF669E3A8}">
      <dsp:nvSpPr>
        <dsp:cNvPr id="0" name=""/>
        <dsp:cNvSpPr/>
      </dsp:nvSpPr>
      <dsp:spPr>
        <a:xfrm>
          <a:off x="360171" y="3596640"/>
          <a:ext cx="8283955" cy="67437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ED5D9-0CD9-5B48-A4EF-E08BB2148509}">
      <dsp:nvSpPr>
        <dsp:cNvPr id="0" name=""/>
        <dsp:cNvSpPr/>
      </dsp:nvSpPr>
      <dsp:spPr>
        <a:xfrm>
          <a:off x="804481" y="-69589"/>
          <a:ext cx="7077837" cy="4762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Online  Life</a:t>
          </a:r>
          <a:br>
            <a:rPr lang="en-US" sz="2400" b="1" kern="1200" dirty="0" smtClean="0">
              <a:latin typeface="Candara"/>
              <a:cs typeface="Candara"/>
            </a:rPr>
          </a:br>
          <a:endParaRPr lang="en-US" sz="2400" b="1" kern="1200" dirty="0">
            <a:latin typeface="Candara"/>
            <a:cs typeface="Candara"/>
          </a:endParaRPr>
        </a:p>
      </dsp:txBody>
      <dsp:txXfrm>
        <a:off x="3353918" y="168535"/>
        <a:ext cx="1978963" cy="714375"/>
      </dsp:txXfrm>
    </dsp:sp>
    <dsp:sp modelId="{EA9CB6DF-2AF3-5D47-AE63-24BBEF372E46}">
      <dsp:nvSpPr>
        <dsp:cNvPr id="0" name=""/>
        <dsp:cNvSpPr/>
      </dsp:nvSpPr>
      <dsp:spPr>
        <a:xfrm>
          <a:off x="1463802" y="743731"/>
          <a:ext cx="5759196" cy="40883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Daily  &amp; Home Life </a:t>
          </a:r>
          <a:endParaRPr lang="en-US" sz="2400" b="1" kern="1200" dirty="0">
            <a:latin typeface="Candara"/>
            <a:cs typeface="Candara"/>
          </a:endParaRPr>
        </a:p>
      </dsp:txBody>
      <dsp:txXfrm>
        <a:off x="3336980" y="989032"/>
        <a:ext cx="2012839" cy="735904"/>
      </dsp:txXfrm>
    </dsp:sp>
    <dsp:sp modelId="{B97FC5EE-E6E5-1646-B5EF-FD388B1FF919}">
      <dsp:nvSpPr>
        <dsp:cNvPr id="0" name=""/>
        <dsp:cNvSpPr/>
      </dsp:nvSpPr>
      <dsp:spPr>
        <a:xfrm>
          <a:off x="2183701" y="1731025"/>
          <a:ext cx="4319397" cy="30662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4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Community Life</a:t>
          </a:r>
          <a:endParaRPr lang="en-US" sz="2400" b="1" kern="1200" dirty="0">
            <a:latin typeface="Candara"/>
            <a:cs typeface="Candara"/>
          </a:endParaRPr>
        </a:p>
      </dsp:txBody>
      <dsp:txXfrm>
        <a:off x="3336980" y="1960996"/>
        <a:ext cx="2012839" cy="689910"/>
      </dsp:txXfrm>
    </dsp:sp>
    <dsp:sp modelId="{9BB9BAE6-16C5-094C-A720-5D1CD117D6CE}">
      <dsp:nvSpPr>
        <dsp:cNvPr id="0" name=""/>
        <dsp:cNvSpPr/>
      </dsp:nvSpPr>
      <dsp:spPr>
        <a:xfrm>
          <a:off x="2903601" y="2787910"/>
          <a:ext cx="2879598" cy="1905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Church</a:t>
          </a:r>
          <a:br>
            <a:rPr lang="en-US" sz="2400" b="1" kern="1200" dirty="0" smtClean="0">
              <a:latin typeface="Candara"/>
              <a:cs typeface="Candara"/>
            </a:rPr>
          </a:br>
          <a:r>
            <a:rPr lang="en-US" sz="2400" b="1" kern="1200" dirty="0" smtClean="0">
              <a:latin typeface="Candara"/>
              <a:cs typeface="Candara"/>
            </a:rPr>
            <a:t> Life</a:t>
          </a:r>
          <a:endParaRPr lang="en-US" sz="2400" b="1" kern="1200" dirty="0">
            <a:latin typeface="Candara"/>
            <a:cs typeface="Candara"/>
          </a:endParaRPr>
        </a:p>
      </dsp:txBody>
      <dsp:txXfrm>
        <a:off x="3325308" y="3264160"/>
        <a:ext cx="2036183" cy="9525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93EEC-238B-004F-89B9-4DA0831B51F7}">
      <dsp:nvSpPr>
        <dsp:cNvPr id="0" name=""/>
        <dsp:cNvSpPr/>
      </dsp:nvSpPr>
      <dsp:spPr>
        <a:xfrm>
          <a:off x="1306412" y="1794197"/>
          <a:ext cx="1694368" cy="15913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latin typeface="Tw Cen MT"/>
              <a:cs typeface="Tw Cen MT"/>
            </a:rPr>
            <a:t>Event or Program</a:t>
          </a:r>
          <a:endParaRPr lang="en-US" sz="29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1384097" y="1871882"/>
        <a:ext cx="1538998" cy="1436013"/>
      </dsp:txXfrm>
    </dsp:sp>
    <dsp:sp modelId="{F16EA18C-8019-C74D-BCC8-287AB1098442}">
      <dsp:nvSpPr>
        <dsp:cNvPr id="0" name=""/>
        <dsp:cNvSpPr/>
      </dsp:nvSpPr>
      <dsp:spPr>
        <a:xfrm rot="16200000">
          <a:off x="1919656" y="1560257"/>
          <a:ext cx="467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7880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7D1E2-1288-A249-A7C7-384FBAA0D7C9}">
      <dsp:nvSpPr>
        <dsp:cNvPr id="0" name=""/>
        <dsp:cNvSpPr/>
      </dsp:nvSpPr>
      <dsp:spPr>
        <a:xfrm>
          <a:off x="1482024" y="236091"/>
          <a:ext cx="1343144" cy="1090225"/>
        </a:xfrm>
        <a:prstGeom prst="roundRect">
          <a:avLst/>
        </a:prstGeom>
        <a:solidFill>
          <a:schemeClr val="accent3">
            <a:hueOff val="-3806403"/>
            <a:satOff val="18"/>
            <a:lumOff val="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TALK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Conversation Activities </a:t>
          </a:r>
          <a:endParaRPr lang="en-US" sz="14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1535244" y="289311"/>
        <a:ext cx="1236704" cy="983785"/>
      </dsp:txXfrm>
    </dsp:sp>
    <dsp:sp modelId="{5E6C6F52-2364-6749-80A2-6E9F5A38DEF3}">
      <dsp:nvSpPr>
        <dsp:cNvPr id="0" name=""/>
        <dsp:cNvSpPr/>
      </dsp:nvSpPr>
      <dsp:spPr>
        <a:xfrm rot="20520000">
          <a:off x="2993754" y="2270256"/>
          <a:ext cx="2871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14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70A06-30CE-6742-9CD6-9F5407986543}">
      <dsp:nvSpPr>
        <dsp:cNvPr id="0" name=""/>
        <dsp:cNvSpPr/>
      </dsp:nvSpPr>
      <dsp:spPr>
        <a:xfrm>
          <a:off x="3273870" y="1485862"/>
          <a:ext cx="1199776" cy="1090225"/>
        </a:xfrm>
        <a:prstGeom prst="roundRect">
          <a:avLst/>
        </a:prstGeom>
        <a:solidFill>
          <a:schemeClr val="accent3">
            <a:hueOff val="-7612806"/>
            <a:satOff val="36"/>
            <a:lumOff val="423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LEARN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Read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Listen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Watch </a:t>
          </a:r>
          <a:endParaRPr lang="en-US" sz="14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3327090" y="1539082"/>
        <a:ext cx="1093336" cy="983785"/>
      </dsp:txXfrm>
    </dsp:sp>
    <dsp:sp modelId="{0B983D13-9616-B244-9767-663D62534803}">
      <dsp:nvSpPr>
        <dsp:cNvPr id="0" name=""/>
        <dsp:cNvSpPr/>
      </dsp:nvSpPr>
      <dsp:spPr>
        <a:xfrm rot="3240000">
          <a:off x="2700504" y="3446807"/>
          <a:ext cx="1513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1359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2D435-F383-A542-9849-6BDF935950EE}">
      <dsp:nvSpPr>
        <dsp:cNvPr id="0" name=""/>
        <dsp:cNvSpPr/>
      </dsp:nvSpPr>
      <dsp:spPr>
        <a:xfrm>
          <a:off x="2616826" y="3508033"/>
          <a:ext cx="1199776" cy="1090225"/>
        </a:xfrm>
        <a:prstGeom prst="roundRect">
          <a:avLst/>
        </a:prstGeom>
        <a:solidFill>
          <a:schemeClr val="accent3">
            <a:hueOff val="-11419210"/>
            <a:satOff val="54"/>
            <a:lumOff val="6351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ACT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Practices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Service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Projects</a:t>
          </a:r>
        </a:p>
      </dsp:txBody>
      <dsp:txXfrm>
        <a:off x="2670046" y="3561253"/>
        <a:ext cx="1093336" cy="983785"/>
      </dsp:txXfrm>
    </dsp:sp>
    <dsp:sp modelId="{54555DDE-9657-744F-80C5-9D13F5AB989A}">
      <dsp:nvSpPr>
        <dsp:cNvPr id="0" name=""/>
        <dsp:cNvSpPr/>
      </dsp:nvSpPr>
      <dsp:spPr>
        <a:xfrm rot="7549222">
          <a:off x="1450123" y="3451652"/>
          <a:ext cx="1629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6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37E59-2BA1-6442-9399-6A5D937CCC17}">
      <dsp:nvSpPr>
        <dsp:cNvPr id="0" name=""/>
        <dsp:cNvSpPr/>
      </dsp:nvSpPr>
      <dsp:spPr>
        <a:xfrm>
          <a:off x="490589" y="3517724"/>
          <a:ext cx="1199776" cy="1090225"/>
        </a:xfrm>
        <a:prstGeom prst="roundRect">
          <a:avLst/>
        </a:prstGeom>
        <a:solidFill>
          <a:schemeClr val="accent3">
            <a:hueOff val="-15225612"/>
            <a:satOff val="72"/>
            <a:lumOff val="84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PRAY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Devotions Bible Reading Daily Prayer</a:t>
          </a:r>
          <a:endParaRPr lang="en-US" sz="14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543809" y="3570944"/>
        <a:ext cx="1093336" cy="983785"/>
      </dsp:txXfrm>
    </dsp:sp>
    <dsp:sp modelId="{04EFD440-B0DD-7B41-BEDB-A6E2C526B96E}">
      <dsp:nvSpPr>
        <dsp:cNvPr id="0" name=""/>
        <dsp:cNvSpPr/>
      </dsp:nvSpPr>
      <dsp:spPr>
        <a:xfrm rot="11880000">
          <a:off x="1026296" y="2270256"/>
          <a:ext cx="2871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14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B87B7-09F7-6A46-AC74-37EF0149FACA}">
      <dsp:nvSpPr>
        <dsp:cNvPr id="0" name=""/>
        <dsp:cNvSpPr/>
      </dsp:nvSpPr>
      <dsp:spPr>
        <a:xfrm>
          <a:off x="-166453" y="1423710"/>
          <a:ext cx="1199776" cy="1214529"/>
        </a:xfrm>
        <a:prstGeom prst="roundRect">
          <a:avLst/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SHARE 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Blog Facebook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Video</a:t>
          </a:r>
          <a:b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1400" b="1" kern="1200" dirty="0" smtClean="0">
              <a:solidFill>
                <a:schemeClr val="bg1"/>
              </a:solidFill>
              <a:latin typeface="Tw Cen MT"/>
              <a:cs typeface="Tw Cen MT"/>
            </a:rPr>
            <a:t>Projects</a:t>
          </a:r>
          <a:endParaRPr lang="en-US" sz="14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-107885" y="1482278"/>
        <a:ext cx="1082640" cy="109739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1E71F-2E18-DF4C-8F9B-05FDC8D6E2D0}">
      <dsp:nvSpPr>
        <dsp:cNvPr id="0" name=""/>
        <dsp:cNvSpPr/>
      </dsp:nvSpPr>
      <dsp:spPr>
        <a:xfrm>
          <a:off x="6868" y="1323092"/>
          <a:ext cx="2053032" cy="2060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FF"/>
              </a:solidFill>
              <a:latin typeface="Tw Cen MT"/>
              <a:cs typeface="Tw Cen MT"/>
            </a:rPr>
            <a:t>Parent Faith Formation Before Baptism</a:t>
          </a:r>
          <a:endParaRPr lang="en-US" sz="24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6999" y="1383223"/>
        <a:ext cx="1932770" cy="1940490"/>
      </dsp:txXfrm>
    </dsp:sp>
    <dsp:sp modelId="{1449CDF5-84F7-8947-AC42-F73683458D46}">
      <dsp:nvSpPr>
        <dsp:cNvPr id="0" name=""/>
        <dsp:cNvSpPr/>
      </dsp:nvSpPr>
      <dsp:spPr>
        <a:xfrm>
          <a:off x="2265204" y="2098892"/>
          <a:ext cx="435242" cy="5091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2265204" y="2200722"/>
        <a:ext cx="304669" cy="305492"/>
      </dsp:txXfrm>
    </dsp:sp>
    <dsp:sp modelId="{FA257D1D-261E-A94F-AC4D-6F6416075738}">
      <dsp:nvSpPr>
        <dsp:cNvPr id="0" name=""/>
        <dsp:cNvSpPr/>
      </dsp:nvSpPr>
      <dsp:spPr>
        <a:xfrm>
          <a:off x="2881114" y="312409"/>
          <a:ext cx="2053032" cy="40821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FF"/>
              </a:solidFill>
              <a:latin typeface="Tw Cen MT"/>
              <a:cs typeface="Tw Cen MT"/>
            </a:rPr>
            <a:t>Preparation for and Celebration of Baptism</a:t>
          </a:r>
          <a:endParaRPr lang="en-US" sz="24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2941245" y="372540"/>
        <a:ext cx="1932770" cy="3961856"/>
      </dsp:txXfrm>
    </dsp:sp>
    <dsp:sp modelId="{7230CF65-8EC1-454C-8335-E50D35DA1997}">
      <dsp:nvSpPr>
        <dsp:cNvPr id="0" name=""/>
        <dsp:cNvSpPr/>
      </dsp:nvSpPr>
      <dsp:spPr>
        <a:xfrm>
          <a:off x="5139450" y="2098892"/>
          <a:ext cx="435242" cy="5091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5139450" y="2200722"/>
        <a:ext cx="304669" cy="305492"/>
      </dsp:txXfrm>
    </dsp:sp>
    <dsp:sp modelId="{C90D6C3C-2756-1148-A9BA-AB0746EBFB54}">
      <dsp:nvSpPr>
        <dsp:cNvPr id="0" name=""/>
        <dsp:cNvSpPr/>
      </dsp:nvSpPr>
      <dsp:spPr>
        <a:xfrm>
          <a:off x="5755360" y="1152457"/>
          <a:ext cx="2053032" cy="24020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FF"/>
              </a:solidFill>
              <a:latin typeface="Tw Cen MT"/>
              <a:cs typeface="Tw Cen MT"/>
            </a:rPr>
            <a:t>Family Faith Formation After Celebration of Baptism</a:t>
          </a:r>
        </a:p>
      </dsp:txBody>
      <dsp:txXfrm>
        <a:off x="5815491" y="1212588"/>
        <a:ext cx="1932770" cy="22817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40392-780B-6147-A59F-16151628F2E1}">
      <dsp:nvSpPr>
        <dsp:cNvPr id="0" name=""/>
        <dsp:cNvSpPr/>
      </dsp:nvSpPr>
      <dsp:spPr>
        <a:xfrm>
          <a:off x="1919" y="2571603"/>
          <a:ext cx="2164280" cy="10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BAPTISM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3614" y="2603298"/>
        <a:ext cx="2100890" cy="1018750"/>
      </dsp:txXfrm>
    </dsp:sp>
    <dsp:sp modelId="{8D10413F-7EDD-0844-8536-634EE0F9EC41}">
      <dsp:nvSpPr>
        <dsp:cNvPr id="0" name=""/>
        <dsp:cNvSpPr/>
      </dsp:nvSpPr>
      <dsp:spPr>
        <a:xfrm rot="17350740">
          <a:off x="1281464" y="1852567"/>
          <a:ext cx="2635184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2635184" y="156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533177" y="1802332"/>
        <a:ext cx="131759" cy="131759"/>
      </dsp:txXfrm>
    </dsp:sp>
    <dsp:sp modelId="{ED4E861B-3F2B-3A4F-9B74-9746CF1FF11F}">
      <dsp:nvSpPr>
        <dsp:cNvPr id="0" name=""/>
        <dsp:cNvSpPr/>
      </dsp:nvSpPr>
      <dsp:spPr>
        <a:xfrm>
          <a:off x="3031913" y="82680"/>
          <a:ext cx="2164280" cy="1082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FAITH PRACTICES 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@ HOME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063608" y="114375"/>
        <a:ext cx="2100890" cy="1018750"/>
      </dsp:txXfrm>
    </dsp:sp>
    <dsp:sp modelId="{D8A0B370-E0DA-4A45-84C6-F741A9DDA18F}">
      <dsp:nvSpPr>
        <dsp:cNvPr id="0" name=""/>
        <dsp:cNvSpPr/>
      </dsp:nvSpPr>
      <dsp:spPr>
        <a:xfrm>
          <a:off x="5196193" y="608106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07407" y="602107"/>
        <a:ext cx="43285" cy="43285"/>
      </dsp:txXfrm>
    </dsp:sp>
    <dsp:sp modelId="{7CD87B2C-ED25-1D4B-AC08-9E07F6EC9D48}">
      <dsp:nvSpPr>
        <dsp:cNvPr id="0" name=""/>
        <dsp:cNvSpPr/>
      </dsp:nvSpPr>
      <dsp:spPr>
        <a:xfrm>
          <a:off x="6061906" y="82680"/>
          <a:ext cx="2164280" cy="108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Prayer, Rituals, Bible, Family Conversation, Service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093601" y="114375"/>
        <a:ext cx="2100890" cy="1018750"/>
      </dsp:txXfrm>
    </dsp:sp>
    <dsp:sp modelId="{E6F61527-C295-E14F-AC86-42077299D3DF}">
      <dsp:nvSpPr>
        <dsp:cNvPr id="0" name=""/>
        <dsp:cNvSpPr/>
      </dsp:nvSpPr>
      <dsp:spPr>
        <a:xfrm rot="18289469">
          <a:off x="1841075" y="2474798"/>
          <a:ext cx="151596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1515962" y="156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561157" y="2452543"/>
        <a:ext cx="75798" cy="75798"/>
      </dsp:txXfrm>
    </dsp:sp>
    <dsp:sp modelId="{D052DDC3-64DA-024E-8813-2FB5BE9367BD}">
      <dsp:nvSpPr>
        <dsp:cNvPr id="0" name=""/>
        <dsp:cNvSpPr/>
      </dsp:nvSpPr>
      <dsp:spPr>
        <a:xfrm>
          <a:off x="3031913" y="1327141"/>
          <a:ext cx="2164280" cy="1082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PARENT FAITH ENRICHMENT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063608" y="1358836"/>
        <a:ext cx="2100890" cy="1018750"/>
      </dsp:txXfrm>
    </dsp:sp>
    <dsp:sp modelId="{C7E473DD-8262-2D48-9ACB-FE22163767CA}">
      <dsp:nvSpPr>
        <dsp:cNvPr id="0" name=""/>
        <dsp:cNvSpPr/>
      </dsp:nvSpPr>
      <dsp:spPr>
        <a:xfrm>
          <a:off x="5196193" y="1852567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07407" y="1846569"/>
        <a:ext cx="43285" cy="43285"/>
      </dsp:txXfrm>
    </dsp:sp>
    <dsp:sp modelId="{49375C50-4408-574D-9D00-010B445FD4C2}">
      <dsp:nvSpPr>
        <dsp:cNvPr id="0" name=""/>
        <dsp:cNvSpPr/>
      </dsp:nvSpPr>
      <dsp:spPr>
        <a:xfrm>
          <a:off x="6061906" y="1327141"/>
          <a:ext cx="2164280" cy="108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Workshops, Courses, 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Online &amp; Digital Resources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093601" y="1358836"/>
        <a:ext cx="2100890" cy="1018750"/>
      </dsp:txXfrm>
    </dsp:sp>
    <dsp:sp modelId="{60495B1E-F14A-6646-A05E-C4D07DEEBC85}">
      <dsp:nvSpPr>
        <dsp:cNvPr id="0" name=""/>
        <dsp:cNvSpPr/>
      </dsp:nvSpPr>
      <dsp:spPr>
        <a:xfrm>
          <a:off x="2166200" y="3097028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577414" y="3091030"/>
        <a:ext cx="43285" cy="43285"/>
      </dsp:txXfrm>
    </dsp:sp>
    <dsp:sp modelId="{FCE045A6-ECBE-1543-89FD-A947888CF9DA}">
      <dsp:nvSpPr>
        <dsp:cNvPr id="0" name=""/>
        <dsp:cNvSpPr/>
      </dsp:nvSpPr>
      <dsp:spPr>
        <a:xfrm>
          <a:off x="3031913" y="2571603"/>
          <a:ext cx="2164280" cy="1082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PARENTING SKILLS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063608" y="2603298"/>
        <a:ext cx="2100890" cy="1018750"/>
      </dsp:txXfrm>
    </dsp:sp>
    <dsp:sp modelId="{A4906DA7-AC3B-2446-A28A-0697C16EE854}">
      <dsp:nvSpPr>
        <dsp:cNvPr id="0" name=""/>
        <dsp:cNvSpPr/>
      </dsp:nvSpPr>
      <dsp:spPr>
        <a:xfrm>
          <a:off x="5196193" y="3097028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07407" y="3091030"/>
        <a:ext cx="43285" cy="43285"/>
      </dsp:txXfrm>
    </dsp:sp>
    <dsp:sp modelId="{50132922-49CC-1D43-9E25-D4C3923D2C8F}">
      <dsp:nvSpPr>
        <dsp:cNvPr id="0" name=""/>
        <dsp:cNvSpPr/>
      </dsp:nvSpPr>
      <dsp:spPr>
        <a:xfrm>
          <a:off x="6061906" y="2571603"/>
          <a:ext cx="2164280" cy="108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Workshops, Courses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Online Resources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Support Groups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093601" y="2603298"/>
        <a:ext cx="2100890" cy="1018750"/>
      </dsp:txXfrm>
    </dsp:sp>
    <dsp:sp modelId="{8E4D83A4-3579-9144-81FA-A80508FA6219}">
      <dsp:nvSpPr>
        <dsp:cNvPr id="0" name=""/>
        <dsp:cNvSpPr/>
      </dsp:nvSpPr>
      <dsp:spPr>
        <a:xfrm rot="3310531">
          <a:off x="1841075" y="3719259"/>
          <a:ext cx="151596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1515962" y="156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561157" y="3697005"/>
        <a:ext cx="75798" cy="75798"/>
      </dsp:txXfrm>
    </dsp:sp>
    <dsp:sp modelId="{1BFCC38F-1062-DD44-BE7F-0A191978BC99}">
      <dsp:nvSpPr>
        <dsp:cNvPr id="0" name=""/>
        <dsp:cNvSpPr/>
      </dsp:nvSpPr>
      <dsp:spPr>
        <a:xfrm>
          <a:off x="3031913" y="3816064"/>
          <a:ext cx="2164280" cy="1082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MILESTONES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063608" y="3847759"/>
        <a:ext cx="2100890" cy="1018750"/>
      </dsp:txXfrm>
    </dsp:sp>
    <dsp:sp modelId="{787D0263-FC15-B74A-B1CD-5B97A9230B2D}">
      <dsp:nvSpPr>
        <dsp:cNvPr id="0" name=""/>
        <dsp:cNvSpPr/>
      </dsp:nvSpPr>
      <dsp:spPr>
        <a:xfrm>
          <a:off x="5196193" y="4341490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07407" y="4335492"/>
        <a:ext cx="43285" cy="43285"/>
      </dsp:txXfrm>
    </dsp:sp>
    <dsp:sp modelId="{7C012220-3B21-5340-9625-9D81BC9D6857}">
      <dsp:nvSpPr>
        <dsp:cNvPr id="0" name=""/>
        <dsp:cNvSpPr/>
      </dsp:nvSpPr>
      <dsp:spPr>
        <a:xfrm>
          <a:off x="6061906" y="3816064"/>
          <a:ext cx="2164280" cy="108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Baptism Anniversary, First Prayers, Start of School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093601" y="3847759"/>
        <a:ext cx="2100890" cy="1018750"/>
      </dsp:txXfrm>
    </dsp:sp>
    <dsp:sp modelId="{87620636-F1FC-8B49-85ED-40262D1FE550}">
      <dsp:nvSpPr>
        <dsp:cNvPr id="0" name=""/>
        <dsp:cNvSpPr/>
      </dsp:nvSpPr>
      <dsp:spPr>
        <a:xfrm rot="4249260">
          <a:off x="1281464" y="4341490"/>
          <a:ext cx="2635184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2635184" y="156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533177" y="4291255"/>
        <a:ext cx="131759" cy="131759"/>
      </dsp:txXfrm>
    </dsp:sp>
    <dsp:sp modelId="{D7DD03F1-48B5-8B4B-A333-21400FD8C251}">
      <dsp:nvSpPr>
        <dsp:cNvPr id="0" name=""/>
        <dsp:cNvSpPr/>
      </dsp:nvSpPr>
      <dsp:spPr>
        <a:xfrm>
          <a:off x="3031913" y="5060526"/>
          <a:ext cx="2164280" cy="1082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FAMILY  EXPERIENCES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063608" y="5092221"/>
        <a:ext cx="2100890" cy="1018750"/>
      </dsp:txXfrm>
    </dsp:sp>
    <dsp:sp modelId="{43530D22-FE20-EE42-9E69-02DB742F779C}">
      <dsp:nvSpPr>
        <dsp:cNvPr id="0" name=""/>
        <dsp:cNvSpPr/>
      </dsp:nvSpPr>
      <dsp:spPr>
        <a:xfrm>
          <a:off x="5196193" y="5585951"/>
          <a:ext cx="86571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865712" y="1564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07407" y="5579953"/>
        <a:ext cx="43285" cy="43285"/>
      </dsp:txXfrm>
    </dsp:sp>
    <dsp:sp modelId="{7C9349F3-E4E6-994B-8BB7-6C3D3B392831}">
      <dsp:nvSpPr>
        <dsp:cNvPr id="0" name=""/>
        <dsp:cNvSpPr/>
      </dsp:nvSpPr>
      <dsp:spPr>
        <a:xfrm>
          <a:off x="6061906" y="5060526"/>
          <a:ext cx="2164280" cy="108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Church Gatherings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Small Groups</a:t>
          </a:r>
          <a:b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1900" b="0" kern="1200" dirty="0" smtClean="0">
              <a:solidFill>
                <a:srgbClr val="FFFFFF"/>
              </a:solidFill>
              <a:latin typeface="Tw Cen MT"/>
              <a:cs typeface="Tw Cen MT"/>
            </a:rPr>
            <a:t>Workshops</a:t>
          </a:r>
          <a:endParaRPr lang="en-US" sz="1900" b="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093601" y="5092221"/>
        <a:ext cx="2100890" cy="101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B2C2C-26A9-7F47-A14A-C058CADF2C7B}">
      <dsp:nvSpPr>
        <dsp:cNvPr id="0" name=""/>
        <dsp:cNvSpPr/>
      </dsp:nvSpPr>
      <dsp:spPr>
        <a:xfrm>
          <a:off x="2095248" y="1131932"/>
          <a:ext cx="2819903" cy="281990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Intergenerational Faith Community</a:t>
          </a:r>
          <a:endParaRPr lang="en-US" sz="2100" kern="1200" dirty="0"/>
        </a:p>
      </dsp:txBody>
      <dsp:txXfrm>
        <a:off x="2508213" y="1544897"/>
        <a:ext cx="1993973" cy="1993973"/>
      </dsp:txXfrm>
    </dsp:sp>
    <dsp:sp modelId="{D3A79D0B-F0E9-5A42-9848-411A693CFB8B}">
      <dsp:nvSpPr>
        <dsp:cNvPr id="0" name=""/>
        <dsp:cNvSpPr/>
      </dsp:nvSpPr>
      <dsp:spPr>
        <a:xfrm>
          <a:off x="2800224" y="503"/>
          <a:ext cx="1409951" cy="1409951"/>
        </a:xfrm>
        <a:prstGeom prst="ellipse">
          <a:avLst/>
        </a:prstGeom>
        <a:solidFill>
          <a:schemeClr val="accent3">
            <a:alpha val="50000"/>
            <a:hueOff val="-3172003"/>
            <a:satOff val="15"/>
            <a:lumOff val="17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Children  Parents</a:t>
          </a:r>
          <a:endParaRPr lang="en-US" sz="2100" kern="1200" dirty="0"/>
        </a:p>
      </dsp:txBody>
      <dsp:txXfrm>
        <a:off x="3006707" y="206986"/>
        <a:ext cx="996985" cy="996985"/>
      </dsp:txXfrm>
    </dsp:sp>
    <dsp:sp modelId="{8F9CCBF3-8D18-5445-862B-51E9A1C68229}">
      <dsp:nvSpPr>
        <dsp:cNvPr id="0" name=""/>
        <dsp:cNvSpPr/>
      </dsp:nvSpPr>
      <dsp:spPr>
        <a:xfrm>
          <a:off x="4390597" y="918706"/>
          <a:ext cx="1409951" cy="1409951"/>
        </a:xfrm>
        <a:prstGeom prst="ellipse">
          <a:avLst/>
        </a:prstGeom>
        <a:solidFill>
          <a:schemeClr val="accent3">
            <a:alpha val="50000"/>
            <a:hueOff val="-6344005"/>
            <a:satOff val="30"/>
            <a:lumOff val="35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Teens &amp; Parents</a:t>
          </a:r>
          <a:endParaRPr lang="en-US" sz="2100" kern="1200" dirty="0"/>
        </a:p>
      </dsp:txBody>
      <dsp:txXfrm>
        <a:off x="4597080" y="1125189"/>
        <a:ext cx="996985" cy="996985"/>
      </dsp:txXfrm>
    </dsp:sp>
    <dsp:sp modelId="{0FDEA2B6-0BDF-5141-9833-C9ED55F81B99}">
      <dsp:nvSpPr>
        <dsp:cNvPr id="0" name=""/>
        <dsp:cNvSpPr/>
      </dsp:nvSpPr>
      <dsp:spPr>
        <a:xfrm>
          <a:off x="4390597" y="2755111"/>
          <a:ext cx="1409951" cy="1409951"/>
        </a:xfrm>
        <a:prstGeom prst="ellipse">
          <a:avLst/>
        </a:prstGeom>
        <a:solidFill>
          <a:schemeClr val="accent3">
            <a:alpha val="50000"/>
            <a:hueOff val="-9516008"/>
            <a:satOff val="45"/>
            <a:lumOff val="52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Young Adults</a:t>
          </a:r>
          <a:endParaRPr lang="en-US" sz="2100" kern="1200" dirty="0"/>
        </a:p>
      </dsp:txBody>
      <dsp:txXfrm>
        <a:off x="4597080" y="2961594"/>
        <a:ext cx="996985" cy="996985"/>
      </dsp:txXfrm>
    </dsp:sp>
    <dsp:sp modelId="{62A4DD14-6E4E-F942-8FF4-06D2C20E72F0}">
      <dsp:nvSpPr>
        <dsp:cNvPr id="0" name=""/>
        <dsp:cNvSpPr/>
      </dsp:nvSpPr>
      <dsp:spPr>
        <a:xfrm>
          <a:off x="2800224" y="3673314"/>
          <a:ext cx="1409951" cy="1409951"/>
        </a:xfrm>
        <a:prstGeom prst="ellipse">
          <a:avLst/>
        </a:prstGeom>
        <a:solidFill>
          <a:schemeClr val="accent3">
            <a:alpha val="50000"/>
            <a:hueOff val="-12688011"/>
            <a:satOff val="60"/>
            <a:lumOff val="70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Mid-Life Adults</a:t>
          </a:r>
          <a:endParaRPr lang="en-US" sz="2100" kern="1200" dirty="0"/>
        </a:p>
      </dsp:txBody>
      <dsp:txXfrm>
        <a:off x="3006707" y="3879797"/>
        <a:ext cx="996985" cy="996985"/>
      </dsp:txXfrm>
    </dsp:sp>
    <dsp:sp modelId="{ACD9FB09-7B08-594D-8B84-DDD22C1BACA6}">
      <dsp:nvSpPr>
        <dsp:cNvPr id="0" name=""/>
        <dsp:cNvSpPr/>
      </dsp:nvSpPr>
      <dsp:spPr>
        <a:xfrm>
          <a:off x="1209850" y="2755111"/>
          <a:ext cx="1409951" cy="1409951"/>
        </a:xfrm>
        <a:prstGeom prst="ellipse">
          <a:avLst/>
        </a:prstGeom>
        <a:solidFill>
          <a:schemeClr val="accent3">
            <a:alpha val="50000"/>
            <a:hueOff val="-15860012"/>
            <a:satOff val="75"/>
            <a:lumOff val="88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Mature Adults</a:t>
          </a:r>
          <a:endParaRPr lang="en-US" sz="2100" kern="1200" dirty="0"/>
        </a:p>
      </dsp:txBody>
      <dsp:txXfrm>
        <a:off x="1416333" y="2961594"/>
        <a:ext cx="996985" cy="996985"/>
      </dsp:txXfrm>
    </dsp:sp>
    <dsp:sp modelId="{DC361B95-BD4E-6146-831E-77F492E7F982}">
      <dsp:nvSpPr>
        <dsp:cNvPr id="0" name=""/>
        <dsp:cNvSpPr/>
      </dsp:nvSpPr>
      <dsp:spPr>
        <a:xfrm>
          <a:off x="1209850" y="918706"/>
          <a:ext cx="1409951" cy="1409951"/>
        </a:xfrm>
        <a:prstGeom prst="ellipse">
          <a:avLst/>
        </a:prstGeom>
        <a:solidFill>
          <a:schemeClr val="accent3">
            <a:alpha val="50000"/>
            <a:hueOff val="-19032015"/>
            <a:satOff val="90"/>
            <a:lumOff val="10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Older Adults </a:t>
          </a:r>
          <a:endParaRPr lang="en-US" sz="2100" kern="1200" dirty="0"/>
        </a:p>
      </dsp:txBody>
      <dsp:txXfrm>
        <a:off x="1416333" y="1125189"/>
        <a:ext cx="996985" cy="99698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61CE-BBCE-2B4C-AEA5-FF97EF6DB4EC}">
      <dsp:nvSpPr>
        <dsp:cNvPr id="0" name=""/>
        <dsp:cNvSpPr/>
      </dsp:nvSpPr>
      <dsp:spPr>
        <a:xfrm rot="16200000">
          <a:off x="701601" y="-708721"/>
          <a:ext cx="2485940" cy="388914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Tw Cen MT"/>
            <a:cs typeface="Tw Cen M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Tw Cen MT"/>
              <a:cs typeface="Tw Cen MT"/>
            </a:rPr>
            <a:t>Share It</a:t>
          </a:r>
          <a:r>
            <a:rPr lang="en-US" sz="2400" b="1" i="0" kern="1200" dirty="0" smtClean="0">
              <a:latin typeface="Tw Cen MT"/>
              <a:cs typeface="Tw Cen MT"/>
            </a:rPr>
            <a:t/>
          </a:r>
          <a:br>
            <a:rPr lang="en-US" sz="2400" b="1" i="0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Blog/Facebook Question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After Worship Sharing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@Home Conversation Activity</a:t>
          </a:r>
        </a:p>
      </dsp:txBody>
      <dsp:txXfrm rot="5400000">
        <a:off x="0" y="-7121"/>
        <a:ext cx="3889142" cy="1864455"/>
      </dsp:txXfrm>
    </dsp:sp>
    <dsp:sp modelId="{2BFC824D-FDCA-854C-BC90-18D636013179}">
      <dsp:nvSpPr>
        <dsp:cNvPr id="0" name=""/>
        <dsp:cNvSpPr/>
      </dsp:nvSpPr>
      <dsp:spPr>
        <a:xfrm>
          <a:off x="3889142" y="6"/>
          <a:ext cx="3889142" cy="247168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Tw Cen MT"/>
            <a:cs typeface="Tw Cen M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Tw Cen MT"/>
              <a:cs typeface="Tw Cen MT"/>
            </a:rPr>
            <a:t>Study It</a:t>
          </a:r>
          <a:br>
            <a:rPr lang="en-US" sz="2400" b="1" i="0" u="sng" kern="1200" dirty="0" smtClean="0">
              <a:latin typeface="Tw Cen MT"/>
              <a:cs typeface="Tw Cen MT"/>
            </a:rPr>
          </a:br>
          <a:r>
            <a:rPr lang="en-US" sz="2400" b="1" u="none" kern="1200" dirty="0" smtClean="0">
              <a:latin typeface="Tw Cen MT"/>
              <a:cs typeface="Tw Cen MT"/>
            </a:rPr>
            <a:t>“Taking </a:t>
          </a:r>
          <a:r>
            <a:rPr lang="en-US" sz="2400" b="1" kern="1200" dirty="0" smtClean="0">
              <a:latin typeface="Tw Cen MT"/>
              <a:cs typeface="Tw Cen MT"/>
            </a:rPr>
            <a:t>Faith Home” 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Sermon Video + Study Guide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Daily Readings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Scripture Commentaries             	Online Bible Study</a:t>
          </a:r>
          <a:endParaRPr lang="en-US" sz="2400" b="1" kern="1200" dirty="0">
            <a:latin typeface="Tw Cen MT"/>
            <a:cs typeface="Tw Cen MT"/>
          </a:endParaRPr>
        </a:p>
      </dsp:txBody>
      <dsp:txXfrm>
        <a:off x="3889142" y="6"/>
        <a:ext cx="3889142" cy="1853765"/>
      </dsp:txXfrm>
    </dsp:sp>
    <dsp:sp modelId="{4A486C9F-6AE2-EB44-85EC-6271CE89D4D5}">
      <dsp:nvSpPr>
        <dsp:cNvPr id="0" name=""/>
        <dsp:cNvSpPr/>
      </dsp:nvSpPr>
      <dsp:spPr>
        <a:xfrm rot="10800000">
          <a:off x="0" y="2464578"/>
          <a:ext cx="3889142" cy="2457458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Tw Cen MT"/>
              <a:cs typeface="Tw Cen MT"/>
            </a:rPr>
            <a:t>Live It</a:t>
          </a:r>
          <a:br>
            <a:rPr lang="en-US" sz="2400" b="1" i="0" u="sng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Living the Message Daily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Living Christian Practices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Service/Mission Idea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Action Project  </a:t>
          </a:r>
        </a:p>
      </dsp:txBody>
      <dsp:txXfrm rot="10800000">
        <a:off x="0" y="3078943"/>
        <a:ext cx="3889142" cy="1843093"/>
      </dsp:txXfrm>
    </dsp:sp>
    <dsp:sp modelId="{6A93DDA6-C72E-5840-BF04-6CA7FCC662DD}">
      <dsp:nvSpPr>
        <dsp:cNvPr id="0" name=""/>
        <dsp:cNvSpPr/>
      </dsp:nvSpPr>
      <dsp:spPr>
        <a:xfrm rot="5400000">
          <a:off x="4604984" y="1748736"/>
          <a:ext cx="2457458" cy="388914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Tw Cen MT"/>
            <a:cs typeface="Tw Cen M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Tw Cen MT"/>
              <a:cs typeface="Tw Cen MT"/>
            </a:rPr>
            <a:t>Pray It</a:t>
          </a:r>
          <a:br>
            <a:rPr lang="en-US" sz="2400" b="1" i="0" u="sng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Weekly Table Prayer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Praying with the Saints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AM &amp; PM Prayer</a:t>
          </a:r>
          <a:br>
            <a:rPr lang="en-US" sz="2400" b="1" kern="1200" dirty="0" smtClean="0">
              <a:latin typeface="Tw Cen MT"/>
              <a:cs typeface="Tw Cen MT"/>
            </a:rPr>
          </a:br>
          <a:r>
            <a:rPr lang="en-US" sz="2400" b="1" kern="1200" dirty="0" smtClean="0">
              <a:latin typeface="Tw Cen MT"/>
              <a:cs typeface="Tw Cen MT"/>
            </a:rPr>
            <a:t>Lectio Divina</a:t>
          </a:r>
          <a:br>
            <a:rPr lang="en-US" sz="2400" b="1" kern="1200" dirty="0" smtClean="0">
              <a:latin typeface="Tw Cen MT"/>
              <a:cs typeface="Tw Cen MT"/>
            </a:rPr>
          </a:br>
          <a:endParaRPr lang="en-US" sz="2400" b="1" kern="1200" dirty="0">
            <a:latin typeface="Tw Cen MT"/>
            <a:cs typeface="Tw Cen MT"/>
          </a:endParaRPr>
        </a:p>
      </dsp:txBody>
      <dsp:txXfrm rot="-5400000">
        <a:off x="3889142" y="3078943"/>
        <a:ext cx="3889142" cy="1843093"/>
      </dsp:txXfrm>
    </dsp:sp>
    <dsp:sp modelId="{B1A8A387-AF4F-184C-B506-39E61733AFED}">
      <dsp:nvSpPr>
        <dsp:cNvPr id="0" name=""/>
        <dsp:cNvSpPr/>
      </dsp:nvSpPr>
      <dsp:spPr>
        <a:xfrm>
          <a:off x="2823439" y="2077117"/>
          <a:ext cx="2113391" cy="1228729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w Cen MT"/>
              <a:cs typeface="Tw Cen MT"/>
            </a:rPr>
            <a:t>Sunday Worship</a:t>
          </a:r>
          <a:endParaRPr lang="en-US" sz="2800" b="1" kern="1200" dirty="0">
            <a:latin typeface="Tw Cen MT"/>
            <a:cs typeface="Tw Cen MT"/>
          </a:endParaRPr>
        </a:p>
      </dsp:txBody>
      <dsp:txXfrm>
        <a:off x="2883421" y="2137099"/>
        <a:ext cx="1993427" cy="110876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8C05-09EA-D246-A206-48AFECB46B87}">
      <dsp:nvSpPr>
        <dsp:cNvPr id="0" name=""/>
        <dsp:cNvSpPr/>
      </dsp:nvSpPr>
      <dsp:spPr>
        <a:xfrm>
          <a:off x="0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0" y="1798320"/>
        <a:ext cx="1758652" cy="1798320"/>
      </dsp:txXfrm>
    </dsp:sp>
    <dsp:sp modelId="{948DDB1C-C9CA-6C46-BE9D-19455343474B}">
      <dsp:nvSpPr>
        <dsp:cNvPr id="0" name=""/>
        <dsp:cNvSpPr/>
      </dsp:nvSpPr>
      <dsp:spPr>
        <a:xfrm>
          <a:off x="130775" y="269748"/>
          <a:ext cx="1497101" cy="1497101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E7A8ED-9E59-EA4A-BD5F-F84428BF70C8}">
      <dsp:nvSpPr>
        <dsp:cNvPr id="0" name=""/>
        <dsp:cNvSpPr/>
      </dsp:nvSpPr>
      <dsp:spPr>
        <a:xfrm>
          <a:off x="1811411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4758004"/>
            <a:satOff val="23"/>
            <a:lumOff val="264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1811411" y="1798320"/>
        <a:ext cx="1758652" cy="1798320"/>
      </dsp:txXfrm>
    </dsp:sp>
    <dsp:sp modelId="{831A7594-1FAD-AC42-8EF9-8EB09330611F}">
      <dsp:nvSpPr>
        <dsp:cNvPr id="0" name=""/>
        <dsp:cNvSpPr/>
      </dsp:nvSpPr>
      <dsp:spPr>
        <a:xfrm>
          <a:off x="1942187" y="269748"/>
          <a:ext cx="1497101" cy="1497101"/>
        </a:xfrm>
        <a:prstGeom prst="ellipse">
          <a:avLst/>
        </a:prstGeom>
        <a:solidFill>
          <a:schemeClr val="accent3">
            <a:tint val="50000"/>
            <a:hueOff val="-5014276"/>
            <a:satOff val="9322"/>
            <a:lumOff val="1072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6CEE22-EA0E-9A40-BCFA-590D47744670}">
      <dsp:nvSpPr>
        <dsp:cNvPr id="0" name=""/>
        <dsp:cNvSpPr/>
      </dsp:nvSpPr>
      <dsp:spPr>
        <a:xfrm>
          <a:off x="3622823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3622823" y="1798320"/>
        <a:ext cx="1758652" cy="1798320"/>
      </dsp:txXfrm>
    </dsp:sp>
    <dsp:sp modelId="{44FA06BE-5967-DB4B-9074-25EDB33854E0}">
      <dsp:nvSpPr>
        <dsp:cNvPr id="0" name=""/>
        <dsp:cNvSpPr/>
      </dsp:nvSpPr>
      <dsp:spPr>
        <a:xfrm>
          <a:off x="3753599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0028552"/>
            <a:satOff val="18644"/>
            <a:lumOff val="2144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6FD45E-D48A-E341-9F3A-39CFFB569147}">
      <dsp:nvSpPr>
        <dsp:cNvPr id="0" name=""/>
        <dsp:cNvSpPr/>
      </dsp:nvSpPr>
      <dsp:spPr>
        <a:xfrm>
          <a:off x="5434235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4274012"/>
            <a:satOff val="68"/>
            <a:lumOff val="793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5434235" y="1798320"/>
        <a:ext cx="1758652" cy="1798320"/>
      </dsp:txXfrm>
    </dsp:sp>
    <dsp:sp modelId="{748942E6-2E3E-A24C-99B4-01417E8FDDCD}">
      <dsp:nvSpPr>
        <dsp:cNvPr id="0" name=""/>
        <dsp:cNvSpPr/>
      </dsp:nvSpPr>
      <dsp:spPr>
        <a:xfrm>
          <a:off x="5565011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5042828"/>
            <a:satOff val="27965"/>
            <a:lumOff val="3216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303472-38D5-9447-8C7B-32B1AEB81FD5}">
      <dsp:nvSpPr>
        <dsp:cNvPr id="0" name=""/>
        <dsp:cNvSpPr/>
      </dsp:nvSpPr>
      <dsp:spPr>
        <a:xfrm>
          <a:off x="7245647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Supportive  Online Content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7245647" y="1798320"/>
        <a:ext cx="1758652" cy="1798320"/>
      </dsp:txXfrm>
    </dsp:sp>
    <dsp:sp modelId="{76FD9B29-D0E4-8B4C-B474-06860363B3D4}">
      <dsp:nvSpPr>
        <dsp:cNvPr id="0" name=""/>
        <dsp:cNvSpPr/>
      </dsp:nvSpPr>
      <dsp:spPr>
        <a:xfrm>
          <a:off x="7376423" y="269748"/>
          <a:ext cx="1497101" cy="1497101"/>
        </a:xfrm>
        <a:prstGeom prst="ellipse">
          <a:avLst/>
        </a:prstGeom>
        <a:solidFill>
          <a:schemeClr val="accent3">
            <a:tint val="50000"/>
            <a:hueOff val="-20057104"/>
            <a:satOff val="37287"/>
            <a:lumOff val="4288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78572F-7449-4D45-9C74-2C3AF669E3A8}">
      <dsp:nvSpPr>
        <dsp:cNvPr id="0" name=""/>
        <dsp:cNvSpPr/>
      </dsp:nvSpPr>
      <dsp:spPr>
        <a:xfrm>
          <a:off x="360171" y="3596640"/>
          <a:ext cx="8283955" cy="67437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9A1E3-70D3-FC49-8115-D69441601CA3}">
      <dsp:nvSpPr>
        <dsp:cNvPr id="0" name=""/>
        <dsp:cNvSpPr/>
      </dsp:nvSpPr>
      <dsp:spPr>
        <a:xfrm rot="3080046">
          <a:off x="1425843" y="3651251"/>
          <a:ext cx="1534808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534808" y="23378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ECEC8-4857-544D-8401-8FC0D54EBE02}">
      <dsp:nvSpPr>
        <dsp:cNvPr id="0" name=""/>
        <dsp:cNvSpPr/>
      </dsp:nvSpPr>
      <dsp:spPr>
        <a:xfrm rot="1563522">
          <a:off x="1742623" y="3107678"/>
          <a:ext cx="1442558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442558" y="23378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A7C4A-19CA-DE40-B917-B8F949F19D07}">
      <dsp:nvSpPr>
        <dsp:cNvPr id="0" name=""/>
        <dsp:cNvSpPr/>
      </dsp:nvSpPr>
      <dsp:spPr>
        <a:xfrm>
          <a:off x="1815945" y="2540838"/>
          <a:ext cx="1416110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416110" y="23378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E7868-62AD-ED43-A8B6-F8742EB19197}">
      <dsp:nvSpPr>
        <dsp:cNvPr id="0" name=""/>
        <dsp:cNvSpPr/>
      </dsp:nvSpPr>
      <dsp:spPr>
        <a:xfrm rot="20036478">
          <a:off x="1742623" y="1973997"/>
          <a:ext cx="1442558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442558" y="23378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64179-2419-8E40-A735-A67BE3FDE5A5}">
      <dsp:nvSpPr>
        <dsp:cNvPr id="0" name=""/>
        <dsp:cNvSpPr/>
      </dsp:nvSpPr>
      <dsp:spPr>
        <a:xfrm rot="18519954">
          <a:off x="1425843" y="1430424"/>
          <a:ext cx="1534808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534808" y="23378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EC000-2BB5-5E44-A164-DB654D776CA6}">
      <dsp:nvSpPr>
        <dsp:cNvPr id="0" name=""/>
        <dsp:cNvSpPr/>
      </dsp:nvSpPr>
      <dsp:spPr>
        <a:xfrm>
          <a:off x="-93136" y="1094407"/>
          <a:ext cx="2795716" cy="282717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42A5A6-DD2A-1F4D-8728-D305A9A25B32}">
      <dsp:nvSpPr>
        <dsp:cNvPr id="0" name=""/>
        <dsp:cNvSpPr/>
      </dsp:nvSpPr>
      <dsp:spPr>
        <a:xfrm>
          <a:off x="2352134" y="-41778"/>
          <a:ext cx="1304827" cy="9633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Stream it Live 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2543221" y="99302"/>
        <a:ext cx="922653" cy="681194"/>
      </dsp:txXfrm>
    </dsp:sp>
    <dsp:sp modelId="{2D1E19B1-8DDB-8649-86BB-70299C0A3BF8}">
      <dsp:nvSpPr>
        <dsp:cNvPr id="0" name=""/>
        <dsp:cNvSpPr/>
      </dsp:nvSpPr>
      <dsp:spPr>
        <a:xfrm>
          <a:off x="3003371" y="932866"/>
          <a:ext cx="1304827" cy="9633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Watch on Your Own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3194458" y="1073946"/>
        <a:ext cx="922653" cy="681194"/>
      </dsp:txXfrm>
    </dsp:sp>
    <dsp:sp modelId="{AFEE9948-8DC4-6F4C-96AB-1A20BA6EF1E7}">
      <dsp:nvSpPr>
        <dsp:cNvPr id="0" name=""/>
        <dsp:cNvSpPr/>
      </dsp:nvSpPr>
      <dsp:spPr>
        <a:xfrm>
          <a:off x="3232055" y="2082539"/>
          <a:ext cx="1304827" cy="9633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Use it in a Small Group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3423142" y="2223619"/>
        <a:ext cx="922653" cy="681194"/>
      </dsp:txXfrm>
    </dsp:sp>
    <dsp:sp modelId="{14771FCF-18B2-FD4C-8CAD-4902A1904AA8}">
      <dsp:nvSpPr>
        <dsp:cNvPr id="0" name=""/>
        <dsp:cNvSpPr/>
      </dsp:nvSpPr>
      <dsp:spPr>
        <a:xfrm>
          <a:off x="3003371" y="3232212"/>
          <a:ext cx="1304827" cy="96335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Put in the Online Library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3194458" y="3373292"/>
        <a:ext cx="922653" cy="681194"/>
      </dsp:txXfrm>
    </dsp:sp>
    <dsp:sp modelId="{AD8C2E9A-DCA2-5B45-846B-9C66330664DD}">
      <dsp:nvSpPr>
        <dsp:cNvPr id="0" name=""/>
        <dsp:cNvSpPr/>
      </dsp:nvSpPr>
      <dsp:spPr>
        <a:xfrm>
          <a:off x="2352134" y="4206858"/>
          <a:ext cx="1304827" cy="9633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w Cen MT"/>
              <a:cs typeface="Tw Cen MT"/>
            </a:rPr>
            <a:t>Develop Supporting Online Content</a:t>
          </a:r>
          <a:endParaRPr lang="en-US" sz="1400" b="1" kern="1200" dirty="0">
            <a:latin typeface="Tw Cen MT"/>
            <a:cs typeface="Tw Cen MT"/>
          </a:endParaRPr>
        </a:p>
      </dsp:txBody>
      <dsp:txXfrm>
        <a:off x="2543221" y="4347938"/>
        <a:ext cx="922653" cy="6811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8C05-09EA-D246-A206-48AFECB46B87}">
      <dsp:nvSpPr>
        <dsp:cNvPr id="0" name=""/>
        <dsp:cNvSpPr/>
      </dsp:nvSpPr>
      <dsp:spPr>
        <a:xfrm>
          <a:off x="0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0" y="1798320"/>
        <a:ext cx="1758652" cy="1798320"/>
      </dsp:txXfrm>
    </dsp:sp>
    <dsp:sp modelId="{948DDB1C-C9CA-6C46-BE9D-19455343474B}">
      <dsp:nvSpPr>
        <dsp:cNvPr id="0" name=""/>
        <dsp:cNvSpPr/>
      </dsp:nvSpPr>
      <dsp:spPr>
        <a:xfrm>
          <a:off x="130775" y="269748"/>
          <a:ext cx="1497101" cy="1497101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E7A8ED-9E59-EA4A-BD5F-F84428BF70C8}">
      <dsp:nvSpPr>
        <dsp:cNvPr id="0" name=""/>
        <dsp:cNvSpPr/>
      </dsp:nvSpPr>
      <dsp:spPr>
        <a:xfrm>
          <a:off x="1811411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4758004"/>
            <a:satOff val="23"/>
            <a:lumOff val="264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Mostly Online with Regular Interaction in Gathered Sessions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1811411" y="1798320"/>
        <a:ext cx="1758652" cy="1798320"/>
      </dsp:txXfrm>
    </dsp:sp>
    <dsp:sp modelId="{831A7594-1FAD-AC42-8EF9-8EB09330611F}">
      <dsp:nvSpPr>
        <dsp:cNvPr id="0" name=""/>
        <dsp:cNvSpPr/>
      </dsp:nvSpPr>
      <dsp:spPr>
        <a:xfrm>
          <a:off x="1942187" y="269748"/>
          <a:ext cx="1497101" cy="1497101"/>
        </a:xfrm>
        <a:prstGeom prst="ellipse">
          <a:avLst/>
        </a:prstGeom>
        <a:solidFill>
          <a:schemeClr val="accent3">
            <a:tint val="50000"/>
            <a:hueOff val="-5014276"/>
            <a:satOff val="9322"/>
            <a:lumOff val="1072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6CEE22-EA0E-9A40-BCFA-590D47744670}">
      <dsp:nvSpPr>
        <dsp:cNvPr id="0" name=""/>
        <dsp:cNvSpPr/>
      </dsp:nvSpPr>
      <dsp:spPr>
        <a:xfrm>
          <a:off x="3622823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Online Faith Formation &amp; Gathered Sessions (Flipped Classroom)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3622823" y="1798320"/>
        <a:ext cx="1758652" cy="1798320"/>
      </dsp:txXfrm>
    </dsp:sp>
    <dsp:sp modelId="{44FA06BE-5967-DB4B-9074-25EDB33854E0}">
      <dsp:nvSpPr>
        <dsp:cNvPr id="0" name=""/>
        <dsp:cNvSpPr/>
      </dsp:nvSpPr>
      <dsp:spPr>
        <a:xfrm>
          <a:off x="3753599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0028552"/>
            <a:satOff val="18644"/>
            <a:lumOff val="2144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6FD45E-D48A-E341-9F3A-39CFFB569147}">
      <dsp:nvSpPr>
        <dsp:cNvPr id="0" name=""/>
        <dsp:cNvSpPr/>
      </dsp:nvSpPr>
      <dsp:spPr>
        <a:xfrm>
          <a:off x="5434235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4274012"/>
            <a:satOff val="68"/>
            <a:lumOff val="793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Online Components beyond the Program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5434235" y="1798320"/>
        <a:ext cx="1758652" cy="1798320"/>
      </dsp:txXfrm>
    </dsp:sp>
    <dsp:sp modelId="{748942E6-2E3E-A24C-99B4-01417E8FDDCD}">
      <dsp:nvSpPr>
        <dsp:cNvPr id="0" name=""/>
        <dsp:cNvSpPr/>
      </dsp:nvSpPr>
      <dsp:spPr>
        <a:xfrm>
          <a:off x="5565011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5042828"/>
            <a:satOff val="27965"/>
            <a:lumOff val="3216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303472-38D5-9447-8C7B-32B1AEB81FD5}">
      <dsp:nvSpPr>
        <dsp:cNvPr id="0" name=""/>
        <dsp:cNvSpPr/>
      </dsp:nvSpPr>
      <dsp:spPr>
        <a:xfrm>
          <a:off x="7245647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w Cen MT"/>
              <a:cs typeface="Tw Cen MT"/>
            </a:rPr>
            <a:t>Gathered Program with Supportive  Online Content</a:t>
          </a:r>
          <a:endParaRPr lang="en-US" sz="2000" b="1" kern="1200" dirty="0">
            <a:latin typeface="Tw Cen MT"/>
            <a:cs typeface="Tw Cen MT"/>
          </a:endParaRPr>
        </a:p>
      </dsp:txBody>
      <dsp:txXfrm>
        <a:off x="7245647" y="1798320"/>
        <a:ext cx="1758652" cy="1798320"/>
      </dsp:txXfrm>
    </dsp:sp>
    <dsp:sp modelId="{76FD9B29-D0E4-8B4C-B474-06860363B3D4}">
      <dsp:nvSpPr>
        <dsp:cNvPr id="0" name=""/>
        <dsp:cNvSpPr/>
      </dsp:nvSpPr>
      <dsp:spPr>
        <a:xfrm>
          <a:off x="7376423" y="269748"/>
          <a:ext cx="1497101" cy="1497101"/>
        </a:xfrm>
        <a:prstGeom prst="ellipse">
          <a:avLst/>
        </a:prstGeom>
        <a:solidFill>
          <a:schemeClr val="accent3">
            <a:tint val="50000"/>
            <a:hueOff val="-20057104"/>
            <a:satOff val="37287"/>
            <a:lumOff val="4288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78572F-7449-4D45-9C74-2C3AF669E3A8}">
      <dsp:nvSpPr>
        <dsp:cNvPr id="0" name=""/>
        <dsp:cNvSpPr/>
      </dsp:nvSpPr>
      <dsp:spPr>
        <a:xfrm>
          <a:off x="360171" y="3596640"/>
          <a:ext cx="8283955" cy="67437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8C05-09EA-D246-A206-48AFECB46B87}">
      <dsp:nvSpPr>
        <dsp:cNvPr id="0" name=""/>
        <dsp:cNvSpPr/>
      </dsp:nvSpPr>
      <dsp:spPr>
        <a:xfrm>
          <a:off x="0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FF"/>
              </a:solidFill>
              <a:latin typeface="Tw Cen MT"/>
              <a:cs typeface="Tw Cen MT"/>
            </a:rPr>
            <a:t>Online Faith Formation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0" y="1798320"/>
        <a:ext cx="1758652" cy="1798320"/>
      </dsp:txXfrm>
    </dsp:sp>
    <dsp:sp modelId="{948DDB1C-C9CA-6C46-BE9D-19455343474B}">
      <dsp:nvSpPr>
        <dsp:cNvPr id="0" name=""/>
        <dsp:cNvSpPr/>
      </dsp:nvSpPr>
      <dsp:spPr>
        <a:xfrm>
          <a:off x="130775" y="269748"/>
          <a:ext cx="1497101" cy="1497101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E7A8ED-9E59-EA4A-BD5F-F84428BF70C8}">
      <dsp:nvSpPr>
        <dsp:cNvPr id="0" name=""/>
        <dsp:cNvSpPr/>
      </dsp:nvSpPr>
      <dsp:spPr>
        <a:xfrm>
          <a:off x="1811411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4758004"/>
            <a:satOff val="23"/>
            <a:lumOff val="264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FF"/>
              </a:solidFill>
              <a:latin typeface="Tw Cen MT"/>
              <a:cs typeface="Tw Cen MT"/>
            </a:rPr>
            <a:t>Mostly Online with Regular Interaction in Gathered Sessions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1811411" y="1798320"/>
        <a:ext cx="1758652" cy="1798320"/>
      </dsp:txXfrm>
    </dsp:sp>
    <dsp:sp modelId="{831A7594-1FAD-AC42-8EF9-8EB09330611F}">
      <dsp:nvSpPr>
        <dsp:cNvPr id="0" name=""/>
        <dsp:cNvSpPr/>
      </dsp:nvSpPr>
      <dsp:spPr>
        <a:xfrm>
          <a:off x="1942187" y="269748"/>
          <a:ext cx="1497101" cy="1497101"/>
        </a:xfrm>
        <a:prstGeom prst="ellipse">
          <a:avLst/>
        </a:prstGeom>
        <a:solidFill>
          <a:schemeClr val="accent3">
            <a:tint val="50000"/>
            <a:hueOff val="-5014276"/>
            <a:satOff val="9322"/>
            <a:lumOff val="1072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6CEE22-EA0E-9A40-BCFA-590D47744670}">
      <dsp:nvSpPr>
        <dsp:cNvPr id="0" name=""/>
        <dsp:cNvSpPr/>
      </dsp:nvSpPr>
      <dsp:spPr>
        <a:xfrm>
          <a:off x="3622823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FF"/>
              </a:solidFill>
              <a:latin typeface="Tw Cen MT"/>
              <a:cs typeface="Tw Cen MT"/>
            </a:rPr>
            <a:t>Online Faith Formation &amp; Gathered Sessions (Flipped Classroom)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22823" y="1798320"/>
        <a:ext cx="1758652" cy="1798320"/>
      </dsp:txXfrm>
    </dsp:sp>
    <dsp:sp modelId="{44FA06BE-5967-DB4B-9074-25EDB33854E0}">
      <dsp:nvSpPr>
        <dsp:cNvPr id="0" name=""/>
        <dsp:cNvSpPr/>
      </dsp:nvSpPr>
      <dsp:spPr>
        <a:xfrm>
          <a:off x="3753599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0028552"/>
            <a:satOff val="18644"/>
            <a:lumOff val="2144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6FD45E-D48A-E341-9F3A-39CFFB569147}">
      <dsp:nvSpPr>
        <dsp:cNvPr id="0" name=""/>
        <dsp:cNvSpPr/>
      </dsp:nvSpPr>
      <dsp:spPr>
        <a:xfrm>
          <a:off x="5434235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4274012"/>
            <a:satOff val="68"/>
            <a:lumOff val="793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FF"/>
              </a:solidFill>
              <a:latin typeface="Tw Cen MT"/>
              <a:cs typeface="Tw Cen MT"/>
            </a:rPr>
            <a:t>Gathered Program with Online Components beyond the Program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5434235" y="1798320"/>
        <a:ext cx="1758652" cy="1798320"/>
      </dsp:txXfrm>
    </dsp:sp>
    <dsp:sp modelId="{748942E6-2E3E-A24C-99B4-01417E8FDDCD}">
      <dsp:nvSpPr>
        <dsp:cNvPr id="0" name=""/>
        <dsp:cNvSpPr/>
      </dsp:nvSpPr>
      <dsp:spPr>
        <a:xfrm>
          <a:off x="5565011" y="269748"/>
          <a:ext cx="1497101" cy="1497101"/>
        </a:xfrm>
        <a:prstGeom prst="ellipse">
          <a:avLst/>
        </a:prstGeom>
        <a:solidFill>
          <a:schemeClr val="accent3">
            <a:tint val="50000"/>
            <a:hueOff val="-15042828"/>
            <a:satOff val="27965"/>
            <a:lumOff val="3216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303472-38D5-9447-8C7B-32B1AEB81FD5}">
      <dsp:nvSpPr>
        <dsp:cNvPr id="0" name=""/>
        <dsp:cNvSpPr/>
      </dsp:nvSpPr>
      <dsp:spPr>
        <a:xfrm>
          <a:off x="7245647" y="0"/>
          <a:ext cx="1758652" cy="4495800"/>
        </a:xfrm>
        <a:prstGeom prst="roundRect">
          <a:avLst>
            <a:gd name="adj" fmla="val 1000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FF"/>
              </a:solidFill>
              <a:latin typeface="Tw Cen MT"/>
              <a:cs typeface="Tw Cen MT"/>
            </a:rPr>
            <a:t>Gathered Program with Supportive  Online Content</a:t>
          </a:r>
          <a:endParaRPr lang="en-US" sz="2000" b="1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7245647" y="1798320"/>
        <a:ext cx="1758652" cy="1798320"/>
      </dsp:txXfrm>
    </dsp:sp>
    <dsp:sp modelId="{76FD9B29-D0E4-8B4C-B474-06860363B3D4}">
      <dsp:nvSpPr>
        <dsp:cNvPr id="0" name=""/>
        <dsp:cNvSpPr/>
      </dsp:nvSpPr>
      <dsp:spPr>
        <a:xfrm>
          <a:off x="7376423" y="269748"/>
          <a:ext cx="1497101" cy="1497101"/>
        </a:xfrm>
        <a:prstGeom prst="ellipse">
          <a:avLst/>
        </a:prstGeom>
        <a:solidFill>
          <a:schemeClr val="accent3">
            <a:tint val="50000"/>
            <a:hueOff val="-20057104"/>
            <a:satOff val="37287"/>
            <a:lumOff val="4288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78572F-7449-4D45-9C74-2C3AF669E3A8}">
      <dsp:nvSpPr>
        <dsp:cNvPr id="0" name=""/>
        <dsp:cNvSpPr/>
      </dsp:nvSpPr>
      <dsp:spPr>
        <a:xfrm>
          <a:off x="360171" y="3596640"/>
          <a:ext cx="8283955" cy="67437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15D37-90A1-184A-B9BE-321FAEAE7057}">
      <dsp:nvSpPr>
        <dsp:cNvPr id="0" name=""/>
        <dsp:cNvSpPr/>
      </dsp:nvSpPr>
      <dsp:spPr>
        <a:xfrm>
          <a:off x="3689393" y="1962193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b="1" kern="1200" dirty="0">
            <a:latin typeface="Tw Cen MT"/>
            <a:cs typeface="Tw Cen MT"/>
          </a:endParaRPr>
        </a:p>
      </dsp:txBody>
      <dsp:txXfrm>
        <a:off x="3893966" y="2166766"/>
        <a:ext cx="987767" cy="987767"/>
      </dsp:txXfrm>
    </dsp:sp>
    <dsp:sp modelId="{75F5C320-DE5D-EC40-A256-B9CF697F735A}">
      <dsp:nvSpPr>
        <dsp:cNvPr id="0" name=""/>
        <dsp:cNvSpPr/>
      </dsp:nvSpPr>
      <dsp:spPr>
        <a:xfrm rot="16200000">
          <a:off x="4239044" y="1376174"/>
          <a:ext cx="297611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4283686" y="1515806"/>
        <a:ext cx="208328" cy="284970"/>
      </dsp:txXfrm>
    </dsp:sp>
    <dsp:sp modelId="{3312C540-6E97-4543-8A4B-4CCAD8FAE79A}">
      <dsp:nvSpPr>
        <dsp:cNvPr id="0" name=""/>
        <dsp:cNvSpPr/>
      </dsp:nvSpPr>
      <dsp:spPr>
        <a:xfrm>
          <a:off x="3689393" y="3749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3893966" y="208322"/>
        <a:ext cx="987767" cy="987767"/>
      </dsp:txXfrm>
    </dsp:sp>
    <dsp:sp modelId="{B5CF42A0-6188-0046-A03A-1BE9B64F18E2}">
      <dsp:nvSpPr>
        <dsp:cNvPr id="0" name=""/>
        <dsp:cNvSpPr/>
      </dsp:nvSpPr>
      <dsp:spPr>
        <a:xfrm rot="19933650">
          <a:off x="5407773" y="1544307"/>
          <a:ext cx="1297876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415980" y="1672493"/>
        <a:ext cx="1155391" cy="284970"/>
      </dsp:txXfrm>
    </dsp:sp>
    <dsp:sp modelId="{DF84A613-6320-9A4B-993F-51B069CC9594}">
      <dsp:nvSpPr>
        <dsp:cNvPr id="0" name=""/>
        <dsp:cNvSpPr/>
      </dsp:nvSpPr>
      <dsp:spPr>
        <a:xfrm>
          <a:off x="7092119" y="170226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7296692" y="374799"/>
        <a:ext cx="987767" cy="987767"/>
      </dsp:txXfrm>
    </dsp:sp>
    <dsp:sp modelId="{5AFF3D07-C48F-DB47-9DDE-99EFDA5F353E}">
      <dsp:nvSpPr>
        <dsp:cNvPr id="0" name=""/>
        <dsp:cNvSpPr/>
      </dsp:nvSpPr>
      <dsp:spPr>
        <a:xfrm rot="1577736">
          <a:off x="5408447" y="3231630"/>
          <a:ext cx="1231010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415819" y="3295059"/>
        <a:ext cx="1088525" cy="284970"/>
      </dsp:txXfrm>
    </dsp:sp>
    <dsp:sp modelId="{A6D959B1-B09F-744A-8778-B0B1B9DDE485}">
      <dsp:nvSpPr>
        <dsp:cNvPr id="0" name=""/>
        <dsp:cNvSpPr/>
      </dsp:nvSpPr>
      <dsp:spPr>
        <a:xfrm>
          <a:off x="7024067" y="3609973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7228640" y="3814546"/>
        <a:ext cx="987767" cy="987767"/>
      </dsp:txXfrm>
    </dsp:sp>
    <dsp:sp modelId="{7A0F80DF-9030-7144-BD2C-80D02930E273}">
      <dsp:nvSpPr>
        <dsp:cNvPr id="0" name=""/>
        <dsp:cNvSpPr/>
      </dsp:nvSpPr>
      <dsp:spPr>
        <a:xfrm rot="5461209">
          <a:off x="4220648" y="3395788"/>
          <a:ext cx="299763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10800000">
        <a:off x="4266413" y="3445821"/>
        <a:ext cx="209834" cy="284970"/>
      </dsp:txXfrm>
    </dsp:sp>
    <dsp:sp modelId="{4606A9D0-21EE-8F48-82C2-4BB853E037E4}">
      <dsp:nvSpPr>
        <dsp:cNvPr id="0" name=""/>
        <dsp:cNvSpPr/>
      </dsp:nvSpPr>
      <dsp:spPr>
        <a:xfrm>
          <a:off x="3654452" y="3924386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3859025" y="4128959"/>
        <a:ext cx="987767" cy="987767"/>
      </dsp:txXfrm>
    </dsp:sp>
    <dsp:sp modelId="{7EB8980C-E691-304D-AB92-16137A2E1D47}">
      <dsp:nvSpPr>
        <dsp:cNvPr id="0" name=""/>
        <dsp:cNvSpPr/>
      </dsp:nvSpPr>
      <dsp:spPr>
        <a:xfrm rot="9306684">
          <a:off x="2198479" y="3167588"/>
          <a:ext cx="1169665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10800000">
        <a:off x="2334348" y="3232595"/>
        <a:ext cx="1027180" cy="284970"/>
      </dsp:txXfrm>
    </dsp:sp>
    <dsp:sp modelId="{48E528C0-1928-7A4E-9189-30D783ED5183}">
      <dsp:nvSpPr>
        <dsp:cNvPr id="0" name=""/>
        <dsp:cNvSpPr/>
      </dsp:nvSpPr>
      <dsp:spPr>
        <a:xfrm>
          <a:off x="420259" y="3478884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624832" y="3683457"/>
        <a:ext cx="987767" cy="987767"/>
      </dsp:txXfrm>
    </dsp:sp>
    <dsp:sp modelId="{516AA64A-0BC5-324C-B9DC-F649BDF450E5}">
      <dsp:nvSpPr>
        <dsp:cNvPr id="0" name=""/>
        <dsp:cNvSpPr/>
      </dsp:nvSpPr>
      <dsp:spPr>
        <a:xfrm rot="12177756">
          <a:off x="2283246" y="1762060"/>
          <a:ext cx="1088568" cy="47495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10800000">
        <a:off x="2420086" y="1884844"/>
        <a:ext cx="946083" cy="284970"/>
      </dsp:txXfrm>
    </dsp:sp>
    <dsp:sp modelId="{796871F8-DAF1-3249-A557-BF83532D1BFD}">
      <dsp:nvSpPr>
        <dsp:cNvPr id="0" name=""/>
        <dsp:cNvSpPr/>
      </dsp:nvSpPr>
      <dsp:spPr>
        <a:xfrm>
          <a:off x="512020" y="615925"/>
          <a:ext cx="1396913" cy="13969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w Cen MT"/>
              <a:cs typeface="Tw Cen MT"/>
            </a:rPr>
            <a:t>Resource</a:t>
          </a:r>
          <a:endParaRPr lang="en-US" sz="1900" b="1" kern="1200" dirty="0">
            <a:latin typeface="Tw Cen MT"/>
            <a:cs typeface="Tw Cen MT"/>
          </a:endParaRPr>
        </a:p>
      </dsp:txBody>
      <dsp:txXfrm>
        <a:off x="716593" y="820498"/>
        <a:ext cx="987767" cy="98776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A6604-0AD2-6245-9969-C7AB13D0D400}">
      <dsp:nvSpPr>
        <dsp:cNvPr id="0" name=""/>
        <dsp:cNvSpPr/>
      </dsp:nvSpPr>
      <dsp:spPr>
        <a:xfrm>
          <a:off x="730834" y="0"/>
          <a:ext cx="4266235" cy="426623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6BA59F-A3F3-AD4C-A69A-D6A8A10A5EE4}">
      <dsp:nvSpPr>
        <dsp:cNvPr id="0" name=""/>
        <dsp:cNvSpPr/>
      </dsp:nvSpPr>
      <dsp:spPr>
        <a:xfrm>
          <a:off x="1008140" y="277305"/>
          <a:ext cx="1706494" cy="17064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rgbClr val="FFFFFF"/>
              </a:solidFill>
            </a:rPr>
            <a:t>Scenario 4 Variable Commitment &amp; Occasional Participation</a:t>
          </a:r>
          <a:endParaRPr lang="en-US" sz="2000" b="0" i="0" kern="1200" dirty="0">
            <a:solidFill>
              <a:srgbClr val="FFFFFF"/>
            </a:solidFill>
          </a:endParaRPr>
        </a:p>
      </dsp:txBody>
      <dsp:txXfrm>
        <a:off x="1091444" y="360609"/>
        <a:ext cx="1539886" cy="1539886"/>
      </dsp:txXfrm>
    </dsp:sp>
    <dsp:sp modelId="{8F49A73A-D3B4-544F-AA7C-0CAF0F470597}">
      <dsp:nvSpPr>
        <dsp:cNvPr id="0" name=""/>
        <dsp:cNvSpPr/>
      </dsp:nvSpPr>
      <dsp:spPr>
        <a:xfrm>
          <a:off x="3013270" y="277305"/>
          <a:ext cx="1706494" cy="1706494"/>
        </a:xfrm>
        <a:prstGeom prst="roundRect">
          <a:avLst/>
        </a:prstGeom>
        <a:solidFill>
          <a:schemeClr val="accent3">
            <a:hueOff val="-6344005"/>
            <a:satOff val="30"/>
            <a:lumOff val="352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rgbClr val="FFFFFF"/>
              </a:solidFill>
            </a:rPr>
            <a:t>Scenario 1 Vibrant Faith &amp; Active Engagement</a:t>
          </a:r>
          <a:endParaRPr lang="en-US" sz="2000" b="0" i="0" kern="1200" dirty="0">
            <a:solidFill>
              <a:srgbClr val="FFFFFF"/>
            </a:solidFill>
          </a:endParaRPr>
        </a:p>
      </dsp:txBody>
      <dsp:txXfrm>
        <a:off x="3096574" y="360609"/>
        <a:ext cx="1539886" cy="1539886"/>
      </dsp:txXfrm>
    </dsp:sp>
    <dsp:sp modelId="{9E381E28-4D00-A447-8302-36E437A35945}">
      <dsp:nvSpPr>
        <dsp:cNvPr id="0" name=""/>
        <dsp:cNvSpPr/>
      </dsp:nvSpPr>
      <dsp:spPr>
        <a:xfrm>
          <a:off x="1008140" y="2282435"/>
          <a:ext cx="1706494" cy="1706494"/>
        </a:xfrm>
        <a:prstGeom prst="roundRect">
          <a:avLst/>
        </a:prstGeom>
        <a:solidFill>
          <a:schemeClr val="accent3">
            <a:hueOff val="-12688011"/>
            <a:satOff val="60"/>
            <a:lumOff val="705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rgbClr val="FFFFFF"/>
              </a:solidFill>
            </a:rPr>
            <a:t>Scenario 3 Unaffiliated &amp; Uninterested </a:t>
          </a:r>
          <a:endParaRPr lang="en-US" sz="2000" b="0" i="0" kern="1200" dirty="0">
            <a:solidFill>
              <a:srgbClr val="FFFFFF"/>
            </a:solidFill>
          </a:endParaRPr>
        </a:p>
      </dsp:txBody>
      <dsp:txXfrm>
        <a:off x="1091444" y="2365739"/>
        <a:ext cx="1539886" cy="1539886"/>
      </dsp:txXfrm>
    </dsp:sp>
    <dsp:sp modelId="{18C7F47C-30AD-0342-838E-91A768C34D0F}">
      <dsp:nvSpPr>
        <dsp:cNvPr id="0" name=""/>
        <dsp:cNvSpPr/>
      </dsp:nvSpPr>
      <dsp:spPr>
        <a:xfrm>
          <a:off x="3013270" y="2282435"/>
          <a:ext cx="1706494" cy="1706494"/>
        </a:xfrm>
        <a:prstGeom prst="roundRect">
          <a:avLst/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rgbClr val="FFFFFF"/>
              </a:solidFill>
            </a:rPr>
            <a:t>Scenario 2 Spiritual but Not Religious</a:t>
          </a:r>
          <a:endParaRPr lang="en-US" sz="2000" b="0" i="0" kern="1200" dirty="0">
            <a:solidFill>
              <a:srgbClr val="FFFFFF"/>
            </a:solidFill>
          </a:endParaRPr>
        </a:p>
      </dsp:txBody>
      <dsp:txXfrm>
        <a:off x="3096574" y="2365739"/>
        <a:ext cx="1539886" cy="15398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A183B-8F11-6947-9A50-81EF427F7476}">
      <dsp:nvSpPr>
        <dsp:cNvPr id="0" name=""/>
        <dsp:cNvSpPr/>
      </dsp:nvSpPr>
      <dsp:spPr>
        <a:xfrm>
          <a:off x="2355989" y="319578"/>
          <a:ext cx="4336763" cy="4336763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Caring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4618334" y="1048567"/>
        <a:ext cx="1393959" cy="929306"/>
      </dsp:txXfrm>
    </dsp:sp>
    <dsp:sp modelId="{32864A70-D72A-9742-BE52-08C3813C4DA4}">
      <dsp:nvSpPr>
        <dsp:cNvPr id="0" name=""/>
        <dsp:cNvSpPr/>
      </dsp:nvSpPr>
      <dsp:spPr>
        <a:xfrm>
          <a:off x="2393161" y="435225"/>
          <a:ext cx="4336763" cy="4336763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Celebrating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5186243" y="2416713"/>
        <a:ext cx="1290703" cy="1032562"/>
      </dsp:txXfrm>
    </dsp:sp>
    <dsp:sp modelId="{D69A9B67-702F-3A4B-A00A-5E7D7BE6A7FE}">
      <dsp:nvSpPr>
        <dsp:cNvPr id="0" name=""/>
        <dsp:cNvSpPr/>
      </dsp:nvSpPr>
      <dsp:spPr>
        <a:xfrm>
          <a:off x="2295068" y="506472"/>
          <a:ext cx="4336763" cy="4336763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Learning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843912" y="3552532"/>
        <a:ext cx="1239075" cy="1135819"/>
      </dsp:txXfrm>
    </dsp:sp>
    <dsp:sp modelId="{8DCDC9A0-32B4-2647-812F-C10A4A1B4E02}">
      <dsp:nvSpPr>
        <dsp:cNvPr id="0" name=""/>
        <dsp:cNvSpPr/>
      </dsp:nvSpPr>
      <dsp:spPr>
        <a:xfrm>
          <a:off x="2196974" y="435225"/>
          <a:ext cx="4336763" cy="4336763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Praying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449952" y="2416713"/>
        <a:ext cx="1290703" cy="1032562"/>
      </dsp:txXfrm>
    </dsp:sp>
    <dsp:sp modelId="{9B0FB662-FEB7-A44D-9247-7ACDE4688EC9}">
      <dsp:nvSpPr>
        <dsp:cNvPr id="0" name=""/>
        <dsp:cNvSpPr/>
      </dsp:nvSpPr>
      <dsp:spPr>
        <a:xfrm>
          <a:off x="2234146" y="319578"/>
          <a:ext cx="4336763" cy="4336763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Serving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914605" y="1048567"/>
        <a:ext cx="1393959" cy="929306"/>
      </dsp:txXfrm>
    </dsp:sp>
    <dsp:sp modelId="{0A6695C9-5816-2442-9FD6-36CBF758AAA7}">
      <dsp:nvSpPr>
        <dsp:cNvPr id="0" name=""/>
        <dsp:cNvSpPr/>
      </dsp:nvSpPr>
      <dsp:spPr>
        <a:xfrm>
          <a:off x="2087318" y="51111"/>
          <a:ext cx="4873696" cy="487369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0D516F-F8D0-2949-8133-FD262E820C4A}">
      <dsp:nvSpPr>
        <dsp:cNvPr id="0" name=""/>
        <dsp:cNvSpPr/>
      </dsp:nvSpPr>
      <dsp:spPr>
        <a:xfrm>
          <a:off x="2124994" y="166720"/>
          <a:ext cx="4873696" cy="487369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16A0AB-341D-114B-8A25-2FF1B695CA5A}">
      <dsp:nvSpPr>
        <dsp:cNvPr id="0" name=""/>
        <dsp:cNvSpPr/>
      </dsp:nvSpPr>
      <dsp:spPr>
        <a:xfrm>
          <a:off x="2026601" y="238185"/>
          <a:ext cx="4873696" cy="487369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C04CF1-A642-E84A-B81E-0CC90B55A896}">
      <dsp:nvSpPr>
        <dsp:cNvPr id="0" name=""/>
        <dsp:cNvSpPr/>
      </dsp:nvSpPr>
      <dsp:spPr>
        <a:xfrm>
          <a:off x="1928208" y="166720"/>
          <a:ext cx="4873696" cy="487369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0E1CF5-ABAE-7F46-A129-BD25B0B6AB09}">
      <dsp:nvSpPr>
        <dsp:cNvPr id="0" name=""/>
        <dsp:cNvSpPr/>
      </dsp:nvSpPr>
      <dsp:spPr>
        <a:xfrm>
          <a:off x="1965884" y="51111"/>
          <a:ext cx="4873696" cy="487369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ED5D9-0CD9-5B48-A4EF-E08BB2148509}">
      <dsp:nvSpPr>
        <dsp:cNvPr id="0" name=""/>
        <dsp:cNvSpPr/>
      </dsp:nvSpPr>
      <dsp:spPr>
        <a:xfrm>
          <a:off x="167014" y="0"/>
          <a:ext cx="3998947" cy="39989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Online  Life</a:t>
          </a:r>
          <a:endParaRPr lang="en-US" sz="1400" b="1" kern="1200" dirty="0"/>
        </a:p>
      </dsp:txBody>
      <dsp:txXfrm>
        <a:off x="1607434" y="199947"/>
        <a:ext cx="1118105" cy="599842"/>
      </dsp:txXfrm>
    </dsp:sp>
    <dsp:sp modelId="{EA9CB6DF-2AF3-5D47-AE63-24BBEF372E46}">
      <dsp:nvSpPr>
        <dsp:cNvPr id="0" name=""/>
        <dsp:cNvSpPr/>
      </dsp:nvSpPr>
      <dsp:spPr>
        <a:xfrm>
          <a:off x="566908" y="799789"/>
          <a:ext cx="3199157" cy="3199157"/>
        </a:xfrm>
        <a:prstGeom prst="ellipse">
          <a:avLst/>
        </a:prstGeom>
        <a:solidFill>
          <a:schemeClr val="accent3">
            <a:hueOff val="-6344005"/>
            <a:satOff val="30"/>
            <a:lumOff val="352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Daily &amp; Home Life </a:t>
          </a:r>
          <a:endParaRPr lang="en-US" sz="1400" b="1" kern="1200" dirty="0"/>
        </a:p>
      </dsp:txBody>
      <dsp:txXfrm>
        <a:off x="1607434" y="991738"/>
        <a:ext cx="1118105" cy="575848"/>
      </dsp:txXfrm>
    </dsp:sp>
    <dsp:sp modelId="{B97FC5EE-E6E5-1646-B5EF-FD388B1FF919}">
      <dsp:nvSpPr>
        <dsp:cNvPr id="0" name=""/>
        <dsp:cNvSpPr/>
      </dsp:nvSpPr>
      <dsp:spPr>
        <a:xfrm>
          <a:off x="966803" y="1599578"/>
          <a:ext cx="2399368" cy="2399368"/>
        </a:xfrm>
        <a:prstGeom prst="ellipse">
          <a:avLst/>
        </a:prstGeom>
        <a:solidFill>
          <a:schemeClr val="accent3">
            <a:hueOff val="-12688011"/>
            <a:satOff val="60"/>
            <a:lumOff val="705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Community Life</a:t>
          </a:r>
          <a:endParaRPr lang="en-US" sz="1400" b="1" kern="1200" dirty="0"/>
        </a:p>
      </dsp:txBody>
      <dsp:txXfrm>
        <a:off x="1607434" y="1779531"/>
        <a:ext cx="1118105" cy="539857"/>
      </dsp:txXfrm>
    </dsp:sp>
    <dsp:sp modelId="{9BB9BAE6-16C5-094C-A720-5D1CD117D6CE}">
      <dsp:nvSpPr>
        <dsp:cNvPr id="0" name=""/>
        <dsp:cNvSpPr/>
      </dsp:nvSpPr>
      <dsp:spPr>
        <a:xfrm>
          <a:off x="1366698" y="2399368"/>
          <a:ext cx="1599578" cy="1599578"/>
        </a:xfrm>
        <a:prstGeom prst="ellipse">
          <a:avLst/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Church Life</a:t>
          </a:r>
          <a:endParaRPr lang="en-US" sz="1400" b="1" kern="1200" dirty="0"/>
        </a:p>
      </dsp:txBody>
      <dsp:txXfrm>
        <a:off x="1600950" y="2799262"/>
        <a:ext cx="1131073" cy="7997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4831F-8FE1-44ED-B1DA-59A5BB383FDD}">
      <dsp:nvSpPr>
        <dsp:cNvPr id="0" name=""/>
        <dsp:cNvSpPr/>
      </dsp:nvSpPr>
      <dsp:spPr>
        <a:xfrm>
          <a:off x="3022107" y="1675681"/>
          <a:ext cx="2385042" cy="184241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FFFFFF"/>
              </a:solidFill>
            </a:rPr>
            <a:t>Age Group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FFFFFF"/>
              </a:solidFill>
            </a:rPr>
            <a:t>Family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FFFFFF"/>
              </a:solidFill>
            </a:rPr>
            <a:t>All Ages</a:t>
          </a:r>
        </a:p>
      </dsp:txBody>
      <dsp:txXfrm>
        <a:off x="3396320" y="1964756"/>
        <a:ext cx="1636616" cy="1264268"/>
      </dsp:txXfrm>
    </dsp:sp>
    <dsp:sp modelId="{8DE711EE-306D-884D-AAA0-6B77FC1594B0}">
      <dsp:nvSpPr>
        <dsp:cNvPr id="0" name=""/>
        <dsp:cNvSpPr/>
      </dsp:nvSpPr>
      <dsp:spPr>
        <a:xfrm>
          <a:off x="4483400" y="79420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71D55C-77BB-A34D-802D-F0974BD468E4}">
      <dsp:nvSpPr>
        <dsp:cNvPr id="0" name=""/>
        <dsp:cNvSpPr/>
      </dsp:nvSpPr>
      <dsp:spPr>
        <a:xfrm>
          <a:off x="3345887" y="0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On Your Own &amp; Small Groups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3635138" y="250236"/>
        <a:ext cx="1166906" cy="1009511"/>
      </dsp:txXfrm>
    </dsp:sp>
    <dsp:sp modelId="{7D81AFAC-403D-E249-926E-CC9467E569A9}">
      <dsp:nvSpPr>
        <dsp:cNvPr id="0" name=""/>
        <dsp:cNvSpPr/>
      </dsp:nvSpPr>
      <dsp:spPr>
        <a:xfrm>
          <a:off x="5421253" y="208862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A9FF85-E09C-4249-BE1E-17E668490FA3}">
      <dsp:nvSpPr>
        <dsp:cNvPr id="0" name=""/>
        <dsp:cNvSpPr/>
      </dsp:nvSpPr>
      <dsp:spPr>
        <a:xfrm>
          <a:off x="5162641" y="928740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3806403"/>
            <a:satOff val="18"/>
            <a:lumOff val="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At Home 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5451892" y="1178976"/>
        <a:ext cx="1166906" cy="1009511"/>
      </dsp:txXfrm>
    </dsp:sp>
    <dsp:sp modelId="{F54461B0-2D54-C74E-9961-B628E9024344}">
      <dsp:nvSpPr>
        <dsp:cNvPr id="0" name=""/>
        <dsp:cNvSpPr/>
      </dsp:nvSpPr>
      <dsp:spPr>
        <a:xfrm>
          <a:off x="4769760" y="3549784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705657-67C0-934F-81DE-E0D3DC342BDB}">
      <dsp:nvSpPr>
        <dsp:cNvPr id="0" name=""/>
        <dsp:cNvSpPr/>
      </dsp:nvSpPr>
      <dsp:spPr>
        <a:xfrm>
          <a:off x="5149934" y="2754537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7612806"/>
            <a:satOff val="36"/>
            <a:lumOff val="423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Large Group: Course, </a:t>
          </a:r>
          <a:br>
            <a:rPr lang="en-US" sz="1800" b="1" kern="1200" dirty="0" smtClean="0">
              <a:solidFill>
                <a:srgbClr val="FFFFFF"/>
              </a:solidFill>
            </a:rPr>
          </a:br>
          <a:r>
            <a:rPr lang="en-US" sz="1800" b="1" kern="1200" dirty="0" smtClean="0">
              <a:solidFill>
                <a:srgbClr val="FFFFFF"/>
              </a:solidFill>
            </a:rPr>
            <a:t>Workshop, Retreat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5439185" y="3004773"/>
        <a:ext cx="1166906" cy="1009511"/>
      </dsp:txXfrm>
    </dsp:sp>
    <dsp:sp modelId="{550D2AF5-E4A7-4C81-A0C4-1880C9E2BE68}">
      <dsp:nvSpPr>
        <dsp:cNvPr id="0" name=""/>
        <dsp:cNvSpPr/>
      </dsp:nvSpPr>
      <dsp:spPr>
        <a:xfrm>
          <a:off x="3153659" y="370145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036907-00B2-AD4D-A052-7CCDD6F5EA6B}">
      <dsp:nvSpPr>
        <dsp:cNvPr id="0" name=""/>
        <dsp:cNvSpPr/>
      </dsp:nvSpPr>
      <dsp:spPr>
        <a:xfrm>
          <a:off x="3345887" y="3684316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11419210"/>
            <a:satOff val="54"/>
            <a:lumOff val="6351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Church Life &amp; Events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3635138" y="3934552"/>
        <a:ext cx="1166906" cy="1009511"/>
      </dsp:txXfrm>
    </dsp:sp>
    <dsp:sp modelId="{62BF0313-7D42-493E-9B56-A4EEE802C122}">
      <dsp:nvSpPr>
        <dsp:cNvPr id="0" name=""/>
        <dsp:cNvSpPr/>
      </dsp:nvSpPr>
      <dsp:spPr>
        <a:xfrm>
          <a:off x="2200448" y="2407558"/>
          <a:ext cx="803591" cy="69240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D8F1C-5304-CF41-9E65-A66985006B8A}">
      <dsp:nvSpPr>
        <dsp:cNvPr id="0" name=""/>
        <dsp:cNvSpPr/>
      </dsp:nvSpPr>
      <dsp:spPr>
        <a:xfrm>
          <a:off x="1610648" y="2755576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15225612"/>
            <a:satOff val="72"/>
            <a:lumOff val="84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Community Programs, Events, &amp; Activities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1899899" y="3005812"/>
        <a:ext cx="1166906" cy="1009511"/>
      </dsp:txXfrm>
    </dsp:sp>
    <dsp:sp modelId="{2276EC0C-0ED6-E249-8125-B33C5049A5C2}">
      <dsp:nvSpPr>
        <dsp:cNvPr id="0" name=""/>
        <dsp:cNvSpPr/>
      </dsp:nvSpPr>
      <dsp:spPr>
        <a:xfrm>
          <a:off x="1610648" y="926663"/>
          <a:ext cx="1745408" cy="15099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Online Activities &amp; Resources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1899899" y="1176899"/>
        <a:ext cx="1166906" cy="10095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6C76A-0606-8049-8B83-6503ABA222E2}">
      <dsp:nvSpPr>
        <dsp:cNvPr id="0" name=""/>
        <dsp:cNvSpPr/>
      </dsp:nvSpPr>
      <dsp:spPr>
        <a:xfrm>
          <a:off x="88437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Fall</a:t>
          </a:r>
          <a:endParaRPr lang="en-US" sz="2600" kern="1200" dirty="0"/>
        </a:p>
      </dsp:txBody>
      <dsp:txXfrm>
        <a:off x="2683510" y="987551"/>
        <a:ext cx="1219200" cy="1016000"/>
      </dsp:txXfrm>
    </dsp:sp>
    <dsp:sp modelId="{B693E6FC-39D2-384F-B23E-F8D1633C9CDE}">
      <dsp:nvSpPr>
        <dsp:cNvPr id="0" name=""/>
        <dsp:cNvSpPr/>
      </dsp:nvSpPr>
      <dsp:spPr>
        <a:xfrm>
          <a:off x="81407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Winter-Spring</a:t>
          </a:r>
          <a:endParaRPr lang="en-US" sz="2600" kern="1200" dirty="0"/>
        </a:p>
      </dsp:txBody>
      <dsp:txXfrm>
        <a:off x="1626870" y="2600960"/>
        <a:ext cx="1828800" cy="894080"/>
      </dsp:txXfrm>
    </dsp:sp>
    <dsp:sp modelId="{DBFA8338-CC05-2940-A05E-BD3D2B0EE1F4}">
      <dsp:nvSpPr>
        <dsp:cNvPr id="0" name=""/>
        <dsp:cNvSpPr/>
      </dsp:nvSpPr>
      <dsp:spPr>
        <a:xfrm>
          <a:off x="74376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Summer</a:t>
          </a:r>
          <a:endParaRPr lang="en-US" sz="2600" kern="1200" dirty="0"/>
        </a:p>
      </dsp:txBody>
      <dsp:txXfrm>
        <a:off x="1139189" y="987551"/>
        <a:ext cx="1219200" cy="1016000"/>
      </dsp:txXfrm>
    </dsp:sp>
    <dsp:sp modelId="{227F2737-653F-6843-AF58-FFBC079C1985}">
      <dsp:nvSpPr>
        <dsp:cNvPr id="0" name=""/>
        <dsp:cNvSpPr/>
      </dsp:nvSpPr>
      <dsp:spPr>
        <a:xfrm>
          <a:off x="67333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85EB1-1A71-9D4C-A1EB-7F3C5A2DEEC5}">
      <dsp:nvSpPr>
        <dsp:cNvPr id="0" name=""/>
        <dsp:cNvSpPr/>
      </dsp:nvSpPr>
      <dsp:spPr>
        <a:xfrm>
          <a:off x="60274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-9516008"/>
            <a:satOff val="45"/>
            <a:lumOff val="52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C0718-70FD-9F43-AB24-2A1A336A3636}">
      <dsp:nvSpPr>
        <dsp:cNvPr id="0" name=""/>
        <dsp:cNvSpPr/>
      </dsp:nvSpPr>
      <dsp:spPr>
        <a:xfrm>
          <a:off x="53215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-19032015"/>
            <a:satOff val="90"/>
            <a:lumOff val="10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4BAEB-7B1F-2C41-8BF3-EB1539826DF6}">
      <dsp:nvSpPr>
        <dsp:cNvPr id="0" name=""/>
        <dsp:cNvSpPr/>
      </dsp:nvSpPr>
      <dsp:spPr>
        <a:xfrm>
          <a:off x="2599151" y="2425320"/>
          <a:ext cx="2468976" cy="203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Tw Cen MT"/>
              <a:cs typeface="Tw Cen MT"/>
            </a:rPr>
            <a:t>Intergenerational Experiences &amp; Connections</a:t>
          </a:r>
          <a:endParaRPr lang="en-US" sz="18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2960724" y="2723211"/>
        <a:ext cx="1745830" cy="1438344"/>
      </dsp:txXfrm>
    </dsp:sp>
    <dsp:sp modelId="{9A55E743-51B5-964C-918D-1E6539DF0E64}">
      <dsp:nvSpPr>
        <dsp:cNvPr id="0" name=""/>
        <dsp:cNvSpPr/>
      </dsp:nvSpPr>
      <dsp:spPr>
        <a:xfrm rot="16200000">
          <a:off x="3647508" y="1760079"/>
          <a:ext cx="372262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3703348" y="1945754"/>
        <a:ext cx="260583" cy="389503"/>
      </dsp:txXfrm>
    </dsp:sp>
    <dsp:sp modelId="{C816B114-AB30-4C45-808F-1CE8649A1BBF}">
      <dsp:nvSpPr>
        <dsp:cNvPr id="0" name=""/>
        <dsp:cNvSpPr/>
      </dsp:nvSpPr>
      <dsp:spPr>
        <a:xfrm>
          <a:off x="2974440" y="4540"/>
          <a:ext cx="1718399" cy="17183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Sunday Worship </a:t>
          </a:r>
          <a:b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</a:b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@ Home</a:t>
          </a:r>
        </a:p>
      </dsp:txBody>
      <dsp:txXfrm>
        <a:off x="3226094" y="256194"/>
        <a:ext cx="1215091" cy="1215091"/>
      </dsp:txXfrm>
    </dsp:sp>
    <dsp:sp modelId="{849C2916-ECE6-D443-8707-EF15C6F58C91}">
      <dsp:nvSpPr>
        <dsp:cNvPr id="0" name=""/>
        <dsp:cNvSpPr/>
      </dsp:nvSpPr>
      <dsp:spPr>
        <a:xfrm rot="19285714">
          <a:off x="4787441" y="2233555"/>
          <a:ext cx="310004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797586" y="2392383"/>
        <a:ext cx="217003" cy="389503"/>
      </dsp:txXfrm>
    </dsp:sp>
    <dsp:sp modelId="{9D675A95-4E66-6144-A6B3-4F8A2B641A8E}">
      <dsp:nvSpPr>
        <dsp:cNvPr id="0" name=""/>
        <dsp:cNvSpPr/>
      </dsp:nvSpPr>
      <dsp:spPr>
        <a:xfrm>
          <a:off x="4990505" y="975425"/>
          <a:ext cx="1718399" cy="17183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Seasons of the Year</a:t>
          </a:r>
        </a:p>
      </dsp:txBody>
      <dsp:txXfrm>
        <a:off x="5242159" y="1227079"/>
        <a:ext cx="1215091" cy="1215091"/>
      </dsp:txXfrm>
    </dsp:sp>
    <dsp:sp modelId="{5A0356CC-701A-944A-9D1B-43DB0612D164}">
      <dsp:nvSpPr>
        <dsp:cNvPr id="0" name=""/>
        <dsp:cNvSpPr/>
      </dsp:nvSpPr>
      <dsp:spPr>
        <a:xfrm rot="771429">
          <a:off x="5127066" y="3443205"/>
          <a:ext cx="264560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128061" y="3564209"/>
        <a:ext cx="185192" cy="389503"/>
      </dsp:txXfrm>
    </dsp:sp>
    <dsp:sp modelId="{6CA47D6B-4C95-C640-A32C-BC12A093FC98}">
      <dsp:nvSpPr>
        <dsp:cNvPr id="0" name=""/>
        <dsp:cNvSpPr/>
      </dsp:nvSpPr>
      <dsp:spPr>
        <a:xfrm>
          <a:off x="5488432" y="3156986"/>
          <a:ext cx="1718399" cy="17183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Family Life</a:t>
          </a:r>
          <a:endParaRPr lang="en-US" sz="20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5740086" y="3408640"/>
        <a:ext cx="1215091" cy="1215091"/>
      </dsp:txXfrm>
    </dsp:sp>
    <dsp:sp modelId="{44F0B89D-FCFE-D84D-ABDA-4568D4786A91}">
      <dsp:nvSpPr>
        <dsp:cNvPr id="0" name=""/>
        <dsp:cNvSpPr/>
      </dsp:nvSpPr>
      <dsp:spPr>
        <a:xfrm rot="3857143">
          <a:off x="4252339" y="4356010"/>
          <a:ext cx="355184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4282500" y="4437844"/>
        <a:ext cx="248629" cy="389503"/>
      </dsp:txXfrm>
    </dsp:sp>
    <dsp:sp modelId="{38F6B487-FDAE-6448-9F41-0DB58A885220}">
      <dsp:nvSpPr>
        <dsp:cNvPr id="0" name=""/>
        <dsp:cNvSpPr/>
      </dsp:nvSpPr>
      <dsp:spPr>
        <a:xfrm>
          <a:off x="4093272" y="4906462"/>
          <a:ext cx="1718399" cy="17183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Practicing Our Faith </a:t>
          </a:r>
          <a:endParaRPr lang="en-US" sz="20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4344926" y="5158116"/>
        <a:ext cx="1215091" cy="1215091"/>
      </dsp:txXfrm>
    </dsp:sp>
    <dsp:sp modelId="{8B1F6F4B-87BF-C84F-AFE3-C4A31E4F77CC}">
      <dsp:nvSpPr>
        <dsp:cNvPr id="0" name=""/>
        <dsp:cNvSpPr/>
      </dsp:nvSpPr>
      <dsp:spPr>
        <a:xfrm rot="6942857">
          <a:off x="3059755" y="4356010"/>
          <a:ext cx="355184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800000">
        <a:off x="3136149" y="4437844"/>
        <a:ext cx="248629" cy="389503"/>
      </dsp:txXfrm>
    </dsp:sp>
    <dsp:sp modelId="{9E47B6C3-7964-DD46-8DB9-1BE024C9E97A}">
      <dsp:nvSpPr>
        <dsp:cNvPr id="0" name=""/>
        <dsp:cNvSpPr/>
      </dsp:nvSpPr>
      <dsp:spPr>
        <a:xfrm>
          <a:off x="1855608" y="4906462"/>
          <a:ext cx="1718399" cy="17183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Milestones </a:t>
          </a:r>
          <a:endParaRPr lang="en-US" sz="20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2107262" y="5158116"/>
        <a:ext cx="1215091" cy="1215091"/>
      </dsp:txXfrm>
    </dsp:sp>
    <dsp:sp modelId="{AE6CF431-5D3C-B24D-B9DE-A99A7ABCF54A}">
      <dsp:nvSpPr>
        <dsp:cNvPr id="0" name=""/>
        <dsp:cNvSpPr/>
      </dsp:nvSpPr>
      <dsp:spPr>
        <a:xfrm rot="10028571">
          <a:off x="2275652" y="3443205"/>
          <a:ext cx="264560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800000">
        <a:off x="2354025" y="3564209"/>
        <a:ext cx="185192" cy="389503"/>
      </dsp:txXfrm>
    </dsp:sp>
    <dsp:sp modelId="{C155DE4A-16D6-2944-B208-D9867B8BF2CC}">
      <dsp:nvSpPr>
        <dsp:cNvPr id="0" name=""/>
        <dsp:cNvSpPr/>
      </dsp:nvSpPr>
      <dsp:spPr>
        <a:xfrm>
          <a:off x="460447" y="3156986"/>
          <a:ext cx="1718399" cy="17183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For Parents</a:t>
          </a:r>
          <a:endParaRPr lang="en-US" sz="20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712101" y="3408640"/>
        <a:ext cx="1215091" cy="1215091"/>
      </dsp:txXfrm>
    </dsp:sp>
    <dsp:sp modelId="{574ADF6C-2A1F-5941-82E1-AD72F5DBFC86}">
      <dsp:nvSpPr>
        <dsp:cNvPr id="0" name=""/>
        <dsp:cNvSpPr/>
      </dsp:nvSpPr>
      <dsp:spPr>
        <a:xfrm rot="13114286">
          <a:off x="2569833" y="2233555"/>
          <a:ext cx="310004" cy="6491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800000">
        <a:off x="2652689" y="2392383"/>
        <a:ext cx="217003" cy="389503"/>
      </dsp:txXfrm>
    </dsp:sp>
    <dsp:sp modelId="{08B8C6B0-D4E6-154E-85F0-37EBBDA6086E}">
      <dsp:nvSpPr>
        <dsp:cNvPr id="0" name=""/>
        <dsp:cNvSpPr/>
      </dsp:nvSpPr>
      <dsp:spPr>
        <a:xfrm>
          <a:off x="958375" y="975425"/>
          <a:ext cx="1718399" cy="17183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Tw Cen MT"/>
              <a:cs typeface="Tw Cen MT"/>
            </a:rPr>
            <a:t>Children’s Programs &amp; Events</a:t>
          </a:r>
          <a:endParaRPr lang="en-US" sz="2000" b="1" kern="1200" dirty="0">
            <a:solidFill>
              <a:schemeClr val="bg1"/>
            </a:solidFill>
            <a:latin typeface="Tw Cen MT"/>
            <a:cs typeface="Tw Cen MT"/>
          </a:endParaRPr>
        </a:p>
      </dsp:txBody>
      <dsp:txXfrm>
        <a:off x="1210029" y="1227079"/>
        <a:ext cx="1215091" cy="12150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0" y="2227181"/>
          <a:ext cx="1546901" cy="773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Network Theme</a:t>
          </a:r>
          <a:endParaRPr lang="en-US" sz="2500" kern="1200" dirty="0"/>
        </a:p>
      </dsp:txBody>
      <dsp:txXfrm>
        <a:off x="22654" y="2249835"/>
        <a:ext cx="1501593" cy="728142"/>
      </dsp:txXfrm>
    </dsp:sp>
    <dsp:sp modelId="{4B421628-7764-8B48-8402-D7B93410FBAE}">
      <dsp:nvSpPr>
        <dsp:cNvPr id="0" name=""/>
        <dsp:cNvSpPr/>
      </dsp:nvSpPr>
      <dsp:spPr>
        <a:xfrm rot="18075925">
          <a:off x="1046381" y="1711122"/>
          <a:ext cx="208118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81182" y="13315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034942" y="1672408"/>
        <a:ext cx="104059" cy="104059"/>
      </dsp:txXfrm>
    </dsp:sp>
    <dsp:sp modelId="{4F584A9B-E6A1-7144-ABFF-694949592A70}">
      <dsp:nvSpPr>
        <dsp:cNvPr id="0" name=""/>
        <dsp:cNvSpPr/>
      </dsp:nvSpPr>
      <dsp:spPr>
        <a:xfrm>
          <a:off x="2627043" y="448244"/>
          <a:ext cx="1546901" cy="7734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1</a:t>
          </a:r>
          <a:endParaRPr lang="en-US" sz="2500" kern="1200" dirty="0"/>
        </a:p>
      </dsp:txBody>
      <dsp:txXfrm>
        <a:off x="2649697" y="470898"/>
        <a:ext cx="1501593" cy="728142"/>
      </dsp:txXfrm>
    </dsp:sp>
    <dsp:sp modelId="{81404C1C-2AF5-9146-8097-75965B6E696A}">
      <dsp:nvSpPr>
        <dsp:cNvPr id="0" name=""/>
        <dsp:cNvSpPr/>
      </dsp:nvSpPr>
      <dsp:spPr>
        <a:xfrm rot="19457599">
          <a:off x="4102322" y="599287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593552"/>
        <a:ext cx="38100" cy="38100"/>
      </dsp:txXfrm>
    </dsp:sp>
    <dsp:sp modelId="{AB8F7B6C-1675-8C4B-B77C-58C147CBA704}">
      <dsp:nvSpPr>
        <dsp:cNvPr id="0" name=""/>
        <dsp:cNvSpPr/>
      </dsp:nvSpPr>
      <dsp:spPr>
        <a:xfrm>
          <a:off x="4792705" y="3509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26163"/>
        <a:ext cx="1501593" cy="728142"/>
      </dsp:txXfrm>
    </dsp:sp>
    <dsp:sp modelId="{3423EC6C-BFCF-FA4E-A87E-928E00E792AA}">
      <dsp:nvSpPr>
        <dsp:cNvPr id="0" name=""/>
        <dsp:cNvSpPr/>
      </dsp:nvSpPr>
      <dsp:spPr>
        <a:xfrm rot="2142401">
          <a:off x="4102322" y="1044021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1038286"/>
        <a:ext cx="38100" cy="38100"/>
      </dsp:txXfrm>
    </dsp:sp>
    <dsp:sp modelId="{7AECD077-784B-4348-A373-67E1F5781BA3}">
      <dsp:nvSpPr>
        <dsp:cNvPr id="0" name=""/>
        <dsp:cNvSpPr/>
      </dsp:nvSpPr>
      <dsp:spPr>
        <a:xfrm>
          <a:off x="4792705" y="892978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915632"/>
        <a:ext cx="1501593" cy="728142"/>
      </dsp:txXfrm>
    </dsp:sp>
    <dsp:sp modelId="{87241616-3DE6-7541-9361-AD0DC340EF02}">
      <dsp:nvSpPr>
        <dsp:cNvPr id="0" name=""/>
        <dsp:cNvSpPr/>
      </dsp:nvSpPr>
      <dsp:spPr>
        <a:xfrm>
          <a:off x="1546901" y="2600591"/>
          <a:ext cx="108014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80141" y="13315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059968" y="2586903"/>
        <a:ext cx="54007" cy="54007"/>
      </dsp:txXfrm>
    </dsp:sp>
    <dsp:sp modelId="{8B9A6741-112D-5B44-931F-15302F01C809}">
      <dsp:nvSpPr>
        <dsp:cNvPr id="0" name=""/>
        <dsp:cNvSpPr/>
      </dsp:nvSpPr>
      <dsp:spPr>
        <a:xfrm>
          <a:off x="2627043" y="2227181"/>
          <a:ext cx="1546901" cy="7734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2</a:t>
          </a:r>
          <a:endParaRPr lang="en-US" sz="2500" kern="1200" dirty="0"/>
        </a:p>
      </dsp:txBody>
      <dsp:txXfrm>
        <a:off x="2649697" y="2249835"/>
        <a:ext cx="1501593" cy="728142"/>
      </dsp:txXfrm>
    </dsp:sp>
    <dsp:sp modelId="{49B93A5D-10D1-E649-A8C5-9B4DA67F424A}">
      <dsp:nvSpPr>
        <dsp:cNvPr id="0" name=""/>
        <dsp:cNvSpPr/>
      </dsp:nvSpPr>
      <dsp:spPr>
        <a:xfrm rot="19457599">
          <a:off x="4102322" y="2378224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2372489"/>
        <a:ext cx="38100" cy="38100"/>
      </dsp:txXfrm>
    </dsp:sp>
    <dsp:sp modelId="{4E6941D7-4779-2749-BFAA-34CB83AB58D1}">
      <dsp:nvSpPr>
        <dsp:cNvPr id="0" name=""/>
        <dsp:cNvSpPr/>
      </dsp:nvSpPr>
      <dsp:spPr>
        <a:xfrm>
          <a:off x="4792705" y="1782447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1805101"/>
        <a:ext cx="1501593" cy="728142"/>
      </dsp:txXfrm>
    </dsp:sp>
    <dsp:sp modelId="{28F5E510-1CAD-034A-BFA9-E8C19F54C1A0}">
      <dsp:nvSpPr>
        <dsp:cNvPr id="0" name=""/>
        <dsp:cNvSpPr/>
      </dsp:nvSpPr>
      <dsp:spPr>
        <a:xfrm rot="2142401">
          <a:off x="4102322" y="2822958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2817224"/>
        <a:ext cx="38100" cy="38100"/>
      </dsp:txXfrm>
    </dsp:sp>
    <dsp:sp modelId="{C75FA8CE-685D-694A-85A6-76A7895BB5F4}">
      <dsp:nvSpPr>
        <dsp:cNvPr id="0" name=""/>
        <dsp:cNvSpPr/>
      </dsp:nvSpPr>
      <dsp:spPr>
        <a:xfrm>
          <a:off x="4792705" y="2671915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2694569"/>
        <a:ext cx="1501593" cy="728142"/>
      </dsp:txXfrm>
    </dsp:sp>
    <dsp:sp modelId="{08A74241-88EA-FE4E-A8B8-525CF0D34D0A}">
      <dsp:nvSpPr>
        <dsp:cNvPr id="0" name=""/>
        <dsp:cNvSpPr/>
      </dsp:nvSpPr>
      <dsp:spPr>
        <a:xfrm rot="3524075">
          <a:off x="1046381" y="3490060"/>
          <a:ext cx="208118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81182" y="13315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034942" y="3451346"/>
        <a:ext cx="104059" cy="104059"/>
      </dsp:txXfrm>
    </dsp:sp>
    <dsp:sp modelId="{5061476B-1586-AE46-8DA5-7831992C847E}">
      <dsp:nvSpPr>
        <dsp:cNvPr id="0" name=""/>
        <dsp:cNvSpPr/>
      </dsp:nvSpPr>
      <dsp:spPr>
        <a:xfrm>
          <a:off x="2627043" y="4006118"/>
          <a:ext cx="1546901" cy="7734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3</a:t>
          </a:r>
          <a:endParaRPr lang="en-US" sz="2500" kern="1200" dirty="0"/>
        </a:p>
      </dsp:txBody>
      <dsp:txXfrm>
        <a:off x="2649697" y="4028772"/>
        <a:ext cx="1501593" cy="728142"/>
      </dsp:txXfrm>
    </dsp:sp>
    <dsp:sp modelId="{84C0767C-A604-C840-90F1-57BC1E0877B4}">
      <dsp:nvSpPr>
        <dsp:cNvPr id="0" name=""/>
        <dsp:cNvSpPr/>
      </dsp:nvSpPr>
      <dsp:spPr>
        <a:xfrm rot="19457599">
          <a:off x="4102322" y="4157161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4151426"/>
        <a:ext cx="38100" cy="38100"/>
      </dsp:txXfrm>
    </dsp:sp>
    <dsp:sp modelId="{F9268EFC-D573-D648-BC59-AE9548A3F386}">
      <dsp:nvSpPr>
        <dsp:cNvPr id="0" name=""/>
        <dsp:cNvSpPr/>
      </dsp:nvSpPr>
      <dsp:spPr>
        <a:xfrm>
          <a:off x="4792705" y="3561384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3584038"/>
        <a:ext cx="1501593" cy="728142"/>
      </dsp:txXfrm>
    </dsp:sp>
    <dsp:sp modelId="{9FB0EC69-ACD6-6245-AADE-564B1DDAB509}">
      <dsp:nvSpPr>
        <dsp:cNvPr id="0" name=""/>
        <dsp:cNvSpPr/>
      </dsp:nvSpPr>
      <dsp:spPr>
        <a:xfrm rot="2142401">
          <a:off x="4102322" y="4601896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464275" y="4596161"/>
        <a:ext cx="38100" cy="38100"/>
      </dsp:txXfrm>
    </dsp:sp>
    <dsp:sp modelId="{1E434061-1E07-9747-A5B0-AE93148FBFF5}">
      <dsp:nvSpPr>
        <dsp:cNvPr id="0" name=""/>
        <dsp:cNvSpPr/>
      </dsp:nvSpPr>
      <dsp:spPr>
        <a:xfrm>
          <a:off x="4792705" y="4450853"/>
          <a:ext cx="1546901" cy="773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4815359" y="4473507"/>
        <a:ext cx="1501593" cy="7281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1231825" y="2995352"/>
          <a:ext cx="1734591" cy="8672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Faith Practices </a:t>
          </a:r>
          <a:b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</a:b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@ Home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1257227" y="3020754"/>
        <a:ext cx="1683787" cy="816491"/>
      </dsp:txXfrm>
    </dsp:sp>
    <dsp:sp modelId="{4B421628-7764-8B48-8402-D7B93410FBAE}">
      <dsp:nvSpPr>
        <dsp:cNvPr id="0" name=""/>
        <dsp:cNvSpPr/>
      </dsp:nvSpPr>
      <dsp:spPr>
        <a:xfrm rot="16983315">
          <a:off x="1777554" y="1921532"/>
          <a:ext cx="307156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3071562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3236546" y="1856125"/>
        <a:ext cx="153578" cy="153578"/>
      </dsp:txXfrm>
    </dsp:sp>
    <dsp:sp modelId="{4F584A9B-E6A1-7144-ABFF-694949592A70}">
      <dsp:nvSpPr>
        <dsp:cNvPr id="0" name=""/>
        <dsp:cNvSpPr/>
      </dsp:nvSpPr>
      <dsp:spPr>
        <a:xfrm>
          <a:off x="3660253" y="3181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Daily Devotion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28583"/>
        <a:ext cx="1683787" cy="816491"/>
      </dsp:txXfrm>
    </dsp:sp>
    <dsp:sp modelId="{81404C1C-2AF5-9146-8097-75965B6E696A}">
      <dsp:nvSpPr>
        <dsp:cNvPr id="0" name=""/>
        <dsp:cNvSpPr/>
      </dsp:nvSpPr>
      <dsp:spPr>
        <a:xfrm>
          <a:off x="5394845" y="425447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419483"/>
        <a:ext cx="34691" cy="34691"/>
      </dsp:txXfrm>
    </dsp:sp>
    <dsp:sp modelId="{AB8F7B6C-1675-8C4B-B77C-58C147CBA704}">
      <dsp:nvSpPr>
        <dsp:cNvPr id="0" name=""/>
        <dsp:cNvSpPr/>
      </dsp:nvSpPr>
      <dsp:spPr>
        <a:xfrm>
          <a:off x="6088682" y="3181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28583"/>
        <a:ext cx="1683787" cy="816491"/>
      </dsp:txXfrm>
    </dsp:sp>
    <dsp:sp modelId="{87241616-3DE6-7541-9361-AD0DC340EF02}">
      <dsp:nvSpPr>
        <dsp:cNvPr id="0" name=""/>
        <dsp:cNvSpPr/>
      </dsp:nvSpPr>
      <dsp:spPr>
        <a:xfrm rot="17350740">
          <a:off x="2257333" y="2420227"/>
          <a:ext cx="211200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2003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60535" y="2378809"/>
        <a:ext cx="105600" cy="105600"/>
      </dsp:txXfrm>
    </dsp:sp>
    <dsp:sp modelId="{8B9A6741-112D-5B44-931F-15302F01C809}">
      <dsp:nvSpPr>
        <dsp:cNvPr id="0" name=""/>
        <dsp:cNvSpPr/>
      </dsp:nvSpPr>
      <dsp:spPr>
        <a:xfrm>
          <a:off x="3660253" y="1000571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Reading the Bible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1025973"/>
        <a:ext cx="1683787" cy="816491"/>
      </dsp:txXfrm>
    </dsp:sp>
    <dsp:sp modelId="{49B93A5D-10D1-E649-A8C5-9B4DA67F424A}">
      <dsp:nvSpPr>
        <dsp:cNvPr id="0" name=""/>
        <dsp:cNvSpPr/>
      </dsp:nvSpPr>
      <dsp:spPr>
        <a:xfrm>
          <a:off x="5394845" y="1422837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1416873"/>
        <a:ext cx="34691" cy="34691"/>
      </dsp:txXfrm>
    </dsp:sp>
    <dsp:sp modelId="{4E6941D7-4779-2749-BFAA-34CB83AB58D1}">
      <dsp:nvSpPr>
        <dsp:cNvPr id="0" name=""/>
        <dsp:cNvSpPr/>
      </dsp:nvSpPr>
      <dsp:spPr>
        <a:xfrm>
          <a:off x="6088682" y="1000571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1025973"/>
        <a:ext cx="1683787" cy="816491"/>
      </dsp:txXfrm>
    </dsp:sp>
    <dsp:sp modelId="{08A74241-88EA-FE4E-A8B8-525CF0D34D0A}">
      <dsp:nvSpPr>
        <dsp:cNvPr id="0" name=""/>
        <dsp:cNvSpPr/>
      </dsp:nvSpPr>
      <dsp:spPr>
        <a:xfrm rot="18289469">
          <a:off x="2705841" y="2918923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282960" y="2899930"/>
        <a:ext cx="60749" cy="60749"/>
      </dsp:txXfrm>
    </dsp:sp>
    <dsp:sp modelId="{5061476B-1586-AE46-8DA5-7831992C847E}">
      <dsp:nvSpPr>
        <dsp:cNvPr id="0" name=""/>
        <dsp:cNvSpPr/>
      </dsp:nvSpPr>
      <dsp:spPr>
        <a:xfrm>
          <a:off x="3660253" y="1997961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Serving Others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2023363"/>
        <a:ext cx="1683787" cy="816491"/>
      </dsp:txXfrm>
    </dsp:sp>
    <dsp:sp modelId="{84C0767C-A604-C840-90F1-57BC1E0877B4}">
      <dsp:nvSpPr>
        <dsp:cNvPr id="0" name=""/>
        <dsp:cNvSpPr/>
      </dsp:nvSpPr>
      <dsp:spPr>
        <a:xfrm>
          <a:off x="5394845" y="2420227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2414263"/>
        <a:ext cx="34691" cy="34691"/>
      </dsp:txXfrm>
    </dsp:sp>
    <dsp:sp modelId="{F9268EFC-D573-D648-BC59-AE9548A3F386}">
      <dsp:nvSpPr>
        <dsp:cNvPr id="0" name=""/>
        <dsp:cNvSpPr/>
      </dsp:nvSpPr>
      <dsp:spPr>
        <a:xfrm>
          <a:off x="6088682" y="1997961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2023363"/>
        <a:ext cx="1683787" cy="816491"/>
      </dsp:txXfrm>
    </dsp:sp>
    <dsp:sp modelId="{2998AF1F-56F1-F840-A7E2-FAB97FAAB4E4}">
      <dsp:nvSpPr>
        <dsp:cNvPr id="0" name=""/>
        <dsp:cNvSpPr/>
      </dsp:nvSpPr>
      <dsp:spPr>
        <a:xfrm>
          <a:off x="2966416" y="3417618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295989" y="3411654"/>
        <a:ext cx="34691" cy="34691"/>
      </dsp:txXfrm>
    </dsp:sp>
    <dsp:sp modelId="{67BFCFBE-535F-5146-BB2E-7C46B3EBF92F}">
      <dsp:nvSpPr>
        <dsp:cNvPr id="0" name=""/>
        <dsp:cNvSpPr/>
      </dsp:nvSpPr>
      <dsp:spPr>
        <a:xfrm>
          <a:off x="3660253" y="2995352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Caring Conversations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3020754"/>
        <a:ext cx="1683787" cy="816491"/>
      </dsp:txXfrm>
    </dsp:sp>
    <dsp:sp modelId="{4F764E94-4D29-BE49-B29D-77303DCB0053}">
      <dsp:nvSpPr>
        <dsp:cNvPr id="0" name=""/>
        <dsp:cNvSpPr/>
      </dsp:nvSpPr>
      <dsp:spPr>
        <a:xfrm>
          <a:off x="5394845" y="3417618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3411654"/>
        <a:ext cx="34691" cy="34691"/>
      </dsp:txXfrm>
    </dsp:sp>
    <dsp:sp modelId="{1E6D57F1-660A-1046-A11A-BE6FD11D1BC9}">
      <dsp:nvSpPr>
        <dsp:cNvPr id="0" name=""/>
        <dsp:cNvSpPr/>
      </dsp:nvSpPr>
      <dsp:spPr>
        <a:xfrm>
          <a:off x="6088682" y="2995352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3020754"/>
        <a:ext cx="1683787" cy="816491"/>
      </dsp:txXfrm>
    </dsp:sp>
    <dsp:sp modelId="{3D594DC4-06E6-D047-B2EB-BFC3970330FB}">
      <dsp:nvSpPr>
        <dsp:cNvPr id="0" name=""/>
        <dsp:cNvSpPr/>
      </dsp:nvSpPr>
      <dsp:spPr>
        <a:xfrm rot="3310531">
          <a:off x="2705841" y="3916313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282960" y="3897320"/>
        <a:ext cx="60749" cy="60749"/>
      </dsp:txXfrm>
    </dsp:sp>
    <dsp:sp modelId="{A76651BC-DDD6-054A-9866-CE6142D07EE9}">
      <dsp:nvSpPr>
        <dsp:cNvPr id="0" name=""/>
        <dsp:cNvSpPr/>
      </dsp:nvSpPr>
      <dsp:spPr>
        <a:xfrm>
          <a:off x="3660253" y="3992742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Church Year Seasonal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4018144"/>
        <a:ext cx="1683787" cy="816491"/>
      </dsp:txXfrm>
    </dsp:sp>
    <dsp:sp modelId="{C57085DF-82AB-F94E-9150-568F1FA10FA3}">
      <dsp:nvSpPr>
        <dsp:cNvPr id="0" name=""/>
        <dsp:cNvSpPr/>
      </dsp:nvSpPr>
      <dsp:spPr>
        <a:xfrm>
          <a:off x="5394845" y="4415008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4409044"/>
        <a:ext cx="34691" cy="34691"/>
      </dsp:txXfrm>
    </dsp:sp>
    <dsp:sp modelId="{878A494C-C525-BD4B-99AC-006D0B8CE9E7}">
      <dsp:nvSpPr>
        <dsp:cNvPr id="0" name=""/>
        <dsp:cNvSpPr/>
      </dsp:nvSpPr>
      <dsp:spPr>
        <a:xfrm>
          <a:off x="6088682" y="3992742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4018144"/>
        <a:ext cx="1683787" cy="816491"/>
      </dsp:txXfrm>
    </dsp:sp>
    <dsp:sp modelId="{C72D80CA-BC11-3C4D-A9E7-E5BE37CABCA7}">
      <dsp:nvSpPr>
        <dsp:cNvPr id="0" name=""/>
        <dsp:cNvSpPr/>
      </dsp:nvSpPr>
      <dsp:spPr>
        <a:xfrm rot="4249260">
          <a:off x="2257333" y="4415008"/>
          <a:ext cx="211200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2003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60535" y="4373590"/>
        <a:ext cx="105600" cy="105600"/>
      </dsp:txXfrm>
    </dsp:sp>
    <dsp:sp modelId="{ECC5C7D0-CBF9-324C-B48F-239FD8361C16}">
      <dsp:nvSpPr>
        <dsp:cNvPr id="0" name=""/>
        <dsp:cNvSpPr/>
      </dsp:nvSpPr>
      <dsp:spPr>
        <a:xfrm>
          <a:off x="3660253" y="4990132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Learning about Faith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5015534"/>
        <a:ext cx="1683787" cy="816491"/>
      </dsp:txXfrm>
    </dsp:sp>
    <dsp:sp modelId="{06092E06-330A-BF49-BA84-97B59019D316}">
      <dsp:nvSpPr>
        <dsp:cNvPr id="0" name=""/>
        <dsp:cNvSpPr/>
      </dsp:nvSpPr>
      <dsp:spPr>
        <a:xfrm>
          <a:off x="5394845" y="5412398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5406434"/>
        <a:ext cx="34691" cy="34691"/>
      </dsp:txXfrm>
    </dsp:sp>
    <dsp:sp modelId="{3F4D2CAD-9F03-5044-A31E-54BDDECC7B51}">
      <dsp:nvSpPr>
        <dsp:cNvPr id="0" name=""/>
        <dsp:cNvSpPr/>
      </dsp:nvSpPr>
      <dsp:spPr>
        <a:xfrm>
          <a:off x="6088682" y="4990132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5015534"/>
        <a:ext cx="1683787" cy="816491"/>
      </dsp:txXfrm>
    </dsp:sp>
    <dsp:sp modelId="{02C001BC-66C1-2740-9D3D-12E57F4C27CB}">
      <dsp:nvSpPr>
        <dsp:cNvPr id="0" name=""/>
        <dsp:cNvSpPr/>
      </dsp:nvSpPr>
      <dsp:spPr>
        <a:xfrm rot="4616685">
          <a:off x="1777554" y="4913703"/>
          <a:ext cx="307156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3071562" y="11381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3236546" y="4848296"/>
        <a:ext cx="153578" cy="153578"/>
      </dsp:txXfrm>
    </dsp:sp>
    <dsp:sp modelId="{A5911B43-C820-F547-B78F-DB1AA5137123}">
      <dsp:nvSpPr>
        <dsp:cNvPr id="0" name=""/>
        <dsp:cNvSpPr/>
      </dsp:nvSpPr>
      <dsp:spPr>
        <a:xfrm>
          <a:off x="3660253" y="5987522"/>
          <a:ext cx="1734591" cy="867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Rituals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3685655" y="6012924"/>
        <a:ext cx="1683787" cy="816491"/>
      </dsp:txXfrm>
    </dsp:sp>
    <dsp:sp modelId="{2DAF981E-2BB7-1E41-A7A3-D88805C7E463}">
      <dsp:nvSpPr>
        <dsp:cNvPr id="0" name=""/>
        <dsp:cNvSpPr/>
      </dsp:nvSpPr>
      <dsp:spPr>
        <a:xfrm>
          <a:off x="5394845" y="6409789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24417" y="6403824"/>
        <a:ext cx="34691" cy="34691"/>
      </dsp:txXfrm>
    </dsp:sp>
    <dsp:sp modelId="{4084F09D-3C10-D444-A90F-C24A7254D5EB}">
      <dsp:nvSpPr>
        <dsp:cNvPr id="0" name=""/>
        <dsp:cNvSpPr/>
      </dsp:nvSpPr>
      <dsp:spPr>
        <a:xfrm>
          <a:off x="6088682" y="5987522"/>
          <a:ext cx="1734591" cy="867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  <a:latin typeface="Tw Cen MT"/>
              <a:cs typeface="Tw Cen MT"/>
            </a:rPr>
            <a:t>Resources</a:t>
          </a:r>
          <a:endParaRPr lang="en-US" sz="2300" kern="1200" dirty="0">
            <a:solidFill>
              <a:srgbClr val="FFFFFF"/>
            </a:solidFill>
            <a:latin typeface="Tw Cen MT"/>
            <a:cs typeface="Tw Cen MT"/>
          </a:endParaRPr>
        </a:p>
      </dsp:txBody>
      <dsp:txXfrm>
        <a:off x="6114084" y="6012924"/>
        <a:ext cx="1683787" cy="816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w Cen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Tw Cen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w Cen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416DB-3B5F-5A4C-A680-56A868C4A5AF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178854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/>
              </a:defRPr>
            </a:lvl1pPr>
          </a:lstStyle>
          <a:p>
            <a:fld id="{BA740DF3-AFDC-4A40-B6EB-325F5DB392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57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w Cen M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w Cen M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w Cen M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w Cen M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w Cen M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40DF3-AFDC-4A40-B6EB-325F5DB3928A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40DF3-AFDC-4A40-B6EB-325F5DB3928A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5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D1A577A-36A9-C54F-A418-8176EDF16BA3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C3BE-0127-5A4C-AE05-11500A0F5945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7E39140-55FC-604A-9E24-8281C8349E4B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ECBD-88E5-3447-8256-EDC25EE6F823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9264-C6D5-0B47-B5FF-FC1BAE6C398C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D8CFD7C-5133-4F31-B8DD-48811D9CC4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33D740D-4FEB-A244-9DAF-1E5CDDF83AC4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A161180-C90C-B34E-8296-4A03C8037209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0101-1E6B-0046-BBEC-9DCF69B5642D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906A-F6C2-BC40-93B8-F07B3F998A46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0D24-CDFB-6A49-BA98-42DEDD7402B9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Tw Cen MT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0F18CC2-D034-7B4D-AFB5-4A2F448ABECA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w Cen MT"/>
              </a:defRPr>
            </a:lvl1pPr>
          </a:lstStyle>
          <a:p>
            <a:fld id="{B8A08889-4883-F243-825D-FED87446085D}" type="datetime1">
              <a:rPr lang="en-US" smtClean="0"/>
              <a:pPr/>
              <a:t>10/21/14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w Cen MT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Tw Cen MT"/>
              </a:defRPr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Candara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Tw Cen M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Tw Cen M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Tw Cen M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Tw Cen M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Tw Cen M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tergenerationalfaith.com" TargetMode="Externa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4" Type="http://schemas.openxmlformats.org/officeDocument/2006/relationships/diagramQuickStyle" Target="../diagrams/quickStyle18.xml"/><Relationship Id="rId5" Type="http://schemas.openxmlformats.org/officeDocument/2006/relationships/diagramColors" Target="../diagrams/colors18.xml"/><Relationship Id="rId6" Type="http://schemas.microsoft.com/office/2007/relationships/diagramDrawing" Target="../diagrams/drawing1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4" Type="http://schemas.openxmlformats.org/officeDocument/2006/relationships/diagramQuickStyle" Target="../diagrams/quickStyle19.xml"/><Relationship Id="rId5" Type="http://schemas.openxmlformats.org/officeDocument/2006/relationships/diagramColors" Target="../diagrams/colors19.xml"/><Relationship Id="rId6" Type="http://schemas.microsoft.com/office/2007/relationships/diagramDrawing" Target="../diagrams/drawing19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4" Type="http://schemas.openxmlformats.org/officeDocument/2006/relationships/diagramQuickStyle" Target="../diagrams/quickStyle20.xml"/><Relationship Id="rId5" Type="http://schemas.openxmlformats.org/officeDocument/2006/relationships/diagramColors" Target="../diagrams/colors20.xml"/><Relationship Id="rId6" Type="http://schemas.microsoft.com/office/2007/relationships/diagramDrawing" Target="../diagrams/drawing20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4" Type="http://schemas.openxmlformats.org/officeDocument/2006/relationships/diagramQuickStyle" Target="../diagrams/quickStyle21.xml"/><Relationship Id="rId5" Type="http://schemas.openxmlformats.org/officeDocument/2006/relationships/diagramColors" Target="../diagrams/colors21.xml"/><Relationship Id="rId6" Type="http://schemas.microsoft.com/office/2007/relationships/diagramDrawing" Target="../diagrams/drawing2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4" Type="http://schemas.openxmlformats.org/officeDocument/2006/relationships/diagramQuickStyle" Target="../diagrams/quickStyle22.xml"/><Relationship Id="rId5" Type="http://schemas.openxmlformats.org/officeDocument/2006/relationships/diagramColors" Target="../diagrams/colors22.xml"/><Relationship Id="rId6" Type="http://schemas.microsoft.com/office/2007/relationships/diagramDrawing" Target="../diagrams/drawing2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4" Type="http://schemas.openxmlformats.org/officeDocument/2006/relationships/diagramQuickStyle" Target="../diagrams/quickStyle23.xml"/><Relationship Id="rId5" Type="http://schemas.openxmlformats.org/officeDocument/2006/relationships/diagramColors" Target="../diagrams/colors23.xml"/><Relationship Id="rId6" Type="http://schemas.microsoft.com/office/2007/relationships/diagramDrawing" Target="../diagrams/drawing2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4" Type="http://schemas.openxmlformats.org/officeDocument/2006/relationships/diagramQuickStyle" Target="../diagrams/quickStyle24.xml"/><Relationship Id="rId5" Type="http://schemas.openxmlformats.org/officeDocument/2006/relationships/diagramColors" Target="../diagrams/colors24.xml"/><Relationship Id="rId6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4" Type="http://schemas.openxmlformats.org/officeDocument/2006/relationships/diagramQuickStyle" Target="../diagrams/quickStyle25.xml"/><Relationship Id="rId5" Type="http://schemas.openxmlformats.org/officeDocument/2006/relationships/diagramColors" Target="../diagrams/colors25.xml"/><Relationship Id="rId6" Type="http://schemas.microsoft.com/office/2007/relationships/diagramDrawing" Target="../diagrams/drawing25.xml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4" Type="http://schemas.openxmlformats.org/officeDocument/2006/relationships/diagramQuickStyle" Target="../diagrams/quickStyle26.xml"/><Relationship Id="rId5" Type="http://schemas.openxmlformats.org/officeDocument/2006/relationships/diagramColors" Target="../diagrams/colors26.xml"/><Relationship Id="rId6" Type="http://schemas.microsoft.com/office/2007/relationships/diagramDrawing" Target="../diagrams/drawing2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21041" y="3842867"/>
            <a:ext cx="8318159" cy="202453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Part </a:t>
            </a:r>
            <a:r>
              <a:rPr lang="en-US" dirty="0" smtClean="0">
                <a:solidFill>
                  <a:srgbClr val="000000"/>
                </a:solidFill>
              </a:rPr>
              <a:t>Two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Strategies for 21</a:t>
            </a:r>
            <a:r>
              <a:rPr lang="en-US" baseline="30000" dirty="0" smtClean="0">
                <a:solidFill>
                  <a:srgbClr val="000000"/>
                </a:solidFill>
              </a:rPr>
              <a:t>st</a:t>
            </a:r>
            <a:r>
              <a:rPr lang="en-US" dirty="0" smtClean="0">
                <a:solidFill>
                  <a:srgbClr val="000000"/>
                </a:solidFill>
              </a:rPr>
              <a:t> Century Faith 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John Roberto</a:t>
            </a:r>
          </a:p>
          <a:p>
            <a:pPr algn="ctr">
              <a:spcBef>
                <a:spcPts val="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jroberto@lifelongfaith.com</a:t>
            </a:r>
            <a:r>
              <a:rPr lang="en-US" sz="2000" dirty="0">
                <a:solidFill>
                  <a:srgbClr val="000000"/>
                </a:solidFill>
              </a:rPr>
              <a:t>     </a:t>
            </a:r>
            <a:r>
              <a:rPr lang="en-US" sz="2000" dirty="0" err="1" smtClean="0">
                <a:solidFill>
                  <a:srgbClr val="000000"/>
                </a:solidFill>
              </a:rPr>
              <a:t>www.LifelongFaith.com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 descr="hi res coloful tree 4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026" y="227459"/>
            <a:ext cx="4086475" cy="34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7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Life Faith Formation_Page_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979" y="295613"/>
            <a:ext cx="5685558" cy="641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191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257800" y="1227830"/>
            <a:ext cx="38862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Elements of LOGOS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Bible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Family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Worship Skills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Recreation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GenOn</a:t>
            </a:r>
            <a:r>
              <a:rPr lang="en-US" dirty="0" smtClean="0"/>
              <a:t> Ministries</a:t>
            </a:r>
          </a:p>
          <a:p>
            <a:pPr marL="0" indent="0" algn="ctr">
              <a:buNone/>
            </a:pPr>
            <a:r>
              <a:rPr lang="en-US" dirty="0" err="1"/>
              <a:t>www.genonministries.org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enOn Ministri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22" y="706238"/>
            <a:ext cx="5010150" cy="5654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65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Intergenerational Faith </a:t>
            </a:r>
            <a:r>
              <a:rPr lang="en-US" dirty="0" smtClean="0"/>
              <a:t>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028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1D86CD"/>
                </a:solidFill>
                <a:hlinkClick r:id="rId2"/>
              </a:rPr>
              <a:t>www.IntergenerationalFaith.com</a:t>
            </a:r>
            <a:endParaRPr lang="en-US" sz="4400" dirty="0">
              <a:solidFill>
                <a:srgbClr val="1D86CD"/>
              </a:solidFill>
            </a:endParaRPr>
          </a:p>
        </p:txBody>
      </p:sp>
      <p:pic>
        <p:nvPicPr>
          <p:cNvPr id="4" name="Picture 3" descr="2014-10-21 07.17.17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2628900"/>
            <a:ext cx="6413500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27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</a:t>
            </a:r>
            <a:r>
              <a:rPr lang="en-US" i="1" dirty="0" smtClean="0"/>
              <a:t>Network</a:t>
            </a:r>
            <a:r>
              <a:rPr lang="en-US" dirty="0" smtClean="0"/>
              <a:t> Approach</a:t>
            </a: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651365458"/>
              </p:ext>
            </p:extLst>
          </p:nvPr>
        </p:nvGraphicFramePr>
        <p:xfrm>
          <a:off x="195390" y="2579522"/>
          <a:ext cx="4332975" cy="3998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800600" y="2438399"/>
            <a:ext cx="3886200" cy="41400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Diversity of faith formation experiences</a:t>
            </a:r>
          </a:p>
          <a:p>
            <a:r>
              <a:rPr lang="en-US" dirty="0" smtClean="0"/>
              <a:t>Targeted to religious and spiritual needs</a:t>
            </a:r>
          </a:p>
          <a:p>
            <a:r>
              <a:rPr lang="en-US" dirty="0" smtClean="0"/>
              <a:t>Tailored to people’s busy lives</a:t>
            </a:r>
          </a:p>
          <a:p>
            <a:r>
              <a:rPr lang="en-US" dirty="0" smtClean="0"/>
              <a:t>Multiple formats</a:t>
            </a:r>
          </a:p>
          <a:p>
            <a:r>
              <a:rPr lang="en-US" dirty="0" smtClean="0"/>
              <a:t>Anytime - 24x7x365 </a:t>
            </a:r>
          </a:p>
          <a:p>
            <a:r>
              <a:rPr lang="en-US" dirty="0" smtClean="0"/>
              <a:t>Anywhere - Mobile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Connected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Features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92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59283179"/>
              </p:ext>
            </p:extLst>
          </p:nvPr>
        </p:nvGraphicFramePr>
        <p:xfrm>
          <a:off x="371348" y="1600200"/>
          <a:ext cx="8429752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Generational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Network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0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Three Seasons of Programming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892300"/>
            <a:ext cx="2994152" cy="46355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Fall Season: September 1 – January 1</a:t>
            </a:r>
          </a:p>
          <a:p>
            <a:pPr marL="0" indent="0" algn="ctr">
              <a:buNone/>
            </a:pPr>
            <a:endParaRPr lang="en-US" sz="1200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Winter/Spring Season: January 1 – May 1</a:t>
            </a:r>
          </a:p>
          <a:p>
            <a:pPr marL="0" indent="0" algn="ctr">
              <a:buNone/>
            </a:pPr>
            <a:endParaRPr lang="en-US" sz="1200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Summer Season: May 1 – September 1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1792000"/>
              </p:ext>
            </p:extLst>
          </p:nvPr>
        </p:nvGraphicFramePr>
        <p:xfrm>
          <a:off x="3924300" y="2032000"/>
          <a:ext cx="50419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370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0255858"/>
              </p:ext>
            </p:extLst>
          </p:nvPr>
        </p:nvGraphicFramePr>
        <p:xfrm>
          <a:off x="1587607" y="58620"/>
          <a:ext cx="7667280" cy="662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5100" y="25398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ndara"/>
                <a:cs typeface="Candara"/>
              </a:rPr>
              <a:t>Families with Children</a:t>
            </a:r>
          </a:p>
          <a:p>
            <a:r>
              <a:rPr lang="en-US" sz="3600" dirty="0" smtClean="0">
                <a:latin typeface="Candara"/>
                <a:cs typeface="Candara"/>
              </a:rPr>
              <a:t>Faith </a:t>
            </a:r>
          </a:p>
          <a:p>
            <a:r>
              <a:rPr lang="en-US" sz="3600" dirty="0" smtClean="0">
                <a:latin typeface="Candara"/>
                <a:cs typeface="Candara"/>
              </a:rPr>
              <a:t>Formation</a:t>
            </a:r>
          </a:p>
          <a:p>
            <a:r>
              <a:rPr lang="en-US" sz="3600" dirty="0" smtClean="0">
                <a:latin typeface="Candara"/>
                <a:cs typeface="Candara"/>
              </a:rPr>
              <a:t>Network</a:t>
            </a:r>
            <a:endParaRPr lang="en-US" sz="36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725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16914167"/>
              </p:ext>
            </p:extLst>
          </p:nvPr>
        </p:nvGraphicFramePr>
        <p:xfrm>
          <a:off x="2343012" y="1621634"/>
          <a:ext cx="6800988" cy="5227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8600"/>
            <a:ext cx="8433135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Developing Network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rogramming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2" y="1810834"/>
            <a:ext cx="21443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Current Activities &amp; Programs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New Activities &amp; Programs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499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4620915"/>
              </p:ext>
            </p:extLst>
          </p:nvPr>
        </p:nvGraphicFramePr>
        <p:xfrm>
          <a:off x="76200" y="0"/>
          <a:ext cx="90550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29202"/>
            <a:ext cx="2819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Children &amp; Families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Network</a:t>
            </a:r>
            <a:endParaRPr lang="en-US" sz="36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367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Family Faith Formation Network</a:t>
            </a:r>
            <a:endParaRPr lang="en-US" dirty="0"/>
          </a:p>
        </p:txBody>
      </p:sp>
      <p:pic>
        <p:nvPicPr>
          <p:cNvPr id="3" name="Picture 2" descr="2014-08-24 06.41.36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666" y="1811868"/>
            <a:ext cx="6540501" cy="4707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47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10-20 03.32.1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752601"/>
            <a:ext cx="7365450" cy="4833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Handouts &amp; Mailing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4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4537390"/>
              </p:ext>
            </p:extLst>
          </p:nvPr>
        </p:nvGraphicFramePr>
        <p:xfrm>
          <a:off x="1892300" y="103188"/>
          <a:ext cx="7251700" cy="66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79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w Cen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98" y="12211"/>
            <a:ext cx="28321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Youth Faith Formation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Network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6194" y="31236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87911551"/>
              </p:ext>
            </p:extLst>
          </p:nvPr>
        </p:nvGraphicFramePr>
        <p:xfrm>
          <a:off x="142011" y="0"/>
          <a:ext cx="8900724" cy="6768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209" y="156202"/>
            <a:ext cx="2482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Candara"/>
                <a:cs typeface="Candara"/>
              </a:rPr>
              <a:t>Youth</a:t>
            </a:r>
          </a:p>
          <a:p>
            <a:r>
              <a:rPr lang="en-US" sz="4400" dirty="0" smtClean="0">
                <a:solidFill>
                  <a:srgbClr val="000000"/>
                </a:solidFill>
                <a:latin typeface="Candara"/>
                <a:cs typeface="Candara"/>
              </a:rPr>
              <a:t>Network</a:t>
            </a:r>
            <a:endParaRPr lang="en-US" sz="4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77908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94260469"/>
              </p:ext>
            </p:extLst>
          </p:nvPr>
        </p:nvGraphicFramePr>
        <p:xfrm>
          <a:off x="1711325" y="111125"/>
          <a:ext cx="7432675" cy="66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800" y="111094"/>
            <a:ext cx="2582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Young Adult Faith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Formation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Network</a:t>
            </a:r>
            <a:endParaRPr lang="en-US" sz="36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838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96584256"/>
              </p:ext>
            </p:extLst>
          </p:nvPr>
        </p:nvGraphicFramePr>
        <p:xfrm>
          <a:off x="2019300" y="241300"/>
          <a:ext cx="7124700" cy="634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200" y="0"/>
            <a:ext cx="273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Adult 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Faith Formation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Network</a:t>
            </a:r>
            <a:endParaRPr lang="en-US" sz="36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031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23435966"/>
              </p:ext>
            </p:extLst>
          </p:nvPr>
        </p:nvGraphicFramePr>
        <p:xfrm>
          <a:off x="1" y="140252"/>
          <a:ext cx="905509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5100" y="0"/>
            <a:ext cx="276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Adult 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Faith Formation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andara"/>
                <a:cs typeface="Candara"/>
              </a:rPr>
              <a:t>Network</a:t>
            </a:r>
            <a:endParaRPr lang="en-US" sz="36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635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Adult Faith Formation Network</a:t>
            </a:r>
            <a:endParaRPr lang="en-US" dirty="0"/>
          </a:p>
        </p:txBody>
      </p:sp>
      <p:pic>
        <p:nvPicPr>
          <p:cNvPr id="3" name="Picture 2" descr="2014-08-24 07.54.02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516" y="1709375"/>
            <a:ext cx="6874750" cy="485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1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92" y="1231900"/>
            <a:ext cx="9199984" cy="4533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Digital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" y="5842000"/>
            <a:ext cx="8877300" cy="8763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Other Platforms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 err="1" smtClean="0"/>
              <a:t>www.wordpress.org</a:t>
            </a:r>
            <a:r>
              <a:rPr lang="en-US" sz="2800" dirty="0" smtClean="0"/>
              <a:t>    </a:t>
            </a:r>
            <a:r>
              <a:rPr lang="en-US" sz="2800" dirty="0" err="1" smtClean="0"/>
              <a:t>www.wix.com</a:t>
            </a:r>
            <a:r>
              <a:rPr lang="en-US" sz="2800" dirty="0" smtClean="0"/>
              <a:t>    </a:t>
            </a:r>
            <a:r>
              <a:rPr lang="en-US" sz="2800" dirty="0" err="1" smtClean="0"/>
              <a:t>www.squarespace.com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6279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Connected &amp; Blended </a:t>
            </a:r>
            <a:br>
              <a:rPr lang="en-US" dirty="0" smtClean="0"/>
            </a:br>
            <a:r>
              <a:rPr lang="en-US" dirty="0" smtClean="0"/>
              <a:t>Faith 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81663254"/>
              </p:ext>
            </p:extLst>
          </p:nvPr>
        </p:nvGraphicFramePr>
        <p:xfrm>
          <a:off x="63500" y="1841500"/>
          <a:ext cx="90043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9921" y="17391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7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9018666"/>
              </p:ext>
            </p:extLst>
          </p:nvPr>
        </p:nvGraphicFramePr>
        <p:xfrm>
          <a:off x="227956" y="1798638"/>
          <a:ext cx="8686800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Connected Faith Formation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0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Connected Flows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8509000" cy="437356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000" b="1" dirty="0" smtClean="0">
                <a:solidFill>
                  <a:schemeClr val="accent1"/>
                </a:solidFill>
              </a:rPr>
              <a:t>Church Life </a:t>
            </a:r>
            <a:r>
              <a:rPr lang="en-US" sz="3000" b="1" dirty="0" smtClean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 smtClean="0">
                <a:solidFill>
                  <a:schemeClr val="accent1"/>
                </a:solidFill>
              </a:rPr>
              <a:t> Daily &amp; Home Life  </a:t>
            </a:r>
            <a:r>
              <a:rPr lang="en-US" sz="3000" b="1" u="sng" dirty="0" smtClean="0">
                <a:solidFill>
                  <a:schemeClr val="accent1"/>
                </a:solidFill>
              </a:rPr>
              <a:t>via</a:t>
            </a:r>
            <a:r>
              <a:rPr lang="en-US" sz="3000" b="1" dirty="0" smtClean="0">
                <a:solidFill>
                  <a:schemeClr val="accent1"/>
                </a:solidFill>
              </a:rPr>
              <a:t>  Online Life  </a:t>
            </a:r>
          </a:p>
          <a:p>
            <a:pPr marL="114300" indent="0" algn="ctr">
              <a:buNone/>
            </a:pPr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  <a:p>
            <a:pPr marL="114300" indent="0" algn="ctr">
              <a:buNone/>
            </a:pPr>
            <a:r>
              <a:rPr lang="en-US" sz="3000" b="1" dirty="0" smtClean="0">
                <a:solidFill>
                  <a:schemeClr val="accent3"/>
                </a:solidFill>
              </a:rPr>
              <a:t>Online Life </a:t>
            </a:r>
            <a:r>
              <a:rPr lang="en-US" sz="3000" b="1" dirty="0" smtClean="0">
                <a:solidFill>
                  <a:schemeClr val="accent3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 smtClean="0">
                <a:solidFill>
                  <a:schemeClr val="accent3"/>
                </a:solidFill>
              </a:rPr>
              <a:t> Daily &amp; Home Life </a:t>
            </a:r>
            <a:r>
              <a:rPr lang="en-US" sz="3000" b="1" dirty="0" smtClean="0">
                <a:solidFill>
                  <a:schemeClr val="accent3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 smtClean="0">
                <a:solidFill>
                  <a:schemeClr val="accent3"/>
                </a:solidFill>
              </a:rPr>
              <a:t> Church </a:t>
            </a:r>
            <a:r>
              <a:rPr lang="en-US" sz="3000" b="1" dirty="0">
                <a:solidFill>
                  <a:schemeClr val="accent3"/>
                </a:solidFill>
              </a:rPr>
              <a:t>Life </a:t>
            </a:r>
          </a:p>
          <a:p>
            <a:pPr marL="114300" indent="0" algn="ctr">
              <a:buNone/>
            </a:pPr>
            <a:endParaRPr lang="en-US" sz="3000" b="1" dirty="0" smtClean="0">
              <a:solidFill>
                <a:schemeClr val="accent3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114300" indent="0" algn="ctr">
              <a:buNone/>
            </a:pPr>
            <a:r>
              <a:rPr lang="en-US" sz="3000" b="1" dirty="0" smtClean="0">
                <a:solidFill>
                  <a:schemeClr val="accent5"/>
                </a:solidFill>
              </a:rPr>
              <a:t>Community </a:t>
            </a:r>
            <a:r>
              <a:rPr lang="en-US" sz="3000" b="1" dirty="0">
                <a:solidFill>
                  <a:schemeClr val="accent5"/>
                </a:solidFill>
              </a:rPr>
              <a:t>Life </a:t>
            </a:r>
            <a:r>
              <a:rPr lang="en-US" sz="3000" b="1" dirty="0">
                <a:solidFill>
                  <a:schemeClr val="accent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>
                <a:solidFill>
                  <a:schemeClr val="accent5"/>
                </a:solidFill>
              </a:rPr>
              <a:t> </a:t>
            </a:r>
            <a:r>
              <a:rPr lang="en-US" sz="3000" b="1" dirty="0" smtClean="0">
                <a:solidFill>
                  <a:schemeClr val="accent5"/>
                </a:solidFill>
              </a:rPr>
              <a:t>Daily/Home Life </a:t>
            </a:r>
            <a:r>
              <a:rPr lang="en-US" sz="3000" b="1" u="sng" dirty="0" smtClean="0">
                <a:solidFill>
                  <a:schemeClr val="accent5"/>
                </a:solidFill>
              </a:rPr>
              <a:t>via</a:t>
            </a:r>
            <a:r>
              <a:rPr lang="en-US" sz="3000" b="1" dirty="0" smtClean="0">
                <a:solidFill>
                  <a:schemeClr val="accent5"/>
                </a:solidFill>
              </a:rPr>
              <a:t> Online Life </a:t>
            </a:r>
            <a:endParaRPr lang="en-US" sz="3000" b="1" dirty="0">
              <a:solidFill>
                <a:schemeClr val="accent5"/>
              </a:solidFill>
            </a:endParaRPr>
          </a:p>
          <a:p>
            <a:pPr marL="114300" indent="0" algn="ctr">
              <a:buNone/>
            </a:pPr>
            <a:endParaRPr lang="en-US" sz="30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114300" indent="0" algn="ctr">
              <a:buNone/>
            </a:pPr>
            <a:r>
              <a:rPr lang="en-US" sz="3000" b="1" dirty="0">
                <a:solidFill>
                  <a:schemeClr val="accent4"/>
                </a:solidFill>
              </a:rPr>
              <a:t>Online Life </a:t>
            </a:r>
            <a:r>
              <a:rPr lang="en-US" sz="3000" b="1" dirty="0">
                <a:solidFill>
                  <a:schemeClr val="accent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>
                <a:solidFill>
                  <a:schemeClr val="accent4"/>
                </a:solidFill>
              </a:rPr>
              <a:t> </a:t>
            </a:r>
            <a:r>
              <a:rPr lang="en-US" sz="3000" b="1" dirty="0" smtClean="0">
                <a:solidFill>
                  <a:schemeClr val="accent4"/>
                </a:solidFill>
              </a:rPr>
              <a:t>Church Life </a:t>
            </a:r>
            <a:r>
              <a:rPr lang="en-US" sz="3000" b="1" dirty="0" smtClean="0">
                <a:solidFill>
                  <a:schemeClr val="accent4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 smtClean="0">
                <a:solidFill>
                  <a:schemeClr val="accent4"/>
                </a:solidFill>
              </a:rPr>
              <a:t> </a:t>
            </a:r>
            <a:r>
              <a:rPr lang="en-US" sz="3000" b="1" dirty="0">
                <a:solidFill>
                  <a:schemeClr val="accent4"/>
                </a:solidFill>
              </a:rPr>
              <a:t>Daily &amp; Home Life </a:t>
            </a:r>
          </a:p>
          <a:p>
            <a:pPr marL="114300" indent="0" algn="ctr">
              <a:buNone/>
            </a:pPr>
            <a:endParaRPr lang="en-US" sz="3000" b="1" dirty="0" smtClean="0">
              <a:solidFill>
                <a:schemeClr val="accent4">
                  <a:lumMod val="75000"/>
                </a:schemeClr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4813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rations Cover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762000"/>
            <a:ext cx="3561715" cy="5410200"/>
          </a:xfrm>
          <a:prstGeom prst="rect">
            <a:avLst/>
          </a:prstGeom>
        </p:spPr>
      </p:pic>
      <p:pic>
        <p:nvPicPr>
          <p:cNvPr id="3" name="Picture 2" descr="FF2020 Cover fin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936" y="762000"/>
            <a:ext cx="3616601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08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228600"/>
            <a:ext cx="8443489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Church–Home–Via Online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6562261"/>
              </p:ext>
            </p:extLst>
          </p:nvPr>
        </p:nvGraphicFramePr>
        <p:xfrm>
          <a:off x="4138014" y="1563527"/>
          <a:ext cx="4307194" cy="483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65760" y="1665336"/>
            <a:ext cx="3411788" cy="506014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You can extend. . . .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Sunday worship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Church year feasts and seasons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Sacrament and ritual celebrations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Children, teen, or family programming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VBS and summer camp 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Mission trips and service projects </a:t>
            </a:r>
          </a:p>
          <a:p>
            <a:pPr>
              <a:buSzPct val="80000"/>
              <a:buFont typeface="Wingdings" charset="2"/>
              <a:buChar char=""/>
            </a:pPr>
            <a:r>
              <a:rPr lang="en-US" dirty="0" smtClean="0">
                <a:solidFill>
                  <a:srgbClr val="000000"/>
                </a:solidFill>
              </a:rPr>
              <a:t>Retreat experiences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rgbClr val="000000"/>
                </a:solidFill>
              </a:rPr>
              <a:t>. . . . and more</a:t>
            </a:r>
          </a:p>
        </p:txBody>
      </p:sp>
    </p:spTree>
    <p:extLst>
      <p:ext uri="{BB962C8B-B14F-4D97-AF65-F5344CB8AC3E}">
        <p14:creationId xmlns:p14="http://schemas.microsoft.com/office/powerpoint/2010/main" val="28323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Example: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acraments &amp; Milestones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5457584"/>
              </p:ext>
            </p:extLst>
          </p:nvPr>
        </p:nvGraphicFramePr>
        <p:xfrm>
          <a:off x="710002" y="1647825"/>
          <a:ext cx="7815262" cy="470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97834375"/>
              </p:ext>
            </p:extLst>
          </p:nvPr>
        </p:nvGraphicFramePr>
        <p:xfrm>
          <a:off x="369071" y="212000"/>
          <a:ext cx="8228107" cy="622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000"/>
            <a:ext cx="2897002" cy="1600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After Baptism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Connected Faith Formation: Worship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9466708"/>
              </p:ext>
            </p:extLst>
          </p:nvPr>
        </p:nvGraphicFramePr>
        <p:xfrm>
          <a:off x="38100" y="1643450"/>
          <a:ext cx="9055100" cy="5140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137"/>
                <a:gridCol w="3301963"/>
                <a:gridCol w="2921000"/>
              </a:tblGrid>
              <a:tr h="558731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Church Life     </a:t>
                      </a:r>
                      <a:r>
                        <a:rPr lang="en-US" sz="2400" dirty="0" smtClean="0">
                          <a:sym typeface="Wingdings"/>
                        </a:rPr>
                        <a:t>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Daily &amp; Home</a:t>
                      </a:r>
                      <a:r>
                        <a:rPr lang="en-US" sz="2400" baseline="0" dirty="0" smtClean="0"/>
                        <a:t>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ym typeface="Wingdings"/>
                        </a:rPr>
                        <a:t>      </a:t>
                      </a:r>
                      <a:r>
                        <a:rPr lang="en-US" sz="2400" dirty="0" smtClean="0"/>
                        <a:t>Online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1593"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effectLst/>
                        </a:rPr>
                        <a:t>Experience of Worship in the Congregation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Sunday worship and lectionary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Church year feasts and seasons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Church rituals: baptism, communion, funerals, etc.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kern="1200" dirty="0" smtClean="0">
                          <a:effectLst/>
                        </a:rPr>
                        <a:t> </a:t>
                      </a:r>
                      <a:endParaRPr lang="en-US" sz="2400" kern="1200" dirty="0" smtClean="0">
                        <a:effectLst/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effectLst/>
                        </a:rPr>
                        <a:t>Experience of Sunday worship, rituals, and church year seasons in daily life 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Reflecting on the sermon and readings at home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Practices: Lectio, etc.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Application to daily living</a:t>
                      </a:r>
                    </a:p>
                    <a:p>
                      <a:endParaRPr lang="en-US" sz="2400" kern="1200" dirty="0" smtClean="0">
                        <a:effectLst/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effectLst/>
                        </a:rPr>
                        <a:t>Online worship, church year, and lectionary resources on the church’s faith formation website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Lectionary commentaries online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Video reflections and commentary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kern="1200" dirty="0" smtClean="0">
                          <a:effectLst/>
                        </a:rPr>
                        <a:t>Online activities and projects 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22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631562"/>
              </p:ext>
            </p:extLst>
          </p:nvPr>
        </p:nvGraphicFramePr>
        <p:xfrm>
          <a:off x="656068" y="1587563"/>
          <a:ext cx="7778285" cy="491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Example: Sunday Worship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48" y="476288"/>
            <a:ext cx="7737558" cy="5873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9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39" y="1127606"/>
            <a:ext cx="7878684" cy="464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9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FH_1215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44" y="90715"/>
            <a:ext cx="8584773" cy="663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7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63" y="236147"/>
            <a:ext cx="2102828" cy="2601106"/>
          </a:xfrm>
          <a:prstGeom prst="rect">
            <a:avLst/>
          </a:prstGeom>
        </p:spPr>
      </p:pic>
      <p:pic>
        <p:nvPicPr>
          <p:cNvPr id="4" name="Picture 3" descr="WTG11C_resources 1 page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0" t="6869" r="4794"/>
          <a:stretch/>
        </p:blipFill>
        <p:spPr>
          <a:xfrm>
            <a:off x="2422387" y="730526"/>
            <a:ext cx="6634647" cy="5321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6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484" y="336523"/>
            <a:ext cx="5470931" cy="60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63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Twin Challenges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362200" y="1752599"/>
            <a:ext cx="6400800" cy="485970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Foster, Support, Encourage, Equip for…  </a:t>
            </a:r>
            <a:r>
              <a:rPr lang="en-US" sz="3000" b="1" cap="all" dirty="0" smtClean="0">
                <a:solidFill>
                  <a:schemeClr val="accent5"/>
                </a:solidFill>
              </a:rPr>
              <a:t>intergenerational religious transmission </a:t>
            </a:r>
            <a:r>
              <a:rPr lang="en-US" sz="3000" dirty="0" smtClean="0"/>
              <a:t>through the family and congregation</a:t>
            </a:r>
            <a:endParaRPr lang="en-US" sz="3000" dirty="0"/>
          </a:p>
          <a:p>
            <a:r>
              <a:rPr lang="en-US" sz="3000" dirty="0" smtClean="0"/>
              <a:t>Connect with, Build relationships with, Engage with the … </a:t>
            </a:r>
            <a:br>
              <a:rPr lang="en-US" sz="3000" dirty="0" smtClean="0"/>
            </a:br>
            <a:r>
              <a:rPr lang="en-US" sz="3000" b="1" cap="all" dirty="0" smtClean="0">
                <a:solidFill>
                  <a:schemeClr val="accent2"/>
                </a:solidFill>
              </a:rPr>
              <a:t>Religiously unaffiliated </a:t>
            </a:r>
            <a:r>
              <a:rPr lang="en-US" sz="3000" dirty="0" smtClean="0">
                <a:solidFill>
                  <a:srgbClr val="000000"/>
                </a:solidFill>
              </a:rPr>
              <a:t>and the</a:t>
            </a:r>
            <a:r>
              <a:rPr lang="en-US" sz="3000" b="1" cap="all" dirty="0" smtClean="0">
                <a:solidFill>
                  <a:schemeClr val="accent2"/>
                </a:solidFill>
              </a:rPr>
              <a:t>  spiritual </a:t>
            </a:r>
            <a:r>
              <a:rPr lang="en-US" sz="3000" b="1" cap="all" dirty="0">
                <a:solidFill>
                  <a:schemeClr val="accent2"/>
                </a:solidFill>
              </a:rPr>
              <a:t>but not </a:t>
            </a:r>
            <a:r>
              <a:rPr lang="en-US" sz="3000" b="1" cap="all" dirty="0" smtClean="0">
                <a:solidFill>
                  <a:schemeClr val="accent2"/>
                </a:solidFill>
              </a:rPr>
              <a:t>religious </a:t>
            </a:r>
            <a:r>
              <a:rPr lang="en-US" sz="3000" dirty="0" smtClean="0"/>
              <a:t>by expanding our reach and our “campus” to the wider world</a:t>
            </a:r>
            <a:endParaRPr lang="en-US" sz="3000" b="1" cap="all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4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03" y="301487"/>
            <a:ext cx="6366565" cy="62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339" y="279400"/>
            <a:ext cx="6033161" cy="627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920" y="303955"/>
            <a:ext cx="5195262" cy="6133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46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472" y="151865"/>
            <a:ext cx="4486219" cy="6568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332" y="482600"/>
            <a:ext cx="6354268" cy="603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0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2" y="381000"/>
            <a:ext cx="3429000" cy="6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747" y="381000"/>
            <a:ext cx="3429000" cy="6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8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33" y="646606"/>
            <a:ext cx="7486992" cy="595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43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17" y="711200"/>
            <a:ext cx="3329516" cy="5707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616" y="711200"/>
            <a:ext cx="3274483" cy="561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0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Example: Advent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2771451"/>
              </p:ext>
            </p:extLst>
          </p:nvPr>
        </p:nvGraphicFramePr>
        <p:xfrm>
          <a:off x="177801" y="1841500"/>
          <a:ext cx="8788398" cy="39014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29466"/>
                <a:gridCol w="2929466"/>
                <a:gridCol w="292946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Tw Cen MT"/>
                        </a:rPr>
                        <a:t>Church Life     </a:t>
                      </a:r>
                      <a:r>
                        <a:rPr lang="en-US" sz="2400" dirty="0" smtClean="0">
                          <a:latin typeface="Tw Cen MT"/>
                          <a:sym typeface="Wingdings"/>
                        </a:rPr>
                        <a:t>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w Cen MT"/>
                        </a:rPr>
                        <a:t>Daily &amp; Home</a:t>
                      </a:r>
                      <a:r>
                        <a:rPr lang="en-US" sz="2400" baseline="0" dirty="0" smtClean="0">
                          <a:latin typeface="Tw Cen MT"/>
                        </a:rPr>
                        <a:t>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Tw Cen MT"/>
                          <a:sym typeface="Wingdings"/>
                        </a:rPr>
                        <a:t>      </a:t>
                      </a:r>
                      <a:r>
                        <a:rPr lang="en-US" sz="2400" dirty="0" smtClean="0">
                          <a:latin typeface="Tw Cen MT"/>
                        </a:rPr>
                        <a:t>Online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 Sunday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liturgies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</a:t>
                      </a: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prayer services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Giving Tree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Advent-Christmas service projects</a:t>
                      </a:r>
                      <a:endParaRPr lang="en-US" sz="2000" dirty="0"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Lectionary reflection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wreath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Daily prayer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Advent rituals and blessings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Service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Alternative gift-giving</a:t>
                      </a:r>
                      <a:endParaRPr lang="en-US" sz="2000" kern="1200" dirty="0" smtClean="0">
                        <a:effectLst/>
                        <a:latin typeface="Tw Cen MT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endParaRPr lang="en-US" sz="2000" kern="1200" dirty="0" smtClean="0">
                        <a:effectLst/>
                        <a:latin typeface="Tw Cen MT"/>
                      </a:endParaRPr>
                    </a:p>
                    <a:p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 </a:t>
                      </a:r>
                    </a:p>
                    <a:p>
                      <a:pPr algn="ctr"/>
                      <a:r>
                        <a:rPr lang="en-US" sz="2000" kern="1200" dirty="0" smtClean="0">
                          <a:effectLst/>
                          <a:latin typeface="Tw Cen MT"/>
                          <a:sym typeface="Wingdings"/>
                        </a:rPr>
                        <a:t></a:t>
                      </a: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  Sharing stories  </a:t>
                      </a:r>
                      <a:r>
                        <a:rPr lang="en-US" sz="2000" kern="1200" dirty="0" smtClean="0">
                          <a:effectLst/>
                          <a:latin typeface="Tw Cen MT"/>
                          <a:sym typeface="Wingdings"/>
                        </a:rPr>
                        <a:t></a:t>
                      </a:r>
                      <a:endParaRPr lang="en-US" sz="2000" kern="1200" dirty="0" smtClean="0">
                        <a:effectLst/>
                        <a:latin typeface="Tw Cen MT"/>
                      </a:endParaRPr>
                    </a:p>
                    <a:p>
                      <a:pPr algn="ctr"/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church and online</a:t>
                      </a:r>
                      <a:r>
                        <a:rPr lang="en-US" sz="2000" dirty="0" smtClean="0">
                          <a:effectLst/>
                          <a:latin typeface="Tw Cen MT"/>
                        </a:rPr>
                        <a:t> </a:t>
                      </a:r>
                      <a:endParaRPr lang="en-US" sz="2000" dirty="0"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</a:t>
                      </a: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calendar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 devotional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Lectionary resources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Advent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daily </a:t>
                      </a: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prayer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Weekly table prayer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Video resources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dirty="0" smtClean="0">
                          <a:effectLst/>
                          <a:latin typeface="Tw Cen MT"/>
                        </a:rPr>
                        <a:t>Alternative gift-giving</a:t>
                      </a: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 ideas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000" kern="1200" baseline="0" dirty="0" smtClean="0">
                          <a:effectLst/>
                          <a:latin typeface="Tw Cen MT"/>
                        </a:rPr>
                        <a:t>Service project ideas </a:t>
                      </a:r>
                      <a:endParaRPr lang="en-US" sz="2000" kern="1200" dirty="0" smtClean="0">
                        <a:effectLst/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97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Advent 2014 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 </a:t>
            </a:r>
            <a:r>
              <a:rPr lang="en-US" dirty="0">
                <a:solidFill>
                  <a:srgbClr val="000000"/>
                </a:solidFill>
              </a:rPr>
              <a:t>2 </a:t>
            </a:r>
            <a:r>
              <a:rPr lang="en-US" dirty="0" smtClean="0">
                <a:solidFill>
                  <a:srgbClr val="000000"/>
                </a:solidFill>
              </a:rPr>
              <a:t>Minutes!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Advent in 2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58" y="1356945"/>
            <a:ext cx="9191130" cy="51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5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65461264"/>
              </p:ext>
            </p:extLst>
          </p:nvPr>
        </p:nvGraphicFramePr>
        <p:xfrm>
          <a:off x="371348" y="1600200"/>
          <a:ext cx="8429752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Lifelong Faith Formation Network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0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Advent Wreath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2014-10-06 04.57.4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10" y="1693265"/>
            <a:ext cx="7289700" cy="48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89119"/>
            <a:ext cx="8153400" cy="111894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Advent: A Time of Waiting 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>(Vibrant Faith @ Home)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5" name="Picture 4" descr="2014-10-06 05.02.4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666" y="1593004"/>
            <a:ext cx="6756969" cy="5035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18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Advent Resources (Loyola Press)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2014-10-06 05.05.39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2834" y="1765055"/>
            <a:ext cx="5013463" cy="4840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51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Journey through Advent</a:t>
            </a:r>
            <a:endParaRPr lang="en-US" dirty="0"/>
          </a:p>
        </p:txBody>
      </p:sp>
      <p:pic>
        <p:nvPicPr>
          <p:cNvPr id="3" name="Picture 2" descr="2014-10-06 05.09.13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8" y="1575677"/>
            <a:ext cx="4645810" cy="4874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2014-10-06 05.11.55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652" y="1555110"/>
            <a:ext cx="3641184" cy="5229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795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Advent Calendar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2014-10-06 05.15.3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283" y="1682732"/>
            <a:ext cx="5648502" cy="493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0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Advent Devotional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376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55" y="1636713"/>
            <a:ext cx="3434944" cy="4439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69715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943" y="1759195"/>
            <a:ext cx="3242419" cy="4203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11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Text This Week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2014-10-06 05.25.57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46" y="1661200"/>
            <a:ext cx="5381118" cy="4978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03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Catholic Mom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2014-10-06 05.28.07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872" y="1626424"/>
            <a:ext cx="5236285" cy="4948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64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Design Format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51015456"/>
              </p:ext>
            </p:extLst>
          </p:nvPr>
        </p:nvGraphicFramePr>
        <p:xfrm>
          <a:off x="177801" y="1841500"/>
          <a:ext cx="8788398" cy="29870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18185"/>
                <a:gridCol w="3104537"/>
                <a:gridCol w="286567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Tw Cen MT"/>
                        </a:rPr>
                        <a:t>Church Life     </a:t>
                      </a:r>
                      <a:r>
                        <a:rPr lang="en-US" sz="2400" dirty="0" smtClean="0">
                          <a:latin typeface="Tw Cen MT"/>
                          <a:sym typeface="Wingdings"/>
                        </a:rPr>
                        <a:t>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w Cen MT"/>
                        </a:rPr>
                        <a:t>Daily &amp; Home</a:t>
                      </a:r>
                      <a:r>
                        <a:rPr lang="en-US" sz="2400" baseline="0" dirty="0" smtClean="0">
                          <a:latin typeface="Tw Cen MT"/>
                        </a:rPr>
                        <a:t>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Tw Cen MT"/>
                          <a:sym typeface="Wingdings"/>
                        </a:rPr>
                        <a:t>      </a:t>
                      </a:r>
                      <a:r>
                        <a:rPr lang="en-US" sz="2400" dirty="0" smtClean="0">
                          <a:latin typeface="Tw Cen MT"/>
                        </a:rPr>
                        <a:t>Online Life</a:t>
                      </a:r>
                      <a:endParaRPr lang="en-US" sz="2400" dirty="0">
                        <a:latin typeface="Tw Cen MT"/>
                        <a:cs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2000" dirty="0"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2000" dirty="0"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 smtClean="0">
                        <a:latin typeface="Tw Cen MT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000" dirty="0">
                        <a:latin typeface="Tw Cen M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40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Connected &amp; Blended </a:t>
            </a:r>
            <a:br>
              <a:rPr lang="en-US" dirty="0" smtClean="0"/>
            </a:br>
            <a:r>
              <a:rPr lang="en-US" dirty="0" smtClean="0"/>
              <a:t>Faith 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42501470"/>
              </p:ext>
            </p:extLst>
          </p:nvPr>
        </p:nvGraphicFramePr>
        <p:xfrm>
          <a:off x="63500" y="1841500"/>
          <a:ext cx="90043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98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Intergenerational Core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56208429"/>
              </p:ext>
            </p:extLst>
          </p:nvPr>
        </p:nvGraphicFramePr>
        <p:xfrm>
          <a:off x="967816" y="1668388"/>
          <a:ext cx="7010400" cy="508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91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One Program, Multiple Formats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271970" y="1591214"/>
            <a:ext cx="4135438" cy="51276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Create new formats and delivery systems for church-based programs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"/>
            </a:pPr>
            <a:r>
              <a:rPr lang="en-US" sz="2600" dirty="0" smtClean="0">
                <a:solidFill>
                  <a:schemeClr val="tx1"/>
                </a:solidFill>
              </a:rPr>
              <a:t>Sunday sermon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"/>
            </a:pPr>
            <a:r>
              <a:rPr lang="en-US" sz="2600" dirty="0"/>
              <a:t>Church </a:t>
            </a:r>
            <a:r>
              <a:rPr lang="en-US" sz="2600" dirty="0" smtClean="0"/>
              <a:t>event: worship</a:t>
            </a:r>
            <a:r>
              <a:rPr lang="en-US" sz="2600" dirty="0"/>
              <a:t>, </a:t>
            </a:r>
            <a:r>
              <a:rPr lang="en-US" sz="2600" dirty="0" smtClean="0"/>
              <a:t>rituals, c</a:t>
            </a:r>
            <a:r>
              <a:rPr lang="en-US" sz="2600" dirty="0" smtClean="0">
                <a:solidFill>
                  <a:srgbClr val="000000"/>
                </a:solidFill>
              </a:rPr>
              <a:t>hurch </a:t>
            </a:r>
            <a:r>
              <a:rPr lang="en-US" sz="2600" dirty="0">
                <a:solidFill>
                  <a:srgbClr val="000000"/>
                </a:solidFill>
              </a:rPr>
              <a:t>year </a:t>
            </a:r>
            <a:br>
              <a:rPr lang="en-US" sz="2600" dirty="0">
                <a:solidFill>
                  <a:srgbClr val="000000"/>
                </a:solidFill>
              </a:rPr>
            </a:br>
            <a:r>
              <a:rPr lang="en-US" sz="2600" dirty="0" smtClean="0">
                <a:solidFill>
                  <a:srgbClr val="000000"/>
                </a:solidFill>
              </a:rPr>
              <a:t>celebrations</a:t>
            </a:r>
            <a:endParaRPr lang="en-US" sz="2600" dirty="0" smtClean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3"/>
              </a:buClr>
              <a:buFont typeface="Wingdings" charset="2"/>
              <a:buChar char=""/>
            </a:pPr>
            <a:r>
              <a:rPr lang="en-US" sz="2600" dirty="0" smtClean="0">
                <a:solidFill>
                  <a:schemeClr val="tx1"/>
                </a:solidFill>
              </a:rPr>
              <a:t>VBS – updates &amp; presentations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"/>
            </a:pPr>
            <a:r>
              <a:rPr lang="en-US" sz="2600" dirty="0" smtClean="0">
                <a:solidFill>
                  <a:schemeClr val="tx1"/>
                </a:solidFill>
              </a:rPr>
              <a:t>Adult enrichment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"/>
            </a:pPr>
            <a:r>
              <a:rPr lang="en-US" sz="2600" dirty="0" smtClean="0">
                <a:solidFill>
                  <a:schemeClr val="tx1"/>
                </a:solidFill>
              </a:rPr>
              <a:t>Parent programs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And more. . . . </a:t>
            </a:r>
            <a:endParaRPr lang="en-US" sz="2600" dirty="0">
              <a:solidFill>
                <a:srgbClr val="0000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3173840"/>
              </p:ext>
            </p:extLst>
          </p:nvPr>
        </p:nvGraphicFramePr>
        <p:xfrm>
          <a:off x="4407408" y="1603124"/>
          <a:ext cx="5622902" cy="5128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9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Blended Strategy: Flip the Classroom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/>
          <a:p>
            <a:pPr marL="0" lvl="0" indent="0">
              <a:buSzPct val="80000"/>
              <a:buNone/>
            </a:pPr>
            <a:r>
              <a:rPr lang="en-US" sz="3200" dirty="0" smtClean="0"/>
              <a:t>“Flipping the classroom” so </a:t>
            </a:r>
            <a:r>
              <a:rPr lang="en-US" sz="3200" dirty="0"/>
              <a:t>that children </a:t>
            </a:r>
            <a:r>
              <a:rPr lang="en-US" sz="3200" dirty="0" smtClean="0"/>
              <a:t>and teens are </a:t>
            </a:r>
            <a:r>
              <a:rPr lang="en-US" sz="3200" dirty="0"/>
              <a:t>doing </a:t>
            </a:r>
            <a:r>
              <a:rPr lang="en-US" sz="3200" dirty="0" smtClean="0"/>
              <a:t>project-centered learning with </a:t>
            </a:r>
            <a:r>
              <a:rPr lang="en-US" sz="3200" dirty="0"/>
              <a:t>their parents </a:t>
            </a:r>
            <a:r>
              <a:rPr lang="en-US" sz="3200" dirty="0" smtClean="0"/>
              <a:t>or peers—accessing content online through the network website and connecting via a secure social network such </a:t>
            </a:r>
            <a:r>
              <a:rPr lang="en-US" sz="3200" dirty="0"/>
              <a:t>as </a:t>
            </a:r>
            <a:r>
              <a:rPr lang="en-US" sz="3200" dirty="0" smtClean="0"/>
              <a:t>Edmodo AND then </a:t>
            </a:r>
            <a:r>
              <a:rPr lang="en-US" sz="3200" dirty="0"/>
              <a:t>refocusing “class time” on </a:t>
            </a:r>
            <a:r>
              <a:rPr lang="en-US" sz="3200" dirty="0" smtClean="0"/>
              <a:t>practicing, demonstrating, and performing.  </a:t>
            </a:r>
          </a:p>
        </p:txBody>
      </p:sp>
    </p:spTree>
    <p:extLst>
      <p:ext uri="{BB962C8B-B14F-4D97-AF65-F5344CB8AC3E}">
        <p14:creationId xmlns:p14="http://schemas.microsoft.com/office/powerpoint/2010/main" val="12255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Khan Academy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83" y="1580248"/>
            <a:ext cx="5798758" cy="5214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2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34" y="449336"/>
            <a:ext cx="5723835" cy="615398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Flipped Classroom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2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13" y="613259"/>
            <a:ext cx="5896926" cy="5512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Flipped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6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929" y="1662039"/>
            <a:ext cx="6145429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Online Faith Formation Centers</a:t>
            </a:r>
          </a:p>
        </p:txBody>
      </p:sp>
    </p:spTree>
    <p:extLst>
      <p:ext uri="{BB962C8B-B14F-4D97-AF65-F5344CB8AC3E}">
        <p14:creationId xmlns:p14="http://schemas.microsoft.com/office/powerpoint/2010/main" val="179161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827" y="220440"/>
            <a:ext cx="7200348" cy="6390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7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848" y="107385"/>
            <a:ext cx="6913978" cy="658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9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83" y="131798"/>
            <a:ext cx="5067688" cy="486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-capture-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785" y="1785266"/>
            <a:ext cx="4013416" cy="5004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5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Connected &amp; Blended </a:t>
            </a:r>
            <a:br>
              <a:rPr lang="en-US" dirty="0" smtClean="0"/>
            </a:br>
            <a:r>
              <a:rPr lang="en-US" dirty="0" smtClean="0"/>
              <a:t>Faith 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14953672"/>
              </p:ext>
            </p:extLst>
          </p:nvPr>
        </p:nvGraphicFramePr>
        <p:xfrm>
          <a:off x="63500" y="1841500"/>
          <a:ext cx="90043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0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Intergenerational Core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62638433"/>
              </p:ext>
            </p:extLst>
          </p:nvPr>
        </p:nvGraphicFramePr>
        <p:xfrm>
          <a:off x="217100" y="1600200"/>
          <a:ext cx="8926900" cy="5162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27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nline Programs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715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3200" dirty="0" smtClean="0"/>
              <a:t>Online video conference with online content</a:t>
            </a:r>
          </a:p>
          <a:p>
            <a:pPr marL="5715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3200" dirty="0" smtClean="0"/>
              <a:t>Online courses and activities</a:t>
            </a:r>
          </a:p>
          <a:p>
            <a:pPr marL="5715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3200" dirty="0" smtClean="0"/>
              <a:t>Online learning and resource center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528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ogle-Hangou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00" y="1732279"/>
            <a:ext cx="5740399" cy="45974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Google+ Hangout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241300" y="1803717"/>
            <a:ext cx="29845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Online Course, Small Group, 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Workshop, or 1-1 Mentoring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Broadcast a Presentation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Record the Presentation (YouTube)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5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-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2" y="1730662"/>
            <a:ext cx="5909039" cy="341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creen-capture-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086" y="4263217"/>
            <a:ext cx="5254859" cy="250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351" y="2029120"/>
            <a:ext cx="2958594" cy="1706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Online Learning &amp; Courses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5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304800"/>
            <a:ext cx="5854700" cy="278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400" y="3086100"/>
            <a:ext cx="6489700" cy="351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1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199" y="291235"/>
            <a:ext cx="6462190" cy="62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496" y="246923"/>
            <a:ext cx="5820646" cy="6360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965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36" y="334818"/>
            <a:ext cx="8015735" cy="621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6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100" y="976223"/>
            <a:ext cx="4800600" cy="569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-capture-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431800"/>
            <a:ext cx="5105400" cy="5239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0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Connected &amp; Blended </a:t>
            </a:r>
            <a:br>
              <a:rPr lang="en-US" dirty="0" smtClean="0"/>
            </a:br>
            <a:r>
              <a:rPr lang="en-US" dirty="0" smtClean="0"/>
              <a:t>Faith 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82410887"/>
              </p:ext>
            </p:extLst>
          </p:nvPr>
        </p:nvGraphicFramePr>
        <p:xfrm>
          <a:off x="63500" y="1841500"/>
          <a:ext cx="90043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968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Personalized Faith Formation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6465602"/>
              </p:ext>
            </p:extLst>
          </p:nvPr>
        </p:nvGraphicFramePr>
        <p:xfrm>
          <a:off x="203200" y="1524000"/>
          <a:ext cx="8775700" cy="532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iStock_000009717204Medium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3348414"/>
            <a:ext cx="1848194" cy="1604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478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Intergenerational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98067"/>
            <a:ext cx="8153400" cy="535993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80000"/>
              <a:buFont typeface="Wingdings" charset="2"/>
              <a:buChar char=""/>
            </a:pPr>
            <a:r>
              <a:rPr lang="en-US" sz="2400" b="1" dirty="0" smtClean="0">
                <a:solidFill>
                  <a:schemeClr val="accent2"/>
                </a:solidFill>
              </a:rPr>
              <a:t>Caring</a:t>
            </a:r>
            <a:r>
              <a:rPr lang="en-US" sz="2400" dirty="0" smtClean="0"/>
              <a:t>: Community </a:t>
            </a:r>
            <a:r>
              <a:rPr lang="en-US" sz="2400" dirty="0"/>
              <a:t>b</a:t>
            </a:r>
            <a:r>
              <a:rPr lang="en-US" sz="2400" dirty="0" smtClean="0"/>
              <a:t>uilding </a:t>
            </a:r>
            <a:r>
              <a:rPr lang="en-US" sz="2400" dirty="0"/>
              <a:t>a</a:t>
            </a:r>
            <a:r>
              <a:rPr lang="en-US" sz="2400" dirty="0" smtClean="0"/>
              <a:t>ctivities, storytelling, mentoring, social </a:t>
            </a:r>
            <a:r>
              <a:rPr lang="en-US" sz="2400" dirty="0"/>
              <a:t>e</a:t>
            </a:r>
            <a:r>
              <a:rPr lang="en-US" sz="2400" dirty="0" smtClean="0"/>
              <a:t>vents 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  <a:buFont typeface="Wingdings" charset="2"/>
              <a:buChar char=""/>
            </a:pPr>
            <a:r>
              <a:rPr lang="en-US" sz="2400" b="1" dirty="0" smtClean="0">
                <a:solidFill>
                  <a:schemeClr val="accent2"/>
                </a:solidFill>
              </a:rPr>
              <a:t>Celebrating: </a:t>
            </a:r>
            <a:r>
              <a:rPr lang="en-US" sz="2400" dirty="0" smtClean="0"/>
              <a:t>Intergenerational Sunday Worship, whole </a:t>
            </a:r>
            <a:r>
              <a:rPr lang="en-US" sz="2400" dirty="0"/>
              <a:t>community sacramental </a:t>
            </a:r>
            <a:r>
              <a:rPr lang="en-US" sz="2400" dirty="0" smtClean="0"/>
              <a:t>celebrations, milestones celebrations, church </a:t>
            </a:r>
            <a:r>
              <a:rPr lang="en-US" sz="2400" dirty="0"/>
              <a:t>year feasts and </a:t>
            </a:r>
            <a:r>
              <a:rPr lang="en-US" sz="2400" dirty="0" smtClean="0"/>
              <a:t>seasons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  <a:buFont typeface="Wingdings" charset="2"/>
              <a:buChar char=""/>
            </a:pPr>
            <a:r>
              <a:rPr lang="en-US" sz="2400" b="1" dirty="0" smtClean="0">
                <a:solidFill>
                  <a:schemeClr val="accent2"/>
                </a:solidFill>
              </a:rPr>
              <a:t>Learning: </a:t>
            </a:r>
            <a:r>
              <a:rPr lang="en-US" sz="2400" dirty="0" smtClean="0"/>
              <a:t>Structured </a:t>
            </a:r>
            <a:r>
              <a:rPr lang="en-US" sz="2400" dirty="0"/>
              <a:t>IG learning </a:t>
            </a:r>
            <a:r>
              <a:rPr lang="en-US" sz="2400" dirty="0" smtClean="0"/>
              <a:t>programs (weekly</a:t>
            </a:r>
            <a:r>
              <a:rPr lang="en-US" sz="2400" dirty="0"/>
              <a:t>, monthly, small </a:t>
            </a:r>
            <a:r>
              <a:rPr lang="en-US" sz="2400" dirty="0" smtClean="0"/>
              <a:t>group); incorporating </a:t>
            </a:r>
            <a:r>
              <a:rPr lang="en-US" sz="2400" dirty="0"/>
              <a:t>IG learning into age group </a:t>
            </a:r>
            <a:r>
              <a:rPr lang="en-US" sz="2400" dirty="0" smtClean="0"/>
              <a:t>programming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  <a:buFont typeface="Wingdings" charset="2"/>
              <a:buChar char=""/>
            </a:pPr>
            <a:r>
              <a:rPr lang="en-US" sz="2400" b="1" dirty="0" smtClean="0">
                <a:solidFill>
                  <a:schemeClr val="accent2"/>
                </a:solidFill>
              </a:rPr>
              <a:t>Praying: </a:t>
            </a:r>
            <a:r>
              <a:rPr lang="en-US" sz="2400" dirty="0" smtClean="0"/>
              <a:t>IG prayer experiences, prayer partner, IG </a:t>
            </a:r>
            <a:r>
              <a:rPr lang="en-US" sz="2400" dirty="0"/>
              <a:t>prayer </a:t>
            </a:r>
            <a:r>
              <a:rPr lang="en-US" sz="2400" dirty="0" smtClean="0"/>
              <a:t>groups, spiritual </a:t>
            </a:r>
            <a:r>
              <a:rPr lang="en-US" sz="2400" dirty="0"/>
              <a:t>guides </a:t>
            </a:r>
            <a:endParaRPr lang="en-US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  <a:buFont typeface="Wingdings" charset="2"/>
              <a:buChar char=""/>
            </a:pPr>
            <a:r>
              <a:rPr lang="en-US" sz="2400" b="1" dirty="0" smtClean="0">
                <a:solidFill>
                  <a:schemeClr val="accent2"/>
                </a:solidFill>
              </a:rPr>
              <a:t>Serving: </a:t>
            </a:r>
            <a:r>
              <a:rPr lang="en-US" sz="2400" dirty="0" smtClean="0"/>
              <a:t>IG </a:t>
            </a:r>
            <a:r>
              <a:rPr lang="en-US" sz="2400" dirty="0"/>
              <a:t>service </a:t>
            </a:r>
            <a:r>
              <a:rPr lang="en-US" sz="2400" dirty="0" smtClean="0"/>
              <a:t>projects and mission trips (local, global), church</a:t>
            </a:r>
            <a:r>
              <a:rPr lang="en-US" sz="2400" dirty="0"/>
              <a:t>-wide service </a:t>
            </a:r>
            <a:r>
              <a:rPr lang="en-US" sz="2400" dirty="0" smtClean="0"/>
              <a:t>day, monthly </a:t>
            </a:r>
            <a:r>
              <a:rPr lang="en-US" sz="2400" dirty="0"/>
              <a:t>IG </a:t>
            </a:r>
            <a:r>
              <a:rPr lang="en-US" sz="2400" dirty="0" smtClean="0"/>
              <a:t>service, IG </a:t>
            </a:r>
            <a:r>
              <a:rPr lang="en-US" sz="2400" dirty="0"/>
              <a:t>service nights at </a:t>
            </a:r>
            <a:r>
              <a:rPr lang="en-US" sz="2400" dirty="0" smtClean="0"/>
              <a:t>church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2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" indent="0">
              <a:buSzPct val="80000"/>
              <a:buNone/>
            </a:pPr>
            <a:r>
              <a:rPr lang="en-US" sz="3200" dirty="0"/>
              <a:t>Personalized pathways for discipleship &amp; faith </a:t>
            </a:r>
            <a:r>
              <a:rPr lang="en-US" sz="3200" dirty="0" smtClean="0"/>
              <a:t>growth. . . .  </a:t>
            </a:r>
          </a:p>
          <a:p>
            <a:pPr marL="502920" indent="-457200">
              <a:buSzPct val="80000"/>
              <a:buFont typeface="Wingdings" charset="2"/>
              <a:buChar char=""/>
            </a:pPr>
            <a:r>
              <a:rPr lang="en-US" sz="3200" dirty="0" smtClean="0"/>
              <a:t>Guide people in discerning their religious and spiritual needs</a:t>
            </a:r>
          </a:p>
          <a:p>
            <a:pPr marL="502920" indent="-457200">
              <a:buSzPct val="80000"/>
              <a:buFont typeface="Wingdings" charset="2"/>
              <a:buChar char=""/>
            </a:pPr>
            <a:r>
              <a:rPr lang="en-US" sz="3200" dirty="0"/>
              <a:t>Equip </a:t>
            </a:r>
            <a:r>
              <a:rPr lang="en-US" sz="3200" dirty="0" smtClean="0"/>
              <a:t>people with </a:t>
            </a:r>
            <a:r>
              <a:rPr lang="en-US" sz="3200" dirty="0"/>
              <a:t>the resources and tools to learn and grow at their own pace</a:t>
            </a:r>
          </a:p>
          <a:p>
            <a:pPr marL="502920" indent="-457200">
              <a:buSzPct val="80000"/>
              <a:buFont typeface="Wingdings" charset="2"/>
              <a:buChar char=""/>
            </a:pPr>
            <a:r>
              <a:rPr lang="en-US" sz="3200" dirty="0" smtClean="0"/>
              <a:t>Provide mentoring</a:t>
            </a:r>
            <a:r>
              <a:rPr lang="en-US" sz="3200" dirty="0"/>
              <a:t> </a:t>
            </a:r>
            <a:r>
              <a:rPr lang="en-US" sz="3200" dirty="0" smtClean="0"/>
              <a:t>and support for the journey</a:t>
            </a:r>
            <a:endParaRPr lang="en-US" sz="3200" dirty="0"/>
          </a:p>
          <a:p>
            <a:pPr marL="45720" indent="0">
              <a:buSzPct val="80000"/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Personalized Faith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1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idx="1"/>
          </p:nvPr>
        </p:nvSpPr>
        <p:spPr>
          <a:xfrm>
            <a:off x="612648" y="1600200"/>
            <a:ext cx="8153400" cy="5092700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chemeClr val="accent3"/>
              </a:buClr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Create expectations for participation in faith formation and church life by providing a seasonal/yearly growth plan with a variety of options for experiencing the Christian faith through community life. For example: </a:t>
            </a:r>
          </a:p>
          <a:p>
            <a:pPr marL="838200" lvl="1" indent="-609600">
              <a:buClr>
                <a:schemeClr val="accent2"/>
              </a:buClr>
              <a:buFont typeface="Wingdings" charset="2"/>
              <a:buChar char=""/>
            </a:pPr>
            <a:r>
              <a:rPr lang="en-US" sz="3000" dirty="0" smtClean="0">
                <a:solidFill>
                  <a:srgbClr val="000000"/>
                </a:solidFill>
              </a:rPr>
              <a:t>Sunday worship</a:t>
            </a:r>
          </a:p>
          <a:p>
            <a:pPr marL="838200" lvl="1" indent="-609600">
              <a:buClr>
                <a:schemeClr val="accent2"/>
              </a:buClr>
              <a:buFont typeface="Wingdings" charset="2"/>
              <a:buChar char=""/>
            </a:pPr>
            <a:r>
              <a:rPr lang="en-US" sz="3000" dirty="0" smtClean="0">
                <a:solidFill>
                  <a:srgbClr val="000000"/>
                </a:solidFill>
              </a:rPr>
              <a:t>Church year feasts and seasons</a:t>
            </a:r>
          </a:p>
          <a:p>
            <a:pPr marL="838200" lvl="1" indent="-609600">
              <a:buClr>
                <a:schemeClr val="accent2"/>
              </a:buClr>
              <a:buFont typeface="Wingdings" charset="2"/>
              <a:buChar char=""/>
            </a:pPr>
            <a:r>
              <a:rPr lang="en-US" sz="3000" dirty="0" smtClean="0">
                <a:solidFill>
                  <a:srgbClr val="000000"/>
                </a:solidFill>
              </a:rPr>
              <a:t>Service/mission projects</a:t>
            </a:r>
          </a:p>
          <a:p>
            <a:pPr marL="838200" lvl="1" indent="-609600">
              <a:buClr>
                <a:schemeClr val="accent2"/>
              </a:buClr>
              <a:buFont typeface="Wingdings" charset="2"/>
              <a:buChar char=""/>
            </a:pPr>
            <a:r>
              <a:rPr lang="en-US" sz="3000" dirty="0" smtClean="0">
                <a:solidFill>
                  <a:srgbClr val="000000"/>
                </a:solidFill>
              </a:rPr>
              <a:t>Retreat experience</a:t>
            </a:r>
          </a:p>
          <a:p>
            <a:pPr marL="838200" lvl="1" indent="-609600">
              <a:buClr>
                <a:schemeClr val="accent2"/>
              </a:buClr>
              <a:buFont typeface="Wingdings" charset="2"/>
              <a:buChar char=""/>
            </a:pPr>
            <a:r>
              <a:rPr lang="en-US" sz="3000" dirty="0" smtClean="0">
                <a:solidFill>
                  <a:srgbClr val="000000"/>
                </a:solidFill>
              </a:rPr>
              <a:t>Faith practices @ home, e.g. reading the Bible, praying, rituals, and more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Faith Growth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4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 descr="KEF Requiremen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085" y="177800"/>
            <a:ext cx="6901576" cy="6489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3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04434790"/>
              </p:ext>
            </p:extLst>
          </p:nvPr>
        </p:nvGraphicFramePr>
        <p:xfrm>
          <a:off x="1686075" y="2078780"/>
          <a:ext cx="5727905" cy="4266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6128" y="1644314"/>
            <a:ext cx="83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</a:rPr>
              <a:t>Receptive to Organized Religion</a:t>
            </a:r>
            <a:endParaRPr lang="en-US" dirty="0">
              <a:latin typeface="Tw Cen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528" y="6345015"/>
            <a:ext cx="83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</a:rPr>
              <a:t>Resistant to Organized Religion</a:t>
            </a:r>
            <a:endParaRPr lang="en-US" dirty="0">
              <a:latin typeface="Tw Cen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376" y="3723458"/>
            <a:ext cx="1899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 Cen MT"/>
              </a:rPr>
              <a:t>Low Hunger &amp; Commitment to Spiritual Life </a:t>
            </a:r>
            <a:endParaRPr lang="en-US" dirty="0">
              <a:latin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3795" y="3713633"/>
            <a:ext cx="1899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 Cen MT"/>
              </a:rPr>
              <a:t>High Hunger &amp; Commitment to Spiritual Life </a:t>
            </a:r>
            <a:endParaRPr lang="en-US" dirty="0"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Missional Faith Formation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5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5325" y="1551416"/>
            <a:ext cx="8534400" cy="1690279"/>
          </a:xfrm>
        </p:spPr>
        <p:txBody>
          <a:bodyPr>
            <a:normAutofit fontScale="92500"/>
          </a:bodyPr>
          <a:lstStyle/>
          <a:p>
            <a:pPr marL="457200" indent="-457200">
              <a:buSzPct val="80000"/>
              <a:buFont typeface="+mj-lt"/>
              <a:buAutoNum type="arabicPeriod"/>
            </a:pPr>
            <a:r>
              <a:rPr lang="en-US" dirty="0"/>
              <a:t>Who we are addressing or </a:t>
            </a:r>
            <a:r>
              <a:rPr lang="en-US" dirty="0" smtClean="0"/>
              <a:t>involving or reaching?</a:t>
            </a:r>
            <a:endParaRPr lang="en-US" dirty="0"/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en-US" dirty="0"/>
              <a:t>Ways we are </a:t>
            </a:r>
            <a:r>
              <a:rPr lang="en-US" u="sng" dirty="0"/>
              <a:t>currently</a:t>
            </a:r>
            <a:r>
              <a:rPr lang="en-US" dirty="0"/>
              <a:t> </a:t>
            </a:r>
            <a:r>
              <a:rPr lang="en-US" dirty="0" smtClean="0"/>
              <a:t>responding/involving/reaching?</a:t>
            </a:r>
            <a:endParaRPr lang="en-US" dirty="0"/>
          </a:p>
          <a:p>
            <a:pPr marL="457200" indent="-457200">
              <a:buSzPct val="80000"/>
              <a:buFont typeface="+mj-lt"/>
              <a:buAutoNum type="arabicPeriod"/>
            </a:pPr>
            <a:r>
              <a:rPr lang="en-US" dirty="0"/>
              <a:t>Ways we </a:t>
            </a:r>
            <a:r>
              <a:rPr lang="en-US" u="sng" dirty="0"/>
              <a:t>could </a:t>
            </a:r>
            <a:r>
              <a:rPr lang="en-US" dirty="0" smtClean="0"/>
              <a:t>respond/involve/reach more effectively?</a:t>
            </a:r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214114"/>
              </p:ext>
            </p:extLst>
          </p:nvPr>
        </p:nvGraphicFramePr>
        <p:xfrm>
          <a:off x="2806257" y="3376220"/>
          <a:ext cx="3571302" cy="3059317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785650"/>
                <a:gridCol w="1785652"/>
              </a:tblGrid>
              <a:tr h="15196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none" dirty="0" smtClean="0">
                          <a:latin typeface="Tw Cen MT"/>
                          <a:cs typeface="Tw Cen MT"/>
                        </a:rPr>
                        <a:t>Scenario</a:t>
                      </a:r>
                      <a:r>
                        <a:rPr lang="en-US" sz="2400" b="0" u="none" dirty="0" smtClean="0">
                          <a:latin typeface="Tw Cen MT"/>
                          <a:cs typeface="Tw Cen MT"/>
                        </a:rPr>
                        <a:t> #4</a:t>
                      </a:r>
                    </a:p>
                    <a:p>
                      <a:pPr marL="548640" indent="-457200" algn="l">
                        <a:buFontTx/>
                        <a:buNone/>
                      </a:pPr>
                      <a:endParaRPr lang="en-US" sz="2400" b="0" u="none" baseline="0" dirty="0" smtClean="0">
                        <a:latin typeface="Tw Cen MT"/>
                        <a:cs typeface="Tw Cen MT"/>
                      </a:endParaRPr>
                    </a:p>
                  </a:txBody>
                  <a:tcPr marL="103430" marR="10343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u="none" kern="1200" dirty="0" smtClean="0">
                          <a:latin typeface="Tw Cen MT"/>
                          <a:cs typeface="Tw Cen MT"/>
                        </a:rPr>
                        <a:t>Scenario</a:t>
                      </a:r>
                      <a:r>
                        <a:rPr lang="en-US" sz="2800" b="0" u="none" dirty="0" smtClean="0">
                          <a:latin typeface="Tw Cen MT"/>
                          <a:cs typeface="Tw Cen MT"/>
                        </a:rPr>
                        <a:t> #1</a:t>
                      </a:r>
                    </a:p>
                  </a:txBody>
                  <a:tcPr marL="103430" marR="10343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5396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none" dirty="0" smtClean="0">
                          <a:latin typeface="Tw Cen MT"/>
                          <a:cs typeface="Tw Cen MT"/>
                        </a:rPr>
                        <a:t>Scenario #3</a:t>
                      </a:r>
                    </a:p>
                    <a:p>
                      <a:pPr marL="457200" indent="-457200" algn="l">
                        <a:buFontTx/>
                        <a:buNone/>
                      </a:pPr>
                      <a:endParaRPr lang="en-US" sz="2400" b="0" u="none" dirty="0">
                        <a:latin typeface="Tw Cen MT"/>
                        <a:cs typeface="Tw Cen MT"/>
                      </a:endParaRPr>
                    </a:p>
                  </a:txBody>
                  <a:tcPr marL="103430" marR="10343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none" dirty="0" smtClean="0">
                          <a:latin typeface="Tw Cen MT"/>
                          <a:cs typeface="Tw Cen MT"/>
                        </a:rPr>
                        <a:t>Scenario #2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u="none" dirty="0" smtClean="0">
                        <a:latin typeface="Tw Cen MT"/>
                        <a:cs typeface="Tw Cen MT"/>
                      </a:endParaRPr>
                    </a:p>
                  </a:txBody>
                  <a:tcPr marL="103430" marR="10343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Missional Faith Formation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7475"/>
            <a:ext cx="9063944" cy="89535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Example: Families with Children</a:t>
            </a:r>
            <a:endParaRPr lang="en-US" sz="4000" dirty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03085727"/>
              </p:ext>
            </p:extLst>
          </p:nvPr>
        </p:nvGraphicFramePr>
        <p:xfrm>
          <a:off x="0" y="1208088"/>
          <a:ext cx="9144000" cy="5536815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641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Tw Cen MT"/>
                        </a:rPr>
                        <a:t>Scenario #4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 faith formation at Baptism &amp; First Communion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 mentoring / small groups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Milestone &amp; church year celebrations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VBS, f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amily service, family camp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Early childhood programming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Online family resource center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Tw Cen MT"/>
                        <a:cs typeface="Tw Cen MT"/>
                      </a:endParaRPr>
                    </a:p>
                  </a:txBody>
                  <a:tcPr marL="123961" marR="12396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kern="1200" dirty="0" smtClean="0">
                          <a:solidFill>
                            <a:schemeClr val="tx1"/>
                          </a:solidFill>
                          <a:latin typeface="Tw Cen MT"/>
                        </a:rPr>
                        <a:t>Scenario</a:t>
                      </a: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Tw Cen MT"/>
                        </a:rPr>
                        <a:t> #1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Whole family programs at church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Faith practices at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 </a:t>
                      </a: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home (rituals, Bible reading, devotions, service, prayer)</a:t>
                      </a:r>
                    </a:p>
                    <a:p>
                      <a:pPr marL="0" indent="-228600" algn="l">
                        <a:buFont typeface="Arial"/>
                        <a:buChar char="•"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 faith formation &amp; mentoring</a:t>
                      </a:r>
                    </a:p>
                    <a:p>
                      <a:pPr marL="0" indent="-228600" algn="l">
                        <a:buFont typeface="Arial"/>
                        <a:buChar char="•"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Milestones celebrations</a:t>
                      </a:r>
                    </a:p>
                    <a:p>
                      <a:pPr marL="0" indent="-228600" algn="l">
                        <a:buFont typeface="Arial"/>
                        <a:buChar char="•"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VBS, family camp, family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 service</a:t>
                      </a:r>
                      <a:endParaRPr lang="en-US" sz="2000" b="0" u="none" dirty="0" smtClean="0">
                        <a:solidFill>
                          <a:schemeClr val="tx1"/>
                        </a:solidFill>
                        <a:latin typeface="Tw Cen MT"/>
                        <a:cs typeface="Tw Cen MT"/>
                      </a:endParaRPr>
                    </a:p>
                    <a:p>
                      <a:pPr marL="0" indent="-228600" algn="l">
                        <a:buFont typeface="Arial"/>
                        <a:buChar char="•"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Online family resource center</a:t>
                      </a:r>
                      <a:endParaRPr lang="en-US" sz="2000" b="0" u="none" dirty="0" smtClean="0">
                        <a:solidFill>
                          <a:schemeClr val="tx1"/>
                        </a:solidFill>
                        <a:latin typeface="Tw Cen MT"/>
                        <a:cs typeface="Tw Cen MT"/>
                      </a:endParaRPr>
                    </a:p>
                  </a:txBody>
                  <a:tcPr marL="123961" marR="12396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7966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Tw Cen MT"/>
                        </a:rPr>
                        <a:t>Scenario #3</a:t>
                      </a:r>
                    </a:p>
                    <a:p>
                      <a:pPr marL="228600" lvl="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Family life center / early childhood center</a:t>
                      </a:r>
                    </a:p>
                    <a:p>
                      <a:pPr marL="228600" lvl="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Family events sponsored in the community: movie nights, concerts, children’s festivals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VBS, family camp, family service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Parenting programs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 &amp; resources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Online family resource center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Tw Cen MT"/>
                        <a:cs typeface="Tw Cen MT"/>
                      </a:endParaRPr>
                    </a:p>
                  </a:txBody>
                  <a:tcPr marL="123961" marR="12396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Tw Cen MT"/>
                        </a:rPr>
                        <a:t>Scenario #2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Family life center / early childhood center</a:t>
                      </a:r>
                    </a:p>
                    <a:p>
                      <a:pPr marL="228600" indent="-228600" algn="l">
                        <a:buFont typeface="Arial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Small group family experiences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VBS, family camp, family service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Parenting programs &amp; resources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Family events in the community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Parent faith (e.g., Alpha)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w Cen MT"/>
                          <a:cs typeface="Tw Cen MT"/>
                        </a:rPr>
                        <a:t>Online family resource center</a:t>
                      </a:r>
                    </a:p>
                  </a:txBody>
                  <a:tcPr marL="123961" marR="12396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0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5428" y="119416"/>
            <a:ext cx="5590337" cy="6691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61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yhous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3" y="2154908"/>
            <a:ext cx="4317517" cy="3238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playhous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00" y="1537929"/>
            <a:ext cx="3890337" cy="259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playhouse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010" y="4131487"/>
            <a:ext cx="3890337" cy="259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6128" y="5894169"/>
            <a:ext cx="416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A2B1E"/>
                </a:solidFill>
                <a:latin typeface="Tw Cen MT"/>
              </a:rPr>
              <a:t>www.freshexpressions.org.uk</a:t>
            </a:r>
            <a:r>
              <a:rPr lang="en-US" b="1" dirty="0">
                <a:solidFill>
                  <a:srgbClr val="AA2B1E"/>
                </a:solidFill>
                <a:latin typeface="Tw Cen MT"/>
              </a:rPr>
              <a:t>/stories/playhouse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Wesley Playhouse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300" y="228599"/>
            <a:ext cx="6299200" cy="6384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800" y="419099"/>
            <a:ext cx="24511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lvl="0" indent="0" hangingPunct="0">
              <a:buNone/>
            </a:pPr>
            <a:r>
              <a:rPr lang="en-US" sz="2400" dirty="0" smtClean="0"/>
              <a:t>A </a:t>
            </a:r>
            <a:r>
              <a:rPr lang="en-US" sz="2400" b="1" dirty="0" smtClean="0"/>
              <a:t>Third </a:t>
            </a:r>
            <a:r>
              <a:rPr lang="en-US" sz="2400" b="1" dirty="0"/>
              <a:t>Place </a:t>
            </a:r>
            <a:r>
              <a:rPr lang="en-US" sz="2400" dirty="0"/>
              <a:t>gathering space in the community, </a:t>
            </a:r>
            <a:r>
              <a:rPr lang="en-US" sz="2400" dirty="0" smtClean="0"/>
              <a:t>offers </a:t>
            </a:r>
            <a:r>
              <a:rPr lang="en-US" sz="2400" dirty="0"/>
              <a:t>hospitality, builds relationships, hosts spiritual conversations, provides programs and activities, and nourishes the spiritual life of people. </a:t>
            </a:r>
          </a:p>
        </p:txBody>
      </p:sp>
    </p:spTree>
    <p:extLst>
      <p:ext uri="{BB962C8B-B14F-4D97-AF65-F5344CB8AC3E}">
        <p14:creationId xmlns:p14="http://schemas.microsoft.com/office/powerpoint/2010/main" val="23034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99" y="419099"/>
            <a:ext cx="7975601" cy="5981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7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Intergenerational: Learning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508923"/>
            <a:ext cx="8255906" cy="5145535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accent4"/>
              </a:buClr>
              <a:buNone/>
            </a:pPr>
            <a:r>
              <a:rPr lang="en-US" sz="2800" i="1" dirty="0"/>
              <a:t>Engaging all ages and generations together in learning experiences that teach scripture and the Christian tradition, informing and forming disciples of all ages in Christian identity</a:t>
            </a:r>
            <a:r>
              <a:rPr lang="en-US" sz="2800" i="1" dirty="0" smtClean="0"/>
              <a:t>.</a:t>
            </a:r>
            <a:endParaRPr lang="en-US" sz="1500" dirty="0" smtClean="0"/>
          </a:p>
          <a:p>
            <a:pPr marL="457200" indent="-457200">
              <a:buClr>
                <a:schemeClr val="accent4"/>
              </a:buClr>
              <a:buFont typeface="Wingdings" charset="2"/>
              <a:buChar char=""/>
            </a:pPr>
            <a:r>
              <a:rPr lang="en-US" sz="2800" dirty="0" smtClean="0"/>
              <a:t>Intergenerational Learning (James White)</a:t>
            </a:r>
          </a:p>
          <a:p>
            <a:pPr marL="1062990" lvl="2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600" dirty="0" smtClean="0"/>
              <a:t>In-Common All Ages Experiences</a:t>
            </a:r>
          </a:p>
          <a:p>
            <a:pPr marL="1062990" lvl="2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600" dirty="0" smtClean="0"/>
              <a:t>Parallel Learning</a:t>
            </a:r>
          </a:p>
          <a:p>
            <a:pPr marL="1062990" lvl="2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600" dirty="0" smtClean="0"/>
              <a:t>Contributive Occasions</a:t>
            </a:r>
          </a:p>
          <a:p>
            <a:pPr marL="1062990" lvl="2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600" dirty="0" smtClean="0"/>
              <a:t>Interactive Sharing</a:t>
            </a:r>
          </a:p>
          <a:p>
            <a:pPr marL="457200" indent="-457200">
              <a:buClr>
                <a:schemeClr val="accent4"/>
              </a:buClr>
              <a:buFont typeface="Wingdings" charset="2"/>
              <a:buChar char=""/>
            </a:pPr>
            <a:r>
              <a:rPr lang="en-US" sz="2800" dirty="0" smtClean="0"/>
              <a:t>Weekly</a:t>
            </a:r>
            <a:r>
              <a:rPr lang="en-US" sz="2800" dirty="0" smtClean="0"/>
              <a:t>, Bi-Weekly, and Monthly Models </a:t>
            </a:r>
          </a:p>
          <a:p>
            <a:pPr marL="457200" indent="-457200">
              <a:buClr>
                <a:schemeClr val="accent4"/>
              </a:buClr>
              <a:buFont typeface="Wingdings" charset="2"/>
              <a:buChar char=""/>
            </a:pPr>
            <a:r>
              <a:rPr lang="en-US" sz="2800" dirty="0" smtClean="0"/>
              <a:t>Small Group &amp; Large Group Models</a:t>
            </a:r>
            <a:endParaRPr lang="en-US" sz="2800" dirty="0"/>
          </a:p>
          <a:p>
            <a:pPr marL="457200" indent="-457200">
              <a:buClr>
                <a:schemeClr val="accent4"/>
              </a:buClr>
              <a:buFont typeface="Wingdings" charset="2"/>
              <a:buChar char=""/>
            </a:pPr>
            <a:endParaRPr lang="en-US" sz="2800" dirty="0" smtClean="0"/>
          </a:p>
          <a:p>
            <a:pPr marL="0" indent="0">
              <a:buClr>
                <a:schemeClr val="accent4"/>
              </a:buClr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780373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Reaching People in the Community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8465629" cy="5054600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accent3"/>
              </a:buClr>
              <a:buNone/>
            </a:pPr>
            <a:r>
              <a:rPr lang="en-US" sz="3000" b="1" dirty="0">
                <a:solidFill>
                  <a:srgbClr val="B50B1B"/>
                </a:solidFill>
              </a:rPr>
              <a:t>Community Life </a:t>
            </a:r>
            <a:r>
              <a:rPr lang="en-US" sz="3000" b="1" dirty="0">
                <a:solidFill>
                  <a:srgbClr val="B50B1B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b="1" dirty="0">
                <a:solidFill>
                  <a:srgbClr val="B50B1B"/>
                </a:solidFill>
              </a:rPr>
              <a:t> Daily/Home Life </a:t>
            </a:r>
            <a:r>
              <a:rPr lang="en-US" sz="3000" b="1" u="sng" dirty="0">
                <a:solidFill>
                  <a:srgbClr val="B50B1B"/>
                </a:solidFill>
              </a:rPr>
              <a:t>via</a:t>
            </a:r>
            <a:r>
              <a:rPr lang="en-US" sz="3000" b="1" dirty="0">
                <a:solidFill>
                  <a:srgbClr val="B50B1B"/>
                </a:solidFill>
              </a:rPr>
              <a:t> Online Life </a:t>
            </a:r>
            <a:endParaRPr lang="en-US" sz="3000" b="1" dirty="0" smtClean="0">
              <a:solidFill>
                <a:srgbClr val="B50B1B"/>
              </a:solidFill>
            </a:endParaRPr>
          </a:p>
          <a:p>
            <a:pPr marL="0" indent="0" algn="ctr">
              <a:buClr>
                <a:schemeClr val="accent3"/>
              </a:buClr>
              <a:buNone/>
            </a:pPr>
            <a:r>
              <a:rPr lang="en-US" sz="3000" b="1" dirty="0" smtClean="0">
                <a:solidFill>
                  <a:srgbClr val="B50B1B"/>
                </a:solidFill>
              </a:rPr>
              <a:t>“Just for Parents” Fall 2014</a:t>
            </a:r>
          </a:p>
          <a:p>
            <a:pPr marL="0" indent="0" algn="ctr">
              <a:buClr>
                <a:schemeClr val="accent3"/>
              </a:buClr>
              <a:buNone/>
            </a:pPr>
            <a:endParaRPr lang="en-US" sz="1300" b="1" dirty="0" smtClean="0">
              <a:solidFill>
                <a:srgbClr val="008000"/>
              </a:solidFill>
            </a:endParaRP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Parent Webinar Series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Learn more about Parenting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Small Group Book Study: “Secrets of Happy Families”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On Your Own Video: Parenting for the Long Haul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 algn="ctr">
              <a:buClr>
                <a:schemeClr val="accent3"/>
              </a:buClr>
              <a:buNone/>
            </a:pPr>
            <a:r>
              <a:rPr lang="en-US" sz="2800" dirty="0">
                <a:solidFill>
                  <a:srgbClr val="000000"/>
                </a:solidFill>
              </a:rPr>
              <a:t>http://</a:t>
            </a:r>
            <a:r>
              <a:rPr lang="en-US" sz="2800" dirty="0" err="1">
                <a:solidFill>
                  <a:srgbClr val="000000"/>
                </a:solidFill>
              </a:rPr>
              <a:t>holytrinityfamilies.weebly.com</a:t>
            </a:r>
            <a:r>
              <a:rPr lang="en-US" sz="2800" dirty="0">
                <a:solidFill>
                  <a:srgbClr val="000000"/>
                </a:solidFill>
              </a:rPr>
              <a:t>/for-</a:t>
            </a:r>
            <a:r>
              <a:rPr lang="en-US" sz="2800" dirty="0" err="1">
                <a:solidFill>
                  <a:srgbClr val="000000"/>
                </a:solidFill>
              </a:rPr>
              <a:t>parents.html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900" dirty="0" smtClean="0">
              <a:solidFill>
                <a:srgbClr val="000000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9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6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53469</TotalTime>
  <Words>1842</Words>
  <Application>Microsoft Macintosh PowerPoint</Application>
  <PresentationFormat>On-screen Show (4:3)</PresentationFormat>
  <Paragraphs>460</Paragraphs>
  <Slides>90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Median</vt:lpstr>
      <vt:lpstr>Part Two Strategies for 21st Century Faith Formation</vt:lpstr>
      <vt:lpstr>Handouts &amp; Mailing List</vt:lpstr>
      <vt:lpstr>PowerPoint Presentation</vt:lpstr>
      <vt:lpstr>Twin Challenges</vt:lpstr>
      <vt:lpstr>Lifelong Faith Formation Network</vt:lpstr>
      <vt:lpstr>Intergenerational Core</vt:lpstr>
      <vt:lpstr>Intergenerational Core</vt:lpstr>
      <vt:lpstr>Intergenerational Core</vt:lpstr>
      <vt:lpstr>Intergenerational: Learning</vt:lpstr>
      <vt:lpstr>PowerPoint Presentation</vt:lpstr>
      <vt:lpstr>PowerPoint Presentation</vt:lpstr>
      <vt:lpstr>Intergenerational Faith Website</vt:lpstr>
      <vt:lpstr>A Network Approach</vt:lpstr>
      <vt:lpstr>Generational Network </vt:lpstr>
      <vt:lpstr>Three Seasons of Programming</vt:lpstr>
      <vt:lpstr>PowerPoint Presentation</vt:lpstr>
      <vt:lpstr>Developing Network Programming</vt:lpstr>
      <vt:lpstr>PowerPoint Presentation</vt:lpstr>
      <vt:lpstr>Family Faith Formation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Faith Formation Network</vt:lpstr>
      <vt:lpstr>Digital Platform</vt:lpstr>
      <vt:lpstr>Connected &amp; Blended  Faith Formation</vt:lpstr>
      <vt:lpstr>Connected Faith Formation</vt:lpstr>
      <vt:lpstr>Connected Flows</vt:lpstr>
      <vt:lpstr>Church–Home–Via Online</vt:lpstr>
      <vt:lpstr>Example: Sacraments &amp; Milestones</vt:lpstr>
      <vt:lpstr>After Baptism</vt:lpstr>
      <vt:lpstr>Connected Faith Formation: Worship</vt:lpstr>
      <vt:lpstr>Example: Sunday 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Advent</vt:lpstr>
      <vt:lpstr>Advent 2014 in 2 Minutes!</vt:lpstr>
      <vt:lpstr>Advent Wreath</vt:lpstr>
      <vt:lpstr>Advent: A Time of Waiting  (Vibrant Faith @ Home)</vt:lpstr>
      <vt:lpstr>Advent Resources (Loyola Press)</vt:lpstr>
      <vt:lpstr>Journey through Advent</vt:lpstr>
      <vt:lpstr>Advent Calendar</vt:lpstr>
      <vt:lpstr>Advent Devotional</vt:lpstr>
      <vt:lpstr>The Text This Week</vt:lpstr>
      <vt:lpstr>Catholic Mom</vt:lpstr>
      <vt:lpstr>Design Format </vt:lpstr>
      <vt:lpstr>Connected &amp; Blended  Faith Formation</vt:lpstr>
      <vt:lpstr>One Program, Multiple Formats</vt:lpstr>
      <vt:lpstr>Blended Strategy: Flip the Classroom</vt:lpstr>
      <vt:lpstr>Khan Academy</vt:lpstr>
      <vt:lpstr>Flipped Classroom</vt:lpstr>
      <vt:lpstr>Flipped Classroom</vt:lpstr>
      <vt:lpstr>Online Faith Formation Centers</vt:lpstr>
      <vt:lpstr>PowerPoint Presentation</vt:lpstr>
      <vt:lpstr>PowerPoint Presentation</vt:lpstr>
      <vt:lpstr>PowerPoint Presentation</vt:lpstr>
      <vt:lpstr>Connected &amp; Blended  Faith Formation</vt:lpstr>
      <vt:lpstr>Online Programs</vt:lpstr>
      <vt:lpstr>Google+ Hangout</vt:lpstr>
      <vt:lpstr>Online Learning &amp;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Connected &amp; Blended  Faith Formation</vt:lpstr>
      <vt:lpstr>Personalized Faith Formation</vt:lpstr>
      <vt:lpstr>Personalized Faith Formation</vt:lpstr>
      <vt:lpstr>Faith Growth Plan</vt:lpstr>
      <vt:lpstr>PowerPoint Presentation</vt:lpstr>
      <vt:lpstr>Missional Faith Formation</vt:lpstr>
      <vt:lpstr>Missional Faith Formation</vt:lpstr>
      <vt:lpstr>Example: Families with Children</vt:lpstr>
      <vt:lpstr>PowerPoint Presentation</vt:lpstr>
      <vt:lpstr>The Wesley Playhouse</vt:lpstr>
      <vt:lpstr>PowerPoint Presentation</vt:lpstr>
      <vt:lpstr>PowerPoint Presentation</vt:lpstr>
      <vt:lpstr>Reaching People in the Community</vt:lpstr>
    </vt:vector>
  </TitlesOfParts>
  <Company>LifelongFaith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Roberto</dc:creator>
  <cp:lastModifiedBy>John Roberto</cp:lastModifiedBy>
  <cp:revision>1297</cp:revision>
  <cp:lastPrinted>2014-10-21T11:28:31Z</cp:lastPrinted>
  <dcterms:created xsi:type="dcterms:W3CDTF">2010-10-22T11:09:29Z</dcterms:created>
  <dcterms:modified xsi:type="dcterms:W3CDTF">2014-10-21T11:29:39Z</dcterms:modified>
</cp:coreProperties>
</file>