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23"/>
  </p:handoutMasterIdLst>
  <p:sldIdLst>
    <p:sldId id="256" r:id="rId2"/>
    <p:sldId id="273" r:id="rId3"/>
    <p:sldId id="261" r:id="rId4"/>
    <p:sldId id="283" r:id="rId5"/>
    <p:sldId id="281" r:id="rId6"/>
    <p:sldId id="271" r:id="rId7"/>
    <p:sldId id="272" r:id="rId8"/>
    <p:sldId id="282" r:id="rId9"/>
    <p:sldId id="259" r:id="rId10"/>
    <p:sldId id="285" r:id="rId11"/>
    <p:sldId id="286" r:id="rId12"/>
    <p:sldId id="289" r:id="rId13"/>
    <p:sldId id="288" r:id="rId14"/>
    <p:sldId id="263" r:id="rId15"/>
    <p:sldId id="264" r:id="rId16"/>
    <p:sldId id="265" r:id="rId17"/>
    <p:sldId id="267" r:id="rId18"/>
    <p:sldId id="268" r:id="rId19"/>
    <p:sldId id="269" r:id="rId20"/>
    <p:sldId id="270" r:id="rId21"/>
    <p:sldId id="27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2525" autoAdjust="0"/>
    <p:restoredTop sz="98328" autoAdjust="0"/>
  </p:normalViewPr>
  <p:slideViewPr>
    <p:cSldViewPr snapToGrid="0" snapToObjects="1">
      <p:cViewPr varScale="1">
        <p:scale>
          <a:sx n="131" d="100"/>
          <a:sy n="131" d="100"/>
        </p:scale>
        <p:origin x="-488" y="-10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1B74EF-7401-2142-9F90-E0FD1511D924}" type="doc">
      <dgm:prSet loTypeId="urn:microsoft.com/office/officeart/2005/8/layout/target1" loCatId="" qsTypeId="urn:microsoft.com/office/officeart/2005/8/quickstyle/simple4" qsCatId="simple" csTypeId="urn:microsoft.com/office/officeart/2005/8/colors/colorful2" csCatId="colorful" phldr="1"/>
      <dgm:spPr/>
    </dgm:pt>
    <dgm:pt modelId="{B5756710-6A80-B546-9BA1-3CD5CFF1526F}">
      <dgm:prSet phldrT="[Text]"/>
      <dgm:spPr/>
      <dgm:t>
        <a:bodyPr/>
        <a:lstStyle/>
        <a:p>
          <a:r>
            <a:rPr lang="en-US" dirty="0" smtClean="0"/>
            <a:t>Teams</a:t>
          </a:r>
          <a:endParaRPr lang="en-US" dirty="0"/>
        </a:p>
      </dgm:t>
    </dgm:pt>
    <dgm:pt modelId="{D1507855-6448-6441-9E08-CFA3F2BF9802}" type="parTrans" cxnId="{EB6FDC0D-A840-DD45-9B69-E6A12A88DB55}">
      <dgm:prSet/>
      <dgm:spPr/>
      <dgm:t>
        <a:bodyPr/>
        <a:lstStyle/>
        <a:p>
          <a:endParaRPr lang="en-US"/>
        </a:p>
      </dgm:t>
    </dgm:pt>
    <dgm:pt modelId="{CB61703D-F673-FE45-A8D6-15E7B4C57A82}" type="sibTrans" cxnId="{EB6FDC0D-A840-DD45-9B69-E6A12A88DB55}">
      <dgm:prSet/>
      <dgm:spPr/>
      <dgm:t>
        <a:bodyPr/>
        <a:lstStyle/>
        <a:p>
          <a:endParaRPr lang="en-US"/>
        </a:p>
      </dgm:t>
    </dgm:pt>
    <dgm:pt modelId="{92CD56E6-F033-224B-91BA-DCCE5128AC22}">
      <dgm:prSet phldrT="[Text]"/>
      <dgm:spPr/>
      <dgm:t>
        <a:bodyPr/>
        <a:lstStyle/>
        <a:p>
          <a:r>
            <a:rPr lang="en-US" dirty="0" smtClean="0"/>
            <a:t>Advisory Group</a:t>
          </a:r>
          <a:endParaRPr lang="en-US" dirty="0"/>
        </a:p>
      </dgm:t>
    </dgm:pt>
    <dgm:pt modelId="{3E3AB0EA-ABC5-E04D-B9FF-A9D7692C37F7}" type="parTrans" cxnId="{9D44ADC1-FF95-B941-B972-26EA116FF74D}">
      <dgm:prSet/>
      <dgm:spPr/>
      <dgm:t>
        <a:bodyPr/>
        <a:lstStyle/>
        <a:p>
          <a:endParaRPr lang="en-US"/>
        </a:p>
      </dgm:t>
    </dgm:pt>
    <dgm:pt modelId="{771A24B3-1141-164E-8D90-907F1760DB49}" type="sibTrans" cxnId="{9D44ADC1-FF95-B941-B972-26EA116FF74D}">
      <dgm:prSet/>
      <dgm:spPr/>
      <dgm:t>
        <a:bodyPr/>
        <a:lstStyle/>
        <a:p>
          <a:endParaRPr lang="en-US"/>
        </a:p>
      </dgm:t>
    </dgm:pt>
    <dgm:pt modelId="{D679BF0E-765A-134D-9DB4-4EF8FC6A0C83}">
      <dgm:prSet phldrT="[Text]"/>
      <dgm:spPr/>
      <dgm:t>
        <a:bodyPr/>
        <a:lstStyle/>
        <a:p>
          <a:r>
            <a:rPr lang="en-US" dirty="0" smtClean="0"/>
            <a:t>Specialists</a:t>
          </a:r>
          <a:endParaRPr lang="en-US" dirty="0"/>
        </a:p>
      </dgm:t>
    </dgm:pt>
    <dgm:pt modelId="{D7B4FB95-F20C-4B4A-903A-FF730EFED880}" type="parTrans" cxnId="{8BC7A1AA-7F5B-444F-8AD0-47C1A0E2417C}">
      <dgm:prSet/>
      <dgm:spPr/>
      <dgm:t>
        <a:bodyPr/>
        <a:lstStyle/>
        <a:p>
          <a:endParaRPr lang="en-US"/>
        </a:p>
      </dgm:t>
    </dgm:pt>
    <dgm:pt modelId="{2AB51BEC-8B2C-814E-8166-0C5ADDA124A6}" type="sibTrans" cxnId="{8BC7A1AA-7F5B-444F-8AD0-47C1A0E2417C}">
      <dgm:prSet/>
      <dgm:spPr/>
      <dgm:t>
        <a:bodyPr/>
        <a:lstStyle/>
        <a:p>
          <a:endParaRPr lang="en-US"/>
        </a:p>
      </dgm:t>
    </dgm:pt>
    <dgm:pt modelId="{CA2937B5-46A2-454C-93F8-2C012952A8BF}" type="pres">
      <dgm:prSet presAssocID="{F91B74EF-7401-2142-9F90-E0FD1511D924}" presName="composite" presStyleCnt="0">
        <dgm:presLayoutVars>
          <dgm:chMax val="5"/>
          <dgm:dir/>
          <dgm:resizeHandles val="exact"/>
        </dgm:presLayoutVars>
      </dgm:prSet>
      <dgm:spPr/>
    </dgm:pt>
    <dgm:pt modelId="{E971188C-423D-BA40-A848-80EE73AE7F46}" type="pres">
      <dgm:prSet presAssocID="{B5756710-6A80-B546-9BA1-3CD5CFF1526F}" presName="circle1" presStyleLbl="lnNode1" presStyleIdx="0" presStyleCnt="3"/>
      <dgm:spPr/>
    </dgm:pt>
    <dgm:pt modelId="{819AA09D-AFBE-A746-B81F-2A118F0AACDA}" type="pres">
      <dgm:prSet presAssocID="{B5756710-6A80-B546-9BA1-3CD5CFF1526F}" presName="text1" presStyleLbl="revTx" presStyleIdx="0" presStyleCnt="3">
        <dgm:presLayoutVars>
          <dgm:bulletEnabled val="1"/>
        </dgm:presLayoutVars>
      </dgm:prSet>
      <dgm:spPr/>
      <dgm:t>
        <a:bodyPr/>
        <a:lstStyle/>
        <a:p>
          <a:endParaRPr lang="en-US"/>
        </a:p>
      </dgm:t>
    </dgm:pt>
    <dgm:pt modelId="{8FD53447-B667-AB44-971B-4DF24DCD36AA}" type="pres">
      <dgm:prSet presAssocID="{B5756710-6A80-B546-9BA1-3CD5CFF1526F}" presName="line1" presStyleLbl="callout" presStyleIdx="0" presStyleCnt="6"/>
      <dgm:spPr/>
    </dgm:pt>
    <dgm:pt modelId="{B4999F0A-8940-154F-9836-C8BE9E19C545}" type="pres">
      <dgm:prSet presAssocID="{B5756710-6A80-B546-9BA1-3CD5CFF1526F}" presName="d1" presStyleLbl="callout" presStyleIdx="1" presStyleCnt="6"/>
      <dgm:spPr/>
    </dgm:pt>
    <dgm:pt modelId="{AD36B5F0-5A13-4A4D-ADF7-3C7AE3962623}" type="pres">
      <dgm:prSet presAssocID="{92CD56E6-F033-224B-91BA-DCCE5128AC22}" presName="circle2" presStyleLbl="lnNode1" presStyleIdx="1" presStyleCnt="3"/>
      <dgm:spPr/>
    </dgm:pt>
    <dgm:pt modelId="{AAFBA59A-EB09-444B-9297-02071556EA1C}" type="pres">
      <dgm:prSet presAssocID="{92CD56E6-F033-224B-91BA-DCCE5128AC22}" presName="text2" presStyleLbl="revTx" presStyleIdx="1" presStyleCnt="3">
        <dgm:presLayoutVars>
          <dgm:bulletEnabled val="1"/>
        </dgm:presLayoutVars>
      </dgm:prSet>
      <dgm:spPr/>
      <dgm:t>
        <a:bodyPr/>
        <a:lstStyle/>
        <a:p>
          <a:endParaRPr lang="en-US"/>
        </a:p>
      </dgm:t>
    </dgm:pt>
    <dgm:pt modelId="{14FE8370-13ED-EB4C-A818-508EFE6B0170}" type="pres">
      <dgm:prSet presAssocID="{92CD56E6-F033-224B-91BA-DCCE5128AC22}" presName="line2" presStyleLbl="callout" presStyleIdx="2" presStyleCnt="6"/>
      <dgm:spPr/>
    </dgm:pt>
    <dgm:pt modelId="{9B6368FD-6343-4340-A05F-C7700AA46913}" type="pres">
      <dgm:prSet presAssocID="{92CD56E6-F033-224B-91BA-DCCE5128AC22}" presName="d2" presStyleLbl="callout" presStyleIdx="3" presStyleCnt="6"/>
      <dgm:spPr/>
    </dgm:pt>
    <dgm:pt modelId="{B5A0BE32-C53A-C247-A400-D56110F72982}" type="pres">
      <dgm:prSet presAssocID="{D679BF0E-765A-134D-9DB4-4EF8FC6A0C83}" presName="circle3" presStyleLbl="lnNode1" presStyleIdx="2" presStyleCnt="3"/>
      <dgm:spPr/>
    </dgm:pt>
    <dgm:pt modelId="{A9B78117-8D89-0742-B74F-8FD8C19A9414}" type="pres">
      <dgm:prSet presAssocID="{D679BF0E-765A-134D-9DB4-4EF8FC6A0C83}" presName="text3" presStyleLbl="revTx" presStyleIdx="2" presStyleCnt="3">
        <dgm:presLayoutVars>
          <dgm:bulletEnabled val="1"/>
        </dgm:presLayoutVars>
      </dgm:prSet>
      <dgm:spPr/>
      <dgm:t>
        <a:bodyPr/>
        <a:lstStyle/>
        <a:p>
          <a:endParaRPr lang="en-US"/>
        </a:p>
      </dgm:t>
    </dgm:pt>
    <dgm:pt modelId="{62619410-331A-FA45-A0FC-43B1AED78131}" type="pres">
      <dgm:prSet presAssocID="{D679BF0E-765A-134D-9DB4-4EF8FC6A0C83}" presName="line3" presStyleLbl="callout" presStyleIdx="4" presStyleCnt="6"/>
      <dgm:spPr/>
    </dgm:pt>
    <dgm:pt modelId="{A0ACD9E9-76EE-7E43-85B5-1F679F7088DC}" type="pres">
      <dgm:prSet presAssocID="{D679BF0E-765A-134D-9DB4-4EF8FC6A0C83}" presName="d3" presStyleLbl="callout" presStyleIdx="5" presStyleCnt="6"/>
      <dgm:spPr/>
    </dgm:pt>
  </dgm:ptLst>
  <dgm:cxnLst>
    <dgm:cxn modelId="{8BC7A1AA-7F5B-444F-8AD0-47C1A0E2417C}" srcId="{F91B74EF-7401-2142-9F90-E0FD1511D924}" destId="{D679BF0E-765A-134D-9DB4-4EF8FC6A0C83}" srcOrd="2" destOrd="0" parTransId="{D7B4FB95-F20C-4B4A-903A-FF730EFED880}" sibTransId="{2AB51BEC-8B2C-814E-8166-0C5ADDA124A6}"/>
    <dgm:cxn modelId="{2D995E4D-D3BD-0F42-AA91-80CBAA098C93}" type="presOf" srcId="{92CD56E6-F033-224B-91BA-DCCE5128AC22}" destId="{AAFBA59A-EB09-444B-9297-02071556EA1C}" srcOrd="0" destOrd="0" presId="urn:microsoft.com/office/officeart/2005/8/layout/target1"/>
    <dgm:cxn modelId="{910C1C97-281D-FC4F-88EF-E4D2CFB23A0C}" type="presOf" srcId="{D679BF0E-765A-134D-9DB4-4EF8FC6A0C83}" destId="{A9B78117-8D89-0742-B74F-8FD8C19A9414}" srcOrd="0" destOrd="0" presId="urn:microsoft.com/office/officeart/2005/8/layout/target1"/>
    <dgm:cxn modelId="{9D44ADC1-FF95-B941-B972-26EA116FF74D}" srcId="{F91B74EF-7401-2142-9F90-E0FD1511D924}" destId="{92CD56E6-F033-224B-91BA-DCCE5128AC22}" srcOrd="1" destOrd="0" parTransId="{3E3AB0EA-ABC5-E04D-B9FF-A9D7692C37F7}" sibTransId="{771A24B3-1141-164E-8D90-907F1760DB49}"/>
    <dgm:cxn modelId="{2BBB1BC2-2F93-6549-ADA3-071ECE920FEE}" type="presOf" srcId="{F91B74EF-7401-2142-9F90-E0FD1511D924}" destId="{CA2937B5-46A2-454C-93F8-2C012952A8BF}" srcOrd="0" destOrd="0" presId="urn:microsoft.com/office/officeart/2005/8/layout/target1"/>
    <dgm:cxn modelId="{EB6FDC0D-A840-DD45-9B69-E6A12A88DB55}" srcId="{F91B74EF-7401-2142-9F90-E0FD1511D924}" destId="{B5756710-6A80-B546-9BA1-3CD5CFF1526F}" srcOrd="0" destOrd="0" parTransId="{D1507855-6448-6441-9E08-CFA3F2BF9802}" sibTransId="{CB61703D-F673-FE45-A8D6-15E7B4C57A82}"/>
    <dgm:cxn modelId="{A10BD11A-2D68-8445-8D5E-3A2F3E1C2883}" type="presOf" srcId="{B5756710-6A80-B546-9BA1-3CD5CFF1526F}" destId="{819AA09D-AFBE-A746-B81F-2A118F0AACDA}" srcOrd="0" destOrd="0" presId="urn:microsoft.com/office/officeart/2005/8/layout/target1"/>
    <dgm:cxn modelId="{B8AAD4C1-EFC9-8C47-8FBC-D5442F042020}" type="presParOf" srcId="{CA2937B5-46A2-454C-93F8-2C012952A8BF}" destId="{E971188C-423D-BA40-A848-80EE73AE7F46}" srcOrd="0" destOrd="0" presId="urn:microsoft.com/office/officeart/2005/8/layout/target1"/>
    <dgm:cxn modelId="{97ED7034-60AD-784C-933E-9D9E8BBC2DC7}" type="presParOf" srcId="{CA2937B5-46A2-454C-93F8-2C012952A8BF}" destId="{819AA09D-AFBE-A746-B81F-2A118F0AACDA}" srcOrd="1" destOrd="0" presId="urn:microsoft.com/office/officeart/2005/8/layout/target1"/>
    <dgm:cxn modelId="{4E511B1E-3822-524A-AFEF-26B7105873AB}" type="presParOf" srcId="{CA2937B5-46A2-454C-93F8-2C012952A8BF}" destId="{8FD53447-B667-AB44-971B-4DF24DCD36AA}" srcOrd="2" destOrd="0" presId="urn:microsoft.com/office/officeart/2005/8/layout/target1"/>
    <dgm:cxn modelId="{9ED189C0-DB11-AD43-A696-CE7234F939DB}" type="presParOf" srcId="{CA2937B5-46A2-454C-93F8-2C012952A8BF}" destId="{B4999F0A-8940-154F-9836-C8BE9E19C545}" srcOrd="3" destOrd="0" presId="urn:microsoft.com/office/officeart/2005/8/layout/target1"/>
    <dgm:cxn modelId="{91275148-B0B3-C649-84C0-A0B182B5B1A5}" type="presParOf" srcId="{CA2937B5-46A2-454C-93F8-2C012952A8BF}" destId="{AD36B5F0-5A13-4A4D-ADF7-3C7AE3962623}" srcOrd="4" destOrd="0" presId="urn:microsoft.com/office/officeart/2005/8/layout/target1"/>
    <dgm:cxn modelId="{55064859-679A-8341-9A0A-5CE51C735822}" type="presParOf" srcId="{CA2937B5-46A2-454C-93F8-2C012952A8BF}" destId="{AAFBA59A-EB09-444B-9297-02071556EA1C}" srcOrd="5" destOrd="0" presId="urn:microsoft.com/office/officeart/2005/8/layout/target1"/>
    <dgm:cxn modelId="{8C4746B6-614F-4643-BB2A-78C6527EFC9A}" type="presParOf" srcId="{CA2937B5-46A2-454C-93F8-2C012952A8BF}" destId="{14FE8370-13ED-EB4C-A818-508EFE6B0170}" srcOrd="6" destOrd="0" presId="urn:microsoft.com/office/officeart/2005/8/layout/target1"/>
    <dgm:cxn modelId="{D9C730A8-DDEB-4345-B587-D0578D25D6B5}" type="presParOf" srcId="{CA2937B5-46A2-454C-93F8-2C012952A8BF}" destId="{9B6368FD-6343-4340-A05F-C7700AA46913}" srcOrd="7" destOrd="0" presId="urn:microsoft.com/office/officeart/2005/8/layout/target1"/>
    <dgm:cxn modelId="{9B317C0D-4036-134E-B385-9C7041C5D549}" type="presParOf" srcId="{CA2937B5-46A2-454C-93F8-2C012952A8BF}" destId="{B5A0BE32-C53A-C247-A400-D56110F72982}" srcOrd="8" destOrd="0" presId="urn:microsoft.com/office/officeart/2005/8/layout/target1"/>
    <dgm:cxn modelId="{5C9FC6D6-3B4C-3143-8376-860C4AD6DAD5}" type="presParOf" srcId="{CA2937B5-46A2-454C-93F8-2C012952A8BF}" destId="{A9B78117-8D89-0742-B74F-8FD8C19A9414}" srcOrd="9" destOrd="0" presId="urn:microsoft.com/office/officeart/2005/8/layout/target1"/>
    <dgm:cxn modelId="{571FAE01-A428-5D46-B856-A08E57B8FCCB}" type="presParOf" srcId="{CA2937B5-46A2-454C-93F8-2C012952A8BF}" destId="{62619410-331A-FA45-A0FC-43B1AED78131}" srcOrd="10" destOrd="0" presId="urn:microsoft.com/office/officeart/2005/8/layout/target1"/>
    <dgm:cxn modelId="{58A67E55-E5C3-E440-BC3D-AD9F048ACEE0}" type="presParOf" srcId="{CA2937B5-46A2-454C-93F8-2C012952A8BF}" destId="{A0ACD9E9-76EE-7E43-85B5-1F679F7088DC}"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FB369B-6D03-BC43-A8A7-F0BC13CB7FCE}" type="doc">
      <dgm:prSet loTypeId="urn:microsoft.com/office/officeart/2005/8/layout/hierarchy2" loCatId="" qsTypeId="urn:microsoft.com/office/officeart/2005/8/quickstyle/simple4" qsCatId="simple" csTypeId="urn:microsoft.com/office/officeart/2005/8/colors/colorful1" csCatId="colorful" phldr="1"/>
      <dgm:spPr/>
      <dgm:t>
        <a:bodyPr/>
        <a:lstStyle/>
        <a:p>
          <a:endParaRPr lang="en-US"/>
        </a:p>
      </dgm:t>
    </dgm:pt>
    <dgm:pt modelId="{C04DC66D-8D05-C845-A947-2E8556597218}">
      <dgm:prSet phldrT="[Text]" custT="1"/>
      <dgm:spPr/>
      <dgm:t>
        <a:bodyPr/>
        <a:lstStyle/>
        <a:p>
          <a:r>
            <a:rPr lang="en-US" sz="2000" b="1" dirty="0" smtClean="0"/>
            <a:t> You</a:t>
          </a:r>
          <a:endParaRPr lang="en-US" sz="2000" b="1" dirty="0"/>
        </a:p>
      </dgm:t>
    </dgm:pt>
    <dgm:pt modelId="{FF0A2F2E-F15E-3143-A5AC-8923FCC14870}" type="parTrans" cxnId="{D0DDA64C-B877-4A40-9ED3-9CE27DE090AE}">
      <dgm:prSet/>
      <dgm:spPr/>
      <dgm:t>
        <a:bodyPr/>
        <a:lstStyle/>
        <a:p>
          <a:endParaRPr lang="en-US"/>
        </a:p>
      </dgm:t>
    </dgm:pt>
    <dgm:pt modelId="{7BABFD1F-C259-9C4A-BB30-BEFDFEA8B208}" type="sibTrans" cxnId="{D0DDA64C-B877-4A40-9ED3-9CE27DE090AE}">
      <dgm:prSet/>
      <dgm:spPr/>
      <dgm:t>
        <a:bodyPr/>
        <a:lstStyle/>
        <a:p>
          <a:endParaRPr lang="en-US"/>
        </a:p>
      </dgm:t>
    </dgm:pt>
    <dgm:pt modelId="{00C32538-73B6-BD44-BC98-1078EDC6D721}">
      <dgm:prSet phldrT="[Text]" custT="1"/>
      <dgm:spPr/>
      <dgm:t>
        <a:bodyPr/>
        <a:lstStyle/>
        <a:p>
          <a:r>
            <a:rPr lang="en-US" sz="2000" b="1" dirty="0" smtClean="0"/>
            <a:t> Your Friends</a:t>
          </a:r>
          <a:endParaRPr lang="en-US" sz="2000" b="1" dirty="0"/>
        </a:p>
      </dgm:t>
    </dgm:pt>
    <dgm:pt modelId="{20D4331A-FE6F-844E-BB36-3FD5398CA256}" type="parTrans" cxnId="{A8A9C6D6-80E9-F446-B066-170C836D6869}">
      <dgm:prSet/>
      <dgm:spPr/>
      <dgm:t>
        <a:bodyPr/>
        <a:lstStyle/>
        <a:p>
          <a:endParaRPr lang="en-US" dirty="0"/>
        </a:p>
      </dgm:t>
    </dgm:pt>
    <dgm:pt modelId="{D9DDF7D4-B2BA-BB4C-A739-1D40B0AA8538}" type="sibTrans" cxnId="{A8A9C6D6-80E9-F446-B066-170C836D6869}">
      <dgm:prSet/>
      <dgm:spPr/>
      <dgm:t>
        <a:bodyPr/>
        <a:lstStyle/>
        <a:p>
          <a:endParaRPr lang="en-US"/>
        </a:p>
      </dgm:t>
    </dgm:pt>
    <dgm:pt modelId="{6A1E2DF1-C48E-B54F-ACA3-4D223B2535B3}">
      <dgm:prSet phldrT="[Text]" custT="1"/>
      <dgm:spPr/>
      <dgm:t>
        <a:bodyPr/>
        <a:lstStyle/>
        <a:p>
          <a:r>
            <a:rPr lang="en-US" sz="2000" b="1" dirty="0" smtClean="0"/>
            <a:t> Your Friends</a:t>
          </a:r>
          <a:endParaRPr lang="en-US" sz="2000" b="1" dirty="0"/>
        </a:p>
      </dgm:t>
    </dgm:pt>
    <dgm:pt modelId="{A9924C83-BAFE-3C41-83EA-37347528E5F3}" type="parTrans" cxnId="{AB424CE3-53CA-6148-9C93-3002038A1E07}">
      <dgm:prSet/>
      <dgm:spPr/>
      <dgm:t>
        <a:bodyPr/>
        <a:lstStyle/>
        <a:p>
          <a:endParaRPr lang="en-US" dirty="0"/>
        </a:p>
      </dgm:t>
    </dgm:pt>
    <dgm:pt modelId="{D58DC726-7115-EE46-A196-68B3FF7D9833}" type="sibTrans" cxnId="{AB424CE3-53CA-6148-9C93-3002038A1E07}">
      <dgm:prSet/>
      <dgm:spPr/>
      <dgm:t>
        <a:bodyPr/>
        <a:lstStyle/>
        <a:p>
          <a:endParaRPr lang="en-US"/>
        </a:p>
      </dgm:t>
    </dgm:pt>
    <dgm:pt modelId="{16843FE7-2CB4-564E-9BA7-CC5B3662C2E4}">
      <dgm:prSet phldrT="[Text]" custT="1"/>
      <dgm:spPr/>
      <dgm:t>
        <a:bodyPr/>
        <a:lstStyle/>
        <a:p>
          <a:r>
            <a:rPr lang="en-US" sz="2000" b="1" dirty="0" smtClean="0"/>
            <a:t>Your Friends’ Friends </a:t>
          </a:r>
          <a:endParaRPr lang="en-US" sz="2000" b="1" dirty="0"/>
        </a:p>
      </dgm:t>
    </dgm:pt>
    <dgm:pt modelId="{A3FF0F16-7579-7C4D-A3EF-A02BADB71BD3}" type="parTrans" cxnId="{EF3B8116-0CE1-4E46-A231-9EFB75AE86A0}">
      <dgm:prSet/>
      <dgm:spPr/>
      <dgm:t>
        <a:bodyPr/>
        <a:lstStyle/>
        <a:p>
          <a:endParaRPr lang="en-US" dirty="0"/>
        </a:p>
      </dgm:t>
    </dgm:pt>
    <dgm:pt modelId="{167B01C3-732F-B541-B017-980E45678B0E}" type="sibTrans" cxnId="{EF3B8116-0CE1-4E46-A231-9EFB75AE86A0}">
      <dgm:prSet/>
      <dgm:spPr/>
      <dgm:t>
        <a:bodyPr/>
        <a:lstStyle/>
        <a:p>
          <a:endParaRPr lang="en-US"/>
        </a:p>
      </dgm:t>
    </dgm:pt>
    <dgm:pt modelId="{2DC379F5-C302-A146-8E2E-9E669B5830BC}">
      <dgm:prSet phldrT="[Text]" custT="1"/>
      <dgm:spPr/>
      <dgm:t>
        <a:bodyPr/>
        <a:lstStyle/>
        <a:p>
          <a:r>
            <a:rPr lang="en-US" sz="2000" b="1" dirty="0" smtClean="0"/>
            <a:t>Your Friends’ Friends </a:t>
          </a:r>
          <a:endParaRPr lang="en-US" sz="2000" b="1" dirty="0"/>
        </a:p>
      </dgm:t>
    </dgm:pt>
    <dgm:pt modelId="{54C9E740-F8BB-4C41-A430-F9385E8E598E}" type="parTrans" cxnId="{BF8A31CC-881F-BD48-A591-D4CA85D78521}">
      <dgm:prSet/>
      <dgm:spPr/>
      <dgm:t>
        <a:bodyPr/>
        <a:lstStyle/>
        <a:p>
          <a:endParaRPr lang="en-US" dirty="0"/>
        </a:p>
      </dgm:t>
    </dgm:pt>
    <dgm:pt modelId="{2B46DA67-62C0-D644-A808-A43AFFCE86CC}" type="sibTrans" cxnId="{BF8A31CC-881F-BD48-A591-D4CA85D78521}">
      <dgm:prSet/>
      <dgm:spPr/>
      <dgm:t>
        <a:bodyPr/>
        <a:lstStyle/>
        <a:p>
          <a:endParaRPr lang="en-US"/>
        </a:p>
      </dgm:t>
    </dgm:pt>
    <dgm:pt modelId="{C5194232-A560-1940-94F7-9B33994B6E2F}">
      <dgm:prSet phldrT="[Text]" custT="1"/>
      <dgm:spPr/>
      <dgm:t>
        <a:bodyPr/>
        <a:lstStyle/>
        <a:p>
          <a:r>
            <a:rPr lang="en-US" sz="2000" b="1" dirty="0" smtClean="0"/>
            <a:t>Your Friends’ Friend’s Friends</a:t>
          </a:r>
          <a:endParaRPr lang="en-US" sz="2000" b="1" dirty="0"/>
        </a:p>
      </dgm:t>
    </dgm:pt>
    <dgm:pt modelId="{6168E034-3AF1-A841-A121-EDD19B460C46}" type="parTrans" cxnId="{378875A6-F99E-F643-8DF6-F82BB55A0CB7}">
      <dgm:prSet/>
      <dgm:spPr/>
      <dgm:t>
        <a:bodyPr/>
        <a:lstStyle/>
        <a:p>
          <a:endParaRPr lang="en-US" dirty="0"/>
        </a:p>
      </dgm:t>
    </dgm:pt>
    <dgm:pt modelId="{E7232B8D-BEF8-4D4F-9E2F-C8FEABDA3D8E}" type="sibTrans" cxnId="{378875A6-F99E-F643-8DF6-F82BB55A0CB7}">
      <dgm:prSet/>
      <dgm:spPr/>
      <dgm:t>
        <a:bodyPr/>
        <a:lstStyle/>
        <a:p>
          <a:endParaRPr lang="en-US"/>
        </a:p>
      </dgm:t>
    </dgm:pt>
    <dgm:pt modelId="{1FFC28C0-E6E4-A84B-ADBD-4C43D47DCACE}">
      <dgm:prSet phldrT="[Text]" custT="1"/>
      <dgm:spPr/>
      <dgm:t>
        <a:bodyPr/>
        <a:lstStyle/>
        <a:p>
          <a:r>
            <a:rPr lang="en-US" sz="2000" b="1" dirty="0" smtClean="0"/>
            <a:t>Your Friends’ Friend’s Friends</a:t>
          </a:r>
          <a:endParaRPr lang="en-US" sz="2000" b="1" dirty="0"/>
        </a:p>
      </dgm:t>
    </dgm:pt>
    <dgm:pt modelId="{ED55CEE6-2BEC-B848-B64E-76044CC16A50}" type="parTrans" cxnId="{04DA204C-78FA-1F41-BF5E-D32D34CE0AA0}">
      <dgm:prSet/>
      <dgm:spPr/>
      <dgm:t>
        <a:bodyPr/>
        <a:lstStyle/>
        <a:p>
          <a:endParaRPr lang="en-US" dirty="0"/>
        </a:p>
      </dgm:t>
    </dgm:pt>
    <dgm:pt modelId="{4EA2000C-1FEB-AF41-A874-D2E6B494F923}" type="sibTrans" cxnId="{04DA204C-78FA-1F41-BF5E-D32D34CE0AA0}">
      <dgm:prSet/>
      <dgm:spPr/>
      <dgm:t>
        <a:bodyPr/>
        <a:lstStyle/>
        <a:p>
          <a:endParaRPr lang="en-US"/>
        </a:p>
      </dgm:t>
    </dgm:pt>
    <dgm:pt modelId="{ECD26329-869A-AF4F-873C-4917D5CB8447}">
      <dgm:prSet phldrT="[Text]" custT="1"/>
      <dgm:spPr/>
      <dgm:t>
        <a:bodyPr/>
        <a:lstStyle/>
        <a:p>
          <a:r>
            <a:rPr lang="en-US" sz="2000" b="1" dirty="0" smtClean="0"/>
            <a:t>Your Friends’ Friend’s Friends</a:t>
          </a:r>
          <a:endParaRPr lang="en-US" sz="2000" b="1" dirty="0"/>
        </a:p>
      </dgm:t>
    </dgm:pt>
    <dgm:pt modelId="{1E73735D-EB08-7841-A11D-6CDCCF86907D}" type="parTrans" cxnId="{500E8122-312B-8B4A-871E-3784DB64C80C}">
      <dgm:prSet/>
      <dgm:spPr/>
      <dgm:t>
        <a:bodyPr/>
        <a:lstStyle/>
        <a:p>
          <a:endParaRPr lang="en-US" dirty="0"/>
        </a:p>
      </dgm:t>
    </dgm:pt>
    <dgm:pt modelId="{C6A5D1B0-0776-C44D-81B3-0A32FD4F4005}" type="sibTrans" cxnId="{500E8122-312B-8B4A-871E-3784DB64C80C}">
      <dgm:prSet/>
      <dgm:spPr/>
      <dgm:t>
        <a:bodyPr/>
        <a:lstStyle/>
        <a:p>
          <a:endParaRPr lang="en-US"/>
        </a:p>
      </dgm:t>
    </dgm:pt>
    <dgm:pt modelId="{D92E3689-7754-F64E-B7DB-67417FBB98EC}">
      <dgm:prSet phldrT="[Text]" custT="1"/>
      <dgm:spPr/>
      <dgm:t>
        <a:bodyPr/>
        <a:lstStyle/>
        <a:p>
          <a:r>
            <a:rPr lang="en-US" sz="2000" b="1" dirty="0" smtClean="0"/>
            <a:t>Your Friends’ Friends </a:t>
          </a:r>
          <a:endParaRPr lang="en-US" sz="2000" b="1" dirty="0"/>
        </a:p>
      </dgm:t>
    </dgm:pt>
    <dgm:pt modelId="{72DAD41A-A31D-AD4D-89EE-81D1919288B6}" type="parTrans" cxnId="{240EA376-76C1-C847-988D-F66411C5A589}">
      <dgm:prSet/>
      <dgm:spPr/>
      <dgm:t>
        <a:bodyPr/>
        <a:lstStyle/>
        <a:p>
          <a:endParaRPr lang="en-US" dirty="0"/>
        </a:p>
      </dgm:t>
    </dgm:pt>
    <dgm:pt modelId="{B98C5316-FCE7-C54B-840C-6A4B30E37A74}" type="sibTrans" cxnId="{240EA376-76C1-C847-988D-F66411C5A589}">
      <dgm:prSet/>
      <dgm:spPr/>
      <dgm:t>
        <a:bodyPr/>
        <a:lstStyle/>
        <a:p>
          <a:endParaRPr lang="en-US"/>
        </a:p>
      </dgm:t>
    </dgm:pt>
    <dgm:pt modelId="{DFCFD874-26E9-5B4E-84DF-AB8CB23C0A74}">
      <dgm:prSet phldrT="[Text]" custT="1"/>
      <dgm:spPr/>
      <dgm:t>
        <a:bodyPr/>
        <a:lstStyle/>
        <a:p>
          <a:r>
            <a:rPr lang="en-US" sz="2000" b="1" dirty="0" smtClean="0"/>
            <a:t>Your Friends’ Friends </a:t>
          </a:r>
          <a:endParaRPr lang="en-US" sz="2000" b="1" dirty="0"/>
        </a:p>
      </dgm:t>
    </dgm:pt>
    <dgm:pt modelId="{16D19F32-2348-7C49-8059-6B3426A84F11}" type="parTrans" cxnId="{89EDC8A1-35A7-6247-A367-5BCA4FBF726E}">
      <dgm:prSet/>
      <dgm:spPr/>
      <dgm:t>
        <a:bodyPr/>
        <a:lstStyle/>
        <a:p>
          <a:endParaRPr lang="en-US" dirty="0"/>
        </a:p>
      </dgm:t>
    </dgm:pt>
    <dgm:pt modelId="{AB2A51AE-0EC3-E74C-A2C8-CA1EF2E26082}" type="sibTrans" cxnId="{89EDC8A1-35A7-6247-A367-5BCA4FBF726E}">
      <dgm:prSet/>
      <dgm:spPr/>
      <dgm:t>
        <a:bodyPr/>
        <a:lstStyle/>
        <a:p>
          <a:endParaRPr lang="en-US"/>
        </a:p>
      </dgm:t>
    </dgm:pt>
    <dgm:pt modelId="{8C0AC332-0F89-064A-828A-E5DB95BC03D7}" type="pres">
      <dgm:prSet presAssocID="{80FB369B-6D03-BC43-A8A7-F0BC13CB7FCE}" presName="diagram" presStyleCnt="0">
        <dgm:presLayoutVars>
          <dgm:chPref val="1"/>
          <dgm:dir/>
          <dgm:animOne val="branch"/>
          <dgm:animLvl val="lvl"/>
          <dgm:resizeHandles val="exact"/>
        </dgm:presLayoutVars>
      </dgm:prSet>
      <dgm:spPr/>
      <dgm:t>
        <a:bodyPr/>
        <a:lstStyle/>
        <a:p>
          <a:endParaRPr lang="en-US"/>
        </a:p>
      </dgm:t>
    </dgm:pt>
    <dgm:pt modelId="{A3A91887-3628-9245-B447-0AE594E210F4}" type="pres">
      <dgm:prSet presAssocID="{C04DC66D-8D05-C845-A947-2E8556597218}" presName="root1" presStyleCnt="0"/>
      <dgm:spPr/>
      <dgm:t>
        <a:bodyPr/>
        <a:lstStyle/>
        <a:p>
          <a:endParaRPr lang="en-US"/>
        </a:p>
      </dgm:t>
    </dgm:pt>
    <dgm:pt modelId="{3351E3AD-29DE-0A49-963A-0ECFB03B8D22}" type="pres">
      <dgm:prSet presAssocID="{C04DC66D-8D05-C845-A947-2E8556597218}" presName="LevelOneTextNode" presStyleLbl="node0" presStyleIdx="0" presStyleCnt="1">
        <dgm:presLayoutVars>
          <dgm:chPref val="3"/>
        </dgm:presLayoutVars>
      </dgm:prSet>
      <dgm:spPr/>
      <dgm:t>
        <a:bodyPr/>
        <a:lstStyle/>
        <a:p>
          <a:endParaRPr lang="en-US"/>
        </a:p>
      </dgm:t>
    </dgm:pt>
    <dgm:pt modelId="{F20BA87E-605C-594D-9606-BC1C1249C82D}" type="pres">
      <dgm:prSet presAssocID="{C04DC66D-8D05-C845-A947-2E8556597218}" presName="level2hierChild" presStyleCnt="0"/>
      <dgm:spPr/>
      <dgm:t>
        <a:bodyPr/>
        <a:lstStyle/>
        <a:p>
          <a:endParaRPr lang="en-US"/>
        </a:p>
      </dgm:t>
    </dgm:pt>
    <dgm:pt modelId="{4F085BCB-7D94-A945-B98F-0B475945F0CA}" type="pres">
      <dgm:prSet presAssocID="{20D4331A-FE6F-844E-BB36-3FD5398CA256}" presName="conn2-1" presStyleLbl="parChTrans1D2" presStyleIdx="0" presStyleCnt="2"/>
      <dgm:spPr/>
      <dgm:t>
        <a:bodyPr/>
        <a:lstStyle/>
        <a:p>
          <a:endParaRPr lang="en-US"/>
        </a:p>
      </dgm:t>
    </dgm:pt>
    <dgm:pt modelId="{BA23669E-77CA-0D47-BBA0-49AB89491E5D}" type="pres">
      <dgm:prSet presAssocID="{20D4331A-FE6F-844E-BB36-3FD5398CA256}" presName="connTx" presStyleLbl="parChTrans1D2" presStyleIdx="0" presStyleCnt="2"/>
      <dgm:spPr/>
      <dgm:t>
        <a:bodyPr/>
        <a:lstStyle/>
        <a:p>
          <a:endParaRPr lang="en-US"/>
        </a:p>
      </dgm:t>
    </dgm:pt>
    <dgm:pt modelId="{0F339E7B-B643-9E4C-B86E-C889407B68B3}" type="pres">
      <dgm:prSet presAssocID="{00C32538-73B6-BD44-BC98-1078EDC6D721}" presName="root2" presStyleCnt="0"/>
      <dgm:spPr/>
      <dgm:t>
        <a:bodyPr/>
        <a:lstStyle/>
        <a:p>
          <a:endParaRPr lang="en-US"/>
        </a:p>
      </dgm:t>
    </dgm:pt>
    <dgm:pt modelId="{06ECE312-78BD-E545-9038-0D465EA64931}" type="pres">
      <dgm:prSet presAssocID="{00C32538-73B6-BD44-BC98-1078EDC6D721}" presName="LevelTwoTextNode" presStyleLbl="node2" presStyleIdx="0" presStyleCnt="2">
        <dgm:presLayoutVars>
          <dgm:chPref val="3"/>
        </dgm:presLayoutVars>
      </dgm:prSet>
      <dgm:spPr/>
      <dgm:t>
        <a:bodyPr/>
        <a:lstStyle/>
        <a:p>
          <a:endParaRPr lang="en-US"/>
        </a:p>
      </dgm:t>
    </dgm:pt>
    <dgm:pt modelId="{9B8753DF-6AE0-5F48-8E85-5C200964741D}" type="pres">
      <dgm:prSet presAssocID="{00C32538-73B6-BD44-BC98-1078EDC6D721}" presName="level3hierChild" presStyleCnt="0"/>
      <dgm:spPr/>
      <dgm:t>
        <a:bodyPr/>
        <a:lstStyle/>
        <a:p>
          <a:endParaRPr lang="en-US"/>
        </a:p>
      </dgm:t>
    </dgm:pt>
    <dgm:pt modelId="{2C6A5C3B-B4F0-3143-AE10-3CB38621AA03}" type="pres">
      <dgm:prSet presAssocID="{72DAD41A-A31D-AD4D-89EE-81D1919288B6}" presName="conn2-1" presStyleLbl="parChTrans1D3" presStyleIdx="0" presStyleCnt="4"/>
      <dgm:spPr/>
      <dgm:t>
        <a:bodyPr/>
        <a:lstStyle/>
        <a:p>
          <a:endParaRPr lang="en-US"/>
        </a:p>
      </dgm:t>
    </dgm:pt>
    <dgm:pt modelId="{C7D51968-05ED-2048-9F37-10179850DD39}" type="pres">
      <dgm:prSet presAssocID="{72DAD41A-A31D-AD4D-89EE-81D1919288B6}" presName="connTx" presStyleLbl="parChTrans1D3" presStyleIdx="0" presStyleCnt="4"/>
      <dgm:spPr/>
      <dgm:t>
        <a:bodyPr/>
        <a:lstStyle/>
        <a:p>
          <a:endParaRPr lang="en-US"/>
        </a:p>
      </dgm:t>
    </dgm:pt>
    <dgm:pt modelId="{38B0C0EF-1544-054C-8A75-E9F5D61CD21B}" type="pres">
      <dgm:prSet presAssocID="{D92E3689-7754-F64E-B7DB-67417FBB98EC}" presName="root2" presStyleCnt="0"/>
      <dgm:spPr/>
      <dgm:t>
        <a:bodyPr/>
        <a:lstStyle/>
        <a:p>
          <a:endParaRPr lang="en-US"/>
        </a:p>
      </dgm:t>
    </dgm:pt>
    <dgm:pt modelId="{E3B9B252-2CD0-4C45-8CD0-A61978C2344D}" type="pres">
      <dgm:prSet presAssocID="{D92E3689-7754-F64E-B7DB-67417FBB98EC}" presName="LevelTwoTextNode" presStyleLbl="node3" presStyleIdx="0" presStyleCnt="4">
        <dgm:presLayoutVars>
          <dgm:chPref val="3"/>
        </dgm:presLayoutVars>
      </dgm:prSet>
      <dgm:spPr/>
      <dgm:t>
        <a:bodyPr/>
        <a:lstStyle/>
        <a:p>
          <a:endParaRPr lang="en-US"/>
        </a:p>
      </dgm:t>
    </dgm:pt>
    <dgm:pt modelId="{B9267365-EF04-D24D-926C-E7A70AEE161B}" type="pres">
      <dgm:prSet presAssocID="{D92E3689-7754-F64E-B7DB-67417FBB98EC}" presName="level3hierChild" presStyleCnt="0"/>
      <dgm:spPr/>
      <dgm:t>
        <a:bodyPr/>
        <a:lstStyle/>
        <a:p>
          <a:endParaRPr lang="en-US"/>
        </a:p>
      </dgm:t>
    </dgm:pt>
    <dgm:pt modelId="{0945F92B-641E-B347-8819-BE04372E7A13}" type="pres">
      <dgm:prSet presAssocID="{16D19F32-2348-7C49-8059-6B3426A84F11}" presName="conn2-1" presStyleLbl="parChTrans1D3" presStyleIdx="1" presStyleCnt="4"/>
      <dgm:spPr/>
      <dgm:t>
        <a:bodyPr/>
        <a:lstStyle/>
        <a:p>
          <a:endParaRPr lang="en-US"/>
        </a:p>
      </dgm:t>
    </dgm:pt>
    <dgm:pt modelId="{E5504DC7-2E65-E642-8680-909BEB337036}" type="pres">
      <dgm:prSet presAssocID="{16D19F32-2348-7C49-8059-6B3426A84F11}" presName="connTx" presStyleLbl="parChTrans1D3" presStyleIdx="1" presStyleCnt="4"/>
      <dgm:spPr/>
      <dgm:t>
        <a:bodyPr/>
        <a:lstStyle/>
        <a:p>
          <a:endParaRPr lang="en-US"/>
        </a:p>
      </dgm:t>
    </dgm:pt>
    <dgm:pt modelId="{5D4E1811-CBFD-DA48-9BD3-AF50FF1E3D11}" type="pres">
      <dgm:prSet presAssocID="{DFCFD874-26E9-5B4E-84DF-AB8CB23C0A74}" presName="root2" presStyleCnt="0"/>
      <dgm:spPr/>
      <dgm:t>
        <a:bodyPr/>
        <a:lstStyle/>
        <a:p>
          <a:endParaRPr lang="en-US"/>
        </a:p>
      </dgm:t>
    </dgm:pt>
    <dgm:pt modelId="{93FF3673-B8B7-D04F-9A7B-D619835E6D1C}" type="pres">
      <dgm:prSet presAssocID="{DFCFD874-26E9-5B4E-84DF-AB8CB23C0A74}" presName="LevelTwoTextNode" presStyleLbl="node3" presStyleIdx="1" presStyleCnt="4">
        <dgm:presLayoutVars>
          <dgm:chPref val="3"/>
        </dgm:presLayoutVars>
      </dgm:prSet>
      <dgm:spPr/>
      <dgm:t>
        <a:bodyPr/>
        <a:lstStyle/>
        <a:p>
          <a:endParaRPr lang="en-US"/>
        </a:p>
      </dgm:t>
    </dgm:pt>
    <dgm:pt modelId="{5487A3D4-4943-2F4A-A53A-724B24439B5A}" type="pres">
      <dgm:prSet presAssocID="{DFCFD874-26E9-5B4E-84DF-AB8CB23C0A74}" presName="level3hierChild" presStyleCnt="0"/>
      <dgm:spPr/>
      <dgm:t>
        <a:bodyPr/>
        <a:lstStyle/>
        <a:p>
          <a:endParaRPr lang="en-US"/>
        </a:p>
      </dgm:t>
    </dgm:pt>
    <dgm:pt modelId="{7FDEDECA-156D-624D-9591-D02A70D88B6D}" type="pres">
      <dgm:prSet presAssocID="{ED55CEE6-2BEC-B848-B64E-76044CC16A50}" presName="conn2-1" presStyleLbl="parChTrans1D4" presStyleIdx="0" presStyleCnt="3"/>
      <dgm:spPr/>
      <dgm:t>
        <a:bodyPr/>
        <a:lstStyle/>
        <a:p>
          <a:endParaRPr lang="en-US"/>
        </a:p>
      </dgm:t>
    </dgm:pt>
    <dgm:pt modelId="{A214C49E-AF54-E941-9650-8542D121645A}" type="pres">
      <dgm:prSet presAssocID="{ED55CEE6-2BEC-B848-B64E-76044CC16A50}" presName="connTx" presStyleLbl="parChTrans1D4" presStyleIdx="0" presStyleCnt="3"/>
      <dgm:spPr/>
      <dgm:t>
        <a:bodyPr/>
        <a:lstStyle/>
        <a:p>
          <a:endParaRPr lang="en-US"/>
        </a:p>
      </dgm:t>
    </dgm:pt>
    <dgm:pt modelId="{EC7ADC93-A8A7-354B-AD5A-BF8A30F08616}" type="pres">
      <dgm:prSet presAssocID="{1FFC28C0-E6E4-A84B-ADBD-4C43D47DCACE}" presName="root2" presStyleCnt="0"/>
      <dgm:spPr/>
      <dgm:t>
        <a:bodyPr/>
        <a:lstStyle/>
        <a:p>
          <a:endParaRPr lang="en-US"/>
        </a:p>
      </dgm:t>
    </dgm:pt>
    <dgm:pt modelId="{0FBB2C36-1441-8E40-BEEF-3985E0967584}" type="pres">
      <dgm:prSet presAssocID="{1FFC28C0-E6E4-A84B-ADBD-4C43D47DCACE}" presName="LevelTwoTextNode" presStyleLbl="node4" presStyleIdx="0" presStyleCnt="3">
        <dgm:presLayoutVars>
          <dgm:chPref val="3"/>
        </dgm:presLayoutVars>
      </dgm:prSet>
      <dgm:spPr/>
      <dgm:t>
        <a:bodyPr/>
        <a:lstStyle/>
        <a:p>
          <a:endParaRPr lang="en-US"/>
        </a:p>
      </dgm:t>
    </dgm:pt>
    <dgm:pt modelId="{388C2594-951B-C84C-B4D6-CC79C21E8A28}" type="pres">
      <dgm:prSet presAssocID="{1FFC28C0-E6E4-A84B-ADBD-4C43D47DCACE}" presName="level3hierChild" presStyleCnt="0"/>
      <dgm:spPr/>
      <dgm:t>
        <a:bodyPr/>
        <a:lstStyle/>
        <a:p>
          <a:endParaRPr lang="en-US"/>
        </a:p>
      </dgm:t>
    </dgm:pt>
    <dgm:pt modelId="{A9520E65-07FD-D241-940D-BBDAE3146272}" type="pres">
      <dgm:prSet presAssocID="{1E73735D-EB08-7841-A11D-6CDCCF86907D}" presName="conn2-1" presStyleLbl="parChTrans1D4" presStyleIdx="1" presStyleCnt="3"/>
      <dgm:spPr/>
      <dgm:t>
        <a:bodyPr/>
        <a:lstStyle/>
        <a:p>
          <a:endParaRPr lang="en-US"/>
        </a:p>
      </dgm:t>
    </dgm:pt>
    <dgm:pt modelId="{2BCFB2E6-DD3F-F443-9B3E-4B3913E1EAE8}" type="pres">
      <dgm:prSet presAssocID="{1E73735D-EB08-7841-A11D-6CDCCF86907D}" presName="connTx" presStyleLbl="parChTrans1D4" presStyleIdx="1" presStyleCnt="3"/>
      <dgm:spPr/>
      <dgm:t>
        <a:bodyPr/>
        <a:lstStyle/>
        <a:p>
          <a:endParaRPr lang="en-US"/>
        </a:p>
      </dgm:t>
    </dgm:pt>
    <dgm:pt modelId="{25721F44-C7BD-754F-B0EF-33BC857530B1}" type="pres">
      <dgm:prSet presAssocID="{ECD26329-869A-AF4F-873C-4917D5CB8447}" presName="root2" presStyleCnt="0"/>
      <dgm:spPr/>
      <dgm:t>
        <a:bodyPr/>
        <a:lstStyle/>
        <a:p>
          <a:endParaRPr lang="en-US"/>
        </a:p>
      </dgm:t>
    </dgm:pt>
    <dgm:pt modelId="{0970C558-F7D0-7843-AFBF-0A4D92D4ADC5}" type="pres">
      <dgm:prSet presAssocID="{ECD26329-869A-AF4F-873C-4917D5CB8447}" presName="LevelTwoTextNode" presStyleLbl="node4" presStyleIdx="1" presStyleCnt="3">
        <dgm:presLayoutVars>
          <dgm:chPref val="3"/>
        </dgm:presLayoutVars>
      </dgm:prSet>
      <dgm:spPr/>
      <dgm:t>
        <a:bodyPr/>
        <a:lstStyle/>
        <a:p>
          <a:endParaRPr lang="en-US"/>
        </a:p>
      </dgm:t>
    </dgm:pt>
    <dgm:pt modelId="{5E32C2F2-6A0A-BC4B-A4FB-FA6E274148D2}" type="pres">
      <dgm:prSet presAssocID="{ECD26329-869A-AF4F-873C-4917D5CB8447}" presName="level3hierChild" presStyleCnt="0"/>
      <dgm:spPr/>
      <dgm:t>
        <a:bodyPr/>
        <a:lstStyle/>
        <a:p>
          <a:endParaRPr lang="en-US"/>
        </a:p>
      </dgm:t>
    </dgm:pt>
    <dgm:pt modelId="{FC295024-1272-7D42-AAA7-C4AF79DE18B8}" type="pres">
      <dgm:prSet presAssocID="{6168E034-3AF1-A841-A121-EDD19B460C46}" presName="conn2-1" presStyleLbl="parChTrans1D4" presStyleIdx="2" presStyleCnt="3"/>
      <dgm:spPr/>
      <dgm:t>
        <a:bodyPr/>
        <a:lstStyle/>
        <a:p>
          <a:endParaRPr lang="en-US"/>
        </a:p>
      </dgm:t>
    </dgm:pt>
    <dgm:pt modelId="{2EB3C06E-2025-9B47-82C1-5BB493B919EF}" type="pres">
      <dgm:prSet presAssocID="{6168E034-3AF1-A841-A121-EDD19B460C46}" presName="connTx" presStyleLbl="parChTrans1D4" presStyleIdx="2" presStyleCnt="3"/>
      <dgm:spPr/>
      <dgm:t>
        <a:bodyPr/>
        <a:lstStyle/>
        <a:p>
          <a:endParaRPr lang="en-US"/>
        </a:p>
      </dgm:t>
    </dgm:pt>
    <dgm:pt modelId="{19584A27-D23D-1D46-BEB6-F38613D89DA6}" type="pres">
      <dgm:prSet presAssocID="{C5194232-A560-1940-94F7-9B33994B6E2F}" presName="root2" presStyleCnt="0"/>
      <dgm:spPr/>
      <dgm:t>
        <a:bodyPr/>
        <a:lstStyle/>
        <a:p>
          <a:endParaRPr lang="en-US"/>
        </a:p>
      </dgm:t>
    </dgm:pt>
    <dgm:pt modelId="{9B007CB5-5FE6-FD40-BBDF-4B38EA6D9E0E}" type="pres">
      <dgm:prSet presAssocID="{C5194232-A560-1940-94F7-9B33994B6E2F}" presName="LevelTwoTextNode" presStyleLbl="node4" presStyleIdx="2" presStyleCnt="3">
        <dgm:presLayoutVars>
          <dgm:chPref val="3"/>
        </dgm:presLayoutVars>
      </dgm:prSet>
      <dgm:spPr/>
      <dgm:t>
        <a:bodyPr/>
        <a:lstStyle/>
        <a:p>
          <a:endParaRPr lang="en-US"/>
        </a:p>
      </dgm:t>
    </dgm:pt>
    <dgm:pt modelId="{AB3D5E23-2C9A-6C4F-9CD2-8BAFF958D412}" type="pres">
      <dgm:prSet presAssocID="{C5194232-A560-1940-94F7-9B33994B6E2F}" presName="level3hierChild" presStyleCnt="0"/>
      <dgm:spPr/>
      <dgm:t>
        <a:bodyPr/>
        <a:lstStyle/>
        <a:p>
          <a:endParaRPr lang="en-US"/>
        </a:p>
      </dgm:t>
    </dgm:pt>
    <dgm:pt modelId="{303726E1-8F53-C648-8F42-78A6994E7FEB}" type="pres">
      <dgm:prSet presAssocID="{A9924C83-BAFE-3C41-83EA-37347528E5F3}" presName="conn2-1" presStyleLbl="parChTrans1D2" presStyleIdx="1" presStyleCnt="2"/>
      <dgm:spPr/>
      <dgm:t>
        <a:bodyPr/>
        <a:lstStyle/>
        <a:p>
          <a:endParaRPr lang="en-US"/>
        </a:p>
      </dgm:t>
    </dgm:pt>
    <dgm:pt modelId="{32BB3DA0-E731-4248-BBAF-411AD56E7E8A}" type="pres">
      <dgm:prSet presAssocID="{A9924C83-BAFE-3C41-83EA-37347528E5F3}" presName="connTx" presStyleLbl="parChTrans1D2" presStyleIdx="1" presStyleCnt="2"/>
      <dgm:spPr/>
      <dgm:t>
        <a:bodyPr/>
        <a:lstStyle/>
        <a:p>
          <a:endParaRPr lang="en-US"/>
        </a:p>
      </dgm:t>
    </dgm:pt>
    <dgm:pt modelId="{684FB1AF-633A-FF42-9E51-5BDF8CDDA156}" type="pres">
      <dgm:prSet presAssocID="{6A1E2DF1-C48E-B54F-ACA3-4D223B2535B3}" presName="root2" presStyleCnt="0"/>
      <dgm:spPr/>
      <dgm:t>
        <a:bodyPr/>
        <a:lstStyle/>
        <a:p>
          <a:endParaRPr lang="en-US"/>
        </a:p>
      </dgm:t>
    </dgm:pt>
    <dgm:pt modelId="{4027F957-E121-F842-873C-318439C37B42}" type="pres">
      <dgm:prSet presAssocID="{6A1E2DF1-C48E-B54F-ACA3-4D223B2535B3}" presName="LevelTwoTextNode" presStyleLbl="node2" presStyleIdx="1" presStyleCnt="2">
        <dgm:presLayoutVars>
          <dgm:chPref val="3"/>
        </dgm:presLayoutVars>
      </dgm:prSet>
      <dgm:spPr/>
      <dgm:t>
        <a:bodyPr/>
        <a:lstStyle/>
        <a:p>
          <a:endParaRPr lang="en-US"/>
        </a:p>
      </dgm:t>
    </dgm:pt>
    <dgm:pt modelId="{41374FDE-2C39-AA49-B92D-CC69B77E5A66}" type="pres">
      <dgm:prSet presAssocID="{6A1E2DF1-C48E-B54F-ACA3-4D223B2535B3}" presName="level3hierChild" presStyleCnt="0"/>
      <dgm:spPr/>
      <dgm:t>
        <a:bodyPr/>
        <a:lstStyle/>
        <a:p>
          <a:endParaRPr lang="en-US"/>
        </a:p>
      </dgm:t>
    </dgm:pt>
    <dgm:pt modelId="{156039F4-9AEE-7642-A9CA-FF8A5B689B1F}" type="pres">
      <dgm:prSet presAssocID="{A3FF0F16-7579-7C4D-A3EF-A02BADB71BD3}" presName="conn2-1" presStyleLbl="parChTrans1D3" presStyleIdx="2" presStyleCnt="4"/>
      <dgm:spPr/>
      <dgm:t>
        <a:bodyPr/>
        <a:lstStyle/>
        <a:p>
          <a:endParaRPr lang="en-US"/>
        </a:p>
      </dgm:t>
    </dgm:pt>
    <dgm:pt modelId="{187E2678-80AC-7345-BABF-E77D222B7031}" type="pres">
      <dgm:prSet presAssocID="{A3FF0F16-7579-7C4D-A3EF-A02BADB71BD3}" presName="connTx" presStyleLbl="parChTrans1D3" presStyleIdx="2" presStyleCnt="4"/>
      <dgm:spPr/>
      <dgm:t>
        <a:bodyPr/>
        <a:lstStyle/>
        <a:p>
          <a:endParaRPr lang="en-US"/>
        </a:p>
      </dgm:t>
    </dgm:pt>
    <dgm:pt modelId="{A04520C1-C9A1-4B4C-BCE5-7A464003B858}" type="pres">
      <dgm:prSet presAssocID="{16843FE7-2CB4-564E-9BA7-CC5B3662C2E4}" presName="root2" presStyleCnt="0"/>
      <dgm:spPr/>
      <dgm:t>
        <a:bodyPr/>
        <a:lstStyle/>
        <a:p>
          <a:endParaRPr lang="en-US"/>
        </a:p>
      </dgm:t>
    </dgm:pt>
    <dgm:pt modelId="{4E181D64-3FBD-CB41-AA25-EBCFEDC31FD3}" type="pres">
      <dgm:prSet presAssocID="{16843FE7-2CB4-564E-9BA7-CC5B3662C2E4}" presName="LevelTwoTextNode" presStyleLbl="node3" presStyleIdx="2" presStyleCnt="4">
        <dgm:presLayoutVars>
          <dgm:chPref val="3"/>
        </dgm:presLayoutVars>
      </dgm:prSet>
      <dgm:spPr/>
      <dgm:t>
        <a:bodyPr/>
        <a:lstStyle/>
        <a:p>
          <a:endParaRPr lang="en-US"/>
        </a:p>
      </dgm:t>
    </dgm:pt>
    <dgm:pt modelId="{84D820BC-444E-8A45-8250-9B1724249B57}" type="pres">
      <dgm:prSet presAssocID="{16843FE7-2CB4-564E-9BA7-CC5B3662C2E4}" presName="level3hierChild" presStyleCnt="0"/>
      <dgm:spPr/>
      <dgm:t>
        <a:bodyPr/>
        <a:lstStyle/>
        <a:p>
          <a:endParaRPr lang="en-US"/>
        </a:p>
      </dgm:t>
    </dgm:pt>
    <dgm:pt modelId="{7395A737-A409-6C4C-98F6-6CB90B9A7721}" type="pres">
      <dgm:prSet presAssocID="{54C9E740-F8BB-4C41-A430-F9385E8E598E}" presName="conn2-1" presStyleLbl="parChTrans1D3" presStyleIdx="3" presStyleCnt="4"/>
      <dgm:spPr/>
      <dgm:t>
        <a:bodyPr/>
        <a:lstStyle/>
        <a:p>
          <a:endParaRPr lang="en-US"/>
        </a:p>
      </dgm:t>
    </dgm:pt>
    <dgm:pt modelId="{98E7EB11-DCD0-344A-A952-F745630F7F23}" type="pres">
      <dgm:prSet presAssocID="{54C9E740-F8BB-4C41-A430-F9385E8E598E}" presName="connTx" presStyleLbl="parChTrans1D3" presStyleIdx="3" presStyleCnt="4"/>
      <dgm:spPr/>
      <dgm:t>
        <a:bodyPr/>
        <a:lstStyle/>
        <a:p>
          <a:endParaRPr lang="en-US"/>
        </a:p>
      </dgm:t>
    </dgm:pt>
    <dgm:pt modelId="{2DE12E3B-AEE0-9742-A5B3-2734184845BC}" type="pres">
      <dgm:prSet presAssocID="{2DC379F5-C302-A146-8E2E-9E669B5830BC}" presName="root2" presStyleCnt="0"/>
      <dgm:spPr/>
      <dgm:t>
        <a:bodyPr/>
        <a:lstStyle/>
        <a:p>
          <a:endParaRPr lang="en-US"/>
        </a:p>
      </dgm:t>
    </dgm:pt>
    <dgm:pt modelId="{E9219BE4-9B47-0445-9179-CBD63331E76D}" type="pres">
      <dgm:prSet presAssocID="{2DC379F5-C302-A146-8E2E-9E669B5830BC}" presName="LevelTwoTextNode" presStyleLbl="node3" presStyleIdx="3" presStyleCnt="4">
        <dgm:presLayoutVars>
          <dgm:chPref val="3"/>
        </dgm:presLayoutVars>
      </dgm:prSet>
      <dgm:spPr/>
      <dgm:t>
        <a:bodyPr/>
        <a:lstStyle/>
        <a:p>
          <a:endParaRPr lang="en-US"/>
        </a:p>
      </dgm:t>
    </dgm:pt>
    <dgm:pt modelId="{FFEB9A4C-0042-864C-AB01-D404697D72B2}" type="pres">
      <dgm:prSet presAssocID="{2DC379F5-C302-A146-8E2E-9E669B5830BC}" presName="level3hierChild" presStyleCnt="0"/>
      <dgm:spPr/>
      <dgm:t>
        <a:bodyPr/>
        <a:lstStyle/>
        <a:p>
          <a:endParaRPr lang="en-US"/>
        </a:p>
      </dgm:t>
    </dgm:pt>
  </dgm:ptLst>
  <dgm:cxnLst>
    <dgm:cxn modelId="{2B3AADEE-EC85-E441-90E4-22CBB97B7435}" type="presOf" srcId="{A3FF0F16-7579-7C4D-A3EF-A02BADB71BD3}" destId="{187E2678-80AC-7345-BABF-E77D222B7031}" srcOrd="1" destOrd="0" presId="urn:microsoft.com/office/officeart/2005/8/layout/hierarchy2"/>
    <dgm:cxn modelId="{1CE8DBC0-3274-684B-98BF-9C71F8F81BFC}" type="presOf" srcId="{D92E3689-7754-F64E-B7DB-67417FBB98EC}" destId="{E3B9B252-2CD0-4C45-8CD0-A61978C2344D}" srcOrd="0" destOrd="0" presId="urn:microsoft.com/office/officeart/2005/8/layout/hierarchy2"/>
    <dgm:cxn modelId="{762FAD51-66A5-4D46-9DBD-FFC1977DC2D1}" type="presOf" srcId="{16843FE7-2CB4-564E-9BA7-CC5B3662C2E4}" destId="{4E181D64-3FBD-CB41-AA25-EBCFEDC31FD3}" srcOrd="0" destOrd="0" presId="urn:microsoft.com/office/officeart/2005/8/layout/hierarchy2"/>
    <dgm:cxn modelId="{70591D92-D5D6-2440-B775-C1C27A2C3213}" type="presOf" srcId="{DFCFD874-26E9-5B4E-84DF-AB8CB23C0A74}" destId="{93FF3673-B8B7-D04F-9A7B-D619835E6D1C}" srcOrd="0" destOrd="0" presId="urn:microsoft.com/office/officeart/2005/8/layout/hierarchy2"/>
    <dgm:cxn modelId="{679CE214-43F8-594E-8A03-D2C65BDD77B9}" type="presOf" srcId="{A3FF0F16-7579-7C4D-A3EF-A02BADB71BD3}" destId="{156039F4-9AEE-7642-A9CA-FF8A5B689B1F}" srcOrd="0" destOrd="0" presId="urn:microsoft.com/office/officeart/2005/8/layout/hierarchy2"/>
    <dgm:cxn modelId="{C0E88FF5-56D9-154F-9510-9CB5380722A3}" type="presOf" srcId="{20D4331A-FE6F-844E-BB36-3FD5398CA256}" destId="{BA23669E-77CA-0D47-BBA0-49AB89491E5D}" srcOrd="1" destOrd="0" presId="urn:microsoft.com/office/officeart/2005/8/layout/hierarchy2"/>
    <dgm:cxn modelId="{D3B45B7D-3880-3646-B972-F10D7CE447BB}" type="presOf" srcId="{ED55CEE6-2BEC-B848-B64E-76044CC16A50}" destId="{A214C49E-AF54-E941-9650-8542D121645A}" srcOrd="1" destOrd="0" presId="urn:microsoft.com/office/officeart/2005/8/layout/hierarchy2"/>
    <dgm:cxn modelId="{80B72DCE-33D8-D248-AFB6-8D3C38DA0431}" type="presOf" srcId="{16D19F32-2348-7C49-8059-6B3426A84F11}" destId="{0945F92B-641E-B347-8819-BE04372E7A13}" srcOrd="0" destOrd="0" presId="urn:microsoft.com/office/officeart/2005/8/layout/hierarchy2"/>
    <dgm:cxn modelId="{FE04A5D6-B65F-694C-9BE4-C071285846AE}" type="presOf" srcId="{20D4331A-FE6F-844E-BB36-3FD5398CA256}" destId="{4F085BCB-7D94-A945-B98F-0B475945F0CA}" srcOrd="0" destOrd="0" presId="urn:microsoft.com/office/officeart/2005/8/layout/hierarchy2"/>
    <dgm:cxn modelId="{4856CCB4-8D95-6F42-98F3-E45793657B28}" type="presOf" srcId="{1E73735D-EB08-7841-A11D-6CDCCF86907D}" destId="{A9520E65-07FD-D241-940D-BBDAE3146272}" srcOrd="0" destOrd="0" presId="urn:microsoft.com/office/officeart/2005/8/layout/hierarchy2"/>
    <dgm:cxn modelId="{738B2A5A-C4CD-574E-B25B-178A4B1E81B8}" type="presOf" srcId="{00C32538-73B6-BD44-BC98-1078EDC6D721}" destId="{06ECE312-78BD-E545-9038-0D465EA64931}" srcOrd="0" destOrd="0" presId="urn:microsoft.com/office/officeart/2005/8/layout/hierarchy2"/>
    <dgm:cxn modelId="{378875A6-F99E-F643-8DF6-F82BB55A0CB7}" srcId="{DFCFD874-26E9-5B4E-84DF-AB8CB23C0A74}" destId="{C5194232-A560-1940-94F7-9B33994B6E2F}" srcOrd="2" destOrd="0" parTransId="{6168E034-3AF1-A841-A121-EDD19B460C46}" sibTransId="{E7232B8D-BEF8-4D4F-9E2F-C8FEABDA3D8E}"/>
    <dgm:cxn modelId="{15816DEB-0414-7343-BDB0-9A2D314ACE85}" type="presOf" srcId="{2DC379F5-C302-A146-8E2E-9E669B5830BC}" destId="{E9219BE4-9B47-0445-9179-CBD63331E76D}" srcOrd="0" destOrd="0" presId="urn:microsoft.com/office/officeart/2005/8/layout/hierarchy2"/>
    <dgm:cxn modelId="{AB424CE3-53CA-6148-9C93-3002038A1E07}" srcId="{C04DC66D-8D05-C845-A947-2E8556597218}" destId="{6A1E2DF1-C48E-B54F-ACA3-4D223B2535B3}" srcOrd="1" destOrd="0" parTransId="{A9924C83-BAFE-3C41-83EA-37347528E5F3}" sibTransId="{D58DC726-7115-EE46-A196-68B3FF7D9833}"/>
    <dgm:cxn modelId="{20AC0C61-C97A-7D4C-A44A-AF2545D55272}" type="presOf" srcId="{16D19F32-2348-7C49-8059-6B3426A84F11}" destId="{E5504DC7-2E65-E642-8680-909BEB337036}" srcOrd="1" destOrd="0" presId="urn:microsoft.com/office/officeart/2005/8/layout/hierarchy2"/>
    <dgm:cxn modelId="{2B500772-85F9-1D4D-BF2D-7811F298AB6C}" type="presOf" srcId="{72DAD41A-A31D-AD4D-89EE-81D1919288B6}" destId="{2C6A5C3B-B4F0-3143-AE10-3CB38621AA03}" srcOrd="0" destOrd="0" presId="urn:microsoft.com/office/officeart/2005/8/layout/hierarchy2"/>
    <dgm:cxn modelId="{215DFDF6-8DC3-5B4B-BAE4-1F87E3AE9FD5}" type="presOf" srcId="{ED55CEE6-2BEC-B848-B64E-76044CC16A50}" destId="{7FDEDECA-156D-624D-9591-D02A70D88B6D}" srcOrd="0" destOrd="0" presId="urn:microsoft.com/office/officeart/2005/8/layout/hierarchy2"/>
    <dgm:cxn modelId="{E9372A95-C93F-EC46-99D3-7E6C91F5FE66}" type="presOf" srcId="{6A1E2DF1-C48E-B54F-ACA3-4D223B2535B3}" destId="{4027F957-E121-F842-873C-318439C37B42}" srcOrd="0" destOrd="0" presId="urn:microsoft.com/office/officeart/2005/8/layout/hierarchy2"/>
    <dgm:cxn modelId="{2454C3F2-6408-644B-B8F9-B6F1C922763D}" type="presOf" srcId="{80FB369B-6D03-BC43-A8A7-F0BC13CB7FCE}" destId="{8C0AC332-0F89-064A-828A-E5DB95BC03D7}" srcOrd="0" destOrd="0" presId="urn:microsoft.com/office/officeart/2005/8/layout/hierarchy2"/>
    <dgm:cxn modelId="{449F9048-B1AB-F846-953F-60CB78A7FD0C}" type="presOf" srcId="{1FFC28C0-E6E4-A84B-ADBD-4C43D47DCACE}" destId="{0FBB2C36-1441-8E40-BEEF-3985E0967584}" srcOrd="0" destOrd="0" presId="urn:microsoft.com/office/officeart/2005/8/layout/hierarchy2"/>
    <dgm:cxn modelId="{231B7F73-9968-7A48-BE27-66EACD0588FB}" type="presOf" srcId="{C5194232-A560-1940-94F7-9B33994B6E2F}" destId="{9B007CB5-5FE6-FD40-BBDF-4B38EA6D9E0E}" srcOrd="0" destOrd="0" presId="urn:microsoft.com/office/officeart/2005/8/layout/hierarchy2"/>
    <dgm:cxn modelId="{58DF64AF-DC87-D747-8D04-6E5CE7F2FE15}" type="presOf" srcId="{1E73735D-EB08-7841-A11D-6CDCCF86907D}" destId="{2BCFB2E6-DD3F-F443-9B3E-4B3913E1EAE8}" srcOrd="1" destOrd="0" presId="urn:microsoft.com/office/officeart/2005/8/layout/hierarchy2"/>
    <dgm:cxn modelId="{089AFA1A-2BCF-644A-8947-825A293D3E62}" type="presOf" srcId="{A9924C83-BAFE-3C41-83EA-37347528E5F3}" destId="{32BB3DA0-E731-4248-BBAF-411AD56E7E8A}" srcOrd="1" destOrd="0" presId="urn:microsoft.com/office/officeart/2005/8/layout/hierarchy2"/>
    <dgm:cxn modelId="{EDB5C3A6-935D-9A48-B652-5B7C54A199AB}" type="presOf" srcId="{C04DC66D-8D05-C845-A947-2E8556597218}" destId="{3351E3AD-29DE-0A49-963A-0ECFB03B8D22}" srcOrd="0" destOrd="0" presId="urn:microsoft.com/office/officeart/2005/8/layout/hierarchy2"/>
    <dgm:cxn modelId="{89EDC8A1-35A7-6247-A367-5BCA4FBF726E}" srcId="{00C32538-73B6-BD44-BC98-1078EDC6D721}" destId="{DFCFD874-26E9-5B4E-84DF-AB8CB23C0A74}" srcOrd="1" destOrd="0" parTransId="{16D19F32-2348-7C49-8059-6B3426A84F11}" sibTransId="{AB2A51AE-0EC3-E74C-A2C8-CA1EF2E26082}"/>
    <dgm:cxn modelId="{500E8122-312B-8B4A-871E-3784DB64C80C}" srcId="{DFCFD874-26E9-5B4E-84DF-AB8CB23C0A74}" destId="{ECD26329-869A-AF4F-873C-4917D5CB8447}" srcOrd="1" destOrd="0" parTransId="{1E73735D-EB08-7841-A11D-6CDCCF86907D}" sibTransId="{C6A5D1B0-0776-C44D-81B3-0A32FD4F4005}"/>
    <dgm:cxn modelId="{240EA376-76C1-C847-988D-F66411C5A589}" srcId="{00C32538-73B6-BD44-BC98-1078EDC6D721}" destId="{D92E3689-7754-F64E-B7DB-67417FBB98EC}" srcOrd="0" destOrd="0" parTransId="{72DAD41A-A31D-AD4D-89EE-81D1919288B6}" sibTransId="{B98C5316-FCE7-C54B-840C-6A4B30E37A74}"/>
    <dgm:cxn modelId="{62528D18-36B8-9B41-97E0-D02253B3D030}" type="presOf" srcId="{54C9E740-F8BB-4C41-A430-F9385E8E598E}" destId="{98E7EB11-DCD0-344A-A952-F745630F7F23}" srcOrd="1" destOrd="0" presId="urn:microsoft.com/office/officeart/2005/8/layout/hierarchy2"/>
    <dgm:cxn modelId="{BF8A31CC-881F-BD48-A591-D4CA85D78521}" srcId="{6A1E2DF1-C48E-B54F-ACA3-4D223B2535B3}" destId="{2DC379F5-C302-A146-8E2E-9E669B5830BC}" srcOrd="1" destOrd="0" parTransId="{54C9E740-F8BB-4C41-A430-F9385E8E598E}" sibTransId="{2B46DA67-62C0-D644-A808-A43AFFCE86CC}"/>
    <dgm:cxn modelId="{EF3B8116-0CE1-4E46-A231-9EFB75AE86A0}" srcId="{6A1E2DF1-C48E-B54F-ACA3-4D223B2535B3}" destId="{16843FE7-2CB4-564E-9BA7-CC5B3662C2E4}" srcOrd="0" destOrd="0" parTransId="{A3FF0F16-7579-7C4D-A3EF-A02BADB71BD3}" sibTransId="{167B01C3-732F-B541-B017-980E45678B0E}"/>
    <dgm:cxn modelId="{D0DDA64C-B877-4A40-9ED3-9CE27DE090AE}" srcId="{80FB369B-6D03-BC43-A8A7-F0BC13CB7FCE}" destId="{C04DC66D-8D05-C845-A947-2E8556597218}" srcOrd="0" destOrd="0" parTransId="{FF0A2F2E-F15E-3143-A5AC-8923FCC14870}" sibTransId="{7BABFD1F-C259-9C4A-BB30-BEFDFEA8B208}"/>
    <dgm:cxn modelId="{30C3023C-D331-4F4D-BC1B-C598C37316BC}" type="presOf" srcId="{72DAD41A-A31D-AD4D-89EE-81D1919288B6}" destId="{C7D51968-05ED-2048-9F37-10179850DD39}" srcOrd="1" destOrd="0" presId="urn:microsoft.com/office/officeart/2005/8/layout/hierarchy2"/>
    <dgm:cxn modelId="{760F2890-5FE3-0A41-8616-4DBA529A1D33}" type="presOf" srcId="{A9924C83-BAFE-3C41-83EA-37347528E5F3}" destId="{303726E1-8F53-C648-8F42-78A6994E7FEB}" srcOrd="0" destOrd="0" presId="urn:microsoft.com/office/officeart/2005/8/layout/hierarchy2"/>
    <dgm:cxn modelId="{04DA204C-78FA-1F41-BF5E-D32D34CE0AA0}" srcId="{DFCFD874-26E9-5B4E-84DF-AB8CB23C0A74}" destId="{1FFC28C0-E6E4-A84B-ADBD-4C43D47DCACE}" srcOrd="0" destOrd="0" parTransId="{ED55CEE6-2BEC-B848-B64E-76044CC16A50}" sibTransId="{4EA2000C-1FEB-AF41-A874-D2E6B494F923}"/>
    <dgm:cxn modelId="{6178E9EB-794E-8540-AB2F-DBE11FB68607}" type="presOf" srcId="{ECD26329-869A-AF4F-873C-4917D5CB8447}" destId="{0970C558-F7D0-7843-AFBF-0A4D92D4ADC5}" srcOrd="0" destOrd="0" presId="urn:microsoft.com/office/officeart/2005/8/layout/hierarchy2"/>
    <dgm:cxn modelId="{17F252AD-8233-9440-AF17-58E1A05E600A}" type="presOf" srcId="{6168E034-3AF1-A841-A121-EDD19B460C46}" destId="{FC295024-1272-7D42-AAA7-C4AF79DE18B8}" srcOrd="0" destOrd="0" presId="urn:microsoft.com/office/officeart/2005/8/layout/hierarchy2"/>
    <dgm:cxn modelId="{A8A9C6D6-80E9-F446-B066-170C836D6869}" srcId="{C04DC66D-8D05-C845-A947-2E8556597218}" destId="{00C32538-73B6-BD44-BC98-1078EDC6D721}" srcOrd="0" destOrd="0" parTransId="{20D4331A-FE6F-844E-BB36-3FD5398CA256}" sibTransId="{D9DDF7D4-B2BA-BB4C-A739-1D40B0AA8538}"/>
    <dgm:cxn modelId="{C0AEE4D4-5B98-F643-946D-D6148CCD47C9}" type="presOf" srcId="{54C9E740-F8BB-4C41-A430-F9385E8E598E}" destId="{7395A737-A409-6C4C-98F6-6CB90B9A7721}" srcOrd="0" destOrd="0" presId="urn:microsoft.com/office/officeart/2005/8/layout/hierarchy2"/>
    <dgm:cxn modelId="{F77F0766-37C6-7540-8BEE-0E6DFB35FEF7}" type="presOf" srcId="{6168E034-3AF1-A841-A121-EDD19B460C46}" destId="{2EB3C06E-2025-9B47-82C1-5BB493B919EF}" srcOrd="1" destOrd="0" presId="urn:microsoft.com/office/officeart/2005/8/layout/hierarchy2"/>
    <dgm:cxn modelId="{5C816EE4-0E3B-C94E-A6D8-0FF7BEE2C815}" type="presParOf" srcId="{8C0AC332-0F89-064A-828A-E5DB95BC03D7}" destId="{A3A91887-3628-9245-B447-0AE594E210F4}" srcOrd="0" destOrd="0" presId="urn:microsoft.com/office/officeart/2005/8/layout/hierarchy2"/>
    <dgm:cxn modelId="{BF25CB54-47EC-C547-AD95-CF493A0FA314}" type="presParOf" srcId="{A3A91887-3628-9245-B447-0AE594E210F4}" destId="{3351E3AD-29DE-0A49-963A-0ECFB03B8D22}" srcOrd="0" destOrd="0" presId="urn:microsoft.com/office/officeart/2005/8/layout/hierarchy2"/>
    <dgm:cxn modelId="{E4247EF6-B49C-B944-9D13-38527BBFCAB2}" type="presParOf" srcId="{A3A91887-3628-9245-B447-0AE594E210F4}" destId="{F20BA87E-605C-594D-9606-BC1C1249C82D}" srcOrd="1" destOrd="0" presId="urn:microsoft.com/office/officeart/2005/8/layout/hierarchy2"/>
    <dgm:cxn modelId="{903CE77C-5550-F64C-8E58-D4707DD1E1D1}" type="presParOf" srcId="{F20BA87E-605C-594D-9606-BC1C1249C82D}" destId="{4F085BCB-7D94-A945-B98F-0B475945F0CA}" srcOrd="0" destOrd="0" presId="urn:microsoft.com/office/officeart/2005/8/layout/hierarchy2"/>
    <dgm:cxn modelId="{30E29809-6F06-024E-AADE-D306F9AA6621}" type="presParOf" srcId="{4F085BCB-7D94-A945-B98F-0B475945F0CA}" destId="{BA23669E-77CA-0D47-BBA0-49AB89491E5D}" srcOrd="0" destOrd="0" presId="urn:microsoft.com/office/officeart/2005/8/layout/hierarchy2"/>
    <dgm:cxn modelId="{9FFB439B-3EBC-5F48-8AAA-395B6F3844A3}" type="presParOf" srcId="{F20BA87E-605C-594D-9606-BC1C1249C82D}" destId="{0F339E7B-B643-9E4C-B86E-C889407B68B3}" srcOrd="1" destOrd="0" presId="urn:microsoft.com/office/officeart/2005/8/layout/hierarchy2"/>
    <dgm:cxn modelId="{C5A97DFB-E379-D149-9416-600DCFDC5BC8}" type="presParOf" srcId="{0F339E7B-B643-9E4C-B86E-C889407B68B3}" destId="{06ECE312-78BD-E545-9038-0D465EA64931}" srcOrd="0" destOrd="0" presId="urn:microsoft.com/office/officeart/2005/8/layout/hierarchy2"/>
    <dgm:cxn modelId="{116D7E7C-110C-074F-8832-C86E07300C8B}" type="presParOf" srcId="{0F339E7B-B643-9E4C-B86E-C889407B68B3}" destId="{9B8753DF-6AE0-5F48-8E85-5C200964741D}" srcOrd="1" destOrd="0" presId="urn:microsoft.com/office/officeart/2005/8/layout/hierarchy2"/>
    <dgm:cxn modelId="{FE7538F8-F7B7-204D-B4D1-039304BAF05E}" type="presParOf" srcId="{9B8753DF-6AE0-5F48-8E85-5C200964741D}" destId="{2C6A5C3B-B4F0-3143-AE10-3CB38621AA03}" srcOrd="0" destOrd="0" presId="urn:microsoft.com/office/officeart/2005/8/layout/hierarchy2"/>
    <dgm:cxn modelId="{ACC354F9-568B-F141-9E7C-0E2F25AA560A}" type="presParOf" srcId="{2C6A5C3B-B4F0-3143-AE10-3CB38621AA03}" destId="{C7D51968-05ED-2048-9F37-10179850DD39}" srcOrd="0" destOrd="0" presId="urn:microsoft.com/office/officeart/2005/8/layout/hierarchy2"/>
    <dgm:cxn modelId="{EC47207E-548B-FC4C-9AF9-8F3C3013EB16}" type="presParOf" srcId="{9B8753DF-6AE0-5F48-8E85-5C200964741D}" destId="{38B0C0EF-1544-054C-8A75-E9F5D61CD21B}" srcOrd="1" destOrd="0" presId="urn:microsoft.com/office/officeart/2005/8/layout/hierarchy2"/>
    <dgm:cxn modelId="{566434B9-A6A3-0841-BC32-1CC92DFD7270}" type="presParOf" srcId="{38B0C0EF-1544-054C-8A75-E9F5D61CD21B}" destId="{E3B9B252-2CD0-4C45-8CD0-A61978C2344D}" srcOrd="0" destOrd="0" presId="urn:microsoft.com/office/officeart/2005/8/layout/hierarchy2"/>
    <dgm:cxn modelId="{6510D076-2A37-624B-968C-9898B4E76694}" type="presParOf" srcId="{38B0C0EF-1544-054C-8A75-E9F5D61CD21B}" destId="{B9267365-EF04-D24D-926C-E7A70AEE161B}" srcOrd="1" destOrd="0" presId="urn:microsoft.com/office/officeart/2005/8/layout/hierarchy2"/>
    <dgm:cxn modelId="{BCD2B97A-59F4-BE4B-8641-D19AE3ED7C39}" type="presParOf" srcId="{9B8753DF-6AE0-5F48-8E85-5C200964741D}" destId="{0945F92B-641E-B347-8819-BE04372E7A13}" srcOrd="2" destOrd="0" presId="urn:microsoft.com/office/officeart/2005/8/layout/hierarchy2"/>
    <dgm:cxn modelId="{B3FF3235-A1E8-A54A-AD4B-7F2932750D40}" type="presParOf" srcId="{0945F92B-641E-B347-8819-BE04372E7A13}" destId="{E5504DC7-2E65-E642-8680-909BEB337036}" srcOrd="0" destOrd="0" presId="urn:microsoft.com/office/officeart/2005/8/layout/hierarchy2"/>
    <dgm:cxn modelId="{3CFD145F-EBF7-0445-A900-DD072B990020}" type="presParOf" srcId="{9B8753DF-6AE0-5F48-8E85-5C200964741D}" destId="{5D4E1811-CBFD-DA48-9BD3-AF50FF1E3D11}" srcOrd="3" destOrd="0" presId="urn:microsoft.com/office/officeart/2005/8/layout/hierarchy2"/>
    <dgm:cxn modelId="{740F4F86-9CBA-1F49-BEF4-0DD606817250}" type="presParOf" srcId="{5D4E1811-CBFD-DA48-9BD3-AF50FF1E3D11}" destId="{93FF3673-B8B7-D04F-9A7B-D619835E6D1C}" srcOrd="0" destOrd="0" presId="urn:microsoft.com/office/officeart/2005/8/layout/hierarchy2"/>
    <dgm:cxn modelId="{91D68F98-2F43-FE4D-A23C-B48B7517329D}" type="presParOf" srcId="{5D4E1811-CBFD-DA48-9BD3-AF50FF1E3D11}" destId="{5487A3D4-4943-2F4A-A53A-724B24439B5A}" srcOrd="1" destOrd="0" presId="urn:microsoft.com/office/officeart/2005/8/layout/hierarchy2"/>
    <dgm:cxn modelId="{AA354126-9E1B-6B44-902F-25514EB3C4A5}" type="presParOf" srcId="{5487A3D4-4943-2F4A-A53A-724B24439B5A}" destId="{7FDEDECA-156D-624D-9591-D02A70D88B6D}" srcOrd="0" destOrd="0" presId="urn:microsoft.com/office/officeart/2005/8/layout/hierarchy2"/>
    <dgm:cxn modelId="{60CAC5B0-975F-5A4A-AA2B-30AB0C05DA42}" type="presParOf" srcId="{7FDEDECA-156D-624D-9591-D02A70D88B6D}" destId="{A214C49E-AF54-E941-9650-8542D121645A}" srcOrd="0" destOrd="0" presId="urn:microsoft.com/office/officeart/2005/8/layout/hierarchy2"/>
    <dgm:cxn modelId="{578FF83B-306F-734E-AF9E-6CB9BE05D328}" type="presParOf" srcId="{5487A3D4-4943-2F4A-A53A-724B24439B5A}" destId="{EC7ADC93-A8A7-354B-AD5A-BF8A30F08616}" srcOrd="1" destOrd="0" presId="urn:microsoft.com/office/officeart/2005/8/layout/hierarchy2"/>
    <dgm:cxn modelId="{79A6F14D-C29A-504D-8F5E-69867A2ED301}" type="presParOf" srcId="{EC7ADC93-A8A7-354B-AD5A-BF8A30F08616}" destId="{0FBB2C36-1441-8E40-BEEF-3985E0967584}" srcOrd="0" destOrd="0" presId="urn:microsoft.com/office/officeart/2005/8/layout/hierarchy2"/>
    <dgm:cxn modelId="{403A94FC-1C0F-2247-88AA-21DE8A98465A}" type="presParOf" srcId="{EC7ADC93-A8A7-354B-AD5A-BF8A30F08616}" destId="{388C2594-951B-C84C-B4D6-CC79C21E8A28}" srcOrd="1" destOrd="0" presId="urn:microsoft.com/office/officeart/2005/8/layout/hierarchy2"/>
    <dgm:cxn modelId="{F7A3F449-E110-C942-8696-81FC1405AE03}" type="presParOf" srcId="{5487A3D4-4943-2F4A-A53A-724B24439B5A}" destId="{A9520E65-07FD-D241-940D-BBDAE3146272}" srcOrd="2" destOrd="0" presId="urn:microsoft.com/office/officeart/2005/8/layout/hierarchy2"/>
    <dgm:cxn modelId="{5346560D-413F-E146-973C-CAFD5CFA0DC2}" type="presParOf" srcId="{A9520E65-07FD-D241-940D-BBDAE3146272}" destId="{2BCFB2E6-DD3F-F443-9B3E-4B3913E1EAE8}" srcOrd="0" destOrd="0" presId="urn:microsoft.com/office/officeart/2005/8/layout/hierarchy2"/>
    <dgm:cxn modelId="{A8345FFE-4E91-4745-9906-D41EDA0E44A1}" type="presParOf" srcId="{5487A3D4-4943-2F4A-A53A-724B24439B5A}" destId="{25721F44-C7BD-754F-B0EF-33BC857530B1}" srcOrd="3" destOrd="0" presId="urn:microsoft.com/office/officeart/2005/8/layout/hierarchy2"/>
    <dgm:cxn modelId="{C83A5AE1-1B0D-6D4F-811B-E1852192A245}" type="presParOf" srcId="{25721F44-C7BD-754F-B0EF-33BC857530B1}" destId="{0970C558-F7D0-7843-AFBF-0A4D92D4ADC5}" srcOrd="0" destOrd="0" presId="urn:microsoft.com/office/officeart/2005/8/layout/hierarchy2"/>
    <dgm:cxn modelId="{8DA3B10E-FA15-E74C-9D7D-6787C170F88B}" type="presParOf" srcId="{25721F44-C7BD-754F-B0EF-33BC857530B1}" destId="{5E32C2F2-6A0A-BC4B-A4FB-FA6E274148D2}" srcOrd="1" destOrd="0" presId="urn:microsoft.com/office/officeart/2005/8/layout/hierarchy2"/>
    <dgm:cxn modelId="{AFD1601A-7D5C-6640-88AE-BEB5617CA5A8}" type="presParOf" srcId="{5487A3D4-4943-2F4A-A53A-724B24439B5A}" destId="{FC295024-1272-7D42-AAA7-C4AF79DE18B8}" srcOrd="4" destOrd="0" presId="urn:microsoft.com/office/officeart/2005/8/layout/hierarchy2"/>
    <dgm:cxn modelId="{26A6441A-0293-6E48-8A60-E3BA698C25E9}" type="presParOf" srcId="{FC295024-1272-7D42-AAA7-C4AF79DE18B8}" destId="{2EB3C06E-2025-9B47-82C1-5BB493B919EF}" srcOrd="0" destOrd="0" presId="urn:microsoft.com/office/officeart/2005/8/layout/hierarchy2"/>
    <dgm:cxn modelId="{E6E42B96-7FD4-824A-B84D-058066BEF686}" type="presParOf" srcId="{5487A3D4-4943-2F4A-A53A-724B24439B5A}" destId="{19584A27-D23D-1D46-BEB6-F38613D89DA6}" srcOrd="5" destOrd="0" presId="urn:microsoft.com/office/officeart/2005/8/layout/hierarchy2"/>
    <dgm:cxn modelId="{D6CF47A7-6FAA-224E-B1B7-1849302E41D7}" type="presParOf" srcId="{19584A27-D23D-1D46-BEB6-F38613D89DA6}" destId="{9B007CB5-5FE6-FD40-BBDF-4B38EA6D9E0E}" srcOrd="0" destOrd="0" presId="urn:microsoft.com/office/officeart/2005/8/layout/hierarchy2"/>
    <dgm:cxn modelId="{5E872DFE-20AB-3748-9CEA-E5D50E4F8056}" type="presParOf" srcId="{19584A27-D23D-1D46-BEB6-F38613D89DA6}" destId="{AB3D5E23-2C9A-6C4F-9CD2-8BAFF958D412}" srcOrd="1" destOrd="0" presId="urn:microsoft.com/office/officeart/2005/8/layout/hierarchy2"/>
    <dgm:cxn modelId="{CE4302AF-2A33-FF4D-9A83-8364B7038C27}" type="presParOf" srcId="{F20BA87E-605C-594D-9606-BC1C1249C82D}" destId="{303726E1-8F53-C648-8F42-78A6994E7FEB}" srcOrd="2" destOrd="0" presId="urn:microsoft.com/office/officeart/2005/8/layout/hierarchy2"/>
    <dgm:cxn modelId="{13886163-1EF5-7B4F-9910-D38CB1542AD5}" type="presParOf" srcId="{303726E1-8F53-C648-8F42-78A6994E7FEB}" destId="{32BB3DA0-E731-4248-BBAF-411AD56E7E8A}" srcOrd="0" destOrd="0" presId="urn:microsoft.com/office/officeart/2005/8/layout/hierarchy2"/>
    <dgm:cxn modelId="{1A994D34-D6E6-7E4F-A1EC-5F786C61E489}" type="presParOf" srcId="{F20BA87E-605C-594D-9606-BC1C1249C82D}" destId="{684FB1AF-633A-FF42-9E51-5BDF8CDDA156}" srcOrd="3" destOrd="0" presId="urn:microsoft.com/office/officeart/2005/8/layout/hierarchy2"/>
    <dgm:cxn modelId="{7D4B4056-42E5-C34B-8D08-5EABC54EF5C5}" type="presParOf" srcId="{684FB1AF-633A-FF42-9E51-5BDF8CDDA156}" destId="{4027F957-E121-F842-873C-318439C37B42}" srcOrd="0" destOrd="0" presId="urn:microsoft.com/office/officeart/2005/8/layout/hierarchy2"/>
    <dgm:cxn modelId="{E7A17D20-C048-C04F-9437-5D0C48E3662A}" type="presParOf" srcId="{684FB1AF-633A-FF42-9E51-5BDF8CDDA156}" destId="{41374FDE-2C39-AA49-B92D-CC69B77E5A66}" srcOrd="1" destOrd="0" presId="urn:microsoft.com/office/officeart/2005/8/layout/hierarchy2"/>
    <dgm:cxn modelId="{4B9B9742-892A-8944-B0E1-1BE1D87B60D3}" type="presParOf" srcId="{41374FDE-2C39-AA49-B92D-CC69B77E5A66}" destId="{156039F4-9AEE-7642-A9CA-FF8A5B689B1F}" srcOrd="0" destOrd="0" presId="urn:microsoft.com/office/officeart/2005/8/layout/hierarchy2"/>
    <dgm:cxn modelId="{A5B44EDE-429B-D548-AF64-587F4E0206A3}" type="presParOf" srcId="{156039F4-9AEE-7642-A9CA-FF8A5B689B1F}" destId="{187E2678-80AC-7345-BABF-E77D222B7031}" srcOrd="0" destOrd="0" presId="urn:microsoft.com/office/officeart/2005/8/layout/hierarchy2"/>
    <dgm:cxn modelId="{3A04DF86-D4AC-224D-B723-2EE2B744916F}" type="presParOf" srcId="{41374FDE-2C39-AA49-B92D-CC69B77E5A66}" destId="{A04520C1-C9A1-4B4C-BCE5-7A464003B858}" srcOrd="1" destOrd="0" presId="urn:microsoft.com/office/officeart/2005/8/layout/hierarchy2"/>
    <dgm:cxn modelId="{0C97E613-6B2E-9C43-8138-8F7D606FB8E1}" type="presParOf" srcId="{A04520C1-C9A1-4B4C-BCE5-7A464003B858}" destId="{4E181D64-3FBD-CB41-AA25-EBCFEDC31FD3}" srcOrd="0" destOrd="0" presId="urn:microsoft.com/office/officeart/2005/8/layout/hierarchy2"/>
    <dgm:cxn modelId="{3AAD1899-EB6D-F442-A3B5-ED9A28EEFE37}" type="presParOf" srcId="{A04520C1-C9A1-4B4C-BCE5-7A464003B858}" destId="{84D820BC-444E-8A45-8250-9B1724249B57}" srcOrd="1" destOrd="0" presId="urn:microsoft.com/office/officeart/2005/8/layout/hierarchy2"/>
    <dgm:cxn modelId="{2C28CA92-3915-534B-9B80-C7CCA9491E3C}" type="presParOf" srcId="{41374FDE-2C39-AA49-B92D-CC69B77E5A66}" destId="{7395A737-A409-6C4C-98F6-6CB90B9A7721}" srcOrd="2" destOrd="0" presId="urn:microsoft.com/office/officeart/2005/8/layout/hierarchy2"/>
    <dgm:cxn modelId="{89A914A5-5366-9043-B921-CBE90A83BBE5}" type="presParOf" srcId="{7395A737-A409-6C4C-98F6-6CB90B9A7721}" destId="{98E7EB11-DCD0-344A-A952-F745630F7F23}" srcOrd="0" destOrd="0" presId="urn:microsoft.com/office/officeart/2005/8/layout/hierarchy2"/>
    <dgm:cxn modelId="{3652A5DC-0949-7149-95D9-8614BD011B78}" type="presParOf" srcId="{41374FDE-2C39-AA49-B92D-CC69B77E5A66}" destId="{2DE12E3B-AEE0-9742-A5B3-2734184845BC}" srcOrd="3" destOrd="0" presId="urn:microsoft.com/office/officeart/2005/8/layout/hierarchy2"/>
    <dgm:cxn modelId="{62DC03DA-C5E0-494A-8FA3-8822113B6884}" type="presParOf" srcId="{2DE12E3B-AEE0-9742-A5B3-2734184845BC}" destId="{E9219BE4-9B47-0445-9179-CBD63331E76D}" srcOrd="0" destOrd="0" presId="urn:microsoft.com/office/officeart/2005/8/layout/hierarchy2"/>
    <dgm:cxn modelId="{F6E54026-CC47-884D-95E8-9FE0BFD13228}" type="presParOf" srcId="{2DE12E3B-AEE0-9742-A5B3-2734184845BC}" destId="{FFEB9A4C-0042-864C-AB01-D404697D72B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040DD4-D994-454F-A215-BEECEFE29957}" type="doc">
      <dgm:prSet loTypeId="urn:microsoft.com/office/officeart/2005/8/layout/cycle5" loCatId="" qsTypeId="urn:microsoft.com/office/officeart/2005/8/quickstyle/simple4" qsCatId="simple" csTypeId="urn:microsoft.com/office/officeart/2005/8/colors/colorful3" csCatId="colorful" phldr="1"/>
      <dgm:spPr/>
      <dgm:t>
        <a:bodyPr/>
        <a:lstStyle/>
        <a:p>
          <a:endParaRPr lang="en-US"/>
        </a:p>
      </dgm:t>
    </dgm:pt>
    <dgm:pt modelId="{251FA1D7-AB08-7742-8E48-A8BD284D8D3B}">
      <dgm:prSet phldrT="[Text]"/>
      <dgm:spPr/>
      <dgm:t>
        <a:bodyPr/>
        <a:lstStyle/>
        <a:p>
          <a:r>
            <a:rPr lang="en-US" dirty="0" smtClean="0"/>
            <a:t>Church Event or Program</a:t>
          </a:r>
          <a:endParaRPr lang="en-US" dirty="0"/>
        </a:p>
      </dgm:t>
    </dgm:pt>
    <dgm:pt modelId="{B42B7411-39A4-314D-AA9D-9DDDCDC9081F}" type="parTrans" cxnId="{C19F5A37-371C-6D4F-9ED6-02501699CE3E}">
      <dgm:prSet/>
      <dgm:spPr/>
      <dgm:t>
        <a:bodyPr/>
        <a:lstStyle/>
        <a:p>
          <a:endParaRPr lang="en-US"/>
        </a:p>
      </dgm:t>
    </dgm:pt>
    <dgm:pt modelId="{72F0142E-B0D5-7847-8C48-119D007AC5D5}" type="sibTrans" cxnId="{C19F5A37-371C-6D4F-9ED6-02501699CE3E}">
      <dgm:prSet/>
      <dgm:spPr/>
      <dgm:t>
        <a:bodyPr/>
        <a:lstStyle/>
        <a:p>
          <a:endParaRPr lang="en-US"/>
        </a:p>
      </dgm:t>
    </dgm:pt>
    <dgm:pt modelId="{9635CC47-DFF6-D34E-B8E8-F3EF9198353E}">
      <dgm:prSet phldrT="[Text]"/>
      <dgm:spPr/>
      <dgm:t>
        <a:bodyPr/>
        <a:lstStyle/>
        <a:p>
          <a:r>
            <a:rPr lang="en-US" dirty="0" smtClean="0"/>
            <a:t>At Home &amp; Daily Life</a:t>
          </a:r>
          <a:endParaRPr lang="en-US" dirty="0"/>
        </a:p>
      </dgm:t>
    </dgm:pt>
    <dgm:pt modelId="{C41DC4A1-7887-5A4F-97B4-89F289591FEB}" type="parTrans" cxnId="{5E5278C1-ADCA-C443-9765-AE9F9B49EBE7}">
      <dgm:prSet/>
      <dgm:spPr/>
      <dgm:t>
        <a:bodyPr/>
        <a:lstStyle/>
        <a:p>
          <a:endParaRPr lang="en-US"/>
        </a:p>
      </dgm:t>
    </dgm:pt>
    <dgm:pt modelId="{56E4FD25-5B13-F14E-B32D-CEC638388AB3}" type="sibTrans" cxnId="{5E5278C1-ADCA-C443-9765-AE9F9B49EBE7}">
      <dgm:prSet/>
      <dgm:spPr/>
      <dgm:t>
        <a:bodyPr/>
        <a:lstStyle/>
        <a:p>
          <a:endParaRPr lang="en-US"/>
        </a:p>
      </dgm:t>
    </dgm:pt>
    <dgm:pt modelId="{D5597B3F-382C-9C44-8C07-33DAD7B2B740}" type="pres">
      <dgm:prSet presAssocID="{E4040DD4-D994-454F-A215-BEECEFE29957}" presName="cycle" presStyleCnt="0">
        <dgm:presLayoutVars>
          <dgm:dir/>
          <dgm:resizeHandles val="exact"/>
        </dgm:presLayoutVars>
      </dgm:prSet>
      <dgm:spPr/>
      <dgm:t>
        <a:bodyPr/>
        <a:lstStyle/>
        <a:p>
          <a:endParaRPr lang="en-US"/>
        </a:p>
      </dgm:t>
    </dgm:pt>
    <dgm:pt modelId="{519E39C2-CF50-3B4F-B15E-D406653347A6}" type="pres">
      <dgm:prSet presAssocID="{251FA1D7-AB08-7742-8E48-A8BD284D8D3B}" presName="node" presStyleLbl="node1" presStyleIdx="0" presStyleCnt="2">
        <dgm:presLayoutVars>
          <dgm:bulletEnabled val="1"/>
        </dgm:presLayoutVars>
      </dgm:prSet>
      <dgm:spPr/>
      <dgm:t>
        <a:bodyPr/>
        <a:lstStyle/>
        <a:p>
          <a:endParaRPr lang="en-US"/>
        </a:p>
      </dgm:t>
    </dgm:pt>
    <dgm:pt modelId="{BC08E096-D40D-3644-8AEE-E8A8BC5739D5}" type="pres">
      <dgm:prSet presAssocID="{251FA1D7-AB08-7742-8E48-A8BD284D8D3B}" presName="spNode" presStyleCnt="0"/>
      <dgm:spPr/>
    </dgm:pt>
    <dgm:pt modelId="{31DC290B-682D-1043-9D0B-FF7D1D01507D}" type="pres">
      <dgm:prSet presAssocID="{72F0142E-B0D5-7847-8C48-119D007AC5D5}" presName="sibTrans" presStyleLbl="sibTrans1D1" presStyleIdx="0" presStyleCnt="2"/>
      <dgm:spPr/>
      <dgm:t>
        <a:bodyPr/>
        <a:lstStyle/>
        <a:p>
          <a:endParaRPr lang="en-US"/>
        </a:p>
      </dgm:t>
    </dgm:pt>
    <dgm:pt modelId="{B0F5E84D-B20D-CD4B-9D7C-D6EBDAC998CE}" type="pres">
      <dgm:prSet presAssocID="{9635CC47-DFF6-D34E-B8E8-F3EF9198353E}" presName="node" presStyleLbl="node1" presStyleIdx="1" presStyleCnt="2">
        <dgm:presLayoutVars>
          <dgm:bulletEnabled val="1"/>
        </dgm:presLayoutVars>
      </dgm:prSet>
      <dgm:spPr/>
      <dgm:t>
        <a:bodyPr/>
        <a:lstStyle/>
        <a:p>
          <a:endParaRPr lang="en-US"/>
        </a:p>
      </dgm:t>
    </dgm:pt>
    <dgm:pt modelId="{48050F8F-74B2-9849-AA82-FD2F97010006}" type="pres">
      <dgm:prSet presAssocID="{9635CC47-DFF6-D34E-B8E8-F3EF9198353E}" presName="spNode" presStyleCnt="0"/>
      <dgm:spPr/>
    </dgm:pt>
    <dgm:pt modelId="{1138D245-F243-A94A-B194-3A5DB00C9C45}" type="pres">
      <dgm:prSet presAssocID="{56E4FD25-5B13-F14E-B32D-CEC638388AB3}" presName="sibTrans" presStyleLbl="sibTrans1D1" presStyleIdx="1" presStyleCnt="2"/>
      <dgm:spPr/>
      <dgm:t>
        <a:bodyPr/>
        <a:lstStyle/>
        <a:p>
          <a:endParaRPr lang="en-US"/>
        </a:p>
      </dgm:t>
    </dgm:pt>
  </dgm:ptLst>
  <dgm:cxnLst>
    <dgm:cxn modelId="{5EC0BC46-56F7-9845-9EA3-A0260F523912}" type="presOf" srcId="{E4040DD4-D994-454F-A215-BEECEFE29957}" destId="{D5597B3F-382C-9C44-8C07-33DAD7B2B740}" srcOrd="0" destOrd="0" presId="urn:microsoft.com/office/officeart/2005/8/layout/cycle5"/>
    <dgm:cxn modelId="{5B15F2F0-A852-684D-AF24-8B6419D3B095}" type="presOf" srcId="{56E4FD25-5B13-F14E-B32D-CEC638388AB3}" destId="{1138D245-F243-A94A-B194-3A5DB00C9C45}" srcOrd="0" destOrd="0" presId="urn:microsoft.com/office/officeart/2005/8/layout/cycle5"/>
    <dgm:cxn modelId="{5E5278C1-ADCA-C443-9765-AE9F9B49EBE7}" srcId="{E4040DD4-D994-454F-A215-BEECEFE29957}" destId="{9635CC47-DFF6-D34E-B8E8-F3EF9198353E}" srcOrd="1" destOrd="0" parTransId="{C41DC4A1-7887-5A4F-97B4-89F289591FEB}" sibTransId="{56E4FD25-5B13-F14E-B32D-CEC638388AB3}"/>
    <dgm:cxn modelId="{C19F5A37-371C-6D4F-9ED6-02501699CE3E}" srcId="{E4040DD4-D994-454F-A215-BEECEFE29957}" destId="{251FA1D7-AB08-7742-8E48-A8BD284D8D3B}" srcOrd="0" destOrd="0" parTransId="{B42B7411-39A4-314D-AA9D-9DDDCDC9081F}" sibTransId="{72F0142E-B0D5-7847-8C48-119D007AC5D5}"/>
    <dgm:cxn modelId="{01F10E2C-1300-594E-8BA6-361457BA3C83}" type="presOf" srcId="{9635CC47-DFF6-D34E-B8E8-F3EF9198353E}" destId="{B0F5E84D-B20D-CD4B-9D7C-D6EBDAC998CE}" srcOrd="0" destOrd="0" presId="urn:microsoft.com/office/officeart/2005/8/layout/cycle5"/>
    <dgm:cxn modelId="{EB6650BF-89A1-5841-869F-D675DAAB9E1D}" type="presOf" srcId="{251FA1D7-AB08-7742-8E48-A8BD284D8D3B}" destId="{519E39C2-CF50-3B4F-B15E-D406653347A6}" srcOrd="0" destOrd="0" presId="urn:microsoft.com/office/officeart/2005/8/layout/cycle5"/>
    <dgm:cxn modelId="{21A128ED-C10F-C144-8C76-E40852B6B563}" type="presOf" srcId="{72F0142E-B0D5-7847-8C48-119D007AC5D5}" destId="{31DC290B-682D-1043-9D0B-FF7D1D01507D}" srcOrd="0" destOrd="0" presId="urn:microsoft.com/office/officeart/2005/8/layout/cycle5"/>
    <dgm:cxn modelId="{CD62541D-95B2-4047-9465-FBB677B9A133}" type="presParOf" srcId="{D5597B3F-382C-9C44-8C07-33DAD7B2B740}" destId="{519E39C2-CF50-3B4F-B15E-D406653347A6}" srcOrd="0" destOrd="0" presId="urn:microsoft.com/office/officeart/2005/8/layout/cycle5"/>
    <dgm:cxn modelId="{3F500184-2A51-E34E-8134-7C9BF66D73F9}" type="presParOf" srcId="{D5597B3F-382C-9C44-8C07-33DAD7B2B740}" destId="{BC08E096-D40D-3644-8AEE-E8A8BC5739D5}" srcOrd="1" destOrd="0" presId="urn:microsoft.com/office/officeart/2005/8/layout/cycle5"/>
    <dgm:cxn modelId="{8C1AC42D-40B2-7242-948C-3E7C8BCCAD2A}" type="presParOf" srcId="{D5597B3F-382C-9C44-8C07-33DAD7B2B740}" destId="{31DC290B-682D-1043-9D0B-FF7D1D01507D}" srcOrd="2" destOrd="0" presId="urn:microsoft.com/office/officeart/2005/8/layout/cycle5"/>
    <dgm:cxn modelId="{35D349CA-A82F-2D48-877B-6082F8522287}" type="presParOf" srcId="{D5597B3F-382C-9C44-8C07-33DAD7B2B740}" destId="{B0F5E84D-B20D-CD4B-9D7C-D6EBDAC998CE}" srcOrd="3" destOrd="0" presId="urn:microsoft.com/office/officeart/2005/8/layout/cycle5"/>
    <dgm:cxn modelId="{D9211CBC-1A74-4246-8241-70944EFEB6F7}" type="presParOf" srcId="{D5597B3F-382C-9C44-8C07-33DAD7B2B740}" destId="{48050F8F-74B2-9849-AA82-FD2F97010006}" srcOrd="4" destOrd="0" presId="urn:microsoft.com/office/officeart/2005/8/layout/cycle5"/>
    <dgm:cxn modelId="{B9C3A6A9-D6A7-E548-ABE2-20B4A15077BD}" type="presParOf" srcId="{D5597B3F-382C-9C44-8C07-33DAD7B2B740}" destId="{1138D245-F243-A94A-B194-3A5DB00C9C45}" srcOrd="5"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CC515D-72C8-104D-A9BC-BD3B8323CBC5}" type="doc">
      <dgm:prSet loTypeId="urn:microsoft.com/office/officeart/2005/8/layout/radial2" loCatId="" qsTypeId="urn:microsoft.com/office/officeart/2005/8/quickstyle/simple4" qsCatId="simple" csTypeId="urn:microsoft.com/office/officeart/2005/8/colors/colorful3" csCatId="colorful" phldr="1"/>
      <dgm:spPr/>
      <dgm:t>
        <a:bodyPr/>
        <a:lstStyle/>
        <a:p>
          <a:endParaRPr lang="en-US"/>
        </a:p>
      </dgm:t>
    </dgm:pt>
    <dgm:pt modelId="{03D9D386-39D0-204E-9FD6-2D1CA4F7689A}">
      <dgm:prSet phldrT="[Text]"/>
      <dgm:spPr/>
      <dgm:t>
        <a:bodyPr/>
        <a:lstStyle/>
        <a:p>
          <a:r>
            <a:rPr lang="en-US" dirty="0" smtClean="0"/>
            <a:t>Multiple Formats </a:t>
          </a:r>
          <a:endParaRPr lang="en-US" dirty="0"/>
        </a:p>
      </dgm:t>
    </dgm:pt>
    <dgm:pt modelId="{52354E6A-2F9E-B348-BB9C-934406A2AA6A}" type="parTrans" cxnId="{166F2202-0706-5546-899F-997DB5716AFE}">
      <dgm:prSet/>
      <dgm:spPr/>
      <dgm:t>
        <a:bodyPr/>
        <a:lstStyle/>
        <a:p>
          <a:endParaRPr lang="en-US"/>
        </a:p>
      </dgm:t>
    </dgm:pt>
    <dgm:pt modelId="{43F1A507-4691-6F44-ADB9-B7506F6878F7}" type="sibTrans" cxnId="{166F2202-0706-5546-899F-997DB5716AFE}">
      <dgm:prSet/>
      <dgm:spPr/>
      <dgm:t>
        <a:bodyPr/>
        <a:lstStyle/>
        <a:p>
          <a:endParaRPr lang="en-US"/>
        </a:p>
      </dgm:t>
    </dgm:pt>
    <dgm:pt modelId="{B56F7E0F-9D57-6E4A-9708-763876C9FD7C}">
      <dgm:prSet phldrT="[Text]"/>
      <dgm:spPr/>
      <dgm:t>
        <a:bodyPr/>
        <a:lstStyle/>
        <a:p>
          <a:r>
            <a:rPr lang="en-US" dirty="0" smtClean="0">
              <a:solidFill>
                <a:schemeClr val="bg1"/>
              </a:solidFill>
            </a:rPr>
            <a:t>Digital Content to Extend &amp; Provide New Ways to Experience</a:t>
          </a:r>
          <a:endParaRPr lang="en-US" dirty="0">
            <a:solidFill>
              <a:schemeClr val="bg1"/>
            </a:solidFill>
          </a:endParaRPr>
        </a:p>
      </dgm:t>
    </dgm:pt>
    <dgm:pt modelId="{C201D2C5-945B-A546-9E44-F6C0DD5184E3}" type="parTrans" cxnId="{F6EEBAE9-417F-5B49-B164-750A788E6285}">
      <dgm:prSet/>
      <dgm:spPr/>
      <dgm:t>
        <a:bodyPr/>
        <a:lstStyle/>
        <a:p>
          <a:endParaRPr lang="en-US"/>
        </a:p>
      </dgm:t>
    </dgm:pt>
    <dgm:pt modelId="{469F2ACA-7CE7-BD4C-9F8A-BA03984B95FF}" type="sibTrans" cxnId="{F6EEBAE9-417F-5B49-B164-750A788E6285}">
      <dgm:prSet/>
      <dgm:spPr/>
      <dgm:t>
        <a:bodyPr/>
        <a:lstStyle/>
        <a:p>
          <a:endParaRPr lang="en-US"/>
        </a:p>
      </dgm:t>
    </dgm:pt>
    <dgm:pt modelId="{6E36AF57-C5AF-5C4D-8F02-F066E57BE3EE}">
      <dgm:prSet phldrT="[Text]"/>
      <dgm:spPr/>
      <dgm:t>
        <a:bodyPr/>
        <a:lstStyle/>
        <a:p>
          <a:r>
            <a:rPr lang="en-US" dirty="0" smtClean="0"/>
            <a:t>Social Media</a:t>
          </a:r>
          <a:endParaRPr lang="en-US" dirty="0"/>
        </a:p>
      </dgm:t>
    </dgm:pt>
    <dgm:pt modelId="{F223E1B1-A474-8F49-A01A-07CD9AE5148E}" type="parTrans" cxnId="{BF501475-D300-6642-96D6-E60BD4446850}">
      <dgm:prSet/>
      <dgm:spPr/>
      <dgm:t>
        <a:bodyPr/>
        <a:lstStyle/>
        <a:p>
          <a:endParaRPr lang="en-US"/>
        </a:p>
      </dgm:t>
    </dgm:pt>
    <dgm:pt modelId="{2387333A-0BC9-F541-A249-A0148110D799}" type="sibTrans" cxnId="{BF501475-D300-6642-96D6-E60BD4446850}">
      <dgm:prSet/>
      <dgm:spPr/>
      <dgm:t>
        <a:bodyPr/>
        <a:lstStyle/>
        <a:p>
          <a:endParaRPr lang="en-US"/>
        </a:p>
      </dgm:t>
    </dgm:pt>
    <dgm:pt modelId="{B8D0522F-A2AA-514C-AB0B-7DACA299DBE1}">
      <dgm:prSet phldrT="[Text]"/>
      <dgm:spPr/>
      <dgm:t>
        <a:bodyPr/>
        <a:lstStyle/>
        <a:p>
          <a:r>
            <a:rPr lang="en-US" dirty="0" smtClean="0">
              <a:solidFill>
                <a:schemeClr val="bg1"/>
              </a:solidFill>
            </a:rPr>
            <a:t>Interaction</a:t>
          </a:r>
          <a:endParaRPr lang="en-US" dirty="0">
            <a:solidFill>
              <a:schemeClr val="bg1"/>
            </a:solidFill>
          </a:endParaRPr>
        </a:p>
      </dgm:t>
    </dgm:pt>
    <dgm:pt modelId="{99A0EEA0-1B6B-1348-8DF1-3CE3E6E81157}" type="parTrans" cxnId="{27F17611-2976-8945-B205-A4BCA17AA14A}">
      <dgm:prSet/>
      <dgm:spPr/>
      <dgm:t>
        <a:bodyPr/>
        <a:lstStyle/>
        <a:p>
          <a:endParaRPr lang="en-US"/>
        </a:p>
      </dgm:t>
    </dgm:pt>
    <dgm:pt modelId="{7D57775B-0660-BD48-862E-1EE9102CF3D7}" type="sibTrans" cxnId="{27F17611-2976-8945-B205-A4BCA17AA14A}">
      <dgm:prSet/>
      <dgm:spPr/>
      <dgm:t>
        <a:bodyPr/>
        <a:lstStyle/>
        <a:p>
          <a:endParaRPr lang="en-US"/>
        </a:p>
      </dgm:t>
    </dgm:pt>
    <dgm:pt modelId="{7204E99C-B93B-4646-8E09-231459BD072D}">
      <dgm:prSet phldrT="[Text]"/>
      <dgm:spPr/>
      <dgm:t>
        <a:bodyPr/>
        <a:lstStyle/>
        <a:p>
          <a:r>
            <a:rPr lang="en-US" dirty="0" smtClean="0">
              <a:solidFill>
                <a:schemeClr val="bg1"/>
              </a:solidFill>
            </a:rPr>
            <a:t>Communication</a:t>
          </a:r>
          <a:endParaRPr lang="en-US" dirty="0">
            <a:solidFill>
              <a:schemeClr val="bg1"/>
            </a:solidFill>
          </a:endParaRPr>
        </a:p>
      </dgm:t>
    </dgm:pt>
    <dgm:pt modelId="{2D352D72-114E-D644-A6F1-4C7858396BF9}" type="parTrans" cxnId="{ED931B7B-8900-BA45-8621-41719B3C7797}">
      <dgm:prSet/>
      <dgm:spPr/>
      <dgm:t>
        <a:bodyPr/>
        <a:lstStyle/>
        <a:p>
          <a:endParaRPr lang="en-US"/>
        </a:p>
      </dgm:t>
    </dgm:pt>
    <dgm:pt modelId="{A1EB8ABF-76A6-0F4E-A050-4797A0293A26}" type="sibTrans" cxnId="{ED931B7B-8900-BA45-8621-41719B3C7797}">
      <dgm:prSet/>
      <dgm:spPr/>
      <dgm:t>
        <a:bodyPr/>
        <a:lstStyle/>
        <a:p>
          <a:endParaRPr lang="en-US"/>
        </a:p>
      </dgm:t>
    </dgm:pt>
    <dgm:pt modelId="{CCDE37DF-EEB0-7040-B5C8-EAA0A733F7E1}">
      <dgm:prSet phldrT="[Text]"/>
      <dgm:spPr/>
      <dgm:t>
        <a:bodyPr/>
        <a:lstStyle/>
        <a:p>
          <a:r>
            <a:rPr lang="en-US" dirty="0" smtClean="0">
              <a:solidFill>
                <a:schemeClr val="bg1"/>
              </a:solidFill>
            </a:rPr>
            <a:t>Demonstration </a:t>
          </a:r>
          <a:endParaRPr lang="en-US" dirty="0">
            <a:solidFill>
              <a:schemeClr val="bg1"/>
            </a:solidFill>
          </a:endParaRPr>
        </a:p>
      </dgm:t>
    </dgm:pt>
    <dgm:pt modelId="{A0BB58C4-9B91-C64C-AB6D-CECBEB463951}" type="parTrans" cxnId="{3A1666B9-E232-084E-AFCB-C60E9924C566}">
      <dgm:prSet/>
      <dgm:spPr/>
      <dgm:t>
        <a:bodyPr/>
        <a:lstStyle/>
        <a:p>
          <a:endParaRPr lang="en-US"/>
        </a:p>
      </dgm:t>
    </dgm:pt>
    <dgm:pt modelId="{AB9C1622-B252-1846-9F3F-383CF9E6F52F}" type="sibTrans" cxnId="{3A1666B9-E232-084E-AFCB-C60E9924C566}">
      <dgm:prSet/>
      <dgm:spPr/>
      <dgm:t>
        <a:bodyPr/>
        <a:lstStyle/>
        <a:p>
          <a:endParaRPr lang="en-US"/>
        </a:p>
      </dgm:t>
    </dgm:pt>
    <dgm:pt modelId="{09B7D6A9-8EF9-BC42-99F8-EFC0FD71C09D}">
      <dgm:prSet phldrT="[Text]"/>
      <dgm:spPr/>
      <dgm:t>
        <a:bodyPr/>
        <a:lstStyle/>
        <a:p>
          <a:r>
            <a:rPr lang="en-US" dirty="0" smtClean="0">
              <a:solidFill>
                <a:schemeClr val="bg1"/>
              </a:solidFill>
            </a:rPr>
            <a:t>Connection </a:t>
          </a:r>
          <a:endParaRPr lang="en-US" dirty="0">
            <a:solidFill>
              <a:schemeClr val="bg1"/>
            </a:solidFill>
          </a:endParaRPr>
        </a:p>
      </dgm:t>
    </dgm:pt>
    <dgm:pt modelId="{6E475245-6161-124A-B6C7-E5682D1D96ED}" type="parTrans" cxnId="{AFC1E85F-09BC-274F-9D5C-260CD35AAB4F}">
      <dgm:prSet/>
      <dgm:spPr/>
      <dgm:t>
        <a:bodyPr/>
        <a:lstStyle/>
        <a:p>
          <a:endParaRPr lang="en-US"/>
        </a:p>
      </dgm:t>
    </dgm:pt>
    <dgm:pt modelId="{8ACFE555-FA26-FD44-846E-6254428F2FC7}" type="sibTrans" cxnId="{AFC1E85F-09BC-274F-9D5C-260CD35AAB4F}">
      <dgm:prSet/>
      <dgm:spPr/>
      <dgm:t>
        <a:bodyPr/>
        <a:lstStyle/>
        <a:p>
          <a:endParaRPr lang="en-US"/>
        </a:p>
      </dgm:t>
    </dgm:pt>
    <dgm:pt modelId="{B045C896-C524-8C47-A976-AAE6858B87BF}">
      <dgm:prSet phldrT="[Text]"/>
      <dgm:spPr/>
      <dgm:t>
        <a:bodyPr/>
        <a:lstStyle/>
        <a:p>
          <a:r>
            <a:rPr lang="en-US" dirty="0" smtClean="0">
              <a:solidFill>
                <a:schemeClr val="bg1"/>
              </a:solidFill>
            </a:rPr>
            <a:t>Gathered</a:t>
          </a:r>
          <a:endParaRPr lang="en-US" dirty="0">
            <a:solidFill>
              <a:schemeClr val="bg1"/>
            </a:solidFill>
          </a:endParaRPr>
        </a:p>
      </dgm:t>
    </dgm:pt>
    <dgm:pt modelId="{884730AB-DB7B-2F49-996E-5328506F6610}" type="parTrans" cxnId="{71806C47-1146-1F43-96AC-103195BDF66D}">
      <dgm:prSet/>
      <dgm:spPr/>
      <dgm:t>
        <a:bodyPr/>
        <a:lstStyle/>
        <a:p>
          <a:endParaRPr lang="en-US"/>
        </a:p>
      </dgm:t>
    </dgm:pt>
    <dgm:pt modelId="{20009AA1-CB57-F640-A82D-89A2EB24CA40}" type="sibTrans" cxnId="{71806C47-1146-1F43-96AC-103195BDF66D}">
      <dgm:prSet/>
      <dgm:spPr/>
      <dgm:t>
        <a:bodyPr/>
        <a:lstStyle/>
        <a:p>
          <a:endParaRPr lang="en-US"/>
        </a:p>
      </dgm:t>
    </dgm:pt>
    <dgm:pt modelId="{C0685E89-33E7-344A-963A-CCF39ACB8358}">
      <dgm:prSet phldrT="[Text]"/>
      <dgm:spPr/>
      <dgm:t>
        <a:bodyPr/>
        <a:lstStyle/>
        <a:p>
          <a:r>
            <a:rPr lang="en-US" dirty="0" smtClean="0"/>
            <a:t>Website</a:t>
          </a:r>
          <a:endParaRPr lang="en-US" dirty="0"/>
        </a:p>
      </dgm:t>
    </dgm:pt>
    <dgm:pt modelId="{7AE520DB-4DE2-7046-BF88-5C4DAB4BA730}" type="parTrans" cxnId="{05EC3982-8552-9C40-B050-841D7090F2D5}">
      <dgm:prSet/>
      <dgm:spPr/>
      <dgm:t>
        <a:bodyPr/>
        <a:lstStyle/>
        <a:p>
          <a:endParaRPr lang="en-US"/>
        </a:p>
      </dgm:t>
    </dgm:pt>
    <dgm:pt modelId="{D1E520AA-C795-E449-B099-FA3284088913}" type="sibTrans" cxnId="{05EC3982-8552-9C40-B050-841D7090F2D5}">
      <dgm:prSet/>
      <dgm:spPr/>
      <dgm:t>
        <a:bodyPr/>
        <a:lstStyle/>
        <a:p>
          <a:endParaRPr lang="en-US"/>
        </a:p>
      </dgm:t>
    </dgm:pt>
    <dgm:pt modelId="{09B2E712-5509-0E4C-A83C-3FF41766F78B}">
      <dgm:prSet phldrT="[Text]"/>
      <dgm:spPr/>
      <dgm:t>
        <a:bodyPr/>
        <a:lstStyle/>
        <a:p>
          <a:r>
            <a:rPr lang="en-US" dirty="0" smtClean="0">
              <a:solidFill>
                <a:schemeClr val="bg1"/>
              </a:solidFill>
            </a:rPr>
            <a:t>Small Group</a:t>
          </a:r>
          <a:endParaRPr lang="en-US" dirty="0">
            <a:solidFill>
              <a:schemeClr val="bg1"/>
            </a:solidFill>
          </a:endParaRPr>
        </a:p>
      </dgm:t>
    </dgm:pt>
    <dgm:pt modelId="{CE2506DE-F1AB-8F41-BE59-1A672B2D676B}" type="parTrans" cxnId="{A4533ECD-D212-2944-9781-C1E59BDC5EB4}">
      <dgm:prSet/>
      <dgm:spPr/>
      <dgm:t>
        <a:bodyPr/>
        <a:lstStyle/>
        <a:p>
          <a:endParaRPr lang="en-US"/>
        </a:p>
      </dgm:t>
    </dgm:pt>
    <dgm:pt modelId="{5A1DB04D-9D61-5D4A-A050-C25F4DD110C6}" type="sibTrans" cxnId="{A4533ECD-D212-2944-9781-C1E59BDC5EB4}">
      <dgm:prSet/>
      <dgm:spPr/>
      <dgm:t>
        <a:bodyPr/>
        <a:lstStyle/>
        <a:p>
          <a:endParaRPr lang="en-US"/>
        </a:p>
      </dgm:t>
    </dgm:pt>
    <dgm:pt modelId="{D26F58A8-BEF2-EE4E-ABAE-1EDAB493420F}">
      <dgm:prSet phldrT="[Text]"/>
      <dgm:spPr/>
      <dgm:t>
        <a:bodyPr/>
        <a:lstStyle/>
        <a:p>
          <a:r>
            <a:rPr lang="en-US" dirty="0" smtClean="0">
              <a:solidFill>
                <a:schemeClr val="bg1"/>
              </a:solidFill>
            </a:rPr>
            <a:t>Independent</a:t>
          </a:r>
          <a:endParaRPr lang="en-US" dirty="0">
            <a:solidFill>
              <a:schemeClr val="bg1"/>
            </a:solidFill>
          </a:endParaRPr>
        </a:p>
      </dgm:t>
    </dgm:pt>
    <dgm:pt modelId="{AA6E72CC-4A7E-C34C-8240-CCB5A3611869}" type="parTrans" cxnId="{634B1682-E8C3-214B-A198-5B5FCD6C04CB}">
      <dgm:prSet/>
      <dgm:spPr/>
      <dgm:t>
        <a:bodyPr/>
        <a:lstStyle/>
        <a:p>
          <a:endParaRPr lang="en-US"/>
        </a:p>
      </dgm:t>
    </dgm:pt>
    <dgm:pt modelId="{90D112FD-0F52-F64F-810F-08C2E7EE8A6F}" type="sibTrans" cxnId="{634B1682-E8C3-214B-A198-5B5FCD6C04CB}">
      <dgm:prSet/>
      <dgm:spPr/>
      <dgm:t>
        <a:bodyPr/>
        <a:lstStyle/>
        <a:p>
          <a:endParaRPr lang="en-US"/>
        </a:p>
      </dgm:t>
    </dgm:pt>
    <dgm:pt modelId="{9617E4D4-38F0-494A-8556-AAA66592C4E4}">
      <dgm:prSet phldrT="[Text]"/>
      <dgm:spPr/>
      <dgm:t>
        <a:bodyPr/>
        <a:lstStyle/>
        <a:p>
          <a:r>
            <a:rPr lang="en-US" dirty="0" smtClean="0">
              <a:solidFill>
                <a:schemeClr val="bg1"/>
              </a:solidFill>
            </a:rPr>
            <a:t>Online</a:t>
          </a:r>
          <a:endParaRPr lang="en-US" dirty="0">
            <a:solidFill>
              <a:schemeClr val="bg1"/>
            </a:solidFill>
          </a:endParaRPr>
        </a:p>
      </dgm:t>
    </dgm:pt>
    <dgm:pt modelId="{5D1C9747-B221-9841-9ECA-9B51DEF1B6A8}" type="parTrans" cxnId="{6806154F-8F22-3640-A3B1-DB15CCA67E71}">
      <dgm:prSet/>
      <dgm:spPr/>
      <dgm:t>
        <a:bodyPr/>
        <a:lstStyle/>
        <a:p>
          <a:endParaRPr lang="en-US"/>
        </a:p>
      </dgm:t>
    </dgm:pt>
    <dgm:pt modelId="{0A3058A6-56FF-2E41-9069-987038B87749}" type="sibTrans" cxnId="{6806154F-8F22-3640-A3B1-DB15CCA67E71}">
      <dgm:prSet/>
      <dgm:spPr/>
      <dgm:t>
        <a:bodyPr/>
        <a:lstStyle/>
        <a:p>
          <a:endParaRPr lang="en-US"/>
        </a:p>
      </dgm:t>
    </dgm:pt>
    <dgm:pt modelId="{CDEE20BC-877F-BA41-9BFA-7327A34256FF}" type="pres">
      <dgm:prSet presAssocID="{36CC515D-72C8-104D-A9BC-BD3B8323CBC5}" presName="composite" presStyleCnt="0">
        <dgm:presLayoutVars>
          <dgm:chMax val="5"/>
          <dgm:dir/>
          <dgm:animLvl val="ctr"/>
          <dgm:resizeHandles val="exact"/>
        </dgm:presLayoutVars>
      </dgm:prSet>
      <dgm:spPr/>
      <dgm:t>
        <a:bodyPr/>
        <a:lstStyle/>
        <a:p>
          <a:endParaRPr lang="en-US"/>
        </a:p>
      </dgm:t>
    </dgm:pt>
    <dgm:pt modelId="{E8C6EF71-7DEC-5F4B-A78F-9A311155C547}" type="pres">
      <dgm:prSet presAssocID="{36CC515D-72C8-104D-A9BC-BD3B8323CBC5}" presName="cycle" presStyleCnt="0"/>
      <dgm:spPr/>
      <dgm:t>
        <a:bodyPr/>
        <a:lstStyle/>
        <a:p>
          <a:endParaRPr lang="en-US"/>
        </a:p>
      </dgm:t>
    </dgm:pt>
    <dgm:pt modelId="{2CAC7725-43DE-6041-8DFE-DDE68B660D78}" type="pres">
      <dgm:prSet presAssocID="{36CC515D-72C8-104D-A9BC-BD3B8323CBC5}" presName="centerShape" presStyleCnt="0"/>
      <dgm:spPr/>
      <dgm:t>
        <a:bodyPr/>
        <a:lstStyle/>
        <a:p>
          <a:endParaRPr lang="en-US"/>
        </a:p>
      </dgm:t>
    </dgm:pt>
    <dgm:pt modelId="{7FC8E825-FF77-8642-BB40-1375C55C3C0D}" type="pres">
      <dgm:prSet presAssocID="{36CC515D-72C8-104D-A9BC-BD3B8323CBC5}" presName="connSite" presStyleLbl="node1" presStyleIdx="0" presStyleCnt="4"/>
      <dgm:spPr/>
      <dgm:t>
        <a:bodyPr/>
        <a:lstStyle/>
        <a:p>
          <a:endParaRPr lang="en-US"/>
        </a:p>
      </dgm:t>
    </dgm:pt>
    <dgm:pt modelId="{5BB586AE-F6D0-964A-A481-384F2DE87619}" type="pres">
      <dgm:prSet presAssocID="{36CC515D-72C8-104D-A9BC-BD3B8323CBC5}" presName="visible" presStyleLbl="node1" presStyleIdx="0" presStyleCnt="4" custScaleX="76913" custScaleY="76545"/>
      <dgm:spPr/>
      <dgm:t>
        <a:bodyPr/>
        <a:lstStyle/>
        <a:p>
          <a:endParaRPr lang="en-US"/>
        </a:p>
      </dgm:t>
    </dgm:pt>
    <dgm:pt modelId="{A0313E5D-B2DC-B448-90DD-89C3614DEA46}" type="pres">
      <dgm:prSet presAssocID="{52354E6A-2F9E-B348-BB9C-934406A2AA6A}" presName="Name25" presStyleLbl="parChTrans1D1" presStyleIdx="0" presStyleCnt="3"/>
      <dgm:spPr/>
      <dgm:t>
        <a:bodyPr/>
        <a:lstStyle/>
        <a:p>
          <a:endParaRPr lang="en-US"/>
        </a:p>
      </dgm:t>
    </dgm:pt>
    <dgm:pt modelId="{90CB3FA7-CFAC-B94C-B679-6A4DC4E3681A}" type="pres">
      <dgm:prSet presAssocID="{03D9D386-39D0-204E-9FD6-2D1CA4F7689A}" presName="node" presStyleCnt="0"/>
      <dgm:spPr/>
      <dgm:t>
        <a:bodyPr/>
        <a:lstStyle/>
        <a:p>
          <a:endParaRPr lang="en-US"/>
        </a:p>
      </dgm:t>
    </dgm:pt>
    <dgm:pt modelId="{7AE7AC6D-4150-EA45-9046-45F4E2636CD3}" type="pres">
      <dgm:prSet presAssocID="{03D9D386-39D0-204E-9FD6-2D1CA4F7689A}" presName="parentNode" presStyleLbl="node1" presStyleIdx="1" presStyleCnt="4">
        <dgm:presLayoutVars>
          <dgm:chMax val="1"/>
          <dgm:bulletEnabled val="1"/>
        </dgm:presLayoutVars>
      </dgm:prSet>
      <dgm:spPr/>
      <dgm:t>
        <a:bodyPr/>
        <a:lstStyle/>
        <a:p>
          <a:endParaRPr lang="en-US"/>
        </a:p>
      </dgm:t>
    </dgm:pt>
    <dgm:pt modelId="{9985F312-F77A-F841-B4F4-32AA0CD72FED}" type="pres">
      <dgm:prSet presAssocID="{03D9D386-39D0-204E-9FD6-2D1CA4F7689A}" presName="childNode" presStyleLbl="revTx" presStyleIdx="0" presStyleCnt="3">
        <dgm:presLayoutVars>
          <dgm:bulletEnabled val="1"/>
        </dgm:presLayoutVars>
      </dgm:prSet>
      <dgm:spPr/>
      <dgm:t>
        <a:bodyPr/>
        <a:lstStyle/>
        <a:p>
          <a:endParaRPr lang="en-US"/>
        </a:p>
      </dgm:t>
    </dgm:pt>
    <dgm:pt modelId="{0027E72E-9382-3840-ACA6-90C37E217421}" type="pres">
      <dgm:prSet presAssocID="{7AE520DB-4DE2-7046-BF88-5C4DAB4BA730}" presName="Name25" presStyleLbl="parChTrans1D1" presStyleIdx="1" presStyleCnt="3"/>
      <dgm:spPr/>
      <dgm:t>
        <a:bodyPr/>
        <a:lstStyle/>
        <a:p>
          <a:endParaRPr lang="en-US"/>
        </a:p>
      </dgm:t>
    </dgm:pt>
    <dgm:pt modelId="{179658FD-3C14-034F-A192-F538C0CCE4F0}" type="pres">
      <dgm:prSet presAssocID="{C0685E89-33E7-344A-963A-CCF39ACB8358}" presName="node" presStyleCnt="0"/>
      <dgm:spPr/>
    </dgm:pt>
    <dgm:pt modelId="{F15A4B94-9951-464D-9666-7EAACC9810BB}" type="pres">
      <dgm:prSet presAssocID="{C0685E89-33E7-344A-963A-CCF39ACB8358}" presName="parentNode" presStyleLbl="node1" presStyleIdx="2" presStyleCnt="4">
        <dgm:presLayoutVars>
          <dgm:chMax val="1"/>
          <dgm:bulletEnabled val="1"/>
        </dgm:presLayoutVars>
      </dgm:prSet>
      <dgm:spPr/>
      <dgm:t>
        <a:bodyPr/>
        <a:lstStyle/>
        <a:p>
          <a:endParaRPr lang="en-US"/>
        </a:p>
      </dgm:t>
    </dgm:pt>
    <dgm:pt modelId="{D866055B-B8E4-694E-A8A3-B6AFF34EED42}" type="pres">
      <dgm:prSet presAssocID="{C0685E89-33E7-344A-963A-CCF39ACB8358}" presName="childNode" presStyleLbl="revTx" presStyleIdx="1" presStyleCnt="3">
        <dgm:presLayoutVars>
          <dgm:bulletEnabled val="1"/>
        </dgm:presLayoutVars>
      </dgm:prSet>
      <dgm:spPr/>
      <dgm:t>
        <a:bodyPr/>
        <a:lstStyle/>
        <a:p>
          <a:endParaRPr lang="en-US"/>
        </a:p>
      </dgm:t>
    </dgm:pt>
    <dgm:pt modelId="{37220DEB-85B2-F447-B878-1576736E3FAF}" type="pres">
      <dgm:prSet presAssocID="{F223E1B1-A474-8F49-A01A-07CD9AE5148E}" presName="Name25" presStyleLbl="parChTrans1D1" presStyleIdx="2" presStyleCnt="3"/>
      <dgm:spPr/>
      <dgm:t>
        <a:bodyPr/>
        <a:lstStyle/>
        <a:p>
          <a:endParaRPr lang="en-US"/>
        </a:p>
      </dgm:t>
    </dgm:pt>
    <dgm:pt modelId="{59227884-0BBB-0F48-8573-D6CA7C7D9EBB}" type="pres">
      <dgm:prSet presAssocID="{6E36AF57-C5AF-5C4D-8F02-F066E57BE3EE}" presName="node" presStyleCnt="0"/>
      <dgm:spPr/>
      <dgm:t>
        <a:bodyPr/>
        <a:lstStyle/>
        <a:p>
          <a:endParaRPr lang="en-US"/>
        </a:p>
      </dgm:t>
    </dgm:pt>
    <dgm:pt modelId="{CF2A862B-328E-9448-8628-100254D5AECD}" type="pres">
      <dgm:prSet presAssocID="{6E36AF57-C5AF-5C4D-8F02-F066E57BE3EE}" presName="parentNode" presStyleLbl="node1" presStyleIdx="3" presStyleCnt="4">
        <dgm:presLayoutVars>
          <dgm:chMax val="1"/>
          <dgm:bulletEnabled val="1"/>
        </dgm:presLayoutVars>
      </dgm:prSet>
      <dgm:spPr/>
      <dgm:t>
        <a:bodyPr/>
        <a:lstStyle/>
        <a:p>
          <a:endParaRPr lang="en-US"/>
        </a:p>
      </dgm:t>
    </dgm:pt>
    <dgm:pt modelId="{2EC996B5-4385-EB47-AE6E-3E8988DE52BB}" type="pres">
      <dgm:prSet presAssocID="{6E36AF57-C5AF-5C4D-8F02-F066E57BE3EE}" presName="childNode" presStyleLbl="revTx" presStyleIdx="2" presStyleCnt="3">
        <dgm:presLayoutVars>
          <dgm:bulletEnabled val="1"/>
        </dgm:presLayoutVars>
      </dgm:prSet>
      <dgm:spPr/>
      <dgm:t>
        <a:bodyPr/>
        <a:lstStyle/>
        <a:p>
          <a:endParaRPr lang="en-US"/>
        </a:p>
      </dgm:t>
    </dgm:pt>
  </dgm:ptLst>
  <dgm:cxnLst>
    <dgm:cxn modelId="{6806154F-8F22-3640-A3B1-DB15CCA67E71}" srcId="{03D9D386-39D0-204E-9FD6-2D1CA4F7689A}" destId="{9617E4D4-38F0-494A-8556-AAA66592C4E4}" srcOrd="3" destOrd="0" parTransId="{5D1C9747-B221-9841-9ECA-9B51DEF1B6A8}" sibTransId="{0A3058A6-56FF-2E41-9069-987038B87749}"/>
    <dgm:cxn modelId="{71806C47-1146-1F43-96AC-103195BDF66D}" srcId="{03D9D386-39D0-204E-9FD6-2D1CA4F7689A}" destId="{B045C896-C524-8C47-A976-AAE6858B87BF}" srcOrd="0" destOrd="0" parTransId="{884730AB-DB7B-2F49-996E-5328506F6610}" sibTransId="{20009AA1-CB57-F640-A82D-89A2EB24CA40}"/>
    <dgm:cxn modelId="{2BCCF42B-1CEF-0B49-B17C-CDB2FFD04248}" type="presOf" srcId="{F223E1B1-A474-8F49-A01A-07CD9AE5148E}" destId="{37220DEB-85B2-F447-B878-1576736E3FAF}" srcOrd="0" destOrd="0" presId="urn:microsoft.com/office/officeart/2005/8/layout/radial2"/>
    <dgm:cxn modelId="{7DA62EE0-8FC7-3140-80B5-98765F42A598}" type="presOf" srcId="{7204E99C-B93B-4646-8E09-231459BD072D}" destId="{2EC996B5-4385-EB47-AE6E-3E8988DE52BB}" srcOrd="0" destOrd="2" presId="urn:microsoft.com/office/officeart/2005/8/layout/radial2"/>
    <dgm:cxn modelId="{BF501475-D300-6642-96D6-E60BD4446850}" srcId="{36CC515D-72C8-104D-A9BC-BD3B8323CBC5}" destId="{6E36AF57-C5AF-5C4D-8F02-F066E57BE3EE}" srcOrd="2" destOrd="0" parTransId="{F223E1B1-A474-8F49-A01A-07CD9AE5148E}" sibTransId="{2387333A-0BC9-F541-A249-A0148110D799}"/>
    <dgm:cxn modelId="{634B1682-E8C3-214B-A198-5B5FCD6C04CB}" srcId="{03D9D386-39D0-204E-9FD6-2D1CA4F7689A}" destId="{D26F58A8-BEF2-EE4E-ABAE-1EDAB493420F}" srcOrd="2" destOrd="0" parTransId="{AA6E72CC-4A7E-C34C-8240-CCB5A3611869}" sibTransId="{90D112FD-0F52-F64F-810F-08C2E7EE8A6F}"/>
    <dgm:cxn modelId="{B3026CFB-9D72-8343-BF50-43A00DA62326}" type="presOf" srcId="{B8D0522F-A2AA-514C-AB0B-7DACA299DBE1}" destId="{2EC996B5-4385-EB47-AE6E-3E8988DE52BB}" srcOrd="0" destOrd="0" presId="urn:microsoft.com/office/officeart/2005/8/layout/radial2"/>
    <dgm:cxn modelId="{EF5E167B-CF9C-1E4B-B094-781204EC83EA}" type="presOf" srcId="{6E36AF57-C5AF-5C4D-8F02-F066E57BE3EE}" destId="{CF2A862B-328E-9448-8628-100254D5AECD}" srcOrd="0" destOrd="0" presId="urn:microsoft.com/office/officeart/2005/8/layout/radial2"/>
    <dgm:cxn modelId="{5D4B0A05-F619-804D-AD35-3736BC159DE8}" type="presOf" srcId="{9617E4D4-38F0-494A-8556-AAA66592C4E4}" destId="{9985F312-F77A-F841-B4F4-32AA0CD72FED}" srcOrd="0" destOrd="3" presId="urn:microsoft.com/office/officeart/2005/8/layout/radial2"/>
    <dgm:cxn modelId="{166F2202-0706-5546-899F-997DB5716AFE}" srcId="{36CC515D-72C8-104D-A9BC-BD3B8323CBC5}" destId="{03D9D386-39D0-204E-9FD6-2D1CA4F7689A}" srcOrd="0" destOrd="0" parTransId="{52354E6A-2F9E-B348-BB9C-934406A2AA6A}" sibTransId="{43F1A507-4691-6F44-ADB9-B7506F6878F7}"/>
    <dgm:cxn modelId="{81D66EE7-6BC8-2F41-B620-3E538906DFBC}" type="presOf" srcId="{09B2E712-5509-0E4C-A83C-3FF41766F78B}" destId="{9985F312-F77A-F841-B4F4-32AA0CD72FED}" srcOrd="0" destOrd="1" presId="urn:microsoft.com/office/officeart/2005/8/layout/radial2"/>
    <dgm:cxn modelId="{05EC3982-8552-9C40-B050-841D7090F2D5}" srcId="{36CC515D-72C8-104D-A9BC-BD3B8323CBC5}" destId="{C0685E89-33E7-344A-963A-CCF39ACB8358}" srcOrd="1" destOrd="0" parTransId="{7AE520DB-4DE2-7046-BF88-5C4DAB4BA730}" sibTransId="{D1E520AA-C795-E449-B099-FA3284088913}"/>
    <dgm:cxn modelId="{E1EB9375-F4B8-FC4A-B745-A920EAF56077}" type="presOf" srcId="{03D9D386-39D0-204E-9FD6-2D1CA4F7689A}" destId="{7AE7AC6D-4150-EA45-9046-45F4E2636CD3}" srcOrd="0" destOrd="0" presId="urn:microsoft.com/office/officeart/2005/8/layout/radial2"/>
    <dgm:cxn modelId="{E9B961FA-5408-0545-9715-68815E77F2EB}" type="presOf" srcId="{CCDE37DF-EEB0-7040-B5C8-EAA0A733F7E1}" destId="{2EC996B5-4385-EB47-AE6E-3E8988DE52BB}" srcOrd="0" destOrd="3" presId="urn:microsoft.com/office/officeart/2005/8/layout/radial2"/>
    <dgm:cxn modelId="{B405AC47-A4C1-0F4A-BF40-42B99F0F7ED1}" type="presOf" srcId="{C0685E89-33E7-344A-963A-CCF39ACB8358}" destId="{F15A4B94-9951-464D-9666-7EAACC9810BB}" srcOrd="0" destOrd="0" presId="urn:microsoft.com/office/officeart/2005/8/layout/radial2"/>
    <dgm:cxn modelId="{290C0A65-C119-524C-875F-C41E9C73DBC5}" type="presOf" srcId="{52354E6A-2F9E-B348-BB9C-934406A2AA6A}" destId="{A0313E5D-B2DC-B448-90DD-89C3614DEA46}" srcOrd="0" destOrd="0" presId="urn:microsoft.com/office/officeart/2005/8/layout/radial2"/>
    <dgm:cxn modelId="{EB6C35CA-35C5-E148-A097-B3BAA1762A03}" type="presOf" srcId="{7AE520DB-4DE2-7046-BF88-5C4DAB4BA730}" destId="{0027E72E-9382-3840-ACA6-90C37E217421}" srcOrd="0" destOrd="0" presId="urn:microsoft.com/office/officeart/2005/8/layout/radial2"/>
    <dgm:cxn modelId="{FD78D918-ECAE-994D-8CFC-40E090B5DE22}" type="presOf" srcId="{B045C896-C524-8C47-A976-AAE6858B87BF}" destId="{9985F312-F77A-F841-B4F4-32AA0CD72FED}" srcOrd="0" destOrd="0" presId="urn:microsoft.com/office/officeart/2005/8/layout/radial2"/>
    <dgm:cxn modelId="{17F805EB-A63D-EA40-87E9-7A0A730C8132}" type="presOf" srcId="{D26F58A8-BEF2-EE4E-ABAE-1EDAB493420F}" destId="{9985F312-F77A-F841-B4F4-32AA0CD72FED}" srcOrd="0" destOrd="2" presId="urn:microsoft.com/office/officeart/2005/8/layout/radial2"/>
    <dgm:cxn modelId="{EFB88C3B-EB20-F647-979A-0E6098BFC5E4}" type="presOf" srcId="{B56F7E0F-9D57-6E4A-9708-763876C9FD7C}" destId="{D866055B-B8E4-694E-A8A3-B6AFF34EED42}" srcOrd="0" destOrd="0" presId="urn:microsoft.com/office/officeart/2005/8/layout/radial2"/>
    <dgm:cxn modelId="{2DB2CDA0-4C30-FF41-BE8A-768B2AF2AF73}" type="presOf" srcId="{09B7D6A9-8EF9-BC42-99F8-EFC0FD71C09D}" destId="{2EC996B5-4385-EB47-AE6E-3E8988DE52BB}" srcOrd="0" destOrd="1" presId="urn:microsoft.com/office/officeart/2005/8/layout/radial2"/>
    <dgm:cxn modelId="{3A1666B9-E232-084E-AFCB-C60E9924C566}" srcId="{6E36AF57-C5AF-5C4D-8F02-F066E57BE3EE}" destId="{CCDE37DF-EEB0-7040-B5C8-EAA0A733F7E1}" srcOrd="3" destOrd="0" parTransId="{A0BB58C4-9B91-C64C-AB6D-CECBEB463951}" sibTransId="{AB9C1622-B252-1846-9F3F-383CF9E6F52F}"/>
    <dgm:cxn modelId="{27F17611-2976-8945-B205-A4BCA17AA14A}" srcId="{6E36AF57-C5AF-5C4D-8F02-F066E57BE3EE}" destId="{B8D0522F-A2AA-514C-AB0B-7DACA299DBE1}" srcOrd="0" destOrd="0" parTransId="{99A0EEA0-1B6B-1348-8DF1-3CE3E6E81157}" sibTransId="{7D57775B-0660-BD48-862E-1EE9102CF3D7}"/>
    <dgm:cxn modelId="{B7FD259A-4C16-C548-941A-3E50A04D0AE1}" type="presOf" srcId="{36CC515D-72C8-104D-A9BC-BD3B8323CBC5}" destId="{CDEE20BC-877F-BA41-9BFA-7327A34256FF}" srcOrd="0" destOrd="0" presId="urn:microsoft.com/office/officeart/2005/8/layout/radial2"/>
    <dgm:cxn modelId="{ED931B7B-8900-BA45-8621-41719B3C7797}" srcId="{6E36AF57-C5AF-5C4D-8F02-F066E57BE3EE}" destId="{7204E99C-B93B-4646-8E09-231459BD072D}" srcOrd="2" destOrd="0" parTransId="{2D352D72-114E-D644-A6F1-4C7858396BF9}" sibTransId="{A1EB8ABF-76A6-0F4E-A050-4797A0293A26}"/>
    <dgm:cxn modelId="{A4533ECD-D212-2944-9781-C1E59BDC5EB4}" srcId="{03D9D386-39D0-204E-9FD6-2D1CA4F7689A}" destId="{09B2E712-5509-0E4C-A83C-3FF41766F78B}" srcOrd="1" destOrd="0" parTransId="{CE2506DE-F1AB-8F41-BE59-1A672B2D676B}" sibTransId="{5A1DB04D-9D61-5D4A-A050-C25F4DD110C6}"/>
    <dgm:cxn modelId="{F6EEBAE9-417F-5B49-B164-750A788E6285}" srcId="{C0685E89-33E7-344A-963A-CCF39ACB8358}" destId="{B56F7E0F-9D57-6E4A-9708-763876C9FD7C}" srcOrd="0" destOrd="0" parTransId="{C201D2C5-945B-A546-9E44-F6C0DD5184E3}" sibTransId="{469F2ACA-7CE7-BD4C-9F8A-BA03984B95FF}"/>
    <dgm:cxn modelId="{AFC1E85F-09BC-274F-9D5C-260CD35AAB4F}" srcId="{6E36AF57-C5AF-5C4D-8F02-F066E57BE3EE}" destId="{09B7D6A9-8EF9-BC42-99F8-EFC0FD71C09D}" srcOrd="1" destOrd="0" parTransId="{6E475245-6161-124A-B6C7-E5682D1D96ED}" sibTransId="{8ACFE555-FA26-FD44-846E-6254428F2FC7}"/>
    <dgm:cxn modelId="{3D2BCDC9-AB1D-4644-BD83-EA4F6E64D84B}" type="presParOf" srcId="{CDEE20BC-877F-BA41-9BFA-7327A34256FF}" destId="{E8C6EF71-7DEC-5F4B-A78F-9A311155C547}" srcOrd="0" destOrd="0" presId="urn:microsoft.com/office/officeart/2005/8/layout/radial2"/>
    <dgm:cxn modelId="{89CE59AF-6443-5245-A22B-C89E70B45869}" type="presParOf" srcId="{E8C6EF71-7DEC-5F4B-A78F-9A311155C547}" destId="{2CAC7725-43DE-6041-8DFE-DDE68B660D78}" srcOrd="0" destOrd="0" presId="urn:microsoft.com/office/officeart/2005/8/layout/radial2"/>
    <dgm:cxn modelId="{3880C6E8-53AE-504D-B063-B61DE2992CBC}" type="presParOf" srcId="{2CAC7725-43DE-6041-8DFE-DDE68B660D78}" destId="{7FC8E825-FF77-8642-BB40-1375C55C3C0D}" srcOrd="0" destOrd="0" presId="urn:microsoft.com/office/officeart/2005/8/layout/radial2"/>
    <dgm:cxn modelId="{9B4FEA7F-B960-0242-B785-0ADA55767633}" type="presParOf" srcId="{2CAC7725-43DE-6041-8DFE-DDE68B660D78}" destId="{5BB586AE-F6D0-964A-A481-384F2DE87619}" srcOrd="1" destOrd="0" presId="urn:microsoft.com/office/officeart/2005/8/layout/radial2"/>
    <dgm:cxn modelId="{50943688-0307-D841-9C74-CEFF7B3B69CE}" type="presParOf" srcId="{E8C6EF71-7DEC-5F4B-A78F-9A311155C547}" destId="{A0313E5D-B2DC-B448-90DD-89C3614DEA46}" srcOrd="1" destOrd="0" presId="urn:microsoft.com/office/officeart/2005/8/layout/radial2"/>
    <dgm:cxn modelId="{2B36D05D-CAED-3C49-9315-5A750121B319}" type="presParOf" srcId="{E8C6EF71-7DEC-5F4B-A78F-9A311155C547}" destId="{90CB3FA7-CFAC-B94C-B679-6A4DC4E3681A}" srcOrd="2" destOrd="0" presId="urn:microsoft.com/office/officeart/2005/8/layout/radial2"/>
    <dgm:cxn modelId="{EDA8851B-161C-AE48-9CF1-30E70D3FEA61}" type="presParOf" srcId="{90CB3FA7-CFAC-B94C-B679-6A4DC4E3681A}" destId="{7AE7AC6D-4150-EA45-9046-45F4E2636CD3}" srcOrd="0" destOrd="0" presId="urn:microsoft.com/office/officeart/2005/8/layout/radial2"/>
    <dgm:cxn modelId="{699C4E35-C8DB-504E-8673-DCBBC40B7E9A}" type="presParOf" srcId="{90CB3FA7-CFAC-B94C-B679-6A4DC4E3681A}" destId="{9985F312-F77A-F841-B4F4-32AA0CD72FED}" srcOrd="1" destOrd="0" presId="urn:microsoft.com/office/officeart/2005/8/layout/radial2"/>
    <dgm:cxn modelId="{B964D52D-7EAD-0048-84E6-0F6C5FB19355}" type="presParOf" srcId="{E8C6EF71-7DEC-5F4B-A78F-9A311155C547}" destId="{0027E72E-9382-3840-ACA6-90C37E217421}" srcOrd="3" destOrd="0" presId="urn:microsoft.com/office/officeart/2005/8/layout/radial2"/>
    <dgm:cxn modelId="{558C8BB6-CB3D-134B-8723-89A4B04035AD}" type="presParOf" srcId="{E8C6EF71-7DEC-5F4B-A78F-9A311155C547}" destId="{179658FD-3C14-034F-A192-F538C0CCE4F0}" srcOrd="4" destOrd="0" presId="urn:microsoft.com/office/officeart/2005/8/layout/radial2"/>
    <dgm:cxn modelId="{1772659A-D25D-494F-B188-98D119297F9A}" type="presParOf" srcId="{179658FD-3C14-034F-A192-F538C0CCE4F0}" destId="{F15A4B94-9951-464D-9666-7EAACC9810BB}" srcOrd="0" destOrd="0" presId="urn:microsoft.com/office/officeart/2005/8/layout/radial2"/>
    <dgm:cxn modelId="{E1E02931-FB8D-3345-B967-740943FA184C}" type="presParOf" srcId="{179658FD-3C14-034F-A192-F538C0CCE4F0}" destId="{D866055B-B8E4-694E-A8A3-B6AFF34EED42}" srcOrd="1" destOrd="0" presId="urn:microsoft.com/office/officeart/2005/8/layout/radial2"/>
    <dgm:cxn modelId="{FFA85B70-CB4D-384D-8077-2540A1F48E8E}" type="presParOf" srcId="{E8C6EF71-7DEC-5F4B-A78F-9A311155C547}" destId="{37220DEB-85B2-F447-B878-1576736E3FAF}" srcOrd="5" destOrd="0" presId="urn:microsoft.com/office/officeart/2005/8/layout/radial2"/>
    <dgm:cxn modelId="{B4A274B1-5987-7B4D-A9A4-BDD5A690E282}" type="presParOf" srcId="{E8C6EF71-7DEC-5F4B-A78F-9A311155C547}" destId="{59227884-0BBB-0F48-8573-D6CA7C7D9EBB}" srcOrd="6" destOrd="0" presId="urn:microsoft.com/office/officeart/2005/8/layout/radial2"/>
    <dgm:cxn modelId="{E891CCE6-B204-D04E-AE45-97EB988467F7}" type="presParOf" srcId="{59227884-0BBB-0F48-8573-D6CA7C7D9EBB}" destId="{CF2A862B-328E-9448-8628-100254D5AECD}" srcOrd="0" destOrd="0" presId="urn:microsoft.com/office/officeart/2005/8/layout/radial2"/>
    <dgm:cxn modelId="{3EDE7CBF-AA06-9847-A3CC-64A66486C7F5}" type="presParOf" srcId="{59227884-0BBB-0F48-8573-D6CA7C7D9EBB}" destId="{2EC996B5-4385-EB47-AE6E-3E8988DE52BB}"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143C2A2-1619-044E-8D08-1A32A9C97F3B}" type="doc">
      <dgm:prSet loTypeId="urn:microsoft.com/office/officeart/2005/8/layout/process3" loCatId="" qsTypeId="urn:microsoft.com/office/officeart/2005/8/quickstyle/simple1" qsCatId="simple" csTypeId="urn:microsoft.com/office/officeart/2005/8/colors/colorful1" csCatId="colorful" phldr="1"/>
      <dgm:spPr/>
      <dgm:t>
        <a:bodyPr/>
        <a:lstStyle/>
        <a:p>
          <a:endParaRPr lang="en-US"/>
        </a:p>
      </dgm:t>
    </dgm:pt>
    <dgm:pt modelId="{A3C7FEF7-8F8A-7C4D-8BFB-070F7ACBA580}">
      <dgm:prSet phldrT="[Text]" custT="1"/>
      <dgm:spPr/>
      <dgm:t>
        <a:bodyPr/>
        <a:lstStyle/>
        <a:p>
          <a:r>
            <a:rPr lang="en-US" sz="2400" b="1" dirty="0" smtClean="0"/>
            <a:t>Preparing</a:t>
          </a:r>
          <a:endParaRPr lang="en-US" sz="2400" b="1" dirty="0"/>
        </a:p>
      </dgm:t>
    </dgm:pt>
    <dgm:pt modelId="{CE6C1A86-C8A5-5347-8291-80CE6D5410B2}" type="parTrans" cxnId="{3481FAAB-64C0-F24A-93AD-80F25BCEB175}">
      <dgm:prSet/>
      <dgm:spPr/>
      <dgm:t>
        <a:bodyPr/>
        <a:lstStyle/>
        <a:p>
          <a:endParaRPr lang="en-US"/>
        </a:p>
      </dgm:t>
    </dgm:pt>
    <dgm:pt modelId="{FB99DB24-F9FD-8443-AFB1-9D55C94FF58B}" type="sibTrans" cxnId="{3481FAAB-64C0-F24A-93AD-80F25BCEB175}">
      <dgm:prSet/>
      <dgm:spPr/>
      <dgm:t>
        <a:bodyPr/>
        <a:lstStyle/>
        <a:p>
          <a:endParaRPr lang="en-US" dirty="0"/>
        </a:p>
      </dgm:t>
    </dgm:pt>
    <dgm:pt modelId="{12F885F3-B605-8A48-917A-2C3540EC454C}">
      <dgm:prSet phldrT="[Text]" custT="1"/>
      <dgm:spPr/>
      <dgm:t>
        <a:bodyPr/>
        <a:lstStyle/>
        <a:p>
          <a:r>
            <a:rPr lang="en-US" sz="2400" b="1" dirty="0" smtClean="0"/>
            <a:t>Experiencing</a:t>
          </a:r>
          <a:endParaRPr lang="en-US" sz="2400" b="1" dirty="0"/>
        </a:p>
      </dgm:t>
    </dgm:pt>
    <dgm:pt modelId="{5DC497C2-2423-F041-A952-DD98741A9871}" type="parTrans" cxnId="{16D69E4D-2CC4-9849-8B27-9462717A8A38}">
      <dgm:prSet/>
      <dgm:spPr/>
      <dgm:t>
        <a:bodyPr/>
        <a:lstStyle/>
        <a:p>
          <a:endParaRPr lang="en-US"/>
        </a:p>
      </dgm:t>
    </dgm:pt>
    <dgm:pt modelId="{40F5F970-D0A1-0E46-A4A0-D3C3E9C3669F}" type="sibTrans" cxnId="{16D69E4D-2CC4-9849-8B27-9462717A8A38}">
      <dgm:prSet/>
      <dgm:spPr/>
      <dgm:t>
        <a:bodyPr/>
        <a:lstStyle/>
        <a:p>
          <a:endParaRPr lang="en-US" dirty="0"/>
        </a:p>
      </dgm:t>
    </dgm:pt>
    <dgm:pt modelId="{18DC11E8-0163-8E46-AFCC-240CCA20B620}">
      <dgm:prSet phldrT="[Text]" custT="1"/>
      <dgm:spPr/>
      <dgm:t>
        <a:bodyPr/>
        <a:lstStyle/>
        <a:p>
          <a:r>
            <a:rPr lang="en-US" sz="2400" b="1" dirty="0" smtClean="0"/>
            <a:t>Living</a:t>
          </a:r>
          <a:endParaRPr lang="en-US" sz="2400" b="1" dirty="0"/>
        </a:p>
      </dgm:t>
    </dgm:pt>
    <dgm:pt modelId="{A0FA67A9-2737-DD4F-8A3C-4D5C23FFBEC8}" type="parTrans" cxnId="{82D714D4-FD24-C749-B863-96EE33B4C1AE}">
      <dgm:prSet/>
      <dgm:spPr/>
      <dgm:t>
        <a:bodyPr/>
        <a:lstStyle/>
        <a:p>
          <a:endParaRPr lang="en-US"/>
        </a:p>
      </dgm:t>
    </dgm:pt>
    <dgm:pt modelId="{AA5ED947-795E-6047-92D8-A38FD9D471D2}" type="sibTrans" cxnId="{82D714D4-FD24-C749-B863-96EE33B4C1AE}">
      <dgm:prSet/>
      <dgm:spPr/>
      <dgm:t>
        <a:bodyPr/>
        <a:lstStyle/>
        <a:p>
          <a:endParaRPr lang="en-US"/>
        </a:p>
      </dgm:t>
    </dgm:pt>
    <dgm:pt modelId="{0E4303F2-4C95-374A-9382-C7B208F63610}">
      <dgm:prSet phldrT="[Text]"/>
      <dgm:spPr/>
      <dgm:t>
        <a:bodyPr/>
        <a:lstStyle/>
        <a:p>
          <a:r>
            <a:rPr lang="en-US" dirty="0" smtClean="0"/>
            <a:t>How will you sustain/extend the event? </a:t>
          </a:r>
          <a:endParaRPr lang="en-US" dirty="0"/>
        </a:p>
      </dgm:t>
    </dgm:pt>
    <dgm:pt modelId="{89F1FA9F-3667-0941-8ED6-4B7F62606ED9}" type="sibTrans" cxnId="{14621F71-2585-4846-84BF-4B4630DA868A}">
      <dgm:prSet/>
      <dgm:spPr/>
      <dgm:t>
        <a:bodyPr/>
        <a:lstStyle/>
        <a:p>
          <a:endParaRPr lang="en-US"/>
        </a:p>
      </dgm:t>
    </dgm:pt>
    <dgm:pt modelId="{5CA0AC57-9D4D-5845-A576-241680D24032}" type="parTrans" cxnId="{14621F71-2585-4846-84BF-4B4630DA868A}">
      <dgm:prSet/>
      <dgm:spPr/>
      <dgm:t>
        <a:bodyPr/>
        <a:lstStyle/>
        <a:p>
          <a:endParaRPr lang="en-US"/>
        </a:p>
      </dgm:t>
    </dgm:pt>
    <dgm:pt modelId="{82CFD787-7BCE-CA41-A00E-5E986041FCB4}">
      <dgm:prSet phldrT="[Text]"/>
      <dgm:spPr/>
      <dgm:t>
        <a:bodyPr/>
        <a:lstStyle/>
        <a:p>
          <a:r>
            <a:rPr lang="en-US" dirty="0" smtClean="0"/>
            <a:t>How will you design the event? </a:t>
          </a:r>
          <a:endParaRPr lang="en-US" dirty="0"/>
        </a:p>
      </dgm:t>
    </dgm:pt>
    <dgm:pt modelId="{128B4C18-E027-3344-9A44-F5E9572D9455}" type="sibTrans" cxnId="{611D575E-CB39-944D-B4FD-B060068FB7A1}">
      <dgm:prSet/>
      <dgm:spPr/>
      <dgm:t>
        <a:bodyPr/>
        <a:lstStyle/>
        <a:p>
          <a:endParaRPr lang="en-US"/>
        </a:p>
      </dgm:t>
    </dgm:pt>
    <dgm:pt modelId="{24674CFE-53E8-E341-87F9-61438DC87201}" type="parTrans" cxnId="{611D575E-CB39-944D-B4FD-B060068FB7A1}">
      <dgm:prSet/>
      <dgm:spPr/>
      <dgm:t>
        <a:bodyPr/>
        <a:lstStyle/>
        <a:p>
          <a:endParaRPr lang="en-US"/>
        </a:p>
      </dgm:t>
    </dgm:pt>
    <dgm:pt modelId="{9547B376-E454-B646-A430-BE0C56696F92}">
      <dgm:prSet phldrT="[Text]"/>
      <dgm:spPr/>
      <dgm:t>
        <a:bodyPr/>
        <a:lstStyle/>
        <a:p>
          <a:r>
            <a:rPr lang="en-US" dirty="0" smtClean="0"/>
            <a:t>What types of experiences, programming, activities, and resources will you develop to prepare people for the event?  </a:t>
          </a:r>
          <a:endParaRPr lang="en-US" dirty="0"/>
        </a:p>
      </dgm:t>
    </dgm:pt>
    <dgm:pt modelId="{3CE8536A-9CC0-0046-B763-147EB8BBAB6F}" type="sibTrans" cxnId="{B632E316-A391-914A-B296-5AFE923896E0}">
      <dgm:prSet/>
      <dgm:spPr/>
      <dgm:t>
        <a:bodyPr/>
        <a:lstStyle/>
        <a:p>
          <a:endParaRPr lang="en-US"/>
        </a:p>
      </dgm:t>
    </dgm:pt>
    <dgm:pt modelId="{0547FA50-FE50-464C-9BE3-334DEFFAE586}" type="parTrans" cxnId="{B632E316-A391-914A-B296-5AFE923896E0}">
      <dgm:prSet/>
      <dgm:spPr/>
      <dgm:t>
        <a:bodyPr/>
        <a:lstStyle/>
        <a:p>
          <a:endParaRPr lang="en-US"/>
        </a:p>
      </dgm:t>
    </dgm:pt>
    <dgm:pt modelId="{CC61B947-1900-5047-9686-6ACA6043DA99}">
      <dgm:prSet phldrT="[Text]"/>
      <dgm:spPr/>
      <dgm:t>
        <a:bodyPr/>
        <a:lstStyle/>
        <a:p>
          <a:r>
            <a:rPr lang="en-US" dirty="0" smtClean="0"/>
            <a:t>How will you engage age groups, families, and the faith community? </a:t>
          </a:r>
          <a:endParaRPr lang="en-US" dirty="0"/>
        </a:p>
      </dgm:t>
    </dgm:pt>
    <dgm:pt modelId="{827BA0F2-1715-E54B-9536-0BE5B665D349}" type="parTrans" cxnId="{BF09B3DE-B657-C94A-B3B9-A65B915EA012}">
      <dgm:prSet/>
      <dgm:spPr/>
      <dgm:t>
        <a:bodyPr/>
        <a:lstStyle/>
        <a:p>
          <a:endParaRPr lang="en-US"/>
        </a:p>
      </dgm:t>
    </dgm:pt>
    <dgm:pt modelId="{A6F804E0-CA6E-9846-A79D-B55762EBE4C2}" type="sibTrans" cxnId="{BF09B3DE-B657-C94A-B3B9-A65B915EA012}">
      <dgm:prSet/>
      <dgm:spPr/>
      <dgm:t>
        <a:bodyPr/>
        <a:lstStyle/>
        <a:p>
          <a:endParaRPr lang="en-US"/>
        </a:p>
      </dgm:t>
    </dgm:pt>
    <dgm:pt modelId="{CB7312D9-849B-7043-9F59-E452400FABDA}">
      <dgm:prSet phldrT="[Text]"/>
      <dgm:spPr/>
      <dgm:t>
        <a:bodyPr/>
        <a:lstStyle/>
        <a:p>
          <a:r>
            <a:rPr lang="en-US" dirty="0" smtClean="0"/>
            <a:t>What types of experiences, programs, activities, and  resources will you offer people? </a:t>
          </a:r>
          <a:endParaRPr lang="en-US" dirty="0"/>
        </a:p>
      </dgm:t>
    </dgm:pt>
    <dgm:pt modelId="{8E3AEB97-A610-1E44-B131-A22FCEB8D317}" type="parTrans" cxnId="{2F0DDE8A-839E-0649-953C-2A0735BE6317}">
      <dgm:prSet/>
      <dgm:spPr/>
      <dgm:t>
        <a:bodyPr/>
        <a:lstStyle/>
        <a:p>
          <a:endParaRPr lang="en-US"/>
        </a:p>
      </dgm:t>
    </dgm:pt>
    <dgm:pt modelId="{F7CCC638-6F9E-FD46-B74B-90601E0B646C}" type="sibTrans" cxnId="{2F0DDE8A-839E-0649-953C-2A0735BE6317}">
      <dgm:prSet/>
      <dgm:spPr/>
      <dgm:t>
        <a:bodyPr/>
        <a:lstStyle/>
        <a:p>
          <a:endParaRPr lang="en-US"/>
        </a:p>
      </dgm:t>
    </dgm:pt>
    <dgm:pt modelId="{80770A7A-D614-F443-99F2-6C8A7E08AA6B}" type="pres">
      <dgm:prSet presAssocID="{2143C2A2-1619-044E-8D08-1A32A9C97F3B}" presName="linearFlow" presStyleCnt="0">
        <dgm:presLayoutVars>
          <dgm:dir/>
          <dgm:animLvl val="lvl"/>
          <dgm:resizeHandles val="exact"/>
        </dgm:presLayoutVars>
      </dgm:prSet>
      <dgm:spPr/>
      <dgm:t>
        <a:bodyPr/>
        <a:lstStyle/>
        <a:p>
          <a:endParaRPr lang="en-US"/>
        </a:p>
      </dgm:t>
    </dgm:pt>
    <dgm:pt modelId="{73337A43-1805-EB47-85E3-04FF85E15B98}" type="pres">
      <dgm:prSet presAssocID="{A3C7FEF7-8F8A-7C4D-8BFB-070F7ACBA580}" presName="composite" presStyleCnt="0"/>
      <dgm:spPr/>
      <dgm:t>
        <a:bodyPr/>
        <a:lstStyle/>
        <a:p>
          <a:endParaRPr lang="en-US"/>
        </a:p>
      </dgm:t>
    </dgm:pt>
    <dgm:pt modelId="{2ECC7103-EEF1-0C41-B0A4-113F143DCFF2}" type="pres">
      <dgm:prSet presAssocID="{A3C7FEF7-8F8A-7C4D-8BFB-070F7ACBA580}" presName="parTx" presStyleLbl="node1" presStyleIdx="0" presStyleCnt="3">
        <dgm:presLayoutVars>
          <dgm:chMax val="0"/>
          <dgm:chPref val="0"/>
          <dgm:bulletEnabled val="1"/>
        </dgm:presLayoutVars>
      </dgm:prSet>
      <dgm:spPr/>
      <dgm:t>
        <a:bodyPr/>
        <a:lstStyle/>
        <a:p>
          <a:endParaRPr lang="en-US"/>
        </a:p>
      </dgm:t>
    </dgm:pt>
    <dgm:pt modelId="{B9A59EA6-4FD0-304A-965E-725B92410C8C}" type="pres">
      <dgm:prSet presAssocID="{A3C7FEF7-8F8A-7C4D-8BFB-070F7ACBA580}" presName="parSh" presStyleLbl="node1" presStyleIdx="0" presStyleCnt="3" custScaleY="152770"/>
      <dgm:spPr/>
      <dgm:t>
        <a:bodyPr/>
        <a:lstStyle/>
        <a:p>
          <a:endParaRPr lang="en-US"/>
        </a:p>
      </dgm:t>
    </dgm:pt>
    <dgm:pt modelId="{F652A58A-4EA8-794D-8910-C5E1F4F143AD}" type="pres">
      <dgm:prSet presAssocID="{A3C7FEF7-8F8A-7C4D-8BFB-070F7ACBA580}" presName="desTx" presStyleLbl="fgAcc1" presStyleIdx="0" presStyleCnt="3">
        <dgm:presLayoutVars>
          <dgm:bulletEnabled val="1"/>
        </dgm:presLayoutVars>
      </dgm:prSet>
      <dgm:spPr/>
      <dgm:t>
        <a:bodyPr/>
        <a:lstStyle/>
        <a:p>
          <a:endParaRPr lang="en-US"/>
        </a:p>
      </dgm:t>
    </dgm:pt>
    <dgm:pt modelId="{D4D0BEAF-9C17-6F4E-81D7-F30B24694092}" type="pres">
      <dgm:prSet presAssocID="{FB99DB24-F9FD-8443-AFB1-9D55C94FF58B}" presName="sibTrans" presStyleLbl="sibTrans2D1" presStyleIdx="0" presStyleCnt="2"/>
      <dgm:spPr/>
      <dgm:t>
        <a:bodyPr/>
        <a:lstStyle/>
        <a:p>
          <a:endParaRPr lang="en-US"/>
        </a:p>
      </dgm:t>
    </dgm:pt>
    <dgm:pt modelId="{750071E5-6347-2A4F-B8E5-347043A3364F}" type="pres">
      <dgm:prSet presAssocID="{FB99DB24-F9FD-8443-AFB1-9D55C94FF58B}" presName="connTx" presStyleLbl="sibTrans2D1" presStyleIdx="0" presStyleCnt="2"/>
      <dgm:spPr/>
      <dgm:t>
        <a:bodyPr/>
        <a:lstStyle/>
        <a:p>
          <a:endParaRPr lang="en-US"/>
        </a:p>
      </dgm:t>
    </dgm:pt>
    <dgm:pt modelId="{2E4F5387-FBA6-9347-9DC3-C5102D518AD2}" type="pres">
      <dgm:prSet presAssocID="{12F885F3-B605-8A48-917A-2C3540EC454C}" presName="composite" presStyleCnt="0"/>
      <dgm:spPr/>
      <dgm:t>
        <a:bodyPr/>
        <a:lstStyle/>
        <a:p>
          <a:endParaRPr lang="en-US"/>
        </a:p>
      </dgm:t>
    </dgm:pt>
    <dgm:pt modelId="{38EE305E-5515-CE41-B9A5-F488F183923D}" type="pres">
      <dgm:prSet presAssocID="{12F885F3-B605-8A48-917A-2C3540EC454C}" presName="parTx" presStyleLbl="node1" presStyleIdx="0" presStyleCnt="3">
        <dgm:presLayoutVars>
          <dgm:chMax val="0"/>
          <dgm:chPref val="0"/>
          <dgm:bulletEnabled val="1"/>
        </dgm:presLayoutVars>
      </dgm:prSet>
      <dgm:spPr/>
      <dgm:t>
        <a:bodyPr/>
        <a:lstStyle/>
        <a:p>
          <a:endParaRPr lang="en-US"/>
        </a:p>
      </dgm:t>
    </dgm:pt>
    <dgm:pt modelId="{903BB4D4-035A-8A4B-BCC4-387AA4BB252F}" type="pres">
      <dgm:prSet presAssocID="{12F885F3-B605-8A48-917A-2C3540EC454C}" presName="parSh" presStyleLbl="node1" presStyleIdx="1" presStyleCnt="3" custScaleY="148352"/>
      <dgm:spPr/>
      <dgm:t>
        <a:bodyPr/>
        <a:lstStyle/>
        <a:p>
          <a:endParaRPr lang="en-US"/>
        </a:p>
      </dgm:t>
    </dgm:pt>
    <dgm:pt modelId="{81B9E74A-693A-B141-992F-B5BC49893346}" type="pres">
      <dgm:prSet presAssocID="{12F885F3-B605-8A48-917A-2C3540EC454C}" presName="desTx" presStyleLbl="fgAcc1" presStyleIdx="1" presStyleCnt="3">
        <dgm:presLayoutVars>
          <dgm:bulletEnabled val="1"/>
        </dgm:presLayoutVars>
      </dgm:prSet>
      <dgm:spPr/>
      <dgm:t>
        <a:bodyPr/>
        <a:lstStyle/>
        <a:p>
          <a:endParaRPr lang="en-US"/>
        </a:p>
      </dgm:t>
    </dgm:pt>
    <dgm:pt modelId="{F330B9F8-CA94-9546-A7D8-48A8F737FF7D}" type="pres">
      <dgm:prSet presAssocID="{40F5F970-D0A1-0E46-A4A0-D3C3E9C3669F}" presName="sibTrans" presStyleLbl="sibTrans2D1" presStyleIdx="1" presStyleCnt="2"/>
      <dgm:spPr/>
      <dgm:t>
        <a:bodyPr/>
        <a:lstStyle/>
        <a:p>
          <a:endParaRPr lang="en-US"/>
        </a:p>
      </dgm:t>
    </dgm:pt>
    <dgm:pt modelId="{DF6F322F-43C0-F94B-AC44-82C4F65BC190}" type="pres">
      <dgm:prSet presAssocID="{40F5F970-D0A1-0E46-A4A0-D3C3E9C3669F}" presName="connTx" presStyleLbl="sibTrans2D1" presStyleIdx="1" presStyleCnt="2"/>
      <dgm:spPr/>
      <dgm:t>
        <a:bodyPr/>
        <a:lstStyle/>
        <a:p>
          <a:endParaRPr lang="en-US"/>
        </a:p>
      </dgm:t>
    </dgm:pt>
    <dgm:pt modelId="{AD437123-DDF2-2945-88B7-B19DCC1E6010}" type="pres">
      <dgm:prSet presAssocID="{18DC11E8-0163-8E46-AFCC-240CCA20B620}" presName="composite" presStyleCnt="0"/>
      <dgm:spPr/>
      <dgm:t>
        <a:bodyPr/>
        <a:lstStyle/>
        <a:p>
          <a:endParaRPr lang="en-US"/>
        </a:p>
      </dgm:t>
    </dgm:pt>
    <dgm:pt modelId="{3E5FDC1D-3402-4B40-9CA5-6E6488274921}" type="pres">
      <dgm:prSet presAssocID="{18DC11E8-0163-8E46-AFCC-240CCA20B620}" presName="parTx" presStyleLbl="node1" presStyleIdx="1" presStyleCnt="3">
        <dgm:presLayoutVars>
          <dgm:chMax val="0"/>
          <dgm:chPref val="0"/>
          <dgm:bulletEnabled val="1"/>
        </dgm:presLayoutVars>
      </dgm:prSet>
      <dgm:spPr/>
      <dgm:t>
        <a:bodyPr/>
        <a:lstStyle/>
        <a:p>
          <a:endParaRPr lang="en-US"/>
        </a:p>
      </dgm:t>
    </dgm:pt>
    <dgm:pt modelId="{D7CB8B83-CB94-D643-BAB2-B20E1634AECF}" type="pres">
      <dgm:prSet presAssocID="{18DC11E8-0163-8E46-AFCC-240CCA20B620}" presName="parSh" presStyleLbl="node1" presStyleIdx="2" presStyleCnt="3" custScaleY="145540"/>
      <dgm:spPr/>
      <dgm:t>
        <a:bodyPr/>
        <a:lstStyle/>
        <a:p>
          <a:endParaRPr lang="en-US"/>
        </a:p>
      </dgm:t>
    </dgm:pt>
    <dgm:pt modelId="{BBBF81FD-88E1-C04F-947E-06BE49D30EB7}" type="pres">
      <dgm:prSet presAssocID="{18DC11E8-0163-8E46-AFCC-240CCA20B620}" presName="desTx" presStyleLbl="fgAcc1" presStyleIdx="2" presStyleCnt="3">
        <dgm:presLayoutVars>
          <dgm:bulletEnabled val="1"/>
        </dgm:presLayoutVars>
      </dgm:prSet>
      <dgm:spPr/>
      <dgm:t>
        <a:bodyPr/>
        <a:lstStyle/>
        <a:p>
          <a:endParaRPr lang="en-US"/>
        </a:p>
      </dgm:t>
    </dgm:pt>
  </dgm:ptLst>
  <dgm:cxnLst>
    <dgm:cxn modelId="{16D69E4D-2CC4-9849-8B27-9462717A8A38}" srcId="{2143C2A2-1619-044E-8D08-1A32A9C97F3B}" destId="{12F885F3-B605-8A48-917A-2C3540EC454C}" srcOrd="1" destOrd="0" parTransId="{5DC497C2-2423-F041-A952-DD98741A9871}" sibTransId="{40F5F970-D0A1-0E46-A4A0-D3C3E9C3669F}"/>
    <dgm:cxn modelId="{82D714D4-FD24-C749-B863-96EE33B4C1AE}" srcId="{2143C2A2-1619-044E-8D08-1A32A9C97F3B}" destId="{18DC11E8-0163-8E46-AFCC-240CCA20B620}" srcOrd="2" destOrd="0" parTransId="{A0FA67A9-2737-DD4F-8A3C-4D5C23FFBEC8}" sibTransId="{AA5ED947-795E-6047-92D8-A38FD9D471D2}"/>
    <dgm:cxn modelId="{1C8722C3-D771-BB4C-BD84-2E2FED995414}" type="presOf" srcId="{0E4303F2-4C95-374A-9382-C7B208F63610}" destId="{BBBF81FD-88E1-C04F-947E-06BE49D30EB7}" srcOrd="0" destOrd="0" presId="urn:microsoft.com/office/officeart/2005/8/layout/process3"/>
    <dgm:cxn modelId="{20E4C931-3F32-E242-B6C8-08CCAB41965B}" type="presOf" srcId="{40F5F970-D0A1-0E46-A4A0-D3C3E9C3669F}" destId="{F330B9F8-CA94-9546-A7D8-48A8F737FF7D}" srcOrd="0" destOrd="0" presId="urn:microsoft.com/office/officeart/2005/8/layout/process3"/>
    <dgm:cxn modelId="{611D575E-CB39-944D-B4FD-B060068FB7A1}" srcId="{12F885F3-B605-8A48-917A-2C3540EC454C}" destId="{82CFD787-7BCE-CA41-A00E-5E986041FCB4}" srcOrd="0" destOrd="0" parTransId="{24674CFE-53E8-E341-87F9-61438DC87201}" sibTransId="{128B4C18-E027-3344-9A44-F5E9572D9455}"/>
    <dgm:cxn modelId="{2F0DDE8A-839E-0649-953C-2A0735BE6317}" srcId="{18DC11E8-0163-8E46-AFCC-240CCA20B620}" destId="{CB7312D9-849B-7043-9F59-E452400FABDA}" srcOrd="1" destOrd="0" parTransId="{8E3AEB97-A610-1E44-B131-A22FCEB8D317}" sibTransId="{F7CCC638-6F9E-FD46-B74B-90601E0B646C}"/>
    <dgm:cxn modelId="{8A83ACB8-9CD8-A447-93C0-681522145D79}" type="presOf" srcId="{FB99DB24-F9FD-8443-AFB1-9D55C94FF58B}" destId="{D4D0BEAF-9C17-6F4E-81D7-F30B24694092}" srcOrd="0" destOrd="0" presId="urn:microsoft.com/office/officeart/2005/8/layout/process3"/>
    <dgm:cxn modelId="{E614B74B-F62E-0A4E-8FD8-396059376F4C}" type="presOf" srcId="{40F5F970-D0A1-0E46-A4A0-D3C3E9C3669F}" destId="{DF6F322F-43C0-F94B-AC44-82C4F65BC190}" srcOrd="1" destOrd="0" presId="urn:microsoft.com/office/officeart/2005/8/layout/process3"/>
    <dgm:cxn modelId="{EF46CE5D-FAD7-664B-B7F1-68C9DD4B0E1D}" type="presOf" srcId="{2143C2A2-1619-044E-8D08-1A32A9C97F3B}" destId="{80770A7A-D614-F443-99F2-6C8A7E08AA6B}" srcOrd="0" destOrd="0" presId="urn:microsoft.com/office/officeart/2005/8/layout/process3"/>
    <dgm:cxn modelId="{BF09B3DE-B657-C94A-B3B9-A65B915EA012}" srcId="{12F885F3-B605-8A48-917A-2C3540EC454C}" destId="{CC61B947-1900-5047-9686-6ACA6043DA99}" srcOrd="1" destOrd="0" parTransId="{827BA0F2-1715-E54B-9536-0BE5B665D349}" sibTransId="{A6F804E0-CA6E-9846-A79D-B55762EBE4C2}"/>
    <dgm:cxn modelId="{7F8AE365-DCB3-884F-B6CC-C27729A7FCBE}" type="presOf" srcId="{12F885F3-B605-8A48-917A-2C3540EC454C}" destId="{903BB4D4-035A-8A4B-BCC4-387AA4BB252F}" srcOrd="1" destOrd="0" presId="urn:microsoft.com/office/officeart/2005/8/layout/process3"/>
    <dgm:cxn modelId="{F7D9DE9A-D799-E747-9BB3-A4B11A01A777}" type="presOf" srcId="{CB7312D9-849B-7043-9F59-E452400FABDA}" destId="{BBBF81FD-88E1-C04F-947E-06BE49D30EB7}" srcOrd="0" destOrd="1" presId="urn:microsoft.com/office/officeart/2005/8/layout/process3"/>
    <dgm:cxn modelId="{805D32B5-6E0D-8949-A5B0-90ACEE1BA143}" type="presOf" srcId="{18DC11E8-0163-8E46-AFCC-240CCA20B620}" destId="{3E5FDC1D-3402-4B40-9CA5-6E6488274921}" srcOrd="0" destOrd="0" presId="urn:microsoft.com/office/officeart/2005/8/layout/process3"/>
    <dgm:cxn modelId="{317ECAAD-0742-6F40-A8BA-E4999036B730}" type="presOf" srcId="{18DC11E8-0163-8E46-AFCC-240CCA20B620}" destId="{D7CB8B83-CB94-D643-BAB2-B20E1634AECF}" srcOrd="1" destOrd="0" presId="urn:microsoft.com/office/officeart/2005/8/layout/process3"/>
    <dgm:cxn modelId="{14621F71-2585-4846-84BF-4B4630DA868A}" srcId="{18DC11E8-0163-8E46-AFCC-240CCA20B620}" destId="{0E4303F2-4C95-374A-9382-C7B208F63610}" srcOrd="0" destOrd="0" parTransId="{5CA0AC57-9D4D-5845-A576-241680D24032}" sibTransId="{89F1FA9F-3667-0941-8ED6-4B7F62606ED9}"/>
    <dgm:cxn modelId="{E7FAD60F-3900-154E-8576-BD9F80D05D75}" type="presOf" srcId="{82CFD787-7BCE-CA41-A00E-5E986041FCB4}" destId="{81B9E74A-693A-B141-992F-B5BC49893346}" srcOrd="0" destOrd="0" presId="urn:microsoft.com/office/officeart/2005/8/layout/process3"/>
    <dgm:cxn modelId="{3481FAAB-64C0-F24A-93AD-80F25BCEB175}" srcId="{2143C2A2-1619-044E-8D08-1A32A9C97F3B}" destId="{A3C7FEF7-8F8A-7C4D-8BFB-070F7ACBA580}" srcOrd="0" destOrd="0" parTransId="{CE6C1A86-C8A5-5347-8291-80CE6D5410B2}" sibTransId="{FB99DB24-F9FD-8443-AFB1-9D55C94FF58B}"/>
    <dgm:cxn modelId="{49C75E58-C4C1-FC48-A366-156A2395CD53}" type="presOf" srcId="{A3C7FEF7-8F8A-7C4D-8BFB-070F7ACBA580}" destId="{B9A59EA6-4FD0-304A-965E-725B92410C8C}" srcOrd="1" destOrd="0" presId="urn:microsoft.com/office/officeart/2005/8/layout/process3"/>
    <dgm:cxn modelId="{D2CF96B4-B52D-C243-BB4F-EEFCAFEB87CF}" type="presOf" srcId="{12F885F3-B605-8A48-917A-2C3540EC454C}" destId="{38EE305E-5515-CE41-B9A5-F488F183923D}" srcOrd="0" destOrd="0" presId="urn:microsoft.com/office/officeart/2005/8/layout/process3"/>
    <dgm:cxn modelId="{3ED9F2A1-7181-384C-AE03-EFCFF3224265}" type="presOf" srcId="{A3C7FEF7-8F8A-7C4D-8BFB-070F7ACBA580}" destId="{2ECC7103-EEF1-0C41-B0A4-113F143DCFF2}" srcOrd="0" destOrd="0" presId="urn:microsoft.com/office/officeart/2005/8/layout/process3"/>
    <dgm:cxn modelId="{809ED1B7-D47D-5642-8171-451D5D330808}" type="presOf" srcId="{9547B376-E454-B646-A430-BE0C56696F92}" destId="{F652A58A-4EA8-794D-8910-C5E1F4F143AD}" srcOrd="0" destOrd="0" presId="urn:microsoft.com/office/officeart/2005/8/layout/process3"/>
    <dgm:cxn modelId="{B632E316-A391-914A-B296-5AFE923896E0}" srcId="{A3C7FEF7-8F8A-7C4D-8BFB-070F7ACBA580}" destId="{9547B376-E454-B646-A430-BE0C56696F92}" srcOrd="0" destOrd="0" parTransId="{0547FA50-FE50-464C-9BE3-334DEFFAE586}" sibTransId="{3CE8536A-9CC0-0046-B763-147EB8BBAB6F}"/>
    <dgm:cxn modelId="{88BC1772-F968-844E-9176-8BB18F34C2A3}" type="presOf" srcId="{CC61B947-1900-5047-9686-6ACA6043DA99}" destId="{81B9E74A-693A-B141-992F-B5BC49893346}" srcOrd="0" destOrd="1" presId="urn:microsoft.com/office/officeart/2005/8/layout/process3"/>
    <dgm:cxn modelId="{FF57F9FC-B9F1-0143-95B3-2BF69CDB7691}" type="presOf" srcId="{FB99DB24-F9FD-8443-AFB1-9D55C94FF58B}" destId="{750071E5-6347-2A4F-B8E5-347043A3364F}" srcOrd="1" destOrd="0" presId="urn:microsoft.com/office/officeart/2005/8/layout/process3"/>
    <dgm:cxn modelId="{465ED870-84EA-7E4F-A7DA-5B63125404F8}" type="presParOf" srcId="{80770A7A-D614-F443-99F2-6C8A7E08AA6B}" destId="{73337A43-1805-EB47-85E3-04FF85E15B98}" srcOrd="0" destOrd="0" presId="urn:microsoft.com/office/officeart/2005/8/layout/process3"/>
    <dgm:cxn modelId="{D3F1F8C1-187C-ED40-960E-A54CC2C5CAF1}" type="presParOf" srcId="{73337A43-1805-EB47-85E3-04FF85E15B98}" destId="{2ECC7103-EEF1-0C41-B0A4-113F143DCFF2}" srcOrd="0" destOrd="0" presId="urn:microsoft.com/office/officeart/2005/8/layout/process3"/>
    <dgm:cxn modelId="{43FD2DA8-8F5F-944B-93E5-295355941655}" type="presParOf" srcId="{73337A43-1805-EB47-85E3-04FF85E15B98}" destId="{B9A59EA6-4FD0-304A-965E-725B92410C8C}" srcOrd="1" destOrd="0" presId="urn:microsoft.com/office/officeart/2005/8/layout/process3"/>
    <dgm:cxn modelId="{F089ADD4-4DD9-E543-8443-436923E15F9D}" type="presParOf" srcId="{73337A43-1805-EB47-85E3-04FF85E15B98}" destId="{F652A58A-4EA8-794D-8910-C5E1F4F143AD}" srcOrd="2" destOrd="0" presId="urn:microsoft.com/office/officeart/2005/8/layout/process3"/>
    <dgm:cxn modelId="{547C3DB6-9D09-4246-A35E-801BDF9820A5}" type="presParOf" srcId="{80770A7A-D614-F443-99F2-6C8A7E08AA6B}" destId="{D4D0BEAF-9C17-6F4E-81D7-F30B24694092}" srcOrd="1" destOrd="0" presId="urn:microsoft.com/office/officeart/2005/8/layout/process3"/>
    <dgm:cxn modelId="{2694C0CC-6C79-BA47-8EB5-F13B74004D10}" type="presParOf" srcId="{D4D0BEAF-9C17-6F4E-81D7-F30B24694092}" destId="{750071E5-6347-2A4F-B8E5-347043A3364F}" srcOrd="0" destOrd="0" presId="urn:microsoft.com/office/officeart/2005/8/layout/process3"/>
    <dgm:cxn modelId="{1D42B2A0-542F-9E45-82AA-7E40227FB0F6}" type="presParOf" srcId="{80770A7A-D614-F443-99F2-6C8A7E08AA6B}" destId="{2E4F5387-FBA6-9347-9DC3-C5102D518AD2}" srcOrd="2" destOrd="0" presId="urn:microsoft.com/office/officeart/2005/8/layout/process3"/>
    <dgm:cxn modelId="{E7A7338D-73CE-8343-8084-3216DB189B62}" type="presParOf" srcId="{2E4F5387-FBA6-9347-9DC3-C5102D518AD2}" destId="{38EE305E-5515-CE41-B9A5-F488F183923D}" srcOrd="0" destOrd="0" presId="urn:microsoft.com/office/officeart/2005/8/layout/process3"/>
    <dgm:cxn modelId="{05556D8A-4546-A64A-8FA2-63DBB1C30A08}" type="presParOf" srcId="{2E4F5387-FBA6-9347-9DC3-C5102D518AD2}" destId="{903BB4D4-035A-8A4B-BCC4-387AA4BB252F}" srcOrd="1" destOrd="0" presId="urn:microsoft.com/office/officeart/2005/8/layout/process3"/>
    <dgm:cxn modelId="{CFEFB8F8-F824-B341-B9D2-9242CB490AA1}" type="presParOf" srcId="{2E4F5387-FBA6-9347-9DC3-C5102D518AD2}" destId="{81B9E74A-693A-B141-992F-B5BC49893346}" srcOrd="2" destOrd="0" presId="urn:microsoft.com/office/officeart/2005/8/layout/process3"/>
    <dgm:cxn modelId="{7D218681-6313-AC49-A31C-C89E0DFEAC25}" type="presParOf" srcId="{80770A7A-D614-F443-99F2-6C8A7E08AA6B}" destId="{F330B9F8-CA94-9546-A7D8-48A8F737FF7D}" srcOrd="3" destOrd="0" presId="urn:microsoft.com/office/officeart/2005/8/layout/process3"/>
    <dgm:cxn modelId="{C7284F78-88D7-5147-83E8-D63DBCAD61B2}" type="presParOf" srcId="{F330B9F8-CA94-9546-A7D8-48A8F737FF7D}" destId="{DF6F322F-43C0-F94B-AC44-82C4F65BC190}" srcOrd="0" destOrd="0" presId="urn:microsoft.com/office/officeart/2005/8/layout/process3"/>
    <dgm:cxn modelId="{90468B5B-EF95-6F47-93F5-5B16A08BE97C}" type="presParOf" srcId="{80770A7A-D614-F443-99F2-6C8A7E08AA6B}" destId="{AD437123-DDF2-2945-88B7-B19DCC1E6010}" srcOrd="4" destOrd="0" presId="urn:microsoft.com/office/officeart/2005/8/layout/process3"/>
    <dgm:cxn modelId="{85E4BB0E-61AD-4C49-B31A-8F7B768F822E}" type="presParOf" srcId="{AD437123-DDF2-2945-88B7-B19DCC1E6010}" destId="{3E5FDC1D-3402-4B40-9CA5-6E6488274921}" srcOrd="0" destOrd="0" presId="urn:microsoft.com/office/officeart/2005/8/layout/process3"/>
    <dgm:cxn modelId="{8B0CF248-1D04-634D-B620-A2FC3E786A9D}" type="presParOf" srcId="{AD437123-DDF2-2945-88B7-B19DCC1E6010}" destId="{D7CB8B83-CB94-D643-BAB2-B20E1634AECF}" srcOrd="1" destOrd="0" presId="urn:microsoft.com/office/officeart/2005/8/layout/process3"/>
    <dgm:cxn modelId="{D52A86B4-FD95-7B40-A74D-6FA3852DA95B}" type="presParOf" srcId="{AD437123-DDF2-2945-88B7-B19DCC1E6010}" destId="{BBBF81FD-88E1-C04F-947E-06BE49D30EB7}"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A0BE32-C53A-C247-A400-D56110F72982}">
      <dsp:nvSpPr>
        <dsp:cNvPr id="0" name=""/>
        <dsp:cNvSpPr/>
      </dsp:nvSpPr>
      <dsp:spPr>
        <a:xfrm>
          <a:off x="1066799" y="1219199"/>
          <a:ext cx="3657600" cy="3657600"/>
        </a:xfrm>
        <a:prstGeom prst="ellipse">
          <a:avLst/>
        </a:prstGeom>
        <a:gradFill rotWithShape="0">
          <a:gsLst>
            <a:gs pos="0">
              <a:schemeClr val="accent2">
                <a:hueOff val="12261375"/>
                <a:satOff val="-11469"/>
                <a:lumOff val="12551"/>
                <a:alphaOff val="0"/>
                <a:shade val="70000"/>
                <a:satMod val="150000"/>
              </a:schemeClr>
            </a:gs>
            <a:gs pos="34000">
              <a:schemeClr val="accent2">
                <a:hueOff val="12261375"/>
                <a:satOff val="-11469"/>
                <a:lumOff val="12551"/>
                <a:alphaOff val="0"/>
                <a:shade val="70000"/>
                <a:satMod val="140000"/>
              </a:schemeClr>
            </a:gs>
            <a:gs pos="70000">
              <a:schemeClr val="accent2">
                <a:hueOff val="12261375"/>
                <a:satOff val="-11469"/>
                <a:lumOff val="12551"/>
                <a:alphaOff val="0"/>
                <a:tint val="100000"/>
                <a:shade val="90000"/>
                <a:satMod val="140000"/>
              </a:schemeClr>
            </a:gs>
            <a:gs pos="100000">
              <a:schemeClr val="accent2">
                <a:hueOff val="12261375"/>
                <a:satOff val="-11469"/>
                <a:lumOff val="12551"/>
                <a:alphaOff val="0"/>
                <a:tint val="100000"/>
                <a:shade val="100000"/>
                <a:satMod val="100000"/>
              </a:schemeClr>
            </a:gs>
          </a:gsLst>
          <a:path path="circle">
            <a:fillToRect l="100000" t="100000" r="100000" b="100000"/>
          </a:path>
        </a:gradFill>
        <a:ln w="9525" cap="flat" cmpd="sng" algn="ctr">
          <a:solidFill>
            <a:schemeClr val="l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AD36B5F0-5A13-4A4D-ADF7-3C7AE3962623}">
      <dsp:nvSpPr>
        <dsp:cNvPr id="0" name=""/>
        <dsp:cNvSpPr/>
      </dsp:nvSpPr>
      <dsp:spPr>
        <a:xfrm>
          <a:off x="1798320" y="1950720"/>
          <a:ext cx="2194560" cy="2194560"/>
        </a:xfrm>
        <a:prstGeom prst="ellipse">
          <a:avLst/>
        </a:prstGeom>
        <a:gradFill rotWithShape="0">
          <a:gsLst>
            <a:gs pos="0">
              <a:schemeClr val="accent2">
                <a:hueOff val="6130687"/>
                <a:satOff val="-5735"/>
                <a:lumOff val="6276"/>
                <a:alphaOff val="0"/>
                <a:shade val="70000"/>
                <a:satMod val="150000"/>
              </a:schemeClr>
            </a:gs>
            <a:gs pos="34000">
              <a:schemeClr val="accent2">
                <a:hueOff val="6130687"/>
                <a:satOff val="-5735"/>
                <a:lumOff val="6276"/>
                <a:alphaOff val="0"/>
                <a:shade val="70000"/>
                <a:satMod val="140000"/>
              </a:schemeClr>
            </a:gs>
            <a:gs pos="70000">
              <a:schemeClr val="accent2">
                <a:hueOff val="6130687"/>
                <a:satOff val="-5735"/>
                <a:lumOff val="6276"/>
                <a:alphaOff val="0"/>
                <a:tint val="100000"/>
                <a:shade val="90000"/>
                <a:satMod val="140000"/>
              </a:schemeClr>
            </a:gs>
            <a:gs pos="100000">
              <a:schemeClr val="accent2">
                <a:hueOff val="6130687"/>
                <a:satOff val="-5735"/>
                <a:lumOff val="6276"/>
                <a:alphaOff val="0"/>
                <a:tint val="100000"/>
                <a:shade val="100000"/>
                <a:satMod val="100000"/>
              </a:schemeClr>
            </a:gs>
          </a:gsLst>
          <a:path path="circle">
            <a:fillToRect l="100000" t="100000" r="100000" b="100000"/>
          </a:path>
        </a:gradFill>
        <a:ln w="9525" cap="flat" cmpd="sng" algn="ctr">
          <a:solidFill>
            <a:schemeClr val="l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E971188C-423D-BA40-A848-80EE73AE7F46}">
      <dsp:nvSpPr>
        <dsp:cNvPr id="0" name=""/>
        <dsp:cNvSpPr/>
      </dsp:nvSpPr>
      <dsp:spPr>
        <a:xfrm>
          <a:off x="2529840" y="2682240"/>
          <a:ext cx="731520" cy="731520"/>
        </a:xfrm>
        <a:prstGeom prst="ellipse">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w="9525" cap="flat" cmpd="sng" algn="ctr">
          <a:solidFill>
            <a:schemeClr val="l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819AA09D-AFBE-A746-B81F-2A118F0AACDA}">
      <dsp:nvSpPr>
        <dsp:cNvPr id="0" name=""/>
        <dsp:cNvSpPr/>
      </dsp:nvSpPr>
      <dsp:spPr>
        <a:xfrm>
          <a:off x="5334000" y="0"/>
          <a:ext cx="1828800" cy="106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36830" rIns="36830" bIns="36830" numCol="1" spcCol="1270" anchor="ctr" anchorCtr="0">
          <a:noAutofit/>
        </a:bodyPr>
        <a:lstStyle/>
        <a:p>
          <a:pPr lvl="0" algn="l" defTabSz="1289050">
            <a:lnSpc>
              <a:spcPct val="90000"/>
            </a:lnSpc>
            <a:spcBef>
              <a:spcPct val="0"/>
            </a:spcBef>
            <a:spcAft>
              <a:spcPct val="35000"/>
            </a:spcAft>
          </a:pPr>
          <a:r>
            <a:rPr lang="en-US" sz="2900" kern="1200" dirty="0" smtClean="0"/>
            <a:t>Teams</a:t>
          </a:r>
          <a:endParaRPr lang="en-US" sz="2900" kern="1200" dirty="0"/>
        </a:p>
      </dsp:txBody>
      <dsp:txXfrm>
        <a:off x="5334000" y="0"/>
        <a:ext cx="1828800" cy="1066800"/>
      </dsp:txXfrm>
    </dsp:sp>
    <dsp:sp modelId="{8FD53447-B667-AB44-971B-4DF24DCD36AA}">
      <dsp:nvSpPr>
        <dsp:cNvPr id="0" name=""/>
        <dsp:cNvSpPr/>
      </dsp:nvSpPr>
      <dsp:spPr>
        <a:xfrm>
          <a:off x="4876800" y="533399"/>
          <a:ext cx="457200" cy="0"/>
        </a:xfrm>
        <a:prstGeom prst="line">
          <a:avLst/>
        </a:prstGeom>
        <a:solidFill>
          <a:schemeClr val="accent2">
            <a:hueOff val="0"/>
            <a:satOff val="0"/>
            <a:lumOff val="0"/>
            <a:alphaOff val="0"/>
          </a:schemeClr>
        </a:solidFill>
        <a:ln w="2642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B4999F0A-8940-154F-9836-C8BE9E19C545}">
      <dsp:nvSpPr>
        <dsp:cNvPr id="0" name=""/>
        <dsp:cNvSpPr/>
      </dsp:nvSpPr>
      <dsp:spPr>
        <a:xfrm rot="5400000">
          <a:off x="2628290" y="801319"/>
          <a:ext cx="2513990" cy="1979371"/>
        </a:xfrm>
        <a:prstGeom prst="line">
          <a:avLst/>
        </a:prstGeom>
        <a:solidFill>
          <a:schemeClr val="accent2">
            <a:hueOff val="0"/>
            <a:satOff val="0"/>
            <a:lumOff val="0"/>
            <a:alphaOff val="0"/>
          </a:schemeClr>
        </a:solidFill>
        <a:ln w="2642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AAFBA59A-EB09-444B-9297-02071556EA1C}">
      <dsp:nvSpPr>
        <dsp:cNvPr id="0" name=""/>
        <dsp:cNvSpPr/>
      </dsp:nvSpPr>
      <dsp:spPr>
        <a:xfrm>
          <a:off x="5334000" y="1066799"/>
          <a:ext cx="1828800" cy="106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36830" rIns="36830" bIns="36830" numCol="1" spcCol="1270" anchor="ctr" anchorCtr="0">
          <a:noAutofit/>
        </a:bodyPr>
        <a:lstStyle/>
        <a:p>
          <a:pPr lvl="0" algn="l" defTabSz="1289050">
            <a:lnSpc>
              <a:spcPct val="90000"/>
            </a:lnSpc>
            <a:spcBef>
              <a:spcPct val="0"/>
            </a:spcBef>
            <a:spcAft>
              <a:spcPct val="35000"/>
            </a:spcAft>
          </a:pPr>
          <a:r>
            <a:rPr lang="en-US" sz="2900" kern="1200" dirty="0" smtClean="0"/>
            <a:t>Advisory Group</a:t>
          </a:r>
          <a:endParaRPr lang="en-US" sz="2900" kern="1200" dirty="0"/>
        </a:p>
      </dsp:txBody>
      <dsp:txXfrm>
        <a:off x="5334000" y="1066799"/>
        <a:ext cx="1828800" cy="1066800"/>
      </dsp:txXfrm>
    </dsp:sp>
    <dsp:sp modelId="{14FE8370-13ED-EB4C-A818-508EFE6B0170}">
      <dsp:nvSpPr>
        <dsp:cNvPr id="0" name=""/>
        <dsp:cNvSpPr/>
      </dsp:nvSpPr>
      <dsp:spPr>
        <a:xfrm>
          <a:off x="4876800" y="1600199"/>
          <a:ext cx="457200" cy="0"/>
        </a:xfrm>
        <a:prstGeom prst="line">
          <a:avLst/>
        </a:prstGeom>
        <a:solidFill>
          <a:schemeClr val="accent2">
            <a:hueOff val="0"/>
            <a:satOff val="0"/>
            <a:lumOff val="0"/>
            <a:alphaOff val="0"/>
          </a:schemeClr>
        </a:solidFill>
        <a:ln w="2642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9B6368FD-6343-4340-A05F-C7700AA46913}">
      <dsp:nvSpPr>
        <dsp:cNvPr id="0" name=""/>
        <dsp:cNvSpPr/>
      </dsp:nvSpPr>
      <dsp:spPr>
        <a:xfrm rot="5400000">
          <a:off x="3167908" y="1851477"/>
          <a:ext cx="1959010" cy="1455115"/>
        </a:xfrm>
        <a:prstGeom prst="line">
          <a:avLst/>
        </a:prstGeom>
        <a:solidFill>
          <a:schemeClr val="accent2">
            <a:hueOff val="0"/>
            <a:satOff val="0"/>
            <a:lumOff val="0"/>
            <a:alphaOff val="0"/>
          </a:schemeClr>
        </a:solidFill>
        <a:ln w="2642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A9B78117-8D89-0742-B74F-8FD8C19A9414}">
      <dsp:nvSpPr>
        <dsp:cNvPr id="0" name=""/>
        <dsp:cNvSpPr/>
      </dsp:nvSpPr>
      <dsp:spPr>
        <a:xfrm>
          <a:off x="5334000" y="2133599"/>
          <a:ext cx="1828800" cy="106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36830" rIns="36830" bIns="36830" numCol="1" spcCol="1270" anchor="ctr" anchorCtr="0">
          <a:noAutofit/>
        </a:bodyPr>
        <a:lstStyle/>
        <a:p>
          <a:pPr lvl="0" algn="l" defTabSz="1289050">
            <a:lnSpc>
              <a:spcPct val="90000"/>
            </a:lnSpc>
            <a:spcBef>
              <a:spcPct val="0"/>
            </a:spcBef>
            <a:spcAft>
              <a:spcPct val="35000"/>
            </a:spcAft>
          </a:pPr>
          <a:r>
            <a:rPr lang="en-US" sz="2900" kern="1200" dirty="0" smtClean="0"/>
            <a:t>Specialists</a:t>
          </a:r>
          <a:endParaRPr lang="en-US" sz="2900" kern="1200" dirty="0"/>
        </a:p>
      </dsp:txBody>
      <dsp:txXfrm>
        <a:off x="5334000" y="2133599"/>
        <a:ext cx="1828800" cy="1066800"/>
      </dsp:txXfrm>
    </dsp:sp>
    <dsp:sp modelId="{62619410-331A-FA45-A0FC-43B1AED78131}">
      <dsp:nvSpPr>
        <dsp:cNvPr id="0" name=""/>
        <dsp:cNvSpPr/>
      </dsp:nvSpPr>
      <dsp:spPr>
        <a:xfrm>
          <a:off x="4876800" y="2667000"/>
          <a:ext cx="457200" cy="0"/>
        </a:xfrm>
        <a:prstGeom prst="line">
          <a:avLst/>
        </a:prstGeom>
        <a:solidFill>
          <a:schemeClr val="accent2">
            <a:hueOff val="0"/>
            <a:satOff val="0"/>
            <a:lumOff val="0"/>
            <a:alphaOff val="0"/>
          </a:schemeClr>
        </a:solidFill>
        <a:ln w="2642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A0ACD9E9-76EE-7E43-85B5-1F679F7088DC}">
      <dsp:nvSpPr>
        <dsp:cNvPr id="0" name=""/>
        <dsp:cNvSpPr/>
      </dsp:nvSpPr>
      <dsp:spPr>
        <a:xfrm rot="5400000">
          <a:off x="3708196" y="2900781"/>
          <a:ext cx="1399641" cy="930859"/>
        </a:xfrm>
        <a:prstGeom prst="line">
          <a:avLst/>
        </a:prstGeom>
        <a:solidFill>
          <a:schemeClr val="accent2">
            <a:hueOff val="0"/>
            <a:satOff val="0"/>
            <a:lumOff val="0"/>
            <a:alphaOff val="0"/>
          </a:schemeClr>
        </a:solidFill>
        <a:ln w="2642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51E3AD-29DE-0A49-963A-0ECFB03B8D22}">
      <dsp:nvSpPr>
        <dsp:cNvPr id="0" name=""/>
        <dsp:cNvSpPr/>
      </dsp:nvSpPr>
      <dsp:spPr>
        <a:xfrm>
          <a:off x="147657" y="1413614"/>
          <a:ext cx="1635879" cy="817939"/>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 You</a:t>
          </a:r>
          <a:endParaRPr lang="en-US" sz="2000" b="1" kern="1200" dirty="0"/>
        </a:p>
      </dsp:txBody>
      <dsp:txXfrm>
        <a:off x="171614" y="1437571"/>
        <a:ext cx="1587965" cy="770025"/>
      </dsp:txXfrm>
    </dsp:sp>
    <dsp:sp modelId="{4F085BCB-7D94-A945-B98F-0B475945F0CA}">
      <dsp:nvSpPr>
        <dsp:cNvPr id="0" name=""/>
        <dsp:cNvSpPr/>
      </dsp:nvSpPr>
      <dsp:spPr>
        <a:xfrm rot="18289469">
          <a:off x="1537789" y="1332074"/>
          <a:ext cx="1145845" cy="40390"/>
        </a:xfrm>
        <a:custGeom>
          <a:avLst/>
          <a:gdLst/>
          <a:ahLst/>
          <a:cxnLst/>
          <a:rect l="0" t="0" r="0" b="0"/>
          <a:pathLst>
            <a:path>
              <a:moveTo>
                <a:pt x="0" y="20195"/>
              </a:moveTo>
              <a:lnTo>
                <a:pt x="1145845" y="20195"/>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082066" y="1323623"/>
        <a:ext cx="57292" cy="57292"/>
      </dsp:txXfrm>
    </dsp:sp>
    <dsp:sp modelId="{06ECE312-78BD-E545-9038-0D465EA64931}">
      <dsp:nvSpPr>
        <dsp:cNvPr id="0" name=""/>
        <dsp:cNvSpPr/>
      </dsp:nvSpPr>
      <dsp:spPr>
        <a:xfrm>
          <a:off x="2437888" y="472984"/>
          <a:ext cx="1635879" cy="817939"/>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 Your Friends</a:t>
          </a:r>
          <a:endParaRPr lang="en-US" sz="2000" b="1" kern="1200" dirty="0"/>
        </a:p>
      </dsp:txBody>
      <dsp:txXfrm>
        <a:off x="2461845" y="496941"/>
        <a:ext cx="1587965" cy="770025"/>
      </dsp:txXfrm>
    </dsp:sp>
    <dsp:sp modelId="{2C6A5C3B-B4F0-3143-AE10-3CB38621AA03}">
      <dsp:nvSpPr>
        <dsp:cNvPr id="0" name=""/>
        <dsp:cNvSpPr/>
      </dsp:nvSpPr>
      <dsp:spPr>
        <a:xfrm rot="19457599">
          <a:off x="3998025" y="626601"/>
          <a:ext cx="805836" cy="40390"/>
        </a:xfrm>
        <a:custGeom>
          <a:avLst/>
          <a:gdLst/>
          <a:ahLst/>
          <a:cxnLst/>
          <a:rect l="0" t="0" r="0" b="0"/>
          <a:pathLst>
            <a:path>
              <a:moveTo>
                <a:pt x="0" y="20195"/>
              </a:moveTo>
              <a:lnTo>
                <a:pt x="805836" y="20195"/>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380797" y="626650"/>
        <a:ext cx="40291" cy="40291"/>
      </dsp:txXfrm>
    </dsp:sp>
    <dsp:sp modelId="{E3B9B252-2CD0-4C45-8CD0-A61978C2344D}">
      <dsp:nvSpPr>
        <dsp:cNvPr id="0" name=""/>
        <dsp:cNvSpPr/>
      </dsp:nvSpPr>
      <dsp:spPr>
        <a:xfrm>
          <a:off x="4728119" y="2668"/>
          <a:ext cx="1635879" cy="817939"/>
        </a:xfrm>
        <a:prstGeom prst="roundRect">
          <a:avLst>
            <a:gd name="adj" fmla="val 10000"/>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Your Friends’ Friends </a:t>
          </a:r>
          <a:endParaRPr lang="en-US" sz="2000" b="1" kern="1200" dirty="0"/>
        </a:p>
      </dsp:txBody>
      <dsp:txXfrm>
        <a:off x="4752076" y="26625"/>
        <a:ext cx="1587965" cy="770025"/>
      </dsp:txXfrm>
    </dsp:sp>
    <dsp:sp modelId="{0945F92B-641E-B347-8819-BE04372E7A13}">
      <dsp:nvSpPr>
        <dsp:cNvPr id="0" name=""/>
        <dsp:cNvSpPr/>
      </dsp:nvSpPr>
      <dsp:spPr>
        <a:xfrm rot="2142401">
          <a:off x="3998025" y="1096916"/>
          <a:ext cx="805836" cy="40390"/>
        </a:xfrm>
        <a:custGeom>
          <a:avLst/>
          <a:gdLst/>
          <a:ahLst/>
          <a:cxnLst/>
          <a:rect l="0" t="0" r="0" b="0"/>
          <a:pathLst>
            <a:path>
              <a:moveTo>
                <a:pt x="0" y="20195"/>
              </a:moveTo>
              <a:lnTo>
                <a:pt x="805836" y="20195"/>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380797" y="1096965"/>
        <a:ext cx="40291" cy="40291"/>
      </dsp:txXfrm>
    </dsp:sp>
    <dsp:sp modelId="{93FF3673-B8B7-D04F-9A7B-D619835E6D1C}">
      <dsp:nvSpPr>
        <dsp:cNvPr id="0" name=""/>
        <dsp:cNvSpPr/>
      </dsp:nvSpPr>
      <dsp:spPr>
        <a:xfrm>
          <a:off x="4728119" y="943299"/>
          <a:ext cx="1635879" cy="817939"/>
        </a:xfrm>
        <a:prstGeom prst="roundRect">
          <a:avLst>
            <a:gd name="adj" fmla="val 10000"/>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Your Friends’ Friends </a:t>
          </a:r>
          <a:endParaRPr lang="en-US" sz="2000" b="1" kern="1200" dirty="0"/>
        </a:p>
      </dsp:txBody>
      <dsp:txXfrm>
        <a:off x="4752076" y="967256"/>
        <a:ext cx="1587965" cy="770025"/>
      </dsp:txXfrm>
    </dsp:sp>
    <dsp:sp modelId="{7FDEDECA-156D-624D-9591-D02A70D88B6D}">
      <dsp:nvSpPr>
        <dsp:cNvPr id="0" name=""/>
        <dsp:cNvSpPr/>
      </dsp:nvSpPr>
      <dsp:spPr>
        <a:xfrm rot="18289469">
          <a:off x="6118251" y="861758"/>
          <a:ext cx="1145845" cy="40390"/>
        </a:xfrm>
        <a:custGeom>
          <a:avLst/>
          <a:gdLst/>
          <a:ahLst/>
          <a:cxnLst/>
          <a:rect l="0" t="0" r="0" b="0"/>
          <a:pathLst>
            <a:path>
              <a:moveTo>
                <a:pt x="0" y="20195"/>
              </a:moveTo>
              <a:lnTo>
                <a:pt x="1145845" y="20195"/>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6662528" y="853307"/>
        <a:ext cx="57292" cy="57292"/>
      </dsp:txXfrm>
    </dsp:sp>
    <dsp:sp modelId="{0FBB2C36-1441-8E40-BEEF-3985E0967584}">
      <dsp:nvSpPr>
        <dsp:cNvPr id="0" name=""/>
        <dsp:cNvSpPr/>
      </dsp:nvSpPr>
      <dsp:spPr>
        <a:xfrm>
          <a:off x="7018350" y="2668"/>
          <a:ext cx="1635879" cy="817939"/>
        </a:xfrm>
        <a:prstGeom prst="roundRect">
          <a:avLst>
            <a:gd name="adj" fmla="val 10000"/>
          </a:avLst>
        </a:prstGeom>
        <a:gradFill rotWithShape="0">
          <a:gsLst>
            <a:gs pos="0">
              <a:schemeClr val="accent4">
                <a:hueOff val="0"/>
                <a:satOff val="0"/>
                <a:lumOff val="0"/>
                <a:alphaOff val="0"/>
                <a:shade val="70000"/>
                <a:satMod val="150000"/>
              </a:schemeClr>
            </a:gs>
            <a:gs pos="34000">
              <a:schemeClr val="accent4">
                <a:hueOff val="0"/>
                <a:satOff val="0"/>
                <a:lumOff val="0"/>
                <a:alphaOff val="0"/>
                <a:shade val="70000"/>
                <a:satMod val="140000"/>
              </a:schemeClr>
            </a:gs>
            <a:gs pos="70000">
              <a:schemeClr val="accent4">
                <a:hueOff val="0"/>
                <a:satOff val="0"/>
                <a:lumOff val="0"/>
                <a:alphaOff val="0"/>
                <a:tint val="100000"/>
                <a:shade val="90000"/>
                <a:satMod val="140000"/>
              </a:schemeClr>
            </a:gs>
            <a:gs pos="100000">
              <a:schemeClr val="accent4">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Your Friends’ Friend’s Friends</a:t>
          </a:r>
          <a:endParaRPr lang="en-US" sz="2000" b="1" kern="1200" dirty="0"/>
        </a:p>
      </dsp:txBody>
      <dsp:txXfrm>
        <a:off x="7042307" y="26625"/>
        <a:ext cx="1587965" cy="770025"/>
      </dsp:txXfrm>
    </dsp:sp>
    <dsp:sp modelId="{A9520E65-07FD-D241-940D-BBDAE3146272}">
      <dsp:nvSpPr>
        <dsp:cNvPr id="0" name=""/>
        <dsp:cNvSpPr/>
      </dsp:nvSpPr>
      <dsp:spPr>
        <a:xfrm>
          <a:off x="6363998" y="1332074"/>
          <a:ext cx="654351" cy="40390"/>
        </a:xfrm>
        <a:custGeom>
          <a:avLst/>
          <a:gdLst/>
          <a:ahLst/>
          <a:cxnLst/>
          <a:rect l="0" t="0" r="0" b="0"/>
          <a:pathLst>
            <a:path>
              <a:moveTo>
                <a:pt x="0" y="20195"/>
              </a:moveTo>
              <a:lnTo>
                <a:pt x="654351" y="20195"/>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6674815" y="1335910"/>
        <a:ext cx="32717" cy="32717"/>
      </dsp:txXfrm>
    </dsp:sp>
    <dsp:sp modelId="{0970C558-F7D0-7843-AFBF-0A4D92D4ADC5}">
      <dsp:nvSpPr>
        <dsp:cNvPr id="0" name=""/>
        <dsp:cNvSpPr/>
      </dsp:nvSpPr>
      <dsp:spPr>
        <a:xfrm>
          <a:off x="7018350" y="943299"/>
          <a:ext cx="1635879" cy="817939"/>
        </a:xfrm>
        <a:prstGeom prst="roundRect">
          <a:avLst>
            <a:gd name="adj" fmla="val 10000"/>
          </a:avLst>
        </a:prstGeom>
        <a:gradFill rotWithShape="0">
          <a:gsLst>
            <a:gs pos="0">
              <a:schemeClr val="accent4">
                <a:hueOff val="0"/>
                <a:satOff val="0"/>
                <a:lumOff val="0"/>
                <a:alphaOff val="0"/>
                <a:shade val="70000"/>
                <a:satMod val="150000"/>
              </a:schemeClr>
            </a:gs>
            <a:gs pos="34000">
              <a:schemeClr val="accent4">
                <a:hueOff val="0"/>
                <a:satOff val="0"/>
                <a:lumOff val="0"/>
                <a:alphaOff val="0"/>
                <a:shade val="70000"/>
                <a:satMod val="140000"/>
              </a:schemeClr>
            </a:gs>
            <a:gs pos="70000">
              <a:schemeClr val="accent4">
                <a:hueOff val="0"/>
                <a:satOff val="0"/>
                <a:lumOff val="0"/>
                <a:alphaOff val="0"/>
                <a:tint val="100000"/>
                <a:shade val="90000"/>
                <a:satMod val="140000"/>
              </a:schemeClr>
            </a:gs>
            <a:gs pos="100000">
              <a:schemeClr val="accent4">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Your Friends’ Friend’s Friends</a:t>
          </a:r>
          <a:endParaRPr lang="en-US" sz="2000" b="1" kern="1200" dirty="0"/>
        </a:p>
      </dsp:txBody>
      <dsp:txXfrm>
        <a:off x="7042307" y="967256"/>
        <a:ext cx="1587965" cy="770025"/>
      </dsp:txXfrm>
    </dsp:sp>
    <dsp:sp modelId="{FC295024-1272-7D42-AAA7-C4AF79DE18B8}">
      <dsp:nvSpPr>
        <dsp:cNvPr id="0" name=""/>
        <dsp:cNvSpPr/>
      </dsp:nvSpPr>
      <dsp:spPr>
        <a:xfrm rot="3310531">
          <a:off x="6118251" y="1802389"/>
          <a:ext cx="1145845" cy="40390"/>
        </a:xfrm>
        <a:custGeom>
          <a:avLst/>
          <a:gdLst/>
          <a:ahLst/>
          <a:cxnLst/>
          <a:rect l="0" t="0" r="0" b="0"/>
          <a:pathLst>
            <a:path>
              <a:moveTo>
                <a:pt x="0" y="20195"/>
              </a:moveTo>
              <a:lnTo>
                <a:pt x="1145845" y="20195"/>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6662528" y="1793938"/>
        <a:ext cx="57292" cy="57292"/>
      </dsp:txXfrm>
    </dsp:sp>
    <dsp:sp modelId="{9B007CB5-5FE6-FD40-BBDF-4B38EA6D9E0E}">
      <dsp:nvSpPr>
        <dsp:cNvPr id="0" name=""/>
        <dsp:cNvSpPr/>
      </dsp:nvSpPr>
      <dsp:spPr>
        <a:xfrm>
          <a:off x="7018350" y="1883929"/>
          <a:ext cx="1635879" cy="817939"/>
        </a:xfrm>
        <a:prstGeom prst="roundRect">
          <a:avLst>
            <a:gd name="adj" fmla="val 10000"/>
          </a:avLst>
        </a:prstGeom>
        <a:gradFill rotWithShape="0">
          <a:gsLst>
            <a:gs pos="0">
              <a:schemeClr val="accent4">
                <a:hueOff val="0"/>
                <a:satOff val="0"/>
                <a:lumOff val="0"/>
                <a:alphaOff val="0"/>
                <a:shade val="70000"/>
                <a:satMod val="150000"/>
              </a:schemeClr>
            </a:gs>
            <a:gs pos="34000">
              <a:schemeClr val="accent4">
                <a:hueOff val="0"/>
                <a:satOff val="0"/>
                <a:lumOff val="0"/>
                <a:alphaOff val="0"/>
                <a:shade val="70000"/>
                <a:satMod val="140000"/>
              </a:schemeClr>
            </a:gs>
            <a:gs pos="70000">
              <a:schemeClr val="accent4">
                <a:hueOff val="0"/>
                <a:satOff val="0"/>
                <a:lumOff val="0"/>
                <a:alphaOff val="0"/>
                <a:tint val="100000"/>
                <a:shade val="90000"/>
                <a:satMod val="140000"/>
              </a:schemeClr>
            </a:gs>
            <a:gs pos="100000">
              <a:schemeClr val="accent4">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Your Friends’ Friend’s Friends</a:t>
          </a:r>
          <a:endParaRPr lang="en-US" sz="2000" b="1" kern="1200" dirty="0"/>
        </a:p>
      </dsp:txBody>
      <dsp:txXfrm>
        <a:off x="7042307" y="1907886"/>
        <a:ext cx="1587965" cy="770025"/>
      </dsp:txXfrm>
    </dsp:sp>
    <dsp:sp modelId="{303726E1-8F53-C648-8F42-78A6994E7FEB}">
      <dsp:nvSpPr>
        <dsp:cNvPr id="0" name=""/>
        <dsp:cNvSpPr/>
      </dsp:nvSpPr>
      <dsp:spPr>
        <a:xfrm rot="3310531">
          <a:off x="1537789" y="2272704"/>
          <a:ext cx="1145845" cy="40390"/>
        </a:xfrm>
        <a:custGeom>
          <a:avLst/>
          <a:gdLst/>
          <a:ahLst/>
          <a:cxnLst/>
          <a:rect l="0" t="0" r="0" b="0"/>
          <a:pathLst>
            <a:path>
              <a:moveTo>
                <a:pt x="0" y="20195"/>
              </a:moveTo>
              <a:lnTo>
                <a:pt x="1145845" y="20195"/>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082066" y="2264253"/>
        <a:ext cx="57292" cy="57292"/>
      </dsp:txXfrm>
    </dsp:sp>
    <dsp:sp modelId="{4027F957-E121-F842-873C-318439C37B42}">
      <dsp:nvSpPr>
        <dsp:cNvPr id="0" name=""/>
        <dsp:cNvSpPr/>
      </dsp:nvSpPr>
      <dsp:spPr>
        <a:xfrm>
          <a:off x="2437888" y="2354245"/>
          <a:ext cx="1635879" cy="817939"/>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 Your Friends</a:t>
          </a:r>
          <a:endParaRPr lang="en-US" sz="2000" b="1" kern="1200" dirty="0"/>
        </a:p>
      </dsp:txBody>
      <dsp:txXfrm>
        <a:off x="2461845" y="2378202"/>
        <a:ext cx="1587965" cy="770025"/>
      </dsp:txXfrm>
    </dsp:sp>
    <dsp:sp modelId="{156039F4-9AEE-7642-A9CA-FF8A5B689B1F}">
      <dsp:nvSpPr>
        <dsp:cNvPr id="0" name=""/>
        <dsp:cNvSpPr/>
      </dsp:nvSpPr>
      <dsp:spPr>
        <a:xfrm rot="19457599">
          <a:off x="3998025" y="2507862"/>
          <a:ext cx="805836" cy="40390"/>
        </a:xfrm>
        <a:custGeom>
          <a:avLst/>
          <a:gdLst/>
          <a:ahLst/>
          <a:cxnLst/>
          <a:rect l="0" t="0" r="0" b="0"/>
          <a:pathLst>
            <a:path>
              <a:moveTo>
                <a:pt x="0" y="20195"/>
              </a:moveTo>
              <a:lnTo>
                <a:pt x="805836" y="20195"/>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380797" y="2507911"/>
        <a:ext cx="40291" cy="40291"/>
      </dsp:txXfrm>
    </dsp:sp>
    <dsp:sp modelId="{4E181D64-3FBD-CB41-AA25-EBCFEDC31FD3}">
      <dsp:nvSpPr>
        <dsp:cNvPr id="0" name=""/>
        <dsp:cNvSpPr/>
      </dsp:nvSpPr>
      <dsp:spPr>
        <a:xfrm>
          <a:off x="4728119" y="1883929"/>
          <a:ext cx="1635879" cy="817939"/>
        </a:xfrm>
        <a:prstGeom prst="roundRect">
          <a:avLst>
            <a:gd name="adj" fmla="val 10000"/>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Your Friends’ Friends </a:t>
          </a:r>
          <a:endParaRPr lang="en-US" sz="2000" b="1" kern="1200" dirty="0"/>
        </a:p>
      </dsp:txBody>
      <dsp:txXfrm>
        <a:off x="4752076" y="1907886"/>
        <a:ext cx="1587965" cy="770025"/>
      </dsp:txXfrm>
    </dsp:sp>
    <dsp:sp modelId="{7395A737-A409-6C4C-98F6-6CB90B9A7721}">
      <dsp:nvSpPr>
        <dsp:cNvPr id="0" name=""/>
        <dsp:cNvSpPr/>
      </dsp:nvSpPr>
      <dsp:spPr>
        <a:xfrm rot="2142401">
          <a:off x="3998025" y="2978177"/>
          <a:ext cx="805836" cy="40390"/>
        </a:xfrm>
        <a:custGeom>
          <a:avLst/>
          <a:gdLst/>
          <a:ahLst/>
          <a:cxnLst/>
          <a:rect l="0" t="0" r="0" b="0"/>
          <a:pathLst>
            <a:path>
              <a:moveTo>
                <a:pt x="0" y="20195"/>
              </a:moveTo>
              <a:lnTo>
                <a:pt x="805836" y="20195"/>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380797" y="2978226"/>
        <a:ext cx="40291" cy="40291"/>
      </dsp:txXfrm>
    </dsp:sp>
    <dsp:sp modelId="{E9219BE4-9B47-0445-9179-CBD63331E76D}">
      <dsp:nvSpPr>
        <dsp:cNvPr id="0" name=""/>
        <dsp:cNvSpPr/>
      </dsp:nvSpPr>
      <dsp:spPr>
        <a:xfrm>
          <a:off x="4728119" y="2824560"/>
          <a:ext cx="1635879" cy="817939"/>
        </a:xfrm>
        <a:prstGeom prst="roundRect">
          <a:avLst>
            <a:gd name="adj" fmla="val 10000"/>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Your Friends’ Friends </a:t>
          </a:r>
          <a:endParaRPr lang="en-US" sz="2000" b="1" kern="1200" dirty="0"/>
        </a:p>
      </dsp:txBody>
      <dsp:txXfrm>
        <a:off x="4752076" y="2848517"/>
        <a:ext cx="1587965" cy="7700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E39C2-CF50-3B4F-B15E-D406653347A6}">
      <dsp:nvSpPr>
        <dsp:cNvPr id="0" name=""/>
        <dsp:cNvSpPr/>
      </dsp:nvSpPr>
      <dsp:spPr>
        <a:xfrm>
          <a:off x="464875" y="1134220"/>
          <a:ext cx="3270398" cy="2125759"/>
        </a:xfrm>
        <a:prstGeom prst="roundRect">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Church Event or Program</a:t>
          </a:r>
          <a:endParaRPr lang="en-US" sz="4000" kern="1200" dirty="0"/>
        </a:p>
      </dsp:txBody>
      <dsp:txXfrm>
        <a:off x="568646" y="1237991"/>
        <a:ext cx="3062856" cy="1918217"/>
      </dsp:txXfrm>
    </dsp:sp>
    <dsp:sp modelId="{31DC290B-682D-1043-9D0B-FF7D1D01507D}">
      <dsp:nvSpPr>
        <dsp:cNvPr id="0" name=""/>
        <dsp:cNvSpPr/>
      </dsp:nvSpPr>
      <dsp:spPr>
        <a:xfrm>
          <a:off x="2100074" y="394041"/>
          <a:ext cx="3606117" cy="3606117"/>
        </a:xfrm>
        <a:custGeom>
          <a:avLst/>
          <a:gdLst/>
          <a:ahLst/>
          <a:cxnLst/>
          <a:rect l="0" t="0" r="0" b="0"/>
          <a:pathLst>
            <a:path>
              <a:moveTo>
                <a:pt x="759440" y="332724"/>
              </a:moveTo>
              <a:arcTo wR="1803058" hR="1803058" stAng="14078011" swAng="4243978"/>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0F5E84D-B20D-CD4B-9D7C-D6EBDAC998CE}">
      <dsp:nvSpPr>
        <dsp:cNvPr id="0" name=""/>
        <dsp:cNvSpPr/>
      </dsp:nvSpPr>
      <dsp:spPr>
        <a:xfrm>
          <a:off x="4070992" y="1134220"/>
          <a:ext cx="3270398" cy="2125759"/>
        </a:xfrm>
        <a:prstGeom prst="roundRect">
          <a:avLst/>
        </a:prstGeom>
        <a:gradFill rotWithShape="0">
          <a:gsLst>
            <a:gs pos="0">
              <a:schemeClr val="accent3">
                <a:hueOff val="-19032015"/>
                <a:satOff val="90"/>
                <a:lumOff val="10585"/>
                <a:alphaOff val="0"/>
                <a:shade val="70000"/>
                <a:satMod val="150000"/>
              </a:schemeClr>
            </a:gs>
            <a:gs pos="34000">
              <a:schemeClr val="accent3">
                <a:hueOff val="-19032015"/>
                <a:satOff val="90"/>
                <a:lumOff val="10585"/>
                <a:alphaOff val="0"/>
                <a:shade val="70000"/>
                <a:satMod val="140000"/>
              </a:schemeClr>
            </a:gs>
            <a:gs pos="70000">
              <a:schemeClr val="accent3">
                <a:hueOff val="-19032015"/>
                <a:satOff val="90"/>
                <a:lumOff val="10585"/>
                <a:alphaOff val="0"/>
                <a:tint val="100000"/>
                <a:shade val="90000"/>
                <a:satMod val="140000"/>
              </a:schemeClr>
            </a:gs>
            <a:gs pos="100000">
              <a:schemeClr val="accent3">
                <a:hueOff val="-19032015"/>
                <a:satOff val="90"/>
                <a:lumOff val="10585"/>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At Home &amp; Daily Life</a:t>
          </a:r>
          <a:endParaRPr lang="en-US" sz="4000" kern="1200" dirty="0"/>
        </a:p>
      </dsp:txBody>
      <dsp:txXfrm>
        <a:off x="4174763" y="1237991"/>
        <a:ext cx="3062856" cy="1918217"/>
      </dsp:txXfrm>
    </dsp:sp>
    <dsp:sp modelId="{1138D245-F243-A94A-B194-3A5DB00C9C45}">
      <dsp:nvSpPr>
        <dsp:cNvPr id="0" name=""/>
        <dsp:cNvSpPr/>
      </dsp:nvSpPr>
      <dsp:spPr>
        <a:xfrm>
          <a:off x="2100074" y="394041"/>
          <a:ext cx="3606117" cy="3606117"/>
        </a:xfrm>
        <a:custGeom>
          <a:avLst/>
          <a:gdLst/>
          <a:ahLst/>
          <a:cxnLst/>
          <a:rect l="0" t="0" r="0" b="0"/>
          <a:pathLst>
            <a:path>
              <a:moveTo>
                <a:pt x="2846676" y="3273392"/>
              </a:moveTo>
              <a:arcTo wR="1803058" hR="1803058" stAng="3278011" swAng="4243978"/>
            </a:path>
          </a:pathLst>
        </a:custGeom>
        <a:noFill/>
        <a:ln w="9525" cap="flat" cmpd="sng" algn="ctr">
          <a:solidFill>
            <a:schemeClr val="accent3">
              <a:hueOff val="-19032015"/>
              <a:satOff val="90"/>
              <a:lumOff val="10585"/>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20DEB-85B2-F447-B878-1576736E3FAF}">
      <dsp:nvSpPr>
        <dsp:cNvPr id="0" name=""/>
        <dsp:cNvSpPr/>
      </dsp:nvSpPr>
      <dsp:spPr>
        <a:xfrm rot="2562241">
          <a:off x="2639746" y="3419798"/>
          <a:ext cx="738082" cy="51240"/>
        </a:xfrm>
        <a:custGeom>
          <a:avLst/>
          <a:gdLst/>
          <a:ahLst/>
          <a:cxnLst/>
          <a:rect l="0" t="0" r="0" b="0"/>
          <a:pathLst>
            <a:path>
              <a:moveTo>
                <a:pt x="0" y="25620"/>
              </a:moveTo>
              <a:lnTo>
                <a:pt x="738082" y="25620"/>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027E72E-9382-3840-ACA6-90C37E217421}">
      <dsp:nvSpPr>
        <dsp:cNvPr id="0" name=""/>
        <dsp:cNvSpPr/>
      </dsp:nvSpPr>
      <dsp:spPr>
        <a:xfrm>
          <a:off x="2737591" y="2412779"/>
          <a:ext cx="820667" cy="51240"/>
        </a:xfrm>
        <a:custGeom>
          <a:avLst/>
          <a:gdLst/>
          <a:ahLst/>
          <a:cxnLst/>
          <a:rect l="0" t="0" r="0" b="0"/>
          <a:pathLst>
            <a:path>
              <a:moveTo>
                <a:pt x="0" y="25620"/>
              </a:moveTo>
              <a:lnTo>
                <a:pt x="820667" y="25620"/>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0313E5D-B2DC-B448-90DD-89C3614DEA46}">
      <dsp:nvSpPr>
        <dsp:cNvPr id="0" name=""/>
        <dsp:cNvSpPr/>
      </dsp:nvSpPr>
      <dsp:spPr>
        <a:xfrm rot="19037759">
          <a:off x="2639746" y="1405760"/>
          <a:ext cx="738082" cy="51240"/>
        </a:xfrm>
        <a:custGeom>
          <a:avLst/>
          <a:gdLst/>
          <a:ahLst/>
          <a:cxnLst/>
          <a:rect l="0" t="0" r="0" b="0"/>
          <a:pathLst>
            <a:path>
              <a:moveTo>
                <a:pt x="0" y="25620"/>
              </a:moveTo>
              <a:lnTo>
                <a:pt x="738082" y="25620"/>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BB586AE-F6D0-964A-A481-384F2DE87619}">
      <dsp:nvSpPr>
        <dsp:cNvPr id="0" name=""/>
        <dsp:cNvSpPr/>
      </dsp:nvSpPr>
      <dsp:spPr>
        <a:xfrm>
          <a:off x="1016723" y="1541788"/>
          <a:ext cx="1801843" cy="1793222"/>
        </a:xfrm>
        <a:prstGeom prst="ellipse">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7AE7AC6D-4150-EA45-9046-45F4E2636CD3}">
      <dsp:nvSpPr>
        <dsp:cNvPr id="0" name=""/>
        <dsp:cNvSpPr/>
      </dsp:nvSpPr>
      <dsp:spPr>
        <a:xfrm>
          <a:off x="3093645" y="1627"/>
          <a:ext cx="1405622" cy="1405622"/>
        </a:xfrm>
        <a:prstGeom prst="ellipse">
          <a:avLst/>
        </a:prstGeom>
        <a:gradFill rotWithShape="0">
          <a:gsLst>
            <a:gs pos="0">
              <a:schemeClr val="accent3">
                <a:hueOff val="-6344005"/>
                <a:satOff val="30"/>
                <a:lumOff val="3528"/>
                <a:alphaOff val="0"/>
                <a:shade val="70000"/>
                <a:satMod val="150000"/>
              </a:schemeClr>
            </a:gs>
            <a:gs pos="34000">
              <a:schemeClr val="accent3">
                <a:hueOff val="-6344005"/>
                <a:satOff val="30"/>
                <a:lumOff val="3528"/>
                <a:alphaOff val="0"/>
                <a:shade val="70000"/>
                <a:satMod val="140000"/>
              </a:schemeClr>
            </a:gs>
            <a:gs pos="70000">
              <a:schemeClr val="accent3">
                <a:hueOff val="-6344005"/>
                <a:satOff val="30"/>
                <a:lumOff val="3528"/>
                <a:alphaOff val="0"/>
                <a:tint val="100000"/>
                <a:shade val="90000"/>
                <a:satMod val="140000"/>
              </a:schemeClr>
            </a:gs>
            <a:gs pos="100000">
              <a:schemeClr val="accent3">
                <a:hueOff val="-6344005"/>
                <a:satOff val="30"/>
                <a:lumOff val="3528"/>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Multiple Formats </a:t>
          </a:r>
          <a:endParaRPr lang="en-US" sz="2200" kern="1200" dirty="0"/>
        </a:p>
      </dsp:txBody>
      <dsp:txXfrm>
        <a:off x="3299494" y="207476"/>
        <a:ext cx="993924" cy="993924"/>
      </dsp:txXfrm>
    </dsp:sp>
    <dsp:sp modelId="{9985F312-F77A-F841-B4F4-32AA0CD72FED}">
      <dsp:nvSpPr>
        <dsp:cNvPr id="0" name=""/>
        <dsp:cNvSpPr/>
      </dsp:nvSpPr>
      <dsp:spPr>
        <a:xfrm>
          <a:off x="4639829" y="1627"/>
          <a:ext cx="2108433" cy="1405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solidFill>
                <a:schemeClr val="bg1"/>
              </a:solidFill>
            </a:rPr>
            <a:t>Gathered</a:t>
          </a:r>
          <a:endParaRPr lang="en-US" sz="2000" kern="1200" dirty="0">
            <a:solidFill>
              <a:schemeClr val="bg1"/>
            </a:solidFill>
          </a:endParaRPr>
        </a:p>
        <a:p>
          <a:pPr marL="228600" lvl="1" indent="-228600" algn="l" defTabSz="889000">
            <a:lnSpc>
              <a:spcPct val="90000"/>
            </a:lnSpc>
            <a:spcBef>
              <a:spcPct val="0"/>
            </a:spcBef>
            <a:spcAft>
              <a:spcPct val="15000"/>
            </a:spcAft>
            <a:buChar char="••"/>
          </a:pPr>
          <a:r>
            <a:rPr lang="en-US" sz="2000" kern="1200" dirty="0" smtClean="0">
              <a:solidFill>
                <a:schemeClr val="bg1"/>
              </a:solidFill>
            </a:rPr>
            <a:t>Small Group</a:t>
          </a:r>
          <a:endParaRPr lang="en-US" sz="2000" kern="1200" dirty="0">
            <a:solidFill>
              <a:schemeClr val="bg1"/>
            </a:solidFill>
          </a:endParaRPr>
        </a:p>
        <a:p>
          <a:pPr marL="228600" lvl="1" indent="-228600" algn="l" defTabSz="889000">
            <a:lnSpc>
              <a:spcPct val="90000"/>
            </a:lnSpc>
            <a:spcBef>
              <a:spcPct val="0"/>
            </a:spcBef>
            <a:spcAft>
              <a:spcPct val="15000"/>
            </a:spcAft>
            <a:buChar char="••"/>
          </a:pPr>
          <a:r>
            <a:rPr lang="en-US" sz="2000" kern="1200" dirty="0" smtClean="0">
              <a:solidFill>
                <a:schemeClr val="bg1"/>
              </a:solidFill>
            </a:rPr>
            <a:t>Independent</a:t>
          </a:r>
          <a:endParaRPr lang="en-US" sz="2000" kern="1200" dirty="0">
            <a:solidFill>
              <a:schemeClr val="bg1"/>
            </a:solidFill>
          </a:endParaRPr>
        </a:p>
        <a:p>
          <a:pPr marL="228600" lvl="1" indent="-228600" algn="l" defTabSz="889000">
            <a:lnSpc>
              <a:spcPct val="90000"/>
            </a:lnSpc>
            <a:spcBef>
              <a:spcPct val="0"/>
            </a:spcBef>
            <a:spcAft>
              <a:spcPct val="15000"/>
            </a:spcAft>
            <a:buChar char="••"/>
          </a:pPr>
          <a:r>
            <a:rPr lang="en-US" sz="2000" kern="1200" dirty="0" smtClean="0">
              <a:solidFill>
                <a:schemeClr val="bg1"/>
              </a:solidFill>
            </a:rPr>
            <a:t>Online</a:t>
          </a:r>
          <a:endParaRPr lang="en-US" sz="2000" kern="1200" dirty="0">
            <a:solidFill>
              <a:schemeClr val="bg1"/>
            </a:solidFill>
          </a:endParaRPr>
        </a:p>
      </dsp:txBody>
      <dsp:txXfrm>
        <a:off x="4639829" y="1627"/>
        <a:ext cx="2108433" cy="1405622"/>
      </dsp:txXfrm>
    </dsp:sp>
    <dsp:sp modelId="{F15A4B94-9951-464D-9666-7EAACC9810BB}">
      <dsp:nvSpPr>
        <dsp:cNvPr id="0" name=""/>
        <dsp:cNvSpPr/>
      </dsp:nvSpPr>
      <dsp:spPr>
        <a:xfrm>
          <a:off x="3558259" y="1735588"/>
          <a:ext cx="1405622" cy="1405622"/>
        </a:xfrm>
        <a:prstGeom prst="ellipse">
          <a:avLst/>
        </a:prstGeom>
        <a:gradFill rotWithShape="0">
          <a:gsLst>
            <a:gs pos="0">
              <a:schemeClr val="accent3">
                <a:hueOff val="-12688011"/>
                <a:satOff val="60"/>
                <a:lumOff val="7057"/>
                <a:alphaOff val="0"/>
                <a:shade val="70000"/>
                <a:satMod val="150000"/>
              </a:schemeClr>
            </a:gs>
            <a:gs pos="34000">
              <a:schemeClr val="accent3">
                <a:hueOff val="-12688011"/>
                <a:satOff val="60"/>
                <a:lumOff val="7057"/>
                <a:alphaOff val="0"/>
                <a:shade val="70000"/>
                <a:satMod val="140000"/>
              </a:schemeClr>
            </a:gs>
            <a:gs pos="70000">
              <a:schemeClr val="accent3">
                <a:hueOff val="-12688011"/>
                <a:satOff val="60"/>
                <a:lumOff val="7057"/>
                <a:alphaOff val="0"/>
                <a:tint val="100000"/>
                <a:shade val="90000"/>
                <a:satMod val="140000"/>
              </a:schemeClr>
            </a:gs>
            <a:gs pos="100000">
              <a:schemeClr val="accent3">
                <a:hueOff val="-12688011"/>
                <a:satOff val="60"/>
                <a:lumOff val="7057"/>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Website</a:t>
          </a:r>
          <a:endParaRPr lang="en-US" sz="2200" kern="1200" dirty="0"/>
        </a:p>
      </dsp:txBody>
      <dsp:txXfrm>
        <a:off x="3764108" y="1941437"/>
        <a:ext cx="993924" cy="993924"/>
      </dsp:txXfrm>
    </dsp:sp>
    <dsp:sp modelId="{D866055B-B8E4-694E-A8A3-B6AFF34EED42}">
      <dsp:nvSpPr>
        <dsp:cNvPr id="0" name=""/>
        <dsp:cNvSpPr/>
      </dsp:nvSpPr>
      <dsp:spPr>
        <a:xfrm>
          <a:off x="5104443" y="1735588"/>
          <a:ext cx="2108433" cy="1405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solidFill>
                <a:schemeClr val="bg1"/>
              </a:solidFill>
            </a:rPr>
            <a:t>Digital Content to Extend &amp; Provide New Ways to Experience</a:t>
          </a:r>
          <a:endParaRPr lang="en-US" sz="2000" kern="1200" dirty="0">
            <a:solidFill>
              <a:schemeClr val="bg1"/>
            </a:solidFill>
          </a:endParaRPr>
        </a:p>
      </dsp:txBody>
      <dsp:txXfrm>
        <a:off x="5104443" y="1735588"/>
        <a:ext cx="2108433" cy="1405622"/>
      </dsp:txXfrm>
    </dsp:sp>
    <dsp:sp modelId="{CF2A862B-328E-9448-8628-100254D5AECD}">
      <dsp:nvSpPr>
        <dsp:cNvPr id="0" name=""/>
        <dsp:cNvSpPr/>
      </dsp:nvSpPr>
      <dsp:spPr>
        <a:xfrm>
          <a:off x="3093645" y="3469550"/>
          <a:ext cx="1405622" cy="1405622"/>
        </a:xfrm>
        <a:prstGeom prst="ellipse">
          <a:avLst/>
        </a:prstGeom>
        <a:gradFill rotWithShape="0">
          <a:gsLst>
            <a:gs pos="0">
              <a:schemeClr val="accent3">
                <a:hueOff val="-19032015"/>
                <a:satOff val="90"/>
                <a:lumOff val="10585"/>
                <a:alphaOff val="0"/>
                <a:shade val="70000"/>
                <a:satMod val="150000"/>
              </a:schemeClr>
            </a:gs>
            <a:gs pos="34000">
              <a:schemeClr val="accent3">
                <a:hueOff val="-19032015"/>
                <a:satOff val="90"/>
                <a:lumOff val="10585"/>
                <a:alphaOff val="0"/>
                <a:shade val="70000"/>
                <a:satMod val="140000"/>
              </a:schemeClr>
            </a:gs>
            <a:gs pos="70000">
              <a:schemeClr val="accent3">
                <a:hueOff val="-19032015"/>
                <a:satOff val="90"/>
                <a:lumOff val="10585"/>
                <a:alphaOff val="0"/>
                <a:tint val="100000"/>
                <a:shade val="90000"/>
                <a:satMod val="140000"/>
              </a:schemeClr>
            </a:gs>
            <a:gs pos="100000">
              <a:schemeClr val="accent3">
                <a:hueOff val="-19032015"/>
                <a:satOff val="90"/>
                <a:lumOff val="10585"/>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Social Media</a:t>
          </a:r>
          <a:endParaRPr lang="en-US" sz="2200" kern="1200" dirty="0"/>
        </a:p>
      </dsp:txBody>
      <dsp:txXfrm>
        <a:off x="3299494" y="3675399"/>
        <a:ext cx="993924" cy="993924"/>
      </dsp:txXfrm>
    </dsp:sp>
    <dsp:sp modelId="{2EC996B5-4385-EB47-AE6E-3E8988DE52BB}">
      <dsp:nvSpPr>
        <dsp:cNvPr id="0" name=""/>
        <dsp:cNvSpPr/>
      </dsp:nvSpPr>
      <dsp:spPr>
        <a:xfrm>
          <a:off x="4639829" y="3469550"/>
          <a:ext cx="2108433" cy="1405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solidFill>
                <a:schemeClr val="bg1"/>
              </a:solidFill>
            </a:rPr>
            <a:t>Interaction</a:t>
          </a:r>
          <a:endParaRPr lang="en-US" sz="2000" kern="1200" dirty="0">
            <a:solidFill>
              <a:schemeClr val="bg1"/>
            </a:solidFill>
          </a:endParaRPr>
        </a:p>
        <a:p>
          <a:pPr marL="228600" lvl="1" indent="-228600" algn="l" defTabSz="889000">
            <a:lnSpc>
              <a:spcPct val="90000"/>
            </a:lnSpc>
            <a:spcBef>
              <a:spcPct val="0"/>
            </a:spcBef>
            <a:spcAft>
              <a:spcPct val="15000"/>
            </a:spcAft>
            <a:buChar char="••"/>
          </a:pPr>
          <a:r>
            <a:rPr lang="en-US" sz="2000" kern="1200" dirty="0" smtClean="0">
              <a:solidFill>
                <a:schemeClr val="bg1"/>
              </a:solidFill>
            </a:rPr>
            <a:t>Connection </a:t>
          </a:r>
          <a:endParaRPr lang="en-US" sz="2000" kern="1200" dirty="0">
            <a:solidFill>
              <a:schemeClr val="bg1"/>
            </a:solidFill>
          </a:endParaRPr>
        </a:p>
        <a:p>
          <a:pPr marL="228600" lvl="1" indent="-228600" algn="l" defTabSz="889000">
            <a:lnSpc>
              <a:spcPct val="90000"/>
            </a:lnSpc>
            <a:spcBef>
              <a:spcPct val="0"/>
            </a:spcBef>
            <a:spcAft>
              <a:spcPct val="15000"/>
            </a:spcAft>
            <a:buChar char="••"/>
          </a:pPr>
          <a:r>
            <a:rPr lang="en-US" sz="2000" kern="1200" dirty="0" smtClean="0">
              <a:solidFill>
                <a:schemeClr val="bg1"/>
              </a:solidFill>
            </a:rPr>
            <a:t>Communication</a:t>
          </a:r>
          <a:endParaRPr lang="en-US" sz="2000" kern="1200" dirty="0">
            <a:solidFill>
              <a:schemeClr val="bg1"/>
            </a:solidFill>
          </a:endParaRPr>
        </a:p>
        <a:p>
          <a:pPr marL="228600" lvl="1" indent="-228600" algn="l" defTabSz="889000">
            <a:lnSpc>
              <a:spcPct val="90000"/>
            </a:lnSpc>
            <a:spcBef>
              <a:spcPct val="0"/>
            </a:spcBef>
            <a:spcAft>
              <a:spcPct val="15000"/>
            </a:spcAft>
            <a:buChar char="••"/>
          </a:pPr>
          <a:r>
            <a:rPr lang="en-US" sz="2000" kern="1200" dirty="0" smtClean="0">
              <a:solidFill>
                <a:schemeClr val="bg1"/>
              </a:solidFill>
            </a:rPr>
            <a:t>Demonstration </a:t>
          </a:r>
          <a:endParaRPr lang="en-US" sz="2000" kern="1200" dirty="0">
            <a:solidFill>
              <a:schemeClr val="bg1"/>
            </a:solidFill>
          </a:endParaRPr>
        </a:p>
      </dsp:txBody>
      <dsp:txXfrm>
        <a:off x="4639829" y="3469550"/>
        <a:ext cx="2108433" cy="14056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A59EA6-4FD0-304A-965E-725B92410C8C}">
      <dsp:nvSpPr>
        <dsp:cNvPr id="0" name=""/>
        <dsp:cNvSpPr/>
      </dsp:nvSpPr>
      <dsp:spPr>
        <a:xfrm>
          <a:off x="4385" y="39739"/>
          <a:ext cx="1994203" cy="1379496"/>
        </a:xfrm>
        <a:prstGeom prst="roundRect">
          <a:avLst>
            <a:gd name="adj" fmla="val 10000"/>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n-US" sz="2400" b="1" kern="1200" dirty="0" smtClean="0"/>
            <a:t>Preparing</a:t>
          </a:r>
          <a:endParaRPr lang="en-US" sz="2400" b="1" kern="1200" dirty="0"/>
        </a:p>
      </dsp:txBody>
      <dsp:txXfrm>
        <a:off x="4385" y="39739"/>
        <a:ext cx="1994203" cy="919664"/>
      </dsp:txXfrm>
    </dsp:sp>
    <dsp:sp modelId="{F652A58A-4EA8-794D-8910-C5E1F4F143AD}">
      <dsp:nvSpPr>
        <dsp:cNvPr id="0" name=""/>
        <dsp:cNvSpPr/>
      </dsp:nvSpPr>
      <dsp:spPr>
        <a:xfrm>
          <a:off x="412837" y="879985"/>
          <a:ext cx="1994203" cy="3330225"/>
        </a:xfrm>
        <a:prstGeom prst="roundRect">
          <a:avLst>
            <a:gd name="adj" fmla="val 10000"/>
          </a:avLst>
        </a:prstGeom>
        <a:solidFill>
          <a:schemeClr val="lt1">
            <a:alpha val="90000"/>
            <a:hueOff val="0"/>
            <a:satOff val="0"/>
            <a:lumOff val="0"/>
            <a:alphaOff val="0"/>
          </a:schemeClr>
        </a:solidFill>
        <a:ln w="2642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What types of experiences, programming, activities, and resources will you develop to prepare people for the event?  </a:t>
          </a:r>
          <a:endParaRPr lang="en-US" sz="1900" kern="1200" dirty="0"/>
        </a:p>
      </dsp:txBody>
      <dsp:txXfrm>
        <a:off x="471245" y="938393"/>
        <a:ext cx="1877387" cy="3213409"/>
      </dsp:txXfrm>
    </dsp:sp>
    <dsp:sp modelId="{D4D0BEAF-9C17-6F4E-81D7-F30B24694092}">
      <dsp:nvSpPr>
        <dsp:cNvPr id="0" name=""/>
        <dsp:cNvSpPr/>
      </dsp:nvSpPr>
      <dsp:spPr>
        <a:xfrm rot="21596432">
          <a:off x="2300903" y="249640"/>
          <a:ext cx="640906" cy="49649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a:off x="2300903" y="349017"/>
        <a:ext cx="491956" cy="297899"/>
      </dsp:txXfrm>
    </dsp:sp>
    <dsp:sp modelId="{903BB4D4-035A-8A4B-BCC4-387AA4BB252F}">
      <dsp:nvSpPr>
        <dsp:cNvPr id="0" name=""/>
        <dsp:cNvSpPr/>
      </dsp:nvSpPr>
      <dsp:spPr>
        <a:xfrm>
          <a:off x="3207846" y="49712"/>
          <a:ext cx="1994203" cy="1339602"/>
        </a:xfrm>
        <a:prstGeom prst="roundRect">
          <a:avLst>
            <a:gd name="adj" fmla="val 10000"/>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n-US" sz="2400" b="1" kern="1200" dirty="0" smtClean="0"/>
            <a:t>Experiencing</a:t>
          </a:r>
          <a:endParaRPr lang="en-US" sz="2400" b="1" kern="1200" dirty="0"/>
        </a:p>
      </dsp:txBody>
      <dsp:txXfrm>
        <a:off x="3207846" y="49712"/>
        <a:ext cx="1994203" cy="893068"/>
      </dsp:txXfrm>
    </dsp:sp>
    <dsp:sp modelId="{81B9E74A-693A-B141-992F-B5BC49893346}">
      <dsp:nvSpPr>
        <dsp:cNvPr id="0" name=""/>
        <dsp:cNvSpPr/>
      </dsp:nvSpPr>
      <dsp:spPr>
        <a:xfrm>
          <a:off x="3616297" y="870012"/>
          <a:ext cx="1994203" cy="3330225"/>
        </a:xfrm>
        <a:prstGeom prst="roundRect">
          <a:avLst>
            <a:gd name="adj" fmla="val 10000"/>
          </a:avLst>
        </a:prstGeom>
        <a:solidFill>
          <a:schemeClr val="lt1">
            <a:alpha val="90000"/>
            <a:hueOff val="0"/>
            <a:satOff val="0"/>
            <a:lumOff val="0"/>
            <a:alphaOff val="0"/>
          </a:schemeClr>
        </a:solidFill>
        <a:ln w="2642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How will you design the event? </a:t>
          </a:r>
          <a:endParaRPr lang="en-US" sz="1900" kern="1200" dirty="0"/>
        </a:p>
        <a:p>
          <a:pPr marL="171450" lvl="1" indent="-171450" algn="l" defTabSz="844550">
            <a:lnSpc>
              <a:spcPct val="90000"/>
            </a:lnSpc>
            <a:spcBef>
              <a:spcPct val="0"/>
            </a:spcBef>
            <a:spcAft>
              <a:spcPct val="15000"/>
            </a:spcAft>
            <a:buChar char="••"/>
          </a:pPr>
          <a:r>
            <a:rPr lang="en-US" sz="1900" kern="1200" dirty="0" smtClean="0"/>
            <a:t>How will you engage age groups, families, and the faith community? </a:t>
          </a:r>
          <a:endParaRPr lang="en-US" sz="1900" kern="1200" dirty="0"/>
        </a:p>
      </dsp:txBody>
      <dsp:txXfrm>
        <a:off x="3674705" y="928420"/>
        <a:ext cx="1877387" cy="3213409"/>
      </dsp:txXfrm>
    </dsp:sp>
    <dsp:sp modelId="{F330B9F8-CA94-9546-A7D8-48A8F737FF7D}">
      <dsp:nvSpPr>
        <dsp:cNvPr id="0" name=""/>
        <dsp:cNvSpPr/>
      </dsp:nvSpPr>
      <dsp:spPr>
        <a:xfrm rot="21597729">
          <a:off x="5504364" y="246927"/>
          <a:ext cx="640906" cy="49649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a:off x="5504364" y="346276"/>
        <a:ext cx="491956" cy="297899"/>
      </dsp:txXfrm>
    </dsp:sp>
    <dsp:sp modelId="{D7CB8B83-CB94-D643-BAB2-B20E1634AECF}">
      <dsp:nvSpPr>
        <dsp:cNvPr id="0" name=""/>
        <dsp:cNvSpPr/>
      </dsp:nvSpPr>
      <dsp:spPr>
        <a:xfrm>
          <a:off x="6411306" y="56060"/>
          <a:ext cx="1994203" cy="1314210"/>
        </a:xfrm>
        <a:prstGeom prst="roundRect">
          <a:avLst>
            <a:gd name="adj" fmla="val 10000"/>
          </a:avLst>
        </a:prstGeom>
        <a:solidFill>
          <a:schemeClr val="accent4">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n-US" sz="2400" b="1" kern="1200" dirty="0" smtClean="0"/>
            <a:t>Living</a:t>
          </a:r>
          <a:endParaRPr lang="en-US" sz="2400" b="1" kern="1200" dirty="0"/>
        </a:p>
      </dsp:txBody>
      <dsp:txXfrm>
        <a:off x="6411306" y="56060"/>
        <a:ext cx="1994203" cy="876140"/>
      </dsp:txXfrm>
    </dsp:sp>
    <dsp:sp modelId="{BBBF81FD-88E1-C04F-947E-06BE49D30EB7}">
      <dsp:nvSpPr>
        <dsp:cNvPr id="0" name=""/>
        <dsp:cNvSpPr/>
      </dsp:nvSpPr>
      <dsp:spPr>
        <a:xfrm>
          <a:off x="6819758" y="863664"/>
          <a:ext cx="1994203" cy="3330225"/>
        </a:xfrm>
        <a:prstGeom prst="roundRect">
          <a:avLst>
            <a:gd name="adj" fmla="val 10000"/>
          </a:avLst>
        </a:prstGeom>
        <a:solidFill>
          <a:schemeClr val="lt1">
            <a:alpha val="90000"/>
            <a:hueOff val="0"/>
            <a:satOff val="0"/>
            <a:lumOff val="0"/>
            <a:alphaOff val="0"/>
          </a:schemeClr>
        </a:solidFill>
        <a:ln w="2642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How will you sustain/extend the event? </a:t>
          </a:r>
          <a:endParaRPr lang="en-US" sz="1900" kern="1200" dirty="0"/>
        </a:p>
        <a:p>
          <a:pPr marL="171450" lvl="1" indent="-171450" algn="l" defTabSz="844550">
            <a:lnSpc>
              <a:spcPct val="90000"/>
            </a:lnSpc>
            <a:spcBef>
              <a:spcPct val="0"/>
            </a:spcBef>
            <a:spcAft>
              <a:spcPct val="15000"/>
            </a:spcAft>
            <a:buChar char="••"/>
          </a:pPr>
          <a:r>
            <a:rPr lang="en-US" sz="1900" kern="1200" dirty="0" smtClean="0"/>
            <a:t>What types of experiences, programs, activities, and  resources will you offer people? </a:t>
          </a:r>
          <a:endParaRPr lang="en-US" sz="1900" kern="1200" dirty="0"/>
        </a:p>
      </dsp:txBody>
      <dsp:txXfrm>
        <a:off x="6878166" y="922072"/>
        <a:ext cx="1877387" cy="3213409"/>
      </dsp:txXfrm>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BF1E5B-8009-CC49-84BD-05A3BDE3CE66}" type="datetimeFigureOut">
              <a:rPr lang="en-US" smtClean="0"/>
              <a:t>5/21/17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EC47AC-DAA9-1847-98F9-6B73138E7CB0}" type="slidenum">
              <a:rPr lang="en-US" smtClean="0"/>
              <a:t>‹#›</a:t>
            </a:fld>
            <a:endParaRPr lang="en-US"/>
          </a:p>
        </p:txBody>
      </p:sp>
    </p:spTree>
    <p:extLst>
      <p:ext uri="{BB962C8B-B14F-4D97-AF65-F5344CB8AC3E}">
        <p14:creationId xmlns:p14="http://schemas.microsoft.com/office/powerpoint/2010/main" val="3258289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12"/>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C484DD-21B7-2141-A90C-D396CC4309FF}" type="datetimeFigureOut">
              <a:rPr lang="en-US" smtClean="0"/>
              <a:t>5/21/17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26F58C-8607-9B4E-A7D1-9A2DD64D6E2E}"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484DD-21B7-2141-A90C-D396CC4309FF}" type="datetimeFigureOut">
              <a:rPr lang="en-US" smtClean="0"/>
              <a:t>5/21/17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26F58C-8607-9B4E-A7D1-9A2DD64D6E2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C484DD-21B7-2141-A90C-D396CC4309FF}" type="datetimeFigureOut">
              <a:rPr lang="en-US" smtClean="0"/>
              <a:t>5/21/17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26F58C-8607-9B4E-A7D1-9A2DD64D6E2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484DD-21B7-2141-A90C-D396CC4309FF}" type="datetimeFigureOut">
              <a:rPr lang="en-US" smtClean="0"/>
              <a:t>5/21/17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26F58C-8607-9B4E-A7D1-9A2DD64D6E2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7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484DD-21B7-2141-A90C-D396CC4309FF}" type="datetimeFigureOut">
              <a:rPr lang="en-US" smtClean="0"/>
              <a:t>5/21/17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26F58C-8607-9B4E-A7D1-9A2DD64D6E2E}"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C484DD-21B7-2141-A90C-D396CC4309FF}" type="datetimeFigureOut">
              <a:rPr lang="en-US" smtClean="0"/>
              <a:t>5/21/17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26F58C-8607-9B4E-A7D1-9A2DD64D6E2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C484DD-21B7-2141-A90C-D396CC4309FF}" type="datetimeFigureOut">
              <a:rPr lang="en-US" smtClean="0"/>
              <a:t>5/21/17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26F58C-8607-9B4E-A7D1-9A2DD64D6E2E}"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484DD-21B7-2141-A90C-D396CC4309FF}" type="datetimeFigureOut">
              <a:rPr lang="en-US" smtClean="0"/>
              <a:t>5/21/17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26F58C-8607-9B4E-A7D1-9A2DD64D6E2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484DD-21B7-2141-A90C-D396CC4309FF}" type="datetimeFigureOut">
              <a:rPr lang="en-US" smtClean="0"/>
              <a:t>5/21/17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26F58C-8607-9B4E-A7D1-9A2DD64D6E2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6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484DD-21B7-2141-A90C-D396CC4309FF}" type="datetimeFigureOut">
              <a:rPr lang="en-US" smtClean="0"/>
              <a:t>5/21/17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26F58C-8607-9B4E-A7D1-9A2DD64D6E2E}"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484DD-21B7-2141-A90C-D396CC4309FF}" type="datetimeFigureOut">
              <a:rPr lang="en-US" smtClean="0"/>
              <a:t>5/21/17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26F58C-8607-9B4E-A7D1-9A2DD64D6E2E}"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AC484DD-21B7-2141-A90C-D396CC4309FF}" type="datetimeFigureOut">
              <a:rPr lang="en-US" smtClean="0"/>
              <a:t>5/21/17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126F58C-8607-9B4E-A7D1-9A2DD64D6E2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Century Gothic"/>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6.xml"/><Relationship Id="rId2" Type="http://schemas.openxmlformats.org/officeDocument/2006/relationships/diagramData" Target="../diagrams/data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358"/>
            <a:ext cx="7772400" cy="1430971"/>
          </a:xfrm>
        </p:spPr>
        <p:txBody>
          <a:bodyPr>
            <a:normAutofit/>
          </a:bodyPr>
          <a:lstStyle/>
          <a:p>
            <a:pPr algn="ctr"/>
            <a:r>
              <a:rPr lang="en-US" sz="4000" dirty="0"/>
              <a:t>Building sustainability &amp; Managing transition &amp; </a:t>
            </a:r>
          </a:p>
        </p:txBody>
      </p:sp>
      <p:sp>
        <p:nvSpPr>
          <p:cNvPr id="3" name="Subtitle 2"/>
          <p:cNvSpPr>
            <a:spLocks noGrp="1"/>
          </p:cNvSpPr>
          <p:nvPr>
            <p:ph type="body" idx="1"/>
          </p:nvPr>
        </p:nvSpPr>
        <p:spPr>
          <a:xfrm>
            <a:off x="722315" y="5914321"/>
            <a:ext cx="8080282" cy="678407"/>
          </a:xfrm>
        </p:spPr>
        <p:txBody>
          <a:bodyPr>
            <a:normAutofit fontScale="85000" lnSpcReduction="20000"/>
          </a:bodyPr>
          <a:lstStyle/>
          <a:p>
            <a:pPr algn="ctr"/>
            <a:r>
              <a:rPr lang="en-US" dirty="0"/>
              <a:t>John </a:t>
            </a:r>
            <a:r>
              <a:rPr lang="en-US" dirty="0" smtClean="0"/>
              <a:t>Roberto, LifelongFaith Associates   </a:t>
            </a:r>
          </a:p>
          <a:p>
            <a:pPr algn="ctr"/>
            <a:r>
              <a:rPr lang="en-US" dirty="0" smtClean="0"/>
              <a:t>  www.LifelongFaith.com</a:t>
            </a:r>
            <a:r>
              <a:rPr lang="en-US" dirty="0"/>
              <a:t> </a:t>
            </a:r>
            <a:r>
              <a:rPr lang="en-US" dirty="0" smtClean="0"/>
              <a:t>          jroberto</a:t>
            </a:r>
            <a:r>
              <a:rPr lang="en-US" dirty="0"/>
              <a:t>@lifelongfaith.com</a:t>
            </a:r>
          </a:p>
          <a:p>
            <a:pPr algn="ctr"/>
            <a:endParaRPr lang="en-US" dirty="0"/>
          </a:p>
        </p:txBody>
      </p:sp>
      <p:pic>
        <p:nvPicPr>
          <p:cNvPr id="4" name="Picture 3" descr="The-Bridge-701x46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2303" y="694757"/>
            <a:ext cx="5657676" cy="3712598"/>
          </a:xfrm>
          <a:prstGeom prst="rect">
            <a:avLst/>
          </a:prstGeom>
        </p:spPr>
      </p:pic>
    </p:spTree>
    <p:extLst>
      <p:ext uri="{BB962C8B-B14F-4D97-AF65-F5344CB8AC3E}">
        <p14:creationId xmlns:p14="http://schemas.microsoft.com/office/powerpoint/2010/main" val="3576595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Sustainability</a:t>
            </a:r>
            <a:endParaRPr lang="en-US" dirty="0"/>
          </a:p>
        </p:txBody>
      </p:sp>
      <p:sp>
        <p:nvSpPr>
          <p:cNvPr id="3" name="Content Placeholder 2"/>
          <p:cNvSpPr>
            <a:spLocks noGrp="1"/>
          </p:cNvSpPr>
          <p:nvPr>
            <p:ph idx="1"/>
          </p:nvPr>
        </p:nvSpPr>
        <p:spPr/>
        <p:txBody>
          <a:bodyPr>
            <a:normAutofit/>
          </a:bodyPr>
          <a:lstStyle/>
          <a:p>
            <a:pPr marL="457200" indent="-457200">
              <a:spcBef>
                <a:spcPts val="0"/>
              </a:spcBef>
              <a:buClr>
                <a:schemeClr val="accent3"/>
              </a:buClr>
              <a:buFont typeface="+mj-lt"/>
              <a:buAutoNum type="arabicPeriod" startAt="9"/>
            </a:pPr>
            <a:r>
              <a:rPr lang="en-US" sz="3200" dirty="0" smtClean="0"/>
              <a:t>Utilize digital approaches to extend the reach and impact of faith formation</a:t>
            </a:r>
          </a:p>
          <a:p>
            <a:pPr marL="1005840" lvl="2" indent="-457200">
              <a:spcBef>
                <a:spcPts val="0"/>
              </a:spcBef>
              <a:buClr>
                <a:schemeClr val="accent3"/>
              </a:buClr>
              <a:buFont typeface="Wingdings" charset="2"/>
              <a:buChar char=""/>
            </a:pPr>
            <a:r>
              <a:rPr lang="en-US" sz="2400" dirty="0" smtClean="0"/>
              <a:t>Build a digital platform for faith formation</a:t>
            </a:r>
          </a:p>
          <a:p>
            <a:pPr marL="1005840" lvl="2" indent="-457200">
              <a:spcBef>
                <a:spcPts val="0"/>
              </a:spcBef>
              <a:buClr>
                <a:schemeClr val="accent3"/>
              </a:buClr>
              <a:buFont typeface="Wingdings" charset="2"/>
              <a:buChar char=""/>
            </a:pPr>
            <a:r>
              <a:rPr lang="en-US" sz="2400" dirty="0" smtClean="0"/>
              <a:t>Extend on-campus events/programs/activities into daily and home life through digital media and activities on your website </a:t>
            </a:r>
          </a:p>
          <a:p>
            <a:pPr marL="1005840" lvl="2" indent="-457200">
              <a:spcBef>
                <a:spcPts val="0"/>
              </a:spcBef>
              <a:buClr>
                <a:schemeClr val="accent3"/>
              </a:buClr>
              <a:buFont typeface="Wingdings" charset="2"/>
              <a:buChar char=""/>
            </a:pPr>
            <a:r>
              <a:rPr lang="en-US" sz="2400" dirty="0" smtClean="0"/>
              <a:t>Develop multi-versions of the same program using digital strategies and your website</a:t>
            </a:r>
          </a:p>
          <a:p>
            <a:pPr marL="1005840" lvl="2" indent="-457200">
              <a:spcBef>
                <a:spcPts val="0"/>
              </a:spcBef>
              <a:buClr>
                <a:schemeClr val="accent3"/>
              </a:buClr>
              <a:buFont typeface="Wingdings" charset="2"/>
              <a:buChar char=""/>
            </a:pPr>
            <a:r>
              <a:rPr lang="en-US" sz="2400" dirty="0" smtClean="0"/>
              <a:t>Use digital media and activities to prepare for</a:t>
            </a:r>
            <a:r>
              <a:rPr lang="mr-IN" sz="2400" dirty="0" smtClean="0"/>
              <a:t>…</a:t>
            </a:r>
            <a:r>
              <a:rPr lang="en-US" sz="2400" dirty="0" smtClean="0"/>
              <a:t> and to live out</a:t>
            </a:r>
            <a:r>
              <a:rPr lang="mr-IN" sz="2400" dirty="0" smtClean="0"/>
              <a:t>…</a:t>
            </a:r>
            <a:r>
              <a:rPr lang="en-US" sz="2400" dirty="0" smtClean="0"/>
              <a:t> a gathered experience/event. </a:t>
            </a:r>
            <a:endParaRPr lang="en-US" sz="2400" dirty="0"/>
          </a:p>
        </p:txBody>
      </p:sp>
    </p:spTree>
    <p:extLst>
      <p:ext uri="{BB962C8B-B14F-4D97-AF65-F5344CB8AC3E}">
        <p14:creationId xmlns:p14="http://schemas.microsoft.com/office/powerpoint/2010/main" val="3356917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953883478"/>
              </p:ext>
            </p:extLst>
          </p:nvPr>
        </p:nvGraphicFramePr>
        <p:xfrm>
          <a:off x="677333" y="1506536"/>
          <a:ext cx="7806267" cy="4394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5"/>
          <p:cNvSpPr>
            <a:spLocks noGrp="1"/>
          </p:cNvSpPr>
          <p:nvPr>
            <p:ph type="title"/>
          </p:nvPr>
        </p:nvSpPr>
        <p:spPr/>
        <p:txBody>
          <a:bodyPr/>
          <a:lstStyle/>
          <a:p>
            <a:pPr algn="ctr"/>
            <a:r>
              <a:rPr lang="en-US" dirty="0" smtClean="0">
                <a:solidFill>
                  <a:srgbClr val="FFFFFF"/>
                </a:solidFill>
              </a:rPr>
              <a:t>Extend the Event</a:t>
            </a:r>
            <a:endParaRPr lang="en-US" dirty="0">
              <a:solidFill>
                <a:srgbClr val="FFFFFF"/>
              </a:solidFill>
            </a:endParaRPr>
          </a:p>
        </p:txBody>
      </p:sp>
    </p:spTree>
    <p:extLst>
      <p:ext uri="{BB962C8B-B14F-4D97-AF65-F5344CB8AC3E}">
        <p14:creationId xmlns:p14="http://schemas.microsoft.com/office/powerpoint/2010/main" val="330689511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97565"/>
            <a:ext cx="9144000" cy="1082261"/>
          </a:xfrm>
        </p:spPr>
        <p:txBody>
          <a:bodyPr>
            <a:normAutofit/>
          </a:bodyPr>
          <a:lstStyle/>
          <a:p>
            <a:pPr algn="ctr"/>
            <a:r>
              <a:rPr lang="en-US" sz="3800" dirty="0" smtClean="0">
                <a:solidFill>
                  <a:srgbClr val="FFFFFF"/>
                </a:solidFill>
              </a:rPr>
              <a:t>One Event/ Program, Multiple Formats</a:t>
            </a:r>
            <a:endParaRPr lang="en-US" sz="3800" dirty="0">
              <a:solidFill>
                <a:srgbClr val="FFFFFF"/>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9499295"/>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590736" y="3450708"/>
            <a:ext cx="1678134" cy="1077218"/>
          </a:xfrm>
          <a:prstGeom prst="rect">
            <a:avLst/>
          </a:prstGeom>
          <a:noFill/>
        </p:spPr>
        <p:txBody>
          <a:bodyPr wrap="square" rtlCol="0">
            <a:spAutoFit/>
          </a:bodyPr>
          <a:lstStyle/>
          <a:p>
            <a:r>
              <a:rPr lang="en-US" sz="3200" dirty="0" smtClean="0">
                <a:solidFill>
                  <a:schemeClr val="bg1"/>
                </a:solidFill>
              </a:rPr>
              <a:t>Event/Program</a:t>
            </a:r>
            <a:endParaRPr lang="en-US" sz="3200" dirty="0">
              <a:solidFill>
                <a:schemeClr val="bg1"/>
              </a:solidFill>
            </a:endParaRPr>
          </a:p>
        </p:txBody>
      </p:sp>
    </p:spTree>
    <p:extLst>
      <p:ext uri="{BB962C8B-B14F-4D97-AF65-F5344CB8AC3E}">
        <p14:creationId xmlns:p14="http://schemas.microsoft.com/office/powerpoint/2010/main" val="14530289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70565"/>
            <a:ext cx="9144000" cy="1290335"/>
          </a:xfrm>
        </p:spPr>
        <p:txBody>
          <a:bodyPr>
            <a:normAutofit/>
          </a:bodyPr>
          <a:lstStyle/>
          <a:p>
            <a:pPr algn="ctr"/>
            <a:r>
              <a:rPr lang="en-US" dirty="0" smtClean="0">
                <a:solidFill>
                  <a:srgbClr val="FFFFFF"/>
                </a:solidFill>
              </a:rPr>
              <a:t>Build on an Event/Experience </a:t>
            </a:r>
            <a:br>
              <a:rPr lang="en-US" dirty="0" smtClean="0">
                <a:solidFill>
                  <a:srgbClr val="FFFFFF"/>
                </a:solidFill>
              </a:rPr>
            </a:br>
            <a:r>
              <a:rPr lang="en-US" sz="2700" dirty="0" smtClean="0">
                <a:solidFill>
                  <a:srgbClr val="FFFFFF"/>
                </a:solidFill>
              </a:rPr>
              <a:t>(Sacraments, VBS, Mission Trip, and much more)</a:t>
            </a:r>
            <a:endParaRPr lang="en-US" sz="2700" dirty="0">
              <a:solidFill>
                <a:srgbClr val="FFFFFF"/>
              </a:solidFill>
            </a:endParaRPr>
          </a:p>
        </p:txBody>
      </p:sp>
      <p:graphicFrame>
        <p:nvGraphicFramePr>
          <p:cNvPr id="4" name="Diagram 3"/>
          <p:cNvGraphicFramePr/>
          <p:nvPr>
            <p:extLst>
              <p:ext uri="{D42A27DB-BD31-4B8C-83A1-F6EECF244321}">
                <p14:modId xmlns:p14="http://schemas.microsoft.com/office/powerpoint/2010/main" val="412515321"/>
              </p:ext>
            </p:extLst>
          </p:nvPr>
        </p:nvGraphicFramePr>
        <p:xfrm>
          <a:off x="151971" y="2127690"/>
          <a:ext cx="8818348" cy="4249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244682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Transitions</a:t>
            </a:r>
            <a:endParaRPr lang="en-US" dirty="0"/>
          </a:p>
        </p:txBody>
      </p:sp>
      <p:sp>
        <p:nvSpPr>
          <p:cNvPr id="3" name="Content Placeholder 2"/>
          <p:cNvSpPr>
            <a:spLocks noGrp="1"/>
          </p:cNvSpPr>
          <p:nvPr>
            <p:ph idx="1"/>
          </p:nvPr>
        </p:nvSpPr>
        <p:spPr>
          <a:xfrm>
            <a:off x="2625969" y="1600200"/>
            <a:ext cx="6236677" cy="4876800"/>
          </a:xfrm>
        </p:spPr>
        <p:txBody>
          <a:bodyPr>
            <a:normAutofit/>
          </a:bodyPr>
          <a:lstStyle/>
          <a:p>
            <a:pPr marL="0" indent="0" algn="ctr">
              <a:buNone/>
            </a:pPr>
            <a:r>
              <a:rPr lang="en-US" sz="2600" dirty="0" smtClean="0">
                <a:latin typeface="Century Gothic"/>
              </a:rPr>
              <a:t>It isn’t the changes that will do you in; it’s the transitions. They aren’t the same thing. </a:t>
            </a:r>
          </a:p>
          <a:p>
            <a:pPr marL="0" indent="0" algn="ctr">
              <a:buNone/>
            </a:pPr>
            <a:endParaRPr lang="en-US" sz="1200" dirty="0">
              <a:latin typeface="Century Gothic"/>
            </a:endParaRPr>
          </a:p>
          <a:p>
            <a:pPr marL="0" indent="0" algn="ctr">
              <a:buNone/>
            </a:pPr>
            <a:r>
              <a:rPr lang="en-US" sz="2600" dirty="0" smtClean="0">
                <a:latin typeface="Century Gothic"/>
              </a:rPr>
              <a:t>Change is situational. </a:t>
            </a:r>
            <a:endParaRPr lang="en-US" sz="2600" dirty="0">
              <a:latin typeface="Century Gothic"/>
            </a:endParaRPr>
          </a:p>
          <a:p>
            <a:pPr marL="0" indent="0" algn="ctr">
              <a:buNone/>
            </a:pPr>
            <a:endParaRPr lang="en-US" sz="1200" dirty="0" smtClean="0">
              <a:latin typeface="Century Gothic"/>
            </a:endParaRPr>
          </a:p>
          <a:p>
            <a:pPr marL="0" indent="0" algn="ctr">
              <a:buNone/>
            </a:pPr>
            <a:r>
              <a:rPr lang="en-US" sz="2600" dirty="0" smtClean="0">
                <a:latin typeface="Century Gothic"/>
              </a:rPr>
              <a:t>Transition, on the other hand, is psychological; it is a three phase process that people go through as they internalize and come to terms with the details of the new situation that the change brings about. </a:t>
            </a:r>
            <a:endParaRPr lang="en-US" sz="2600" dirty="0">
              <a:latin typeface="Century Gothic"/>
            </a:endParaRPr>
          </a:p>
        </p:txBody>
      </p:sp>
      <p:pic>
        <p:nvPicPr>
          <p:cNvPr id="4" name="Picture 3" descr="book-managing-transitions-1024x1024.png"/>
          <p:cNvPicPr>
            <a:picLocks noChangeAspect="1"/>
          </p:cNvPicPr>
          <p:nvPr/>
        </p:nvPicPr>
        <p:blipFill rotWithShape="1">
          <a:blip r:embed="rId2">
            <a:extLst>
              <a:ext uri="{28A0092B-C50C-407E-A947-70E740481C1C}">
                <a14:useLocalDpi xmlns:a14="http://schemas.microsoft.com/office/drawing/2010/main" val="0"/>
              </a:ext>
            </a:extLst>
          </a:blip>
          <a:srcRect l="16180" t="5792" r="12390"/>
          <a:stretch/>
        </p:blipFill>
        <p:spPr>
          <a:xfrm>
            <a:off x="363420" y="2235200"/>
            <a:ext cx="2168770" cy="3098800"/>
          </a:xfrm>
          <a:prstGeom prst="rect">
            <a:avLst/>
          </a:prstGeom>
        </p:spPr>
      </p:pic>
    </p:spTree>
    <p:extLst>
      <p:ext uri="{BB962C8B-B14F-4D97-AF65-F5344CB8AC3E}">
        <p14:creationId xmlns:p14="http://schemas.microsoft.com/office/powerpoint/2010/main" val="2580085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Phases-of-Transiti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2471" y="1871124"/>
            <a:ext cx="5906083" cy="4986876"/>
          </a:xfrm>
          <a:prstGeom prst="rect">
            <a:avLst/>
          </a:prstGeom>
        </p:spPr>
      </p:pic>
      <p:sp>
        <p:nvSpPr>
          <p:cNvPr id="3" name="Title 2"/>
          <p:cNvSpPr>
            <a:spLocks noGrp="1"/>
          </p:cNvSpPr>
          <p:nvPr>
            <p:ph type="title"/>
          </p:nvPr>
        </p:nvSpPr>
        <p:spPr>
          <a:xfrm>
            <a:off x="368376" y="381000"/>
            <a:ext cx="8385435" cy="1143000"/>
          </a:xfrm>
        </p:spPr>
        <p:txBody>
          <a:bodyPr>
            <a:normAutofit fontScale="90000"/>
          </a:bodyPr>
          <a:lstStyle/>
          <a:p>
            <a:r>
              <a:rPr lang="en-US" i="1" dirty="0" smtClean="0"/>
              <a:t>“Transition begins with an ending and finishes with a beginning”</a:t>
            </a:r>
            <a:r>
              <a:rPr lang="en-US" dirty="0" smtClean="0"/>
              <a:t> </a:t>
            </a:r>
            <a:r>
              <a:rPr lang="en-US" sz="2700" dirty="0" smtClean="0"/>
              <a:t>(William Bridges)</a:t>
            </a:r>
            <a:endParaRPr lang="en-US" sz="2700" dirty="0"/>
          </a:p>
        </p:txBody>
      </p:sp>
    </p:spTree>
    <p:extLst>
      <p:ext uri="{BB962C8B-B14F-4D97-AF65-F5344CB8AC3E}">
        <p14:creationId xmlns:p14="http://schemas.microsoft.com/office/powerpoint/2010/main" val="3037792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Transitions: Endings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800" dirty="0" smtClean="0"/>
              <a:t>Transition </a:t>
            </a:r>
            <a:r>
              <a:rPr lang="en-US" sz="2800" dirty="0"/>
              <a:t>starts with an ending. This is paradoxical but </a:t>
            </a:r>
            <a:r>
              <a:rPr lang="en-US" sz="2800" dirty="0" smtClean="0"/>
              <a:t>true. This </a:t>
            </a:r>
            <a:r>
              <a:rPr lang="en-US" sz="2800" dirty="0"/>
              <a:t>first phase of transition begins when people identify what they are losing and learn how to manage these losses. They determine what is over and being left behind, and what they will keep. These may include relationships, </a:t>
            </a:r>
            <a:r>
              <a:rPr lang="en-US" sz="2800" dirty="0" smtClean="0"/>
              <a:t>processes</a:t>
            </a:r>
            <a:r>
              <a:rPr lang="en-US" sz="2800" dirty="0"/>
              <a:t>, team members or locations</a:t>
            </a:r>
            <a:r>
              <a:rPr lang="en-US" sz="2800" dirty="0" smtClean="0"/>
              <a:t>.</a:t>
            </a:r>
          </a:p>
          <a:p>
            <a:pPr marL="0" indent="0">
              <a:buNone/>
            </a:pPr>
            <a:endParaRPr lang="en-US" sz="1200" dirty="0"/>
          </a:p>
          <a:p>
            <a:pPr marL="457200" indent="-457200">
              <a:spcBef>
                <a:spcPts val="0"/>
              </a:spcBef>
              <a:buClr>
                <a:schemeClr val="accent3"/>
              </a:buClr>
              <a:buFont typeface="Wingdings" charset="2"/>
              <a:buChar char=""/>
            </a:pPr>
            <a:r>
              <a:rPr lang="en-US" sz="2800" dirty="0" smtClean="0"/>
              <a:t>What is actually ending, and who is losing what?</a:t>
            </a:r>
          </a:p>
          <a:p>
            <a:pPr marL="457200" indent="-457200">
              <a:spcBef>
                <a:spcPts val="0"/>
              </a:spcBef>
              <a:buClr>
                <a:schemeClr val="accent3"/>
              </a:buClr>
              <a:buFont typeface="Wingdings" charset="2"/>
              <a:buChar char=""/>
            </a:pPr>
            <a:r>
              <a:rPr lang="en-US" sz="2800" dirty="0" smtClean="0"/>
              <a:t>Acknowledge losses openly. </a:t>
            </a:r>
          </a:p>
          <a:p>
            <a:pPr marL="457200" indent="-457200">
              <a:spcBef>
                <a:spcPts val="0"/>
              </a:spcBef>
              <a:buClr>
                <a:schemeClr val="accent3"/>
              </a:buClr>
              <a:buFont typeface="Wingdings" charset="2"/>
              <a:buChar char=""/>
            </a:pPr>
            <a:r>
              <a:rPr lang="en-US" sz="2800" dirty="0" smtClean="0"/>
              <a:t>Work through the signs of grieving</a:t>
            </a:r>
          </a:p>
          <a:p>
            <a:pPr marL="457200" indent="-457200">
              <a:spcBef>
                <a:spcPts val="0"/>
              </a:spcBef>
              <a:buClr>
                <a:schemeClr val="accent3"/>
              </a:buClr>
              <a:buFont typeface="Wingdings" charset="2"/>
              <a:buChar char=""/>
            </a:pPr>
            <a:r>
              <a:rPr lang="en-US" sz="2800" dirty="0" smtClean="0"/>
              <a:t>Define what’s over and what isn’t</a:t>
            </a:r>
          </a:p>
          <a:p>
            <a:pPr marL="457200" indent="-457200">
              <a:spcBef>
                <a:spcPts val="0"/>
              </a:spcBef>
              <a:buClr>
                <a:schemeClr val="accent3"/>
              </a:buClr>
              <a:buFont typeface="Wingdings" charset="2"/>
              <a:buChar char=""/>
            </a:pPr>
            <a:r>
              <a:rPr lang="en-US" sz="2800" dirty="0" smtClean="0"/>
              <a:t>How </a:t>
            </a:r>
            <a:r>
              <a:rPr lang="en-US" sz="2800" dirty="0"/>
              <a:t>will individual’s behavior and attitudes change</a:t>
            </a:r>
            <a:r>
              <a:rPr lang="en-US" sz="2800" dirty="0" smtClean="0"/>
              <a:t>?</a:t>
            </a:r>
          </a:p>
          <a:p>
            <a:pPr marL="457200" indent="-457200">
              <a:spcBef>
                <a:spcPts val="0"/>
              </a:spcBef>
              <a:buClr>
                <a:schemeClr val="accent3"/>
              </a:buClr>
              <a:buFont typeface="Wingdings" charset="2"/>
              <a:buChar char=""/>
            </a:pPr>
            <a:r>
              <a:rPr lang="en-US" sz="2800" dirty="0" smtClean="0"/>
              <a:t>Mark endings and treat the past with respect</a:t>
            </a:r>
            <a:endParaRPr lang="en-US" sz="2800" dirty="0"/>
          </a:p>
          <a:p>
            <a:pPr marL="0" indent="0">
              <a:buNone/>
            </a:pPr>
            <a:endParaRPr lang="en-US" sz="2800" dirty="0"/>
          </a:p>
        </p:txBody>
      </p:sp>
    </p:spTree>
    <p:extLst>
      <p:ext uri="{BB962C8B-B14F-4D97-AF65-F5344CB8AC3E}">
        <p14:creationId xmlns:p14="http://schemas.microsoft.com/office/powerpoint/2010/main" val="1071491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Managing Transitions: Neutral Zone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dirty="0" smtClean="0"/>
              <a:t>The </a:t>
            </a:r>
            <a:r>
              <a:rPr lang="en-US" sz="2800" dirty="0"/>
              <a:t>second step comes after letting go: the neutral zone. </a:t>
            </a:r>
            <a:endParaRPr lang="en-US" sz="2800" dirty="0" smtClean="0"/>
          </a:p>
          <a:p>
            <a:pPr marL="0" indent="0">
              <a:buNone/>
            </a:pPr>
            <a:endParaRPr lang="en-US" sz="1200" dirty="0" smtClean="0"/>
          </a:p>
          <a:p>
            <a:pPr marL="0" indent="0">
              <a:buNone/>
            </a:pPr>
            <a:r>
              <a:rPr lang="en-US" sz="2800" dirty="0" smtClean="0"/>
              <a:t>People </a:t>
            </a:r>
            <a:r>
              <a:rPr lang="en-US" sz="2800" dirty="0"/>
              <a:t>go through an in-between time when the old is gone but the new isn’t fully operational. It is when the critical psychological realignments and </a:t>
            </a:r>
            <a:r>
              <a:rPr lang="en-US" sz="2800" dirty="0" smtClean="0"/>
              <a:t>re-patternings </a:t>
            </a:r>
            <a:r>
              <a:rPr lang="en-US" sz="2800" dirty="0"/>
              <a:t>take place. It is the very core of the transition process. This is the time between the old reality and sense of identity and the new one. People are creating new processes and learning what the new roles will be, but it’s in flux and doesn’t feel comfortable yet. It is the seedbed of the new beginnings that are </a:t>
            </a:r>
            <a:r>
              <a:rPr lang="en-US" sz="2800" dirty="0" smtClean="0"/>
              <a:t>sought</a:t>
            </a:r>
            <a:r>
              <a:rPr lang="en-US" sz="2800" dirty="0"/>
              <a:t>.</a:t>
            </a:r>
          </a:p>
        </p:txBody>
      </p:sp>
    </p:spTree>
    <p:extLst>
      <p:ext uri="{BB962C8B-B14F-4D97-AF65-F5344CB8AC3E}">
        <p14:creationId xmlns:p14="http://schemas.microsoft.com/office/powerpoint/2010/main" val="2929758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Managing Transitions: Neutral Zone</a:t>
            </a:r>
            <a:endParaRPr lang="en-US" dirty="0"/>
          </a:p>
        </p:txBody>
      </p:sp>
      <p:sp>
        <p:nvSpPr>
          <p:cNvPr id="3" name="Content Placeholder 2"/>
          <p:cNvSpPr>
            <a:spLocks noGrp="1"/>
          </p:cNvSpPr>
          <p:nvPr>
            <p:ph idx="1"/>
          </p:nvPr>
        </p:nvSpPr>
        <p:spPr/>
        <p:txBody>
          <a:bodyPr>
            <a:normAutofit/>
          </a:bodyPr>
          <a:lstStyle/>
          <a:p>
            <a:pPr marL="457200" indent="-457200">
              <a:spcBef>
                <a:spcPts val="0"/>
              </a:spcBef>
              <a:buClr>
                <a:schemeClr val="accent3"/>
              </a:buClr>
              <a:buFont typeface="Wingdings" charset="2"/>
              <a:buChar char=""/>
            </a:pPr>
            <a:r>
              <a:rPr lang="en-US" sz="2600" dirty="0" smtClean="0"/>
              <a:t>A difficult time. . . </a:t>
            </a:r>
          </a:p>
          <a:p>
            <a:pPr marL="1005840" lvl="2" indent="-457200">
              <a:spcBef>
                <a:spcPts val="0"/>
              </a:spcBef>
              <a:buClr>
                <a:schemeClr val="accent3"/>
              </a:buClr>
              <a:buFont typeface="Wingdings" charset="2"/>
              <a:buChar char=""/>
            </a:pPr>
            <a:r>
              <a:rPr lang="en-US" sz="2400" dirty="0" smtClean="0"/>
              <a:t>Anxiety rises and motivation falls</a:t>
            </a:r>
          </a:p>
          <a:p>
            <a:pPr marL="1005840" lvl="2" indent="-457200">
              <a:spcBef>
                <a:spcPts val="0"/>
              </a:spcBef>
              <a:buClr>
                <a:schemeClr val="accent3"/>
              </a:buClr>
              <a:buFont typeface="Wingdings" charset="2"/>
              <a:buChar char=""/>
            </a:pPr>
            <a:r>
              <a:rPr lang="en-US" sz="2400" dirty="0" smtClean="0"/>
              <a:t>People are overloaded</a:t>
            </a:r>
          </a:p>
          <a:p>
            <a:pPr marL="1005840" lvl="2" indent="-457200">
              <a:spcBef>
                <a:spcPts val="0"/>
              </a:spcBef>
              <a:buClr>
                <a:schemeClr val="accent3"/>
              </a:buClr>
              <a:buFont typeface="Wingdings" charset="2"/>
              <a:buChar char=""/>
            </a:pPr>
            <a:r>
              <a:rPr lang="en-US" sz="2400" dirty="0" smtClean="0"/>
              <a:t>Polarization: some what to move ahead, others hold on</a:t>
            </a:r>
          </a:p>
          <a:p>
            <a:pPr marL="457200" indent="-457200">
              <a:spcBef>
                <a:spcPts val="0"/>
              </a:spcBef>
              <a:buClr>
                <a:schemeClr val="accent3"/>
              </a:buClr>
              <a:buFont typeface="Wingdings" charset="2"/>
              <a:buChar char=""/>
            </a:pPr>
            <a:r>
              <a:rPr lang="en-US" sz="2600" dirty="0" smtClean="0"/>
              <a:t>A creative time. . . innovation, creativity</a:t>
            </a:r>
          </a:p>
          <a:p>
            <a:pPr marL="457200" indent="-457200">
              <a:spcBef>
                <a:spcPts val="0"/>
              </a:spcBef>
              <a:buClr>
                <a:schemeClr val="accent3"/>
              </a:buClr>
              <a:buFont typeface="Wingdings" charset="2"/>
              <a:buChar char=""/>
            </a:pPr>
            <a:r>
              <a:rPr lang="en-US" sz="2600" dirty="0" smtClean="0"/>
              <a:t>Normalize the neutral zone </a:t>
            </a:r>
            <a:r>
              <a:rPr lang="mr-IN" sz="2600" dirty="0" smtClean="0"/>
              <a:t>–</a:t>
            </a:r>
            <a:r>
              <a:rPr lang="en-US" sz="2600" dirty="0" smtClean="0"/>
              <a:t> think Moses and the people in the desert for 40 years</a:t>
            </a:r>
          </a:p>
          <a:p>
            <a:pPr marL="1005840" lvl="2" indent="-457200">
              <a:spcBef>
                <a:spcPts val="0"/>
              </a:spcBef>
              <a:buClr>
                <a:schemeClr val="accent3"/>
              </a:buClr>
              <a:buFont typeface="Wingdings" charset="2"/>
              <a:buChar char=""/>
            </a:pPr>
            <a:r>
              <a:rPr lang="en-US" sz="2400" dirty="0" smtClean="0"/>
              <a:t>Time to “take stock” </a:t>
            </a:r>
          </a:p>
          <a:p>
            <a:pPr marL="1005840" lvl="2" indent="-457200">
              <a:spcBef>
                <a:spcPts val="0"/>
              </a:spcBef>
              <a:buClr>
                <a:schemeClr val="accent3"/>
              </a:buClr>
              <a:buFont typeface="Wingdings" charset="2"/>
              <a:buChar char=""/>
            </a:pPr>
            <a:r>
              <a:rPr lang="en-US" sz="2400" dirty="0" smtClean="0"/>
              <a:t>Time to live with ambiguity</a:t>
            </a:r>
          </a:p>
          <a:p>
            <a:pPr marL="1005840" lvl="2" indent="-457200">
              <a:spcBef>
                <a:spcPts val="0"/>
              </a:spcBef>
              <a:buClr>
                <a:schemeClr val="accent3"/>
              </a:buClr>
              <a:buFont typeface="Wingdings" charset="2"/>
              <a:buChar char=""/>
            </a:pPr>
            <a:r>
              <a:rPr lang="en-US" sz="2400" dirty="0" smtClean="0"/>
              <a:t>Time for learning and experimentation </a:t>
            </a:r>
            <a:r>
              <a:rPr lang="mr-IN" sz="2400" dirty="0" smtClean="0"/>
              <a:t>–</a:t>
            </a:r>
            <a:r>
              <a:rPr lang="en-US" sz="2400" dirty="0" smtClean="0"/>
              <a:t> testing new ideas and projects</a:t>
            </a:r>
          </a:p>
          <a:p>
            <a:pPr marL="1005840" lvl="2" indent="-457200">
              <a:spcBef>
                <a:spcPts val="0"/>
              </a:spcBef>
              <a:buClr>
                <a:schemeClr val="accent3"/>
              </a:buClr>
              <a:buFont typeface="Wingdings" charset="2"/>
              <a:buChar char=""/>
            </a:pPr>
            <a:r>
              <a:rPr lang="en-US" sz="2400" dirty="0" smtClean="0"/>
              <a:t>Time for developing new patterns </a:t>
            </a:r>
          </a:p>
          <a:p>
            <a:pPr marL="0" indent="0">
              <a:buNone/>
            </a:pPr>
            <a:endParaRPr lang="en-US" sz="2600" dirty="0"/>
          </a:p>
        </p:txBody>
      </p:sp>
    </p:spTree>
    <p:extLst>
      <p:ext uri="{BB962C8B-B14F-4D97-AF65-F5344CB8AC3E}">
        <p14:creationId xmlns:p14="http://schemas.microsoft.com/office/powerpoint/2010/main" val="4185265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Managing Transitions: New Beginnings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Beginnings </a:t>
            </a:r>
            <a:r>
              <a:rPr lang="en-US" sz="2800" dirty="0"/>
              <a:t>involve new understandings, new values and </a:t>
            </a:r>
            <a:r>
              <a:rPr lang="en-US" sz="2800" dirty="0" smtClean="0"/>
              <a:t>attitudes.</a:t>
            </a:r>
          </a:p>
          <a:p>
            <a:pPr marL="0" indent="0">
              <a:buNone/>
            </a:pPr>
            <a:endParaRPr lang="en-US" sz="1200" dirty="0"/>
          </a:p>
          <a:p>
            <a:pPr marL="0" indent="0">
              <a:buNone/>
            </a:pPr>
            <a:r>
              <a:rPr lang="en-US" sz="2800" dirty="0" smtClean="0"/>
              <a:t>Beginnings </a:t>
            </a:r>
            <a:r>
              <a:rPr lang="en-US" sz="2800" dirty="0"/>
              <a:t>are marked by a release of energy in a new direction – they are an expression of a fresh identity. Well-managed transition allows people to establish in new roles with an understanding of their purpose, the part they play, and how to contribute and participate most effectively. They are reoriented and renewed.</a:t>
            </a:r>
          </a:p>
          <a:p>
            <a:pPr marL="0" indent="0">
              <a:buNone/>
            </a:pPr>
            <a:endParaRPr lang="en-US" sz="2800" dirty="0"/>
          </a:p>
        </p:txBody>
      </p:sp>
    </p:spTree>
    <p:extLst>
      <p:ext uri="{BB962C8B-B14F-4D97-AF65-F5344CB8AC3E}">
        <p14:creationId xmlns:p14="http://schemas.microsoft.com/office/powerpoint/2010/main" val="3110013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3"/>
            <a:ext cx="8229600" cy="1420601"/>
          </a:xfrm>
        </p:spPr>
        <p:txBody>
          <a:bodyPr>
            <a:normAutofit/>
          </a:bodyPr>
          <a:lstStyle/>
          <a:p>
            <a:r>
              <a:rPr lang="en-US" dirty="0"/>
              <a:t>Building Sustainability &amp; Managing </a:t>
            </a:r>
            <a:r>
              <a:rPr lang="en-US" dirty="0" smtClean="0"/>
              <a:t>Transition</a:t>
            </a:r>
            <a:endParaRPr lang="en-US" dirty="0"/>
          </a:p>
        </p:txBody>
      </p:sp>
      <p:sp>
        <p:nvSpPr>
          <p:cNvPr id="3" name="Content Placeholder 2"/>
          <p:cNvSpPr>
            <a:spLocks noGrp="1"/>
          </p:cNvSpPr>
          <p:nvPr>
            <p:ph idx="1"/>
          </p:nvPr>
        </p:nvSpPr>
        <p:spPr>
          <a:xfrm>
            <a:off x="457200" y="2288020"/>
            <a:ext cx="8229600" cy="4188983"/>
          </a:xfrm>
        </p:spPr>
        <p:txBody>
          <a:bodyPr>
            <a:noAutofit/>
          </a:bodyPr>
          <a:lstStyle/>
          <a:p>
            <a:pPr marL="0" indent="0">
              <a:spcBef>
                <a:spcPts val="0"/>
              </a:spcBef>
              <a:buNone/>
            </a:pPr>
            <a:r>
              <a:rPr lang="en-US" sz="2800" dirty="0" smtClean="0">
                <a:latin typeface="Century Gothic"/>
              </a:rPr>
              <a:t>Focus: Strategies </a:t>
            </a:r>
            <a:r>
              <a:rPr lang="en-US" sz="2800" dirty="0">
                <a:latin typeface="Century Gothic"/>
              </a:rPr>
              <a:t>for </a:t>
            </a:r>
            <a:r>
              <a:rPr lang="en-US" sz="2800" dirty="0" smtClean="0">
                <a:latin typeface="Century Gothic"/>
              </a:rPr>
              <a:t>PLCs </a:t>
            </a:r>
            <a:r>
              <a:rPr lang="en-US" sz="2800" dirty="0">
                <a:latin typeface="Century Gothic"/>
              </a:rPr>
              <a:t>when encountering changes in </a:t>
            </a:r>
            <a:r>
              <a:rPr lang="en-US" sz="2800" dirty="0" smtClean="0">
                <a:latin typeface="Century Gothic"/>
              </a:rPr>
              <a:t>leadership: how </a:t>
            </a:r>
            <a:r>
              <a:rPr lang="en-US" sz="2800" dirty="0">
                <a:latin typeface="Century Gothic"/>
              </a:rPr>
              <a:t>to navigate, what to be prepared for, </a:t>
            </a:r>
            <a:r>
              <a:rPr lang="en-US" sz="2800" dirty="0" smtClean="0">
                <a:latin typeface="Century Gothic"/>
              </a:rPr>
              <a:t>and how </a:t>
            </a:r>
            <a:r>
              <a:rPr lang="en-US" sz="2800" dirty="0">
                <a:latin typeface="Century Gothic"/>
              </a:rPr>
              <a:t>to frame past experience as transition to new </a:t>
            </a:r>
            <a:r>
              <a:rPr lang="en-US" sz="2800" dirty="0" smtClean="0">
                <a:latin typeface="Century Gothic"/>
              </a:rPr>
              <a:t>framework,</a:t>
            </a:r>
            <a:endParaRPr lang="en-US" sz="2800" dirty="0">
              <a:latin typeface="Century Gothic"/>
            </a:endParaRPr>
          </a:p>
          <a:p>
            <a:pPr marL="0" indent="0">
              <a:spcBef>
                <a:spcPts val="0"/>
              </a:spcBef>
              <a:buNone/>
            </a:pPr>
            <a:endParaRPr lang="en-US" sz="2600" dirty="0" smtClean="0">
              <a:latin typeface="Century Gothic"/>
            </a:endParaRPr>
          </a:p>
          <a:p>
            <a:pPr marL="0" indent="0">
              <a:spcBef>
                <a:spcPts val="0"/>
              </a:spcBef>
              <a:buClr>
                <a:schemeClr val="accent3"/>
              </a:buClr>
              <a:buNone/>
            </a:pPr>
            <a:r>
              <a:rPr lang="en-US" sz="2600" dirty="0" smtClean="0">
                <a:latin typeface="Century Gothic"/>
              </a:rPr>
              <a:t>Part </a:t>
            </a:r>
            <a:r>
              <a:rPr lang="en-US" sz="2600" dirty="0">
                <a:latin typeface="Century Gothic"/>
              </a:rPr>
              <a:t>1</a:t>
            </a:r>
            <a:r>
              <a:rPr lang="en-US" sz="2600" dirty="0" smtClean="0">
                <a:latin typeface="Century Gothic"/>
              </a:rPr>
              <a:t>. How to Building Sustainable Systems </a:t>
            </a:r>
          </a:p>
          <a:p>
            <a:pPr marL="0" indent="0">
              <a:spcBef>
                <a:spcPts val="0"/>
              </a:spcBef>
              <a:buClr>
                <a:schemeClr val="accent3"/>
              </a:buClr>
              <a:buNone/>
            </a:pPr>
            <a:r>
              <a:rPr lang="en-US" sz="2600" dirty="0" smtClean="0">
                <a:latin typeface="Century Gothic"/>
              </a:rPr>
              <a:t>Part </a:t>
            </a:r>
            <a:r>
              <a:rPr lang="en-US" sz="2600" dirty="0">
                <a:latin typeface="Century Gothic"/>
              </a:rPr>
              <a:t>2</a:t>
            </a:r>
            <a:r>
              <a:rPr lang="en-US" sz="2600" dirty="0" smtClean="0">
                <a:latin typeface="Century Gothic"/>
              </a:rPr>
              <a:t>. How to Manage Transitions</a:t>
            </a:r>
            <a:endParaRPr lang="en-US" sz="2600" dirty="0">
              <a:latin typeface="Century Gothic"/>
            </a:endParaRPr>
          </a:p>
          <a:p>
            <a:pPr marL="0" indent="0">
              <a:spcBef>
                <a:spcPts val="0"/>
              </a:spcBef>
              <a:buNone/>
            </a:pPr>
            <a:endParaRPr lang="en-US" sz="2600" dirty="0" smtClean="0">
              <a:latin typeface="Century Gothic"/>
            </a:endParaRPr>
          </a:p>
          <a:p>
            <a:pPr marL="0" indent="0">
              <a:spcBef>
                <a:spcPts val="0"/>
              </a:spcBef>
              <a:buNone/>
            </a:pPr>
            <a:endParaRPr lang="en-US" sz="2600" dirty="0">
              <a:latin typeface="Century Gothic"/>
            </a:endParaRPr>
          </a:p>
        </p:txBody>
      </p:sp>
    </p:spTree>
    <p:extLst>
      <p:ext uri="{BB962C8B-B14F-4D97-AF65-F5344CB8AC3E}">
        <p14:creationId xmlns:p14="http://schemas.microsoft.com/office/powerpoint/2010/main" val="2760457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Managing Transitions: New Beginnings</a:t>
            </a:r>
            <a:endParaRPr lang="en-US" dirty="0"/>
          </a:p>
        </p:txBody>
      </p:sp>
      <p:sp>
        <p:nvSpPr>
          <p:cNvPr id="3" name="Content Placeholder 2"/>
          <p:cNvSpPr>
            <a:spLocks noGrp="1"/>
          </p:cNvSpPr>
          <p:nvPr>
            <p:ph idx="1"/>
          </p:nvPr>
        </p:nvSpPr>
        <p:spPr/>
        <p:txBody>
          <a:bodyPr>
            <a:normAutofit/>
          </a:bodyPr>
          <a:lstStyle/>
          <a:p>
            <a:pPr marL="457200" indent="-457200">
              <a:spcBef>
                <a:spcPts val="0"/>
              </a:spcBef>
              <a:buClr>
                <a:schemeClr val="accent3"/>
              </a:buClr>
              <a:buFont typeface="Wingdings" charset="2"/>
              <a:buChar char=""/>
            </a:pPr>
            <a:r>
              <a:rPr lang="en-US" sz="2800" dirty="0" smtClean="0"/>
              <a:t>Deal with the promise and fear of new beginnings </a:t>
            </a:r>
          </a:p>
          <a:p>
            <a:pPr marL="457200" indent="-457200">
              <a:spcBef>
                <a:spcPts val="0"/>
              </a:spcBef>
              <a:buClr>
                <a:schemeClr val="accent3"/>
              </a:buClr>
              <a:buFont typeface="Wingdings" charset="2"/>
              <a:buChar char=""/>
            </a:pPr>
            <a:r>
              <a:rPr lang="en-US" sz="2800" dirty="0" smtClean="0"/>
              <a:t>New beginnings. . . . </a:t>
            </a:r>
          </a:p>
          <a:p>
            <a:pPr marL="1005840" lvl="2" indent="-457200">
              <a:spcBef>
                <a:spcPts val="0"/>
              </a:spcBef>
              <a:buClr>
                <a:schemeClr val="accent3"/>
              </a:buClr>
              <a:buFont typeface="+mj-lt"/>
              <a:buAutoNum type="arabicPeriod"/>
            </a:pPr>
            <a:r>
              <a:rPr lang="en-US" sz="2800" dirty="0" smtClean="0"/>
              <a:t>Clarify and communicate </a:t>
            </a:r>
            <a:r>
              <a:rPr lang="en-US" sz="2800" b="1" dirty="0" smtClean="0"/>
              <a:t>Purpose</a:t>
            </a:r>
            <a:r>
              <a:rPr lang="en-US" sz="2800" dirty="0" smtClean="0"/>
              <a:t> </a:t>
            </a:r>
          </a:p>
          <a:p>
            <a:pPr marL="1005840" lvl="2" indent="-457200">
              <a:spcBef>
                <a:spcPts val="0"/>
              </a:spcBef>
              <a:buClr>
                <a:schemeClr val="accent3"/>
              </a:buClr>
              <a:buFont typeface="+mj-lt"/>
              <a:buAutoNum type="arabicPeriod"/>
            </a:pPr>
            <a:r>
              <a:rPr lang="en-US" sz="2800" dirty="0" smtClean="0"/>
              <a:t>After purpose, a </a:t>
            </a:r>
            <a:r>
              <a:rPr lang="en-US" sz="2800" b="1" dirty="0" smtClean="0"/>
              <a:t>Picture</a:t>
            </a:r>
          </a:p>
          <a:p>
            <a:pPr marL="1005840" lvl="2" indent="-457200">
              <a:spcBef>
                <a:spcPts val="0"/>
              </a:spcBef>
              <a:buClr>
                <a:schemeClr val="accent3"/>
              </a:buClr>
              <a:buFont typeface="+mj-lt"/>
              <a:buAutoNum type="arabicPeriod"/>
            </a:pPr>
            <a:r>
              <a:rPr lang="en-US" sz="2800" dirty="0" smtClean="0"/>
              <a:t>Create a </a:t>
            </a:r>
            <a:r>
              <a:rPr lang="en-US" sz="2800" b="1" dirty="0" smtClean="0"/>
              <a:t>Plan</a:t>
            </a:r>
          </a:p>
          <a:p>
            <a:pPr marL="1005840" lvl="2" indent="-457200">
              <a:spcBef>
                <a:spcPts val="0"/>
              </a:spcBef>
              <a:buClr>
                <a:schemeClr val="accent3"/>
              </a:buClr>
              <a:buFont typeface="+mj-lt"/>
              <a:buAutoNum type="arabicPeriod"/>
            </a:pPr>
            <a:r>
              <a:rPr lang="en-US" sz="2800" dirty="0" smtClean="0"/>
              <a:t>Identify the </a:t>
            </a:r>
            <a:r>
              <a:rPr lang="en-US" sz="2800" b="1" dirty="0" smtClean="0"/>
              <a:t>Part</a:t>
            </a:r>
            <a:r>
              <a:rPr lang="en-US" sz="2800" dirty="0" smtClean="0"/>
              <a:t> people play</a:t>
            </a:r>
            <a:endParaRPr lang="en-US" sz="2800" b="1" dirty="0" smtClean="0"/>
          </a:p>
          <a:p>
            <a:pPr marL="457200" indent="-457200">
              <a:spcBef>
                <a:spcPts val="0"/>
              </a:spcBef>
              <a:buClr>
                <a:schemeClr val="accent3"/>
              </a:buClr>
              <a:buFont typeface="Wingdings" charset="2"/>
              <a:buChar char=""/>
            </a:pPr>
            <a:r>
              <a:rPr lang="en-US" sz="2800" dirty="0" smtClean="0"/>
              <a:t>Reinforce New Beginnings</a:t>
            </a:r>
          </a:p>
          <a:p>
            <a:pPr marL="1005840" lvl="2" indent="-457200">
              <a:spcBef>
                <a:spcPts val="0"/>
              </a:spcBef>
              <a:buClr>
                <a:schemeClr val="accent3"/>
              </a:buClr>
              <a:buFont typeface="+mj-lt"/>
              <a:buAutoNum type="arabicPeriod"/>
            </a:pPr>
            <a:r>
              <a:rPr lang="en-US" sz="2800" dirty="0" smtClean="0"/>
              <a:t>Be consistent</a:t>
            </a:r>
          </a:p>
          <a:p>
            <a:pPr marL="1005840" lvl="2" indent="-457200">
              <a:spcBef>
                <a:spcPts val="0"/>
              </a:spcBef>
              <a:buClr>
                <a:schemeClr val="accent3"/>
              </a:buClr>
              <a:buFont typeface="+mj-lt"/>
              <a:buAutoNum type="arabicPeriod"/>
            </a:pPr>
            <a:r>
              <a:rPr lang="en-US" sz="2800" dirty="0" smtClean="0"/>
              <a:t>Ensure quick success</a:t>
            </a:r>
          </a:p>
          <a:p>
            <a:pPr marL="1005840" lvl="2" indent="-457200">
              <a:spcBef>
                <a:spcPts val="0"/>
              </a:spcBef>
              <a:buClr>
                <a:schemeClr val="accent3"/>
              </a:buClr>
              <a:buFont typeface="+mj-lt"/>
              <a:buAutoNum type="arabicPeriod"/>
            </a:pPr>
            <a:r>
              <a:rPr lang="en-US" sz="2800" dirty="0" smtClean="0"/>
              <a:t>Symbolize the new identity</a:t>
            </a:r>
          </a:p>
          <a:p>
            <a:pPr marL="1005840" lvl="2" indent="-457200">
              <a:spcBef>
                <a:spcPts val="0"/>
              </a:spcBef>
              <a:buClr>
                <a:schemeClr val="accent3"/>
              </a:buClr>
              <a:buFont typeface="+mj-lt"/>
              <a:buAutoNum type="arabicPeriod"/>
            </a:pPr>
            <a:r>
              <a:rPr lang="en-US" sz="2800" dirty="0" smtClean="0"/>
              <a:t>Celebrate the success  </a:t>
            </a:r>
          </a:p>
          <a:p>
            <a:pPr marL="0" indent="0">
              <a:buNone/>
            </a:pPr>
            <a:endParaRPr lang="en-US" sz="2800" dirty="0"/>
          </a:p>
        </p:txBody>
      </p:sp>
    </p:spTree>
    <p:extLst>
      <p:ext uri="{BB962C8B-B14F-4D97-AF65-F5344CB8AC3E}">
        <p14:creationId xmlns:p14="http://schemas.microsoft.com/office/powerpoint/2010/main" val="230249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347265"/>
            <a:ext cx="8153400" cy="990600"/>
          </a:xfrm>
        </p:spPr>
        <p:txBody>
          <a:bodyPr>
            <a:normAutofit/>
          </a:bodyPr>
          <a:lstStyle/>
          <a:p>
            <a:pPr algn="ctr"/>
            <a:r>
              <a:rPr lang="en-US" dirty="0">
                <a:solidFill>
                  <a:schemeClr val="accent1"/>
                </a:solidFill>
                <a:cs typeface="Century Gothic"/>
              </a:rPr>
              <a:t>How do I get rid of the fear</a:t>
            </a:r>
            <a:r>
              <a:rPr lang="en-US" dirty="0" smtClean="0">
                <a:solidFill>
                  <a:schemeClr val="accent1"/>
                </a:solidFill>
                <a:cs typeface="Century Gothic"/>
              </a:rPr>
              <a:t>?</a:t>
            </a:r>
            <a:endParaRPr lang="en-US" dirty="0">
              <a:solidFill>
                <a:schemeClr val="accent1"/>
              </a:solidFill>
            </a:endParaRPr>
          </a:p>
        </p:txBody>
      </p:sp>
      <p:sp>
        <p:nvSpPr>
          <p:cNvPr id="3" name="Content Placeholder 2"/>
          <p:cNvSpPr>
            <a:spLocks noGrp="1"/>
          </p:cNvSpPr>
          <p:nvPr>
            <p:ph sz="quarter" idx="4294967295"/>
          </p:nvPr>
        </p:nvSpPr>
        <p:spPr>
          <a:xfrm>
            <a:off x="279890" y="1270000"/>
            <a:ext cx="8289680" cy="5257800"/>
          </a:xfrm>
        </p:spPr>
        <p:txBody>
          <a:bodyPr>
            <a:noAutofit/>
          </a:bodyPr>
          <a:lstStyle/>
          <a:p>
            <a:pPr marL="114300" indent="0">
              <a:buNone/>
            </a:pPr>
            <a:r>
              <a:rPr lang="en-US" sz="3200" dirty="0" smtClean="0">
                <a:latin typeface="Calibri"/>
                <a:cs typeface="Calibri"/>
              </a:rPr>
              <a:t>Alas</a:t>
            </a:r>
            <a:r>
              <a:rPr lang="en-US" sz="3200" dirty="0">
                <a:latin typeface="Calibri"/>
                <a:cs typeface="Calibri"/>
              </a:rPr>
              <a:t>, this is the wrong question.</a:t>
            </a:r>
          </a:p>
          <a:p>
            <a:pPr marL="114300" indent="0">
              <a:spcBef>
                <a:spcPts val="1464"/>
              </a:spcBef>
              <a:buNone/>
            </a:pPr>
            <a:r>
              <a:rPr lang="en-US" sz="3200" dirty="0">
                <a:latin typeface="Calibri"/>
                <a:cs typeface="Calibri"/>
              </a:rPr>
              <a:t>The only way to get rid of the fear is to stop doing things that might not work, to stop putting yourself out there, to stop doing work that matters.</a:t>
            </a:r>
          </a:p>
          <a:p>
            <a:pPr marL="114300" indent="0">
              <a:spcBef>
                <a:spcPts val="1464"/>
              </a:spcBef>
              <a:buNone/>
            </a:pPr>
            <a:r>
              <a:rPr lang="en-US" sz="3200" dirty="0">
                <a:latin typeface="Calibri"/>
                <a:cs typeface="Calibri"/>
              </a:rPr>
              <a:t>No, the right question is, "How do I dance with the fear?"</a:t>
            </a:r>
          </a:p>
          <a:p>
            <a:pPr marL="114300" indent="0">
              <a:spcBef>
                <a:spcPts val="1464"/>
              </a:spcBef>
              <a:buNone/>
            </a:pPr>
            <a:r>
              <a:rPr lang="en-US" sz="3200" dirty="0">
                <a:latin typeface="Calibri"/>
                <a:cs typeface="Calibri"/>
              </a:rPr>
              <a:t>Fear is not the enemy. Paralysis is the enemy</a:t>
            </a:r>
            <a:r>
              <a:rPr lang="en-US" sz="3600" dirty="0" smtClean="0">
                <a:latin typeface="Calibri"/>
                <a:cs typeface="Calibri"/>
              </a:rPr>
              <a:t>.</a:t>
            </a:r>
          </a:p>
          <a:p>
            <a:pPr marL="114300" indent="0" algn="ctr">
              <a:spcBef>
                <a:spcPts val="1464"/>
              </a:spcBef>
              <a:buNone/>
            </a:pPr>
            <a:r>
              <a:rPr lang="en-US" sz="3200" dirty="0" smtClean="0">
                <a:latin typeface="Calibri"/>
                <a:cs typeface="Calibri"/>
              </a:rPr>
              <a:t>(Seth Godin)</a:t>
            </a:r>
            <a:endParaRPr lang="en-US" sz="3200" dirty="0">
              <a:latin typeface="Calibri"/>
              <a:cs typeface="Calibri"/>
            </a:endParaRPr>
          </a:p>
        </p:txBody>
      </p:sp>
    </p:spTree>
    <p:extLst>
      <p:ext uri="{BB962C8B-B14F-4D97-AF65-F5344CB8AC3E}">
        <p14:creationId xmlns:p14="http://schemas.microsoft.com/office/powerpoint/2010/main" val="2478904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33756"/>
          </a:xfrm>
        </p:spPr>
        <p:txBody>
          <a:bodyPr>
            <a:normAutofit/>
          </a:bodyPr>
          <a:lstStyle/>
          <a:p>
            <a:r>
              <a:rPr lang="en-US" dirty="0" smtClean="0"/>
              <a:t>Building Sustainability for Faith Formation in a Parish </a:t>
            </a:r>
            <a:endParaRPr lang="en-US" dirty="0"/>
          </a:p>
        </p:txBody>
      </p:sp>
      <p:sp>
        <p:nvSpPr>
          <p:cNvPr id="3" name="Content Placeholder 2"/>
          <p:cNvSpPr>
            <a:spLocks noGrp="1"/>
          </p:cNvSpPr>
          <p:nvPr>
            <p:ph idx="1"/>
          </p:nvPr>
        </p:nvSpPr>
        <p:spPr>
          <a:xfrm>
            <a:off x="457200" y="2214534"/>
            <a:ext cx="8229600" cy="4262466"/>
          </a:xfrm>
        </p:spPr>
        <p:txBody>
          <a:bodyPr>
            <a:normAutofit/>
          </a:bodyPr>
          <a:lstStyle/>
          <a:p>
            <a:pPr marL="457200" indent="-457200">
              <a:spcBef>
                <a:spcPts val="0"/>
              </a:spcBef>
              <a:buClr>
                <a:schemeClr val="accent3"/>
              </a:buClr>
              <a:buFont typeface="+mj-lt"/>
              <a:buAutoNum type="arabicPeriod"/>
            </a:pPr>
            <a:r>
              <a:rPr lang="en-US" sz="2800" dirty="0" smtClean="0"/>
              <a:t>Have a clearly articulated vision statement, rooted in the GDC and NDC, and a 2-minute elevator speech for faith formation.</a:t>
            </a:r>
          </a:p>
          <a:p>
            <a:pPr marL="457200" indent="-457200">
              <a:spcBef>
                <a:spcPts val="0"/>
              </a:spcBef>
              <a:buClr>
                <a:schemeClr val="accent3"/>
              </a:buClr>
              <a:buFont typeface="+mj-lt"/>
              <a:buAutoNum type="arabicPeriod"/>
            </a:pPr>
            <a:r>
              <a:rPr lang="en-US" sz="2800" dirty="0" smtClean="0"/>
              <a:t>Have clearly developed outcomes for faith formation </a:t>
            </a:r>
            <a:r>
              <a:rPr lang="mr-IN" sz="2800" dirty="0" smtClean="0"/>
              <a:t>–</a:t>
            </a:r>
            <a:r>
              <a:rPr lang="en-US" sz="2800" dirty="0" smtClean="0"/>
              <a:t> the impact it will make on people’s lives: for age groups, for families, for the church community, etc. </a:t>
            </a:r>
          </a:p>
          <a:p>
            <a:pPr marL="457200" indent="-457200">
              <a:spcBef>
                <a:spcPts val="0"/>
              </a:spcBef>
              <a:buClr>
                <a:schemeClr val="accent3"/>
              </a:buClr>
              <a:buFont typeface="+mj-lt"/>
              <a:buAutoNum type="arabicPeriod"/>
            </a:pPr>
            <a:r>
              <a:rPr lang="en-US" sz="2800" dirty="0" smtClean="0"/>
              <a:t>Build support systems: teams, advisory group, specialists </a:t>
            </a:r>
          </a:p>
          <a:p>
            <a:pPr marL="457200" indent="-457200">
              <a:spcBef>
                <a:spcPts val="0"/>
              </a:spcBef>
              <a:buFont typeface="+mj-lt"/>
              <a:buAutoNum type="arabicPeriod"/>
            </a:pPr>
            <a:endParaRPr lang="en-US" sz="2800" dirty="0"/>
          </a:p>
        </p:txBody>
      </p:sp>
    </p:spTree>
    <p:extLst>
      <p:ext uri="{BB962C8B-B14F-4D97-AF65-F5344CB8AC3E}">
        <p14:creationId xmlns:p14="http://schemas.microsoft.com/office/powerpoint/2010/main" val="126632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Sustainability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2969433"/>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6789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Building Sustainability</a:t>
            </a:r>
            <a:endParaRPr lang="en-US" dirty="0"/>
          </a:p>
        </p:txBody>
      </p:sp>
      <p:sp>
        <p:nvSpPr>
          <p:cNvPr id="3" name="Content Placeholder 2"/>
          <p:cNvSpPr>
            <a:spLocks noGrp="1"/>
          </p:cNvSpPr>
          <p:nvPr>
            <p:ph idx="1"/>
          </p:nvPr>
        </p:nvSpPr>
        <p:spPr/>
        <p:txBody>
          <a:bodyPr>
            <a:normAutofit/>
          </a:bodyPr>
          <a:lstStyle/>
          <a:p>
            <a:pPr marL="514350" indent="-514350">
              <a:buClr>
                <a:schemeClr val="accent3"/>
              </a:buClr>
              <a:buFont typeface="+mj-lt"/>
              <a:buAutoNum type="arabicPeriod" startAt="4"/>
            </a:pPr>
            <a:r>
              <a:rPr lang="en-US" sz="3200" dirty="0" smtClean="0"/>
              <a:t>Develop a systems view of faith formation:</a:t>
            </a:r>
          </a:p>
          <a:p>
            <a:pPr marL="914400" lvl="4" indent="-457200">
              <a:spcBef>
                <a:spcPts val="0"/>
              </a:spcBef>
              <a:buClr>
                <a:schemeClr val="accent3"/>
              </a:buClr>
              <a:buFont typeface="Wingdings" charset="2"/>
              <a:buChar char=""/>
            </a:pPr>
            <a:r>
              <a:rPr lang="en-US" sz="2200" dirty="0" smtClean="0"/>
              <a:t>connected to parish life and the faith forming power of the parish community</a:t>
            </a:r>
          </a:p>
          <a:p>
            <a:pPr marL="914400" lvl="4" indent="-457200">
              <a:spcBef>
                <a:spcPts val="0"/>
              </a:spcBef>
              <a:buClr>
                <a:schemeClr val="accent3"/>
              </a:buClr>
              <a:buFont typeface="Wingdings" charset="2"/>
              <a:buChar char=""/>
            </a:pPr>
            <a:r>
              <a:rPr lang="en-US" sz="2200" dirty="0" smtClean="0"/>
              <a:t>intentionally intergenerational</a:t>
            </a:r>
          </a:p>
          <a:p>
            <a:pPr marL="914400" lvl="4" indent="-457200">
              <a:spcBef>
                <a:spcPts val="0"/>
              </a:spcBef>
              <a:buClr>
                <a:schemeClr val="accent3"/>
              </a:buClr>
              <a:buFont typeface="Wingdings" charset="2"/>
              <a:buChar char=""/>
            </a:pPr>
            <a:r>
              <a:rPr lang="en-US" sz="2200" dirty="0" smtClean="0"/>
              <a:t>lifelong </a:t>
            </a:r>
            <a:r>
              <a:rPr lang="mr-IN" sz="2200" dirty="0" smtClean="0"/>
              <a:t>–</a:t>
            </a:r>
            <a:r>
              <a:rPr lang="en-US" sz="2200" dirty="0" smtClean="0"/>
              <a:t> addressing every stage of life  </a:t>
            </a:r>
          </a:p>
          <a:p>
            <a:pPr marL="914400" lvl="4" indent="-457200">
              <a:spcBef>
                <a:spcPts val="0"/>
              </a:spcBef>
              <a:buClr>
                <a:schemeClr val="accent3"/>
              </a:buClr>
              <a:buFont typeface="Wingdings" charset="2"/>
              <a:buChar char=""/>
            </a:pPr>
            <a:r>
              <a:rPr lang="en-US" sz="2200" dirty="0"/>
              <a:t>e</a:t>
            </a:r>
            <a:r>
              <a:rPr lang="en-US" sz="2200" dirty="0" smtClean="0"/>
              <a:t>ngaging families </a:t>
            </a:r>
            <a:r>
              <a:rPr lang="mr-IN" sz="2200" dirty="0" smtClean="0"/>
              <a:t>–</a:t>
            </a:r>
            <a:r>
              <a:rPr lang="en-US" sz="2200" dirty="0" smtClean="0"/>
              <a:t> at church and at home </a:t>
            </a:r>
          </a:p>
          <a:p>
            <a:pPr marL="457200" indent="-457200">
              <a:spcBef>
                <a:spcPts val="0"/>
              </a:spcBef>
              <a:buClr>
                <a:schemeClr val="accent3"/>
              </a:buClr>
              <a:buFont typeface="+mj-lt"/>
              <a:buAutoNum type="arabicPeriod" startAt="4"/>
            </a:pPr>
            <a:r>
              <a:rPr lang="en-US" sz="3200" dirty="0" smtClean="0"/>
              <a:t>Develop metrics for measuring effectiveness</a:t>
            </a:r>
          </a:p>
          <a:p>
            <a:pPr marL="914400" lvl="4" indent="-457200">
              <a:spcBef>
                <a:spcPts val="0"/>
              </a:spcBef>
              <a:buClr>
                <a:schemeClr val="accent3"/>
              </a:buClr>
              <a:buFont typeface="Wingdings" charset="2"/>
              <a:buChar char=""/>
            </a:pPr>
            <a:r>
              <a:rPr lang="en-US" sz="2200" dirty="0" smtClean="0"/>
              <a:t>How are you counting?</a:t>
            </a:r>
          </a:p>
          <a:p>
            <a:pPr marL="914400" lvl="4" indent="-457200">
              <a:spcBef>
                <a:spcPts val="0"/>
              </a:spcBef>
              <a:buClr>
                <a:schemeClr val="accent3"/>
              </a:buClr>
              <a:buFont typeface="Wingdings" charset="2"/>
              <a:buChar char=""/>
            </a:pPr>
            <a:r>
              <a:rPr lang="en-US" sz="2200" dirty="0" smtClean="0"/>
              <a:t>How are measuring impact? </a:t>
            </a:r>
          </a:p>
          <a:p>
            <a:pPr marL="914400" lvl="4" indent="-457200">
              <a:spcBef>
                <a:spcPts val="0"/>
              </a:spcBef>
              <a:buClr>
                <a:schemeClr val="accent3"/>
              </a:buClr>
              <a:buFont typeface="Wingdings" charset="2"/>
              <a:buChar char=""/>
            </a:pPr>
            <a:endParaRPr lang="en-US" sz="2200" dirty="0"/>
          </a:p>
        </p:txBody>
      </p:sp>
    </p:spTree>
    <p:extLst>
      <p:ext uri="{BB962C8B-B14F-4D97-AF65-F5344CB8AC3E}">
        <p14:creationId xmlns:p14="http://schemas.microsoft.com/office/powerpoint/2010/main" val="22079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Doing the Math of Mission</a:t>
            </a:r>
            <a:endParaRPr lang="en-US" dirty="0"/>
          </a:p>
        </p:txBody>
      </p:sp>
      <p:sp>
        <p:nvSpPr>
          <p:cNvPr id="3" name="Content Placeholder 2"/>
          <p:cNvSpPr>
            <a:spLocks noGrp="1"/>
          </p:cNvSpPr>
          <p:nvPr>
            <p:ph idx="1"/>
          </p:nvPr>
        </p:nvSpPr>
        <p:spPr>
          <a:xfrm>
            <a:off x="3059726" y="1600200"/>
            <a:ext cx="5627077" cy="4876800"/>
          </a:xfrm>
        </p:spPr>
        <p:txBody>
          <a:bodyPr>
            <a:normAutofit/>
          </a:bodyPr>
          <a:lstStyle/>
          <a:p>
            <a:pPr marL="457200" indent="-457200">
              <a:spcBef>
                <a:spcPts val="0"/>
              </a:spcBef>
              <a:buClr>
                <a:schemeClr val="accent3"/>
              </a:buClr>
              <a:buFont typeface="Wingdings" charset="2"/>
              <a:buChar char=""/>
            </a:pPr>
            <a:r>
              <a:rPr lang="en-US" sz="3200" dirty="0" smtClean="0"/>
              <a:t>Counting </a:t>
            </a:r>
            <a:r>
              <a:rPr lang="mr-IN" sz="3200" dirty="0" smtClean="0"/>
              <a:t>–</a:t>
            </a:r>
            <a:r>
              <a:rPr lang="en-US" sz="3200" dirty="0" smtClean="0"/>
              <a:t> what are you counting?</a:t>
            </a:r>
          </a:p>
          <a:p>
            <a:pPr marL="1005840" lvl="2" indent="-457200">
              <a:spcBef>
                <a:spcPts val="0"/>
              </a:spcBef>
              <a:buClr>
                <a:schemeClr val="accent3"/>
              </a:buClr>
              <a:buFont typeface="Wingdings" charset="2"/>
              <a:buChar char=""/>
            </a:pPr>
            <a:r>
              <a:rPr lang="en-US" sz="3000" dirty="0" smtClean="0"/>
              <a:t>Use the right verbs</a:t>
            </a:r>
          </a:p>
          <a:p>
            <a:pPr marL="1005840" lvl="2" indent="-457200">
              <a:spcBef>
                <a:spcPts val="0"/>
              </a:spcBef>
              <a:buClr>
                <a:schemeClr val="accent3"/>
              </a:buClr>
              <a:buFont typeface="Wingdings" charset="2"/>
              <a:buChar char=""/>
            </a:pPr>
            <a:r>
              <a:rPr lang="en-US" sz="3000" dirty="0" smtClean="0"/>
              <a:t>Count more comprehensively</a:t>
            </a:r>
          </a:p>
          <a:p>
            <a:pPr marL="457200" indent="-457200">
              <a:spcBef>
                <a:spcPts val="0"/>
              </a:spcBef>
              <a:buClr>
                <a:schemeClr val="accent3"/>
              </a:buClr>
              <a:buFont typeface="Wingdings" charset="2"/>
              <a:buChar char=""/>
            </a:pPr>
            <a:r>
              <a:rPr lang="en-US" sz="3200" dirty="0" smtClean="0"/>
              <a:t>Measuring: what are you measuring </a:t>
            </a:r>
          </a:p>
          <a:p>
            <a:pPr marL="1005840" lvl="2" indent="-457200">
              <a:spcBef>
                <a:spcPts val="0"/>
              </a:spcBef>
              <a:buClr>
                <a:schemeClr val="accent3"/>
              </a:buClr>
              <a:buFont typeface="Wingdings" charset="2"/>
              <a:buChar char=""/>
            </a:pPr>
            <a:r>
              <a:rPr lang="en-US" sz="3000" dirty="0"/>
              <a:t>Impact on people’s lives </a:t>
            </a:r>
          </a:p>
          <a:p>
            <a:pPr marL="1005840" lvl="2" indent="-457200">
              <a:spcBef>
                <a:spcPts val="0"/>
              </a:spcBef>
              <a:buClr>
                <a:schemeClr val="accent3"/>
              </a:buClr>
              <a:buFont typeface="Wingdings" charset="2"/>
              <a:buChar char=""/>
            </a:pPr>
            <a:r>
              <a:rPr lang="en-US" sz="3000" dirty="0" smtClean="0"/>
              <a:t>Change that can be measured over time</a:t>
            </a:r>
          </a:p>
        </p:txBody>
      </p:sp>
      <p:pic>
        <p:nvPicPr>
          <p:cNvPr id="4" name="Picture 3" descr="61TMNQBECaL._SX312_BO1,204,203,200_.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158" y="1886239"/>
            <a:ext cx="2297723" cy="3955767"/>
          </a:xfrm>
          <a:prstGeom prst="rect">
            <a:avLst/>
          </a:prstGeom>
        </p:spPr>
      </p:pic>
    </p:spTree>
    <p:extLst>
      <p:ext uri="{BB962C8B-B14F-4D97-AF65-F5344CB8AC3E}">
        <p14:creationId xmlns:p14="http://schemas.microsoft.com/office/powerpoint/2010/main" val="1738497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&amp; Benefits</a:t>
            </a:r>
            <a:endParaRPr lang="en-US" dirty="0"/>
          </a:p>
        </p:txBody>
      </p:sp>
      <p:sp>
        <p:nvSpPr>
          <p:cNvPr id="3" name="Content Placeholder 2"/>
          <p:cNvSpPr>
            <a:spLocks noGrp="1"/>
          </p:cNvSpPr>
          <p:nvPr>
            <p:ph idx="1"/>
          </p:nvPr>
        </p:nvSpPr>
        <p:spPr/>
        <p:txBody>
          <a:bodyPr>
            <a:normAutofit/>
          </a:bodyPr>
          <a:lstStyle/>
          <a:p>
            <a:pPr marL="457200" indent="-457200">
              <a:spcBef>
                <a:spcPts val="0"/>
              </a:spcBef>
              <a:buClr>
                <a:schemeClr val="accent3"/>
              </a:buClr>
              <a:buFont typeface="Wingdings" charset="0"/>
              <a:buChar char="ü"/>
            </a:pPr>
            <a:r>
              <a:rPr lang="en-US" sz="2800" dirty="0" smtClean="0"/>
              <a:t>How </a:t>
            </a:r>
            <a:r>
              <a:rPr lang="en-US" sz="2800" dirty="0"/>
              <a:t>will participants benefit from and be affected or changed by </a:t>
            </a:r>
            <a:r>
              <a:rPr lang="en-US" sz="2800" dirty="0" smtClean="0"/>
              <a:t>their involvement in faith formation?</a:t>
            </a:r>
          </a:p>
          <a:p>
            <a:pPr marL="1005840" lvl="2" indent="-457200">
              <a:spcBef>
                <a:spcPts val="0"/>
              </a:spcBef>
              <a:buClr>
                <a:schemeClr val="accent3"/>
              </a:buClr>
              <a:buFont typeface="Wingdings" charset="2"/>
              <a:buChar char=""/>
            </a:pPr>
            <a:r>
              <a:rPr lang="en-US" sz="2600" dirty="0"/>
              <a:t>Initial or immediate impact</a:t>
            </a:r>
          </a:p>
          <a:p>
            <a:pPr marL="1005840" lvl="2" indent="-457200">
              <a:spcBef>
                <a:spcPts val="0"/>
              </a:spcBef>
              <a:buClr>
                <a:schemeClr val="accent3"/>
              </a:buClr>
              <a:buFont typeface="Wingdings" charset="2"/>
              <a:buChar char=""/>
            </a:pPr>
            <a:r>
              <a:rPr lang="en-US" sz="2600" dirty="0"/>
              <a:t>Intermediate impact</a:t>
            </a:r>
          </a:p>
          <a:p>
            <a:pPr marL="1005840" lvl="2" indent="-457200">
              <a:spcBef>
                <a:spcPts val="0"/>
              </a:spcBef>
              <a:buClr>
                <a:schemeClr val="accent3"/>
              </a:buClr>
              <a:buFont typeface="Wingdings" charset="2"/>
              <a:buChar char=""/>
            </a:pPr>
            <a:r>
              <a:rPr lang="en-US" sz="2600" dirty="0"/>
              <a:t>Long-term </a:t>
            </a:r>
            <a:r>
              <a:rPr lang="en-US" sz="2600" dirty="0" smtClean="0"/>
              <a:t>impact</a:t>
            </a:r>
            <a:endParaRPr lang="en-US" sz="2800" dirty="0"/>
          </a:p>
          <a:p>
            <a:pPr marL="457200" indent="-457200">
              <a:spcBef>
                <a:spcPts val="0"/>
              </a:spcBef>
              <a:buClr>
                <a:schemeClr val="accent3"/>
              </a:buClr>
              <a:buFont typeface="Wingdings" charset="0"/>
              <a:buChar char="ü"/>
            </a:pPr>
            <a:r>
              <a:rPr lang="en-US" sz="2800" dirty="0" smtClean="0"/>
              <a:t>How will you develop and document evidence? </a:t>
            </a:r>
          </a:p>
          <a:p>
            <a:pPr marL="1005840" lvl="2" indent="-457200">
              <a:spcBef>
                <a:spcPts val="0"/>
              </a:spcBef>
              <a:buClr>
                <a:schemeClr val="accent3"/>
              </a:buClr>
              <a:buFont typeface="Wingdings" charset="2"/>
              <a:buChar char=""/>
            </a:pPr>
            <a:r>
              <a:rPr lang="en-US" sz="2600" dirty="0"/>
              <a:t>Surveys (SurveyMonkey)</a:t>
            </a:r>
          </a:p>
          <a:p>
            <a:pPr marL="1005840" lvl="2" indent="-457200">
              <a:spcBef>
                <a:spcPts val="0"/>
              </a:spcBef>
              <a:buClr>
                <a:schemeClr val="accent3"/>
              </a:buClr>
              <a:buFont typeface="Wingdings" charset="2"/>
              <a:buChar char=""/>
            </a:pPr>
            <a:r>
              <a:rPr lang="en-US" sz="2600" dirty="0"/>
              <a:t>Focus Groups </a:t>
            </a:r>
          </a:p>
          <a:p>
            <a:pPr marL="1005840" lvl="2" indent="-457200">
              <a:spcBef>
                <a:spcPts val="0"/>
              </a:spcBef>
              <a:buClr>
                <a:schemeClr val="accent3"/>
              </a:buClr>
              <a:buFont typeface="Wingdings" charset="2"/>
              <a:buChar char=""/>
            </a:pPr>
            <a:r>
              <a:rPr lang="en-US" sz="2600" dirty="0" smtClean="0"/>
              <a:t>Videos</a:t>
            </a:r>
            <a:endParaRPr lang="en-US" sz="2800" dirty="0" smtClean="0"/>
          </a:p>
          <a:p>
            <a:pPr marL="457200" indent="-457200">
              <a:spcBef>
                <a:spcPts val="0"/>
              </a:spcBef>
              <a:buClr>
                <a:schemeClr val="accent3"/>
              </a:buClr>
              <a:buFont typeface="Wingdings" charset="0"/>
              <a:buChar char="ü"/>
            </a:pPr>
            <a:r>
              <a:rPr lang="en-US" sz="2800" dirty="0" smtClean="0"/>
              <a:t>How will you communicate the results?</a:t>
            </a:r>
          </a:p>
        </p:txBody>
      </p:sp>
    </p:spTree>
    <p:extLst>
      <p:ext uri="{BB962C8B-B14F-4D97-AF65-F5344CB8AC3E}">
        <p14:creationId xmlns:p14="http://schemas.microsoft.com/office/powerpoint/2010/main" val="1142953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Building Sustainability</a:t>
            </a:r>
            <a:endParaRPr lang="en-US" dirty="0"/>
          </a:p>
        </p:txBody>
      </p:sp>
      <p:sp>
        <p:nvSpPr>
          <p:cNvPr id="3" name="Content Placeholder 2"/>
          <p:cNvSpPr>
            <a:spLocks noGrp="1"/>
          </p:cNvSpPr>
          <p:nvPr>
            <p:ph idx="1"/>
          </p:nvPr>
        </p:nvSpPr>
        <p:spPr>
          <a:xfrm>
            <a:off x="457200" y="1524000"/>
            <a:ext cx="8229600" cy="5102114"/>
          </a:xfrm>
        </p:spPr>
        <p:txBody>
          <a:bodyPr>
            <a:normAutofit lnSpcReduction="10000"/>
          </a:bodyPr>
          <a:lstStyle/>
          <a:p>
            <a:pPr marL="514350" indent="-514350">
              <a:buClr>
                <a:schemeClr val="accent3"/>
              </a:buClr>
              <a:buFont typeface="+mj-lt"/>
              <a:buAutoNum type="arabicPeriod" startAt="6"/>
            </a:pPr>
            <a:r>
              <a:rPr lang="en-US" sz="3200" dirty="0" smtClean="0"/>
              <a:t>Develop multi-audience communication:</a:t>
            </a:r>
          </a:p>
          <a:p>
            <a:pPr marL="914400" lvl="4" indent="-457200">
              <a:spcBef>
                <a:spcPts val="0"/>
              </a:spcBef>
              <a:buClr>
                <a:schemeClr val="accent3"/>
              </a:buClr>
              <a:buFont typeface="Wingdings" charset="2"/>
              <a:buChar char=""/>
            </a:pPr>
            <a:r>
              <a:rPr lang="en-US" sz="2400" dirty="0" smtClean="0"/>
              <a:t>Communication to target audiences</a:t>
            </a:r>
          </a:p>
          <a:p>
            <a:pPr marL="914400" lvl="4" indent="-457200">
              <a:spcBef>
                <a:spcPts val="0"/>
              </a:spcBef>
              <a:buClr>
                <a:schemeClr val="accent3"/>
              </a:buClr>
              <a:buFont typeface="Wingdings" charset="2"/>
              <a:buChar char=""/>
            </a:pPr>
            <a:r>
              <a:rPr lang="en-US" sz="2400" dirty="0" smtClean="0"/>
              <a:t>Communication to whole parish community</a:t>
            </a:r>
          </a:p>
          <a:p>
            <a:pPr marL="914400" lvl="4" indent="-457200">
              <a:spcBef>
                <a:spcPts val="0"/>
              </a:spcBef>
              <a:buClr>
                <a:schemeClr val="accent3"/>
              </a:buClr>
              <a:buFont typeface="Wingdings" charset="2"/>
              <a:buChar char=""/>
            </a:pPr>
            <a:r>
              <a:rPr lang="en-US" sz="2400" dirty="0" smtClean="0"/>
              <a:t>Communication to the wider community  </a:t>
            </a:r>
          </a:p>
          <a:p>
            <a:pPr marL="514350" indent="-514350">
              <a:buClr>
                <a:schemeClr val="accent3"/>
              </a:buClr>
              <a:buFont typeface="+mj-lt"/>
              <a:buAutoNum type="arabicPeriod" startAt="6"/>
            </a:pPr>
            <a:r>
              <a:rPr lang="en-US" sz="3200" dirty="0" smtClean="0"/>
              <a:t>Use multiple communication approaches to promote, to share stories, experiences:</a:t>
            </a:r>
            <a:endParaRPr lang="en-US" sz="3200" dirty="0"/>
          </a:p>
          <a:p>
            <a:pPr marL="914400" lvl="4" indent="-457200">
              <a:spcBef>
                <a:spcPts val="0"/>
              </a:spcBef>
              <a:buClr>
                <a:schemeClr val="accent3"/>
              </a:buClr>
              <a:buFont typeface="Wingdings" charset="2"/>
              <a:buChar char=""/>
            </a:pPr>
            <a:r>
              <a:rPr lang="en-US" sz="2400" dirty="0" smtClean="0"/>
              <a:t>Print, Audio, Video </a:t>
            </a:r>
          </a:p>
          <a:p>
            <a:pPr marL="914400" lvl="4" indent="-457200">
              <a:spcBef>
                <a:spcPts val="0"/>
              </a:spcBef>
              <a:buClr>
                <a:schemeClr val="accent3"/>
              </a:buClr>
              <a:buFont typeface="Wingdings" charset="2"/>
              <a:buChar char=""/>
            </a:pPr>
            <a:r>
              <a:rPr lang="en-US" sz="2400" dirty="0" smtClean="0"/>
              <a:t>Email, Email Newsletters, Text (Constant Contact, Mail Chimp, </a:t>
            </a:r>
            <a:r>
              <a:rPr lang="en-US" sz="2400" dirty="0" err="1" smtClean="0"/>
              <a:t>Flocknote</a:t>
            </a:r>
            <a:r>
              <a:rPr lang="en-US" sz="2400" dirty="0" smtClean="0"/>
              <a:t>)</a:t>
            </a:r>
          </a:p>
          <a:p>
            <a:pPr marL="914400" lvl="4" indent="-457200">
              <a:spcBef>
                <a:spcPts val="0"/>
              </a:spcBef>
              <a:buClr>
                <a:schemeClr val="accent3"/>
              </a:buClr>
              <a:buFont typeface="Wingdings" charset="2"/>
              <a:buChar char=""/>
            </a:pPr>
            <a:r>
              <a:rPr lang="en-US" sz="2400" dirty="0" smtClean="0"/>
              <a:t>Website</a:t>
            </a:r>
          </a:p>
          <a:p>
            <a:pPr marL="914400" lvl="4" indent="-457200">
              <a:spcBef>
                <a:spcPts val="0"/>
              </a:spcBef>
              <a:buClr>
                <a:schemeClr val="accent3"/>
              </a:buClr>
              <a:buFont typeface="Wingdings" charset="2"/>
              <a:buChar char=""/>
            </a:pPr>
            <a:r>
              <a:rPr lang="en-US" sz="2400" dirty="0" smtClean="0"/>
              <a:t>Social Media: Facebook, Twitter, Instagram</a:t>
            </a:r>
          </a:p>
          <a:p>
            <a:pPr marL="914400" lvl="4" indent="-457200">
              <a:spcBef>
                <a:spcPts val="0"/>
              </a:spcBef>
              <a:buClr>
                <a:schemeClr val="accent3"/>
              </a:buClr>
              <a:buFont typeface="Wingdings" charset="2"/>
              <a:buChar char=""/>
            </a:pPr>
            <a:r>
              <a:rPr lang="en-US" sz="2400" dirty="0" smtClean="0"/>
              <a:t>Live Streaming: Facebook, Zoom Web Conferencing</a:t>
            </a:r>
          </a:p>
          <a:p>
            <a:pPr marL="914400" lvl="4" indent="-457200">
              <a:spcBef>
                <a:spcPts val="0"/>
              </a:spcBef>
              <a:buClr>
                <a:schemeClr val="accent3"/>
              </a:buClr>
              <a:buFont typeface="Wingdings" charset="2"/>
              <a:buChar char=""/>
            </a:pPr>
            <a:r>
              <a:rPr lang="en-US" sz="2400" dirty="0" smtClean="0"/>
              <a:t>YouTube Channel </a:t>
            </a:r>
            <a:endParaRPr lang="en-US" sz="2200" dirty="0"/>
          </a:p>
          <a:p>
            <a:pPr marL="457200" lvl="4" indent="0">
              <a:spcBef>
                <a:spcPts val="0"/>
              </a:spcBef>
              <a:buClr>
                <a:schemeClr val="accent3"/>
              </a:buClr>
              <a:buNone/>
            </a:pPr>
            <a:endParaRPr lang="en-US" sz="2200" dirty="0" smtClean="0"/>
          </a:p>
        </p:txBody>
      </p:sp>
    </p:spTree>
    <p:extLst>
      <p:ext uri="{BB962C8B-B14F-4D97-AF65-F5344CB8AC3E}">
        <p14:creationId xmlns:p14="http://schemas.microsoft.com/office/powerpoint/2010/main" val="2848250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Building Sustainability</a:t>
            </a:r>
            <a:endParaRPr lang="en-US" dirty="0"/>
          </a:p>
        </p:txBody>
      </p:sp>
      <p:sp>
        <p:nvSpPr>
          <p:cNvPr id="3" name="Content Placeholder 2"/>
          <p:cNvSpPr>
            <a:spLocks noGrp="1"/>
          </p:cNvSpPr>
          <p:nvPr>
            <p:ph idx="1"/>
          </p:nvPr>
        </p:nvSpPr>
        <p:spPr/>
        <p:txBody>
          <a:bodyPr>
            <a:normAutofit/>
          </a:bodyPr>
          <a:lstStyle/>
          <a:p>
            <a:pPr marL="457200" indent="-457200">
              <a:spcBef>
                <a:spcPts val="0"/>
              </a:spcBef>
              <a:buClr>
                <a:schemeClr val="accent3"/>
              </a:buClr>
              <a:buFont typeface="+mj-lt"/>
              <a:buAutoNum type="arabicPeriod" startAt="8"/>
            </a:pPr>
            <a:r>
              <a:rPr lang="en-US" sz="3200" dirty="0" smtClean="0"/>
              <a:t>Connect to </a:t>
            </a:r>
            <a:r>
              <a:rPr lang="en-US" sz="3200" dirty="0"/>
              <a:t>s</a:t>
            </a:r>
            <a:r>
              <a:rPr lang="en-US" sz="3200" dirty="0" smtClean="0"/>
              <a:t>ocial networks in the parish community—in person and online.</a:t>
            </a:r>
            <a:endParaRPr lang="en-US" sz="3200" dirty="0"/>
          </a:p>
        </p:txBody>
      </p:sp>
      <p:graphicFrame>
        <p:nvGraphicFramePr>
          <p:cNvPr id="5" name="Diagram 4"/>
          <p:cNvGraphicFramePr/>
          <p:nvPr>
            <p:extLst>
              <p:ext uri="{D42A27DB-BD31-4B8C-83A1-F6EECF244321}">
                <p14:modId xmlns:p14="http://schemas.microsoft.com/office/powerpoint/2010/main" val="2959629837"/>
              </p:ext>
            </p:extLst>
          </p:nvPr>
        </p:nvGraphicFramePr>
        <p:xfrm>
          <a:off x="132020" y="2874835"/>
          <a:ext cx="8801887" cy="3645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495059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23">
      <a:dk1>
        <a:sysClr val="windowText" lastClr="000000"/>
      </a:dk1>
      <a:lt1>
        <a:sysClr val="window" lastClr="FFFFFF"/>
      </a:lt1>
      <a:dk2>
        <a:srgbClr val="212121"/>
      </a:dk2>
      <a:lt2>
        <a:srgbClr val="CDD4D7"/>
      </a:lt2>
      <a:accent1>
        <a:srgbClr val="004080"/>
      </a:accent1>
      <a:accent2>
        <a:srgbClr val="008040"/>
      </a:accent2>
      <a:accent3>
        <a:srgbClr val="B50B1B"/>
      </a:accent3>
      <a:accent4>
        <a:srgbClr val="E8950E"/>
      </a:accent4>
      <a:accent5>
        <a:srgbClr val="55992B"/>
      </a:accent5>
      <a:accent6>
        <a:srgbClr val="2C9C89"/>
      </a:accent6>
      <a:hlink>
        <a:srgbClr val="EC4D4D"/>
      </a:hlink>
      <a:folHlink>
        <a:srgbClr val="F8CE8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2035</TotalTime>
  <Words>1215</Words>
  <Application>Microsoft Macintosh PowerPoint</Application>
  <PresentationFormat>On-screen Show (4:3)</PresentationFormat>
  <Paragraphs>151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Clarity</vt:lpstr>
      <vt:lpstr>Building sustainability &amp; Managing transition &amp; </vt:lpstr>
      <vt:lpstr>Building Sustainability &amp; Managing Transition</vt:lpstr>
      <vt:lpstr>Building Sustainability for Faith Formation in a Parish </vt:lpstr>
      <vt:lpstr>Building Sustainability </vt:lpstr>
      <vt:lpstr>Building Sustainability</vt:lpstr>
      <vt:lpstr>Doing the Math of Mission</vt:lpstr>
      <vt:lpstr>Outcomes &amp; Benefits</vt:lpstr>
      <vt:lpstr>Building Sustainability</vt:lpstr>
      <vt:lpstr>Building Sustainability</vt:lpstr>
      <vt:lpstr>Building Sustainability</vt:lpstr>
      <vt:lpstr>Extend the Event</vt:lpstr>
      <vt:lpstr>One Event/ Program, Multiple Formats</vt:lpstr>
      <vt:lpstr>Build on an Event/Experience  (Sacraments, VBS, Mission Trip, and much more)</vt:lpstr>
      <vt:lpstr>Managing Transitions</vt:lpstr>
      <vt:lpstr>“Transition begins with an ending and finishes with a beginning” (William Bridges)</vt:lpstr>
      <vt:lpstr>Managing Transitions: Endings</vt:lpstr>
      <vt:lpstr>Managing Transitions: Neutral Zone</vt:lpstr>
      <vt:lpstr>Managing Transitions: Neutral Zone</vt:lpstr>
      <vt:lpstr>Managing Transitions: New Beginnings</vt:lpstr>
      <vt:lpstr>Managing Transitions: New Beginnings</vt:lpstr>
      <vt:lpstr>How do I get rid of the fear?</vt:lpstr>
    </vt:vector>
  </TitlesOfParts>
  <Company>Lifelong Faith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Roberto</dc:creator>
  <cp:lastModifiedBy>John Roberto</cp:lastModifiedBy>
  <cp:revision>77</cp:revision>
  <cp:lastPrinted>2017-05-21T16:39:11Z</cp:lastPrinted>
  <dcterms:created xsi:type="dcterms:W3CDTF">2017-05-18T22:21:20Z</dcterms:created>
  <dcterms:modified xsi:type="dcterms:W3CDTF">2017-05-21T16:39:50Z</dcterms:modified>
</cp:coreProperties>
</file>