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2"/>
  </p:notesMasterIdLst>
  <p:handoutMasterIdLst>
    <p:handoutMasterId r:id="rId13"/>
  </p:handoutMasterIdLst>
  <p:sldIdLst>
    <p:sldId id="256" r:id="rId3"/>
    <p:sldId id="257" r:id="rId4"/>
    <p:sldId id="258" r:id="rId5"/>
    <p:sldId id="259" r:id="rId6"/>
    <p:sldId id="260" r:id="rId7"/>
    <p:sldId id="261" r:id="rId8"/>
    <p:sldId id="262" r:id="rId9"/>
    <p:sldId id="263" r:id="rId10"/>
    <p:sldId id="264" r:id="rId11"/>
  </p:sldIdLst>
  <p:sldSz cx="12192000" cy="68580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p:restoredTop sz="94656"/>
  </p:normalViewPr>
  <p:slideViewPr>
    <p:cSldViewPr snapToGrid="0" snapToObjects="1">
      <p:cViewPr varScale="1">
        <p:scale>
          <a:sx n="126" d="100"/>
          <a:sy n="126" d="100"/>
        </p:scale>
        <p:origin x="208"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3E0090-E8B4-F749-8E23-152049D99460}"/>
              </a:ext>
            </a:extLst>
          </p:cNvPr>
          <p:cNvSpPr txBox="1">
            <a:spLocks noGrp="1"/>
          </p:cNvSpPr>
          <p:nvPr>
            <p:ph type="hdr" sz="quarter"/>
          </p:nvPr>
        </p:nvSpPr>
        <p:spPr>
          <a:xfrm>
            <a:off x="0" y="0"/>
            <a:ext cx="3372840" cy="50256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Arial" pitchFamily="18"/>
              <a:ea typeface="Microsoft YaHei" pitchFamily="2"/>
              <a:cs typeface="Arial" pitchFamily="2"/>
            </a:endParaRPr>
          </a:p>
        </p:txBody>
      </p:sp>
      <p:sp>
        <p:nvSpPr>
          <p:cNvPr id="3" name="Date Placeholder 2">
            <a:extLst>
              <a:ext uri="{FF2B5EF4-FFF2-40B4-BE49-F238E27FC236}">
                <a16:creationId xmlns:a16="http://schemas.microsoft.com/office/drawing/2014/main" id="{569EDBDC-56E6-2E44-B080-5C6897328EB2}"/>
              </a:ext>
            </a:extLst>
          </p:cNvPr>
          <p:cNvSpPr txBox="1">
            <a:spLocks noGrp="1"/>
          </p:cNvSpPr>
          <p:nvPr>
            <p:ph type="dt" sz="quarter" idx="1"/>
          </p:nvPr>
        </p:nvSpPr>
        <p:spPr>
          <a:xfrm>
            <a:off x="4399200" y="0"/>
            <a:ext cx="3372840" cy="50256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Arial" pitchFamily="18"/>
              <a:ea typeface="Microsoft YaHei" pitchFamily="2"/>
              <a:cs typeface="Arial" pitchFamily="2"/>
            </a:endParaRPr>
          </a:p>
        </p:txBody>
      </p:sp>
      <p:sp>
        <p:nvSpPr>
          <p:cNvPr id="4" name="Footer Placeholder 3">
            <a:extLst>
              <a:ext uri="{FF2B5EF4-FFF2-40B4-BE49-F238E27FC236}">
                <a16:creationId xmlns:a16="http://schemas.microsoft.com/office/drawing/2014/main" id="{1973EB41-4C3B-6B49-A9A5-CE2F24726650}"/>
              </a:ext>
            </a:extLst>
          </p:cNvPr>
          <p:cNvSpPr txBox="1">
            <a:spLocks noGrp="1"/>
          </p:cNvSpPr>
          <p:nvPr>
            <p:ph type="ftr" sz="quarter" idx="2"/>
          </p:nvPr>
        </p:nvSpPr>
        <p:spPr>
          <a:xfrm>
            <a:off x="0" y="9555480"/>
            <a:ext cx="3372840" cy="50256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Arial" pitchFamily="18"/>
              <a:ea typeface="Microsoft YaHei" pitchFamily="2"/>
              <a:cs typeface="Arial" pitchFamily="2"/>
            </a:endParaRPr>
          </a:p>
        </p:txBody>
      </p:sp>
      <p:sp>
        <p:nvSpPr>
          <p:cNvPr id="5" name="Slide Number Placeholder 4">
            <a:extLst>
              <a:ext uri="{FF2B5EF4-FFF2-40B4-BE49-F238E27FC236}">
                <a16:creationId xmlns:a16="http://schemas.microsoft.com/office/drawing/2014/main" id="{09B06EFB-B43A-5248-A99B-08D1FA57499D}"/>
              </a:ext>
            </a:extLst>
          </p:cNvPr>
          <p:cNvSpPr txBox="1">
            <a:spLocks noGrp="1"/>
          </p:cNvSpPr>
          <p:nvPr>
            <p:ph type="sldNum" sz="quarter" idx="3"/>
          </p:nvPr>
        </p:nvSpPr>
        <p:spPr>
          <a:xfrm>
            <a:off x="4399200" y="9555480"/>
            <a:ext cx="3372840" cy="50256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77D05911-C3CE-774B-A0E8-FFAFF4A236E8}" type="slidenum">
              <a:t>‹#›</a:t>
            </a:fld>
            <a:endParaRPr lang="en-US" sz="1400" b="0" i="0" u="none" strike="noStrike" kern="1200">
              <a:ln>
                <a:noFill/>
              </a:ln>
              <a:latin typeface="Arial" pitchFamily="18"/>
              <a:ea typeface="Microsoft YaHei" pitchFamily="2"/>
              <a:cs typeface="Arial" pitchFamily="2"/>
            </a:endParaRPr>
          </a:p>
        </p:txBody>
      </p:sp>
    </p:spTree>
    <p:extLst>
      <p:ext uri="{BB962C8B-B14F-4D97-AF65-F5344CB8AC3E}">
        <p14:creationId xmlns:p14="http://schemas.microsoft.com/office/powerpoint/2010/main" val="3607899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E2DD11-68A2-9C46-8433-0E86CCB1F941}"/>
              </a:ext>
            </a:extLst>
          </p:cNvPr>
          <p:cNvSpPr>
            <a:spLocks noGrp="1" noRot="1" noChangeAspect="1"/>
          </p:cNvSpPr>
          <p:nvPr>
            <p:ph type="sldImg" idx="2"/>
          </p:nvPr>
        </p:nvSpPr>
        <p:spPr>
          <a:xfrm>
            <a:off x="1371599" y="764280"/>
            <a:ext cx="5028480" cy="3771360"/>
          </a:xfrm>
          <a:prstGeom prst="rect">
            <a:avLst/>
          </a:prstGeom>
          <a:noFill/>
          <a:ln>
            <a:noFill/>
            <a:prstDash val="solid"/>
          </a:ln>
        </p:spPr>
      </p:sp>
      <p:sp>
        <p:nvSpPr>
          <p:cNvPr id="3" name="Notes Placeholder 2">
            <a:extLst>
              <a:ext uri="{FF2B5EF4-FFF2-40B4-BE49-F238E27FC236}">
                <a16:creationId xmlns:a16="http://schemas.microsoft.com/office/drawing/2014/main" id="{26BE4E54-D8B8-6D4E-8F95-0B5DE03B03DF}"/>
              </a:ext>
            </a:extLst>
          </p:cNvPr>
          <p:cNvSpPr txBox="1">
            <a:spLocks noGrp="1"/>
          </p:cNvSpPr>
          <p:nvPr>
            <p:ph type="body" sz="quarter" idx="3"/>
          </p:nvPr>
        </p:nvSpPr>
        <p:spPr>
          <a:xfrm>
            <a:off x="777239" y="4777560"/>
            <a:ext cx="6217560" cy="452592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A13813B1-747E-454D-B6C5-111E54B23C20}"/>
              </a:ext>
            </a:extLst>
          </p:cNvPr>
          <p:cNvSpPr txBox="1">
            <a:spLocks noGrp="1"/>
          </p:cNvSpPr>
          <p:nvPr>
            <p:ph type="hdr" sz="quarter"/>
          </p:nvPr>
        </p:nvSpPr>
        <p:spPr>
          <a:xfrm>
            <a:off x="0" y="0"/>
            <a:ext cx="3372840" cy="502560"/>
          </a:xfrm>
          <a:prstGeom prst="rect">
            <a:avLst/>
          </a:prstGeom>
          <a:noFill/>
          <a:ln>
            <a:noFill/>
          </a:ln>
        </p:spPr>
        <p:txBody>
          <a:bodyPr lIns="0" tIns="0" rIns="0" bIns="0" anchorCtr="0">
            <a:noAutofit/>
          </a:bodyPr>
          <a:lstStyle>
            <a:lvl1pPr lvl="0" rtl="0" hangingPunct="0">
              <a:buNone/>
              <a:tabLst/>
              <a:defRPr lang="en-US" sz="1400" kern="1200">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F2329CCB-1026-C344-B4F4-839F0B8782DA}"/>
              </a:ext>
            </a:extLst>
          </p:cNvPr>
          <p:cNvSpPr txBox="1">
            <a:spLocks noGrp="1"/>
          </p:cNvSpPr>
          <p:nvPr>
            <p:ph type="dt" idx="1"/>
          </p:nvPr>
        </p:nvSpPr>
        <p:spPr>
          <a:xfrm>
            <a:off x="4399200" y="0"/>
            <a:ext cx="3372840" cy="502560"/>
          </a:xfrm>
          <a:prstGeom prst="rect">
            <a:avLst/>
          </a:prstGeom>
          <a:noFill/>
          <a:ln>
            <a:noFill/>
          </a:ln>
        </p:spPr>
        <p:txBody>
          <a:bodyPr lIns="0" tIns="0" rIns="0" bIns="0" anchorCtr="0">
            <a:noAutofit/>
          </a:bodyPr>
          <a:lstStyle>
            <a:lvl1pPr lvl="0" algn="r" rtl="0" hangingPunct="0">
              <a:buNone/>
              <a:tabLst/>
              <a:defRPr lang="en-US" sz="1400" kern="1200">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4E18FF19-AE7A-1141-BFE3-1F7D2F97B3DD}"/>
              </a:ext>
            </a:extLst>
          </p:cNvPr>
          <p:cNvSpPr txBox="1">
            <a:spLocks noGrp="1"/>
          </p:cNvSpPr>
          <p:nvPr>
            <p:ph type="ftr" sz="quarter" idx="4"/>
          </p:nvPr>
        </p:nvSpPr>
        <p:spPr>
          <a:xfrm>
            <a:off x="0" y="9555480"/>
            <a:ext cx="3372840" cy="502560"/>
          </a:xfrm>
          <a:prstGeom prst="rect">
            <a:avLst/>
          </a:prstGeom>
          <a:noFill/>
          <a:ln>
            <a:noFill/>
          </a:ln>
        </p:spPr>
        <p:txBody>
          <a:bodyPr lIns="0" tIns="0" rIns="0" bIns="0" anchor="b" anchorCtr="0">
            <a:noAutofit/>
          </a:bodyPr>
          <a:lstStyle>
            <a:lvl1pPr lvl="0" rtl="0" hangingPunct="0">
              <a:buNone/>
              <a:tabLst/>
              <a:defRPr lang="en-US" sz="1400" kern="1200">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6CA5711A-E58F-E34C-BCB7-D4C4D6F447C7}"/>
              </a:ext>
            </a:extLst>
          </p:cNvPr>
          <p:cNvSpPr txBox="1">
            <a:spLocks noGrp="1"/>
          </p:cNvSpPr>
          <p:nvPr>
            <p:ph type="sldNum" sz="quarter" idx="5"/>
          </p:nvPr>
        </p:nvSpPr>
        <p:spPr>
          <a:xfrm>
            <a:off x="4399200" y="9555480"/>
            <a:ext cx="3372840" cy="502560"/>
          </a:xfrm>
          <a:prstGeom prst="rect">
            <a:avLst/>
          </a:prstGeom>
          <a:noFill/>
          <a:ln>
            <a:noFill/>
          </a:ln>
        </p:spPr>
        <p:txBody>
          <a:bodyPr lIns="0" tIns="0" rIns="0" bIns="0" anchor="b" anchorCtr="0">
            <a:noAutofit/>
          </a:bodyPr>
          <a:lstStyle>
            <a:lvl1pPr lvl="0" algn="r" rtl="0" hangingPunct="0">
              <a:buNone/>
              <a:tabLst/>
              <a:defRPr lang="en-US" sz="1400" kern="1200">
                <a:latin typeface="Times New Roman" pitchFamily="18"/>
                <a:ea typeface="Lucida Sans Unicode" pitchFamily="2"/>
                <a:cs typeface="Tahoma" pitchFamily="2"/>
              </a:defRPr>
            </a:lvl1pPr>
          </a:lstStyle>
          <a:p>
            <a:pPr lvl="0"/>
            <a:fld id="{D4EFE9A1-DF0A-3D44-81F4-4858770FA235}" type="slidenum">
              <a:t>‹#›</a:t>
            </a:fld>
            <a:endParaRPr lang="en-US"/>
          </a:p>
        </p:txBody>
      </p:sp>
    </p:spTree>
    <p:extLst>
      <p:ext uri="{BB962C8B-B14F-4D97-AF65-F5344CB8AC3E}">
        <p14:creationId xmlns:p14="http://schemas.microsoft.com/office/powerpoint/2010/main" val="2541135315"/>
      </p:ext>
    </p:extLst>
  </p:cSld>
  <p:clrMap bg1="lt1" tx1="dk1" bg2="lt2" tx2="dk2" accent1="accent1" accent2="accent2" accent3="accent3" accent4="accent4" accent5="accent5" accent6="accent6" hlink="hlink" folHlink="folHlink"/>
  <p:notesStyle>
    <a:lvl1pPr marL="216000" marR="0" indent="-216000" rtl="0" hangingPunct="0">
      <a:tabLst/>
      <a:defRPr lang="en-US" sz="2000" b="0" i="0" u="none" strike="noStrike" kern="1200">
        <a:ln>
          <a:noFill/>
        </a:ln>
        <a:latin typeface="Arial" pitchFamily="18"/>
        <a:ea typeface="Microsoft YaHei" pitchFamily="2"/>
        <a:cs typeface="Ari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F3046D4-5AEE-1440-AD58-415C1C67EADE}"/>
              </a:ext>
            </a:extLst>
          </p:cNvPr>
          <p:cNvSpPr txBox="1">
            <a:spLocks noGrp="1"/>
          </p:cNvSpPr>
          <p:nvPr>
            <p:ph type="sldNum" sz="quarter" idx="5"/>
          </p:nvPr>
        </p:nvSpPr>
        <p:spPr>
          <a:ln/>
        </p:spPr>
        <p:txBody>
          <a:bodyPr lIns="0" tIns="0" rIns="0" bIns="0" anchor="b" anchorCtr="0">
            <a:noAutofit/>
          </a:bodyPr>
          <a:lstStyle/>
          <a:p>
            <a:pPr lvl="0"/>
            <a:fld id="{B2067560-CB98-AF45-ADA1-3F9DB5FF56D9}" type="slidenum">
              <a:t>1</a:t>
            </a:fld>
            <a:endParaRPr lang="en-US"/>
          </a:p>
        </p:txBody>
      </p:sp>
      <p:sp>
        <p:nvSpPr>
          <p:cNvPr id="2" name="Slide Image Placeholder 1">
            <a:extLst>
              <a:ext uri="{FF2B5EF4-FFF2-40B4-BE49-F238E27FC236}">
                <a16:creationId xmlns:a16="http://schemas.microsoft.com/office/drawing/2014/main" id="{17B95513-06FF-534F-8452-21671F38F1B3}"/>
              </a:ext>
            </a:extLst>
          </p:cNvPr>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A407885D-D068-FD4D-8E55-7CFE5F542B47}"/>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92A82DF-6CC9-1743-BAC2-95E73C50A570}"/>
              </a:ext>
            </a:extLst>
          </p:cNvPr>
          <p:cNvSpPr txBox="1">
            <a:spLocks noGrp="1"/>
          </p:cNvSpPr>
          <p:nvPr>
            <p:ph type="sldNum" sz="quarter" idx="5"/>
          </p:nvPr>
        </p:nvSpPr>
        <p:spPr>
          <a:ln/>
        </p:spPr>
        <p:txBody>
          <a:bodyPr lIns="0" tIns="0" rIns="0" bIns="0" anchor="b" anchorCtr="0">
            <a:noAutofit/>
          </a:bodyPr>
          <a:lstStyle/>
          <a:p>
            <a:pPr lvl="0"/>
            <a:fld id="{59738AC4-7AEE-FB43-97CF-C2EE185968F2}" type="slidenum">
              <a:t>2</a:t>
            </a:fld>
            <a:endParaRPr lang="en-US"/>
          </a:p>
        </p:txBody>
      </p:sp>
      <p:sp>
        <p:nvSpPr>
          <p:cNvPr id="2" name="Slide Image Placeholder 1">
            <a:extLst>
              <a:ext uri="{FF2B5EF4-FFF2-40B4-BE49-F238E27FC236}">
                <a16:creationId xmlns:a16="http://schemas.microsoft.com/office/drawing/2014/main" id="{3E2FC504-1004-754F-AC15-6D8BFF8DD898}"/>
              </a:ext>
            </a:extLst>
          </p:cNvPr>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23624BD1-B7E9-ED48-93EC-BD6C56680F57}"/>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7A492C6-695D-2A49-AF78-A0B56165B4CB}"/>
              </a:ext>
            </a:extLst>
          </p:cNvPr>
          <p:cNvSpPr txBox="1">
            <a:spLocks noGrp="1"/>
          </p:cNvSpPr>
          <p:nvPr>
            <p:ph type="sldNum" sz="quarter" idx="5"/>
          </p:nvPr>
        </p:nvSpPr>
        <p:spPr>
          <a:ln/>
        </p:spPr>
        <p:txBody>
          <a:bodyPr lIns="0" tIns="0" rIns="0" bIns="0" anchor="b" anchorCtr="0">
            <a:noAutofit/>
          </a:bodyPr>
          <a:lstStyle/>
          <a:p>
            <a:pPr lvl="0"/>
            <a:fld id="{3DB7ACBC-24DF-C444-82D8-BEF38B703FCF}" type="slidenum">
              <a:t>3</a:t>
            </a:fld>
            <a:endParaRPr lang="en-US"/>
          </a:p>
        </p:txBody>
      </p:sp>
      <p:sp>
        <p:nvSpPr>
          <p:cNvPr id="2" name="Slide Image Placeholder 1">
            <a:extLst>
              <a:ext uri="{FF2B5EF4-FFF2-40B4-BE49-F238E27FC236}">
                <a16:creationId xmlns:a16="http://schemas.microsoft.com/office/drawing/2014/main" id="{FAF415EE-00D7-3E44-ADBC-099639244CB2}"/>
              </a:ext>
            </a:extLst>
          </p:cNvPr>
          <p:cNvSpPr>
            <a:spLocks noGrp="1" noRot="1" noChangeAspect="1" noResize="1"/>
          </p:cNvSpPr>
          <p:nvPr>
            <p:ph type="sldImg"/>
          </p:nvPr>
        </p:nvSpPr>
        <p:spPr>
          <a:xfrm>
            <a:off x="533520" y="764280"/>
            <a:ext cx="6704640" cy="377136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F66CDEC5-C5BD-FF42-8F91-B25C94B9667E}"/>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34EBFE3-D279-8447-86D1-F4F1C06FF9D8}"/>
              </a:ext>
            </a:extLst>
          </p:cNvPr>
          <p:cNvSpPr txBox="1">
            <a:spLocks noGrp="1"/>
          </p:cNvSpPr>
          <p:nvPr>
            <p:ph type="sldNum" sz="quarter" idx="5"/>
          </p:nvPr>
        </p:nvSpPr>
        <p:spPr>
          <a:ln/>
        </p:spPr>
        <p:txBody>
          <a:bodyPr lIns="0" tIns="0" rIns="0" bIns="0" anchor="b" anchorCtr="0">
            <a:noAutofit/>
          </a:bodyPr>
          <a:lstStyle/>
          <a:p>
            <a:pPr lvl="0"/>
            <a:fld id="{37B1F947-E07E-8043-95FB-15BD76D2B710}" type="slidenum">
              <a:t>4</a:t>
            </a:fld>
            <a:endParaRPr lang="en-US"/>
          </a:p>
        </p:txBody>
      </p:sp>
      <p:sp>
        <p:nvSpPr>
          <p:cNvPr id="2" name="Slide Image Placeholder 1">
            <a:extLst>
              <a:ext uri="{FF2B5EF4-FFF2-40B4-BE49-F238E27FC236}">
                <a16:creationId xmlns:a16="http://schemas.microsoft.com/office/drawing/2014/main" id="{94DE4213-252A-B54C-828F-8B2128AA84E6}"/>
              </a:ext>
            </a:extLst>
          </p:cNvPr>
          <p:cNvSpPr>
            <a:spLocks noGrp="1" noRot="1" noChangeAspect="1" noResize="1"/>
          </p:cNvSpPr>
          <p:nvPr>
            <p:ph type="sldImg"/>
          </p:nvPr>
        </p:nvSpPr>
        <p:spPr>
          <a:xfrm>
            <a:off x="533520" y="764280"/>
            <a:ext cx="6704640" cy="377136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1C64ED29-CE11-264A-A57E-6D6491B7A0DC}"/>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381261F-854F-0040-970C-29FC645C4D72}"/>
              </a:ext>
            </a:extLst>
          </p:cNvPr>
          <p:cNvSpPr txBox="1">
            <a:spLocks noGrp="1"/>
          </p:cNvSpPr>
          <p:nvPr>
            <p:ph type="sldNum" sz="quarter" idx="5"/>
          </p:nvPr>
        </p:nvSpPr>
        <p:spPr>
          <a:ln/>
        </p:spPr>
        <p:txBody>
          <a:bodyPr lIns="0" tIns="0" rIns="0" bIns="0" anchor="b" anchorCtr="0">
            <a:noAutofit/>
          </a:bodyPr>
          <a:lstStyle/>
          <a:p>
            <a:pPr lvl="0"/>
            <a:fld id="{72E6D7D6-20E8-9D42-B7E3-6F01676D0C69}" type="slidenum">
              <a:t>5</a:t>
            </a:fld>
            <a:endParaRPr lang="en-US"/>
          </a:p>
        </p:txBody>
      </p:sp>
      <p:sp>
        <p:nvSpPr>
          <p:cNvPr id="2" name="Slide Image Placeholder 1">
            <a:extLst>
              <a:ext uri="{FF2B5EF4-FFF2-40B4-BE49-F238E27FC236}">
                <a16:creationId xmlns:a16="http://schemas.microsoft.com/office/drawing/2014/main" id="{4959B691-DAF8-0F4D-97A6-8D3B12367599}"/>
              </a:ext>
            </a:extLst>
          </p:cNvPr>
          <p:cNvSpPr>
            <a:spLocks noGrp="1" noRot="1" noChangeAspect="1" noResize="1"/>
          </p:cNvSpPr>
          <p:nvPr>
            <p:ph type="sldImg"/>
          </p:nvPr>
        </p:nvSpPr>
        <p:spPr>
          <a:xfrm>
            <a:off x="533520" y="764280"/>
            <a:ext cx="6704640" cy="377136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301AC44E-DEFA-D94A-B481-8999C7A28416}"/>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F15F978-4D50-B145-B2D8-097096B23C7A}"/>
              </a:ext>
            </a:extLst>
          </p:cNvPr>
          <p:cNvSpPr txBox="1">
            <a:spLocks noGrp="1"/>
          </p:cNvSpPr>
          <p:nvPr>
            <p:ph type="sldNum" sz="quarter" idx="5"/>
          </p:nvPr>
        </p:nvSpPr>
        <p:spPr>
          <a:ln/>
        </p:spPr>
        <p:txBody>
          <a:bodyPr lIns="0" tIns="0" rIns="0" bIns="0" anchor="b" anchorCtr="0">
            <a:noAutofit/>
          </a:bodyPr>
          <a:lstStyle/>
          <a:p>
            <a:pPr lvl="0"/>
            <a:fld id="{AA2815CE-C29D-5843-8D79-18F4632D6CF0}" type="slidenum">
              <a:t>6</a:t>
            </a:fld>
            <a:endParaRPr lang="en-US"/>
          </a:p>
        </p:txBody>
      </p:sp>
      <p:sp>
        <p:nvSpPr>
          <p:cNvPr id="2" name="Slide Image Placeholder 1">
            <a:extLst>
              <a:ext uri="{FF2B5EF4-FFF2-40B4-BE49-F238E27FC236}">
                <a16:creationId xmlns:a16="http://schemas.microsoft.com/office/drawing/2014/main" id="{13808B6A-04C3-F448-9B6A-66A59E2B2037}"/>
              </a:ext>
            </a:extLst>
          </p:cNvPr>
          <p:cNvSpPr>
            <a:spLocks noGrp="1" noRot="1" noChangeAspect="1" noResize="1"/>
          </p:cNvSpPr>
          <p:nvPr>
            <p:ph type="sldImg"/>
          </p:nvPr>
        </p:nvSpPr>
        <p:spPr>
          <a:xfrm>
            <a:off x="533520" y="764280"/>
            <a:ext cx="6704640" cy="377136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C6A6B3CB-F803-3848-863F-144F6311FF23}"/>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E309795-8DF1-4643-8E3C-610568F107ED}"/>
              </a:ext>
            </a:extLst>
          </p:cNvPr>
          <p:cNvSpPr txBox="1">
            <a:spLocks noGrp="1"/>
          </p:cNvSpPr>
          <p:nvPr>
            <p:ph type="sldNum" sz="quarter" idx="5"/>
          </p:nvPr>
        </p:nvSpPr>
        <p:spPr>
          <a:ln/>
        </p:spPr>
        <p:txBody>
          <a:bodyPr lIns="0" tIns="0" rIns="0" bIns="0" anchor="b" anchorCtr="0">
            <a:noAutofit/>
          </a:bodyPr>
          <a:lstStyle/>
          <a:p>
            <a:pPr lvl="0"/>
            <a:fld id="{0DB20B80-1BA8-8849-A288-6360A4FB7EF3}" type="slidenum">
              <a:t>7</a:t>
            </a:fld>
            <a:endParaRPr lang="en-US"/>
          </a:p>
        </p:txBody>
      </p:sp>
      <p:sp>
        <p:nvSpPr>
          <p:cNvPr id="2" name="Slide Image Placeholder 1">
            <a:extLst>
              <a:ext uri="{FF2B5EF4-FFF2-40B4-BE49-F238E27FC236}">
                <a16:creationId xmlns:a16="http://schemas.microsoft.com/office/drawing/2014/main" id="{992E49D9-46BE-DF49-92B7-7B1010DD7FAB}"/>
              </a:ext>
            </a:extLst>
          </p:cNvPr>
          <p:cNvSpPr>
            <a:spLocks noGrp="1" noRot="1" noChangeAspect="1" noResize="1"/>
          </p:cNvSpPr>
          <p:nvPr>
            <p:ph type="sldImg"/>
          </p:nvPr>
        </p:nvSpPr>
        <p:spPr>
          <a:xfrm>
            <a:off x="533520" y="764280"/>
            <a:ext cx="6704640" cy="377136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53BE9FDD-5778-CD40-95AE-2927A0C4DD97}"/>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180A3B0-A7AD-EA47-BDF4-AE5E1562331F}"/>
              </a:ext>
            </a:extLst>
          </p:cNvPr>
          <p:cNvSpPr txBox="1">
            <a:spLocks noGrp="1"/>
          </p:cNvSpPr>
          <p:nvPr>
            <p:ph type="sldNum" sz="quarter" idx="5"/>
          </p:nvPr>
        </p:nvSpPr>
        <p:spPr>
          <a:ln/>
        </p:spPr>
        <p:txBody>
          <a:bodyPr lIns="0" tIns="0" rIns="0" bIns="0" anchor="b" anchorCtr="0">
            <a:noAutofit/>
          </a:bodyPr>
          <a:lstStyle/>
          <a:p>
            <a:pPr lvl="0"/>
            <a:fld id="{D739EC5E-73E3-6A42-ADE1-F9B82D984BE8}" type="slidenum">
              <a:t>8</a:t>
            </a:fld>
            <a:endParaRPr lang="en-US"/>
          </a:p>
        </p:txBody>
      </p:sp>
      <p:sp>
        <p:nvSpPr>
          <p:cNvPr id="2" name="Slide Image Placeholder 1">
            <a:extLst>
              <a:ext uri="{FF2B5EF4-FFF2-40B4-BE49-F238E27FC236}">
                <a16:creationId xmlns:a16="http://schemas.microsoft.com/office/drawing/2014/main" id="{14AE52B9-0A82-324E-9FF3-50442804793E}"/>
              </a:ext>
            </a:extLst>
          </p:cNvPr>
          <p:cNvSpPr>
            <a:spLocks noGrp="1" noRot="1" noChangeAspect="1" noResize="1"/>
          </p:cNvSpPr>
          <p:nvPr>
            <p:ph type="sldImg"/>
          </p:nvPr>
        </p:nvSpPr>
        <p:spPr>
          <a:xfrm>
            <a:off x="533520" y="764280"/>
            <a:ext cx="6704640" cy="377136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7A8BBA58-AA07-6F40-ACCE-9F47CA5DA8F5}"/>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5827756-45F7-234E-90B5-75B87CA9EF3F}"/>
              </a:ext>
            </a:extLst>
          </p:cNvPr>
          <p:cNvSpPr txBox="1">
            <a:spLocks noGrp="1"/>
          </p:cNvSpPr>
          <p:nvPr>
            <p:ph type="sldNum" sz="quarter" idx="5"/>
          </p:nvPr>
        </p:nvSpPr>
        <p:spPr>
          <a:ln/>
        </p:spPr>
        <p:txBody>
          <a:bodyPr lIns="0" tIns="0" rIns="0" bIns="0" anchor="b" anchorCtr="0">
            <a:noAutofit/>
          </a:bodyPr>
          <a:lstStyle/>
          <a:p>
            <a:pPr lvl="0"/>
            <a:fld id="{E929A532-7D94-424C-9A6E-F607D880EB17}" type="slidenum">
              <a:t>9</a:t>
            </a:fld>
            <a:endParaRPr lang="en-US"/>
          </a:p>
        </p:txBody>
      </p:sp>
      <p:sp>
        <p:nvSpPr>
          <p:cNvPr id="2" name="Slide Image Placeholder 1">
            <a:extLst>
              <a:ext uri="{FF2B5EF4-FFF2-40B4-BE49-F238E27FC236}">
                <a16:creationId xmlns:a16="http://schemas.microsoft.com/office/drawing/2014/main" id="{4CA85507-7C09-DF40-8512-7FDA487596B7}"/>
              </a:ext>
            </a:extLst>
          </p:cNvPr>
          <p:cNvSpPr>
            <a:spLocks noGrp="1" noRot="1" noChangeAspect="1" noResize="1"/>
          </p:cNvSpPr>
          <p:nvPr>
            <p:ph type="sldImg"/>
          </p:nvPr>
        </p:nvSpPr>
        <p:spPr>
          <a:xfrm>
            <a:off x="533520" y="764280"/>
            <a:ext cx="6704640" cy="377136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C5595659-45B7-FE46-8A82-83E7CEABE4AA}"/>
              </a:ext>
            </a:extLst>
          </p:cNvPr>
          <p:cNvSpPr txBox="1">
            <a:spLocks noGrp="1"/>
          </p:cNvSpPr>
          <p:nvPr>
            <p:ph type="body" sz="quarter"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C53F2-8BAE-844C-8399-5826BF2709BA}"/>
              </a:ext>
            </a:extLst>
          </p:cNvPr>
          <p:cNvSpPr>
            <a:spLocks noGrp="1"/>
          </p:cNvSpPr>
          <p:nvPr>
            <p:ph type="ctrTitle"/>
          </p:nvPr>
        </p:nvSpPr>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93B2A9-194E-F643-A0D4-7454969AEE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715468-566C-CA47-975E-39FA76204995}"/>
              </a:ext>
            </a:extLst>
          </p:cNvPr>
          <p:cNvSpPr>
            <a:spLocks noGrp="1"/>
          </p:cNvSpPr>
          <p:nvPr>
            <p:ph type="dt" sz="half" idx="10"/>
          </p:nvPr>
        </p:nvSpPr>
        <p:spPr/>
        <p:txBody>
          <a:bodyPr/>
          <a:lstStyle/>
          <a:p>
            <a:pPr lvl="0"/>
            <a:fld id="{CEE69B7B-D54C-BE43-BC1A-88CEC90D21C7}" type="datetime1">
              <a:rPr lang="en-US" smtClean="0"/>
              <a:pPr lvl="0"/>
              <a:t>4/26/21</a:t>
            </a:fld>
            <a:endParaRPr lang="en-US"/>
          </a:p>
        </p:txBody>
      </p:sp>
      <p:sp>
        <p:nvSpPr>
          <p:cNvPr id="5" name="Footer Placeholder 4">
            <a:extLst>
              <a:ext uri="{FF2B5EF4-FFF2-40B4-BE49-F238E27FC236}">
                <a16:creationId xmlns:a16="http://schemas.microsoft.com/office/drawing/2014/main" id="{E287DD54-5A7D-9145-B641-90DDDFCE6E9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0FD76069-8FC0-4A48-9CF9-5EEA18A4C3AE}"/>
              </a:ext>
            </a:extLst>
          </p:cNvPr>
          <p:cNvSpPr>
            <a:spLocks noGrp="1"/>
          </p:cNvSpPr>
          <p:nvPr>
            <p:ph type="sldNum" sz="quarter" idx="12"/>
          </p:nvPr>
        </p:nvSpPr>
        <p:spPr/>
        <p:txBody>
          <a:bodyPr/>
          <a:lstStyle/>
          <a:p>
            <a:pPr lvl="0"/>
            <a:fld id="{3450C1FB-C689-B148-998C-9FB6B5633002}" type="slidenum">
              <a:t>‹#›</a:t>
            </a:fld>
            <a:endParaRPr lang="en-US"/>
          </a:p>
        </p:txBody>
      </p:sp>
    </p:spTree>
    <p:extLst>
      <p:ext uri="{BB962C8B-B14F-4D97-AF65-F5344CB8AC3E}">
        <p14:creationId xmlns:p14="http://schemas.microsoft.com/office/powerpoint/2010/main" val="1616201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1BA5E-0427-024F-819F-AC526B47AF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42AE2C-D2FE-D441-86CB-59BC581FD3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5700E2-F68E-7A49-BB74-0F9D4CFA4F21}"/>
              </a:ext>
            </a:extLst>
          </p:cNvPr>
          <p:cNvSpPr>
            <a:spLocks noGrp="1"/>
          </p:cNvSpPr>
          <p:nvPr>
            <p:ph type="dt" sz="half" idx="10"/>
          </p:nvPr>
        </p:nvSpPr>
        <p:spPr/>
        <p:txBody>
          <a:bodyPr/>
          <a:lstStyle/>
          <a:p>
            <a:pPr lvl="0"/>
            <a:fld id="{CEE69B7B-D54C-BE43-BC1A-88CEC90D21C7}" type="datetime1">
              <a:rPr lang="en-US" smtClean="0"/>
              <a:pPr lvl="0"/>
              <a:t>4/26/21</a:t>
            </a:fld>
            <a:endParaRPr lang="en-US"/>
          </a:p>
        </p:txBody>
      </p:sp>
      <p:sp>
        <p:nvSpPr>
          <p:cNvPr id="5" name="Footer Placeholder 4">
            <a:extLst>
              <a:ext uri="{FF2B5EF4-FFF2-40B4-BE49-F238E27FC236}">
                <a16:creationId xmlns:a16="http://schemas.microsoft.com/office/drawing/2014/main" id="{FE8B6ABB-277B-F345-9C4D-3045714A25F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F2B14001-4A3D-1E45-B5C8-76F2E4B52C81}"/>
              </a:ext>
            </a:extLst>
          </p:cNvPr>
          <p:cNvSpPr>
            <a:spLocks noGrp="1"/>
          </p:cNvSpPr>
          <p:nvPr>
            <p:ph type="sldNum" sz="quarter" idx="12"/>
          </p:nvPr>
        </p:nvSpPr>
        <p:spPr/>
        <p:txBody>
          <a:bodyPr/>
          <a:lstStyle/>
          <a:p>
            <a:pPr lvl="0"/>
            <a:fld id="{EBA9F708-A266-C74F-B691-133E9233941A}" type="slidenum">
              <a:t>‹#›</a:t>
            </a:fld>
            <a:endParaRPr lang="en-US"/>
          </a:p>
        </p:txBody>
      </p:sp>
    </p:spTree>
    <p:extLst>
      <p:ext uri="{BB962C8B-B14F-4D97-AF65-F5344CB8AC3E}">
        <p14:creationId xmlns:p14="http://schemas.microsoft.com/office/powerpoint/2010/main" val="3018699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80BE05-DCDF-034A-8CA1-C2D97BEE43A3}"/>
              </a:ext>
            </a:extLst>
          </p:cNvPr>
          <p:cNvSpPr>
            <a:spLocks noGrp="1"/>
          </p:cNvSpPr>
          <p:nvPr>
            <p:ph type="title" orient="vert"/>
          </p:nvPr>
        </p:nvSpPr>
        <p:spPr>
          <a:xfrm>
            <a:off x="8839200" y="1122363"/>
            <a:ext cx="2743200" cy="50085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B57A79-B2DD-7E47-A02C-F563AA90E6CB}"/>
              </a:ext>
            </a:extLst>
          </p:cNvPr>
          <p:cNvSpPr>
            <a:spLocks noGrp="1"/>
          </p:cNvSpPr>
          <p:nvPr>
            <p:ph type="body" orient="vert" idx="1"/>
          </p:nvPr>
        </p:nvSpPr>
        <p:spPr>
          <a:xfrm>
            <a:off x="609600" y="1122363"/>
            <a:ext cx="8077200" cy="5008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20F4EB-8A64-2147-9E51-C8A8AAEEFEEF}"/>
              </a:ext>
            </a:extLst>
          </p:cNvPr>
          <p:cNvSpPr>
            <a:spLocks noGrp="1"/>
          </p:cNvSpPr>
          <p:nvPr>
            <p:ph type="dt" sz="half" idx="10"/>
          </p:nvPr>
        </p:nvSpPr>
        <p:spPr/>
        <p:txBody>
          <a:bodyPr/>
          <a:lstStyle/>
          <a:p>
            <a:pPr lvl="0"/>
            <a:fld id="{CEE69B7B-D54C-BE43-BC1A-88CEC90D21C7}" type="datetime1">
              <a:rPr lang="en-US" smtClean="0"/>
              <a:pPr lvl="0"/>
              <a:t>4/26/21</a:t>
            </a:fld>
            <a:endParaRPr lang="en-US"/>
          </a:p>
        </p:txBody>
      </p:sp>
      <p:sp>
        <p:nvSpPr>
          <p:cNvPr id="5" name="Footer Placeholder 4">
            <a:extLst>
              <a:ext uri="{FF2B5EF4-FFF2-40B4-BE49-F238E27FC236}">
                <a16:creationId xmlns:a16="http://schemas.microsoft.com/office/drawing/2014/main" id="{650CCC5D-D495-D14A-8B9B-FD01B28AB31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0FB56456-C5A5-4F47-88FE-0B053D340CEE}"/>
              </a:ext>
            </a:extLst>
          </p:cNvPr>
          <p:cNvSpPr>
            <a:spLocks noGrp="1"/>
          </p:cNvSpPr>
          <p:nvPr>
            <p:ph type="sldNum" sz="quarter" idx="12"/>
          </p:nvPr>
        </p:nvSpPr>
        <p:spPr/>
        <p:txBody>
          <a:bodyPr/>
          <a:lstStyle/>
          <a:p>
            <a:pPr lvl="0"/>
            <a:fld id="{0117C119-4DA1-2F40-9F6F-80299ECF22E2}" type="slidenum">
              <a:t>‹#›</a:t>
            </a:fld>
            <a:endParaRPr lang="en-US"/>
          </a:p>
        </p:txBody>
      </p:sp>
    </p:spTree>
    <p:extLst>
      <p:ext uri="{BB962C8B-B14F-4D97-AF65-F5344CB8AC3E}">
        <p14:creationId xmlns:p14="http://schemas.microsoft.com/office/powerpoint/2010/main" val="2772925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CB492-BBA2-CD49-BEDA-362E11CD37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28480C-BEB0-1945-AD19-DDB8BD006C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4A700B-7999-324C-B42F-E4CD9ACD8D34}"/>
              </a:ext>
            </a:extLst>
          </p:cNvPr>
          <p:cNvSpPr>
            <a:spLocks noGrp="1"/>
          </p:cNvSpPr>
          <p:nvPr>
            <p:ph type="dt" sz="half" idx="10"/>
          </p:nvPr>
        </p:nvSpPr>
        <p:spPr/>
        <p:txBody>
          <a:bodyPr/>
          <a:lstStyle/>
          <a:p>
            <a:pPr lvl="0"/>
            <a:fld id="{DBE1F36E-7265-FA40-8E5B-3C699267B5DD}" type="datetime1">
              <a:rPr lang="en-US" smtClean="0"/>
              <a:pPr lvl="0"/>
              <a:t>4/26/21</a:t>
            </a:fld>
            <a:endParaRPr lang="en-US"/>
          </a:p>
        </p:txBody>
      </p:sp>
      <p:sp>
        <p:nvSpPr>
          <p:cNvPr id="5" name="Footer Placeholder 4">
            <a:extLst>
              <a:ext uri="{FF2B5EF4-FFF2-40B4-BE49-F238E27FC236}">
                <a16:creationId xmlns:a16="http://schemas.microsoft.com/office/drawing/2014/main" id="{C2DE5A45-E4F8-C844-9CB2-7668E031F04F}"/>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90D2AA08-8F5C-6B43-97B3-418158B9C290}"/>
              </a:ext>
            </a:extLst>
          </p:cNvPr>
          <p:cNvSpPr>
            <a:spLocks noGrp="1"/>
          </p:cNvSpPr>
          <p:nvPr>
            <p:ph type="sldNum" sz="quarter" idx="12"/>
          </p:nvPr>
        </p:nvSpPr>
        <p:spPr/>
        <p:txBody>
          <a:bodyPr/>
          <a:lstStyle/>
          <a:p>
            <a:pPr lvl="0"/>
            <a:fld id="{B7486014-0384-C64F-BD04-842A4D652A76}" type="slidenum">
              <a:t>‹#›</a:t>
            </a:fld>
            <a:endParaRPr lang="en-US"/>
          </a:p>
        </p:txBody>
      </p:sp>
    </p:spTree>
    <p:extLst>
      <p:ext uri="{BB962C8B-B14F-4D97-AF65-F5344CB8AC3E}">
        <p14:creationId xmlns:p14="http://schemas.microsoft.com/office/powerpoint/2010/main" val="180448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60A69-3AE0-124B-88A3-F5E00F379D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780E05-7ABE-0A45-BAB0-AA13AC8DCC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DF9E55-D6EA-3F4A-B987-EB71CCD6F0CD}"/>
              </a:ext>
            </a:extLst>
          </p:cNvPr>
          <p:cNvSpPr>
            <a:spLocks noGrp="1"/>
          </p:cNvSpPr>
          <p:nvPr>
            <p:ph type="dt" sz="half" idx="10"/>
          </p:nvPr>
        </p:nvSpPr>
        <p:spPr/>
        <p:txBody>
          <a:bodyPr/>
          <a:lstStyle/>
          <a:p>
            <a:pPr lvl="0"/>
            <a:fld id="{DBE1F36E-7265-FA40-8E5B-3C699267B5DD}" type="datetime1">
              <a:rPr lang="en-US" smtClean="0"/>
              <a:pPr lvl="0"/>
              <a:t>4/26/21</a:t>
            </a:fld>
            <a:endParaRPr lang="en-US"/>
          </a:p>
        </p:txBody>
      </p:sp>
      <p:sp>
        <p:nvSpPr>
          <p:cNvPr id="5" name="Footer Placeholder 4">
            <a:extLst>
              <a:ext uri="{FF2B5EF4-FFF2-40B4-BE49-F238E27FC236}">
                <a16:creationId xmlns:a16="http://schemas.microsoft.com/office/drawing/2014/main" id="{EE3ED811-7EDF-F64F-832A-3B2DA6A0BF01}"/>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0DAB49A9-6C49-AF4B-99D0-ADF8BDD1CA0D}"/>
              </a:ext>
            </a:extLst>
          </p:cNvPr>
          <p:cNvSpPr>
            <a:spLocks noGrp="1"/>
          </p:cNvSpPr>
          <p:nvPr>
            <p:ph type="sldNum" sz="quarter" idx="12"/>
          </p:nvPr>
        </p:nvSpPr>
        <p:spPr/>
        <p:txBody>
          <a:bodyPr/>
          <a:lstStyle/>
          <a:p>
            <a:pPr lvl="0"/>
            <a:fld id="{8CE622E3-F93A-DA41-8CE6-D6AA251C6936}" type="slidenum">
              <a:t>‹#›</a:t>
            </a:fld>
            <a:endParaRPr lang="en-US"/>
          </a:p>
        </p:txBody>
      </p:sp>
    </p:spTree>
    <p:extLst>
      <p:ext uri="{BB962C8B-B14F-4D97-AF65-F5344CB8AC3E}">
        <p14:creationId xmlns:p14="http://schemas.microsoft.com/office/powerpoint/2010/main" val="2824039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E3C00-774C-2D45-A7DC-CC40F3258C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0112D2-8EB1-6D43-BD27-B7B49165E5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A091F5-7525-5B42-8B94-11ADFC4851D8}"/>
              </a:ext>
            </a:extLst>
          </p:cNvPr>
          <p:cNvSpPr>
            <a:spLocks noGrp="1"/>
          </p:cNvSpPr>
          <p:nvPr>
            <p:ph type="dt" sz="half" idx="10"/>
          </p:nvPr>
        </p:nvSpPr>
        <p:spPr/>
        <p:txBody>
          <a:bodyPr/>
          <a:lstStyle/>
          <a:p>
            <a:pPr lvl="0"/>
            <a:fld id="{DBE1F36E-7265-FA40-8E5B-3C699267B5DD}" type="datetime1">
              <a:rPr lang="en-US" smtClean="0"/>
              <a:pPr lvl="0"/>
              <a:t>4/26/21</a:t>
            </a:fld>
            <a:endParaRPr lang="en-US"/>
          </a:p>
        </p:txBody>
      </p:sp>
      <p:sp>
        <p:nvSpPr>
          <p:cNvPr id="5" name="Footer Placeholder 4">
            <a:extLst>
              <a:ext uri="{FF2B5EF4-FFF2-40B4-BE49-F238E27FC236}">
                <a16:creationId xmlns:a16="http://schemas.microsoft.com/office/drawing/2014/main" id="{0A7E6FCD-C50A-9444-A70B-8CE94358F688}"/>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F93CED97-3445-F94A-9D8F-59F5C7DB4368}"/>
              </a:ext>
            </a:extLst>
          </p:cNvPr>
          <p:cNvSpPr>
            <a:spLocks noGrp="1"/>
          </p:cNvSpPr>
          <p:nvPr>
            <p:ph type="sldNum" sz="quarter" idx="12"/>
          </p:nvPr>
        </p:nvSpPr>
        <p:spPr/>
        <p:txBody>
          <a:bodyPr/>
          <a:lstStyle/>
          <a:p>
            <a:pPr lvl="0"/>
            <a:fld id="{D7D9B8E3-D6AA-0041-B162-7555D2B45C96}" type="slidenum">
              <a:t>‹#›</a:t>
            </a:fld>
            <a:endParaRPr lang="en-US"/>
          </a:p>
        </p:txBody>
      </p:sp>
    </p:spTree>
    <p:extLst>
      <p:ext uri="{BB962C8B-B14F-4D97-AF65-F5344CB8AC3E}">
        <p14:creationId xmlns:p14="http://schemas.microsoft.com/office/powerpoint/2010/main" val="478482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2BB2F-266B-284C-800E-A8205F4538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CA081A-7491-464B-B325-9B0ADAA28470}"/>
              </a:ext>
            </a:extLst>
          </p:cNvPr>
          <p:cNvSpPr>
            <a:spLocks noGrp="1"/>
          </p:cNvSpPr>
          <p:nvPr>
            <p:ph sz="half" idx="1"/>
          </p:nvPr>
        </p:nvSpPr>
        <p:spPr>
          <a:xfrm>
            <a:off x="609600" y="1604963"/>
            <a:ext cx="54102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B699B2-400E-6B48-ABFE-EB437489EEDA}"/>
              </a:ext>
            </a:extLst>
          </p:cNvPr>
          <p:cNvSpPr>
            <a:spLocks noGrp="1"/>
          </p:cNvSpPr>
          <p:nvPr>
            <p:ph sz="half" idx="2"/>
          </p:nvPr>
        </p:nvSpPr>
        <p:spPr>
          <a:xfrm>
            <a:off x="6172200" y="1604963"/>
            <a:ext cx="54102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0B16EF-F8AD-8045-AD4F-C6B307F20FD6}"/>
              </a:ext>
            </a:extLst>
          </p:cNvPr>
          <p:cNvSpPr>
            <a:spLocks noGrp="1"/>
          </p:cNvSpPr>
          <p:nvPr>
            <p:ph type="dt" sz="half" idx="10"/>
          </p:nvPr>
        </p:nvSpPr>
        <p:spPr/>
        <p:txBody>
          <a:bodyPr/>
          <a:lstStyle/>
          <a:p>
            <a:pPr lvl="0"/>
            <a:fld id="{DBE1F36E-7265-FA40-8E5B-3C699267B5DD}" type="datetime1">
              <a:rPr lang="en-US" smtClean="0"/>
              <a:pPr lvl="0"/>
              <a:t>4/26/21</a:t>
            </a:fld>
            <a:endParaRPr lang="en-US"/>
          </a:p>
        </p:txBody>
      </p:sp>
      <p:sp>
        <p:nvSpPr>
          <p:cNvPr id="6" name="Footer Placeholder 5">
            <a:extLst>
              <a:ext uri="{FF2B5EF4-FFF2-40B4-BE49-F238E27FC236}">
                <a16:creationId xmlns:a16="http://schemas.microsoft.com/office/drawing/2014/main" id="{75342368-084A-CA47-AED0-26148839EC4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A0B1EB97-E22A-AE4E-9244-341F4C66FF5E}"/>
              </a:ext>
            </a:extLst>
          </p:cNvPr>
          <p:cNvSpPr>
            <a:spLocks noGrp="1"/>
          </p:cNvSpPr>
          <p:nvPr>
            <p:ph type="sldNum" sz="quarter" idx="12"/>
          </p:nvPr>
        </p:nvSpPr>
        <p:spPr/>
        <p:txBody>
          <a:bodyPr/>
          <a:lstStyle/>
          <a:p>
            <a:pPr lvl="0"/>
            <a:fld id="{C12A8EA0-0C71-8940-8B3A-FE663ACFCB37}" type="slidenum">
              <a:t>‹#›</a:t>
            </a:fld>
            <a:endParaRPr lang="en-US"/>
          </a:p>
        </p:txBody>
      </p:sp>
    </p:spTree>
    <p:extLst>
      <p:ext uri="{BB962C8B-B14F-4D97-AF65-F5344CB8AC3E}">
        <p14:creationId xmlns:p14="http://schemas.microsoft.com/office/powerpoint/2010/main" val="2941323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AD357-93F5-4541-86B8-D77EBD6E11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CA61C-2419-4848-AB94-A8540C65CD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16138E-1833-FD45-9B6C-9EBAED509B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43D576-438E-F545-957B-686653486D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27F9E8-2168-D64C-B107-B51BF1456C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9E12FD-5147-A548-A298-9FBFE1DB980E}"/>
              </a:ext>
            </a:extLst>
          </p:cNvPr>
          <p:cNvSpPr>
            <a:spLocks noGrp="1"/>
          </p:cNvSpPr>
          <p:nvPr>
            <p:ph type="dt" sz="half" idx="10"/>
          </p:nvPr>
        </p:nvSpPr>
        <p:spPr/>
        <p:txBody>
          <a:bodyPr/>
          <a:lstStyle/>
          <a:p>
            <a:pPr lvl="0"/>
            <a:fld id="{DBE1F36E-7265-FA40-8E5B-3C699267B5DD}" type="datetime1">
              <a:rPr lang="en-US" smtClean="0"/>
              <a:pPr lvl="0"/>
              <a:t>4/26/21</a:t>
            </a:fld>
            <a:endParaRPr lang="en-US"/>
          </a:p>
        </p:txBody>
      </p:sp>
      <p:sp>
        <p:nvSpPr>
          <p:cNvPr id="8" name="Footer Placeholder 7">
            <a:extLst>
              <a:ext uri="{FF2B5EF4-FFF2-40B4-BE49-F238E27FC236}">
                <a16:creationId xmlns:a16="http://schemas.microsoft.com/office/drawing/2014/main" id="{A050044B-E2B0-3448-A673-951CF759ABE8}"/>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768024C-31A6-EB46-8AB7-094E27DC6358}"/>
              </a:ext>
            </a:extLst>
          </p:cNvPr>
          <p:cNvSpPr>
            <a:spLocks noGrp="1"/>
          </p:cNvSpPr>
          <p:nvPr>
            <p:ph type="sldNum" sz="quarter" idx="12"/>
          </p:nvPr>
        </p:nvSpPr>
        <p:spPr/>
        <p:txBody>
          <a:bodyPr/>
          <a:lstStyle/>
          <a:p>
            <a:pPr lvl="0"/>
            <a:fld id="{5EFE8168-108A-5C47-A445-BD472EAEC83F}" type="slidenum">
              <a:t>‹#›</a:t>
            </a:fld>
            <a:endParaRPr lang="en-US"/>
          </a:p>
        </p:txBody>
      </p:sp>
    </p:spTree>
    <p:extLst>
      <p:ext uri="{BB962C8B-B14F-4D97-AF65-F5344CB8AC3E}">
        <p14:creationId xmlns:p14="http://schemas.microsoft.com/office/powerpoint/2010/main" val="1266332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D20F5-67C3-BD41-9C78-132DD75368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7E20D7-EB95-E748-83DC-B30360392D52}"/>
              </a:ext>
            </a:extLst>
          </p:cNvPr>
          <p:cNvSpPr>
            <a:spLocks noGrp="1"/>
          </p:cNvSpPr>
          <p:nvPr>
            <p:ph type="dt" sz="half" idx="10"/>
          </p:nvPr>
        </p:nvSpPr>
        <p:spPr/>
        <p:txBody>
          <a:bodyPr/>
          <a:lstStyle/>
          <a:p>
            <a:pPr lvl="0"/>
            <a:fld id="{DBE1F36E-7265-FA40-8E5B-3C699267B5DD}" type="datetime1">
              <a:rPr lang="en-US" smtClean="0"/>
              <a:pPr lvl="0"/>
              <a:t>4/26/21</a:t>
            </a:fld>
            <a:endParaRPr lang="en-US"/>
          </a:p>
        </p:txBody>
      </p:sp>
      <p:sp>
        <p:nvSpPr>
          <p:cNvPr id="4" name="Footer Placeholder 3">
            <a:extLst>
              <a:ext uri="{FF2B5EF4-FFF2-40B4-BE49-F238E27FC236}">
                <a16:creationId xmlns:a16="http://schemas.microsoft.com/office/drawing/2014/main" id="{2F080AE0-1AE3-3F45-8213-289E2A93AF95}"/>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45E32AC1-354D-CF42-BB9F-29DC61FEB336}"/>
              </a:ext>
            </a:extLst>
          </p:cNvPr>
          <p:cNvSpPr>
            <a:spLocks noGrp="1"/>
          </p:cNvSpPr>
          <p:nvPr>
            <p:ph type="sldNum" sz="quarter" idx="12"/>
          </p:nvPr>
        </p:nvSpPr>
        <p:spPr/>
        <p:txBody>
          <a:bodyPr/>
          <a:lstStyle/>
          <a:p>
            <a:pPr lvl="0"/>
            <a:fld id="{102CBB91-58E1-E546-8CA3-402E937C10B8}" type="slidenum">
              <a:t>‹#›</a:t>
            </a:fld>
            <a:endParaRPr lang="en-US"/>
          </a:p>
        </p:txBody>
      </p:sp>
    </p:spTree>
    <p:extLst>
      <p:ext uri="{BB962C8B-B14F-4D97-AF65-F5344CB8AC3E}">
        <p14:creationId xmlns:p14="http://schemas.microsoft.com/office/powerpoint/2010/main" val="1641310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8C7645-A8B8-8941-BD38-A1070A3BBA9D}"/>
              </a:ext>
            </a:extLst>
          </p:cNvPr>
          <p:cNvSpPr>
            <a:spLocks noGrp="1"/>
          </p:cNvSpPr>
          <p:nvPr>
            <p:ph type="dt" sz="half" idx="10"/>
          </p:nvPr>
        </p:nvSpPr>
        <p:spPr/>
        <p:txBody>
          <a:bodyPr/>
          <a:lstStyle/>
          <a:p>
            <a:pPr lvl="0"/>
            <a:fld id="{DBE1F36E-7265-FA40-8E5B-3C699267B5DD}" type="datetime1">
              <a:rPr lang="en-US" smtClean="0"/>
              <a:pPr lvl="0"/>
              <a:t>4/26/21</a:t>
            </a:fld>
            <a:endParaRPr lang="en-US"/>
          </a:p>
        </p:txBody>
      </p:sp>
      <p:sp>
        <p:nvSpPr>
          <p:cNvPr id="3" name="Footer Placeholder 2">
            <a:extLst>
              <a:ext uri="{FF2B5EF4-FFF2-40B4-BE49-F238E27FC236}">
                <a16:creationId xmlns:a16="http://schemas.microsoft.com/office/drawing/2014/main" id="{B5E88264-6F1A-E24F-8E1C-E9CEA14FA7FE}"/>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2A361126-7E7B-284D-93CE-D635ACC0B57D}"/>
              </a:ext>
            </a:extLst>
          </p:cNvPr>
          <p:cNvSpPr>
            <a:spLocks noGrp="1"/>
          </p:cNvSpPr>
          <p:nvPr>
            <p:ph type="sldNum" sz="quarter" idx="12"/>
          </p:nvPr>
        </p:nvSpPr>
        <p:spPr/>
        <p:txBody>
          <a:bodyPr/>
          <a:lstStyle/>
          <a:p>
            <a:pPr lvl="0"/>
            <a:fld id="{038DB24C-F14D-5E46-801D-66CCE214B9EF}" type="slidenum">
              <a:t>‹#›</a:t>
            </a:fld>
            <a:endParaRPr lang="en-US"/>
          </a:p>
        </p:txBody>
      </p:sp>
    </p:spTree>
    <p:extLst>
      <p:ext uri="{BB962C8B-B14F-4D97-AF65-F5344CB8AC3E}">
        <p14:creationId xmlns:p14="http://schemas.microsoft.com/office/powerpoint/2010/main" val="2264364640"/>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E38AF-F5DC-3344-8948-F9A1AAD177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E57170-FE53-464F-A849-E2FE0CB760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C9DF7D-3C87-7343-B85C-5DA062C6B3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D1239E-1F4E-F646-A59B-68EC7736575D}"/>
              </a:ext>
            </a:extLst>
          </p:cNvPr>
          <p:cNvSpPr>
            <a:spLocks noGrp="1"/>
          </p:cNvSpPr>
          <p:nvPr>
            <p:ph type="dt" sz="half" idx="10"/>
          </p:nvPr>
        </p:nvSpPr>
        <p:spPr/>
        <p:txBody>
          <a:bodyPr/>
          <a:lstStyle/>
          <a:p>
            <a:pPr lvl="0"/>
            <a:fld id="{DBE1F36E-7265-FA40-8E5B-3C699267B5DD}" type="datetime1">
              <a:rPr lang="en-US" smtClean="0"/>
              <a:pPr lvl="0"/>
              <a:t>4/26/21</a:t>
            </a:fld>
            <a:endParaRPr lang="en-US"/>
          </a:p>
        </p:txBody>
      </p:sp>
      <p:sp>
        <p:nvSpPr>
          <p:cNvPr id="6" name="Footer Placeholder 5">
            <a:extLst>
              <a:ext uri="{FF2B5EF4-FFF2-40B4-BE49-F238E27FC236}">
                <a16:creationId xmlns:a16="http://schemas.microsoft.com/office/drawing/2014/main" id="{D8A2D0CB-D8C3-E842-BEAC-6874236C4B51}"/>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575A3D7F-2246-894F-8E3A-7F4709C54057}"/>
              </a:ext>
            </a:extLst>
          </p:cNvPr>
          <p:cNvSpPr>
            <a:spLocks noGrp="1"/>
          </p:cNvSpPr>
          <p:nvPr>
            <p:ph type="sldNum" sz="quarter" idx="12"/>
          </p:nvPr>
        </p:nvSpPr>
        <p:spPr/>
        <p:txBody>
          <a:bodyPr/>
          <a:lstStyle/>
          <a:p>
            <a:pPr lvl="0"/>
            <a:fld id="{34EB02D0-3DA5-DA46-B5FD-1649439A11F4}" type="slidenum">
              <a:t>‹#›</a:t>
            </a:fld>
            <a:endParaRPr lang="en-US"/>
          </a:p>
        </p:txBody>
      </p:sp>
    </p:spTree>
    <p:extLst>
      <p:ext uri="{BB962C8B-B14F-4D97-AF65-F5344CB8AC3E}">
        <p14:creationId xmlns:p14="http://schemas.microsoft.com/office/powerpoint/2010/main" val="2404217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6CB3B-8CFA-C447-A514-809FE2E18E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F841D2-790D-6A41-BB39-F2166558CC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6819D3-70AF-5C44-BB36-2797540E3977}"/>
              </a:ext>
            </a:extLst>
          </p:cNvPr>
          <p:cNvSpPr>
            <a:spLocks noGrp="1"/>
          </p:cNvSpPr>
          <p:nvPr>
            <p:ph type="dt" sz="half" idx="10"/>
          </p:nvPr>
        </p:nvSpPr>
        <p:spPr/>
        <p:txBody>
          <a:bodyPr/>
          <a:lstStyle/>
          <a:p>
            <a:pPr lvl="0"/>
            <a:fld id="{CEE69B7B-D54C-BE43-BC1A-88CEC90D21C7}" type="datetime1">
              <a:rPr lang="en-US" smtClean="0"/>
              <a:pPr lvl="0"/>
              <a:t>4/26/21</a:t>
            </a:fld>
            <a:endParaRPr lang="en-US"/>
          </a:p>
        </p:txBody>
      </p:sp>
      <p:sp>
        <p:nvSpPr>
          <p:cNvPr id="5" name="Footer Placeholder 4">
            <a:extLst>
              <a:ext uri="{FF2B5EF4-FFF2-40B4-BE49-F238E27FC236}">
                <a16:creationId xmlns:a16="http://schemas.microsoft.com/office/drawing/2014/main" id="{AAE12319-E6F9-4F4B-996A-BF16A1A1FC25}"/>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6B8F1111-D104-8643-8B0B-7E4A47475FEE}"/>
              </a:ext>
            </a:extLst>
          </p:cNvPr>
          <p:cNvSpPr>
            <a:spLocks noGrp="1"/>
          </p:cNvSpPr>
          <p:nvPr>
            <p:ph type="sldNum" sz="quarter" idx="12"/>
          </p:nvPr>
        </p:nvSpPr>
        <p:spPr/>
        <p:txBody>
          <a:bodyPr/>
          <a:lstStyle/>
          <a:p>
            <a:pPr lvl="0"/>
            <a:fld id="{5FA8EEB7-BAF4-BB45-ACC7-7F785F4891B6}" type="slidenum">
              <a:t>‹#›</a:t>
            </a:fld>
            <a:endParaRPr lang="en-US"/>
          </a:p>
        </p:txBody>
      </p:sp>
    </p:spTree>
    <p:extLst>
      <p:ext uri="{BB962C8B-B14F-4D97-AF65-F5344CB8AC3E}">
        <p14:creationId xmlns:p14="http://schemas.microsoft.com/office/powerpoint/2010/main" val="2175898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74F77-7D95-694E-8CA8-390AF78D29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D3F205-54E2-F544-B9AB-5BDD8F37B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BE97AE-7245-8244-9243-D20A9EBA96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0AF7F0-5F4E-7F41-98F9-39079D958AC9}"/>
              </a:ext>
            </a:extLst>
          </p:cNvPr>
          <p:cNvSpPr>
            <a:spLocks noGrp="1"/>
          </p:cNvSpPr>
          <p:nvPr>
            <p:ph type="dt" sz="half" idx="10"/>
          </p:nvPr>
        </p:nvSpPr>
        <p:spPr/>
        <p:txBody>
          <a:bodyPr/>
          <a:lstStyle/>
          <a:p>
            <a:pPr lvl="0"/>
            <a:fld id="{DBE1F36E-7265-FA40-8E5B-3C699267B5DD}" type="datetime1">
              <a:rPr lang="en-US" smtClean="0"/>
              <a:pPr lvl="0"/>
              <a:t>4/26/21</a:t>
            </a:fld>
            <a:endParaRPr lang="en-US"/>
          </a:p>
        </p:txBody>
      </p:sp>
      <p:sp>
        <p:nvSpPr>
          <p:cNvPr id="6" name="Footer Placeholder 5">
            <a:extLst>
              <a:ext uri="{FF2B5EF4-FFF2-40B4-BE49-F238E27FC236}">
                <a16:creationId xmlns:a16="http://schemas.microsoft.com/office/drawing/2014/main" id="{14307549-978B-5146-86B7-DB52B3ABC5AA}"/>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74D5290-416B-6E47-B346-D293CE62A729}"/>
              </a:ext>
            </a:extLst>
          </p:cNvPr>
          <p:cNvSpPr>
            <a:spLocks noGrp="1"/>
          </p:cNvSpPr>
          <p:nvPr>
            <p:ph type="sldNum" sz="quarter" idx="12"/>
          </p:nvPr>
        </p:nvSpPr>
        <p:spPr/>
        <p:txBody>
          <a:bodyPr/>
          <a:lstStyle/>
          <a:p>
            <a:pPr lvl="0"/>
            <a:fld id="{D97363D8-6439-7145-9D5A-5045D707ED56}" type="slidenum">
              <a:t>‹#›</a:t>
            </a:fld>
            <a:endParaRPr lang="en-US"/>
          </a:p>
        </p:txBody>
      </p:sp>
    </p:spTree>
    <p:extLst>
      <p:ext uri="{BB962C8B-B14F-4D97-AF65-F5344CB8AC3E}">
        <p14:creationId xmlns:p14="http://schemas.microsoft.com/office/powerpoint/2010/main" val="1762361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B2A8C-46F0-5C42-ADF8-CC886294CF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9EEB79-EE79-854C-A12F-7B0A969B7D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ACD20F-60FA-EA46-83EE-60907FFCB1B1}"/>
              </a:ext>
            </a:extLst>
          </p:cNvPr>
          <p:cNvSpPr>
            <a:spLocks noGrp="1"/>
          </p:cNvSpPr>
          <p:nvPr>
            <p:ph type="dt" sz="half" idx="10"/>
          </p:nvPr>
        </p:nvSpPr>
        <p:spPr/>
        <p:txBody>
          <a:bodyPr/>
          <a:lstStyle/>
          <a:p>
            <a:pPr lvl="0"/>
            <a:fld id="{DBE1F36E-7265-FA40-8E5B-3C699267B5DD}" type="datetime1">
              <a:rPr lang="en-US" smtClean="0"/>
              <a:pPr lvl="0"/>
              <a:t>4/26/21</a:t>
            </a:fld>
            <a:endParaRPr lang="en-US"/>
          </a:p>
        </p:txBody>
      </p:sp>
      <p:sp>
        <p:nvSpPr>
          <p:cNvPr id="5" name="Footer Placeholder 4">
            <a:extLst>
              <a:ext uri="{FF2B5EF4-FFF2-40B4-BE49-F238E27FC236}">
                <a16:creationId xmlns:a16="http://schemas.microsoft.com/office/drawing/2014/main" id="{C2B8A9ED-58B9-954B-B75D-271DC109E855}"/>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45A21CC9-D03B-1447-8B30-F6B0A8752A33}"/>
              </a:ext>
            </a:extLst>
          </p:cNvPr>
          <p:cNvSpPr>
            <a:spLocks noGrp="1"/>
          </p:cNvSpPr>
          <p:nvPr>
            <p:ph type="sldNum" sz="quarter" idx="12"/>
          </p:nvPr>
        </p:nvSpPr>
        <p:spPr/>
        <p:txBody>
          <a:bodyPr/>
          <a:lstStyle/>
          <a:p>
            <a:pPr lvl="0"/>
            <a:fld id="{2B1AC8A0-0B94-BB48-BDFB-9F572918F777}" type="slidenum">
              <a:t>‹#›</a:t>
            </a:fld>
            <a:endParaRPr lang="en-US"/>
          </a:p>
        </p:txBody>
      </p:sp>
    </p:spTree>
    <p:extLst>
      <p:ext uri="{BB962C8B-B14F-4D97-AF65-F5344CB8AC3E}">
        <p14:creationId xmlns:p14="http://schemas.microsoft.com/office/powerpoint/2010/main" val="1922057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016ECB-D7CD-9B49-B229-C4B85E84C076}"/>
              </a:ext>
            </a:extLst>
          </p:cNvPr>
          <p:cNvSpPr>
            <a:spLocks noGrp="1"/>
          </p:cNvSpPr>
          <p:nvPr>
            <p:ph type="title" orient="vert"/>
          </p:nvPr>
        </p:nvSpPr>
        <p:spPr>
          <a:xfrm>
            <a:off x="8839200" y="273050"/>
            <a:ext cx="2743200" cy="58578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1537EE-C63B-5B44-AE01-E37155C7AC8E}"/>
              </a:ext>
            </a:extLst>
          </p:cNvPr>
          <p:cNvSpPr>
            <a:spLocks noGrp="1"/>
          </p:cNvSpPr>
          <p:nvPr>
            <p:ph type="body" orient="vert" idx="1"/>
          </p:nvPr>
        </p:nvSpPr>
        <p:spPr>
          <a:xfrm>
            <a:off x="609600" y="273050"/>
            <a:ext cx="8077200" cy="5857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9EE2A6-5583-4C49-B705-A7100A6746BD}"/>
              </a:ext>
            </a:extLst>
          </p:cNvPr>
          <p:cNvSpPr>
            <a:spLocks noGrp="1"/>
          </p:cNvSpPr>
          <p:nvPr>
            <p:ph type="dt" sz="half" idx="10"/>
          </p:nvPr>
        </p:nvSpPr>
        <p:spPr/>
        <p:txBody>
          <a:bodyPr/>
          <a:lstStyle/>
          <a:p>
            <a:pPr lvl="0"/>
            <a:fld id="{DBE1F36E-7265-FA40-8E5B-3C699267B5DD}" type="datetime1">
              <a:rPr lang="en-US" smtClean="0"/>
              <a:pPr lvl="0"/>
              <a:t>4/26/21</a:t>
            </a:fld>
            <a:endParaRPr lang="en-US"/>
          </a:p>
        </p:txBody>
      </p:sp>
      <p:sp>
        <p:nvSpPr>
          <p:cNvPr id="5" name="Footer Placeholder 4">
            <a:extLst>
              <a:ext uri="{FF2B5EF4-FFF2-40B4-BE49-F238E27FC236}">
                <a16:creationId xmlns:a16="http://schemas.microsoft.com/office/drawing/2014/main" id="{DB5725D7-6D4A-1048-B320-FE65DCEE12C7}"/>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95A00906-757D-174C-B1CB-CC3FE292DC72}"/>
              </a:ext>
            </a:extLst>
          </p:cNvPr>
          <p:cNvSpPr>
            <a:spLocks noGrp="1"/>
          </p:cNvSpPr>
          <p:nvPr>
            <p:ph type="sldNum" sz="quarter" idx="12"/>
          </p:nvPr>
        </p:nvSpPr>
        <p:spPr/>
        <p:txBody>
          <a:bodyPr/>
          <a:lstStyle/>
          <a:p>
            <a:pPr lvl="0"/>
            <a:fld id="{487CFF8C-BEC0-484B-9F96-1B903B535C4D}" type="slidenum">
              <a:t>‹#›</a:t>
            </a:fld>
            <a:endParaRPr lang="en-US"/>
          </a:p>
        </p:txBody>
      </p:sp>
    </p:spTree>
    <p:extLst>
      <p:ext uri="{BB962C8B-B14F-4D97-AF65-F5344CB8AC3E}">
        <p14:creationId xmlns:p14="http://schemas.microsoft.com/office/powerpoint/2010/main" val="3251603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9EB25-D1AB-774D-9D28-BBE25073B3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C330C1-AB00-C241-B009-F5DF65CF7D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6E9D94-C38F-8940-BBB2-99A9E817CE95}"/>
              </a:ext>
            </a:extLst>
          </p:cNvPr>
          <p:cNvSpPr>
            <a:spLocks noGrp="1"/>
          </p:cNvSpPr>
          <p:nvPr>
            <p:ph type="dt" sz="half" idx="10"/>
          </p:nvPr>
        </p:nvSpPr>
        <p:spPr/>
        <p:txBody>
          <a:bodyPr/>
          <a:lstStyle/>
          <a:p>
            <a:pPr lvl="0"/>
            <a:fld id="{CEE69B7B-D54C-BE43-BC1A-88CEC90D21C7}" type="datetime1">
              <a:rPr lang="en-US" smtClean="0"/>
              <a:pPr lvl="0"/>
              <a:t>4/26/21</a:t>
            </a:fld>
            <a:endParaRPr lang="en-US"/>
          </a:p>
        </p:txBody>
      </p:sp>
      <p:sp>
        <p:nvSpPr>
          <p:cNvPr id="5" name="Footer Placeholder 4">
            <a:extLst>
              <a:ext uri="{FF2B5EF4-FFF2-40B4-BE49-F238E27FC236}">
                <a16:creationId xmlns:a16="http://schemas.microsoft.com/office/drawing/2014/main" id="{A85485EC-EFF7-244D-B18C-551CDEF2DF2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E43339D0-B431-E745-9B1A-3E6628210385}"/>
              </a:ext>
            </a:extLst>
          </p:cNvPr>
          <p:cNvSpPr>
            <a:spLocks noGrp="1"/>
          </p:cNvSpPr>
          <p:nvPr>
            <p:ph type="sldNum" sz="quarter" idx="12"/>
          </p:nvPr>
        </p:nvSpPr>
        <p:spPr/>
        <p:txBody>
          <a:bodyPr/>
          <a:lstStyle/>
          <a:p>
            <a:pPr lvl="0"/>
            <a:fld id="{0C59E225-DEF3-CF4A-846F-72C080E5248B}" type="slidenum">
              <a:t>‹#›</a:t>
            </a:fld>
            <a:endParaRPr lang="en-US"/>
          </a:p>
        </p:txBody>
      </p:sp>
    </p:spTree>
    <p:extLst>
      <p:ext uri="{BB962C8B-B14F-4D97-AF65-F5344CB8AC3E}">
        <p14:creationId xmlns:p14="http://schemas.microsoft.com/office/powerpoint/2010/main" val="2394498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213D2-F42D-E842-BC3E-DF1ABFBED6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78CE8A-19F3-CD4C-8EB3-8B0ECEB71487}"/>
              </a:ext>
            </a:extLst>
          </p:cNvPr>
          <p:cNvSpPr>
            <a:spLocks noGrp="1"/>
          </p:cNvSpPr>
          <p:nvPr>
            <p:ph sz="half" idx="1"/>
          </p:nvPr>
        </p:nvSpPr>
        <p:spPr>
          <a:xfrm>
            <a:off x="609600" y="1604963"/>
            <a:ext cx="54102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01EAAA-07E0-A144-9047-88DA6C69885F}"/>
              </a:ext>
            </a:extLst>
          </p:cNvPr>
          <p:cNvSpPr>
            <a:spLocks noGrp="1"/>
          </p:cNvSpPr>
          <p:nvPr>
            <p:ph sz="half" idx="2"/>
          </p:nvPr>
        </p:nvSpPr>
        <p:spPr>
          <a:xfrm>
            <a:off x="6172200" y="1604963"/>
            <a:ext cx="54102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EC2465-1BD3-2D48-90B5-78DF47B04614}"/>
              </a:ext>
            </a:extLst>
          </p:cNvPr>
          <p:cNvSpPr>
            <a:spLocks noGrp="1"/>
          </p:cNvSpPr>
          <p:nvPr>
            <p:ph type="dt" sz="half" idx="10"/>
          </p:nvPr>
        </p:nvSpPr>
        <p:spPr/>
        <p:txBody>
          <a:bodyPr/>
          <a:lstStyle/>
          <a:p>
            <a:pPr lvl="0"/>
            <a:fld id="{CEE69B7B-D54C-BE43-BC1A-88CEC90D21C7}" type="datetime1">
              <a:rPr lang="en-US" smtClean="0"/>
              <a:pPr lvl="0"/>
              <a:t>4/26/21</a:t>
            </a:fld>
            <a:endParaRPr lang="en-US"/>
          </a:p>
        </p:txBody>
      </p:sp>
      <p:sp>
        <p:nvSpPr>
          <p:cNvPr id="6" name="Footer Placeholder 5">
            <a:extLst>
              <a:ext uri="{FF2B5EF4-FFF2-40B4-BE49-F238E27FC236}">
                <a16:creationId xmlns:a16="http://schemas.microsoft.com/office/drawing/2014/main" id="{ABF680E8-5FBF-6E45-99AC-057E14714D92}"/>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6914DE43-E792-814A-9D2A-6259E1005079}"/>
              </a:ext>
            </a:extLst>
          </p:cNvPr>
          <p:cNvSpPr>
            <a:spLocks noGrp="1"/>
          </p:cNvSpPr>
          <p:nvPr>
            <p:ph type="sldNum" sz="quarter" idx="12"/>
          </p:nvPr>
        </p:nvSpPr>
        <p:spPr/>
        <p:txBody>
          <a:bodyPr/>
          <a:lstStyle/>
          <a:p>
            <a:pPr lvl="0"/>
            <a:fld id="{4AFD0E55-14F8-234D-80B4-4B825BF8613E}" type="slidenum">
              <a:t>‹#›</a:t>
            </a:fld>
            <a:endParaRPr lang="en-US"/>
          </a:p>
        </p:txBody>
      </p:sp>
    </p:spTree>
    <p:extLst>
      <p:ext uri="{BB962C8B-B14F-4D97-AF65-F5344CB8AC3E}">
        <p14:creationId xmlns:p14="http://schemas.microsoft.com/office/powerpoint/2010/main" val="905998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08638-8490-D349-9DB3-4E876CD111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1BBD20-0B4F-6F4F-B8E7-009A83384F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46A0A0-B059-A748-8212-98984D7BC3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F3F8A8-EA59-7348-BF94-C38C8F0C13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2A0C8E-B01F-4E4F-A020-87ED44F074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75CCDD-D8B0-8847-9261-10EA10F996FC}"/>
              </a:ext>
            </a:extLst>
          </p:cNvPr>
          <p:cNvSpPr>
            <a:spLocks noGrp="1"/>
          </p:cNvSpPr>
          <p:nvPr>
            <p:ph type="dt" sz="half" idx="10"/>
          </p:nvPr>
        </p:nvSpPr>
        <p:spPr/>
        <p:txBody>
          <a:bodyPr/>
          <a:lstStyle/>
          <a:p>
            <a:pPr lvl="0"/>
            <a:fld id="{CEE69B7B-D54C-BE43-BC1A-88CEC90D21C7}" type="datetime1">
              <a:rPr lang="en-US" smtClean="0"/>
              <a:pPr lvl="0"/>
              <a:t>4/26/21</a:t>
            </a:fld>
            <a:endParaRPr lang="en-US"/>
          </a:p>
        </p:txBody>
      </p:sp>
      <p:sp>
        <p:nvSpPr>
          <p:cNvPr id="8" name="Footer Placeholder 7">
            <a:extLst>
              <a:ext uri="{FF2B5EF4-FFF2-40B4-BE49-F238E27FC236}">
                <a16:creationId xmlns:a16="http://schemas.microsoft.com/office/drawing/2014/main" id="{4DC5C16F-B0FB-6141-B3C5-22B648BB3EB5}"/>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44943EFB-E6CD-DC46-9AC8-8F0AAD00539F}"/>
              </a:ext>
            </a:extLst>
          </p:cNvPr>
          <p:cNvSpPr>
            <a:spLocks noGrp="1"/>
          </p:cNvSpPr>
          <p:nvPr>
            <p:ph type="sldNum" sz="quarter" idx="12"/>
          </p:nvPr>
        </p:nvSpPr>
        <p:spPr/>
        <p:txBody>
          <a:bodyPr/>
          <a:lstStyle/>
          <a:p>
            <a:pPr lvl="0"/>
            <a:fld id="{7F7B8D3E-0229-4940-8A77-FA91CB2ECCF8}" type="slidenum">
              <a:t>‹#›</a:t>
            </a:fld>
            <a:endParaRPr lang="en-US"/>
          </a:p>
        </p:txBody>
      </p:sp>
    </p:spTree>
    <p:extLst>
      <p:ext uri="{BB962C8B-B14F-4D97-AF65-F5344CB8AC3E}">
        <p14:creationId xmlns:p14="http://schemas.microsoft.com/office/powerpoint/2010/main" val="4104922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123C6-2DBC-2745-96D5-F7D0F81E2D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C24623-69CA-3F43-A211-3A49A340ABE0}"/>
              </a:ext>
            </a:extLst>
          </p:cNvPr>
          <p:cNvSpPr>
            <a:spLocks noGrp="1"/>
          </p:cNvSpPr>
          <p:nvPr>
            <p:ph type="dt" sz="half" idx="10"/>
          </p:nvPr>
        </p:nvSpPr>
        <p:spPr/>
        <p:txBody>
          <a:bodyPr/>
          <a:lstStyle/>
          <a:p>
            <a:pPr lvl="0"/>
            <a:fld id="{CEE69B7B-D54C-BE43-BC1A-88CEC90D21C7}" type="datetime1">
              <a:rPr lang="en-US" smtClean="0"/>
              <a:pPr lvl="0"/>
              <a:t>4/26/21</a:t>
            </a:fld>
            <a:endParaRPr lang="en-US"/>
          </a:p>
        </p:txBody>
      </p:sp>
      <p:sp>
        <p:nvSpPr>
          <p:cNvPr id="4" name="Footer Placeholder 3">
            <a:extLst>
              <a:ext uri="{FF2B5EF4-FFF2-40B4-BE49-F238E27FC236}">
                <a16:creationId xmlns:a16="http://schemas.microsoft.com/office/drawing/2014/main" id="{66DFDA63-A9F9-474F-97F8-86F8E10D1F14}"/>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F36AF5F4-6309-0548-9417-96AE59C6D793}"/>
              </a:ext>
            </a:extLst>
          </p:cNvPr>
          <p:cNvSpPr>
            <a:spLocks noGrp="1"/>
          </p:cNvSpPr>
          <p:nvPr>
            <p:ph type="sldNum" sz="quarter" idx="12"/>
          </p:nvPr>
        </p:nvSpPr>
        <p:spPr/>
        <p:txBody>
          <a:bodyPr/>
          <a:lstStyle/>
          <a:p>
            <a:pPr lvl="0"/>
            <a:fld id="{2F052FA4-58E5-A748-AC32-640BDCDB9C14}" type="slidenum">
              <a:t>‹#›</a:t>
            </a:fld>
            <a:endParaRPr lang="en-US"/>
          </a:p>
        </p:txBody>
      </p:sp>
    </p:spTree>
    <p:extLst>
      <p:ext uri="{BB962C8B-B14F-4D97-AF65-F5344CB8AC3E}">
        <p14:creationId xmlns:p14="http://schemas.microsoft.com/office/powerpoint/2010/main" val="4011768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38EDA1-6E37-E44B-BCE2-D5DCAACB756F}"/>
              </a:ext>
            </a:extLst>
          </p:cNvPr>
          <p:cNvSpPr>
            <a:spLocks noGrp="1"/>
          </p:cNvSpPr>
          <p:nvPr>
            <p:ph type="dt" sz="half" idx="10"/>
          </p:nvPr>
        </p:nvSpPr>
        <p:spPr/>
        <p:txBody>
          <a:bodyPr/>
          <a:lstStyle/>
          <a:p>
            <a:pPr lvl="0"/>
            <a:fld id="{CEE69B7B-D54C-BE43-BC1A-88CEC90D21C7}" type="datetime1">
              <a:rPr lang="en-US" smtClean="0"/>
              <a:pPr lvl="0"/>
              <a:t>4/26/21</a:t>
            </a:fld>
            <a:endParaRPr lang="en-US"/>
          </a:p>
        </p:txBody>
      </p:sp>
      <p:sp>
        <p:nvSpPr>
          <p:cNvPr id="3" name="Footer Placeholder 2">
            <a:extLst>
              <a:ext uri="{FF2B5EF4-FFF2-40B4-BE49-F238E27FC236}">
                <a16:creationId xmlns:a16="http://schemas.microsoft.com/office/drawing/2014/main" id="{CC3C2BBC-1C20-6F4F-BE9D-BCF6978D79AF}"/>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669F3F41-995F-9549-AF82-D1499D682CB5}"/>
              </a:ext>
            </a:extLst>
          </p:cNvPr>
          <p:cNvSpPr>
            <a:spLocks noGrp="1"/>
          </p:cNvSpPr>
          <p:nvPr>
            <p:ph type="sldNum" sz="quarter" idx="12"/>
          </p:nvPr>
        </p:nvSpPr>
        <p:spPr/>
        <p:txBody>
          <a:bodyPr/>
          <a:lstStyle/>
          <a:p>
            <a:pPr lvl="0"/>
            <a:fld id="{B48AB4F7-E5CB-6540-9A54-241EACAC4AC6}" type="slidenum">
              <a:t>‹#›</a:t>
            </a:fld>
            <a:endParaRPr lang="en-US"/>
          </a:p>
        </p:txBody>
      </p:sp>
    </p:spTree>
    <p:extLst>
      <p:ext uri="{BB962C8B-B14F-4D97-AF65-F5344CB8AC3E}">
        <p14:creationId xmlns:p14="http://schemas.microsoft.com/office/powerpoint/2010/main" val="355234077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AA89-95E5-9C46-B15D-0B0AC23B05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1A453B-C769-D844-81A0-E7B44DEEDA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6369F5-9061-134A-BCF5-38BAB44C75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D8C84C-55C7-734A-83F6-F8CC0240A654}"/>
              </a:ext>
            </a:extLst>
          </p:cNvPr>
          <p:cNvSpPr>
            <a:spLocks noGrp="1"/>
          </p:cNvSpPr>
          <p:nvPr>
            <p:ph type="dt" sz="half" idx="10"/>
          </p:nvPr>
        </p:nvSpPr>
        <p:spPr/>
        <p:txBody>
          <a:bodyPr/>
          <a:lstStyle/>
          <a:p>
            <a:pPr lvl="0"/>
            <a:fld id="{CEE69B7B-D54C-BE43-BC1A-88CEC90D21C7}" type="datetime1">
              <a:rPr lang="en-US" smtClean="0"/>
              <a:pPr lvl="0"/>
              <a:t>4/26/21</a:t>
            </a:fld>
            <a:endParaRPr lang="en-US"/>
          </a:p>
        </p:txBody>
      </p:sp>
      <p:sp>
        <p:nvSpPr>
          <p:cNvPr id="6" name="Footer Placeholder 5">
            <a:extLst>
              <a:ext uri="{FF2B5EF4-FFF2-40B4-BE49-F238E27FC236}">
                <a16:creationId xmlns:a16="http://schemas.microsoft.com/office/drawing/2014/main" id="{23F67CFC-4194-A743-AFBA-2925DCA44BF0}"/>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AEFBAF82-5CC2-C14E-AD22-719E9FB59B9D}"/>
              </a:ext>
            </a:extLst>
          </p:cNvPr>
          <p:cNvSpPr>
            <a:spLocks noGrp="1"/>
          </p:cNvSpPr>
          <p:nvPr>
            <p:ph type="sldNum" sz="quarter" idx="12"/>
          </p:nvPr>
        </p:nvSpPr>
        <p:spPr/>
        <p:txBody>
          <a:bodyPr/>
          <a:lstStyle/>
          <a:p>
            <a:pPr lvl="0"/>
            <a:fld id="{476ABB7E-8FED-384D-8F82-AA1D98CB3EF4}" type="slidenum">
              <a:t>‹#›</a:t>
            </a:fld>
            <a:endParaRPr lang="en-US"/>
          </a:p>
        </p:txBody>
      </p:sp>
    </p:spTree>
    <p:extLst>
      <p:ext uri="{BB962C8B-B14F-4D97-AF65-F5344CB8AC3E}">
        <p14:creationId xmlns:p14="http://schemas.microsoft.com/office/powerpoint/2010/main" val="1326331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C37B3-3B70-6C46-AB1B-90C222072D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E42C75-CA58-E54F-A2DF-4FE2812C62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FBB1C0-21EC-FC47-A0E4-F808367AFA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FE3742-D448-5746-BBD2-94156574A154}"/>
              </a:ext>
            </a:extLst>
          </p:cNvPr>
          <p:cNvSpPr>
            <a:spLocks noGrp="1"/>
          </p:cNvSpPr>
          <p:nvPr>
            <p:ph type="dt" sz="half" idx="10"/>
          </p:nvPr>
        </p:nvSpPr>
        <p:spPr/>
        <p:txBody>
          <a:bodyPr/>
          <a:lstStyle/>
          <a:p>
            <a:pPr lvl="0"/>
            <a:fld id="{CEE69B7B-D54C-BE43-BC1A-88CEC90D21C7}" type="datetime1">
              <a:rPr lang="en-US" smtClean="0"/>
              <a:pPr lvl="0"/>
              <a:t>4/26/21</a:t>
            </a:fld>
            <a:endParaRPr lang="en-US"/>
          </a:p>
        </p:txBody>
      </p:sp>
      <p:sp>
        <p:nvSpPr>
          <p:cNvPr id="6" name="Footer Placeholder 5">
            <a:extLst>
              <a:ext uri="{FF2B5EF4-FFF2-40B4-BE49-F238E27FC236}">
                <a16:creationId xmlns:a16="http://schemas.microsoft.com/office/drawing/2014/main" id="{678BC814-FEC4-5F4E-860B-C07C6C589FBB}"/>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CC3AD903-8104-F549-AC51-B20AB56210F5}"/>
              </a:ext>
            </a:extLst>
          </p:cNvPr>
          <p:cNvSpPr>
            <a:spLocks noGrp="1"/>
          </p:cNvSpPr>
          <p:nvPr>
            <p:ph type="sldNum" sz="quarter" idx="12"/>
          </p:nvPr>
        </p:nvSpPr>
        <p:spPr/>
        <p:txBody>
          <a:bodyPr/>
          <a:lstStyle/>
          <a:p>
            <a:pPr lvl="0"/>
            <a:fld id="{D5927B70-3B15-8D42-8878-92B0BFF89499}" type="slidenum">
              <a:t>‹#›</a:t>
            </a:fld>
            <a:endParaRPr lang="en-US"/>
          </a:p>
        </p:txBody>
      </p:sp>
    </p:spTree>
    <p:extLst>
      <p:ext uri="{BB962C8B-B14F-4D97-AF65-F5344CB8AC3E}">
        <p14:creationId xmlns:p14="http://schemas.microsoft.com/office/powerpoint/2010/main" val="2194483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1AAF0-D858-F549-9903-037992BE7671}"/>
              </a:ext>
            </a:extLst>
          </p:cNvPr>
          <p:cNvSpPr txBox="1">
            <a:spLocks noGrp="1"/>
          </p:cNvSpPr>
          <p:nvPr>
            <p:ph type="title"/>
          </p:nvPr>
        </p:nvSpPr>
        <p:spPr>
          <a:xfrm>
            <a:off x="1523880" y="1122480"/>
            <a:ext cx="9143640" cy="2387160"/>
          </a:xfrm>
          <a:prstGeom prst="rect">
            <a:avLst/>
          </a:prstGeom>
          <a:noFill/>
          <a:ln>
            <a:noFill/>
          </a:ln>
        </p:spPr>
        <p:txBody>
          <a:bodyPr vert="horz" wrap="square" lIns="90000" tIns="45000" rIns="90000" bIns="45000" anchor="b">
            <a:noAutofit/>
          </a:bodyPr>
          <a:lstStyle/>
          <a:p>
            <a:pPr lvl="0"/>
            <a:r>
              <a:rPr lang="en-US"/>
              <a:t>Click to edit the title text formatClick to edit Master title style</a:t>
            </a:r>
          </a:p>
        </p:txBody>
      </p:sp>
      <p:sp>
        <p:nvSpPr>
          <p:cNvPr id="3" name="Date Placeholder 3">
            <a:extLst>
              <a:ext uri="{FF2B5EF4-FFF2-40B4-BE49-F238E27FC236}">
                <a16:creationId xmlns:a16="http://schemas.microsoft.com/office/drawing/2014/main" id="{4DF1669F-1EFA-444E-A375-5DCDD7B1D041}"/>
              </a:ext>
            </a:extLst>
          </p:cNvPr>
          <p:cNvSpPr txBox="1">
            <a:spLocks noGrp="1"/>
          </p:cNvSpPr>
          <p:nvPr>
            <p:ph type="dt" sz="half" idx="2"/>
          </p:nvPr>
        </p:nvSpPr>
        <p:spPr>
          <a:xfrm>
            <a:off x="838080" y="6356520"/>
            <a:ext cx="2742840" cy="364679"/>
          </a:xfrm>
          <a:prstGeom prst="rect">
            <a:avLst/>
          </a:prstGeom>
          <a:noFill/>
          <a:ln>
            <a:noFill/>
          </a:ln>
        </p:spPr>
        <p:txBody>
          <a:bodyPr wrap="square" lIns="90000" tIns="45000" rIns="90000" bIns="45000" anchor="t" anchorCtr="0">
            <a:noAutofit/>
          </a:bodyPr>
          <a:lstStyle>
            <a:lvl1pPr marL="0" marR="0" lvl="0" indent="0" algn="l" rtl="0" hangingPunct="1">
              <a:spcBef>
                <a:spcPts val="0"/>
              </a:spcBef>
              <a:spcAft>
                <a:spcPts val="0"/>
              </a:spcAft>
              <a:buNone/>
              <a:tabLst/>
              <a:defRPr lang="en-US" sz="1800" b="0" i="0" u="none" strike="noStrike" kern="1200" spc="0">
                <a:solidFill>
                  <a:srgbClr val="000000"/>
                </a:solidFill>
                <a:latin typeface="Calibri" pitchFamily="18"/>
                <a:ea typeface="Lucida Sans Unicode" pitchFamily="2"/>
                <a:cs typeface="Tahoma" pitchFamily="2"/>
              </a:defRPr>
            </a:lvl1pPr>
          </a:lstStyle>
          <a:p>
            <a:pPr lvl="0"/>
            <a:fld id="{CEE69B7B-D54C-BE43-BC1A-88CEC90D21C7}" type="datetime1">
              <a:rPr lang="en-US"/>
              <a:pPr lvl="0"/>
              <a:t>2021/4/26</a:t>
            </a:fld>
            <a:endParaRPr lang="en-US"/>
          </a:p>
        </p:txBody>
      </p:sp>
      <p:sp>
        <p:nvSpPr>
          <p:cNvPr id="4" name="Footer Placeholder 4">
            <a:extLst>
              <a:ext uri="{FF2B5EF4-FFF2-40B4-BE49-F238E27FC236}">
                <a16:creationId xmlns:a16="http://schemas.microsoft.com/office/drawing/2014/main" id="{CD05C316-6EA6-9044-8952-EF6315022C2C}"/>
              </a:ext>
            </a:extLst>
          </p:cNvPr>
          <p:cNvSpPr txBox="1">
            <a:spLocks noGrp="1"/>
          </p:cNvSpPr>
          <p:nvPr>
            <p:ph type="ftr" sz="quarter" idx="3"/>
          </p:nvPr>
        </p:nvSpPr>
        <p:spPr>
          <a:xfrm>
            <a:off x="4038479" y="6356520"/>
            <a:ext cx="4114440" cy="364679"/>
          </a:xfrm>
          <a:prstGeom prst="rect">
            <a:avLst/>
          </a:prstGeom>
          <a:noFill/>
          <a:ln>
            <a:noFill/>
          </a:ln>
        </p:spPr>
        <p:txBody>
          <a:bodyPr wrap="square" lIns="90000" tIns="45000" rIns="90000" bIns="45000" anchor="t" anchorCtr="0">
            <a:noAutofit/>
          </a:bodyPr>
          <a:lstStyle>
            <a:lvl1pPr lvl="0" rtl="0" hangingPunct="0">
              <a:buNone/>
              <a:tabLst/>
              <a:defRPr lang="en-US" sz="2400" kern="1200">
                <a:latin typeface="Times New Roman" pitchFamily="18"/>
                <a:ea typeface="Lucida Sans Unicode" pitchFamily="2"/>
                <a:cs typeface="Tahoma" pitchFamily="2"/>
              </a:defRPr>
            </a:lvl1pPr>
          </a:lstStyle>
          <a:p>
            <a:pPr lvl="0"/>
            <a:endParaRPr lang="en-US"/>
          </a:p>
        </p:txBody>
      </p:sp>
      <p:sp>
        <p:nvSpPr>
          <p:cNvPr id="5" name="Slide Number Placeholder 5">
            <a:extLst>
              <a:ext uri="{FF2B5EF4-FFF2-40B4-BE49-F238E27FC236}">
                <a16:creationId xmlns:a16="http://schemas.microsoft.com/office/drawing/2014/main" id="{81BF5E15-B4CC-3F44-8A2B-51754F0D56CE}"/>
              </a:ext>
            </a:extLst>
          </p:cNvPr>
          <p:cNvSpPr txBox="1">
            <a:spLocks noGrp="1"/>
          </p:cNvSpPr>
          <p:nvPr>
            <p:ph type="sldNum" sz="quarter" idx="4"/>
          </p:nvPr>
        </p:nvSpPr>
        <p:spPr>
          <a:xfrm>
            <a:off x="8610480" y="6356520"/>
            <a:ext cx="2742840" cy="364679"/>
          </a:xfrm>
          <a:prstGeom prst="rect">
            <a:avLst/>
          </a:prstGeom>
          <a:noFill/>
          <a:ln>
            <a:noFill/>
          </a:ln>
        </p:spPr>
        <p:txBody>
          <a:bodyPr wrap="square" lIns="90000" tIns="45000" rIns="90000" bIns="45000" anchor="t" anchorCtr="0">
            <a:noAutofit/>
          </a:bodyPr>
          <a:lstStyle>
            <a:lvl1pPr marL="0" marR="0" lvl="0" indent="0" algn="l" rtl="0" hangingPunct="1">
              <a:spcBef>
                <a:spcPts val="0"/>
              </a:spcBef>
              <a:spcAft>
                <a:spcPts val="0"/>
              </a:spcAft>
              <a:buNone/>
              <a:tabLst/>
              <a:defRPr lang="en-US" sz="1800" b="0" i="0" u="none" strike="noStrike" kern="1200" spc="0">
                <a:solidFill>
                  <a:srgbClr val="000000"/>
                </a:solidFill>
                <a:latin typeface="Calibri" pitchFamily="18"/>
                <a:ea typeface="Lucida Sans Unicode" pitchFamily="2"/>
                <a:cs typeface="Tahoma" pitchFamily="2"/>
              </a:defRPr>
            </a:lvl1pPr>
          </a:lstStyle>
          <a:p>
            <a:pPr lvl="0"/>
            <a:fld id="{287606D8-FAC0-DE49-BC55-5D73C5D14038}" type="slidenum">
              <a:t>‹#›</a:t>
            </a:fld>
            <a:endParaRPr lang="en-US"/>
          </a:p>
        </p:txBody>
      </p:sp>
      <p:sp>
        <p:nvSpPr>
          <p:cNvPr id="6" name="Text Placeholder 5">
            <a:extLst>
              <a:ext uri="{FF2B5EF4-FFF2-40B4-BE49-F238E27FC236}">
                <a16:creationId xmlns:a16="http://schemas.microsoft.com/office/drawing/2014/main" id="{DEB539EE-A67E-774E-9F10-E8BE6F64E24F}"/>
              </a:ext>
            </a:extLst>
          </p:cNvPr>
          <p:cNvSpPr txBox="1">
            <a:spLocks noGrp="1"/>
          </p:cNvSpPr>
          <p:nvPr>
            <p:ph type="body" idx="1"/>
          </p:nvPr>
        </p:nvSpPr>
        <p:spPr>
          <a:xfrm>
            <a:off x="609480" y="1604520"/>
            <a:ext cx="10972440" cy="4525920"/>
          </a:xfrm>
          <a:prstGeom prst="rect">
            <a:avLst/>
          </a:prstGeom>
          <a:noFill/>
          <a:ln>
            <a:noFill/>
          </a:ln>
        </p:spPr>
        <p:txBody>
          <a:bodyPr vert="horz"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lvl="0" algn="l" rtl="0" hangingPunct="1">
        <a:lnSpc>
          <a:spcPct val="90000"/>
        </a:lnSpc>
        <a:spcBef>
          <a:spcPts val="0"/>
        </a:spcBef>
        <a:spcAft>
          <a:spcPts val="0"/>
        </a:spcAft>
        <a:buNone/>
        <a:tabLst/>
        <a:defRPr lang="en-US" sz="6000" b="0" i="0" u="none" strike="noStrike" kern="1200" spc="0">
          <a:ln>
            <a:noFill/>
          </a:ln>
          <a:solidFill>
            <a:srgbClr val="000000"/>
          </a:solidFill>
          <a:latin typeface="Calibri Light" pitchFamily="18"/>
          <a:ea typeface="Microsoft YaHei" pitchFamily="2"/>
          <a:cs typeface="Arial" pitchFamily="2"/>
        </a:defRPr>
      </a:lvl1pPr>
    </p:titleStyle>
    <p:bodyStyle>
      <a:lvl1pPr algn="l" rtl="0" hangingPunct="1">
        <a:lnSpc>
          <a:spcPct val="90000"/>
        </a:lnSpc>
        <a:spcBef>
          <a:spcPts val="0"/>
        </a:spcBef>
        <a:spcAft>
          <a:spcPts val="1417"/>
        </a:spcAft>
        <a:tabLst/>
        <a:defRPr lang="en-US" sz="2800" b="0" i="0" u="none" strike="noStrike" kern="1200" spc="0">
          <a:ln>
            <a:noFill/>
          </a:ln>
          <a:solidFill>
            <a:srgbClr val="000000"/>
          </a:solidFill>
          <a:latin typeface="Calibri" pitchFamily="18"/>
          <a:ea typeface="Microsoft YaHei" pitchFamily="2"/>
          <a:cs typeface="Arial"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CAA3C5-CB0F-2D42-A8D4-7658EFE3ECB4}"/>
              </a:ext>
            </a:extLst>
          </p:cNvPr>
          <p:cNvSpPr txBox="1">
            <a:spLocks noGrp="1"/>
          </p:cNvSpPr>
          <p:nvPr>
            <p:ph type="dt" sz="half" idx="2"/>
          </p:nvPr>
        </p:nvSpPr>
        <p:spPr>
          <a:xfrm>
            <a:off x="838080" y="6356520"/>
            <a:ext cx="2742840" cy="364679"/>
          </a:xfrm>
          <a:prstGeom prst="rect">
            <a:avLst/>
          </a:prstGeom>
          <a:noFill/>
          <a:ln>
            <a:noFill/>
          </a:ln>
        </p:spPr>
        <p:txBody>
          <a:bodyPr wrap="square" lIns="90000" tIns="45000" rIns="90000" bIns="45000" anchor="t" anchorCtr="0">
            <a:noAutofit/>
          </a:bodyPr>
          <a:lstStyle>
            <a:lvl1pPr marL="0" marR="0" lvl="0" indent="0" algn="l" rtl="0" hangingPunct="1">
              <a:spcBef>
                <a:spcPts val="0"/>
              </a:spcBef>
              <a:spcAft>
                <a:spcPts val="0"/>
              </a:spcAft>
              <a:buNone/>
              <a:tabLst/>
              <a:defRPr lang="en-US" sz="1800" b="0" i="0" u="none" strike="noStrike" kern="1200" spc="0">
                <a:solidFill>
                  <a:srgbClr val="000000"/>
                </a:solidFill>
                <a:latin typeface="Calibri" pitchFamily="18"/>
                <a:ea typeface="Lucida Sans Unicode" pitchFamily="2"/>
                <a:cs typeface="Tahoma" pitchFamily="2"/>
              </a:defRPr>
            </a:lvl1pPr>
          </a:lstStyle>
          <a:p>
            <a:pPr lvl="0"/>
            <a:fld id="{DBE1F36E-7265-FA40-8E5B-3C699267B5DD}" type="datetime1">
              <a:rPr lang="en-US"/>
              <a:pPr lvl="0"/>
              <a:t>2021/4/26</a:t>
            </a:fld>
            <a:endParaRPr lang="en-US"/>
          </a:p>
        </p:txBody>
      </p:sp>
      <p:sp>
        <p:nvSpPr>
          <p:cNvPr id="3" name="Footer Placeholder 2">
            <a:extLst>
              <a:ext uri="{FF2B5EF4-FFF2-40B4-BE49-F238E27FC236}">
                <a16:creationId xmlns:a16="http://schemas.microsoft.com/office/drawing/2014/main" id="{55BE05E9-BF53-9F41-A2E0-386053F029D5}"/>
              </a:ext>
            </a:extLst>
          </p:cNvPr>
          <p:cNvSpPr txBox="1">
            <a:spLocks noGrp="1"/>
          </p:cNvSpPr>
          <p:nvPr>
            <p:ph type="ftr" sz="quarter" idx="3"/>
          </p:nvPr>
        </p:nvSpPr>
        <p:spPr>
          <a:xfrm>
            <a:off x="4038479" y="6356520"/>
            <a:ext cx="4114440" cy="364679"/>
          </a:xfrm>
          <a:prstGeom prst="rect">
            <a:avLst/>
          </a:prstGeom>
          <a:noFill/>
          <a:ln>
            <a:noFill/>
          </a:ln>
        </p:spPr>
        <p:txBody>
          <a:bodyPr wrap="square" lIns="90000" tIns="45000" rIns="90000" bIns="45000" anchor="t" anchorCtr="0">
            <a:noAutofit/>
          </a:bodyPr>
          <a:lstStyle>
            <a:lvl1pPr lvl="0" rtl="0" hangingPunct="0">
              <a:buNone/>
              <a:tabLst/>
              <a:defRPr lang="en-US" sz="2400" kern="1200">
                <a:latin typeface="Times New Roman" pitchFamily="18"/>
                <a:ea typeface="Lucida Sans Unicode" pitchFamily="2"/>
                <a:cs typeface="Tahoma" pitchFamily="2"/>
              </a:defRPr>
            </a:lvl1pPr>
          </a:lstStyle>
          <a:p>
            <a:pPr lvl="0"/>
            <a:endParaRPr lang="en-US"/>
          </a:p>
        </p:txBody>
      </p:sp>
      <p:sp>
        <p:nvSpPr>
          <p:cNvPr id="4" name="Slide Number Placeholder 3">
            <a:extLst>
              <a:ext uri="{FF2B5EF4-FFF2-40B4-BE49-F238E27FC236}">
                <a16:creationId xmlns:a16="http://schemas.microsoft.com/office/drawing/2014/main" id="{162F6C4A-33A7-8A4C-AAAE-5C8539CF2222}"/>
              </a:ext>
            </a:extLst>
          </p:cNvPr>
          <p:cNvSpPr txBox="1">
            <a:spLocks noGrp="1"/>
          </p:cNvSpPr>
          <p:nvPr>
            <p:ph type="sldNum" sz="quarter" idx="4"/>
          </p:nvPr>
        </p:nvSpPr>
        <p:spPr>
          <a:xfrm>
            <a:off x="8610480" y="6356520"/>
            <a:ext cx="2742840" cy="364679"/>
          </a:xfrm>
          <a:prstGeom prst="rect">
            <a:avLst/>
          </a:prstGeom>
          <a:noFill/>
          <a:ln>
            <a:noFill/>
          </a:ln>
        </p:spPr>
        <p:txBody>
          <a:bodyPr wrap="square" lIns="90000" tIns="45000" rIns="90000" bIns="45000" anchor="t" anchorCtr="0">
            <a:noAutofit/>
          </a:bodyPr>
          <a:lstStyle>
            <a:lvl1pPr marL="0" marR="0" lvl="0" indent="0" algn="l" rtl="0" hangingPunct="1">
              <a:spcBef>
                <a:spcPts val="0"/>
              </a:spcBef>
              <a:spcAft>
                <a:spcPts val="0"/>
              </a:spcAft>
              <a:buNone/>
              <a:tabLst/>
              <a:defRPr lang="en-US" sz="1800" b="0" i="0" u="none" strike="noStrike" kern="1200" spc="0">
                <a:solidFill>
                  <a:srgbClr val="000000"/>
                </a:solidFill>
                <a:latin typeface="Calibri" pitchFamily="18"/>
                <a:ea typeface="Lucida Sans Unicode" pitchFamily="2"/>
                <a:cs typeface="Tahoma" pitchFamily="2"/>
              </a:defRPr>
            </a:lvl1pPr>
          </a:lstStyle>
          <a:p>
            <a:pPr lvl="0"/>
            <a:fld id="{64265097-EDB4-BE48-8B07-9796A0C841DB}" type="slidenum">
              <a:t>‹#›</a:t>
            </a:fld>
            <a:endParaRPr lang="en-US"/>
          </a:p>
        </p:txBody>
      </p:sp>
      <p:sp>
        <p:nvSpPr>
          <p:cNvPr id="5" name="Title Placeholder 4">
            <a:extLst>
              <a:ext uri="{FF2B5EF4-FFF2-40B4-BE49-F238E27FC236}">
                <a16:creationId xmlns:a16="http://schemas.microsoft.com/office/drawing/2014/main" id="{64C83B87-FD77-4749-A62C-1B2EFAFE216A}"/>
              </a:ext>
            </a:extLst>
          </p:cNvPr>
          <p:cNvSpPr txBox="1">
            <a:spLocks noGrp="1"/>
          </p:cNvSpPr>
          <p:nvPr>
            <p:ph type="title"/>
          </p:nvPr>
        </p:nvSpPr>
        <p:spPr>
          <a:xfrm>
            <a:off x="609480" y="273600"/>
            <a:ext cx="10972440" cy="1144800"/>
          </a:xfrm>
          <a:prstGeom prst="rect">
            <a:avLst/>
          </a:prstGeom>
          <a:noFill/>
          <a:ln>
            <a:noFill/>
          </a:ln>
        </p:spPr>
        <p:txBody>
          <a:bodyPr vert="horz" lIns="0" tIns="0" rIns="0" bIns="0" anchor="ctr"/>
          <a:lstStyle/>
          <a:p>
            <a:endParaRPr lang="en-US"/>
          </a:p>
        </p:txBody>
      </p:sp>
      <p:sp>
        <p:nvSpPr>
          <p:cNvPr id="6" name="Text Placeholder 5">
            <a:extLst>
              <a:ext uri="{FF2B5EF4-FFF2-40B4-BE49-F238E27FC236}">
                <a16:creationId xmlns:a16="http://schemas.microsoft.com/office/drawing/2014/main" id="{CB338B5B-42EA-994F-BAAC-D2A262A738D5}"/>
              </a:ext>
            </a:extLst>
          </p:cNvPr>
          <p:cNvSpPr txBox="1">
            <a:spLocks noGrp="1"/>
          </p:cNvSpPr>
          <p:nvPr>
            <p:ph type="body" idx="1"/>
          </p:nvPr>
        </p:nvSpPr>
        <p:spPr>
          <a:xfrm>
            <a:off x="609480" y="1604520"/>
            <a:ext cx="10972440" cy="4525920"/>
          </a:xfrm>
          <a:prstGeom prst="rect">
            <a:avLst/>
          </a:prstGeom>
          <a:noFill/>
          <a:ln>
            <a:noFill/>
          </a:ln>
        </p:spPr>
        <p:txBody>
          <a:bodyPr vert="horz"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hangingPunct="1">
        <a:lnSpc>
          <a:spcPct val="90000"/>
        </a:lnSpc>
        <a:tabLst/>
        <a:defRPr lang="en-US" sz="1800" b="0" i="0" u="none" strike="noStrike" kern="1200" spc="0">
          <a:ln>
            <a:noFill/>
          </a:ln>
          <a:solidFill>
            <a:srgbClr val="000000"/>
          </a:solidFill>
          <a:latin typeface="Calibri" pitchFamily="18"/>
          <a:ea typeface="Microsoft YaHei" pitchFamily="2"/>
          <a:cs typeface="Arial" pitchFamily="2"/>
        </a:defRPr>
      </a:lvl1pPr>
    </p:titleStyle>
    <p:bodyStyle>
      <a:lvl1pPr algn="l" rtl="0" hangingPunct="1">
        <a:lnSpc>
          <a:spcPct val="90000"/>
        </a:lnSpc>
        <a:spcBef>
          <a:spcPts val="0"/>
        </a:spcBef>
        <a:spcAft>
          <a:spcPts val="1417"/>
        </a:spcAft>
        <a:tabLst/>
        <a:defRPr lang="en-US" sz="2800" b="0" i="0" u="none" strike="noStrike" kern="1200" spc="0">
          <a:ln>
            <a:noFill/>
          </a:ln>
          <a:solidFill>
            <a:srgbClr val="000000"/>
          </a:solidFill>
          <a:latin typeface="Calibri" pitchFamily="18"/>
          <a:ea typeface="Microsoft YaHei" pitchFamily="2"/>
          <a:cs typeface="Arial"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barnstarcustom.com/"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7CDBC-4A59-0140-A874-4D1A7C8D8521}"/>
              </a:ext>
            </a:extLst>
          </p:cNvPr>
          <p:cNvSpPr txBox="1">
            <a:spLocks noGrp="1"/>
          </p:cNvSpPr>
          <p:nvPr>
            <p:ph type="title" idx="4294967295"/>
          </p:nvPr>
        </p:nvSpPr>
        <p:spPr>
          <a:xfrm>
            <a:off x="1463039" y="548640"/>
            <a:ext cx="9143640" cy="2387160"/>
          </a:xfrm>
        </p:spPr>
        <p:txBody>
          <a:bodyPr anchor="t"/>
          <a:lstStyle/>
          <a:p>
            <a:pPr lvl="0" algn="ctr"/>
            <a:r>
              <a:rPr lang="en-US" sz="5400">
                <a:solidFill>
                  <a:srgbClr val="00CC33"/>
                </a:solidFill>
              </a:rPr>
              <a:t>Creating</a:t>
            </a:r>
            <a:r>
              <a:rPr lang="en-US" sz="5400"/>
              <a:t> Smallthingswithgreatlove.info</a:t>
            </a:r>
            <a:br>
              <a:rPr lang="en-US" sz="5400"/>
            </a:br>
            <a:br>
              <a:rPr lang="en-US" sz="1200">
                <a:cs typeface="Calibri Light" pitchFamily="2"/>
              </a:rPr>
            </a:br>
            <a:endParaRPr lang="en-US" sz="1200">
              <a:cs typeface="Calibri Light" pitchFamily="2"/>
            </a:endParaRPr>
          </a:p>
        </p:txBody>
      </p:sp>
      <p:sp>
        <p:nvSpPr>
          <p:cNvPr id="3" name="Subtitle 2">
            <a:extLst>
              <a:ext uri="{FF2B5EF4-FFF2-40B4-BE49-F238E27FC236}">
                <a16:creationId xmlns:a16="http://schemas.microsoft.com/office/drawing/2014/main" id="{84B671C4-2ABC-3A47-A7FD-A2A80C9FF4A7}"/>
              </a:ext>
            </a:extLst>
          </p:cNvPr>
          <p:cNvSpPr txBox="1">
            <a:spLocks noGrp="1"/>
          </p:cNvSpPr>
          <p:nvPr>
            <p:ph type="subTitle" idx="4294967295"/>
          </p:nvPr>
        </p:nvSpPr>
        <p:spPr>
          <a:xfrm>
            <a:off x="-60840" y="2281320"/>
            <a:ext cx="12252960" cy="4663440"/>
          </a:xfrm>
        </p:spPr>
        <p:txBody>
          <a:bodyPr wrap="square" lIns="91440" tIns="45720" rIns="91440" bIns="45720" anchor="t">
            <a:noAutofit/>
          </a:bodyPr>
          <a:lstStyle/>
          <a:p>
            <a:pPr lvl="0" algn="ctr">
              <a:spcAft>
                <a:spcPts val="0"/>
              </a:spcAft>
            </a:pPr>
            <a:r>
              <a:rPr lang="en-US" sz="4400" b="1">
                <a:solidFill>
                  <a:srgbClr val="009933"/>
                </a:solidFill>
                <a:latin typeface="Calibri Light" pitchFamily="18"/>
                <a:cs typeface="Calibri" pitchFamily="2"/>
              </a:rPr>
              <a:t>by Joyce Crandley</a:t>
            </a:r>
          </a:p>
          <a:p>
            <a:pPr lvl="0" algn="ctr">
              <a:spcAft>
                <a:spcPts val="0"/>
              </a:spcAft>
            </a:pPr>
            <a:r>
              <a:rPr lang="en-US" sz="4400" b="1">
                <a:solidFill>
                  <a:srgbClr val="009933"/>
                </a:solidFill>
                <a:latin typeface="Calibri Light" pitchFamily="18"/>
                <a:cs typeface="Calibri" pitchFamily="2"/>
              </a:rPr>
              <a:t>DRE, St. Anthony of Padua, Litchfield, CT</a:t>
            </a:r>
          </a:p>
          <a:p>
            <a:pPr lvl="0" algn="ctr">
              <a:spcAft>
                <a:spcPts val="0"/>
              </a:spcAft>
            </a:pPr>
            <a:r>
              <a:rPr lang="en-US" sz="4400" b="1">
                <a:solidFill>
                  <a:srgbClr val="009933"/>
                </a:solidFill>
                <a:latin typeface="Calibri Light" pitchFamily="18"/>
                <a:cs typeface="Calibri" pitchFamily="2"/>
              </a:rPr>
              <a:t>For Kelly Henderschedt</a:t>
            </a:r>
          </a:p>
          <a:p>
            <a:pPr lvl="0" algn="ctr">
              <a:spcAft>
                <a:spcPts val="0"/>
              </a:spcAft>
            </a:pPr>
            <a:r>
              <a:rPr lang="en-US" sz="4400" b="1" i="1">
                <a:solidFill>
                  <a:srgbClr val="009933"/>
                </a:solidFill>
                <a:latin typeface="Calibri Light" pitchFamily="18"/>
                <a:cs typeface="Calibri" pitchFamily="2"/>
              </a:rPr>
              <a:t>Archdiocesan Director of Faith Formation-</a:t>
            </a:r>
            <a:r>
              <a:rPr lang="en-US" sz="4400" b="1">
                <a:solidFill>
                  <a:srgbClr val="009933"/>
                </a:solidFill>
                <a:latin typeface="Calibri Light" pitchFamily="18"/>
                <a:cs typeface="Calibri" pitchFamily="2"/>
              </a:rPr>
              <a:t>Archdiocese of Hartford's</a:t>
            </a:r>
          </a:p>
          <a:p>
            <a:pPr lvl="0" algn="ctr">
              <a:spcAft>
                <a:spcPts val="0"/>
              </a:spcAft>
            </a:pPr>
            <a:r>
              <a:rPr lang="en-US" sz="3200" b="1">
                <a:solidFill>
                  <a:srgbClr val="009933"/>
                </a:solidFill>
                <a:latin typeface="Calibri Light" pitchFamily="18"/>
                <a:cs typeface="Calibri" pitchFamily="2"/>
              </a:rPr>
              <a:t>Virtual Workshop Highlighting Websites 4/20/2021</a:t>
            </a:r>
          </a:p>
          <a:p>
            <a:pPr lvl="0">
              <a:spcAft>
                <a:spcPts val="0"/>
              </a:spcAft>
            </a:pPr>
            <a:endParaRPr lang="en-US" sz="4400" b="1">
              <a:latin typeface="Calibri Light" pitchFamily="18"/>
              <a:cs typeface="Calibri" pitchFamily="2"/>
            </a:endParaRPr>
          </a:p>
          <a:p>
            <a:pPr lvl="0">
              <a:spcAft>
                <a:spcPts val="0"/>
              </a:spcAft>
            </a:pPr>
            <a:endParaRPr lang="en-US" sz="4400">
              <a:latin typeface="Calibri Light" pitchFamily="18"/>
              <a:cs typeface="Calibri" pitchFamily="2"/>
            </a:endParaRPr>
          </a:p>
          <a:p>
            <a:pPr lvl="0">
              <a:spcAft>
                <a:spcPts val="0"/>
              </a:spcAft>
            </a:pPr>
            <a:endParaRPr lang="en-US" sz="4400">
              <a:latin typeface="Calibri Light" pitchFamily="18"/>
              <a:cs typeface="Calibri" pitchFamily="2"/>
            </a:endParaRPr>
          </a:p>
          <a:p>
            <a:pPr lvl="0">
              <a:spcAft>
                <a:spcPts val="0"/>
              </a:spcAft>
            </a:pPr>
            <a:endParaRPr lang="en-US" sz="4400">
              <a:latin typeface="Calibri Light" pitchFamily="18"/>
              <a:cs typeface="Calibri" pitchFamily="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name="page2">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48F76F-ADBB-3047-8AB3-64A04ED4A2D5}"/>
              </a:ext>
            </a:extLst>
          </p:cNvPr>
          <p:cNvSpPr/>
          <p:nvPr/>
        </p:nvSpPr>
        <p:spPr>
          <a:xfrm>
            <a:off x="762120" y="278280"/>
            <a:ext cx="3701520" cy="5945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defRPr sz="1800"/>
            </a:pPr>
            <a:r>
              <a:rPr lang="en-US" sz="3200" b="1" i="0" u="none" strike="noStrike" kern="1200" spc="0">
                <a:ln>
                  <a:noFill/>
                </a:ln>
                <a:solidFill>
                  <a:srgbClr val="009933"/>
                </a:solidFill>
                <a:latin typeface="Calibri" pitchFamily="18"/>
                <a:ea typeface="Microsoft YaHei" pitchFamily="2"/>
                <a:cs typeface="Arial" pitchFamily="2"/>
              </a:rPr>
              <a:t>WHY WIX?</a:t>
            </a:r>
          </a:p>
          <a:p>
            <a:pPr marL="0" marR="0" lvl="0" indent="0" algn="l" rtl="0" hangingPunct="1">
              <a:lnSpc>
                <a:spcPct val="100000"/>
              </a:lnSpc>
              <a:spcBef>
                <a:spcPts val="0"/>
              </a:spcBef>
              <a:spcAft>
                <a:spcPts val="0"/>
              </a:spcAft>
              <a:buNone/>
              <a:tabLst/>
              <a:defRPr sz="1800"/>
            </a:pPr>
            <a:r>
              <a:rPr lang="en-US" sz="3200" b="1" i="0" u="none" strike="noStrike" kern="1200" spc="0">
                <a:ln>
                  <a:noFill/>
                </a:ln>
                <a:solidFill>
                  <a:srgbClr val="009933"/>
                </a:solidFill>
                <a:latin typeface="Calibri" pitchFamily="18"/>
                <a:ea typeface="Microsoft YaHei" pitchFamily="2"/>
                <a:cs typeface="Calibri" pitchFamily="2"/>
              </a:rPr>
              <a:t>Time and efficiency.</a:t>
            </a:r>
          </a:p>
          <a:p>
            <a:pPr marL="0" marR="0" lvl="0" indent="0" algn="l" rtl="0" hangingPunct="1">
              <a:lnSpc>
                <a:spcPct val="100000"/>
              </a:lnSpc>
              <a:spcBef>
                <a:spcPts val="0"/>
              </a:spcBef>
              <a:spcAft>
                <a:spcPts val="0"/>
              </a:spcAft>
              <a:buNone/>
              <a:tabLst/>
              <a:defRPr sz="1800"/>
            </a:pPr>
            <a:r>
              <a:rPr lang="en-US" sz="2000" b="0" i="0" u="none" strike="noStrike" kern="1200" spc="0">
                <a:ln>
                  <a:noFill/>
                </a:ln>
                <a:solidFill>
                  <a:srgbClr val="000000"/>
                </a:solidFill>
                <a:latin typeface="Calibri" pitchFamily="18"/>
                <a:ea typeface="Microsoft YaHei" pitchFamily="2"/>
                <a:cs typeface="Calibri" pitchFamily="2"/>
              </a:rPr>
              <a:t>A standard complaint I've heard from DRE's is that they could never use their church website efficiently.</a:t>
            </a:r>
          </a:p>
          <a:p>
            <a:pPr marL="0" marR="0" lvl="0" indent="0" algn="l" rtl="0" hangingPunct="1">
              <a:lnSpc>
                <a:spcPct val="100000"/>
              </a:lnSpc>
              <a:spcBef>
                <a:spcPts val="0"/>
              </a:spcBef>
              <a:spcAft>
                <a:spcPts val="0"/>
              </a:spcAft>
              <a:buNone/>
              <a:tabLst/>
              <a:defRPr sz="1800"/>
            </a:pPr>
            <a:endParaRPr lang="en-US" sz="2000" b="0" i="0" u="none" strike="noStrike" kern="1200" spc="0">
              <a:ln>
                <a:noFill/>
              </a:ln>
              <a:solidFill>
                <a:srgbClr val="000000"/>
              </a:solidFill>
              <a:latin typeface="Calibri" pitchFamily="18"/>
              <a:ea typeface="Microsoft YaHei" pitchFamily="2"/>
              <a:cs typeface="Calibri" pitchFamily="2"/>
            </a:endParaRPr>
          </a:p>
          <a:p>
            <a:pPr marL="0" marR="0" lvl="0" indent="0" algn="l" rtl="0" hangingPunct="1">
              <a:lnSpc>
                <a:spcPct val="100000"/>
              </a:lnSpc>
              <a:spcBef>
                <a:spcPts val="0"/>
              </a:spcBef>
              <a:spcAft>
                <a:spcPts val="0"/>
              </a:spcAft>
              <a:buNone/>
              <a:tabLst/>
              <a:defRPr sz="1800"/>
            </a:pPr>
            <a:r>
              <a:rPr lang="en-US" sz="2000" b="0" i="0" u="none" strike="noStrike" kern="1200" spc="0">
                <a:ln>
                  <a:noFill/>
                </a:ln>
                <a:solidFill>
                  <a:srgbClr val="000000"/>
                </a:solidFill>
                <a:latin typeface="Calibri" pitchFamily="18"/>
                <a:ea typeface="Microsoft YaHei" pitchFamily="2"/>
                <a:cs typeface="Calibri" pitchFamily="2"/>
              </a:rPr>
              <a:t>The DRE stress is real when they're waiting for the person in charge of a church website to act on a request to add or change something... by then an event could be over! </a:t>
            </a:r>
          </a:p>
          <a:p>
            <a:pPr marL="0" marR="0" lvl="0" indent="0" algn="l" rtl="0" hangingPunct="1">
              <a:lnSpc>
                <a:spcPct val="100000"/>
              </a:lnSpc>
              <a:spcBef>
                <a:spcPts val="0"/>
              </a:spcBef>
              <a:spcAft>
                <a:spcPts val="0"/>
              </a:spcAft>
              <a:buNone/>
              <a:tabLst/>
              <a:defRPr sz="1800"/>
            </a:pPr>
            <a:endParaRPr lang="en-US" sz="2000" b="0" i="0" u="none" strike="noStrike" kern="1200" spc="0">
              <a:ln>
                <a:noFill/>
              </a:ln>
              <a:solidFill>
                <a:srgbClr val="000000"/>
              </a:solidFill>
              <a:latin typeface="Calibri" pitchFamily="18"/>
              <a:ea typeface="Microsoft YaHei" pitchFamily="2"/>
              <a:cs typeface="Calibri" pitchFamily="2"/>
            </a:endParaRPr>
          </a:p>
          <a:p>
            <a:pPr marL="0" marR="0" lvl="0" indent="0" algn="ctr" rtl="0" hangingPunct="1">
              <a:lnSpc>
                <a:spcPct val="100000"/>
              </a:lnSpc>
              <a:spcBef>
                <a:spcPts val="0"/>
              </a:spcBef>
              <a:spcAft>
                <a:spcPts val="0"/>
              </a:spcAft>
              <a:buNone/>
              <a:tabLst/>
              <a:defRPr sz="1800"/>
            </a:pPr>
            <a:r>
              <a:rPr lang="en-US" sz="2000" b="0" i="0" u="none" strike="noStrike" kern="1200" spc="0">
                <a:ln>
                  <a:noFill/>
                </a:ln>
                <a:solidFill>
                  <a:srgbClr val="000000"/>
                </a:solidFill>
                <a:latin typeface="Calibri" pitchFamily="18"/>
                <a:ea typeface="Microsoft YaHei" pitchFamily="2"/>
                <a:cs typeface="Calibri" pitchFamily="2"/>
              </a:rPr>
              <a:t>I can easily change something </a:t>
            </a:r>
          </a:p>
          <a:p>
            <a:pPr marL="0" marR="0" lvl="0" indent="0" algn="ctr" rtl="0" hangingPunct="1">
              <a:lnSpc>
                <a:spcPct val="100000"/>
              </a:lnSpc>
              <a:spcBef>
                <a:spcPts val="0"/>
              </a:spcBef>
              <a:spcAft>
                <a:spcPts val="0"/>
              </a:spcAft>
              <a:buNone/>
              <a:tabLst/>
              <a:defRPr sz="1800"/>
            </a:pPr>
            <a:r>
              <a:rPr lang="en-US" sz="2000" b="0" i="0" u="none" strike="noStrike" kern="1200" spc="0">
                <a:ln>
                  <a:noFill/>
                </a:ln>
                <a:solidFill>
                  <a:srgbClr val="000000"/>
                </a:solidFill>
                <a:latin typeface="Calibri" pitchFamily="18"/>
                <a:ea typeface="Microsoft YaHei" pitchFamily="2"/>
                <a:cs typeface="Calibri" pitchFamily="2"/>
              </a:rPr>
              <a:t>24/7</a:t>
            </a:r>
          </a:p>
          <a:p>
            <a:pPr marL="0" marR="0" lvl="0" indent="0" algn="ctr" rtl="0" hangingPunct="1">
              <a:lnSpc>
                <a:spcPct val="100000"/>
              </a:lnSpc>
              <a:spcBef>
                <a:spcPts val="0"/>
              </a:spcBef>
              <a:spcAft>
                <a:spcPts val="0"/>
              </a:spcAft>
              <a:buNone/>
              <a:tabLst/>
              <a:defRPr sz="1800"/>
            </a:pPr>
            <a:r>
              <a:rPr lang="en-US" sz="2000" b="0" i="0" u="none" strike="noStrike" kern="1200" spc="0">
                <a:ln>
                  <a:noFill/>
                </a:ln>
                <a:solidFill>
                  <a:srgbClr val="000000"/>
                </a:solidFill>
                <a:latin typeface="Calibri" pitchFamily="18"/>
                <a:ea typeface="Microsoft YaHei" pitchFamily="2"/>
                <a:cs typeface="Calibri" pitchFamily="2"/>
              </a:rPr>
              <a:t> on smallthingswithgreatlove.info. </a:t>
            </a:r>
          </a:p>
        </p:txBody>
      </p:sp>
      <p:sp>
        <p:nvSpPr>
          <p:cNvPr id="3" name="TextBox 2">
            <a:extLst>
              <a:ext uri="{FF2B5EF4-FFF2-40B4-BE49-F238E27FC236}">
                <a16:creationId xmlns:a16="http://schemas.microsoft.com/office/drawing/2014/main" id="{37468748-81E0-B046-A14F-CA001A4C9035}"/>
              </a:ext>
            </a:extLst>
          </p:cNvPr>
          <p:cNvSpPr/>
          <p:nvPr/>
        </p:nvSpPr>
        <p:spPr>
          <a:xfrm>
            <a:off x="4724280" y="623520"/>
            <a:ext cx="7222680" cy="4485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defRPr sz="1800"/>
            </a:pPr>
            <a:r>
              <a:rPr lang="en-US" sz="1800" b="0" i="0" u="none" strike="noStrike" kern="1200" spc="0">
                <a:ln>
                  <a:noFill/>
                </a:ln>
                <a:solidFill>
                  <a:srgbClr val="000000"/>
                </a:solidFill>
                <a:latin typeface="Calibri" pitchFamily="18"/>
                <a:ea typeface="Microsoft YaHei" pitchFamily="2"/>
                <a:cs typeface="Arial" pitchFamily="2"/>
              </a:rPr>
              <a:t>We</a:t>
            </a:r>
            <a:r>
              <a:rPr lang="en-US" sz="1800" b="0" i="0" u="none" strike="noStrike" kern="1200" spc="0">
                <a:ln>
                  <a:noFill/>
                </a:ln>
                <a:solidFill>
                  <a:srgbClr val="000000"/>
                </a:solidFill>
                <a:latin typeface="Calibri" pitchFamily="18"/>
                <a:ea typeface="Calibri" pitchFamily="2"/>
                <a:cs typeface="Calibri" pitchFamily="2"/>
              </a:rPr>
              <a:t> chose WIX over other website companies, solely because my husband uses it for his business website,   </a:t>
            </a:r>
            <a:r>
              <a:rPr lang="en-US" sz="1800" b="0" i="0" u="none" strike="noStrike" kern="1200" spc="0">
                <a:ln>
                  <a:noFill/>
                </a:ln>
                <a:solidFill>
                  <a:srgbClr val="000000"/>
                </a:solidFill>
                <a:latin typeface="Calibri" pitchFamily="18"/>
                <a:ea typeface="Calibri" pitchFamily="2"/>
                <a:cs typeface="Calibri" pitchFamily="2"/>
                <a:hlinkClick r:id="rId3"/>
              </a:rPr>
              <a:t>www.barnstarcustom.com</a:t>
            </a:r>
            <a:r>
              <a:rPr lang="en-US" sz="1800" b="0" i="0" u="none" strike="noStrike" kern="1200" spc="0">
                <a:ln>
                  <a:noFill/>
                </a:ln>
                <a:solidFill>
                  <a:srgbClr val="000000"/>
                </a:solidFill>
                <a:latin typeface="Calibri" pitchFamily="18"/>
                <a:ea typeface="Calibri" pitchFamily="2"/>
                <a:cs typeface="Calibri" pitchFamily="2"/>
              </a:rPr>
              <a:t> (not mentioned here for advertising but to show another layout).  He already knew it was easy to set up and manage.   His tip: expect  a learning curve.  It took about a week or two to learn and create what we posted.  Don't (like me) expect to start it on Friday and post it online on Sunday :) .  </a:t>
            </a:r>
          </a:p>
          <a:p>
            <a:pPr marL="0" marR="0" lvl="0" indent="0" algn="l" rtl="0" hangingPunct="1">
              <a:lnSpc>
                <a:spcPct val="100000"/>
              </a:lnSpc>
              <a:spcBef>
                <a:spcPts val="0"/>
              </a:spcBef>
              <a:spcAft>
                <a:spcPts val="0"/>
              </a:spcAft>
              <a:buNone/>
              <a:tabLst/>
              <a:defRPr sz="1800"/>
            </a:pPr>
            <a:endParaRPr lang="en-US" sz="1800" b="0" i="0" u="none" strike="noStrike" kern="1200" spc="0">
              <a:ln>
                <a:noFill/>
              </a:ln>
              <a:solidFill>
                <a:srgbClr val="000000"/>
              </a:solidFill>
              <a:latin typeface="Calibri" pitchFamily="18"/>
              <a:ea typeface="Calibri" pitchFamily="2"/>
              <a:cs typeface="Calibri" pitchFamily="2"/>
            </a:endParaRPr>
          </a:p>
          <a:p>
            <a:pPr marL="0" marR="0" lvl="0" indent="0" algn="l" rtl="0" hangingPunct="1">
              <a:lnSpc>
                <a:spcPct val="100000"/>
              </a:lnSpc>
              <a:spcBef>
                <a:spcPts val="0"/>
              </a:spcBef>
              <a:spcAft>
                <a:spcPts val="0"/>
              </a:spcAft>
              <a:buNone/>
              <a:tabLst/>
              <a:defRPr sz="1800"/>
            </a:pPr>
            <a:r>
              <a:rPr lang="en-US" sz="1800" b="0" i="0" u="none" strike="noStrike" kern="1200" spc="0">
                <a:ln>
                  <a:noFill/>
                </a:ln>
                <a:solidFill>
                  <a:srgbClr val="000000"/>
                </a:solidFill>
                <a:latin typeface="Calibri" pitchFamily="18"/>
                <a:ea typeface="Calibri" pitchFamily="2"/>
                <a:cs typeface="Calibri" pitchFamily="2"/>
              </a:rPr>
              <a:t> One of his favorite points is he's able to track when someone from a certain area looks at his site, what page they've looked at, and for how long.   I haven't used this feature yet but as a DRE if you post an assignment, you can get a sense of who looked at it...did they glance, or stay and read...</a:t>
            </a:r>
          </a:p>
          <a:p>
            <a:pPr marL="0" marR="0" lvl="0" indent="0" algn="l" rtl="0" hangingPunct="1">
              <a:lnSpc>
                <a:spcPct val="100000"/>
              </a:lnSpc>
              <a:spcBef>
                <a:spcPts val="0"/>
              </a:spcBef>
              <a:spcAft>
                <a:spcPts val="0"/>
              </a:spcAft>
              <a:buNone/>
              <a:tabLst/>
              <a:defRPr sz="1800"/>
            </a:pPr>
            <a:endParaRPr lang="en-US" sz="1800" b="0" i="0" u="none" strike="noStrike" kern="1200" spc="0">
              <a:ln>
                <a:noFill/>
              </a:ln>
              <a:solidFill>
                <a:srgbClr val="000000"/>
              </a:solidFill>
              <a:latin typeface="Calibri" pitchFamily="18"/>
              <a:ea typeface="Calibri" pitchFamily="2"/>
              <a:cs typeface="Calibri" pitchFamily="2"/>
            </a:endParaRPr>
          </a:p>
          <a:p>
            <a:pPr marL="0" marR="0" lvl="0" indent="0" algn="l" rtl="0" hangingPunct="1">
              <a:lnSpc>
                <a:spcPct val="100000"/>
              </a:lnSpc>
              <a:spcBef>
                <a:spcPts val="0"/>
              </a:spcBef>
              <a:spcAft>
                <a:spcPts val="0"/>
              </a:spcAft>
              <a:buNone/>
              <a:tabLst/>
              <a:defRPr sz="1800"/>
            </a:pPr>
            <a:r>
              <a:rPr lang="en-US" sz="1800" b="0" i="0" u="none" strike="noStrike" kern="1200" spc="0">
                <a:ln>
                  <a:noFill/>
                </a:ln>
                <a:solidFill>
                  <a:srgbClr val="000000"/>
                </a:solidFill>
                <a:latin typeface="Calibri" pitchFamily="18"/>
                <a:ea typeface="Calibri" pitchFamily="2"/>
                <a:cs typeface="Calibri" pitchFamily="2"/>
              </a:rPr>
              <a:t> I love that people can fill out my forms online, (no more scheduling a registration event with photocopies and volunteers) ...and I love how quick and easy it is to change up the website and forms.</a:t>
            </a:r>
          </a:p>
        </p:txBody>
      </p:sp>
      <p:pic>
        <p:nvPicPr>
          <p:cNvPr id="4" name="Picture 4">
            <a:extLst>
              <a:ext uri="{FF2B5EF4-FFF2-40B4-BE49-F238E27FC236}">
                <a16:creationId xmlns:a16="http://schemas.microsoft.com/office/drawing/2014/main" id="{D13BB093-FEC0-8E40-8BE3-341DAF448CFB}"/>
              </a:ext>
            </a:extLst>
          </p:cNvPr>
          <p:cNvPicPr>
            <a:picLocks noChangeAspect="1"/>
          </p:cNvPicPr>
          <p:nvPr/>
        </p:nvPicPr>
        <p:blipFill>
          <a:blip r:embed="rId4">
            <a:lum/>
            <a:alphaModFix/>
          </a:blip>
          <a:srcRect/>
          <a:stretch>
            <a:fillRect/>
          </a:stretch>
        </p:blipFill>
        <p:spPr>
          <a:xfrm>
            <a:off x="8146080" y="5198760"/>
            <a:ext cx="3806640" cy="1578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918993-9593-2147-B7F2-450B9D291985}"/>
              </a:ext>
            </a:extLst>
          </p:cNvPr>
          <p:cNvSpPr/>
          <p:nvPr/>
        </p:nvSpPr>
        <p:spPr>
          <a:xfrm>
            <a:off x="267480" y="238680"/>
            <a:ext cx="4180680" cy="6189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defRPr sz="1800"/>
            </a:pPr>
            <a:r>
              <a:rPr lang="en-US" sz="3600" b="1" i="0" u="none" strike="noStrike" kern="1200" spc="0">
                <a:ln>
                  <a:noFill/>
                </a:ln>
                <a:solidFill>
                  <a:srgbClr val="009933"/>
                </a:solidFill>
                <a:latin typeface="Calibri" pitchFamily="18"/>
                <a:ea typeface="Microsoft YaHei" pitchFamily="2"/>
                <a:cs typeface="Arial" pitchFamily="2"/>
              </a:rPr>
              <a:t>GRAPHICS</a:t>
            </a:r>
          </a:p>
          <a:p>
            <a:pPr marL="0" marR="0" lvl="0" indent="0" algn="l" rtl="0" hangingPunct="1">
              <a:lnSpc>
                <a:spcPct val="100000"/>
              </a:lnSpc>
              <a:spcBef>
                <a:spcPts val="0"/>
              </a:spcBef>
              <a:spcAft>
                <a:spcPts val="0"/>
              </a:spcAft>
              <a:buNone/>
              <a:tabLst/>
              <a:defRPr sz="1800"/>
            </a:pPr>
            <a:endParaRPr lang="en-US" sz="2400" b="1" i="0" u="none" strike="noStrike" kern="1200" spc="0">
              <a:ln>
                <a:noFill/>
              </a:ln>
              <a:solidFill>
                <a:srgbClr val="000000"/>
              </a:solidFill>
              <a:latin typeface="Calibri" pitchFamily="18"/>
              <a:ea typeface="Microsoft YaHei" pitchFamily="2"/>
              <a:cs typeface="Calibri" pitchFamily="2"/>
            </a:endParaRPr>
          </a:p>
          <a:p>
            <a:pPr marL="0" marR="0" lvl="0" indent="0" algn="l" rtl="0" hangingPunct="1">
              <a:lnSpc>
                <a:spcPct val="100000"/>
              </a:lnSpc>
              <a:spcBef>
                <a:spcPts val="0"/>
              </a:spcBef>
              <a:spcAft>
                <a:spcPts val="0"/>
              </a:spcAft>
              <a:buNone/>
              <a:tabLst/>
              <a:defRPr sz="1800"/>
            </a:pPr>
            <a:r>
              <a:rPr lang="en-US" sz="2000" b="0" i="0" u="none" strike="noStrike" kern="1200" spc="0">
                <a:ln>
                  <a:noFill/>
                </a:ln>
                <a:solidFill>
                  <a:srgbClr val="000000"/>
                </a:solidFill>
                <a:latin typeface="Calibri" pitchFamily="18"/>
                <a:ea typeface="Microsoft YaHei" pitchFamily="2"/>
                <a:cs typeface="Calibri" pitchFamily="2"/>
              </a:rPr>
              <a:t>For graphics...we downloaded cell phone pics we took at church. This personalized the site. For example the background of the home and booklist page is the banner that hangs from the ambo. The center of the Confirmation tab is the stained glass window in the Confession room...</a:t>
            </a:r>
          </a:p>
          <a:p>
            <a:pPr marL="0" marR="0" lvl="0" indent="0" algn="l" rtl="0" hangingPunct="1">
              <a:lnSpc>
                <a:spcPct val="100000"/>
              </a:lnSpc>
              <a:spcBef>
                <a:spcPts val="0"/>
              </a:spcBef>
              <a:spcAft>
                <a:spcPts val="0"/>
              </a:spcAft>
              <a:buNone/>
              <a:tabLst/>
              <a:defRPr sz="1800"/>
            </a:pPr>
            <a:endParaRPr lang="en-US" sz="2000" b="0" i="0" u="none" strike="noStrike" kern="1200" spc="0">
              <a:ln>
                <a:noFill/>
              </a:ln>
              <a:solidFill>
                <a:srgbClr val="000000"/>
              </a:solidFill>
              <a:latin typeface="Calibri" pitchFamily="18"/>
              <a:ea typeface="Microsoft YaHei" pitchFamily="2"/>
              <a:cs typeface="Calibri" pitchFamily="2"/>
            </a:endParaRPr>
          </a:p>
          <a:p>
            <a:pPr marL="0" marR="0" lvl="0" indent="0" algn="l" rtl="0" hangingPunct="1">
              <a:lnSpc>
                <a:spcPct val="100000"/>
              </a:lnSpc>
              <a:spcBef>
                <a:spcPts val="0"/>
              </a:spcBef>
              <a:spcAft>
                <a:spcPts val="0"/>
              </a:spcAft>
              <a:buNone/>
              <a:tabLst/>
              <a:defRPr sz="1800"/>
            </a:pPr>
            <a:r>
              <a:rPr lang="en-US" sz="2000" b="0" i="0" u="none" strike="noStrike" kern="1200" spc="0">
                <a:ln>
                  <a:noFill/>
                </a:ln>
                <a:solidFill>
                  <a:srgbClr val="000000"/>
                </a:solidFill>
                <a:latin typeface="Calibri" pitchFamily="18"/>
                <a:ea typeface="Microsoft YaHei" pitchFamily="2"/>
                <a:cs typeface="Calibri" pitchFamily="2"/>
              </a:rPr>
              <a:t>I plan to add more building-specific pics to the website then make a</a:t>
            </a:r>
          </a:p>
          <a:p>
            <a:pPr marL="0" marR="0" lvl="0" indent="0" algn="l" rtl="0" hangingPunct="1">
              <a:lnSpc>
                <a:spcPct val="100000"/>
              </a:lnSpc>
              <a:spcBef>
                <a:spcPts val="0"/>
              </a:spcBef>
              <a:spcAft>
                <a:spcPts val="0"/>
              </a:spcAft>
              <a:buNone/>
              <a:tabLst/>
              <a:defRPr sz="1800"/>
            </a:pPr>
            <a:r>
              <a:rPr lang="en-US" sz="2000" b="0" i="0" u="none" strike="noStrike" kern="1200" spc="0">
                <a:ln>
                  <a:noFill/>
                </a:ln>
                <a:solidFill>
                  <a:srgbClr val="000000"/>
                </a:solidFill>
                <a:latin typeface="Calibri" pitchFamily="18"/>
                <a:ea typeface="Microsoft YaHei" pitchFamily="2"/>
                <a:cs typeface="Calibri" pitchFamily="2"/>
              </a:rPr>
              <a:t>“hunt-through-church” activity where they have to match up the pics on the website to parts of our church. Every other graphic was a copy and paste from online.</a:t>
            </a:r>
          </a:p>
          <a:p>
            <a:pPr marL="0" marR="0" lvl="0" indent="0" algn="l" rtl="0" hangingPunct="1">
              <a:lnSpc>
                <a:spcPct val="100000"/>
              </a:lnSpc>
              <a:spcBef>
                <a:spcPts val="0"/>
              </a:spcBef>
              <a:spcAft>
                <a:spcPts val="0"/>
              </a:spcAft>
              <a:buNone/>
              <a:tabLst/>
              <a:defRPr sz="1800"/>
            </a:pPr>
            <a:endParaRPr lang="en-US" sz="2000" b="0" i="0" u="none" strike="noStrike" kern="1200" spc="0">
              <a:ln>
                <a:noFill/>
              </a:ln>
              <a:solidFill>
                <a:srgbClr val="000000"/>
              </a:solidFill>
              <a:latin typeface="Calibri" pitchFamily="18"/>
              <a:ea typeface="Microsoft YaHei" pitchFamily="2"/>
              <a:cs typeface="Calibri" pitchFamily="2"/>
            </a:endParaRPr>
          </a:p>
        </p:txBody>
      </p:sp>
      <p:pic>
        <p:nvPicPr>
          <p:cNvPr id="3" name="Picture 3">
            <a:extLst>
              <a:ext uri="{FF2B5EF4-FFF2-40B4-BE49-F238E27FC236}">
                <a16:creationId xmlns:a16="http://schemas.microsoft.com/office/drawing/2014/main" id="{BAF00B51-5A98-5B4A-AA41-BE86FD79F29D}"/>
              </a:ext>
            </a:extLst>
          </p:cNvPr>
          <p:cNvPicPr>
            <a:picLocks noChangeAspect="1"/>
          </p:cNvPicPr>
          <p:nvPr/>
        </p:nvPicPr>
        <p:blipFill>
          <a:blip r:embed="rId3">
            <a:lum/>
            <a:alphaModFix/>
          </a:blip>
          <a:srcRect/>
          <a:stretch>
            <a:fillRect/>
          </a:stretch>
        </p:blipFill>
        <p:spPr>
          <a:xfrm>
            <a:off x="4379400" y="140760"/>
            <a:ext cx="7717320" cy="3787200"/>
          </a:xfrm>
          <a:prstGeom prst="rect">
            <a:avLst/>
          </a:prstGeom>
          <a:noFill/>
          <a:ln>
            <a:noFill/>
          </a:ln>
        </p:spPr>
      </p:pic>
      <p:pic>
        <p:nvPicPr>
          <p:cNvPr id="4" name="Picture 4">
            <a:extLst>
              <a:ext uri="{FF2B5EF4-FFF2-40B4-BE49-F238E27FC236}">
                <a16:creationId xmlns:a16="http://schemas.microsoft.com/office/drawing/2014/main" id="{18B54614-2A73-5042-A4D4-3E32F2976BC1}"/>
              </a:ext>
            </a:extLst>
          </p:cNvPr>
          <p:cNvPicPr>
            <a:picLocks noChangeAspect="1"/>
          </p:cNvPicPr>
          <p:nvPr/>
        </p:nvPicPr>
        <p:blipFill>
          <a:blip r:embed="rId4">
            <a:lum/>
            <a:alphaModFix/>
          </a:blip>
          <a:srcRect/>
          <a:stretch>
            <a:fillRect/>
          </a:stretch>
        </p:blipFill>
        <p:spPr>
          <a:xfrm>
            <a:off x="5342760" y="4208400"/>
            <a:ext cx="5920199" cy="239471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87DC48-72D2-CF40-91C7-FE6EE91C3AEF}"/>
              </a:ext>
            </a:extLst>
          </p:cNvPr>
          <p:cNvSpPr/>
          <p:nvPr/>
        </p:nvSpPr>
        <p:spPr>
          <a:xfrm>
            <a:off x="396720" y="281880"/>
            <a:ext cx="11915640" cy="408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defRPr sz="1800"/>
            </a:pPr>
            <a:r>
              <a:rPr lang="en-US" sz="2800" b="1" i="0" u="none" strike="noStrike" kern="1200" spc="0">
                <a:ln>
                  <a:noFill/>
                </a:ln>
                <a:solidFill>
                  <a:srgbClr val="009933"/>
                </a:solidFill>
                <a:latin typeface="Calibri" pitchFamily="18"/>
                <a:ea typeface="Microsoft YaHei" pitchFamily="2"/>
                <a:cs typeface="Arial" pitchFamily="2"/>
              </a:rPr>
              <a:t>FORMS</a:t>
            </a:r>
          </a:p>
          <a:p>
            <a:pPr marL="0" marR="0" lvl="0" indent="0" algn="l" rtl="0" hangingPunct="1">
              <a:lnSpc>
                <a:spcPct val="100000"/>
              </a:lnSpc>
              <a:spcBef>
                <a:spcPts val="0"/>
              </a:spcBef>
              <a:spcAft>
                <a:spcPts val="0"/>
              </a:spcAft>
              <a:buNone/>
              <a:tabLst/>
              <a:defRPr sz="1800"/>
            </a:pPr>
            <a:r>
              <a:rPr lang="en-US" sz="1800" b="0" i="0" u="none" strike="noStrike" kern="1200" spc="0">
                <a:ln>
                  <a:noFill/>
                </a:ln>
                <a:solidFill>
                  <a:srgbClr val="000000"/>
                </a:solidFill>
                <a:latin typeface="Calibri" pitchFamily="18"/>
                <a:ea typeface="Microsoft YaHei" pitchFamily="2"/>
                <a:cs typeface="Arial" pitchFamily="2"/>
              </a:rPr>
              <a:t>Live and learn...less is more.</a:t>
            </a:r>
          </a:p>
          <a:p>
            <a:pPr marL="0" marR="0" lvl="0" indent="0" algn="l" rtl="0" hangingPunct="1">
              <a:lnSpc>
                <a:spcPct val="100000"/>
              </a:lnSpc>
              <a:spcBef>
                <a:spcPts val="0"/>
              </a:spcBef>
              <a:spcAft>
                <a:spcPts val="0"/>
              </a:spcAft>
              <a:buNone/>
              <a:tabLst/>
              <a:defRPr sz="1800"/>
            </a:pPr>
            <a:r>
              <a:rPr lang="en-US" sz="1800" b="0" i="0" u="none" strike="noStrike" kern="1200" spc="0">
                <a:ln>
                  <a:noFill/>
                </a:ln>
                <a:solidFill>
                  <a:srgbClr val="000000"/>
                </a:solidFill>
                <a:latin typeface="Calibri" pitchFamily="18"/>
                <a:ea typeface="Microsoft YaHei" pitchFamily="2"/>
                <a:cs typeface="Arial" pitchFamily="2"/>
              </a:rPr>
              <a:t>I began with a Registration Form &amp; a Check-In form at the bottom of each page. (When clicked, it brings you to the form.)</a:t>
            </a:r>
            <a:br>
              <a:rPr lang="en-US" sz="1800" b="0" i="0" u="none" strike="noStrike" kern="1200" spc="0">
                <a:ln>
                  <a:noFill/>
                </a:ln>
                <a:solidFill>
                  <a:srgbClr val="000000"/>
                </a:solidFill>
                <a:latin typeface="Calibri" pitchFamily="18"/>
                <a:ea typeface="Microsoft YaHei" pitchFamily="2"/>
                <a:cs typeface="Calibri" pitchFamily="2"/>
              </a:rPr>
            </a:br>
            <a:r>
              <a:rPr lang="en-US" sz="1800" b="0" i="0" u="none" strike="noStrike" kern="1200" spc="0">
                <a:ln>
                  <a:noFill/>
                </a:ln>
                <a:solidFill>
                  <a:srgbClr val="000000"/>
                </a:solidFill>
                <a:latin typeface="Calibri" pitchFamily="18"/>
                <a:ea typeface="Microsoft YaHei" pitchFamily="2"/>
                <a:cs typeface="Calibri" pitchFamily="2"/>
              </a:rPr>
              <a:t>The forms were created in Google Forms.  Then in WIX you create a link leading to that form.  (You do the same when you're linking in a movie or a web-page from the internet.) </a:t>
            </a:r>
          </a:p>
          <a:p>
            <a:pPr marL="0" marR="0" lvl="0" indent="0" algn="l" rtl="0" hangingPunct="1">
              <a:lnSpc>
                <a:spcPct val="100000"/>
              </a:lnSpc>
              <a:spcBef>
                <a:spcPts val="0"/>
              </a:spcBef>
              <a:spcAft>
                <a:spcPts val="0"/>
              </a:spcAft>
              <a:buNone/>
              <a:tabLst/>
              <a:defRPr sz="1800"/>
            </a:pPr>
            <a:endParaRPr lang="en-US" sz="1800" b="0" i="0" u="none" strike="noStrike" kern="1200" spc="0">
              <a:ln>
                <a:noFill/>
              </a:ln>
              <a:solidFill>
                <a:srgbClr val="000000"/>
              </a:solidFill>
              <a:latin typeface="Calibri" pitchFamily="18"/>
              <a:ea typeface="Microsoft YaHei" pitchFamily="2"/>
              <a:cs typeface="Calibri" pitchFamily="2"/>
            </a:endParaRPr>
          </a:p>
          <a:p>
            <a:pPr marL="0" marR="0" lvl="0" indent="0" algn="l" rtl="0" hangingPunct="1">
              <a:lnSpc>
                <a:spcPct val="100000"/>
              </a:lnSpc>
              <a:spcBef>
                <a:spcPts val="0"/>
              </a:spcBef>
              <a:spcAft>
                <a:spcPts val="0"/>
              </a:spcAft>
              <a:buNone/>
              <a:tabLst/>
              <a:defRPr sz="1800"/>
            </a:pPr>
            <a:r>
              <a:rPr lang="en-US" sz="1800" b="0" i="0" u="none" strike="noStrike" kern="1200" spc="0">
                <a:ln>
                  <a:noFill/>
                </a:ln>
                <a:solidFill>
                  <a:srgbClr val="000000"/>
                </a:solidFill>
                <a:latin typeface="Calibri" pitchFamily="18"/>
                <a:ea typeface="Microsoft YaHei" pitchFamily="2"/>
                <a:cs typeface="Calibri" pitchFamily="2"/>
              </a:rPr>
              <a:t>The Registration Forms were self-explanatory and worked great. Parent feedback suggested they were thankful that they could fill them out on their time rather than at a Registration event—and the eco-friendliness was well received. </a:t>
            </a:r>
          </a:p>
          <a:p>
            <a:pPr marL="0" marR="0" lvl="0" indent="0" algn="l" rtl="0" hangingPunct="1">
              <a:lnSpc>
                <a:spcPct val="100000"/>
              </a:lnSpc>
              <a:spcBef>
                <a:spcPts val="0"/>
              </a:spcBef>
              <a:spcAft>
                <a:spcPts val="0"/>
              </a:spcAft>
              <a:buNone/>
              <a:tabLst/>
              <a:defRPr sz="1800"/>
            </a:pPr>
            <a:r>
              <a:rPr lang="en-US" sz="1800" b="0" i="0" u="none" strike="noStrike" kern="1200" spc="0">
                <a:ln>
                  <a:noFill/>
                </a:ln>
                <a:solidFill>
                  <a:srgbClr val="000000"/>
                </a:solidFill>
                <a:latin typeface="Calibri" pitchFamily="18"/>
                <a:ea typeface="Microsoft YaHei" pitchFamily="2"/>
                <a:cs typeface="Calibri" pitchFamily="2"/>
              </a:rPr>
              <a:t>What I called a Check-In Form was my pie-in-the-sky idea that parents would fill in that form once a week with how they or their child used the Website. I would get feedback, and they would have an incentive to use the website more so they could “say” more on their weekly form. Yea. No. No-one ever used it, and I didn't ask. I re-thought it after the first night. Parents don't have time or inclination to track their kids' use – and since they are their child's primary faith teacher—that form</a:t>
            </a:r>
          </a:p>
          <a:p>
            <a:pPr marL="0" marR="0" lvl="0" indent="0" algn="l" rtl="0" hangingPunct="1">
              <a:lnSpc>
                <a:spcPct val="100000"/>
              </a:lnSpc>
              <a:spcBef>
                <a:spcPts val="0"/>
              </a:spcBef>
              <a:spcAft>
                <a:spcPts val="0"/>
              </a:spcAft>
              <a:buNone/>
              <a:tabLst/>
              <a:defRPr sz="1800"/>
            </a:pPr>
            <a:r>
              <a:rPr lang="en-US" sz="1800" b="0" i="0" u="none" strike="noStrike" kern="1200" spc="0">
                <a:ln>
                  <a:noFill/>
                </a:ln>
                <a:solidFill>
                  <a:srgbClr val="000000"/>
                </a:solidFill>
                <a:latin typeface="Calibri" pitchFamily="18"/>
                <a:ea typeface="Microsoft YaHei" pitchFamily="2"/>
                <a:cs typeface="Calibri" pitchFamily="2"/>
              </a:rPr>
              <a:t>doesn't need to exist. </a:t>
            </a:r>
          </a:p>
          <a:p>
            <a:pPr marL="0" marR="0" lvl="0" indent="0" algn="l" rtl="0" hangingPunct="1">
              <a:lnSpc>
                <a:spcPct val="100000"/>
              </a:lnSpc>
              <a:spcBef>
                <a:spcPts val="0"/>
              </a:spcBef>
              <a:spcAft>
                <a:spcPts val="0"/>
              </a:spcAft>
              <a:buNone/>
              <a:tabLst/>
              <a:defRPr sz="1800"/>
            </a:pPr>
            <a:endParaRPr lang="en-US" sz="1800" b="0" i="0" u="none" strike="noStrike" kern="1200" spc="0">
              <a:ln>
                <a:noFill/>
              </a:ln>
              <a:solidFill>
                <a:srgbClr val="000000"/>
              </a:solidFill>
              <a:latin typeface="Calibri" pitchFamily="18"/>
              <a:ea typeface="Microsoft YaHei" pitchFamily="2"/>
              <a:cs typeface="Calibri" pitchFamily="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1340A1-71DD-9F4D-A5B2-AFC51796DCBA}"/>
              </a:ext>
            </a:extLst>
          </p:cNvPr>
          <p:cNvSpPr/>
          <p:nvPr/>
        </p:nvSpPr>
        <p:spPr>
          <a:xfrm>
            <a:off x="396720" y="281880"/>
            <a:ext cx="11915640" cy="408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defRPr sz="1800"/>
            </a:pPr>
            <a:r>
              <a:rPr lang="en-US" sz="2800" b="1" i="0" u="none" strike="noStrike" kern="1200" spc="0">
                <a:ln>
                  <a:noFill/>
                </a:ln>
                <a:solidFill>
                  <a:srgbClr val="009933"/>
                </a:solidFill>
                <a:latin typeface="Calibri" pitchFamily="18"/>
                <a:ea typeface="Microsoft YaHei" pitchFamily="2"/>
                <a:cs typeface="Arial" pitchFamily="2"/>
              </a:rPr>
              <a:t>FORMS</a:t>
            </a:r>
          </a:p>
          <a:p>
            <a:pPr marL="0" marR="0" lvl="0" indent="0" algn="l" rtl="0" hangingPunct="1">
              <a:lnSpc>
                <a:spcPct val="100000"/>
              </a:lnSpc>
              <a:spcBef>
                <a:spcPts val="0"/>
              </a:spcBef>
              <a:spcAft>
                <a:spcPts val="0"/>
              </a:spcAft>
              <a:buNone/>
              <a:tabLst/>
              <a:defRPr sz="1800"/>
            </a:pPr>
            <a:r>
              <a:rPr lang="en-US" sz="1800" b="0" i="0" u="none" strike="noStrike" kern="1200" spc="0">
                <a:ln>
                  <a:noFill/>
                </a:ln>
                <a:solidFill>
                  <a:srgbClr val="000000"/>
                </a:solidFill>
                <a:latin typeface="Calibri" pitchFamily="18"/>
                <a:ea typeface="Microsoft YaHei" pitchFamily="2"/>
                <a:cs typeface="Arial" pitchFamily="2"/>
              </a:rPr>
              <a:t>Live and learn...less is more.</a:t>
            </a:r>
          </a:p>
          <a:p>
            <a:pPr marL="0" marR="0" lvl="0" indent="0" algn="l" rtl="0" hangingPunct="1">
              <a:lnSpc>
                <a:spcPct val="100000"/>
              </a:lnSpc>
              <a:spcBef>
                <a:spcPts val="0"/>
              </a:spcBef>
              <a:spcAft>
                <a:spcPts val="0"/>
              </a:spcAft>
              <a:buNone/>
              <a:tabLst/>
              <a:defRPr sz="1800"/>
            </a:pPr>
            <a:r>
              <a:rPr lang="en-US" sz="1800" b="0" i="0" u="none" strike="noStrike" kern="1200" spc="0">
                <a:ln>
                  <a:noFill/>
                </a:ln>
                <a:solidFill>
                  <a:srgbClr val="000000"/>
                </a:solidFill>
                <a:latin typeface="Calibri" pitchFamily="18"/>
                <a:ea typeface="Microsoft YaHei" pitchFamily="2"/>
                <a:cs typeface="Arial" pitchFamily="2"/>
              </a:rPr>
              <a:t>I began with a Registration Form &amp; a Check-In form at the bottom of each page. (When clicked, it brings you to the form.)</a:t>
            </a:r>
            <a:br>
              <a:rPr lang="en-US" sz="1800" b="0" i="0" u="none" strike="noStrike" kern="1200" spc="0">
                <a:ln>
                  <a:noFill/>
                </a:ln>
                <a:solidFill>
                  <a:srgbClr val="000000"/>
                </a:solidFill>
                <a:latin typeface="Calibri" pitchFamily="18"/>
                <a:ea typeface="Microsoft YaHei" pitchFamily="2"/>
                <a:cs typeface="Calibri" pitchFamily="2"/>
              </a:rPr>
            </a:br>
            <a:r>
              <a:rPr lang="en-US" sz="1800" b="0" i="0" u="none" strike="noStrike" kern="1200" spc="0">
                <a:ln>
                  <a:noFill/>
                </a:ln>
                <a:solidFill>
                  <a:srgbClr val="000000"/>
                </a:solidFill>
                <a:latin typeface="Calibri" pitchFamily="18"/>
                <a:ea typeface="Microsoft YaHei" pitchFamily="2"/>
                <a:cs typeface="Calibri" pitchFamily="2"/>
              </a:rPr>
              <a:t>The forms were created in Google Forms.  Then in WIX you create a link leading to that form.  (You do the same when you're linking in a movie or a web-page from the internet.) </a:t>
            </a:r>
          </a:p>
          <a:p>
            <a:pPr marL="0" marR="0" lvl="0" indent="0" algn="l" rtl="0" hangingPunct="1">
              <a:lnSpc>
                <a:spcPct val="100000"/>
              </a:lnSpc>
              <a:spcBef>
                <a:spcPts val="0"/>
              </a:spcBef>
              <a:spcAft>
                <a:spcPts val="0"/>
              </a:spcAft>
              <a:buNone/>
              <a:tabLst/>
              <a:defRPr sz="1800"/>
            </a:pPr>
            <a:endParaRPr lang="en-US" sz="1800" b="0" i="0" u="none" strike="noStrike" kern="1200" spc="0">
              <a:ln>
                <a:noFill/>
              </a:ln>
              <a:solidFill>
                <a:srgbClr val="000000"/>
              </a:solidFill>
              <a:latin typeface="Calibri" pitchFamily="18"/>
              <a:ea typeface="Microsoft YaHei" pitchFamily="2"/>
              <a:cs typeface="Calibri" pitchFamily="2"/>
            </a:endParaRPr>
          </a:p>
          <a:p>
            <a:pPr marL="0" marR="0" lvl="0" indent="0" algn="l" rtl="0" hangingPunct="1">
              <a:lnSpc>
                <a:spcPct val="100000"/>
              </a:lnSpc>
              <a:spcBef>
                <a:spcPts val="0"/>
              </a:spcBef>
              <a:spcAft>
                <a:spcPts val="0"/>
              </a:spcAft>
              <a:buNone/>
              <a:tabLst/>
              <a:defRPr sz="1800"/>
            </a:pPr>
            <a:r>
              <a:rPr lang="en-US" sz="1800" b="0" i="0" u="none" strike="noStrike" kern="1200" spc="0">
                <a:ln>
                  <a:noFill/>
                </a:ln>
                <a:solidFill>
                  <a:srgbClr val="000000"/>
                </a:solidFill>
                <a:latin typeface="Calibri" pitchFamily="18"/>
                <a:ea typeface="Microsoft YaHei" pitchFamily="2"/>
                <a:cs typeface="Calibri" pitchFamily="2"/>
              </a:rPr>
              <a:t>The Registration Forms were self-explanatory and worked great. Parent feedback suggested they were thankful that they could fill them out on their time rather than at a Registration event—and the eco-friendliness was well received. </a:t>
            </a:r>
          </a:p>
          <a:p>
            <a:pPr marL="0" marR="0" lvl="0" indent="0" algn="l" rtl="0" hangingPunct="1">
              <a:lnSpc>
                <a:spcPct val="100000"/>
              </a:lnSpc>
              <a:spcBef>
                <a:spcPts val="0"/>
              </a:spcBef>
              <a:spcAft>
                <a:spcPts val="0"/>
              </a:spcAft>
              <a:buNone/>
              <a:tabLst/>
              <a:defRPr sz="1800"/>
            </a:pPr>
            <a:r>
              <a:rPr lang="en-US" sz="1800" b="0" i="0" u="none" strike="noStrike" kern="1200" spc="0">
                <a:ln>
                  <a:noFill/>
                </a:ln>
                <a:solidFill>
                  <a:srgbClr val="000000"/>
                </a:solidFill>
                <a:latin typeface="Calibri" pitchFamily="18"/>
                <a:ea typeface="Microsoft YaHei" pitchFamily="2"/>
                <a:cs typeface="Calibri" pitchFamily="2"/>
              </a:rPr>
              <a:t>What I called a Check-In Form was my pie-in-the-sky idea that parents would fill in that form once a week with how they or their child used the Website. I would get feedback, and they would have an incentive to use the website more so they could “say” more on their weekly form. Yea. No. No-one ever used it, and I didn't ask. I re-thought it after the first night. Parents don't have time or inclination to track their kids' use – and since they are their child's primary faith teacher—that form</a:t>
            </a:r>
          </a:p>
          <a:p>
            <a:pPr marL="0" marR="0" lvl="0" indent="0" algn="l" rtl="0" hangingPunct="1">
              <a:lnSpc>
                <a:spcPct val="100000"/>
              </a:lnSpc>
              <a:spcBef>
                <a:spcPts val="0"/>
              </a:spcBef>
              <a:spcAft>
                <a:spcPts val="0"/>
              </a:spcAft>
              <a:buNone/>
              <a:tabLst/>
              <a:defRPr sz="1800"/>
            </a:pPr>
            <a:r>
              <a:rPr lang="en-US" sz="1800" b="0" i="0" u="none" strike="noStrike" kern="1200" spc="0">
                <a:ln>
                  <a:noFill/>
                </a:ln>
                <a:solidFill>
                  <a:srgbClr val="000000"/>
                </a:solidFill>
                <a:latin typeface="Calibri" pitchFamily="18"/>
                <a:ea typeface="Microsoft YaHei" pitchFamily="2"/>
                <a:cs typeface="Calibri" pitchFamily="2"/>
              </a:rPr>
              <a:t>doesn't need to exist. </a:t>
            </a:r>
          </a:p>
          <a:p>
            <a:pPr marL="0" marR="0" lvl="0" indent="0" algn="l" rtl="0" hangingPunct="1">
              <a:lnSpc>
                <a:spcPct val="100000"/>
              </a:lnSpc>
              <a:spcBef>
                <a:spcPts val="0"/>
              </a:spcBef>
              <a:spcAft>
                <a:spcPts val="0"/>
              </a:spcAft>
              <a:buNone/>
              <a:tabLst/>
              <a:defRPr sz="1800"/>
            </a:pPr>
            <a:endParaRPr lang="en-US" sz="1800" b="0" i="0" u="none" strike="noStrike" kern="1200" spc="0">
              <a:ln>
                <a:noFill/>
              </a:ln>
              <a:solidFill>
                <a:srgbClr val="000000"/>
              </a:solidFill>
              <a:latin typeface="Calibri" pitchFamily="18"/>
              <a:ea typeface="Microsoft YaHei" pitchFamily="2"/>
              <a:cs typeface="Calibri" pitchFamily="2"/>
            </a:endParaRPr>
          </a:p>
        </p:txBody>
      </p:sp>
      <p:pic>
        <p:nvPicPr>
          <p:cNvPr id="3" name="">
            <a:extLst>
              <a:ext uri="{FF2B5EF4-FFF2-40B4-BE49-F238E27FC236}">
                <a16:creationId xmlns:a16="http://schemas.microsoft.com/office/drawing/2014/main" id="{FB8A7BBA-F8AC-6C46-B70F-16CD07A80243}"/>
              </a:ext>
            </a:extLst>
          </p:cNvPr>
          <p:cNvPicPr>
            <a:picLocks noChangeAspect="1"/>
          </p:cNvPicPr>
          <p:nvPr/>
        </p:nvPicPr>
        <p:blipFill>
          <a:blip r:embed="rId3">
            <a:lum/>
            <a:alphaModFix/>
          </a:blip>
          <a:srcRect/>
          <a:stretch>
            <a:fillRect/>
          </a:stretch>
        </p:blipFill>
        <p:spPr>
          <a:xfrm>
            <a:off x="417600" y="4366440"/>
            <a:ext cx="11247119" cy="21412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0DADED-922E-0F41-97B8-2B1CB33C8E96}"/>
              </a:ext>
            </a:extLst>
          </p:cNvPr>
          <p:cNvSpPr/>
          <p:nvPr/>
        </p:nvSpPr>
        <p:spPr>
          <a:xfrm>
            <a:off x="182880" y="365760"/>
            <a:ext cx="12547799" cy="2499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defRPr sz="1800"/>
            </a:pPr>
            <a:r>
              <a:rPr lang="en-US" sz="3200" b="1" i="0" u="none" strike="noStrike" kern="1200" spc="0">
                <a:ln>
                  <a:noFill/>
                </a:ln>
                <a:solidFill>
                  <a:srgbClr val="009933"/>
                </a:solidFill>
                <a:latin typeface="Calibri" pitchFamily="18"/>
                <a:ea typeface="Microsoft YaHei" pitchFamily="2"/>
                <a:cs typeface="Arial" pitchFamily="2"/>
              </a:rPr>
              <a:t>TABS/CLASSES</a:t>
            </a:r>
          </a:p>
          <a:p>
            <a:pPr marL="0" marR="0" lvl="0" indent="0" algn="l" rtl="0" hangingPunct="1">
              <a:lnSpc>
                <a:spcPct val="100000"/>
              </a:lnSpc>
              <a:spcBef>
                <a:spcPts val="0"/>
              </a:spcBef>
              <a:spcAft>
                <a:spcPts val="0"/>
              </a:spcAft>
              <a:buNone/>
              <a:tabLst/>
              <a:defRPr sz="1800"/>
            </a:pPr>
            <a:r>
              <a:rPr lang="en-US" sz="1800" b="0" i="0" u="none" strike="noStrike" kern="1200" spc="0">
                <a:ln>
                  <a:noFill/>
                </a:ln>
                <a:solidFill>
                  <a:srgbClr val="000000"/>
                </a:solidFill>
                <a:latin typeface="Calibri" pitchFamily="18"/>
                <a:ea typeface="Microsoft YaHei" pitchFamily="2"/>
                <a:cs typeface="Arial" pitchFamily="2"/>
              </a:rPr>
              <a:t>Early-covid simplified child church-activity to Penance/Communion class, Confirmation class, and one class for all other ages...</a:t>
            </a:r>
          </a:p>
          <a:p>
            <a:pPr marL="0" marR="0" lvl="0" indent="0" algn="l" rtl="0" hangingPunct="1">
              <a:lnSpc>
                <a:spcPct val="100000"/>
              </a:lnSpc>
              <a:spcBef>
                <a:spcPts val="0"/>
              </a:spcBef>
              <a:spcAft>
                <a:spcPts val="0"/>
              </a:spcAft>
              <a:buNone/>
              <a:tabLst/>
              <a:defRPr sz="1800"/>
            </a:pPr>
            <a:r>
              <a:rPr lang="en-US" sz="1800" b="0" i="0" u="none" strike="noStrike" kern="1200" spc="0">
                <a:ln>
                  <a:noFill/>
                </a:ln>
                <a:solidFill>
                  <a:srgbClr val="000000"/>
                </a:solidFill>
                <a:latin typeface="Calibri" pitchFamily="18"/>
                <a:ea typeface="Microsoft YaHei" pitchFamily="2"/>
                <a:cs typeface="Arial" pitchFamily="2"/>
              </a:rPr>
              <a:t>so we began with those three tabs. </a:t>
            </a:r>
          </a:p>
          <a:p>
            <a:pPr marL="0" marR="0" lvl="0" indent="0" algn="l" rtl="0" hangingPunct="1">
              <a:lnSpc>
                <a:spcPct val="100000"/>
              </a:lnSpc>
              <a:spcBef>
                <a:spcPts val="0"/>
              </a:spcBef>
              <a:spcAft>
                <a:spcPts val="0"/>
              </a:spcAft>
              <a:buNone/>
              <a:tabLst/>
              <a:defRPr sz="1800"/>
            </a:pPr>
            <a:r>
              <a:rPr lang="en-US" sz="1800" b="0" i="0" u="none" strike="noStrike" kern="1200" spc="0">
                <a:ln>
                  <a:noFill/>
                </a:ln>
                <a:solidFill>
                  <a:srgbClr val="000000"/>
                </a:solidFill>
                <a:latin typeface="Calibri" pitchFamily="18"/>
                <a:ea typeface="Microsoft YaHei" pitchFamily="2"/>
                <a:cs typeface="Arial" pitchFamily="2"/>
              </a:rPr>
              <a:t>Mid-covid, enough children were attending zoom that I split the “other-ages” class into 3 parts, all taught within one long Zoom where they would show up at their class-time, but where different age siblings could just switch seats to attend class. </a:t>
            </a:r>
          </a:p>
          <a:p>
            <a:pPr marL="0" marR="0" lvl="0" indent="0" algn="l" rtl="0" hangingPunct="1">
              <a:lnSpc>
                <a:spcPct val="100000"/>
              </a:lnSpc>
              <a:spcBef>
                <a:spcPts val="0"/>
              </a:spcBef>
              <a:spcAft>
                <a:spcPts val="0"/>
              </a:spcAft>
              <a:buNone/>
              <a:tabLst/>
              <a:defRPr sz="1800"/>
            </a:pPr>
            <a:endParaRPr lang="en-US" sz="1800" b="0" i="0" u="none" strike="noStrike" kern="1200" spc="0">
              <a:ln>
                <a:noFill/>
              </a:ln>
              <a:solidFill>
                <a:srgbClr val="000000"/>
              </a:solidFill>
              <a:latin typeface="Calibri" pitchFamily="18"/>
              <a:ea typeface="Microsoft YaHei" pitchFamily="2"/>
              <a:cs typeface="Arial" pitchFamily="2"/>
            </a:endParaRPr>
          </a:p>
          <a:p>
            <a:pPr marL="0" marR="0" lvl="0" indent="0" algn="l" rtl="0" hangingPunct="1">
              <a:lnSpc>
                <a:spcPct val="100000"/>
              </a:lnSpc>
              <a:spcBef>
                <a:spcPts val="0"/>
              </a:spcBef>
              <a:spcAft>
                <a:spcPts val="0"/>
              </a:spcAft>
              <a:buNone/>
              <a:tabLst/>
              <a:defRPr sz="1800"/>
            </a:pPr>
            <a:r>
              <a:rPr lang="en-US" sz="1800" b="0" i="0" u="none" strike="noStrike" kern="1200" spc="0">
                <a:ln>
                  <a:noFill/>
                </a:ln>
                <a:solidFill>
                  <a:srgbClr val="000000"/>
                </a:solidFill>
                <a:latin typeface="Calibri" pitchFamily="18"/>
                <a:ea typeface="Microsoft YaHei" pitchFamily="2"/>
                <a:cs typeface="Arial" pitchFamily="2"/>
              </a:rPr>
              <a:t>More recently, because First Holy Communions are over and Summer is looming, I'm adding a parent tab and have a book tab</a:t>
            </a:r>
          </a:p>
          <a:p>
            <a:pPr marL="0" marR="0" lvl="0" indent="0" algn="l" rtl="0" hangingPunct="1">
              <a:lnSpc>
                <a:spcPct val="100000"/>
              </a:lnSpc>
              <a:spcBef>
                <a:spcPts val="0"/>
              </a:spcBef>
              <a:spcAft>
                <a:spcPts val="0"/>
              </a:spcAft>
              <a:buNone/>
              <a:tabLst/>
              <a:defRPr sz="1800"/>
            </a:pPr>
            <a:r>
              <a:rPr lang="en-US" sz="1800" b="0" i="0" u="none" strike="noStrike" kern="1200" spc="0">
                <a:ln>
                  <a:noFill/>
                </a:ln>
                <a:solidFill>
                  <a:srgbClr val="000000"/>
                </a:solidFill>
                <a:latin typeface="Calibri" pitchFamily="18"/>
                <a:ea typeface="Microsoft YaHei" pitchFamily="2"/>
                <a:cs typeface="Arial" pitchFamily="2"/>
              </a:rPr>
              <a:t>for those parents who wish to use the website as an assistant to look toward for faith direction for their kids.   </a:t>
            </a:r>
          </a:p>
        </p:txBody>
      </p:sp>
      <p:pic>
        <p:nvPicPr>
          <p:cNvPr id="3" name="Picture 3">
            <a:extLst>
              <a:ext uri="{FF2B5EF4-FFF2-40B4-BE49-F238E27FC236}">
                <a16:creationId xmlns:a16="http://schemas.microsoft.com/office/drawing/2014/main" id="{1FC454B7-4EA5-4C47-9E46-2276808C814C}"/>
              </a:ext>
            </a:extLst>
          </p:cNvPr>
          <p:cNvPicPr>
            <a:picLocks noChangeAspect="1"/>
          </p:cNvPicPr>
          <p:nvPr/>
        </p:nvPicPr>
        <p:blipFill>
          <a:blip r:embed="rId3">
            <a:lum/>
            <a:alphaModFix/>
          </a:blip>
          <a:srcRect/>
          <a:stretch>
            <a:fillRect/>
          </a:stretch>
        </p:blipFill>
        <p:spPr>
          <a:xfrm>
            <a:off x="2064600" y="3187800"/>
            <a:ext cx="8177400" cy="3587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743F48-8AFE-194E-A301-60B15FD02335}"/>
              </a:ext>
            </a:extLst>
          </p:cNvPr>
          <p:cNvSpPr/>
          <p:nvPr/>
        </p:nvSpPr>
        <p:spPr>
          <a:xfrm>
            <a:off x="281880" y="181080"/>
            <a:ext cx="11714400" cy="609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defRPr sz="1800"/>
            </a:pPr>
            <a:r>
              <a:rPr lang="en-US" sz="2600" b="1" i="0" u="none" strike="noStrike" kern="1200" spc="0">
                <a:ln>
                  <a:noFill/>
                </a:ln>
                <a:solidFill>
                  <a:srgbClr val="009933"/>
                </a:solidFill>
                <a:latin typeface="Calibri" pitchFamily="18"/>
                <a:ea typeface="Microsoft YaHei" pitchFamily="2"/>
                <a:cs typeface="Arial" pitchFamily="2"/>
              </a:rPr>
              <a:t>Streamlining Tasks</a:t>
            </a:r>
          </a:p>
          <a:p>
            <a:pPr marL="0" marR="0" lvl="0" indent="0" algn="l" rtl="0" hangingPunct="1">
              <a:lnSpc>
                <a:spcPct val="100000"/>
              </a:lnSpc>
              <a:spcBef>
                <a:spcPts val="0"/>
              </a:spcBef>
              <a:spcAft>
                <a:spcPts val="0"/>
              </a:spcAft>
              <a:buNone/>
              <a:tabLst/>
              <a:defRPr sz="1800"/>
            </a:pPr>
            <a:endParaRPr lang="en-US" sz="2600" b="1" i="0" u="none" strike="noStrike" kern="1200" spc="0">
              <a:ln>
                <a:noFill/>
              </a:ln>
              <a:solidFill>
                <a:srgbClr val="009933"/>
              </a:solidFill>
              <a:latin typeface="Calibri" pitchFamily="18"/>
              <a:ea typeface="Microsoft YaHei" pitchFamily="2"/>
              <a:cs typeface="Arial" pitchFamily="2"/>
            </a:endParaRPr>
          </a:p>
          <a:p>
            <a:pPr marL="0" marR="0" lvl="0" indent="0" algn="l" rtl="0" hangingPunct="1">
              <a:lnSpc>
                <a:spcPct val="100000"/>
              </a:lnSpc>
              <a:spcBef>
                <a:spcPts val="0"/>
              </a:spcBef>
              <a:spcAft>
                <a:spcPts val="0"/>
              </a:spcAft>
              <a:buNone/>
              <a:tabLst/>
              <a:defRPr sz="1800"/>
            </a:pPr>
            <a:r>
              <a:rPr lang="en-US" sz="1800" b="1" i="0" u="none" strike="noStrike" kern="1200" spc="0">
                <a:ln>
                  <a:noFill/>
                </a:ln>
                <a:solidFill>
                  <a:srgbClr val="000000"/>
                </a:solidFill>
                <a:latin typeface="Calibri" pitchFamily="18"/>
                <a:ea typeface="Microsoft YaHei" pitchFamily="2"/>
                <a:cs typeface="Arial" pitchFamily="2"/>
              </a:rPr>
              <a:t>The Morning of a Class:</a:t>
            </a:r>
            <a:r>
              <a:rPr lang="en-US" sz="1800" b="0" i="0" u="none" strike="noStrike" kern="1200" spc="0">
                <a:ln>
                  <a:noFill/>
                </a:ln>
                <a:solidFill>
                  <a:srgbClr val="000000"/>
                </a:solidFill>
                <a:latin typeface="Calibri" pitchFamily="18"/>
                <a:ea typeface="Microsoft YaHei" pitchFamily="2"/>
                <a:cs typeface="Arial" pitchFamily="2"/>
              </a:rPr>
              <a:t> </a:t>
            </a:r>
          </a:p>
          <a:p>
            <a:pPr marL="0" marR="0" lvl="0" indent="0" algn="l" rtl="0" hangingPunct="1">
              <a:lnSpc>
                <a:spcPct val="100000"/>
              </a:lnSpc>
              <a:spcBef>
                <a:spcPts val="0"/>
              </a:spcBef>
              <a:spcAft>
                <a:spcPts val="0"/>
              </a:spcAft>
              <a:buNone/>
              <a:tabLst/>
              <a:defRPr sz="1800"/>
            </a:pPr>
            <a:r>
              <a:rPr lang="en-US" sz="1800" b="0" i="0" u="none" strike="noStrike" kern="1200" spc="0">
                <a:ln>
                  <a:noFill/>
                </a:ln>
                <a:solidFill>
                  <a:srgbClr val="000000"/>
                </a:solidFill>
                <a:latin typeface="Calibri" pitchFamily="18"/>
                <a:ea typeface="Microsoft YaHei" pitchFamily="2"/>
                <a:cs typeface="Arial" pitchFamily="2"/>
              </a:rPr>
              <a:t>We'd post the Zoom link on the Home Page</a:t>
            </a:r>
          </a:p>
          <a:p>
            <a:pPr marL="0" marR="0" lvl="0" indent="0" algn="l" rtl="0" hangingPunct="1">
              <a:lnSpc>
                <a:spcPct val="100000"/>
              </a:lnSpc>
              <a:spcBef>
                <a:spcPts val="0"/>
              </a:spcBef>
              <a:spcAft>
                <a:spcPts val="0"/>
              </a:spcAft>
              <a:buNone/>
              <a:tabLst/>
              <a:defRPr sz="1800"/>
            </a:pPr>
            <a:r>
              <a:rPr lang="en-US" sz="1800" b="0" i="0" u="none" strike="noStrike" kern="1200" spc="0">
                <a:ln>
                  <a:noFill/>
                </a:ln>
                <a:solidFill>
                  <a:srgbClr val="000000"/>
                </a:solidFill>
                <a:latin typeface="Calibri" pitchFamily="18"/>
                <a:ea typeface="Microsoft YaHei" pitchFamily="2"/>
                <a:cs typeface="Arial" pitchFamily="2"/>
              </a:rPr>
              <a:t>and the Penance/Communion Tab</a:t>
            </a:r>
          </a:p>
          <a:p>
            <a:pPr marL="0" marR="0" lvl="0" indent="0" algn="l" rtl="0" hangingPunct="1">
              <a:lnSpc>
                <a:spcPct val="100000"/>
              </a:lnSpc>
              <a:spcBef>
                <a:spcPts val="0"/>
              </a:spcBef>
              <a:spcAft>
                <a:spcPts val="0"/>
              </a:spcAft>
              <a:buNone/>
              <a:tabLst/>
              <a:defRPr sz="1800"/>
            </a:pPr>
            <a:r>
              <a:rPr lang="en-US" sz="1800" b="0" i="0" u="none" strike="noStrike" kern="1200" spc="0">
                <a:ln>
                  <a:noFill/>
                </a:ln>
                <a:solidFill>
                  <a:srgbClr val="000000"/>
                </a:solidFill>
                <a:latin typeface="Calibri" pitchFamily="18"/>
                <a:ea typeface="Microsoft YaHei" pitchFamily="2"/>
                <a:cs typeface="Arial" pitchFamily="2"/>
              </a:rPr>
              <a:t>and would e-mail the Zoom link to parents the night before, or morning of.</a:t>
            </a:r>
          </a:p>
          <a:p>
            <a:pPr marL="0" marR="0" lvl="0" indent="0" algn="l" rtl="0" hangingPunct="1">
              <a:lnSpc>
                <a:spcPct val="100000"/>
              </a:lnSpc>
              <a:spcBef>
                <a:spcPts val="0"/>
              </a:spcBef>
              <a:spcAft>
                <a:spcPts val="0"/>
              </a:spcAft>
              <a:buNone/>
              <a:tabLst/>
              <a:defRPr sz="1800"/>
            </a:pPr>
            <a:r>
              <a:rPr lang="en-US" sz="1800" b="0" i="0" u="none" strike="noStrike" kern="1200" spc="0">
                <a:ln>
                  <a:noFill/>
                </a:ln>
                <a:solidFill>
                  <a:srgbClr val="000000"/>
                </a:solidFill>
                <a:latin typeface="Calibri" pitchFamily="18"/>
                <a:ea typeface="Microsoft YaHei" pitchFamily="2"/>
                <a:cs typeface="Arial" pitchFamily="2"/>
              </a:rPr>
              <a:t>I'd post a pic of the cover of any book or item I'd be using in class (cut and pasted from online). </a:t>
            </a:r>
          </a:p>
          <a:p>
            <a:pPr marL="0" marR="0" lvl="0" indent="0" algn="l" rtl="0" hangingPunct="1">
              <a:lnSpc>
                <a:spcPct val="100000"/>
              </a:lnSpc>
              <a:spcBef>
                <a:spcPts val="0"/>
              </a:spcBef>
              <a:spcAft>
                <a:spcPts val="0"/>
              </a:spcAft>
              <a:buNone/>
              <a:tabLst/>
              <a:defRPr sz="1800"/>
            </a:pPr>
            <a:r>
              <a:rPr lang="en-US" sz="1800" b="0" i="0" u="none" strike="noStrike" kern="1200" spc="0">
                <a:ln>
                  <a:noFill/>
                </a:ln>
                <a:solidFill>
                  <a:srgbClr val="000000"/>
                </a:solidFill>
                <a:latin typeface="Calibri" pitchFamily="18"/>
                <a:ea typeface="Microsoft YaHei" pitchFamily="2"/>
                <a:cs typeface="Arial" pitchFamily="2"/>
              </a:rPr>
              <a:t>I'd post a quick note of G'Morning we'll be covering/doing/practicing A-B-C &amp; remember to D-E-F...</a:t>
            </a:r>
          </a:p>
          <a:p>
            <a:pPr marL="0" marR="0" lvl="0" indent="0" algn="l" rtl="0" hangingPunct="1">
              <a:lnSpc>
                <a:spcPct val="100000"/>
              </a:lnSpc>
              <a:spcBef>
                <a:spcPts val="0"/>
              </a:spcBef>
              <a:spcAft>
                <a:spcPts val="0"/>
              </a:spcAft>
              <a:buNone/>
              <a:tabLst/>
              <a:defRPr sz="1800"/>
            </a:pPr>
            <a:endParaRPr lang="en-US" sz="1800" b="0" i="0" u="none" strike="noStrike" kern="1200" spc="0">
              <a:ln>
                <a:noFill/>
              </a:ln>
              <a:solidFill>
                <a:srgbClr val="000000"/>
              </a:solidFill>
              <a:latin typeface="Calibri" pitchFamily="18"/>
              <a:ea typeface="Microsoft YaHei" pitchFamily="2"/>
              <a:cs typeface="Arial" pitchFamily="2"/>
            </a:endParaRPr>
          </a:p>
          <a:p>
            <a:pPr marL="0" marR="0" lvl="0" indent="0" algn="l" rtl="0" hangingPunct="1">
              <a:lnSpc>
                <a:spcPct val="100000"/>
              </a:lnSpc>
              <a:spcBef>
                <a:spcPts val="0"/>
              </a:spcBef>
              <a:spcAft>
                <a:spcPts val="0"/>
              </a:spcAft>
              <a:buNone/>
              <a:tabLst/>
              <a:defRPr sz="1800"/>
            </a:pPr>
            <a:r>
              <a:rPr lang="en-US" sz="1800" b="1" i="0" u="none" strike="noStrike" kern="1200" spc="0">
                <a:ln>
                  <a:noFill/>
                </a:ln>
                <a:solidFill>
                  <a:srgbClr val="000000"/>
                </a:solidFill>
                <a:latin typeface="Calibri" pitchFamily="18"/>
                <a:ea typeface="Microsoft YaHei" pitchFamily="2"/>
                <a:cs typeface="Arial" pitchFamily="2"/>
              </a:rPr>
              <a:t>Each Month</a:t>
            </a:r>
            <a:r>
              <a:rPr lang="en-US" sz="1800" b="0" i="0" u="none" strike="noStrike" kern="1200" spc="0">
                <a:ln>
                  <a:noFill/>
                </a:ln>
                <a:solidFill>
                  <a:srgbClr val="000000"/>
                </a:solidFill>
                <a:latin typeface="Calibri" pitchFamily="18"/>
                <a:ea typeface="Microsoft YaHei" pitchFamily="2"/>
                <a:cs typeface="Arial" pitchFamily="2"/>
              </a:rPr>
              <a:t> – I'd post the Monthly Crafts on the Penance/Communion Page and the Crafts Page</a:t>
            </a:r>
          </a:p>
          <a:p>
            <a:pPr marL="0" marR="0" lvl="0" indent="0" algn="l" rtl="0" hangingPunct="1">
              <a:lnSpc>
                <a:spcPct val="100000"/>
              </a:lnSpc>
              <a:spcBef>
                <a:spcPts val="0"/>
              </a:spcBef>
              <a:spcAft>
                <a:spcPts val="0"/>
              </a:spcAft>
              <a:buNone/>
              <a:tabLst/>
              <a:defRPr sz="1800"/>
            </a:pPr>
            <a:r>
              <a:rPr lang="en-US" sz="1800" b="0" i="0" u="none" strike="noStrike" kern="1200" spc="0">
                <a:ln>
                  <a:noFill/>
                </a:ln>
                <a:solidFill>
                  <a:srgbClr val="000000"/>
                </a:solidFill>
                <a:latin typeface="Calibri" pitchFamily="18"/>
                <a:ea typeface="Microsoft YaHei" pitchFamily="2"/>
                <a:cs typeface="Arial" pitchFamily="2"/>
              </a:rPr>
              <a:t>with short commentary about tying in the craft to their faith... At the monthly in-church class they'd get a zip lock bag filled with “craft ingredients” for that month that matched the website pics. I'd get the ideas for crafts and the pics of them from the internet. I had to discipline myself to make a list in my head of what I needed that month so as not to get sucked into the internet time-drain. For example, one month Water was my theme. I'd carefully type Parting of the Red Sea Catholic Craft, Moses Water From Rock Catholic Craft etc., then click images, then scan the pictures for a cost-effective least-work-on-my-part craft, then copy and save that pic to my computer. I may not have picked what my brain calls the “perfect” crafts, but time-efficient picking was important. When I had one pic for each subject of water (Moses sea, Moses rock, rainbow, Jonah, baptism, walking on water, wine to water, washing feet), Each of those 8 pics went onto the first tab – I typed quick commentary next to each, then copy and pasted the whole thing onto the crafts tab. Done. Then I made up craft bags to hand out. I only handed out “ingredients” to the First Holy Communion class, but the craft tab was there for children from any classes to try to create those crafts at home.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8EDD2C1-579D-6A42-9E8F-967665AE8995}"/>
              </a:ext>
            </a:extLst>
          </p:cNvPr>
          <p:cNvPicPr>
            <a:picLocks noChangeAspect="1"/>
          </p:cNvPicPr>
          <p:nvPr/>
        </p:nvPicPr>
        <p:blipFill>
          <a:blip r:embed="rId3">
            <a:lum/>
            <a:alphaModFix/>
          </a:blip>
          <a:srcRect/>
          <a:stretch>
            <a:fillRect/>
          </a:stretch>
        </p:blipFill>
        <p:spPr>
          <a:xfrm>
            <a:off x="454320" y="540000"/>
            <a:ext cx="11743200" cy="61657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1EB508-90D7-0A46-B18B-CEA8446627C3}"/>
              </a:ext>
            </a:extLst>
          </p:cNvPr>
          <p:cNvSpPr/>
          <p:nvPr/>
        </p:nvSpPr>
        <p:spPr>
          <a:xfrm>
            <a:off x="483120" y="382320"/>
            <a:ext cx="11455560" cy="3596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defRPr sz="1800"/>
            </a:pPr>
            <a:r>
              <a:rPr lang="en-US" sz="3200" b="1" i="0" u="none" strike="noStrike" kern="1200" spc="0">
                <a:ln>
                  <a:noFill/>
                </a:ln>
                <a:solidFill>
                  <a:srgbClr val="000000"/>
                </a:solidFill>
                <a:latin typeface="Calibri" pitchFamily="18"/>
                <a:ea typeface="Microsoft YaHei" pitchFamily="2"/>
                <a:cs typeface="Arial" pitchFamily="2"/>
              </a:rPr>
              <a:t>BRANDING</a:t>
            </a:r>
          </a:p>
          <a:p>
            <a:pPr marL="0" marR="0" lvl="0" indent="0" algn="l" rtl="0" hangingPunct="1">
              <a:lnSpc>
                <a:spcPct val="100000"/>
              </a:lnSpc>
              <a:spcBef>
                <a:spcPts val="0"/>
              </a:spcBef>
              <a:spcAft>
                <a:spcPts val="0"/>
              </a:spcAft>
              <a:buNone/>
              <a:tabLst/>
              <a:defRPr sz="1800"/>
            </a:pPr>
            <a:r>
              <a:rPr lang="en-US" sz="1800" b="0" i="0" u="none" strike="noStrike" kern="1200" spc="0">
                <a:ln>
                  <a:noFill/>
                </a:ln>
                <a:solidFill>
                  <a:srgbClr val="000000"/>
                </a:solidFill>
                <a:latin typeface="Calibri" pitchFamily="18"/>
                <a:ea typeface="Calibri" pitchFamily="2"/>
                <a:cs typeface="Calibri" pitchFamily="2"/>
              </a:rPr>
              <a:t>You wouldn't be the first to ask...we're .info instead of the usual .com or .net because the domain name for those was already taken.  Nice to know that Mother Teresa's phrasing is that popular :) !</a:t>
            </a:r>
          </a:p>
          <a:p>
            <a:pPr marL="0" marR="0" lvl="0" indent="0" algn="l" rtl="0" hangingPunct="1">
              <a:lnSpc>
                <a:spcPct val="100000"/>
              </a:lnSpc>
              <a:spcBef>
                <a:spcPts val="0"/>
              </a:spcBef>
              <a:spcAft>
                <a:spcPts val="0"/>
              </a:spcAft>
              <a:buNone/>
              <a:tabLst/>
              <a:defRPr sz="1800"/>
            </a:pPr>
            <a:endParaRPr lang="en-US" sz="1800" b="0" i="0" u="none" strike="noStrike" kern="1200" spc="0">
              <a:ln>
                <a:noFill/>
              </a:ln>
              <a:solidFill>
                <a:srgbClr val="000000"/>
              </a:solidFill>
              <a:latin typeface="Calibri" pitchFamily="18"/>
              <a:ea typeface="Calibri" pitchFamily="2"/>
              <a:cs typeface="Calibri" pitchFamily="2"/>
            </a:endParaRPr>
          </a:p>
          <a:p>
            <a:pPr marL="0" marR="0" lvl="0" indent="0" algn="l" rtl="0" hangingPunct="1">
              <a:lnSpc>
                <a:spcPct val="100000"/>
              </a:lnSpc>
              <a:spcBef>
                <a:spcPts val="0"/>
              </a:spcBef>
              <a:spcAft>
                <a:spcPts val="0"/>
              </a:spcAft>
              <a:buNone/>
              <a:tabLst/>
              <a:defRPr sz="1800"/>
            </a:pPr>
            <a:r>
              <a:rPr lang="en-US" sz="1800" b="0" i="0" u="none" strike="noStrike" kern="1200" spc="0">
                <a:ln>
                  <a:noFill/>
                </a:ln>
                <a:solidFill>
                  <a:srgbClr val="000000"/>
                </a:solidFill>
                <a:latin typeface="Calibri" pitchFamily="18"/>
                <a:ea typeface="Calibri" pitchFamily="2"/>
                <a:cs typeface="Calibri" pitchFamily="2"/>
              </a:rPr>
              <a:t>I originally didn't put the Church's name on the site at all—I was just using it as a tool.</a:t>
            </a:r>
          </a:p>
          <a:p>
            <a:pPr marL="0" marR="0" lvl="0" indent="0" algn="l" rtl="0" hangingPunct="1">
              <a:lnSpc>
                <a:spcPct val="100000"/>
              </a:lnSpc>
              <a:spcBef>
                <a:spcPts val="0"/>
              </a:spcBef>
              <a:spcAft>
                <a:spcPts val="0"/>
              </a:spcAft>
              <a:buNone/>
              <a:tabLst/>
              <a:defRPr sz="1800"/>
            </a:pPr>
            <a:r>
              <a:rPr lang="en-US" sz="1800" b="0" i="0" u="none" strike="noStrike" kern="1200" spc="0">
                <a:ln>
                  <a:noFill/>
                </a:ln>
                <a:solidFill>
                  <a:srgbClr val="000000"/>
                </a:solidFill>
                <a:latin typeface="Calibri" pitchFamily="18"/>
                <a:ea typeface="Calibri" pitchFamily="2"/>
                <a:cs typeface="Calibri" pitchFamily="2"/>
              </a:rPr>
              <a:t> It's not internet linked to our parish's main site although smallthingswithgreatlove.info is always in the bulletin...  </a:t>
            </a:r>
          </a:p>
          <a:p>
            <a:pPr marL="0" marR="0" lvl="0" indent="0" algn="l" rtl="0" hangingPunct="1">
              <a:lnSpc>
                <a:spcPct val="100000"/>
              </a:lnSpc>
              <a:spcBef>
                <a:spcPts val="0"/>
              </a:spcBef>
              <a:spcAft>
                <a:spcPts val="0"/>
              </a:spcAft>
              <a:buNone/>
              <a:tabLst/>
              <a:defRPr sz="1800"/>
            </a:pPr>
            <a:r>
              <a:rPr lang="en-US" sz="1800" b="0" i="0" u="none" strike="noStrike" kern="1200" spc="0">
                <a:ln>
                  <a:noFill/>
                </a:ln>
                <a:solidFill>
                  <a:srgbClr val="000000"/>
                </a:solidFill>
                <a:latin typeface="Calibri" pitchFamily="18"/>
                <a:ea typeface="Calibri" pitchFamily="2"/>
                <a:cs typeface="Calibri" pitchFamily="2"/>
              </a:rPr>
              <a:t>We don't want the Faith Formation site to become the place families look to instead of the bulletin. We consistently and clearly impart to parents that going to Mass is more important than going to class. Unfortunately we have families that throughout covid, consistently come to class, but haven't gone to Mass yet.   I'm hoping that not having Mass times and church happenings on our smallthingswithgreatlove.info website, will have them seeking out a bulletin for such things.                                                                                     That's one for the Holy Spirit ! :)</a:t>
            </a:r>
          </a:p>
          <a:p>
            <a:pPr marL="0" marR="0" lvl="0" indent="0" algn="l" rtl="0" hangingPunct="1">
              <a:lnSpc>
                <a:spcPct val="100000"/>
              </a:lnSpc>
              <a:spcBef>
                <a:spcPts val="0"/>
              </a:spcBef>
              <a:spcAft>
                <a:spcPts val="0"/>
              </a:spcAft>
              <a:buNone/>
              <a:tabLst/>
              <a:defRPr sz="1800"/>
            </a:pPr>
            <a:endParaRPr lang="en-US" sz="1800" b="0" i="0" u="none" strike="noStrike" kern="1200" spc="0">
              <a:ln>
                <a:noFill/>
              </a:ln>
              <a:solidFill>
                <a:srgbClr val="000000"/>
              </a:solidFill>
              <a:latin typeface="Calibri" pitchFamily="18"/>
              <a:ea typeface="Calibri" pitchFamily="2"/>
              <a:cs typeface="Calibri" pitchFamily="2"/>
            </a:endParaRPr>
          </a:p>
        </p:txBody>
      </p:sp>
      <p:pic>
        <p:nvPicPr>
          <p:cNvPr id="3" name="Picture 4">
            <a:extLst>
              <a:ext uri="{FF2B5EF4-FFF2-40B4-BE49-F238E27FC236}">
                <a16:creationId xmlns:a16="http://schemas.microsoft.com/office/drawing/2014/main" id="{30D966CF-50D5-F14F-B0DC-CF215BBB7625}"/>
              </a:ext>
            </a:extLst>
          </p:cNvPr>
          <p:cNvPicPr>
            <a:picLocks noChangeAspect="1"/>
          </p:cNvPicPr>
          <p:nvPr/>
        </p:nvPicPr>
        <p:blipFill>
          <a:blip r:embed="rId3">
            <a:lum/>
            <a:alphaModFix/>
          </a:blip>
          <a:srcRect/>
          <a:stretch>
            <a:fillRect/>
          </a:stretch>
        </p:blipFill>
        <p:spPr>
          <a:xfrm>
            <a:off x="904319" y="4110120"/>
            <a:ext cx="3984840" cy="2648519"/>
          </a:xfrm>
          <a:prstGeom prst="rect">
            <a:avLst/>
          </a:prstGeom>
          <a:noFill/>
          <a:ln>
            <a:noFill/>
          </a:ln>
        </p:spPr>
      </p:pic>
      <p:pic>
        <p:nvPicPr>
          <p:cNvPr id="4" name="Picture 5">
            <a:extLst>
              <a:ext uri="{FF2B5EF4-FFF2-40B4-BE49-F238E27FC236}">
                <a16:creationId xmlns:a16="http://schemas.microsoft.com/office/drawing/2014/main" id="{60160C9A-7DEE-2F41-AB76-99FB658DA306}"/>
              </a:ext>
            </a:extLst>
          </p:cNvPr>
          <p:cNvPicPr>
            <a:picLocks noChangeAspect="1"/>
          </p:cNvPicPr>
          <p:nvPr/>
        </p:nvPicPr>
        <p:blipFill>
          <a:blip r:embed="rId4">
            <a:lum/>
            <a:alphaModFix/>
          </a:blip>
          <a:srcRect/>
          <a:stretch>
            <a:fillRect/>
          </a:stretch>
        </p:blipFill>
        <p:spPr>
          <a:xfrm>
            <a:off x="7269120" y="4113000"/>
            <a:ext cx="4568760" cy="2499120"/>
          </a:xfrm>
          <a:prstGeom prst="rect">
            <a:avLst/>
          </a:prstGeom>
          <a:noFill/>
          <a:ln>
            <a:noFill/>
          </a:ln>
        </p:spPr>
      </p:pic>
    </p:spTree>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1537</Words>
  <Application>Microsoft Macintosh PowerPoint</Application>
  <PresentationFormat>Widescreen</PresentationFormat>
  <Paragraphs>75</Paragraphs>
  <Slides>9</Slides>
  <Notes>9</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Calibri Light</vt:lpstr>
      <vt:lpstr>Times New Roman</vt:lpstr>
      <vt:lpstr>Default</vt:lpstr>
      <vt:lpstr>Default 1</vt:lpstr>
      <vt:lpstr>Creating Smallthingswithgreatlove.info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Smallthingswithgreatlove.info  </dc:title>
  <cp:lastModifiedBy>John Roberto</cp:lastModifiedBy>
  <cp:revision>2</cp:revision>
  <dcterms:modified xsi:type="dcterms:W3CDTF">2021-04-26T13:29:04Z</dcterms:modified>
</cp:coreProperties>
</file>