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478" r:id="rId2"/>
    <p:sldId id="853" r:id="rId3"/>
    <p:sldId id="831" r:id="rId4"/>
    <p:sldId id="848" r:id="rId5"/>
    <p:sldId id="847" r:id="rId6"/>
    <p:sldId id="858" r:id="rId7"/>
    <p:sldId id="856" r:id="rId8"/>
    <p:sldId id="844" r:id="rId9"/>
    <p:sldId id="842" r:id="rId10"/>
    <p:sldId id="859" r:id="rId11"/>
    <p:sldId id="843" r:id="rId12"/>
    <p:sldId id="840" r:id="rId13"/>
    <p:sldId id="816" r:id="rId14"/>
    <p:sldId id="821" r:id="rId15"/>
    <p:sldId id="820" r:id="rId16"/>
    <p:sldId id="822" r:id="rId17"/>
    <p:sldId id="823" r:id="rId18"/>
    <p:sldId id="824" r:id="rId19"/>
    <p:sldId id="825" r:id="rId20"/>
    <p:sldId id="817" r:id="rId21"/>
    <p:sldId id="818" r:id="rId22"/>
    <p:sldId id="81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027" autoAdjust="0"/>
    <p:restoredTop sz="99819" autoAdjust="0"/>
  </p:normalViewPr>
  <p:slideViewPr>
    <p:cSldViewPr snapToGrid="0" snapToObjects="1">
      <p:cViewPr varScale="1">
        <p:scale>
          <a:sx n="131" d="100"/>
          <a:sy n="131" d="100"/>
        </p:scale>
        <p:origin x="-456"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40DD4-D994-454F-A215-BEECEFE29957}" type="doc">
      <dgm:prSet loTypeId="urn:microsoft.com/office/officeart/2005/8/layout/cycle5" loCatId="" qsTypeId="urn:microsoft.com/office/officeart/2005/8/quickstyle/simple4" qsCatId="simple" csTypeId="urn:microsoft.com/office/officeart/2005/8/colors/colorful3" csCatId="colorful" phldr="1"/>
      <dgm:spPr/>
      <dgm:t>
        <a:bodyPr/>
        <a:lstStyle/>
        <a:p>
          <a:endParaRPr lang="en-US"/>
        </a:p>
      </dgm:t>
    </dgm:pt>
    <dgm:pt modelId="{251FA1D7-AB08-7742-8E48-A8BD284D8D3B}">
      <dgm:prSet phldrT="[Text]"/>
      <dgm:spPr/>
      <dgm:t>
        <a:bodyPr/>
        <a:lstStyle/>
        <a:p>
          <a:r>
            <a:rPr lang="en-US" dirty="0" smtClean="0"/>
            <a:t>Church or School Event or Program</a:t>
          </a:r>
          <a:endParaRPr lang="en-US" dirty="0"/>
        </a:p>
      </dgm:t>
    </dgm:pt>
    <dgm:pt modelId="{B42B7411-39A4-314D-AA9D-9DDDCDC9081F}" type="parTrans" cxnId="{C19F5A37-371C-6D4F-9ED6-02501699CE3E}">
      <dgm:prSet/>
      <dgm:spPr/>
      <dgm:t>
        <a:bodyPr/>
        <a:lstStyle/>
        <a:p>
          <a:endParaRPr lang="en-US"/>
        </a:p>
      </dgm:t>
    </dgm:pt>
    <dgm:pt modelId="{72F0142E-B0D5-7847-8C48-119D007AC5D5}" type="sibTrans" cxnId="{C19F5A37-371C-6D4F-9ED6-02501699CE3E}">
      <dgm:prSet/>
      <dgm:spPr/>
      <dgm:t>
        <a:bodyPr/>
        <a:lstStyle/>
        <a:p>
          <a:endParaRPr lang="en-US"/>
        </a:p>
      </dgm:t>
    </dgm:pt>
    <dgm:pt modelId="{9635CC47-DFF6-D34E-B8E8-F3EF9198353E}">
      <dgm:prSet phldrT="[Text]"/>
      <dgm:spPr/>
      <dgm:t>
        <a:bodyPr/>
        <a:lstStyle/>
        <a:p>
          <a:r>
            <a:rPr lang="en-US" dirty="0" smtClean="0"/>
            <a:t>At Home &amp; Daily Life</a:t>
          </a:r>
          <a:endParaRPr lang="en-US" dirty="0"/>
        </a:p>
      </dgm:t>
    </dgm:pt>
    <dgm:pt modelId="{C41DC4A1-7887-5A4F-97B4-89F289591FEB}" type="parTrans" cxnId="{5E5278C1-ADCA-C443-9765-AE9F9B49EBE7}">
      <dgm:prSet/>
      <dgm:spPr/>
      <dgm:t>
        <a:bodyPr/>
        <a:lstStyle/>
        <a:p>
          <a:endParaRPr lang="en-US"/>
        </a:p>
      </dgm:t>
    </dgm:pt>
    <dgm:pt modelId="{56E4FD25-5B13-F14E-B32D-CEC638388AB3}" type="sibTrans" cxnId="{5E5278C1-ADCA-C443-9765-AE9F9B49EBE7}">
      <dgm:prSet/>
      <dgm:spPr/>
      <dgm:t>
        <a:bodyPr/>
        <a:lstStyle/>
        <a:p>
          <a:endParaRPr lang="en-US"/>
        </a:p>
      </dgm:t>
    </dgm:pt>
    <dgm:pt modelId="{D5597B3F-382C-9C44-8C07-33DAD7B2B740}" type="pres">
      <dgm:prSet presAssocID="{E4040DD4-D994-454F-A215-BEECEFE29957}" presName="cycle" presStyleCnt="0">
        <dgm:presLayoutVars>
          <dgm:dir/>
          <dgm:resizeHandles val="exact"/>
        </dgm:presLayoutVars>
      </dgm:prSet>
      <dgm:spPr/>
      <dgm:t>
        <a:bodyPr/>
        <a:lstStyle/>
        <a:p>
          <a:endParaRPr lang="en-US"/>
        </a:p>
      </dgm:t>
    </dgm:pt>
    <dgm:pt modelId="{519E39C2-CF50-3B4F-B15E-D406653347A6}" type="pres">
      <dgm:prSet presAssocID="{251FA1D7-AB08-7742-8E48-A8BD284D8D3B}" presName="node" presStyleLbl="node1" presStyleIdx="0" presStyleCnt="2">
        <dgm:presLayoutVars>
          <dgm:bulletEnabled val="1"/>
        </dgm:presLayoutVars>
      </dgm:prSet>
      <dgm:spPr/>
      <dgm:t>
        <a:bodyPr/>
        <a:lstStyle/>
        <a:p>
          <a:endParaRPr lang="en-US"/>
        </a:p>
      </dgm:t>
    </dgm:pt>
    <dgm:pt modelId="{BC08E096-D40D-3644-8AEE-E8A8BC5739D5}" type="pres">
      <dgm:prSet presAssocID="{251FA1D7-AB08-7742-8E48-A8BD284D8D3B}" presName="spNode" presStyleCnt="0"/>
      <dgm:spPr/>
    </dgm:pt>
    <dgm:pt modelId="{31DC290B-682D-1043-9D0B-FF7D1D01507D}" type="pres">
      <dgm:prSet presAssocID="{72F0142E-B0D5-7847-8C48-119D007AC5D5}" presName="sibTrans" presStyleLbl="sibTrans1D1" presStyleIdx="0" presStyleCnt="2"/>
      <dgm:spPr/>
      <dgm:t>
        <a:bodyPr/>
        <a:lstStyle/>
        <a:p>
          <a:endParaRPr lang="en-US"/>
        </a:p>
      </dgm:t>
    </dgm:pt>
    <dgm:pt modelId="{B0F5E84D-B20D-CD4B-9D7C-D6EBDAC998CE}" type="pres">
      <dgm:prSet presAssocID="{9635CC47-DFF6-D34E-B8E8-F3EF9198353E}" presName="node" presStyleLbl="node1" presStyleIdx="1" presStyleCnt="2">
        <dgm:presLayoutVars>
          <dgm:bulletEnabled val="1"/>
        </dgm:presLayoutVars>
      </dgm:prSet>
      <dgm:spPr/>
      <dgm:t>
        <a:bodyPr/>
        <a:lstStyle/>
        <a:p>
          <a:endParaRPr lang="en-US"/>
        </a:p>
      </dgm:t>
    </dgm:pt>
    <dgm:pt modelId="{48050F8F-74B2-9849-AA82-FD2F97010006}" type="pres">
      <dgm:prSet presAssocID="{9635CC47-DFF6-D34E-B8E8-F3EF9198353E}" presName="spNode" presStyleCnt="0"/>
      <dgm:spPr/>
    </dgm:pt>
    <dgm:pt modelId="{1138D245-F243-A94A-B194-3A5DB00C9C45}" type="pres">
      <dgm:prSet presAssocID="{56E4FD25-5B13-F14E-B32D-CEC638388AB3}" presName="sibTrans" presStyleLbl="sibTrans1D1" presStyleIdx="1" presStyleCnt="2"/>
      <dgm:spPr/>
      <dgm:t>
        <a:bodyPr/>
        <a:lstStyle/>
        <a:p>
          <a:endParaRPr lang="en-US"/>
        </a:p>
      </dgm:t>
    </dgm:pt>
  </dgm:ptLst>
  <dgm:cxnLst>
    <dgm:cxn modelId="{5E5278C1-ADCA-C443-9765-AE9F9B49EBE7}" srcId="{E4040DD4-D994-454F-A215-BEECEFE29957}" destId="{9635CC47-DFF6-D34E-B8E8-F3EF9198353E}" srcOrd="1" destOrd="0" parTransId="{C41DC4A1-7887-5A4F-97B4-89F289591FEB}" sibTransId="{56E4FD25-5B13-F14E-B32D-CEC638388AB3}"/>
    <dgm:cxn modelId="{9A706607-EBA9-8C43-B680-7164539C45A7}" type="presOf" srcId="{72F0142E-B0D5-7847-8C48-119D007AC5D5}" destId="{31DC290B-682D-1043-9D0B-FF7D1D01507D}" srcOrd="0" destOrd="0" presId="urn:microsoft.com/office/officeart/2005/8/layout/cycle5"/>
    <dgm:cxn modelId="{D63812CC-37FF-0541-8189-40AAF5A25CCC}" type="presOf" srcId="{E4040DD4-D994-454F-A215-BEECEFE29957}" destId="{D5597B3F-382C-9C44-8C07-33DAD7B2B740}" srcOrd="0" destOrd="0" presId="urn:microsoft.com/office/officeart/2005/8/layout/cycle5"/>
    <dgm:cxn modelId="{102469D4-C685-264A-BFE2-C3597A9B1EC1}" type="presOf" srcId="{9635CC47-DFF6-D34E-B8E8-F3EF9198353E}" destId="{B0F5E84D-B20D-CD4B-9D7C-D6EBDAC998CE}" srcOrd="0" destOrd="0" presId="urn:microsoft.com/office/officeart/2005/8/layout/cycle5"/>
    <dgm:cxn modelId="{39FAA2C5-7C01-A549-A9A9-9B45450D3E9C}" type="presOf" srcId="{251FA1D7-AB08-7742-8E48-A8BD284D8D3B}" destId="{519E39C2-CF50-3B4F-B15E-D406653347A6}" srcOrd="0" destOrd="0" presId="urn:microsoft.com/office/officeart/2005/8/layout/cycle5"/>
    <dgm:cxn modelId="{F1B91166-F524-624A-BA07-E9B94D4B57BF}" type="presOf" srcId="{56E4FD25-5B13-F14E-B32D-CEC638388AB3}" destId="{1138D245-F243-A94A-B194-3A5DB00C9C45}" srcOrd="0" destOrd="0" presId="urn:microsoft.com/office/officeart/2005/8/layout/cycle5"/>
    <dgm:cxn modelId="{C19F5A37-371C-6D4F-9ED6-02501699CE3E}" srcId="{E4040DD4-D994-454F-A215-BEECEFE29957}" destId="{251FA1D7-AB08-7742-8E48-A8BD284D8D3B}" srcOrd="0" destOrd="0" parTransId="{B42B7411-39A4-314D-AA9D-9DDDCDC9081F}" sibTransId="{72F0142E-B0D5-7847-8C48-119D007AC5D5}"/>
    <dgm:cxn modelId="{03533FCC-74C2-E341-875D-937C4CED9CFC}" type="presParOf" srcId="{D5597B3F-382C-9C44-8C07-33DAD7B2B740}" destId="{519E39C2-CF50-3B4F-B15E-D406653347A6}" srcOrd="0" destOrd="0" presId="urn:microsoft.com/office/officeart/2005/8/layout/cycle5"/>
    <dgm:cxn modelId="{3A907BF7-2573-7446-81B9-E2104D08AD5A}" type="presParOf" srcId="{D5597B3F-382C-9C44-8C07-33DAD7B2B740}" destId="{BC08E096-D40D-3644-8AEE-E8A8BC5739D5}" srcOrd="1" destOrd="0" presId="urn:microsoft.com/office/officeart/2005/8/layout/cycle5"/>
    <dgm:cxn modelId="{8CD5E4B7-2FE6-B74F-9680-0805E6CDC2AB}" type="presParOf" srcId="{D5597B3F-382C-9C44-8C07-33DAD7B2B740}" destId="{31DC290B-682D-1043-9D0B-FF7D1D01507D}" srcOrd="2" destOrd="0" presId="urn:microsoft.com/office/officeart/2005/8/layout/cycle5"/>
    <dgm:cxn modelId="{44C96123-D5D5-D54E-9603-716E3D56B9F6}" type="presParOf" srcId="{D5597B3F-382C-9C44-8C07-33DAD7B2B740}" destId="{B0F5E84D-B20D-CD4B-9D7C-D6EBDAC998CE}" srcOrd="3" destOrd="0" presId="urn:microsoft.com/office/officeart/2005/8/layout/cycle5"/>
    <dgm:cxn modelId="{990B4E41-0B3F-DB47-A9F7-C20BB1468C9B}" type="presParOf" srcId="{D5597B3F-382C-9C44-8C07-33DAD7B2B740}" destId="{48050F8F-74B2-9849-AA82-FD2F97010006}" srcOrd="4" destOrd="0" presId="urn:microsoft.com/office/officeart/2005/8/layout/cycle5"/>
    <dgm:cxn modelId="{BECA8847-86F1-2D45-ADAE-1E5DFA4971E3}" type="presParOf" srcId="{D5597B3F-382C-9C44-8C07-33DAD7B2B740}" destId="{1138D245-F243-A94A-B194-3A5DB00C9C45}"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CC515D-72C8-104D-A9BC-BD3B8323CBC5}" type="doc">
      <dgm:prSet loTypeId="urn:microsoft.com/office/officeart/2005/8/layout/radial2" loCatId="" qsTypeId="urn:microsoft.com/office/officeart/2005/8/quickstyle/simple4" qsCatId="simple" csTypeId="urn:microsoft.com/office/officeart/2005/8/colors/colorful3" csCatId="colorful" phldr="1"/>
      <dgm:spPr/>
      <dgm:t>
        <a:bodyPr/>
        <a:lstStyle/>
        <a:p>
          <a:endParaRPr lang="en-US"/>
        </a:p>
      </dgm:t>
    </dgm:pt>
    <dgm:pt modelId="{03D9D386-39D0-204E-9FD6-2D1CA4F7689A}">
      <dgm:prSet phldrT="[Text]"/>
      <dgm:spPr/>
      <dgm:t>
        <a:bodyPr/>
        <a:lstStyle/>
        <a:p>
          <a:r>
            <a:rPr lang="en-US" dirty="0" smtClean="0"/>
            <a:t>Multiple Formats </a:t>
          </a:r>
          <a:endParaRPr lang="en-US" dirty="0"/>
        </a:p>
      </dgm:t>
    </dgm:pt>
    <dgm:pt modelId="{52354E6A-2F9E-B348-BB9C-934406A2AA6A}" type="parTrans" cxnId="{166F2202-0706-5546-899F-997DB5716AFE}">
      <dgm:prSet/>
      <dgm:spPr/>
      <dgm:t>
        <a:bodyPr/>
        <a:lstStyle/>
        <a:p>
          <a:endParaRPr lang="en-US"/>
        </a:p>
      </dgm:t>
    </dgm:pt>
    <dgm:pt modelId="{43F1A507-4691-6F44-ADB9-B7506F6878F7}" type="sibTrans" cxnId="{166F2202-0706-5546-899F-997DB5716AFE}">
      <dgm:prSet/>
      <dgm:spPr/>
      <dgm:t>
        <a:bodyPr/>
        <a:lstStyle/>
        <a:p>
          <a:endParaRPr lang="en-US"/>
        </a:p>
      </dgm:t>
    </dgm:pt>
    <dgm:pt modelId="{B56F7E0F-9D57-6E4A-9708-763876C9FD7C}">
      <dgm:prSet phldrT="[Text]"/>
      <dgm:spPr/>
      <dgm:t>
        <a:bodyPr/>
        <a:lstStyle/>
        <a:p>
          <a:r>
            <a:rPr lang="en-US" dirty="0" smtClean="0">
              <a:solidFill>
                <a:schemeClr val="bg1"/>
              </a:solidFill>
            </a:rPr>
            <a:t>Digital Content to Extend &amp; Provide New Ways to Experience</a:t>
          </a:r>
          <a:endParaRPr lang="en-US" dirty="0">
            <a:solidFill>
              <a:schemeClr val="bg1"/>
            </a:solidFill>
          </a:endParaRPr>
        </a:p>
      </dgm:t>
    </dgm:pt>
    <dgm:pt modelId="{C201D2C5-945B-A546-9E44-F6C0DD5184E3}" type="parTrans" cxnId="{F6EEBAE9-417F-5B49-B164-750A788E6285}">
      <dgm:prSet/>
      <dgm:spPr/>
      <dgm:t>
        <a:bodyPr/>
        <a:lstStyle/>
        <a:p>
          <a:endParaRPr lang="en-US"/>
        </a:p>
      </dgm:t>
    </dgm:pt>
    <dgm:pt modelId="{469F2ACA-7CE7-BD4C-9F8A-BA03984B95FF}" type="sibTrans" cxnId="{F6EEBAE9-417F-5B49-B164-750A788E6285}">
      <dgm:prSet/>
      <dgm:spPr/>
      <dgm:t>
        <a:bodyPr/>
        <a:lstStyle/>
        <a:p>
          <a:endParaRPr lang="en-US"/>
        </a:p>
      </dgm:t>
    </dgm:pt>
    <dgm:pt modelId="{6E36AF57-C5AF-5C4D-8F02-F066E57BE3EE}">
      <dgm:prSet phldrT="[Text]"/>
      <dgm:spPr/>
      <dgm:t>
        <a:bodyPr/>
        <a:lstStyle/>
        <a:p>
          <a:r>
            <a:rPr lang="en-US" dirty="0" smtClean="0"/>
            <a:t>Social Media</a:t>
          </a:r>
          <a:endParaRPr lang="en-US" dirty="0"/>
        </a:p>
      </dgm:t>
    </dgm:pt>
    <dgm:pt modelId="{F223E1B1-A474-8F49-A01A-07CD9AE5148E}" type="parTrans" cxnId="{BF501475-D300-6642-96D6-E60BD4446850}">
      <dgm:prSet/>
      <dgm:spPr/>
      <dgm:t>
        <a:bodyPr/>
        <a:lstStyle/>
        <a:p>
          <a:endParaRPr lang="en-US"/>
        </a:p>
      </dgm:t>
    </dgm:pt>
    <dgm:pt modelId="{2387333A-0BC9-F541-A249-A0148110D799}" type="sibTrans" cxnId="{BF501475-D300-6642-96D6-E60BD4446850}">
      <dgm:prSet/>
      <dgm:spPr/>
      <dgm:t>
        <a:bodyPr/>
        <a:lstStyle/>
        <a:p>
          <a:endParaRPr lang="en-US"/>
        </a:p>
      </dgm:t>
    </dgm:pt>
    <dgm:pt modelId="{B8D0522F-A2AA-514C-AB0B-7DACA299DBE1}">
      <dgm:prSet phldrT="[Text]"/>
      <dgm:spPr/>
      <dgm:t>
        <a:bodyPr/>
        <a:lstStyle/>
        <a:p>
          <a:r>
            <a:rPr lang="en-US" dirty="0" smtClean="0">
              <a:solidFill>
                <a:schemeClr val="bg1"/>
              </a:solidFill>
            </a:rPr>
            <a:t>Interaction</a:t>
          </a:r>
          <a:endParaRPr lang="en-US" dirty="0">
            <a:solidFill>
              <a:schemeClr val="bg1"/>
            </a:solidFill>
          </a:endParaRPr>
        </a:p>
      </dgm:t>
    </dgm:pt>
    <dgm:pt modelId="{99A0EEA0-1B6B-1348-8DF1-3CE3E6E81157}" type="parTrans" cxnId="{27F17611-2976-8945-B205-A4BCA17AA14A}">
      <dgm:prSet/>
      <dgm:spPr/>
      <dgm:t>
        <a:bodyPr/>
        <a:lstStyle/>
        <a:p>
          <a:endParaRPr lang="en-US"/>
        </a:p>
      </dgm:t>
    </dgm:pt>
    <dgm:pt modelId="{7D57775B-0660-BD48-862E-1EE9102CF3D7}" type="sibTrans" cxnId="{27F17611-2976-8945-B205-A4BCA17AA14A}">
      <dgm:prSet/>
      <dgm:spPr/>
      <dgm:t>
        <a:bodyPr/>
        <a:lstStyle/>
        <a:p>
          <a:endParaRPr lang="en-US"/>
        </a:p>
      </dgm:t>
    </dgm:pt>
    <dgm:pt modelId="{7204E99C-B93B-4646-8E09-231459BD072D}">
      <dgm:prSet phldrT="[Text]"/>
      <dgm:spPr/>
      <dgm:t>
        <a:bodyPr/>
        <a:lstStyle/>
        <a:p>
          <a:r>
            <a:rPr lang="en-US" dirty="0" smtClean="0">
              <a:solidFill>
                <a:schemeClr val="bg1"/>
              </a:solidFill>
            </a:rPr>
            <a:t>Communication</a:t>
          </a:r>
          <a:endParaRPr lang="en-US" dirty="0">
            <a:solidFill>
              <a:schemeClr val="bg1"/>
            </a:solidFill>
          </a:endParaRPr>
        </a:p>
      </dgm:t>
    </dgm:pt>
    <dgm:pt modelId="{2D352D72-114E-D644-A6F1-4C7858396BF9}" type="parTrans" cxnId="{ED931B7B-8900-BA45-8621-41719B3C7797}">
      <dgm:prSet/>
      <dgm:spPr/>
      <dgm:t>
        <a:bodyPr/>
        <a:lstStyle/>
        <a:p>
          <a:endParaRPr lang="en-US"/>
        </a:p>
      </dgm:t>
    </dgm:pt>
    <dgm:pt modelId="{A1EB8ABF-76A6-0F4E-A050-4797A0293A26}" type="sibTrans" cxnId="{ED931B7B-8900-BA45-8621-41719B3C7797}">
      <dgm:prSet/>
      <dgm:spPr/>
      <dgm:t>
        <a:bodyPr/>
        <a:lstStyle/>
        <a:p>
          <a:endParaRPr lang="en-US"/>
        </a:p>
      </dgm:t>
    </dgm:pt>
    <dgm:pt modelId="{CCDE37DF-EEB0-7040-B5C8-EAA0A733F7E1}">
      <dgm:prSet phldrT="[Text]"/>
      <dgm:spPr/>
      <dgm:t>
        <a:bodyPr/>
        <a:lstStyle/>
        <a:p>
          <a:r>
            <a:rPr lang="en-US" dirty="0" smtClean="0">
              <a:solidFill>
                <a:schemeClr val="bg1"/>
              </a:solidFill>
            </a:rPr>
            <a:t>Demonstration </a:t>
          </a:r>
          <a:endParaRPr lang="en-US" dirty="0">
            <a:solidFill>
              <a:schemeClr val="bg1"/>
            </a:solidFill>
          </a:endParaRPr>
        </a:p>
      </dgm:t>
    </dgm:pt>
    <dgm:pt modelId="{A0BB58C4-9B91-C64C-AB6D-CECBEB463951}" type="parTrans" cxnId="{3A1666B9-E232-084E-AFCB-C60E9924C566}">
      <dgm:prSet/>
      <dgm:spPr/>
      <dgm:t>
        <a:bodyPr/>
        <a:lstStyle/>
        <a:p>
          <a:endParaRPr lang="en-US"/>
        </a:p>
      </dgm:t>
    </dgm:pt>
    <dgm:pt modelId="{AB9C1622-B252-1846-9F3F-383CF9E6F52F}" type="sibTrans" cxnId="{3A1666B9-E232-084E-AFCB-C60E9924C566}">
      <dgm:prSet/>
      <dgm:spPr/>
      <dgm:t>
        <a:bodyPr/>
        <a:lstStyle/>
        <a:p>
          <a:endParaRPr lang="en-US"/>
        </a:p>
      </dgm:t>
    </dgm:pt>
    <dgm:pt modelId="{09B7D6A9-8EF9-BC42-99F8-EFC0FD71C09D}">
      <dgm:prSet phldrT="[Text]"/>
      <dgm:spPr/>
      <dgm:t>
        <a:bodyPr/>
        <a:lstStyle/>
        <a:p>
          <a:r>
            <a:rPr lang="en-US" dirty="0" smtClean="0">
              <a:solidFill>
                <a:schemeClr val="bg1"/>
              </a:solidFill>
            </a:rPr>
            <a:t>Connection </a:t>
          </a:r>
          <a:endParaRPr lang="en-US" dirty="0">
            <a:solidFill>
              <a:schemeClr val="bg1"/>
            </a:solidFill>
          </a:endParaRPr>
        </a:p>
      </dgm:t>
    </dgm:pt>
    <dgm:pt modelId="{6E475245-6161-124A-B6C7-E5682D1D96ED}" type="parTrans" cxnId="{AFC1E85F-09BC-274F-9D5C-260CD35AAB4F}">
      <dgm:prSet/>
      <dgm:spPr/>
      <dgm:t>
        <a:bodyPr/>
        <a:lstStyle/>
        <a:p>
          <a:endParaRPr lang="en-US"/>
        </a:p>
      </dgm:t>
    </dgm:pt>
    <dgm:pt modelId="{8ACFE555-FA26-FD44-846E-6254428F2FC7}" type="sibTrans" cxnId="{AFC1E85F-09BC-274F-9D5C-260CD35AAB4F}">
      <dgm:prSet/>
      <dgm:spPr/>
      <dgm:t>
        <a:bodyPr/>
        <a:lstStyle/>
        <a:p>
          <a:endParaRPr lang="en-US"/>
        </a:p>
      </dgm:t>
    </dgm:pt>
    <dgm:pt modelId="{B045C896-C524-8C47-A976-AAE6858B87BF}">
      <dgm:prSet phldrT="[Text]"/>
      <dgm:spPr/>
      <dgm:t>
        <a:bodyPr/>
        <a:lstStyle/>
        <a:p>
          <a:r>
            <a:rPr lang="en-US" dirty="0" smtClean="0">
              <a:solidFill>
                <a:schemeClr val="bg1"/>
              </a:solidFill>
            </a:rPr>
            <a:t>Gathered</a:t>
          </a:r>
          <a:endParaRPr lang="en-US" dirty="0">
            <a:solidFill>
              <a:schemeClr val="bg1"/>
            </a:solidFill>
          </a:endParaRPr>
        </a:p>
      </dgm:t>
    </dgm:pt>
    <dgm:pt modelId="{884730AB-DB7B-2F49-996E-5328506F6610}" type="parTrans" cxnId="{71806C47-1146-1F43-96AC-103195BDF66D}">
      <dgm:prSet/>
      <dgm:spPr/>
      <dgm:t>
        <a:bodyPr/>
        <a:lstStyle/>
        <a:p>
          <a:endParaRPr lang="en-US"/>
        </a:p>
      </dgm:t>
    </dgm:pt>
    <dgm:pt modelId="{20009AA1-CB57-F640-A82D-89A2EB24CA40}" type="sibTrans" cxnId="{71806C47-1146-1F43-96AC-103195BDF66D}">
      <dgm:prSet/>
      <dgm:spPr/>
      <dgm:t>
        <a:bodyPr/>
        <a:lstStyle/>
        <a:p>
          <a:endParaRPr lang="en-US"/>
        </a:p>
      </dgm:t>
    </dgm:pt>
    <dgm:pt modelId="{C0685E89-33E7-344A-963A-CCF39ACB8358}">
      <dgm:prSet phldrT="[Text]"/>
      <dgm:spPr/>
      <dgm:t>
        <a:bodyPr/>
        <a:lstStyle/>
        <a:p>
          <a:r>
            <a:rPr lang="en-US" dirty="0" smtClean="0"/>
            <a:t>Website</a:t>
          </a:r>
          <a:endParaRPr lang="en-US" dirty="0"/>
        </a:p>
      </dgm:t>
    </dgm:pt>
    <dgm:pt modelId="{7AE520DB-4DE2-7046-BF88-5C4DAB4BA730}" type="parTrans" cxnId="{05EC3982-8552-9C40-B050-841D7090F2D5}">
      <dgm:prSet/>
      <dgm:spPr/>
      <dgm:t>
        <a:bodyPr/>
        <a:lstStyle/>
        <a:p>
          <a:endParaRPr lang="en-US"/>
        </a:p>
      </dgm:t>
    </dgm:pt>
    <dgm:pt modelId="{D1E520AA-C795-E449-B099-FA3284088913}" type="sibTrans" cxnId="{05EC3982-8552-9C40-B050-841D7090F2D5}">
      <dgm:prSet/>
      <dgm:spPr/>
      <dgm:t>
        <a:bodyPr/>
        <a:lstStyle/>
        <a:p>
          <a:endParaRPr lang="en-US"/>
        </a:p>
      </dgm:t>
    </dgm:pt>
    <dgm:pt modelId="{09B2E712-5509-0E4C-A83C-3FF41766F78B}">
      <dgm:prSet phldrT="[Text]"/>
      <dgm:spPr/>
      <dgm:t>
        <a:bodyPr/>
        <a:lstStyle/>
        <a:p>
          <a:r>
            <a:rPr lang="en-US" dirty="0" smtClean="0">
              <a:solidFill>
                <a:schemeClr val="bg1"/>
              </a:solidFill>
            </a:rPr>
            <a:t>Small Group</a:t>
          </a:r>
          <a:endParaRPr lang="en-US" dirty="0">
            <a:solidFill>
              <a:schemeClr val="bg1"/>
            </a:solidFill>
          </a:endParaRPr>
        </a:p>
      </dgm:t>
    </dgm:pt>
    <dgm:pt modelId="{CE2506DE-F1AB-8F41-BE59-1A672B2D676B}" type="parTrans" cxnId="{A4533ECD-D212-2944-9781-C1E59BDC5EB4}">
      <dgm:prSet/>
      <dgm:spPr/>
      <dgm:t>
        <a:bodyPr/>
        <a:lstStyle/>
        <a:p>
          <a:endParaRPr lang="en-US"/>
        </a:p>
      </dgm:t>
    </dgm:pt>
    <dgm:pt modelId="{5A1DB04D-9D61-5D4A-A050-C25F4DD110C6}" type="sibTrans" cxnId="{A4533ECD-D212-2944-9781-C1E59BDC5EB4}">
      <dgm:prSet/>
      <dgm:spPr/>
      <dgm:t>
        <a:bodyPr/>
        <a:lstStyle/>
        <a:p>
          <a:endParaRPr lang="en-US"/>
        </a:p>
      </dgm:t>
    </dgm:pt>
    <dgm:pt modelId="{D26F58A8-BEF2-EE4E-ABAE-1EDAB493420F}">
      <dgm:prSet phldrT="[Text]"/>
      <dgm:spPr/>
      <dgm:t>
        <a:bodyPr/>
        <a:lstStyle/>
        <a:p>
          <a:r>
            <a:rPr lang="en-US" dirty="0" smtClean="0">
              <a:solidFill>
                <a:schemeClr val="bg1"/>
              </a:solidFill>
            </a:rPr>
            <a:t>Independent</a:t>
          </a:r>
          <a:endParaRPr lang="en-US" dirty="0">
            <a:solidFill>
              <a:schemeClr val="bg1"/>
            </a:solidFill>
          </a:endParaRPr>
        </a:p>
      </dgm:t>
    </dgm:pt>
    <dgm:pt modelId="{AA6E72CC-4A7E-C34C-8240-CCB5A3611869}" type="parTrans" cxnId="{634B1682-E8C3-214B-A198-5B5FCD6C04CB}">
      <dgm:prSet/>
      <dgm:spPr/>
      <dgm:t>
        <a:bodyPr/>
        <a:lstStyle/>
        <a:p>
          <a:endParaRPr lang="en-US"/>
        </a:p>
      </dgm:t>
    </dgm:pt>
    <dgm:pt modelId="{90D112FD-0F52-F64F-810F-08C2E7EE8A6F}" type="sibTrans" cxnId="{634B1682-E8C3-214B-A198-5B5FCD6C04CB}">
      <dgm:prSet/>
      <dgm:spPr/>
      <dgm:t>
        <a:bodyPr/>
        <a:lstStyle/>
        <a:p>
          <a:endParaRPr lang="en-US"/>
        </a:p>
      </dgm:t>
    </dgm:pt>
    <dgm:pt modelId="{9617E4D4-38F0-494A-8556-AAA66592C4E4}">
      <dgm:prSet phldrT="[Text]"/>
      <dgm:spPr/>
      <dgm:t>
        <a:bodyPr/>
        <a:lstStyle/>
        <a:p>
          <a:r>
            <a:rPr lang="en-US" dirty="0" smtClean="0">
              <a:solidFill>
                <a:schemeClr val="bg1"/>
              </a:solidFill>
            </a:rPr>
            <a:t>Online</a:t>
          </a:r>
          <a:endParaRPr lang="en-US" dirty="0">
            <a:solidFill>
              <a:schemeClr val="bg1"/>
            </a:solidFill>
          </a:endParaRPr>
        </a:p>
      </dgm:t>
    </dgm:pt>
    <dgm:pt modelId="{5D1C9747-B221-9841-9ECA-9B51DEF1B6A8}" type="parTrans" cxnId="{6806154F-8F22-3640-A3B1-DB15CCA67E71}">
      <dgm:prSet/>
      <dgm:spPr/>
      <dgm:t>
        <a:bodyPr/>
        <a:lstStyle/>
        <a:p>
          <a:endParaRPr lang="en-US"/>
        </a:p>
      </dgm:t>
    </dgm:pt>
    <dgm:pt modelId="{0A3058A6-56FF-2E41-9069-987038B87749}" type="sibTrans" cxnId="{6806154F-8F22-3640-A3B1-DB15CCA67E71}">
      <dgm:prSet/>
      <dgm:spPr/>
      <dgm:t>
        <a:bodyPr/>
        <a:lstStyle/>
        <a:p>
          <a:endParaRPr lang="en-US"/>
        </a:p>
      </dgm:t>
    </dgm:pt>
    <dgm:pt modelId="{CDEE20BC-877F-BA41-9BFA-7327A34256FF}" type="pres">
      <dgm:prSet presAssocID="{36CC515D-72C8-104D-A9BC-BD3B8323CBC5}" presName="composite" presStyleCnt="0">
        <dgm:presLayoutVars>
          <dgm:chMax val="5"/>
          <dgm:dir/>
          <dgm:animLvl val="ctr"/>
          <dgm:resizeHandles val="exact"/>
        </dgm:presLayoutVars>
      </dgm:prSet>
      <dgm:spPr/>
      <dgm:t>
        <a:bodyPr/>
        <a:lstStyle/>
        <a:p>
          <a:endParaRPr lang="en-US"/>
        </a:p>
      </dgm:t>
    </dgm:pt>
    <dgm:pt modelId="{E8C6EF71-7DEC-5F4B-A78F-9A311155C547}" type="pres">
      <dgm:prSet presAssocID="{36CC515D-72C8-104D-A9BC-BD3B8323CBC5}" presName="cycle" presStyleCnt="0"/>
      <dgm:spPr/>
      <dgm:t>
        <a:bodyPr/>
        <a:lstStyle/>
        <a:p>
          <a:endParaRPr lang="en-US"/>
        </a:p>
      </dgm:t>
    </dgm:pt>
    <dgm:pt modelId="{2CAC7725-43DE-6041-8DFE-DDE68B660D78}" type="pres">
      <dgm:prSet presAssocID="{36CC515D-72C8-104D-A9BC-BD3B8323CBC5}" presName="centerShape" presStyleCnt="0"/>
      <dgm:spPr/>
      <dgm:t>
        <a:bodyPr/>
        <a:lstStyle/>
        <a:p>
          <a:endParaRPr lang="en-US"/>
        </a:p>
      </dgm:t>
    </dgm:pt>
    <dgm:pt modelId="{7FC8E825-FF77-8642-BB40-1375C55C3C0D}" type="pres">
      <dgm:prSet presAssocID="{36CC515D-72C8-104D-A9BC-BD3B8323CBC5}" presName="connSite" presStyleLbl="node1" presStyleIdx="0" presStyleCnt="4"/>
      <dgm:spPr/>
      <dgm:t>
        <a:bodyPr/>
        <a:lstStyle/>
        <a:p>
          <a:endParaRPr lang="en-US"/>
        </a:p>
      </dgm:t>
    </dgm:pt>
    <dgm:pt modelId="{5BB586AE-F6D0-964A-A481-384F2DE87619}" type="pres">
      <dgm:prSet presAssocID="{36CC515D-72C8-104D-A9BC-BD3B8323CBC5}" presName="visible" presStyleLbl="node1" presStyleIdx="0" presStyleCnt="4" custScaleX="76913" custScaleY="76545"/>
      <dgm:spPr/>
      <dgm:t>
        <a:bodyPr/>
        <a:lstStyle/>
        <a:p>
          <a:endParaRPr lang="en-US"/>
        </a:p>
      </dgm:t>
    </dgm:pt>
    <dgm:pt modelId="{A0313E5D-B2DC-B448-90DD-89C3614DEA46}" type="pres">
      <dgm:prSet presAssocID="{52354E6A-2F9E-B348-BB9C-934406A2AA6A}" presName="Name25" presStyleLbl="parChTrans1D1" presStyleIdx="0" presStyleCnt="3"/>
      <dgm:spPr/>
      <dgm:t>
        <a:bodyPr/>
        <a:lstStyle/>
        <a:p>
          <a:endParaRPr lang="en-US"/>
        </a:p>
      </dgm:t>
    </dgm:pt>
    <dgm:pt modelId="{90CB3FA7-CFAC-B94C-B679-6A4DC4E3681A}" type="pres">
      <dgm:prSet presAssocID="{03D9D386-39D0-204E-9FD6-2D1CA4F7689A}" presName="node" presStyleCnt="0"/>
      <dgm:spPr/>
      <dgm:t>
        <a:bodyPr/>
        <a:lstStyle/>
        <a:p>
          <a:endParaRPr lang="en-US"/>
        </a:p>
      </dgm:t>
    </dgm:pt>
    <dgm:pt modelId="{7AE7AC6D-4150-EA45-9046-45F4E2636CD3}" type="pres">
      <dgm:prSet presAssocID="{03D9D386-39D0-204E-9FD6-2D1CA4F7689A}" presName="parentNode" presStyleLbl="node1" presStyleIdx="1" presStyleCnt="4">
        <dgm:presLayoutVars>
          <dgm:chMax val="1"/>
          <dgm:bulletEnabled val="1"/>
        </dgm:presLayoutVars>
      </dgm:prSet>
      <dgm:spPr/>
      <dgm:t>
        <a:bodyPr/>
        <a:lstStyle/>
        <a:p>
          <a:endParaRPr lang="en-US"/>
        </a:p>
      </dgm:t>
    </dgm:pt>
    <dgm:pt modelId="{9985F312-F77A-F841-B4F4-32AA0CD72FED}" type="pres">
      <dgm:prSet presAssocID="{03D9D386-39D0-204E-9FD6-2D1CA4F7689A}" presName="childNode" presStyleLbl="revTx" presStyleIdx="0" presStyleCnt="3">
        <dgm:presLayoutVars>
          <dgm:bulletEnabled val="1"/>
        </dgm:presLayoutVars>
      </dgm:prSet>
      <dgm:spPr/>
      <dgm:t>
        <a:bodyPr/>
        <a:lstStyle/>
        <a:p>
          <a:endParaRPr lang="en-US"/>
        </a:p>
      </dgm:t>
    </dgm:pt>
    <dgm:pt modelId="{0027E72E-9382-3840-ACA6-90C37E217421}" type="pres">
      <dgm:prSet presAssocID="{7AE520DB-4DE2-7046-BF88-5C4DAB4BA730}" presName="Name25" presStyleLbl="parChTrans1D1" presStyleIdx="1" presStyleCnt="3"/>
      <dgm:spPr/>
      <dgm:t>
        <a:bodyPr/>
        <a:lstStyle/>
        <a:p>
          <a:endParaRPr lang="en-US"/>
        </a:p>
      </dgm:t>
    </dgm:pt>
    <dgm:pt modelId="{179658FD-3C14-034F-A192-F538C0CCE4F0}" type="pres">
      <dgm:prSet presAssocID="{C0685E89-33E7-344A-963A-CCF39ACB8358}" presName="node" presStyleCnt="0"/>
      <dgm:spPr/>
    </dgm:pt>
    <dgm:pt modelId="{F15A4B94-9951-464D-9666-7EAACC9810BB}" type="pres">
      <dgm:prSet presAssocID="{C0685E89-33E7-344A-963A-CCF39ACB8358}" presName="parentNode" presStyleLbl="node1" presStyleIdx="2" presStyleCnt="4">
        <dgm:presLayoutVars>
          <dgm:chMax val="1"/>
          <dgm:bulletEnabled val="1"/>
        </dgm:presLayoutVars>
      </dgm:prSet>
      <dgm:spPr/>
      <dgm:t>
        <a:bodyPr/>
        <a:lstStyle/>
        <a:p>
          <a:endParaRPr lang="en-US"/>
        </a:p>
      </dgm:t>
    </dgm:pt>
    <dgm:pt modelId="{D866055B-B8E4-694E-A8A3-B6AFF34EED42}" type="pres">
      <dgm:prSet presAssocID="{C0685E89-33E7-344A-963A-CCF39ACB8358}" presName="childNode" presStyleLbl="revTx" presStyleIdx="1" presStyleCnt="3">
        <dgm:presLayoutVars>
          <dgm:bulletEnabled val="1"/>
        </dgm:presLayoutVars>
      </dgm:prSet>
      <dgm:spPr/>
      <dgm:t>
        <a:bodyPr/>
        <a:lstStyle/>
        <a:p>
          <a:endParaRPr lang="en-US"/>
        </a:p>
      </dgm:t>
    </dgm:pt>
    <dgm:pt modelId="{37220DEB-85B2-F447-B878-1576736E3FAF}" type="pres">
      <dgm:prSet presAssocID="{F223E1B1-A474-8F49-A01A-07CD9AE5148E}" presName="Name25" presStyleLbl="parChTrans1D1" presStyleIdx="2" presStyleCnt="3"/>
      <dgm:spPr/>
      <dgm:t>
        <a:bodyPr/>
        <a:lstStyle/>
        <a:p>
          <a:endParaRPr lang="en-US"/>
        </a:p>
      </dgm:t>
    </dgm:pt>
    <dgm:pt modelId="{59227884-0BBB-0F48-8573-D6CA7C7D9EBB}" type="pres">
      <dgm:prSet presAssocID="{6E36AF57-C5AF-5C4D-8F02-F066E57BE3EE}" presName="node" presStyleCnt="0"/>
      <dgm:spPr/>
      <dgm:t>
        <a:bodyPr/>
        <a:lstStyle/>
        <a:p>
          <a:endParaRPr lang="en-US"/>
        </a:p>
      </dgm:t>
    </dgm:pt>
    <dgm:pt modelId="{CF2A862B-328E-9448-8628-100254D5AECD}" type="pres">
      <dgm:prSet presAssocID="{6E36AF57-C5AF-5C4D-8F02-F066E57BE3EE}" presName="parentNode" presStyleLbl="node1" presStyleIdx="3" presStyleCnt="4">
        <dgm:presLayoutVars>
          <dgm:chMax val="1"/>
          <dgm:bulletEnabled val="1"/>
        </dgm:presLayoutVars>
      </dgm:prSet>
      <dgm:spPr/>
      <dgm:t>
        <a:bodyPr/>
        <a:lstStyle/>
        <a:p>
          <a:endParaRPr lang="en-US"/>
        </a:p>
      </dgm:t>
    </dgm:pt>
    <dgm:pt modelId="{2EC996B5-4385-EB47-AE6E-3E8988DE52BB}" type="pres">
      <dgm:prSet presAssocID="{6E36AF57-C5AF-5C4D-8F02-F066E57BE3EE}" presName="childNode" presStyleLbl="revTx" presStyleIdx="2" presStyleCnt="3">
        <dgm:presLayoutVars>
          <dgm:bulletEnabled val="1"/>
        </dgm:presLayoutVars>
      </dgm:prSet>
      <dgm:spPr/>
      <dgm:t>
        <a:bodyPr/>
        <a:lstStyle/>
        <a:p>
          <a:endParaRPr lang="en-US"/>
        </a:p>
      </dgm:t>
    </dgm:pt>
  </dgm:ptLst>
  <dgm:cxnLst>
    <dgm:cxn modelId="{6806154F-8F22-3640-A3B1-DB15CCA67E71}" srcId="{03D9D386-39D0-204E-9FD6-2D1CA4F7689A}" destId="{9617E4D4-38F0-494A-8556-AAA66592C4E4}" srcOrd="3" destOrd="0" parTransId="{5D1C9747-B221-9841-9ECA-9B51DEF1B6A8}" sibTransId="{0A3058A6-56FF-2E41-9069-987038B87749}"/>
    <dgm:cxn modelId="{B46658F2-C13E-9542-B37B-8BDA15130346}" type="presOf" srcId="{B8D0522F-A2AA-514C-AB0B-7DACA299DBE1}" destId="{2EC996B5-4385-EB47-AE6E-3E8988DE52BB}" srcOrd="0" destOrd="0" presId="urn:microsoft.com/office/officeart/2005/8/layout/radial2"/>
    <dgm:cxn modelId="{4E4C6F88-0DE6-294C-8F3D-2A10FA19CF67}" type="presOf" srcId="{9617E4D4-38F0-494A-8556-AAA66592C4E4}" destId="{9985F312-F77A-F841-B4F4-32AA0CD72FED}" srcOrd="0" destOrd="3" presId="urn:microsoft.com/office/officeart/2005/8/layout/radial2"/>
    <dgm:cxn modelId="{71806C47-1146-1F43-96AC-103195BDF66D}" srcId="{03D9D386-39D0-204E-9FD6-2D1CA4F7689A}" destId="{B045C896-C524-8C47-A976-AAE6858B87BF}" srcOrd="0" destOrd="0" parTransId="{884730AB-DB7B-2F49-996E-5328506F6610}" sibTransId="{20009AA1-CB57-F640-A82D-89A2EB24CA40}"/>
    <dgm:cxn modelId="{BF501475-D300-6642-96D6-E60BD4446850}" srcId="{36CC515D-72C8-104D-A9BC-BD3B8323CBC5}" destId="{6E36AF57-C5AF-5C4D-8F02-F066E57BE3EE}" srcOrd="2" destOrd="0" parTransId="{F223E1B1-A474-8F49-A01A-07CD9AE5148E}" sibTransId="{2387333A-0BC9-F541-A249-A0148110D799}"/>
    <dgm:cxn modelId="{634B1682-E8C3-214B-A198-5B5FCD6C04CB}" srcId="{03D9D386-39D0-204E-9FD6-2D1CA4F7689A}" destId="{D26F58A8-BEF2-EE4E-ABAE-1EDAB493420F}" srcOrd="2" destOrd="0" parTransId="{AA6E72CC-4A7E-C34C-8240-CCB5A3611869}" sibTransId="{90D112FD-0F52-F64F-810F-08C2E7EE8A6F}"/>
    <dgm:cxn modelId="{27508C11-527B-6242-854B-501B26BE1323}" type="presOf" srcId="{7204E99C-B93B-4646-8E09-231459BD072D}" destId="{2EC996B5-4385-EB47-AE6E-3E8988DE52BB}" srcOrd="0" destOrd="2" presId="urn:microsoft.com/office/officeart/2005/8/layout/radial2"/>
    <dgm:cxn modelId="{3EFCFAB6-9954-5C46-B2FB-A1857AF69E92}" type="presOf" srcId="{CCDE37DF-EEB0-7040-B5C8-EAA0A733F7E1}" destId="{2EC996B5-4385-EB47-AE6E-3E8988DE52BB}" srcOrd="0" destOrd="3" presId="urn:microsoft.com/office/officeart/2005/8/layout/radial2"/>
    <dgm:cxn modelId="{166F2202-0706-5546-899F-997DB5716AFE}" srcId="{36CC515D-72C8-104D-A9BC-BD3B8323CBC5}" destId="{03D9D386-39D0-204E-9FD6-2D1CA4F7689A}" srcOrd="0" destOrd="0" parTransId="{52354E6A-2F9E-B348-BB9C-934406A2AA6A}" sibTransId="{43F1A507-4691-6F44-ADB9-B7506F6878F7}"/>
    <dgm:cxn modelId="{E8B9ED1F-0A5C-F649-B3E4-E17DBB97C1B5}" type="presOf" srcId="{B56F7E0F-9D57-6E4A-9708-763876C9FD7C}" destId="{D866055B-B8E4-694E-A8A3-B6AFF34EED42}" srcOrd="0" destOrd="0" presId="urn:microsoft.com/office/officeart/2005/8/layout/radial2"/>
    <dgm:cxn modelId="{DE4235DC-E065-9040-B782-716534CB82D4}" type="presOf" srcId="{09B2E712-5509-0E4C-A83C-3FF41766F78B}" destId="{9985F312-F77A-F841-B4F4-32AA0CD72FED}" srcOrd="0" destOrd="1" presId="urn:microsoft.com/office/officeart/2005/8/layout/radial2"/>
    <dgm:cxn modelId="{C1FE88B7-BD0D-D640-835E-F808EFDA9D8A}" type="presOf" srcId="{B045C896-C524-8C47-A976-AAE6858B87BF}" destId="{9985F312-F77A-F841-B4F4-32AA0CD72FED}" srcOrd="0" destOrd="0" presId="urn:microsoft.com/office/officeart/2005/8/layout/radial2"/>
    <dgm:cxn modelId="{46F22AB1-1DB6-3647-8E2B-6F3000FECF51}" type="presOf" srcId="{C0685E89-33E7-344A-963A-CCF39ACB8358}" destId="{F15A4B94-9951-464D-9666-7EAACC9810BB}" srcOrd="0" destOrd="0" presId="urn:microsoft.com/office/officeart/2005/8/layout/radial2"/>
    <dgm:cxn modelId="{B2919073-CCCA-1D44-AA96-C4FA1520BC18}" type="presOf" srcId="{D26F58A8-BEF2-EE4E-ABAE-1EDAB493420F}" destId="{9985F312-F77A-F841-B4F4-32AA0CD72FED}" srcOrd="0" destOrd="2" presId="urn:microsoft.com/office/officeart/2005/8/layout/radial2"/>
    <dgm:cxn modelId="{177870C0-EAD2-FF4E-BD2F-45FA6FC40764}" type="presOf" srcId="{F223E1B1-A474-8F49-A01A-07CD9AE5148E}" destId="{37220DEB-85B2-F447-B878-1576736E3FAF}" srcOrd="0" destOrd="0" presId="urn:microsoft.com/office/officeart/2005/8/layout/radial2"/>
    <dgm:cxn modelId="{05EC3982-8552-9C40-B050-841D7090F2D5}" srcId="{36CC515D-72C8-104D-A9BC-BD3B8323CBC5}" destId="{C0685E89-33E7-344A-963A-CCF39ACB8358}" srcOrd="1" destOrd="0" parTransId="{7AE520DB-4DE2-7046-BF88-5C4DAB4BA730}" sibTransId="{D1E520AA-C795-E449-B099-FA3284088913}"/>
    <dgm:cxn modelId="{A6D49ABD-BD55-0145-806B-F17BC69286C1}" type="presOf" srcId="{36CC515D-72C8-104D-A9BC-BD3B8323CBC5}" destId="{CDEE20BC-877F-BA41-9BFA-7327A34256FF}" srcOrd="0" destOrd="0" presId="urn:microsoft.com/office/officeart/2005/8/layout/radial2"/>
    <dgm:cxn modelId="{7F3A12B4-7006-4241-A2EF-C7A827468A6E}" type="presOf" srcId="{03D9D386-39D0-204E-9FD6-2D1CA4F7689A}" destId="{7AE7AC6D-4150-EA45-9046-45F4E2636CD3}" srcOrd="0" destOrd="0" presId="urn:microsoft.com/office/officeart/2005/8/layout/radial2"/>
    <dgm:cxn modelId="{3A1666B9-E232-084E-AFCB-C60E9924C566}" srcId="{6E36AF57-C5AF-5C4D-8F02-F066E57BE3EE}" destId="{CCDE37DF-EEB0-7040-B5C8-EAA0A733F7E1}" srcOrd="3" destOrd="0" parTransId="{A0BB58C4-9B91-C64C-AB6D-CECBEB463951}" sibTransId="{AB9C1622-B252-1846-9F3F-383CF9E6F52F}"/>
    <dgm:cxn modelId="{27F17611-2976-8945-B205-A4BCA17AA14A}" srcId="{6E36AF57-C5AF-5C4D-8F02-F066E57BE3EE}" destId="{B8D0522F-A2AA-514C-AB0B-7DACA299DBE1}" srcOrd="0" destOrd="0" parTransId="{99A0EEA0-1B6B-1348-8DF1-3CE3E6E81157}" sibTransId="{7D57775B-0660-BD48-862E-1EE9102CF3D7}"/>
    <dgm:cxn modelId="{ED931B7B-8900-BA45-8621-41719B3C7797}" srcId="{6E36AF57-C5AF-5C4D-8F02-F066E57BE3EE}" destId="{7204E99C-B93B-4646-8E09-231459BD072D}" srcOrd="2" destOrd="0" parTransId="{2D352D72-114E-D644-A6F1-4C7858396BF9}" sibTransId="{A1EB8ABF-76A6-0F4E-A050-4797A0293A26}"/>
    <dgm:cxn modelId="{211A5943-F605-1F4F-B470-67ED58F6EA8E}" type="presOf" srcId="{09B7D6A9-8EF9-BC42-99F8-EFC0FD71C09D}" destId="{2EC996B5-4385-EB47-AE6E-3E8988DE52BB}" srcOrd="0" destOrd="1" presId="urn:microsoft.com/office/officeart/2005/8/layout/radial2"/>
    <dgm:cxn modelId="{A4533ECD-D212-2944-9781-C1E59BDC5EB4}" srcId="{03D9D386-39D0-204E-9FD6-2D1CA4F7689A}" destId="{09B2E712-5509-0E4C-A83C-3FF41766F78B}" srcOrd="1" destOrd="0" parTransId="{CE2506DE-F1AB-8F41-BE59-1A672B2D676B}" sibTransId="{5A1DB04D-9D61-5D4A-A050-C25F4DD110C6}"/>
    <dgm:cxn modelId="{F6EEBAE9-417F-5B49-B164-750A788E6285}" srcId="{C0685E89-33E7-344A-963A-CCF39ACB8358}" destId="{B56F7E0F-9D57-6E4A-9708-763876C9FD7C}" srcOrd="0" destOrd="0" parTransId="{C201D2C5-945B-A546-9E44-F6C0DD5184E3}" sibTransId="{469F2ACA-7CE7-BD4C-9F8A-BA03984B95FF}"/>
    <dgm:cxn modelId="{2328D7AE-0FA8-7340-899F-BFE54126A68B}" type="presOf" srcId="{7AE520DB-4DE2-7046-BF88-5C4DAB4BA730}" destId="{0027E72E-9382-3840-ACA6-90C37E217421}" srcOrd="0" destOrd="0" presId="urn:microsoft.com/office/officeart/2005/8/layout/radial2"/>
    <dgm:cxn modelId="{AFC1E85F-09BC-274F-9D5C-260CD35AAB4F}" srcId="{6E36AF57-C5AF-5C4D-8F02-F066E57BE3EE}" destId="{09B7D6A9-8EF9-BC42-99F8-EFC0FD71C09D}" srcOrd="1" destOrd="0" parTransId="{6E475245-6161-124A-B6C7-E5682D1D96ED}" sibTransId="{8ACFE555-FA26-FD44-846E-6254428F2FC7}"/>
    <dgm:cxn modelId="{2D1B2B02-831B-3346-8012-8295A3722A58}" type="presOf" srcId="{52354E6A-2F9E-B348-BB9C-934406A2AA6A}" destId="{A0313E5D-B2DC-B448-90DD-89C3614DEA46}" srcOrd="0" destOrd="0" presId="urn:microsoft.com/office/officeart/2005/8/layout/radial2"/>
    <dgm:cxn modelId="{F6C8ACAB-4B91-904B-97B6-2BDF43C46BAE}" type="presOf" srcId="{6E36AF57-C5AF-5C4D-8F02-F066E57BE3EE}" destId="{CF2A862B-328E-9448-8628-100254D5AECD}" srcOrd="0" destOrd="0" presId="urn:microsoft.com/office/officeart/2005/8/layout/radial2"/>
    <dgm:cxn modelId="{73C94501-4BFA-7749-BF7D-BFB44F96D696}" type="presParOf" srcId="{CDEE20BC-877F-BA41-9BFA-7327A34256FF}" destId="{E8C6EF71-7DEC-5F4B-A78F-9A311155C547}" srcOrd="0" destOrd="0" presId="urn:microsoft.com/office/officeart/2005/8/layout/radial2"/>
    <dgm:cxn modelId="{60B9B2E0-68AE-1549-B8F6-169A67969C17}" type="presParOf" srcId="{E8C6EF71-7DEC-5F4B-A78F-9A311155C547}" destId="{2CAC7725-43DE-6041-8DFE-DDE68B660D78}" srcOrd="0" destOrd="0" presId="urn:microsoft.com/office/officeart/2005/8/layout/radial2"/>
    <dgm:cxn modelId="{91273E97-ABD7-0145-9709-0FF0B76DF44B}" type="presParOf" srcId="{2CAC7725-43DE-6041-8DFE-DDE68B660D78}" destId="{7FC8E825-FF77-8642-BB40-1375C55C3C0D}" srcOrd="0" destOrd="0" presId="urn:microsoft.com/office/officeart/2005/8/layout/radial2"/>
    <dgm:cxn modelId="{75FFE0A6-FD2F-D545-8292-33E5611158CF}" type="presParOf" srcId="{2CAC7725-43DE-6041-8DFE-DDE68B660D78}" destId="{5BB586AE-F6D0-964A-A481-384F2DE87619}" srcOrd="1" destOrd="0" presId="urn:microsoft.com/office/officeart/2005/8/layout/radial2"/>
    <dgm:cxn modelId="{E9D27425-5C83-8E41-987F-18919998FFF1}" type="presParOf" srcId="{E8C6EF71-7DEC-5F4B-A78F-9A311155C547}" destId="{A0313E5D-B2DC-B448-90DD-89C3614DEA46}" srcOrd="1" destOrd="0" presId="urn:microsoft.com/office/officeart/2005/8/layout/radial2"/>
    <dgm:cxn modelId="{1E738697-9DC8-564E-A2E9-955455FF85F7}" type="presParOf" srcId="{E8C6EF71-7DEC-5F4B-A78F-9A311155C547}" destId="{90CB3FA7-CFAC-B94C-B679-6A4DC4E3681A}" srcOrd="2" destOrd="0" presId="urn:microsoft.com/office/officeart/2005/8/layout/radial2"/>
    <dgm:cxn modelId="{0694DED0-6CCB-6843-B3B5-76D272C718F6}" type="presParOf" srcId="{90CB3FA7-CFAC-B94C-B679-6A4DC4E3681A}" destId="{7AE7AC6D-4150-EA45-9046-45F4E2636CD3}" srcOrd="0" destOrd="0" presId="urn:microsoft.com/office/officeart/2005/8/layout/radial2"/>
    <dgm:cxn modelId="{420580BC-125D-7445-80FF-CF9F43BC0649}" type="presParOf" srcId="{90CB3FA7-CFAC-B94C-B679-6A4DC4E3681A}" destId="{9985F312-F77A-F841-B4F4-32AA0CD72FED}" srcOrd="1" destOrd="0" presId="urn:microsoft.com/office/officeart/2005/8/layout/radial2"/>
    <dgm:cxn modelId="{A8FD194B-AEB6-F64F-A56D-3DD7DFE37BE6}" type="presParOf" srcId="{E8C6EF71-7DEC-5F4B-A78F-9A311155C547}" destId="{0027E72E-9382-3840-ACA6-90C37E217421}" srcOrd="3" destOrd="0" presId="urn:microsoft.com/office/officeart/2005/8/layout/radial2"/>
    <dgm:cxn modelId="{6BBC1957-47F6-6542-A654-C5349F556EA2}" type="presParOf" srcId="{E8C6EF71-7DEC-5F4B-A78F-9A311155C547}" destId="{179658FD-3C14-034F-A192-F538C0CCE4F0}" srcOrd="4" destOrd="0" presId="urn:microsoft.com/office/officeart/2005/8/layout/radial2"/>
    <dgm:cxn modelId="{25F52BB8-0FED-794A-BADC-5F202EDF9B08}" type="presParOf" srcId="{179658FD-3C14-034F-A192-F538C0CCE4F0}" destId="{F15A4B94-9951-464D-9666-7EAACC9810BB}" srcOrd="0" destOrd="0" presId="urn:microsoft.com/office/officeart/2005/8/layout/radial2"/>
    <dgm:cxn modelId="{35E6515E-6DCC-2841-942E-042C441695F3}" type="presParOf" srcId="{179658FD-3C14-034F-A192-F538C0CCE4F0}" destId="{D866055B-B8E4-694E-A8A3-B6AFF34EED42}" srcOrd="1" destOrd="0" presId="urn:microsoft.com/office/officeart/2005/8/layout/radial2"/>
    <dgm:cxn modelId="{010DC7D6-6BA9-1D43-B496-F586048A063E}" type="presParOf" srcId="{E8C6EF71-7DEC-5F4B-A78F-9A311155C547}" destId="{37220DEB-85B2-F447-B878-1576736E3FAF}" srcOrd="5" destOrd="0" presId="urn:microsoft.com/office/officeart/2005/8/layout/radial2"/>
    <dgm:cxn modelId="{1F9B04D0-BB07-324C-9FAA-48A0CC83428F}" type="presParOf" srcId="{E8C6EF71-7DEC-5F4B-A78F-9A311155C547}" destId="{59227884-0BBB-0F48-8573-D6CA7C7D9EBB}" srcOrd="6" destOrd="0" presId="urn:microsoft.com/office/officeart/2005/8/layout/radial2"/>
    <dgm:cxn modelId="{BC06AFD3-C0CC-C846-9305-E34CCB2A8B8F}" type="presParOf" srcId="{59227884-0BBB-0F48-8573-D6CA7C7D9EBB}" destId="{CF2A862B-328E-9448-8628-100254D5AECD}" srcOrd="0" destOrd="0" presId="urn:microsoft.com/office/officeart/2005/8/layout/radial2"/>
    <dgm:cxn modelId="{EBE5AD77-CF04-F04C-BD95-1E58B2A62EB5}" type="presParOf" srcId="{59227884-0BBB-0F48-8573-D6CA7C7D9EBB}" destId="{2EC996B5-4385-EB47-AE6E-3E8988DE52BB}"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43C2A2-1619-044E-8D08-1A32A9C97F3B}" type="doc">
      <dgm:prSet loTypeId="urn:microsoft.com/office/officeart/2005/8/layout/process3" loCatId="" qsTypeId="urn:microsoft.com/office/officeart/2005/8/quickstyle/simple1" qsCatId="simple" csTypeId="urn:microsoft.com/office/officeart/2005/8/colors/colorful1" csCatId="colorful" phldr="1"/>
      <dgm:spPr/>
      <dgm:t>
        <a:bodyPr/>
        <a:lstStyle/>
        <a:p>
          <a:endParaRPr lang="en-US"/>
        </a:p>
      </dgm:t>
    </dgm:pt>
    <dgm:pt modelId="{A3C7FEF7-8F8A-7C4D-8BFB-070F7ACBA580}">
      <dgm:prSet phldrT="[Text]" custT="1"/>
      <dgm:spPr/>
      <dgm:t>
        <a:bodyPr/>
        <a:lstStyle/>
        <a:p>
          <a:r>
            <a:rPr lang="en-US" sz="2400" b="1" dirty="0" smtClean="0"/>
            <a:t>Preparing</a:t>
          </a:r>
          <a:endParaRPr lang="en-US" sz="2400" b="1" dirty="0"/>
        </a:p>
      </dgm:t>
    </dgm:pt>
    <dgm:pt modelId="{CE6C1A86-C8A5-5347-8291-80CE6D5410B2}" type="parTrans" cxnId="{3481FAAB-64C0-F24A-93AD-80F25BCEB175}">
      <dgm:prSet/>
      <dgm:spPr/>
      <dgm:t>
        <a:bodyPr/>
        <a:lstStyle/>
        <a:p>
          <a:endParaRPr lang="en-US"/>
        </a:p>
      </dgm:t>
    </dgm:pt>
    <dgm:pt modelId="{FB99DB24-F9FD-8443-AFB1-9D55C94FF58B}" type="sibTrans" cxnId="{3481FAAB-64C0-F24A-93AD-80F25BCEB175}">
      <dgm:prSet/>
      <dgm:spPr/>
      <dgm:t>
        <a:bodyPr/>
        <a:lstStyle/>
        <a:p>
          <a:endParaRPr lang="en-US" dirty="0"/>
        </a:p>
      </dgm:t>
    </dgm:pt>
    <dgm:pt modelId="{12F885F3-B605-8A48-917A-2C3540EC454C}">
      <dgm:prSet phldrT="[Text]" custT="1"/>
      <dgm:spPr/>
      <dgm:t>
        <a:bodyPr/>
        <a:lstStyle/>
        <a:p>
          <a:r>
            <a:rPr lang="en-US" sz="2400" b="1" dirty="0" smtClean="0"/>
            <a:t>Experiencing</a:t>
          </a:r>
          <a:endParaRPr lang="en-US" sz="2400" b="1" dirty="0"/>
        </a:p>
      </dgm:t>
    </dgm:pt>
    <dgm:pt modelId="{5DC497C2-2423-F041-A952-DD98741A9871}" type="parTrans" cxnId="{16D69E4D-2CC4-9849-8B27-9462717A8A38}">
      <dgm:prSet/>
      <dgm:spPr/>
      <dgm:t>
        <a:bodyPr/>
        <a:lstStyle/>
        <a:p>
          <a:endParaRPr lang="en-US"/>
        </a:p>
      </dgm:t>
    </dgm:pt>
    <dgm:pt modelId="{40F5F970-D0A1-0E46-A4A0-D3C3E9C3669F}" type="sibTrans" cxnId="{16D69E4D-2CC4-9849-8B27-9462717A8A38}">
      <dgm:prSet/>
      <dgm:spPr/>
      <dgm:t>
        <a:bodyPr/>
        <a:lstStyle/>
        <a:p>
          <a:endParaRPr lang="en-US" dirty="0"/>
        </a:p>
      </dgm:t>
    </dgm:pt>
    <dgm:pt modelId="{18DC11E8-0163-8E46-AFCC-240CCA20B620}">
      <dgm:prSet phldrT="[Text]" custT="1"/>
      <dgm:spPr/>
      <dgm:t>
        <a:bodyPr/>
        <a:lstStyle/>
        <a:p>
          <a:r>
            <a:rPr lang="en-US" sz="2400" b="1" dirty="0" smtClean="0"/>
            <a:t>Living</a:t>
          </a:r>
          <a:endParaRPr lang="en-US" sz="2400" b="1" dirty="0"/>
        </a:p>
      </dgm:t>
    </dgm:pt>
    <dgm:pt modelId="{A0FA67A9-2737-DD4F-8A3C-4D5C23FFBEC8}" type="parTrans" cxnId="{82D714D4-FD24-C749-B863-96EE33B4C1AE}">
      <dgm:prSet/>
      <dgm:spPr/>
      <dgm:t>
        <a:bodyPr/>
        <a:lstStyle/>
        <a:p>
          <a:endParaRPr lang="en-US"/>
        </a:p>
      </dgm:t>
    </dgm:pt>
    <dgm:pt modelId="{AA5ED947-795E-6047-92D8-A38FD9D471D2}" type="sibTrans" cxnId="{82D714D4-FD24-C749-B863-96EE33B4C1AE}">
      <dgm:prSet/>
      <dgm:spPr/>
      <dgm:t>
        <a:bodyPr/>
        <a:lstStyle/>
        <a:p>
          <a:endParaRPr lang="en-US"/>
        </a:p>
      </dgm:t>
    </dgm:pt>
    <dgm:pt modelId="{0E4303F2-4C95-374A-9382-C7B208F63610}">
      <dgm:prSet phldrT="[Text]"/>
      <dgm:spPr/>
      <dgm:t>
        <a:bodyPr/>
        <a:lstStyle/>
        <a:p>
          <a:r>
            <a:rPr lang="en-US" dirty="0" smtClean="0"/>
            <a:t>How will you sustain/extend the event? </a:t>
          </a:r>
          <a:endParaRPr lang="en-US" dirty="0"/>
        </a:p>
      </dgm:t>
    </dgm:pt>
    <dgm:pt modelId="{89F1FA9F-3667-0941-8ED6-4B7F62606ED9}" type="sibTrans" cxnId="{14621F71-2585-4846-84BF-4B4630DA868A}">
      <dgm:prSet/>
      <dgm:spPr/>
      <dgm:t>
        <a:bodyPr/>
        <a:lstStyle/>
        <a:p>
          <a:endParaRPr lang="en-US"/>
        </a:p>
      </dgm:t>
    </dgm:pt>
    <dgm:pt modelId="{5CA0AC57-9D4D-5845-A576-241680D24032}" type="parTrans" cxnId="{14621F71-2585-4846-84BF-4B4630DA868A}">
      <dgm:prSet/>
      <dgm:spPr/>
      <dgm:t>
        <a:bodyPr/>
        <a:lstStyle/>
        <a:p>
          <a:endParaRPr lang="en-US"/>
        </a:p>
      </dgm:t>
    </dgm:pt>
    <dgm:pt modelId="{82CFD787-7BCE-CA41-A00E-5E986041FCB4}">
      <dgm:prSet phldrT="[Text]"/>
      <dgm:spPr/>
      <dgm:t>
        <a:bodyPr/>
        <a:lstStyle/>
        <a:p>
          <a:r>
            <a:rPr lang="en-US" dirty="0" smtClean="0"/>
            <a:t>How will you design the event? </a:t>
          </a:r>
          <a:endParaRPr lang="en-US" dirty="0"/>
        </a:p>
      </dgm:t>
    </dgm:pt>
    <dgm:pt modelId="{128B4C18-E027-3344-9A44-F5E9572D9455}" type="sibTrans" cxnId="{611D575E-CB39-944D-B4FD-B060068FB7A1}">
      <dgm:prSet/>
      <dgm:spPr/>
      <dgm:t>
        <a:bodyPr/>
        <a:lstStyle/>
        <a:p>
          <a:endParaRPr lang="en-US"/>
        </a:p>
      </dgm:t>
    </dgm:pt>
    <dgm:pt modelId="{24674CFE-53E8-E341-87F9-61438DC87201}" type="parTrans" cxnId="{611D575E-CB39-944D-B4FD-B060068FB7A1}">
      <dgm:prSet/>
      <dgm:spPr/>
      <dgm:t>
        <a:bodyPr/>
        <a:lstStyle/>
        <a:p>
          <a:endParaRPr lang="en-US"/>
        </a:p>
      </dgm:t>
    </dgm:pt>
    <dgm:pt modelId="{9547B376-E454-B646-A430-BE0C56696F92}">
      <dgm:prSet phldrT="[Text]"/>
      <dgm:spPr/>
      <dgm:t>
        <a:bodyPr/>
        <a:lstStyle/>
        <a:p>
          <a:r>
            <a:rPr lang="en-US" dirty="0" smtClean="0"/>
            <a:t>What types of experiences, programming, activities, and resources will you develop to prepare people for the event?  </a:t>
          </a:r>
          <a:endParaRPr lang="en-US" dirty="0"/>
        </a:p>
      </dgm:t>
    </dgm:pt>
    <dgm:pt modelId="{3CE8536A-9CC0-0046-B763-147EB8BBAB6F}" type="sibTrans" cxnId="{B632E316-A391-914A-B296-5AFE923896E0}">
      <dgm:prSet/>
      <dgm:spPr/>
      <dgm:t>
        <a:bodyPr/>
        <a:lstStyle/>
        <a:p>
          <a:endParaRPr lang="en-US"/>
        </a:p>
      </dgm:t>
    </dgm:pt>
    <dgm:pt modelId="{0547FA50-FE50-464C-9BE3-334DEFFAE586}" type="parTrans" cxnId="{B632E316-A391-914A-B296-5AFE923896E0}">
      <dgm:prSet/>
      <dgm:spPr/>
      <dgm:t>
        <a:bodyPr/>
        <a:lstStyle/>
        <a:p>
          <a:endParaRPr lang="en-US"/>
        </a:p>
      </dgm:t>
    </dgm:pt>
    <dgm:pt modelId="{CC61B947-1900-5047-9686-6ACA6043DA99}">
      <dgm:prSet phldrT="[Text]"/>
      <dgm:spPr/>
      <dgm:t>
        <a:bodyPr/>
        <a:lstStyle/>
        <a:p>
          <a:r>
            <a:rPr lang="en-US" dirty="0" smtClean="0"/>
            <a:t>How will you engage age groups, families, and the faith community? </a:t>
          </a:r>
          <a:endParaRPr lang="en-US" dirty="0"/>
        </a:p>
      </dgm:t>
    </dgm:pt>
    <dgm:pt modelId="{827BA0F2-1715-E54B-9536-0BE5B665D349}" type="parTrans" cxnId="{BF09B3DE-B657-C94A-B3B9-A65B915EA012}">
      <dgm:prSet/>
      <dgm:spPr/>
      <dgm:t>
        <a:bodyPr/>
        <a:lstStyle/>
        <a:p>
          <a:endParaRPr lang="en-US"/>
        </a:p>
      </dgm:t>
    </dgm:pt>
    <dgm:pt modelId="{A6F804E0-CA6E-9846-A79D-B55762EBE4C2}" type="sibTrans" cxnId="{BF09B3DE-B657-C94A-B3B9-A65B915EA012}">
      <dgm:prSet/>
      <dgm:spPr/>
      <dgm:t>
        <a:bodyPr/>
        <a:lstStyle/>
        <a:p>
          <a:endParaRPr lang="en-US"/>
        </a:p>
      </dgm:t>
    </dgm:pt>
    <dgm:pt modelId="{CB7312D9-849B-7043-9F59-E452400FABDA}">
      <dgm:prSet phldrT="[Text]"/>
      <dgm:spPr/>
      <dgm:t>
        <a:bodyPr/>
        <a:lstStyle/>
        <a:p>
          <a:r>
            <a:rPr lang="en-US" dirty="0" smtClean="0"/>
            <a:t>What types of experiences, programs, activities, and  resources will you offer people? </a:t>
          </a:r>
          <a:endParaRPr lang="en-US" dirty="0"/>
        </a:p>
      </dgm:t>
    </dgm:pt>
    <dgm:pt modelId="{8E3AEB97-A610-1E44-B131-A22FCEB8D317}" type="parTrans" cxnId="{2F0DDE8A-839E-0649-953C-2A0735BE6317}">
      <dgm:prSet/>
      <dgm:spPr/>
      <dgm:t>
        <a:bodyPr/>
        <a:lstStyle/>
        <a:p>
          <a:endParaRPr lang="en-US"/>
        </a:p>
      </dgm:t>
    </dgm:pt>
    <dgm:pt modelId="{F7CCC638-6F9E-FD46-B74B-90601E0B646C}" type="sibTrans" cxnId="{2F0DDE8A-839E-0649-953C-2A0735BE6317}">
      <dgm:prSet/>
      <dgm:spPr/>
      <dgm:t>
        <a:bodyPr/>
        <a:lstStyle/>
        <a:p>
          <a:endParaRPr lang="en-US"/>
        </a:p>
      </dgm:t>
    </dgm:pt>
    <dgm:pt modelId="{80770A7A-D614-F443-99F2-6C8A7E08AA6B}" type="pres">
      <dgm:prSet presAssocID="{2143C2A2-1619-044E-8D08-1A32A9C97F3B}" presName="linearFlow" presStyleCnt="0">
        <dgm:presLayoutVars>
          <dgm:dir/>
          <dgm:animLvl val="lvl"/>
          <dgm:resizeHandles val="exact"/>
        </dgm:presLayoutVars>
      </dgm:prSet>
      <dgm:spPr/>
      <dgm:t>
        <a:bodyPr/>
        <a:lstStyle/>
        <a:p>
          <a:endParaRPr lang="en-US"/>
        </a:p>
      </dgm:t>
    </dgm:pt>
    <dgm:pt modelId="{73337A43-1805-EB47-85E3-04FF85E15B98}" type="pres">
      <dgm:prSet presAssocID="{A3C7FEF7-8F8A-7C4D-8BFB-070F7ACBA580}" presName="composite" presStyleCnt="0"/>
      <dgm:spPr/>
      <dgm:t>
        <a:bodyPr/>
        <a:lstStyle/>
        <a:p>
          <a:endParaRPr lang="en-US"/>
        </a:p>
      </dgm:t>
    </dgm:pt>
    <dgm:pt modelId="{2ECC7103-EEF1-0C41-B0A4-113F143DCFF2}" type="pres">
      <dgm:prSet presAssocID="{A3C7FEF7-8F8A-7C4D-8BFB-070F7ACBA580}" presName="parTx" presStyleLbl="node1" presStyleIdx="0" presStyleCnt="3">
        <dgm:presLayoutVars>
          <dgm:chMax val="0"/>
          <dgm:chPref val="0"/>
          <dgm:bulletEnabled val="1"/>
        </dgm:presLayoutVars>
      </dgm:prSet>
      <dgm:spPr/>
      <dgm:t>
        <a:bodyPr/>
        <a:lstStyle/>
        <a:p>
          <a:endParaRPr lang="en-US"/>
        </a:p>
      </dgm:t>
    </dgm:pt>
    <dgm:pt modelId="{B9A59EA6-4FD0-304A-965E-725B92410C8C}" type="pres">
      <dgm:prSet presAssocID="{A3C7FEF7-8F8A-7C4D-8BFB-070F7ACBA580}" presName="parSh" presStyleLbl="node1" presStyleIdx="0" presStyleCnt="3" custScaleY="152770"/>
      <dgm:spPr/>
      <dgm:t>
        <a:bodyPr/>
        <a:lstStyle/>
        <a:p>
          <a:endParaRPr lang="en-US"/>
        </a:p>
      </dgm:t>
    </dgm:pt>
    <dgm:pt modelId="{F652A58A-4EA8-794D-8910-C5E1F4F143AD}" type="pres">
      <dgm:prSet presAssocID="{A3C7FEF7-8F8A-7C4D-8BFB-070F7ACBA580}" presName="desTx" presStyleLbl="fgAcc1" presStyleIdx="0" presStyleCnt="3">
        <dgm:presLayoutVars>
          <dgm:bulletEnabled val="1"/>
        </dgm:presLayoutVars>
      </dgm:prSet>
      <dgm:spPr/>
      <dgm:t>
        <a:bodyPr/>
        <a:lstStyle/>
        <a:p>
          <a:endParaRPr lang="en-US"/>
        </a:p>
      </dgm:t>
    </dgm:pt>
    <dgm:pt modelId="{D4D0BEAF-9C17-6F4E-81D7-F30B24694092}" type="pres">
      <dgm:prSet presAssocID="{FB99DB24-F9FD-8443-AFB1-9D55C94FF58B}" presName="sibTrans" presStyleLbl="sibTrans2D1" presStyleIdx="0" presStyleCnt="2"/>
      <dgm:spPr/>
      <dgm:t>
        <a:bodyPr/>
        <a:lstStyle/>
        <a:p>
          <a:endParaRPr lang="en-US"/>
        </a:p>
      </dgm:t>
    </dgm:pt>
    <dgm:pt modelId="{750071E5-6347-2A4F-B8E5-347043A3364F}" type="pres">
      <dgm:prSet presAssocID="{FB99DB24-F9FD-8443-AFB1-9D55C94FF58B}" presName="connTx" presStyleLbl="sibTrans2D1" presStyleIdx="0" presStyleCnt="2"/>
      <dgm:spPr/>
      <dgm:t>
        <a:bodyPr/>
        <a:lstStyle/>
        <a:p>
          <a:endParaRPr lang="en-US"/>
        </a:p>
      </dgm:t>
    </dgm:pt>
    <dgm:pt modelId="{2E4F5387-FBA6-9347-9DC3-C5102D518AD2}" type="pres">
      <dgm:prSet presAssocID="{12F885F3-B605-8A48-917A-2C3540EC454C}" presName="composite" presStyleCnt="0"/>
      <dgm:spPr/>
      <dgm:t>
        <a:bodyPr/>
        <a:lstStyle/>
        <a:p>
          <a:endParaRPr lang="en-US"/>
        </a:p>
      </dgm:t>
    </dgm:pt>
    <dgm:pt modelId="{38EE305E-5515-CE41-B9A5-F488F183923D}" type="pres">
      <dgm:prSet presAssocID="{12F885F3-B605-8A48-917A-2C3540EC454C}" presName="parTx" presStyleLbl="node1" presStyleIdx="0" presStyleCnt="3">
        <dgm:presLayoutVars>
          <dgm:chMax val="0"/>
          <dgm:chPref val="0"/>
          <dgm:bulletEnabled val="1"/>
        </dgm:presLayoutVars>
      </dgm:prSet>
      <dgm:spPr/>
      <dgm:t>
        <a:bodyPr/>
        <a:lstStyle/>
        <a:p>
          <a:endParaRPr lang="en-US"/>
        </a:p>
      </dgm:t>
    </dgm:pt>
    <dgm:pt modelId="{903BB4D4-035A-8A4B-BCC4-387AA4BB252F}" type="pres">
      <dgm:prSet presAssocID="{12F885F3-B605-8A48-917A-2C3540EC454C}" presName="parSh" presStyleLbl="node1" presStyleIdx="1" presStyleCnt="3" custScaleY="148352"/>
      <dgm:spPr/>
      <dgm:t>
        <a:bodyPr/>
        <a:lstStyle/>
        <a:p>
          <a:endParaRPr lang="en-US"/>
        </a:p>
      </dgm:t>
    </dgm:pt>
    <dgm:pt modelId="{81B9E74A-693A-B141-992F-B5BC49893346}" type="pres">
      <dgm:prSet presAssocID="{12F885F3-B605-8A48-917A-2C3540EC454C}" presName="desTx" presStyleLbl="fgAcc1" presStyleIdx="1" presStyleCnt="3">
        <dgm:presLayoutVars>
          <dgm:bulletEnabled val="1"/>
        </dgm:presLayoutVars>
      </dgm:prSet>
      <dgm:spPr/>
      <dgm:t>
        <a:bodyPr/>
        <a:lstStyle/>
        <a:p>
          <a:endParaRPr lang="en-US"/>
        </a:p>
      </dgm:t>
    </dgm:pt>
    <dgm:pt modelId="{F330B9F8-CA94-9546-A7D8-48A8F737FF7D}" type="pres">
      <dgm:prSet presAssocID="{40F5F970-D0A1-0E46-A4A0-D3C3E9C3669F}" presName="sibTrans" presStyleLbl="sibTrans2D1" presStyleIdx="1" presStyleCnt="2"/>
      <dgm:spPr/>
      <dgm:t>
        <a:bodyPr/>
        <a:lstStyle/>
        <a:p>
          <a:endParaRPr lang="en-US"/>
        </a:p>
      </dgm:t>
    </dgm:pt>
    <dgm:pt modelId="{DF6F322F-43C0-F94B-AC44-82C4F65BC190}" type="pres">
      <dgm:prSet presAssocID="{40F5F970-D0A1-0E46-A4A0-D3C3E9C3669F}" presName="connTx" presStyleLbl="sibTrans2D1" presStyleIdx="1" presStyleCnt="2"/>
      <dgm:spPr/>
      <dgm:t>
        <a:bodyPr/>
        <a:lstStyle/>
        <a:p>
          <a:endParaRPr lang="en-US"/>
        </a:p>
      </dgm:t>
    </dgm:pt>
    <dgm:pt modelId="{AD437123-DDF2-2945-88B7-B19DCC1E6010}" type="pres">
      <dgm:prSet presAssocID="{18DC11E8-0163-8E46-AFCC-240CCA20B620}" presName="composite" presStyleCnt="0"/>
      <dgm:spPr/>
      <dgm:t>
        <a:bodyPr/>
        <a:lstStyle/>
        <a:p>
          <a:endParaRPr lang="en-US"/>
        </a:p>
      </dgm:t>
    </dgm:pt>
    <dgm:pt modelId="{3E5FDC1D-3402-4B40-9CA5-6E6488274921}" type="pres">
      <dgm:prSet presAssocID="{18DC11E8-0163-8E46-AFCC-240CCA20B620}" presName="parTx" presStyleLbl="node1" presStyleIdx="1" presStyleCnt="3">
        <dgm:presLayoutVars>
          <dgm:chMax val="0"/>
          <dgm:chPref val="0"/>
          <dgm:bulletEnabled val="1"/>
        </dgm:presLayoutVars>
      </dgm:prSet>
      <dgm:spPr/>
      <dgm:t>
        <a:bodyPr/>
        <a:lstStyle/>
        <a:p>
          <a:endParaRPr lang="en-US"/>
        </a:p>
      </dgm:t>
    </dgm:pt>
    <dgm:pt modelId="{D7CB8B83-CB94-D643-BAB2-B20E1634AECF}" type="pres">
      <dgm:prSet presAssocID="{18DC11E8-0163-8E46-AFCC-240CCA20B620}" presName="parSh" presStyleLbl="node1" presStyleIdx="2" presStyleCnt="3" custScaleY="145540"/>
      <dgm:spPr/>
      <dgm:t>
        <a:bodyPr/>
        <a:lstStyle/>
        <a:p>
          <a:endParaRPr lang="en-US"/>
        </a:p>
      </dgm:t>
    </dgm:pt>
    <dgm:pt modelId="{BBBF81FD-88E1-C04F-947E-06BE49D30EB7}" type="pres">
      <dgm:prSet presAssocID="{18DC11E8-0163-8E46-AFCC-240CCA20B620}" presName="desTx" presStyleLbl="fgAcc1" presStyleIdx="2" presStyleCnt="3">
        <dgm:presLayoutVars>
          <dgm:bulletEnabled val="1"/>
        </dgm:presLayoutVars>
      </dgm:prSet>
      <dgm:spPr/>
      <dgm:t>
        <a:bodyPr/>
        <a:lstStyle/>
        <a:p>
          <a:endParaRPr lang="en-US"/>
        </a:p>
      </dgm:t>
    </dgm:pt>
  </dgm:ptLst>
  <dgm:cxnLst>
    <dgm:cxn modelId="{85C87F5B-2EB7-4741-B257-BD7CC22469D4}" type="presOf" srcId="{12F885F3-B605-8A48-917A-2C3540EC454C}" destId="{903BB4D4-035A-8A4B-BCC4-387AA4BB252F}" srcOrd="1" destOrd="0" presId="urn:microsoft.com/office/officeart/2005/8/layout/process3"/>
    <dgm:cxn modelId="{BF09B3DE-B657-C94A-B3B9-A65B915EA012}" srcId="{12F885F3-B605-8A48-917A-2C3540EC454C}" destId="{CC61B947-1900-5047-9686-6ACA6043DA99}" srcOrd="1" destOrd="0" parTransId="{827BA0F2-1715-E54B-9536-0BE5B665D349}" sibTransId="{A6F804E0-CA6E-9846-A79D-B55762EBE4C2}"/>
    <dgm:cxn modelId="{059E3902-6965-484C-AD44-39E30516320D}" type="presOf" srcId="{9547B376-E454-B646-A430-BE0C56696F92}" destId="{F652A58A-4EA8-794D-8910-C5E1F4F143AD}" srcOrd="0" destOrd="0" presId="urn:microsoft.com/office/officeart/2005/8/layout/process3"/>
    <dgm:cxn modelId="{C6E94B25-489D-1649-9379-0E393A8CA4CF}" type="presOf" srcId="{18DC11E8-0163-8E46-AFCC-240CCA20B620}" destId="{3E5FDC1D-3402-4B40-9CA5-6E6488274921}" srcOrd="0" destOrd="0" presId="urn:microsoft.com/office/officeart/2005/8/layout/process3"/>
    <dgm:cxn modelId="{96C5E18D-924E-0644-B645-24DDDE39BEE1}" type="presOf" srcId="{CC61B947-1900-5047-9686-6ACA6043DA99}" destId="{81B9E74A-693A-B141-992F-B5BC49893346}" srcOrd="0" destOrd="1" presId="urn:microsoft.com/office/officeart/2005/8/layout/process3"/>
    <dgm:cxn modelId="{16D69E4D-2CC4-9849-8B27-9462717A8A38}" srcId="{2143C2A2-1619-044E-8D08-1A32A9C97F3B}" destId="{12F885F3-B605-8A48-917A-2C3540EC454C}" srcOrd="1" destOrd="0" parTransId="{5DC497C2-2423-F041-A952-DD98741A9871}" sibTransId="{40F5F970-D0A1-0E46-A4A0-D3C3E9C3669F}"/>
    <dgm:cxn modelId="{3B5EAB6A-B3B9-B349-93F4-E88A78CE4D75}" type="presOf" srcId="{FB99DB24-F9FD-8443-AFB1-9D55C94FF58B}" destId="{D4D0BEAF-9C17-6F4E-81D7-F30B24694092}" srcOrd="0" destOrd="0" presId="urn:microsoft.com/office/officeart/2005/8/layout/process3"/>
    <dgm:cxn modelId="{7796C94F-7CF9-8645-82DC-98B1FFDFCC01}" type="presOf" srcId="{0E4303F2-4C95-374A-9382-C7B208F63610}" destId="{BBBF81FD-88E1-C04F-947E-06BE49D30EB7}" srcOrd="0" destOrd="0" presId="urn:microsoft.com/office/officeart/2005/8/layout/process3"/>
    <dgm:cxn modelId="{2F0DDE8A-839E-0649-953C-2A0735BE6317}" srcId="{18DC11E8-0163-8E46-AFCC-240CCA20B620}" destId="{CB7312D9-849B-7043-9F59-E452400FABDA}" srcOrd="1" destOrd="0" parTransId="{8E3AEB97-A610-1E44-B131-A22FCEB8D317}" sibTransId="{F7CCC638-6F9E-FD46-B74B-90601E0B646C}"/>
    <dgm:cxn modelId="{D08B695A-F7CE-D740-8FE2-1EC43B3E15BE}" type="presOf" srcId="{FB99DB24-F9FD-8443-AFB1-9D55C94FF58B}" destId="{750071E5-6347-2A4F-B8E5-347043A3364F}" srcOrd="1" destOrd="0" presId="urn:microsoft.com/office/officeart/2005/8/layout/process3"/>
    <dgm:cxn modelId="{3120A58D-8A09-6041-A6DF-C57241E30FA4}" type="presOf" srcId="{2143C2A2-1619-044E-8D08-1A32A9C97F3B}" destId="{80770A7A-D614-F443-99F2-6C8A7E08AA6B}" srcOrd="0" destOrd="0" presId="urn:microsoft.com/office/officeart/2005/8/layout/process3"/>
    <dgm:cxn modelId="{1118612C-4E42-C34A-8117-DA2B42C0E0B3}" type="presOf" srcId="{CB7312D9-849B-7043-9F59-E452400FABDA}" destId="{BBBF81FD-88E1-C04F-947E-06BE49D30EB7}" srcOrd="0" destOrd="1" presId="urn:microsoft.com/office/officeart/2005/8/layout/process3"/>
    <dgm:cxn modelId="{14621F71-2585-4846-84BF-4B4630DA868A}" srcId="{18DC11E8-0163-8E46-AFCC-240CCA20B620}" destId="{0E4303F2-4C95-374A-9382-C7B208F63610}" srcOrd="0" destOrd="0" parTransId="{5CA0AC57-9D4D-5845-A576-241680D24032}" sibTransId="{89F1FA9F-3667-0941-8ED6-4B7F62606ED9}"/>
    <dgm:cxn modelId="{E0BF591B-7A8B-BC4B-A786-94BA4F6BFC65}" type="presOf" srcId="{82CFD787-7BCE-CA41-A00E-5E986041FCB4}" destId="{81B9E74A-693A-B141-992F-B5BC49893346}" srcOrd="0" destOrd="0" presId="urn:microsoft.com/office/officeart/2005/8/layout/process3"/>
    <dgm:cxn modelId="{227302E5-1900-D146-9D3C-0D0DD0A0BFB8}" type="presOf" srcId="{18DC11E8-0163-8E46-AFCC-240CCA20B620}" destId="{D7CB8B83-CB94-D643-BAB2-B20E1634AECF}" srcOrd="1" destOrd="0" presId="urn:microsoft.com/office/officeart/2005/8/layout/process3"/>
    <dgm:cxn modelId="{5AC35965-8B43-CE42-9D59-6DAF58BE0E55}" type="presOf" srcId="{12F885F3-B605-8A48-917A-2C3540EC454C}" destId="{38EE305E-5515-CE41-B9A5-F488F183923D}" srcOrd="0" destOrd="0" presId="urn:microsoft.com/office/officeart/2005/8/layout/process3"/>
    <dgm:cxn modelId="{3481FAAB-64C0-F24A-93AD-80F25BCEB175}" srcId="{2143C2A2-1619-044E-8D08-1A32A9C97F3B}" destId="{A3C7FEF7-8F8A-7C4D-8BFB-070F7ACBA580}" srcOrd="0" destOrd="0" parTransId="{CE6C1A86-C8A5-5347-8291-80CE6D5410B2}" sibTransId="{FB99DB24-F9FD-8443-AFB1-9D55C94FF58B}"/>
    <dgm:cxn modelId="{B632E316-A391-914A-B296-5AFE923896E0}" srcId="{A3C7FEF7-8F8A-7C4D-8BFB-070F7ACBA580}" destId="{9547B376-E454-B646-A430-BE0C56696F92}" srcOrd="0" destOrd="0" parTransId="{0547FA50-FE50-464C-9BE3-334DEFFAE586}" sibTransId="{3CE8536A-9CC0-0046-B763-147EB8BBAB6F}"/>
    <dgm:cxn modelId="{436D677C-1DDF-3B4A-B5CE-FE77FF2022F0}" type="presOf" srcId="{40F5F970-D0A1-0E46-A4A0-D3C3E9C3669F}" destId="{F330B9F8-CA94-9546-A7D8-48A8F737FF7D}" srcOrd="0" destOrd="0" presId="urn:microsoft.com/office/officeart/2005/8/layout/process3"/>
    <dgm:cxn modelId="{611D575E-CB39-944D-B4FD-B060068FB7A1}" srcId="{12F885F3-B605-8A48-917A-2C3540EC454C}" destId="{82CFD787-7BCE-CA41-A00E-5E986041FCB4}" srcOrd="0" destOrd="0" parTransId="{24674CFE-53E8-E341-87F9-61438DC87201}" sibTransId="{128B4C18-E027-3344-9A44-F5E9572D9455}"/>
    <dgm:cxn modelId="{88B43C5C-D769-A441-91D0-E9C433FBAD96}" type="presOf" srcId="{A3C7FEF7-8F8A-7C4D-8BFB-070F7ACBA580}" destId="{B9A59EA6-4FD0-304A-965E-725B92410C8C}" srcOrd="1" destOrd="0" presId="urn:microsoft.com/office/officeart/2005/8/layout/process3"/>
    <dgm:cxn modelId="{CD23F381-2402-C842-992A-7088BDB7897B}" type="presOf" srcId="{A3C7FEF7-8F8A-7C4D-8BFB-070F7ACBA580}" destId="{2ECC7103-EEF1-0C41-B0A4-113F143DCFF2}" srcOrd="0" destOrd="0" presId="urn:microsoft.com/office/officeart/2005/8/layout/process3"/>
    <dgm:cxn modelId="{2736060E-3AA8-BF4A-A78B-0BB2C347751C}" type="presOf" srcId="{40F5F970-D0A1-0E46-A4A0-D3C3E9C3669F}" destId="{DF6F322F-43C0-F94B-AC44-82C4F65BC190}" srcOrd="1" destOrd="0" presId="urn:microsoft.com/office/officeart/2005/8/layout/process3"/>
    <dgm:cxn modelId="{82D714D4-FD24-C749-B863-96EE33B4C1AE}" srcId="{2143C2A2-1619-044E-8D08-1A32A9C97F3B}" destId="{18DC11E8-0163-8E46-AFCC-240CCA20B620}" srcOrd="2" destOrd="0" parTransId="{A0FA67A9-2737-DD4F-8A3C-4D5C23FFBEC8}" sibTransId="{AA5ED947-795E-6047-92D8-A38FD9D471D2}"/>
    <dgm:cxn modelId="{0FBBC11E-2E89-7F41-9AAF-3DB42F924473}" type="presParOf" srcId="{80770A7A-D614-F443-99F2-6C8A7E08AA6B}" destId="{73337A43-1805-EB47-85E3-04FF85E15B98}" srcOrd="0" destOrd="0" presId="urn:microsoft.com/office/officeart/2005/8/layout/process3"/>
    <dgm:cxn modelId="{CB6FFF87-945F-CD41-915E-CFB7B7AC149E}" type="presParOf" srcId="{73337A43-1805-EB47-85E3-04FF85E15B98}" destId="{2ECC7103-EEF1-0C41-B0A4-113F143DCFF2}" srcOrd="0" destOrd="0" presId="urn:microsoft.com/office/officeart/2005/8/layout/process3"/>
    <dgm:cxn modelId="{8D4CA44A-CEF7-504D-8006-5DF3F1308303}" type="presParOf" srcId="{73337A43-1805-EB47-85E3-04FF85E15B98}" destId="{B9A59EA6-4FD0-304A-965E-725B92410C8C}" srcOrd="1" destOrd="0" presId="urn:microsoft.com/office/officeart/2005/8/layout/process3"/>
    <dgm:cxn modelId="{A0DD0C65-7783-7F46-AD46-928E413062DF}" type="presParOf" srcId="{73337A43-1805-EB47-85E3-04FF85E15B98}" destId="{F652A58A-4EA8-794D-8910-C5E1F4F143AD}" srcOrd="2" destOrd="0" presId="urn:microsoft.com/office/officeart/2005/8/layout/process3"/>
    <dgm:cxn modelId="{4E97A0CB-5471-5C4F-893C-867B68F37D2A}" type="presParOf" srcId="{80770A7A-D614-F443-99F2-6C8A7E08AA6B}" destId="{D4D0BEAF-9C17-6F4E-81D7-F30B24694092}" srcOrd="1" destOrd="0" presId="urn:microsoft.com/office/officeart/2005/8/layout/process3"/>
    <dgm:cxn modelId="{E0CD1BEC-4557-374F-857B-D561871E285D}" type="presParOf" srcId="{D4D0BEAF-9C17-6F4E-81D7-F30B24694092}" destId="{750071E5-6347-2A4F-B8E5-347043A3364F}" srcOrd="0" destOrd="0" presId="urn:microsoft.com/office/officeart/2005/8/layout/process3"/>
    <dgm:cxn modelId="{DC750750-8D8D-E24F-8F56-84E8D71B25E0}" type="presParOf" srcId="{80770A7A-D614-F443-99F2-6C8A7E08AA6B}" destId="{2E4F5387-FBA6-9347-9DC3-C5102D518AD2}" srcOrd="2" destOrd="0" presId="urn:microsoft.com/office/officeart/2005/8/layout/process3"/>
    <dgm:cxn modelId="{F8FFC120-C9F0-0A49-BEA5-173141C5CC64}" type="presParOf" srcId="{2E4F5387-FBA6-9347-9DC3-C5102D518AD2}" destId="{38EE305E-5515-CE41-B9A5-F488F183923D}" srcOrd="0" destOrd="0" presId="urn:microsoft.com/office/officeart/2005/8/layout/process3"/>
    <dgm:cxn modelId="{18AA9784-07F5-7C45-A7A6-6C33C01E8EF5}" type="presParOf" srcId="{2E4F5387-FBA6-9347-9DC3-C5102D518AD2}" destId="{903BB4D4-035A-8A4B-BCC4-387AA4BB252F}" srcOrd="1" destOrd="0" presId="urn:microsoft.com/office/officeart/2005/8/layout/process3"/>
    <dgm:cxn modelId="{80BADD8F-7F94-3445-8B17-2BB709BE0ECC}" type="presParOf" srcId="{2E4F5387-FBA6-9347-9DC3-C5102D518AD2}" destId="{81B9E74A-693A-B141-992F-B5BC49893346}" srcOrd="2" destOrd="0" presId="urn:microsoft.com/office/officeart/2005/8/layout/process3"/>
    <dgm:cxn modelId="{8D4839AF-6761-254C-86E9-B5D38DA4168B}" type="presParOf" srcId="{80770A7A-D614-F443-99F2-6C8A7E08AA6B}" destId="{F330B9F8-CA94-9546-A7D8-48A8F737FF7D}" srcOrd="3" destOrd="0" presId="urn:microsoft.com/office/officeart/2005/8/layout/process3"/>
    <dgm:cxn modelId="{E6C10C26-A13D-E840-878C-BCDBA53DB4C4}" type="presParOf" srcId="{F330B9F8-CA94-9546-A7D8-48A8F737FF7D}" destId="{DF6F322F-43C0-F94B-AC44-82C4F65BC190}" srcOrd="0" destOrd="0" presId="urn:microsoft.com/office/officeart/2005/8/layout/process3"/>
    <dgm:cxn modelId="{CE0D3C8E-8020-0148-BFB7-1588712A80A1}" type="presParOf" srcId="{80770A7A-D614-F443-99F2-6C8A7E08AA6B}" destId="{AD437123-DDF2-2945-88B7-B19DCC1E6010}" srcOrd="4" destOrd="0" presId="urn:microsoft.com/office/officeart/2005/8/layout/process3"/>
    <dgm:cxn modelId="{4FDD2E98-9DF3-E440-BEFE-D21341DB54F2}" type="presParOf" srcId="{AD437123-DDF2-2945-88B7-B19DCC1E6010}" destId="{3E5FDC1D-3402-4B40-9CA5-6E6488274921}" srcOrd="0" destOrd="0" presId="urn:microsoft.com/office/officeart/2005/8/layout/process3"/>
    <dgm:cxn modelId="{C760C31E-2BF3-0049-986C-F0A76FC60543}" type="presParOf" srcId="{AD437123-DDF2-2945-88B7-B19DCC1E6010}" destId="{D7CB8B83-CB94-D643-BAB2-B20E1634AECF}" srcOrd="1" destOrd="0" presId="urn:microsoft.com/office/officeart/2005/8/layout/process3"/>
    <dgm:cxn modelId="{2D9A62F1-D3C6-6341-A562-DEA1B1E81018}" type="presParOf" srcId="{AD437123-DDF2-2945-88B7-B19DCC1E6010}" destId="{BBBF81FD-88E1-C04F-947E-06BE49D30EB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9705C0-F867-3947-B89E-158A25285672}" type="doc">
      <dgm:prSet loTypeId="urn:microsoft.com/office/officeart/2005/8/layout/cycle5" loCatId="" qsTypeId="urn:microsoft.com/office/officeart/2005/8/quickstyle/simple4" qsCatId="simple" csTypeId="urn:microsoft.com/office/officeart/2005/8/colors/colorful1" csCatId="colorful" phldr="1"/>
      <dgm:spPr/>
      <dgm:t>
        <a:bodyPr/>
        <a:lstStyle/>
        <a:p>
          <a:endParaRPr lang="en-US"/>
        </a:p>
      </dgm:t>
    </dgm:pt>
    <dgm:pt modelId="{F8F86374-1AD7-9242-9854-BB7CD685A7CC}">
      <dgm:prSet phldrT="[Text]"/>
      <dgm:spPr/>
      <dgm:t>
        <a:bodyPr/>
        <a:lstStyle/>
        <a:p>
          <a:r>
            <a:rPr lang="en-US" dirty="0" smtClean="0"/>
            <a:t>@ Home / Daily Life</a:t>
          </a:r>
        </a:p>
        <a:p>
          <a:r>
            <a:rPr lang="en-US" dirty="0" smtClean="0"/>
            <a:t>Exploring the Content</a:t>
          </a:r>
          <a:br>
            <a:rPr lang="en-US" dirty="0" smtClean="0"/>
          </a:br>
          <a:r>
            <a:rPr lang="en-US" dirty="0" smtClean="0"/>
            <a:t>- print, audio, video, activities</a:t>
          </a:r>
          <a:endParaRPr lang="en-US" dirty="0"/>
        </a:p>
      </dgm:t>
    </dgm:pt>
    <dgm:pt modelId="{2FDE7D1C-BE2D-7542-8AE7-1C9D1E75B5FF}" type="parTrans" cxnId="{797C3727-CF2D-9D4D-AC27-0692CD0A7532}">
      <dgm:prSet/>
      <dgm:spPr/>
      <dgm:t>
        <a:bodyPr/>
        <a:lstStyle/>
        <a:p>
          <a:endParaRPr lang="en-US"/>
        </a:p>
      </dgm:t>
    </dgm:pt>
    <dgm:pt modelId="{0E77AF55-AF9E-724D-960D-9572FE53932D}" type="sibTrans" cxnId="{797C3727-CF2D-9D4D-AC27-0692CD0A7532}">
      <dgm:prSet/>
      <dgm:spPr/>
      <dgm:t>
        <a:bodyPr/>
        <a:lstStyle/>
        <a:p>
          <a:endParaRPr lang="en-US"/>
        </a:p>
      </dgm:t>
    </dgm:pt>
    <dgm:pt modelId="{D07829D4-3C51-CC45-981F-11EC6D521DD9}">
      <dgm:prSet phldrT="[Text]"/>
      <dgm:spPr/>
      <dgm:t>
        <a:bodyPr/>
        <a:lstStyle/>
        <a:p>
          <a:r>
            <a:rPr lang="en-US" dirty="0" smtClean="0"/>
            <a:t>@ The Program</a:t>
          </a:r>
        </a:p>
        <a:p>
          <a:r>
            <a:rPr lang="en-US" dirty="0" smtClean="0"/>
            <a:t>Applying the Content: </a:t>
          </a:r>
          <a:br>
            <a:rPr lang="en-US" dirty="0" smtClean="0"/>
          </a:br>
          <a:r>
            <a:rPr lang="en-US" dirty="0" smtClean="0"/>
            <a:t>Create – Practice -  Perform - Participate</a:t>
          </a:r>
          <a:endParaRPr lang="en-US" dirty="0"/>
        </a:p>
      </dgm:t>
    </dgm:pt>
    <dgm:pt modelId="{6F8C908F-AFCA-7C4F-A283-3A89DE24001A}" type="parTrans" cxnId="{2F973709-1D11-8F47-811D-1B85EF912218}">
      <dgm:prSet/>
      <dgm:spPr/>
      <dgm:t>
        <a:bodyPr/>
        <a:lstStyle/>
        <a:p>
          <a:endParaRPr lang="en-US"/>
        </a:p>
      </dgm:t>
    </dgm:pt>
    <dgm:pt modelId="{A9ABC4F9-DF65-0241-BDC2-E4D1980591B9}" type="sibTrans" cxnId="{2F973709-1D11-8F47-811D-1B85EF912218}">
      <dgm:prSet/>
      <dgm:spPr/>
      <dgm:t>
        <a:bodyPr/>
        <a:lstStyle/>
        <a:p>
          <a:endParaRPr lang="en-US"/>
        </a:p>
      </dgm:t>
    </dgm:pt>
    <dgm:pt modelId="{BDFF630D-C35E-AB45-B67C-B9E983F60C04}" type="pres">
      <dgm:prSet presAssocID="{979705C0-F867-3947-B89E-158A25285672}" presName="cycle" presStyleCnt="0">
        <dgm:presLayoutVars>
          <dgm:dir/>
          <dgm:resizeHandles val="exact"/>
        </dgm:presLayoutVars>
      </dgm:prSet>
      <dgm:spPr/>
      <dgm:t>
        <a:bodyPr/>
        <a:lstStyle/>
        <a:p>
          <a:endParaRPr lang="en-US"/>
        </a:p>
      </dgm:t>
    </dgm:pt>
    <dgm:pt modelId="{8AB3DEE2-BEC3-6847-B62C-986B125442CA}" type="pres">
      <dgm:prSet presAssocID="{F8F86374-1AD7-9242-9854-BB7CD685A7CC}" presName="node" presStyleLbl="node1" presStyleIdx="0" presStyleCnt="2" custRadScaleRad="107306" custRadScaleInc="542">
        <dgm:presLayoutVars>
          <dgm:bulletEnabled val="1"/>
        </dgm:presLayoutVars>
      </dgm:prSet>
      <dgm:spPr/>
      <dgm:t>
        <a:bodyPr/>
        <a:lstStyle/>
        <a:p>
          <a:endParaRPr lang="en-US"/>
        </a:p>
      </dgm:t>
    </dgm:pt>
    <dgm:pt modelId="{8AF3C3C1-7C31-FB42-86A7-C452B8F0398C}" type="pres">
      <dgm:prSet presAssocID="{F8F86374-1AD7-9242-9854-BB7CD685A7CC}" presName="spNode" presStyleCnt="0"/>
      <dgm:spPr/>
    </dgm:pt>
    <dgm:pt modelId="{F412FCA1-17A7-844E-BE6A-C659FA606E73}" type="pres">
      <dgm:prSet presAssocID="{0E77AF55-AF9E-724D-960D-9572FE53932D}" presName="sibTrans" presStyleLbl="sibTrans1D1" presStyleIdx="0" presStyleCnt="2"/>
      <dgm:spPr/>
      <dgm:t>
        <a:bodyPr/>
        <a:lstStyle/>
        <a:p>
          <a:endParaRPr lang="en-US"/>
        </a:p>
      </dgm:t>
    </dgm:pt>
    <dgm:pt modelId="{309E451E-E412-AE4B-81DE-46C2D9E4B0B6}" type="pres">
      <dgm:prSet presAssocID="{D07829D4-3C51-CC45-981F-11EC6D521DD9}" presName="node" presStyleLbl="node1" presStyleIdx="1" presStyleCnt="2" custRadScaleRad="112782">
        <dgm:presLayoutVars>
          <dgm:bulletEnabled val="1"/>
        </dgm:presLayoutVars>
      </dgm:prSet>
      <dgm:spPr/>
      <dgm:t>
        <a:bodyPr/>
        <a:lstStyle/>
        <a:p>
          <a:endParaRPr lang="en-US"/>
        </a:p>
      </dgm:t>
    </dgm:pt>
    <dgm:pt modelId="{24F0F3AF-B02B-7944-BB75-B0D073442E5A}" type="pres">
      <dgm:prSet presAssocID="{D07829D4-3C51-CC45-981F-11EC6D521DD9}" presName="spNode" presStyleCnt="0"/>
      <dgm:spPr/>
    </dgm:pt>
    <dgm:pt modelId="{5A727AB2-97F7-EE47-BA22-29395789BCB9}" type="pres">
      <dgm:prSet presAssocID="{A9ABC4F9-DF65-0241-BDC2-E4D1980591B9}" presName="sibTrans" presStyleLbl="sibTrans1D1" presStyleIdx="1" presStyleCnt="2"/>
      <dgm:spPr/>
      <dgm:t>
        <a:bodyPr/>
        <a:lstStyle/>
        <a:p>
          <a:endParaRPr lang="en-US"/>
        </a:p>
      </dgm:t>
    </dgm:pt>
  </dgm:ptLst>
  <dgm:cxnLst>
    <dgm:cxn modelId="{797C3727-CF2D-9D4D-AC27-0692CD0A7532}" srcId="{979705C0-F867-3947-B89E-158A25285672}" destId="{F8F86374-1AD7-9242-9854-BB7CD685A7CC}" srcOrd="0" destOrd="0" parTransId="{2FDE7D1C-BE2D-7542-8AE7-1C9D1E75B5FF}" sibTransId="{0E77AF55-AF9E-724D-960D-9572FE53932D}"/>
    <dgm:cxn modelId="{2F973709-1D11-8F47-811D-1B85EF912218}" srcId="{979705C0-F867-3947-B89E-158A25285672}" destId="{D07829D4-3C51-CC45-981F-11EC6D521DD9}" srcOrd="1" destOrd="0" parTransId="{6F8C908F-AFCA-7C4F-A283-3A89DE24001A}" sibTransId="{A9ABC4F9-DF65-0241-BDC2-E4D1980591B9}"/>
    <dgm:cxn modelId="{594FB148-B319-7C45-A5D9-81B65FB18207}" type="presOf" srcId="{0E77AF55-AF9E-724D-960D-9572FE53932D}" destId="{F412FCA1-17A7-844E-BE6A-C659FA606E73}" srcOrd="0" destOrd="0" presId="urn:microsoft.com/office/officeart/2005/8/layout/cycle5"/>
    <dgm:cxn modelId="{A2CDAD38-3B68-864A-8F87-C79CF164FC1B}" type="presOf" srcId="{D07829D4-3C51-CC45-981F-11EC6D521DD9}" destId="{309E451E-E412-AE4B-81DE-46C2D9E4B0B6}" srcOrd="0" destOrd="0" presId="urn:microsoft.com/office/officeart/2005/8/layout/cycle5"/>
    <dgm:cxn modelId="{5B404D02-58C4-6D45-ADD1-32F7D8004033}" type="presOf" srcId="{F8F86374-1AD7-9242-9854-BB7CD685A7CC}" destId="{8AB3DEE2-BEC3-6847-B62C-986B125442CA}" srcOrd="0" destOrd="0" presId="urn:microsoft.com/office/officeart/2005/8/layout/cycle5"/>
    <dgm:cxn modelId="{0F8EE5D9-37F9-524E-8D1D-B35740F40918}" type="presOf" srcId="{979705C0-F867-3947-B89E-158A25285672}" destId="{BDFF630D-C35E-AB45-B67C-B9E983F60C04}" srcOrd="0" destOrd="0" presId="urn:microsoft.com/office/officeart/2005/8/layout/cycle5"/>
    <dgm:cxn modelId="{65D59560-E863-1C4C-9EE1-96C8B5FC47D5}" type="presOf" srcId="{A9ABC4F9-DF65-0241-BDC2-E4D1980591B9}" destId="{5A727AB2-97F7-EE47-BA22-29395789BCB9}" srcOrd="0" destOrd="0" presId="urn:microsoft.com/office/officeart/2005/8/layout/cycle5"/>
    <dgm:cxn modelId="{BF96EA0B-41AD-1740-B99E-8E52491C4C39}" type="presParOf" srcId="{BDFF630D-C35E-AB45-B67C-B9E983F60C04}" destId="{8AB3DEE2-BEC3-6847-B62C-986B125442CA}" srcOrd="0" destOrd="0" presId="urn:microsoft.com/office/officeart/2005/8/layout/cycle5"/>
    <dgm:cxn modelId="{85A4CA17-0226-B949-84A3-AC4BC9CD82AA}" type="presParOf" srcId="{BDFF630D-C35E-AB45-B67C-B9E983F60C04}" destId="{8AF3C3C1-7C31-FB42-86A7-C452B8F0398C}" srcOrd="1" destOrd="0" presId="urn:microsoft.com/office/officeart/2005/8/layout/cycle5"/>
    <dgm:cxn modelId="{6DC2E4C0-A0D2-AB44-AAFE-7BD319236CAF}" type="presParOf" srcId="{BDFF630D-C35E-AB45-B67C-B9E983F60C04}" destId="{F412FCA1-17A7-844E-BE6A-C659FA606E73}" srcOrd="2" destOrd="0" presId="urn:microsoft.com/office/officeart/2005/8/layout/cycle5"/>
    <dgm:cxn modelId="{AD7C7F8F-B76E-D346-BBFD-10823C8BD785}" type="presParOf" srcId="{BDFF630D-C35E-AB45-B67C-B9E983F60C04}" destId="{309E451E-E412-AE4B-81DE-46C2D9E4B0B6}" srcOrd="3" destOrd="0" presId="urn:microsoft.com/office/officeart/2005/8/layout/cycle5"/>
    <dgm:cxn modelId="{798B7EAC-3B6B-064F-8D42-5E3129A4F405}" type="presParOf" srcId="{BDFF630D-C35E-AB45-B67C-B9E983F60C04}" destId="{24F0F3AF-B02B-7944-BB75-B0D073442E5A}" srcOrd="4" destOrd="0" presId="urn:microsoft.com/office/officeart/2005/8/layout/cycle5"/>
    <dgm:cxn modelId="{C500E3AB-65EE-544C-8730-88B658B53897}" type="presParOf" srcId="{BDFF630D-C35E-AB45-B67C-B9E983F60C04}" destId="{5A727AB2-97F7-EE47-BA22-29395789BCB9}"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E39C2-CF50-3B4F-B15E-D406653347A6}">
      <dsp:nvSpPr>
        <dsp:cNvPr id="0" name=""/>
        <dsp:cNvSpPr/>
      </dsp:nvSpPr>
      <dsp:spPr>
        <a:xfrm>
          <a:off x="464875" y="1134220"/>
          <a:ext cx="3270398" cy="2125759"/>
        </a:xfrm>
        <a:prstGeom prst="round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Church or School Event or Program</a:t>
          </a:r>
          <a:endParaRPr lang="en-US" sz="3900" kern="1200" dirty="0"/>
        </a:p>
      </dsp:txBody>
      <dsp:txXfrm>
        <a:off x="568646" y="1237991"/>
        <a:ext cx="3062856" cy="1918217"/>
      </dsp:txXfrm>
    </dsp:sp>
    <dsp:sp modelId="{31DC290B-682D-1043-9D0B-FF7D1D01507D}">
      <dsp:nvSpPr>
        <dsp:cNvPr id="0" name=""/>
        <dsp:cNvSpPr/>
      </dsp:nvSpPr>
      <dsp:spPr>
        <a:xfrm>
          <a:off x="2100074" y="394041"/>
          <a:ext cx="3606117" cy="3606117"/>
        </a:xfrm>
        <a:custGeom>
          <a:avLst/>
          <a:gdLst/>
          <a:ahLst/>
          <a:cxnLst/>
          <a:rect l="0" t="0" r="0" b="0"/>
          <a:pathLst>
            <a:path>
              <a:moveTo>
                <a:pt x="759440" y="332724"/>
              </a:moveTo>
              <a:arcTo wR="1803058" hR="1803058" stAng="14078011" swAng="424397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0F5E84D-B20D-CD4B-9D7C-D6EBDAC998CE}">
      <dsp:nvSpPr>
        <dsp:cNvPr id="0" name=""/>
        <dsp:cNvSpPr/>
      </dsp:nvSpPr>
      <dsp:spPr>
        <a:xfrm>
          <a:off x="4070992" y="1134220"/>
          <a:ext cx="3270398" cy="2125759"/>
        </a:xfrm>
        <a:prstGeom prst="roundRect">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At Home &amp; Daily Life</a:t>
          </a:r>
          <a:endParaRPr lang="en-US" sz="3900" kern="1200" dirty="0"/>
        </a:p>
      </dsp:txBody>
      <dsp:txXfrm>
        <a:off x="4174763" y="1237991"/>
        <a:ext cx="3062856" cy="1918217"/>
      </dsp:txXfrm>
    </dsp:sp>
    <dsp:sp modelId="{1138D245-F243-A94A-B194-3A5DB00C9C45}">
      <dsp:nvSpPr>
        <dsp:cNvPr id="0" name=""/>
        <dsp:cNvSpPr/>
      </dsp:nvSpPr>
      <dsp:spPr>
        <a:xfrm>
          <a:off x="2100074" y="394041"/>
          <a:ext cx="3606117" cy="3606117"/>
        </a:xfrm>
        <a:custGeom>
          <a:avLst/>
          <a:gdLst/>
          <a:ahLst/>
          <a:cxnLst/>
          <a:rect l="0" t="0" r="0" b="0"/>
          <a:pathLst>
            <a:path>
              <a:moveTo>
                <a:pt x="2846676" y="3273392"/>
              </a:moveTo>
              <a:arcTo wR="1803058" hR="1803058" stAng="3278011" swAng="4243978"/>
            </a:path>
          </a:pathLst>
        </a:custGeom>
        <a:noFill/>
        <a:ln w="9525" cap="flat" cmpd="sng" algn="ctr">
          <a:solidFill>
            <a:schemeClr val="accent3">
              <a:hueOff val="-19032015"/>
              <a:satOff val="90"/>
              <a:lumOff val="1058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20DEB-85B2-F447-B878-1576736E3FAF}">
      <dsp:nvSpPr>
        <dsp:cNvPr id="0" name=""/>
        <dsp:cNvSpPr/>
      </dsp:nvSpPr>
      <dsp:spPr>
        <a:xfrm rot="2562241">
          <a:off x="2639746" y="3419798"/>
          <a:ext cx="738082" cy="51240"/>
        </a:xfrm>
        <a:custGeom>
          <a:avLst/>
          <a:gdLst/>
          <a:ahLst/>
          <a:cxnLst/>
          <a:rect l="0" t="0" r="0" b="0"/>
          <a:pathLst>
            <a:path>
              <a:moveTo>
                <a:pt x="0" y="25620"/>
              </a:moveTo>
              <a:lnTo>
                <a:pt x="738082" y="2562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27E72E-9382-3840-ACA6-90C37E217421}">
      <dsp:nvSpPr>
        <dsp:cNvPr id="0" name=""/>
        <dsp:cNvSpPr/>
      </dsp:nvSpPr>
      <dsp:spPr>
        <a:xfrm>
          <a:off x="2737591" y="2412779"/>
          <a:ext cx="820667" cy="51240"/>
        </a:xfrm>
        <a:custGeom>
          <a:avLst/>
          <a:gdLst/>
          <a:ahLst/>
          <a:cxnLst/>
          <a:rect l="0" t="0" r="0" b="0"/>
          <a:pathLst>
            <a:path>
              <a:moveTo>
                <a:pt x="0" y="25620"/>
              </a:moveTo>
              <a:lnTo>
                <a:pt x="820667" y="2562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313E5D-B2DC-B448-90DD-89C3614DEA46}">
      <dsp:nvSpPr>
        <dsp:cNvPr id="0" name=""/>
        <dsp:cNvSpPr/>
      </dsp:nvSpPr>
      <dsp:spPr>
        <a:xfrm rot="19037759">
          <a:off x="2639746" y="1405760"/>
          <a:ext cx="738082" cy="51240"/>
        </a:xfrm>
        <a:custGeom>
          <a:avLst/>
          <a:gdLst/>
          <a:ahLst/>
          <a:cxnLst/>
          <a:rect l="0" t="0" r="0" b="0"/>
          <a:pathLst>
            <a:path>
              <a:moveTo>
                <a:pt x="0" y="25620"/>
              </a:moveTo>
              <a:lnTo>
                <a:pt x="738082" y="2562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B586AE-F6D0-964A-A481-384F2DE87619}">
      <dsp:nvSpPr>
        <dsp:cNvPr id="0" name=""/>
        <dsp:cNvSpPr/>
      </dsp:nvSpPr>
      <dsp:spPr>
        <a:xfrm>
          <a:off x="1016723" y="1541788"/>
          <a:ext cx="1801843" cy="1793222"/>
        </a:xfrm>
        <a:prstGeom prst="ellipse">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AE7AC6D-4150-EA45-9046-45F4E2636CD3}">
      <dsp:nvSpPr>
        <dsp:cNvPr id="0" name=""/>
        <dsp:cNvSpPr/>
      </dsp:nvSpPr>
      <dsp:spPr>
        <a:xfrm>
          <a:off x="3093645" y="1627"/>
          <a:ext cx="1405622" cy="1405622"/>
        </a:xfrm>
        <a:prstGeom prst="ellipse">
          <a:avLst/>
        </a:prstGeom>
        <a:gradFill rotWithShape="0">
          <a:gsLst>
            <a:gs pos="0">
              <a:schemeClr val="accent3">
                <a:hueOff val="-6344005"/>
                <a:satOff val="30"/>
                <a:lumOff val="3528"/>
                <a:alphaOff val="0"/>
                <a:shade val="70000"/>
                <a:satMod val="150000"/>
              </a:schemeClr>
            </a:gs>
            <a:gs pos="34000">
              <a:schemeClr val="accent3">
                <a:hueOff val="-6344005"/>
                <a:satOff val="30"/>
                <a:lumOff val="3528"/>
                <a:alphaOff val="0"/>
                <a:shade val="70000"/>
                <a:satMod val="140000"/>
              </a:schemeClr>
            </a:gs>
            <a:gs pos="70000">
              <a:schemeClr val="accent3">
                <a:hueOff val="-6344005"/>
                <a:satOff val="30"/>
                <a:lumOff val="3528"/>
                <a:alphaOff val="0"/>
                <a:tint val="100000"/>
                <a:shade val="90000"/>
                <a:satMod val="140000"/>
              </a:schemeClr>
            </a:gs>
            <a:gs pos="100000">
              <a:schemeClr val="accent3">
                <a:hueOff val="-6344005"/>
                <a:satOff val="30"/>
                <a:lumOff val="352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Multiple Formats </a:t>
          </a:r>
          <a:endParaRPr lang="en-US" sz="2200" kern="1200" dirty="0"/>
        </a:p>
      </dsp:txBody>
      <dsp:txXfrm>
        <a:off x="3299494" y="207476"/>
        <a:ext cx="993924" cy="993924"/>
      </dsp:txXfrm>
    </dsp:sp>
    <dsp:sp modelId="{9985F312-F77A-F841-B4F4-32AA0CD72FED}">
      <dsp:nvSpPr>
        <dsp:cNvPr id="0" name=""/>
        <dsp:cNvSpPr/>
      </dsp:nvSpPr>
      <dsp:spPr>
        <a:xfrm>
          <a:off x="4639829" y="1627"/>
          <a:ext cx="2108433" cy="14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solidFill>
            </a:rPr>
            <a:t>Gathered</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Small Group</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Independent</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Online</a:t>
          </a:r>
          <a:endParaRPr lang="en-US" sz="2000" kern="1200" dirty="0">
            <a:solidFill>
              <a:schemeClr val="bg1"/>
            </a:solidFill>
          </a:endParaRPr>
        </a:p>
      </dsp:txBody>
      <dsp:txXfrm>
        <a:off x="4639829" y="1627"/>
        <a:ext cx="2108433" cy="1405622"/>
      </dsp:txXfrm>
    </dsp:sp>
    <dsp:sp modelId="{F15A4B94-9951-464D-9666-7EAACC9810BB}">
      <dsp:nvSpPr>
        <dsp:cNvPr id="0" name=""/>
        <dsp:cNvSpPr/>
      </dsp:nvSpPr>
      <dsp:spPr>
        <a:xfrm>
          <a:off x="3558259" y="1735588"/>
          <a:ext cx="1405622" cy="1405622"/>
        </a:xfrm>
        <a:prstGeom prst="ellipse">
          <a:avLst/>
        </a:prstGeom>
        <a:gradFill rotWithShape="0">
          <a:gsLst>
            <a:gs pos="0">
              <a:schemeClr val="accent3">
                <a:hueOff val="-12688011"/>
                <a:satOff val="60"/>
                <a:lumOff val="7057"/>
                <a:alphaOff val="0"/>
                <a:shade val="70000"/>
                <a:satMod val="150000"/>
              </a:schemeClr>
            </a:gs>
            <a:gs pos="34000">
              <a:schemeClr val="accent3">
                <a:hueOff val="-12688011"/>
                <a:satOff val="60"/>
                <a:lumOff val="7057"/>
                <a:alphaOff val="0"/>
                <a:shade val="70000"/>
                <a:satMod val="140000"/>
              </a:schemeClr>
            </a:gs>
            <a:gs pos="70000">
              <a:schemeClr val="accent3">
                <a:hueOff val="-12688011"/>
                <a:satOff val="60"/>
                <a:lumOff val="7057"/>
                <a:alphaOff val="0"/>
                <a:tint val="100000"/>
                <a:shade val="90000"/>
                <a:satMod val="140000"/>
              </a:schemeClr>
            </a:gs>
            <a:gs pos="100000">
              <a:schemeClr val="accent3">
                <a:hueOff val="-12688011"/>
                <a:satOff val="60"/>
                <a:lumOff val="705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Website</a:t>
          </a:r>
          <a:endParaRPr lang="en-US" sz="2200" kern="1200" dirty="0"/>
        </a:p>
      </dsp:txBody>
      <dsp:txXfrm>
        <a:off x="3764108" y="1941437"/>
        <a:ext cx="993924" cy="993924"/>
      </dsp:txXfrm>
    </dsp:sp>
    <dsp:sp modelId="{D866055B-B8E4-694E-A8A3-B6AFF34EED42}">
      <dsp:nvSpPr>
        <dsp:cNvPr id="0" name=""/>
        <dsp:cNvSpPr/>
      </dsp:nvSpPr>
      <dsp:spPr>
        <a:xfrm>
          <a:off x="5104443" y="1735588"/>
          <a:ext cx="2108433" cy="14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solidFill>
            </a:rPr>
            <a:t>Digital Content to Extend &amp; Provide New Ways to Experience</a:t>
          </a:r>
          <a:endParaRPr lang="en-US" sz="2000" kern="1200" dirty="0">
            <a:solidFill>
              <a:schemeClr val="bg1"/>
            </a:solidFill>
          </a:endParaRPr>
        </a:p>
      </dsp:txBody>
      <dsp:txXfrm>
        <a:off x="5104443" y="1735588"/>
        <a:ext cx="2108433" cy="1405622"/>
      </dsp:txXfrm>
    </dsp:sp>
    <dsp:sp modelId="{CF2A862B-328E-9448-8628-100254D5AECD}">
      <dsp:nvSpPr>
        <dsp:cNvPr id="0" name=""/>
        <dsp:cNvSpPr/>
      </dsp:nvSpPr>
      <dsp:spPr>
        <a:xfrm>
          <a:off x="3093645" y="3469550"/>
          <a:ext cx="1405622" cy="1405622"/>
        </a:xfrm>
        <a:prstGeom prst="ellipse">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Social Media</a:t>
          </a:r>
          <a:endParaRPr lang="en-US" sz="2200" kern="1200" dirty="0"/>
        </a:p>
      </dsp:txBody>
      <dsp:txXfrm>
        <a:off x="3299494" y="3675399"/>
        <a:ext cx="993924" cy="993924"/>
      </dsp:txXfrm>
    </dsp:sp>
    <dsp:sp modelId="{2EC996B5-4385-EB47-AE6E-3E8988DE52BB}">
      <dsp:nvSpPr>
        <dsp:cNvPr id="0" name=""/>
        <dsp:cNvSpPr/>
      </dsp:nvSpPr>
      <dsp:spPr>
        <a:xfrm>
          <a:off x="4639829" y="3469550"/>
          <a:ext cx="2108433" cy="14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solidFill>
            </a:rPr>
            <a:t>Interaction</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Connection </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Communication</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Demonstration </a:t>
          </a:r>
          <a:endParaRPr lang="en-US" sz="2000" kern="1200" dirty="0">
            <a:solidFill>
              <a:schemeClr val="bg1"/>
            </a:solidFill>
          </a:endParaRPr>
        </a:p>
      </dsp:txBody>
      <dsp:txXfrm>
        <a:off x="4639829" y="3469550"/>
        <a:ext cx="2108433" cy="1405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59EA6-4FD0-304A-965E-725B92410C8C}">
      <dsp:nvSpPr>
        <dsp:cNvPr id="0" name=""/>
        <dsp:cNvSpPr/>
      </dsp:nvSpPr>
      <dsp:spPr>
        <a:xfrm>
          <a:off x="4385" y="39739"/>
          <a:ext cx="1994203" cy="1379496"/>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b="1" kern="1200" dirty="0" smtClean="0"/>
            <a:t>Preparing</a:t>
          </a:r>
          <a:endParaRPr lang="en-US" sz="2400" b="1" kern="1200" dirty="0"/>
        </a:p>
      </dsp:txBody>
      <dsp:txXfrm>
        <a:off x="4385" y="39739"/>
        <a:ext cx="1994203" cy="919664"/>
      </dsp:txXfrm>
    </dsp:sp>
    <dsp:sp modelId="{F652A58A-4EA8-794D-8910-C5E1F4F143AD}">
      <dsp:nvSpPr>
        <dsp:cNvPr id="0" name=""/>
        <dsp:cNvSpPr/>
      </dsp:nvSpPr>
      <dsp:spPr>
        <a:xfrm>
          <a:off x="412837" y="879985"/>
          <a:ext cx="1994203" cy="3330225"/>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What types of experiences, programming, activities, and resources will you develop to prepare people for the event?  </a:t>
          </a:r>
          <a:endParaRPr lang="en-US" sz="1900" kern="1200" dirty="0"/>
        </a:p>
      </dsp:txBody>
      <dsp:txXfrm>
        <a:off x="471245" y="938393"/>
        <a:ext cx="1877387" cy="3213409"/>
      </dsp:txXfrm>
    </dsp:sp>
    <dsp:sp modelId="{D4D0BEAF-9C17-6F4E-81D7-F30B24694092}">
      <dsp:nvSpPr>
        <dsp:cNvPr id="0" name=""/>
        <dsp:cNvSpPr/>
      </dsp:nvSpPr>
      <dsp:spPr>
        <a:xfrm rot="21596432">
          <a:off x="2300903" y="249640"/>
          <a:ext cx="640906" cy="4964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300903" y="349017"/>
        <a:ext cx="491956" cy="297899"/>
      </dsp:txXfrm>
    </dsp:sp>
    <dsp:sp modelId="{903BB4D4-035A-8A4B-BCC4-387AA4BB252F}">
      <dsp:nvSpPr>
        <dsp:cNvPr id="0" name=""/>
        <dsp:cNvSpPr/>
      </dsp:nvSpPr>
      <dsp:spPr>
        <a:xfrm>
          <a:off x="3207846" y="49712"/>
          <a:ext cx="1994203" cy="1339602"/>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b="1" kern="1200" dirty="0" smtClean="0"/>
            <a:t>Experiencing</a:t>
          </a:r>
          <a:endParaRPr lang="en-US" sz="2400" b="1" kern="1200" dirty="0"/>
        </a:p>
      </dsp:txBody>
      <dsp:txXfrm>
        <a:off x="3207846" y="49712"/>
        <a:ext cx="1994203" cy="893068"/>
      </dsp:txXfrm>
    </dsp:sp>
    <dsp:sp modelId="{81B9E74A-693A-B141-992F-B5BC49893346}">
      <dsp:nvSpPr>
        <dsp:cNvPr id="0" name=""/>
        <dsp:cNvSpPr/>
      </dsp:nvSpPr>
      <dsp:spPr>
        <a:xfrm>
          <a:off x="3616297" y="870012"/>
          <a:ext cx="1994203" cy="3330225"/>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How will you design the event? </a:t>
          </a:r>
          <a:endParaRPr lang="en-US" sz="1900" kern="1200" dirty="0"/>
        </a:p>
        <a:p>
          <a:pPr marL="171450" lvl="1" indent="-171450" algn="l" defTabSz="844550">
            <a:lnSpc>
              <a:spcPct val="90000"/>
            </a:lnSpc>
            <a:spcBef>
              <a:spcPct val="0"/>
            </a:spcBef>
            <a:spcAft>
              <a:spcPct val="15000"/>
            </a:spcAft>
            <a:buChar char="••"/>
          </a:pPr>
          <a:r>
            <a:rPr lang="en-US" sz="1900" kern="1200" dirty="0" smtClean="0"/>
            <a:t>How will you engage age groups, families, and the faith community? </a:t>
          </a:r>
          <a:endParaRPr lang="en-US" sz="1900" kern="1200" dirty="0"/>
        </a:p>
      </dsp:txBody>
      <dsp:txXfrm>
        <a:off x="3674705" y="928420"/>
        <a:ext cx="1877387" cy="3213409"/>
      </dsp:txXfrm>
    </dsp:sp>
    <dsp:sp modelId="{F330B9F8-CA94-9546-A7D8-48A8F737FF7D}">
      <dsp:nvSpPr>
        <dsp:cNvPr id="0" name=""/>
        <dsp:cNvSpPr/>
      </dsp:nvSpPr>
      <dsp:spPr>
        <a:xfrm rot="21597729">
          <a:off x="5504364" y="246927"/>
          <a:ext cx="640906" cy="49649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504364" y="346276"/>
        <a:ext cx="491956" cy="297899"/>
      </dsp:txXfrm>
    </dsp:sp>
    <dsp:sp modelId="{D7CB8B83-CB94-D643-BAB2-B20E1634AECF}">
      <dsp:nvSpPr>
        <dsp:cNvPr id="0" name=""/>
        <dsp:cNvSpPr/>
      </dsp:nvSpPr>
      <dsp:spPr>
        <a:xfrm>
          <a:off x="6411306" y="56060"/>
          <a:ext cx="1994203" cy="1314210"/>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b="1" kern="1200" dirty="0" smtClean="0"/>
            <a:t>Living</a:t>
          </a:r>
          <a:endParaRPr lang="en-US" sz="2400" b="1" kern="1200" dirty="0"/>
        </a:p>
      </dsp:txBody>
      <dsp:txXfrm>
        <a:off x="6411306" y="56060"/>
        <a:ext cx="1994203" cy="876140"/>
      </dsp:txXfrm>
    </dsp:sp>
    <dsp:sp modelId="{BBBF81FD-88E1-C04F-947E-06BE49D30EB7}">
      <dsp:nvSpPr>
        <dsp:cNvPr id="0" name=""/>
        <dsp:cNvSpPr/>
      </dsp:nvSpPr>
      <dsp:spPr>
        <a:xfrm>
          <a:off x="6819758" y="863664"/>
          <a:ext cx="1994203" cy="3330225"/>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How will you sustain/extend the event? </a:t>
          </a:r>
          <a:endParaRPr lang="en-US" sz="1900" kern="1200" dirty="0"/>
        </a:p>
        <a:p>
          <a:pPr marL="171450" lvl="1" indent="-171450" algn="l" defTabSz="844550">
            <a:lnSpc>
              <a:spcPct val="90000"/>
            </a:lnSpc>
            <a:spcBef>
              <a:spcPct val="0"/>
            </a:spcBef>
            <a:spcAft>
              <a:spcPct val="15000"/>
            </a:spcAft>
            <a:buChar char="••"/>
          </a:pPr>
          <a:r>
            <a:rPr lang="en-US" sz="1900" kern="1200" dirty="0" smtClean="0"/>
            <a:t>What types of experiences, programs, activities, and  resources will you offer people? </a:t>
          </a:r>
          <a:endParaRPr lang="en-US" sz="1900" kern="1200" dirty="0"/>
        </a:p>
      </dsp:txBody>
      <dsp:txXfrm>
        <a:off x="6878166" y="922072"/>
        <a:ext cx="1877387" cy="3213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3DEE2-BEC3-6847-B62C-986B125442CA}">
      <dsp:nvSpPr>
        <dsp:cNvPr id="0" name=""/>
        <dsp:cNvSpPr/>
      </dsp:nvSpPr>
      <dsp:spPr>
        <a:xfrm>
          <a:off x="723663" y="1081011"/>
          <a:ext cx="3139414" cy="2040619"/>
        </a:xfrm>
        <a:prstGeom prst="round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 Home / Daily Life</a:t>
          </a:r>
        </a:p>
        <a:p>
          <a:pPr lvl="0" algn="ctr" defTabSz="1066800">
            <a:lnSpc>
              <a:spcPct val="90000"/>
            </a:lnSpc>
            <a:spcBef>
              <a:spcPct val="0"/>
            </a:spcBef>
            <a:spcAft>
              <a:spcPct val="35000"/>
            </a:spcAft>
          </a:pPr>
          <a:r>
            <a:rPr lang="en-US" sz="2400" kern="1200" dirty="0" smtClean="0"/>
            <a:t>Exploring the Content</a:t>
          </a:r>
          <a:br>
            <a:rPr lang="en-US" sz="2400" kern="1200" dirty="0" smtClean="0"/>
          </a:br>
          <a:r>
            <a:rPr lang="en-US" sz="2400" kern="1200" dirty="0" smtClean="0"/>
            <a:t>- print, audio, video, activities</a:t>
          </a:r>
          <a:endParaRPr lang="en-US" sz="2400" kern="1200" dirty="0"/>
        </a:p>
      </dsp:txBody>
      <dsp:txXfrm>
        <a:off x="823278" y="1180626"/>
        <a:ext cx="2940184" cy="1841389"/>
      </dsp:txXfrm>
    </dsp:sp>
    <dsp:sp modelId="{F412FCA1-17A7-844E-BE6A-C659FA606E73}">
      <dsp:nvSpPr>
        <dsp:cNvPr id="0" name=""/>
        <dsp:cNvSpPr/>
      </dsp:nvSpPr>
      <dsp:spPr>
        <a:xfrm>
          <a:off x="2477531" y="301"/>
          <a:ext cx="3466901" cy="3466901"/>
        </a:xfrm>
        <a:custGeom>
          <a:avLst/>
          <a:gdLst/>
          <a:ahLst/>
          <a:cxnLst/>
          <a:rect l="0" t="0" r="0" b="0"/>
          <a:pathLst>
            <a:path>
              <a:moveTo>
                <a:pt x="473555" y="542855"/>
              </a:moveTo>
              <a:arcTo wR="1733450" hR="1733450" stAng="13402806" swAng="561695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09E451E-E412-AE4B-81DE-46C2D9E4B0B6}">
      <dsp:nvSpPr>
        <dsp:cNvPr id="0" name=""/>
        <dsp:cNvSpPr/>
      </dsp:nvSpPr>
      <dsp:spPr>
        <a:xfrm>
          <a:off x="4538750" y="1091568"/>
          <a:ext cx="3139414" cy="2040619"/>
        </a:xfrm>
        <a:prstGeom prst="round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 The Program</a:t>
          </a:r>
        </a:p>
        <a:p>
          <a:pPr lvl="0" algn="ctr" defTabSz="1066800">
            <a:lnSpc>
              <a:spcPct val="90000"/>
            </a:lnSpc>
            <a:spcBef>
              <a:spcPct val="0"/>
            </a:spcBef>
            <a:spcAft>
              <a:spcPct val="35000"/>
            </a:spcAft>
          </a:pPr>
          <a:r>
            <a:rPr lang="en-US" sz="2400" kern="1200" dirty="0" smtClean="0"/>
            <a:t>Applying the Content: </a:t>
          </a:r>
          <a:br>
            <a:rPr lang="en-US" sz="2400" kern="1200" dirty="0" smtClean="0"/>
          </a:br>
          <a:r>
            <a:rPr lang="en-US" sz="2400" kern="1200" dirty="0" smtClean="0"/>
            <a:t>Create – Practice -  Perform - Participate</a:t>
          </a:r>
          <a:endParaRPr lang="en-US" sz="2400" kern="1200" dirty="0"/>
        </a:p>
      </dsp:txBody>
      <dsp:txXfrm>
        <a:off x="4638365" y="1191183"/>
        <a:ext cx="2940184" cy="1841389"/>
      </dsp:txXfrm>
    </dsp:sp>
    <dsp:sp modelId="{5A727AB2-97F7-EE47-BA22-29395789BCB9}">
      <dsp:nvSpPr>
        <dsp:cNvPr id="0" name=""/>
        <dsp:cNvSpPr/>
      </dsp:nvSpPr>
      <dsp:spPr>
        <a:xfrm>
          <a:off x="2474790" y="763470"/>
          <a:ext cx="3466901" cy="3466901"/>
        </a:xfrm>
        <a:custGeom>
          <a:avLst/>
          <a:gdLst/>
          <a:ahLst/>
          <a:cxnLst/>
          <a:rect l="0" t="0" r="0" b="0"/>
          <a:pathLst>
            <a:path>
              <a:moveTo>
                <a:pt x="3004315" y="2912328"/>
              </a:moveTo>
              <a:arcTo wR="1733450" hR="1733450" stAng="2570974" swAng="568052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F26B07-0A8F-9D4A-9104-5455A6D896C5}" type="datetimeFigureOut">
              <a:rPr lang="en-US" smtClean="0"/>
              <a:t>10/26/17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34C76A-A6E2-104A-B8FC-04919D2FFDD0}" type="slidenum">
              <a:rPr lang="en-US" smtClean="0"/>
              <a:t>‹#›</a:t>
            </a:fld>
            <a:endParaRPr lang="en-US" dirty="0"/>
          </a:p>
        </p:txBody>
      </p:sp>
    </p:spTree>
    <p:extLst>
      <p:ext uri="{BB962C8B-B14F-4D97-AF65-F5344CB8AC3E}">
        <p14:creationId xmlns:p14="http://schemas.microsoft.com/office/powerpoint/2010/main" val="3061599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461AC-7B63-B54D-B0BD-136166FC78CF}" type="datetimeFigureOut">
              <a:rPr lang="en-US" smtClean="0"/>
              <a:t>10/26/17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7FEA4-4BC1-7148-AD7A-DB6F912C66B9}" type="slidenum">
              <a:rPr lang="en-US" smtClean="0"/>
              <a:t>‹#›</a:t>
            </a:fld>
            <a:endParaRPr lang="en-US" dirty="0"/>
          </a:p>
        </p:txBody>
      </p:sp>
    </p:spTree>
    <p:extLst>
      <p:ext uri="{BB962C8B-B14F-4D97-AF65-F5344CB8AC3E}">
        <p14:creationId xmlns:p14="http://schemas.microsoft.com/office/powerpoint/2010/main" val="1486370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6F0A66-83A5-3E42-8857-9D80B33E2F05}" type="datetimeFigureOut">
              <a:rPr lang="en-US" smtClean="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F0A66-83A5-3E42-8857-9D80B33E2F05}" type="datetimeFigureOut">
              <a:rPr lang="en-US" smtClean="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6F0A66-83A5-3E42-8857-9D80B33E2F05}" type="datetimeFigureOut">
              <a:rPr lang="en-US" smtClean="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F0A66-83A5-3E42-8857-9D80B33E2F05}" type="datetimeFigureOut">
              <a:rPr lang="en-US" smtClean="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F0A66-83A5-3E42-8857-9D80B33E2F05}" type="datetimeFigureOut">
              <a:rPr lang="en-US" smtClean="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6F0A66-83A5-3E42-8857-9D80B33E2F05}" type="datetimeFigureOut">
              <a:rPr lang="en-US" smtClean="0"/>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FB36D-5F50-3940-9064-8956A91D054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6F0A66-83A5-3E42-8857-9D80B33E2F05}" type="datetimeFigureOut">
              <a:rPr lang="en-US" smtClean="0"/>
              <a:t>10/26/17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3FB36D-5F50-3940-9064-8956A91D054B}"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6F0A66-83A5-3E42-8857-9D80B33E2F05}" type="datetimeFigureOut">
              <a:rPr lang="en-US" smtClean="0"/>
              <a:t>10/26/17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3FB36D-5F50-3940-9064-8956A91D054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F0A66-83A5-3E42-8857-9D80B33E2F05}" type="datetimeFigureOut">
              <a:rPr lang="en-US" smtClean="0"/>
              <a:t>10/26/17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3FB36D-5F50-3940-9064-8956A91D054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F0A66-83A5-3E42-8857-9D80B33E2F05}" type="datetimeFigureOut">
              <a:rPr lang="en-US" smtClean="0"/>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FB36D-5F50-3940-9064-8956A91D054B}"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F0A66-83A5-3E42-8857-9D80B33E2F05}" type="datetimeFigureOut">
              <a:rPr lang="en-US" smtClean="0"/>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FB36D-5F50-3940-9064-8956A91D054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96F0A66-83A5-3E42-8857-9D80B33E2F05}" type="datetimeFigureOut">
              <a:rPr lang="en-US" smtClean="0"/>
              <a:t>10/26/17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3FB36D-5F50-3940-9064-8956A91D054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379537"/>
          </a:xfrm>
        </p:spPr>
        <p:txBody>
          <a:bodyPr>
            <a:normAutofit fontScale="90000"/>
          </a:bodyPr>
          <a:lstStyle/>
          <a:p>
            <a:pPr algn="ctr"/>
            <a:r>
              <a:rPr lang="en-US" sz="4000" dirty="0" smtClean="0">
                <a:solidFill>
                  <a:schemeClr val="tx1"/>
                </a:solidFill>
              </a:rPr>
              <a:t>2017 symposium </a:t>
            </a:r>
            <a:br>
              <a:rPr lang="en-US" sz="4000" dirty="0" smtClean="0">
                <a:solidFill>
                  <a:schemeClr val="tx1"/>
                </a:solidFill>
              </a:rPr>
            </a:br>
            <a:r>
              <a:rPr lang="en-US" sz="4000" i="1" dirty="0" smtClean="0">
                <a:solidFill>
                  <a:schemeClr val="tx1"/>
                </a:solidFill>
              </a:rPr>
              <a:t>faith formation with a new generation</a:t>
            </a:r>
            <a:endParaRPr lang="en-US" sz="4000" i="1" dirty="0">
              <a:solidFill>
                <a:schemeClr val="tx1"/>
              </a:solidFill>
            </a:endParaRPr>
          </a:p>
        </p:txBody>
      </p:sp>
      <p:pic>
        <p:nvPicPr>
          <p:cNvPr id="12" name="Picture 11" descr="iStock_000006261879Mediu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3347" y="4018179"/>
            <a:ext cx="4022254" cy="2679134"/>
          </a:xfrm>
          <a:prstGeom prst="rect">
            <a:avLst/>
          </a:prstGeom>
          <a:ln>
            <a:noFill/>
          </a:ln>
          <a:effectLst>
            <a:softEdge rad="112500"/>
          </a:effectLst>
        </p:spPr>
      </p:pic>
      <p:pic>
        <p:nvPicPr>
          <p:cNvPr id="14" name="Picture 13" descr="iStock_000015223372Mediu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883" y="1613074"/>
            <a:ext cx="3210327" cy="2721845"/>
          </a:xfrm>
          <a:prstGeom prst="rect">
            <a:avLst/>
          </a:prstGeom>
          <a:ln>
            <a:noFill/>
          </a:ln>
          <a:effectLst>
            <a:softEdge rad="112500"/>
          </a:effectLst>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0844" y="1567766"/>
            <a:ext cx="3911037" cy="2767153"/>
          </a:xfrm>
          <a:prstGeom prst="rect">
            <a:avLst/>
          </a:prstGeom>
          <a:ln>
            <a:noFill/>
          </a:ln>
          <a:effectLst>
            <a:softEdge rad="112500"/>
          </a:effectLst>
        </p:spPr>
      </p:pic>
      <p:sp>
        <p:nvSpPr>
          <p:cNvPr id="6" name="Title 3"/>
          <p:cNvSpPr txBox="1">
            <a:spLocks/>
          </p:cNvSpPr>
          <p:nvPr/>
        </p:nvSpPr>
        <p:spPr>
          <a:xfrm>
            <a:off x="5435599" y="4326816"/>
            <a:ext cx="3376159" cy="204858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800" b="0" kern="1200" cap="all" spc="-100" baseline="0">
                <a:solidFill>
                  <a:schemeClr val="tx2"/>
                </a:solidFill>
                <a:latin typeface="+mj-lt"/>
                <a:ea typeface="+mj-ea"/>
                <a:cs typeface="+mj-cs"/>
              </a:defRPr>
            </a:lvl1pPr>
          </a:lstStyle>
          <a:p>
            <a:pPr algn="ctr"/>
            <a:r>
              <a:rPr lang="en-US" sz="3200" cap="none" dirty="0" smtClean="0">
                <a:solidFill>
                  <a:srgbClr val="FFFF00"/>
                </a:solidFill>
              </a:rPr>
              <a:t>Session </a:t>
            </a:r>
            <a:r>
              <a:rPr lang="en-US" sz="3200" cap="none" dirty="0" smtClean="0">
                <a:solidFill>
                  <a:srgbClr val="FFFF00"/>
                </a:solidFill>
              </a:rPr>
              <a:t>2 </a:t>
            </a:r>
            <a:r>
              <a:rPr lang="en-US" sz="3200" cap="none" dirty="0" smtClean="0">
                <a:solidFill>
                  <a:srgbClr val="FFFF00"/>
                </a:solidFill>
              </a:rPr>
              <a:t/>
            </a:r>
            <a:br>
              <a:rPr lang="en-US" sz="3200" cap="none" dirty="0" smtClean="0">
                <a:solidFill>
                  <a:srgbClr val="FFFF00"/>
                </a:solidFill>
              </a:rPr>
            </a:br>
            <a:r>
              <a:rPr lang="en-US" sz="3200" cap="none" dirty="0" smtClean="0">
                <a:solidFill>
                  <a:srgbClr val="FFFF00"/>
                </a:solidFill>
              </a:rPr>
              <a:t>21</a:t>
            </a:r>
            <a:r>
              <a:rPr lang="en-US" sz="3200" cap="none" baseline="30000" dirty="0" smtClean="0">
                <a:solidFill>
                  <a:srgbClr val="FFFF00"/>
                </a:solidFill>
              </a:rPr>
              <a:t>st</a:t>
            </a:r>
            <a:r>
              <a:rPr lang="en-US" sz="3200" cap="none" dirty="0" smtClean="0">
                <a:solidFill>
                  <a:srgbClr val="FFFF00"/>
                </a:solidFill>
              </a:rPr>
              <a:t> Century Learning</a:t>
            </a:r>
            <a:endParaRPr lang="en-US" sz="3200" cap="none" dirty="0">
              <a:solidFill>
                <a:srgbClr val="FFFF00"/>
              </a:solidFill>
            </a:endParaRPr>
          </a:p>
        </p:txBody>
      </p:sp>
    </p:spTree>
    <p:extLst>
      <p:ext uri="{BB962C8B-B14F-4D97-AF65-F5344CB8AC3E}">
        <p14:creationId xmlns:p14="http://schemas.microsoft.com/office/powerpoint/2010/main" val="20571230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Summit Schools</a:t>
            </a:r>
            <a:endParaRPr lang="en-US" dirty="0"/>
          </a:p>
        </p:txBody>
      </p:sp>
      <p:pic>
        <p:nvPicPr>
          <p:cNvPr id="6" name="Picture 5" descr="Summit-Public-Schools-Personalized-Learning-Slide.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0124" y="1578745"/>
            <a:ext cx="7433436" cy="5102101"/>
          </a:xfrm>
          <a:prstGeom prst="rect">
            <a:avLst/>
          </a:prstGeom>
        </p:spPr>
      </p:pic>
    </p:spTree>
    <p:extLst>
      <p:ext uri="{BB962C8B-B14F-4D97-AF65-F5344CB8AC3E}">
        <p14:creationId xmlns:p14="http://schemas.microsoft.com/office/powerpoint/2010/main" val="13714146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an_beyond-classroo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1043" y="1447876"/>
            <a:ext cx="4676208" cy="5341222"/>
          </a:xfrm>
          <a:prstGeom prst="rect">
            <a:avLst/>
          </a:prstGeom>
        </p:spPr>
      </p:pic>
      <p:sp>
        <p:nvSpPr>
          <p:cNvPr id="5" name="Title 4"/>
          <p:cNvSpPr>
            <a:spLocks noGrp="1"/>
          </p:cNvSpPr>
          <p:nvPr>
            <p:ph type="title"/>
          </p:nvPr>
        </p:nvSpPr>
        <p:spPr/>
        <p:txBody>
          <a:bodyPr/>
          <a:lstStyle/>
          <a:p>
            <a:pPr algn="ctr"/>
            <a:r>
              <a:rPr lang="en-US" dirty="0" smtClean="0"/>
              <a:t>Personalizing Learning</a:t>
            </a:r>
            <a:endParaRPr lang="en-US" dirty="0"/>
          </a:p>
        </p:txBody>
      </p:sp>
      <p:sp>
        <p:nvSpPr>
          <p:cNvPr id="3" name="Content Placeholder 2"/>
          <p:cNvSpPr>
            <a:spLocks noGrp="1"/>
          </p:cNvSpPr>
          <p:nvPr>
            <p:ph sz="half" idx="1"/>
          </p:nvPr>
        </p:nvSpPr>
        <p:spPr>
          <a:xfrm>
            <a:off x="457200" y="1673352"/>
            <a:ext cx="3713843" cy="4718304"/>
          </a:xfrm>
        </p:spPr>
        <p:txBody>
          <a:bodyPr>
            <a:normAutofit fontScale="92500" lnSpcReduction="10000"/>
          </a:bodyPr>
          <a:lstStyle/>
          <a:p>
            <a:pPr marL="0" indent="0">
              <a:buNone/>
            </a:pPr>
            <a:r>
              <a:rPr lang="en-US" dirty="0"/>
              <a:t>Personalized learning is tailoring learning for each student’s strengths, needs and interests— including enabling student voice and choice in what, how, when and where they learn— to provide flexibility and supports to ensure mastery of the highest standards possible.</a:t>
            </a:r>
          </a:p>
          <a:p>
            <a:pPr marL="0" indent="0">
              <a:buNone/>
            </a:pPr>
            <a:endParaRPr lang="en-US" dirty="0"/>
          </a:p>
        </p:txBody>
      </p:sp>
    </p:spTree>
    <p:extLst>
      <p:ext uri="{BB962C8B-B14F-4D97-AF65-F5344CB8AC3E}">
        <p14:creationId xmlns:p14="http://schemas.microsoft.com/office/powerpoint/2010/main" val="825693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Personalized Learning </a:t>
            </a:r>
            <a:endParaRPr lang="en-US" dirty="0"/>
          </a:p>
        </p:txBody>
      </p:sp>
      <p:pic>
        <p:nvPicPr>
          <p:cNvPr id="6" name="Picture 5" descr="Session 5 - Personalized Learning Chart_Page_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846730" y="-56471"/>
            <a:ext cx="5374341" cy="8305801"/>
          </a:xfrm>
          <a:prstGeom prst="rect">
            <a:avLst/>
          </a:prstGeom>
        </p:spPr>
      </p:pic>
    </p:spTree>
    <p:extLst>
      <p:ext uri="{BB962C8B-B14F-4D97-AF65-F5344CB8AC3E}">
        <p14:creationId xmlns:p14="http://schemas.microsoft.com/office/powerpoint/2010/main" val="15337569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33399"/>
            <a:ext cx="8229600" cy="1561723"/>
          </a:xfrm>
        </p:spPr>
        <p:txBody>
          <a:bodyPr>
            <a:normAutofit/>
          </a:bodyPr>
          <a:lstStyle/>
          <a:p>
            <a:pPr algn="ctr"/>
            <a:r>
              <a:rPr lang="en-US" dirty="0" smtClean="0">
                <a:solidFill>
                  <a:schemeClr val="bg1"/>
                </a:solidFill>
              </a:rPr>
              <a:t>Digitally Enabled &amp; Digitally Connected Faith Formation </a:t>
            </a:r>
            <a:endParaRPr lang="en-US" dirty="0">
              <a:solidFill>
                <a:schemeClr val="bg1"/>
              </a:solidFill>
            </a:endParaRPr>
          </a:p>
        </p:txBody>
      </p:sp>
      <p:pic>
        <p:nvPicPr>
          <p:cNvPr id="5" name="Picture 4" descr="Untitled.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9700" y="2766933"/>
            <a:ext cx="8928099" cy="2923659"/>
          </a:xfrm>
          <a:prstGeom prst="rect">
            <a:avLst/>
          </a:prstGeom>
        </p:spPr>
      </p:pic>
    </p:spTree>
    <p:extLst>
      <p:ext uri="{BB962C8B-B14F-4D97-AF65-F5344CB8AC3E}">
        <p14:creationId xmlns:p14="http://schemas.microsoft.com/office/powerpoint/2010/main" val="23106701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95558944"/>
              </p:ext>
            </p:extLst>
          </p:nvPr>
        </p:nvGraphicFramePr>
        <p:xfrm>
          <a:off x="677333" y="1506536"/>
          <a:ext cx="7806267" cy="439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pPr algn="ctr"/>
            <a:r>
              <a:rPr lang="en-US" dirty="0" smtClean="0">
                <a:solidFill>
                  <a:srgbClr val="FFFFFF"/>
                </a:solidFill>
              </a:rPr>
              <a:t>Extend the Event</a:t>
            </a:r>
            <a:endParaRPr lang="en-US" dirty="0">
              <a:solidFill>
                <a:srgbClr val="FFFFFF"/>
              </a:solidFill>
            </a:endParaRPr>
          </a:p>
        </p:txBody>
      </p:sp>
    </p:spTree>
    <p:extLst>
      <p:ext uri="{BB962C8B-B14F-4D97-AF65-F5344CB8AC3E}">
        <p14:creationId xmlns:p14="http://schemas.microsoft.com/office/powerpoint/2010/main" val="28438136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97565"/>
            <a:ext cx="9144000" cy="1082261"/>
          </a:xfrm>
        </p:spPr>
        <p:txBody>
          <a:bodyPr>
            <a:normAutofit/>
          </a:bodyPr>
          <a:lstStyle/>
          <a:p>
            <a:pPr algn="ctr"/>
            <a:r>
              <a:rPr lang="en-US" sz="3800" dirty="0" smtClean="0">
                <a:solidFill>
                  <a:srgbClr val="FFFFFF"/>
                </a:solidFill>
              </a:rPr>
              <a:t>One Event/ Program, Multiple Formats</a:t>
            </a:r>
            <a:endParaRPr lang="en-US" sz="3800" dirty="0">
              <a:solidFill>
                <a:srgbClr val="FFFF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478310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90736" y="3450708"/>
            <a:ext cx="1678134" cy="1077218"/>
          </a:xfrm>
          <a:prstGeom prst="rect">
            <a:avLst/>
          </a:prstGeom>
          <a:noFill/>
        </p:spPr>
        <p:txBody>
          <a:bodyPr wrap="square" rtlCol="0">
            <a:spAutoFit/>
          </a:bodyPr>
          <a:lstStyle/>
          <a:p>
            <a:r>
              <a:rPr lang="en-US" sz="3200" dirty="0" smtClean="0">
                <a:solidFill>
                  <a:schemeClr val="bg1"/>
                </a:solidFill>
              </a:rPr>
              <a:t>Event/Program</a:t>
            </a:r>
            <a:endParaRPr lang="en-US" sz="3200" dirty="0">
              <a:solidFill>
                <a:schemeClr val="bg1"/>
              </a:solidFill>
            </a:endParaRPr>
          </a:p>
        </p:txBody>
      </p:sp>
    </p:spTree>
    <p:extLst>
      <p:ext uri="{BB962C8B-B14F-4D97-AF65-F5344CB8AC3E}">
        <p14:creationId xmlns:p14="http://schemas.microsoft.com/office/powerpoint/2010/main" val="16809942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70565"/>
            <a:ext cx="9144000" cy="1290335"/>
          </a:xfrm>
        </p:spPr>
        <p:txBody>
          <a:bodyPr>
            <a:normAutofit/>
          </a:bodyPr>
          <a:lstStyle/>
          <a:p>
            <a:pPr algn="ctr"/>
            <a:r>
              <a:rPr lang="en-US" dirty="0" smtClean="0">
                <a:solidFill>
                  <a:srgbClr val="FFFFFF"/>
                </a:solidFill>
              </a:rPr>
              <a:t>Build on an Event/Experience </a:t>
            </a:r>
            <a:endParaRPr lang="en-US" sz="2700" dirty="0">
              <a:solidFill>
                <a:srgbClr val="FFFFFF"/>
              </a:solidFill>
            </a:endParaRPr>
          </a:p>
        </p:txBody>
      </p:sp>
      <p:graphicFrame>
        <p:nvGraphicFramePr>
          <p:cNvPr id="4" name="Diagram 3"/>
          <p:cNvGraphicFramePr/>
          <p:nvPr>
            <p:extLst>
              <p:ext uri="{D42A27DB-BD31-4B8C-83A1-F6EECF244321}">
                <p14:modId xmlns:p14="http://schemas.microsoft.com/office/powerpoint/2010/main" val="1190842124"/>
              </p:ext>
            </p:extLst>
          </p:nvPr>
        </p:nvGraphicFramePr>
        <p:xfrm>
          <a:off x="151971" y="2127690"/>
          <a:ext cx="8818348" cy="424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01177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FFFF"/>
                </a:solidFill>
              </a:rPr>
              <a:t>Flip the Model</a:t>
            </a:r>
            <a:endParaRPr lang="en-US" dirty="0">
              <a:solidFill>
                <a:srgbClr val="FFFFFF"/>
              </a:solidFill>
            </a:endParaRPr>
          </a:p>
        </p:txBody>
      </p:sp>
      <p:graphicFrame>
        <p:nvGraphicFramePr>
          <p:cNvPr id="6" name="Diagram 5"/>
          <p:cNvGraphicFramePr/>
          <p:nvPr>
            <p:extLst>
              <p:ext uri="{D42A27DB-BD31-4B8C-83A1-F6EECF244321}">
                <p14:modId xmlns:p14="http://schemas.microsoft.com/office/powerpoint/2010/main" val="1028400042"/>
              </p:ext>
            </p:extLst>
          </p:nvPr>
        </p:nvGraphicFramePr>
        <p:xfrm>
          <a:off x="379926" y="1768511"/>
          <a:ext cx="8306874" cy="4223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0151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8-22 at 3.32.53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67511" y="441714"/>
            <a:ext cx="6396136" cy="3634985"/>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idx="1"/>
          </p:nvPr>
        </p:nvSpPr>
        <p:spPr>
          <a:xfrm>
            <a:off x="401467" y="4203699"/>
            <a:ext cx="8475002" cy="2654301"/>
          </a:xfrm>
        </p:spPr>
        <p:txBody>
          <a:bodyPr>
            <a:normAutofit fontScale="92500" lnSpcReduction="20000"/>
          </a:bodyPr>
          <a:lstStyle/>
          <a:p>
            <a:pPr marL="0" indent="0">
              <a:buNone/>
            </a:pPr>
            <a:r>
              <a:rPr lang="en-US" dirty="0" smtClean="0"/>
              <a:t>Our </a:t>
            </a:r>
            <a:r>
              <a:rPr lang="en-US" dirty="0"/>
              <a:t>Confirmation preparation program has two components: Once a month </a:t>
            </a:r>
            <a:r>
              <a:rPr lang="en-US" dirty="0" smtClean="0"/>
              <a:t>in-person </a:t>
            </a:r>
            <a:r>
              <a:rPr lang="en-US" dirty="0"/>
              <a:t>classes and an online study. The online study is a place for students to develop their faith weekly by completing multi-media lessons which include videos, reading, Saint reflections, multiple-choice questions and online small group discussions. Each small group has their own online space to discuss faith topics, ask questions, and pray for one another. By having both in person classes and an online study we hope to help families learn more about their faith while respecting the many demands for their time.</a:t>
            </a:r>
          </a:p>
        </p:txBody>
      </p:sp>
    </p:spTree>
    <p:extLst>
      <p:ext uri="{BB962C8B-B14F-4D97-AF65-F5344CB8AC3E}">
        <p14:creationId xmlns:p14="http://schemas.microsoft.com/office/powerpoint/2010/main" val="7205797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capture-2.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8475" y="1630326"/>
            <a:ext cx="4222450" cy="5116474"/>
          </a:xfrm>
          <a:prstGeom prst="rect">
            <a:avLst/>
          </a:prstGeom>
          <a:noFill/>
          <a:ln>
            <a:noFill/>
          </a:ln>
        </p:spPr>
      </p:pic>
      <p:sp>
        <p:nvSpPr>
          <p:cNvPr id="3" name="Title 2"/>
          <p:cNvSpPr>
            <a:spLocks noGrp="1"/>
          </p:cNvSpPr>
          <p:nvPr>
            <p:ph type="title"/>
          </p:nvPr>
        </p:nvSpPr>
        <p:spPr/>
        <p:txBody>
          <a:bodyPr/>
          <a:lstStyle/>
          <a:p>
            <a:pPr algn="ctr"/>
            <a:r>
              <a:rPr lang="en-US" dirty="0" smtClean="0"/>
              <a:t>Confirmation</a:t>
            </a:r>
            <a:endParaRPr lang="en-US" dirty="0"/>
          </a:p>
        </p:txBody>
      </p:sp>
      <p:pic>
        <p:nvPicPr>
          <p:cNvPr id="5" name="Picture 4" descr="screen-capture-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92409" y="2413944"/>
            <a:ext cx="3694391" cy="3536333"/>
          </a:xfrm>
          <a:prstGeom prst="rect">
            <a:avLst/>
          </a:prstGeom>
          <a:noFill/>
          <a:ln>
            <a:noFill/>
          </a:ln>
        </p:spPr>
      </p:pic>
    </p:spTree>
    <p:extLst>
      <p:ext uri="{BB962C8B-B14F-4D97-AF65-F5344CB8AC3E}">
        <p14:creationId xmlns:p14="http://schemas.microsoft.com/office/powerpoint/2010/main" val="42871995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FF"/>
                </a:solidFill>
              </a:rPr>
              <a:t>Key Concept: 21</a:t>
            </a:r>
            <a:r>
              <a:rPr lang="en-US" baseline="30000" dirty="0" smtClean="0">
                <a:solidFill>
                  <a:srgbClr val="FFFFFF"/>
                </a:solidFill>
              </a:rPr>
              <a:t>st</a:t>
            </a:r>
            <a:r>
              <a:rPr lang="en-US" dirty="0" smtClean="0">
                <a:solidFill>
                  <a:srgbClr val="FFFFFF"/>
                </a:solidFill>
              </a:rPr>
              <a:t> Century Learning</a:t>
            </a:r>
            <a:endParaRPr lang="en-US" dirty="0">
              <a:solidFill>
                <a:srgbClr val="FFFFFF"/>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276" y="1916051"/>
            <a:ext cx="8583739" cy="4291870"/>
          </a:xfrm>
          <a:prstGeom prst="rect">
            <a:avLst/>
          </a:prstGeom>
        </p:spPr>
      </p:pic>
    </p:spTree>
    <p:extLst>
      <p:ext uri="{BB962C8B-B14F-4D97-AF65-F5344CB8AC3E}">
        <p14:creationId xmlns:p14="http://schemas.microsoft.com/office/powerpoint/2010/main" val="2432758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edmodo-presentation-3-72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498" y="639870"/>
            <a:ext cx="8120775" cy="60905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821098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unnamed.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900" y="1765564"/>
            <a:ext cx="6737832" cy="2977250"/>
          </a:xfrm>
          <a:prstGeom prst="rect">
            <a:avLst/>
          </a:prstGeom>
          <a:noFill/>
          <a:ln>
            <a:noFill/>
          </a:ln>
        </p:spPr>
      </p:pic>
      <p:pic>
        <p:nvPicPr>
          <p:cNvPr id="7" name="Picture 6" descr="google-classroo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5609" y="3460370"/>
            <a:ext cx="5188700" cy="2945888"/>
          </a:xfrm>
          <a:prstGeom prst="rect">
            <a:avLst/>
          </a:prstGeom>
          <a:noFill/>
          <a:ln>
            <a:noFill/>
          </a:ln>
        </p:spPr>
      </p:pic>
      <p:pic>
        <p:nvPicPr>
          <p:cNvPr id="8" name="Picture 7" descr="Google-Classroo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4035" y="142375"/>
            <a:ext cx="2954374" cy="1445389"/>
          </a:xfrm>
          <a:prstGeom prst="rect">
            <a:avLst/>
          </a:prstGeom>
        </p:spPr>
      </p:pic>
    </p:spTree>
    <p:extLst>
      <p:ext uri="{BB962C8B-B14F-4D97-AF65-F5344CB8AC3E}">
        <p14:creationId xmlns:p14="http://schemas.microsoft.com/office/powerpoint/2010/main" val="12206853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31800"/>
            <a:ext cx="8229600" cy="990600"/>
          </a:xfrm>
        </p:spPr>
        <p:txBody>
          <a:bodyPr/>
          <a:lstStyle/>
          <a:p>
            <a:pPr algn="ctr"/>
            <a:r>
              <a:rPr lang="en-US" dirty="0" smtClean="0">
                <a:solidFill>
                  <a:schemeClr val="tx1"/>
                </a:solidFill>
              </a:rPr>
              <a:t>Online Libraries of Content</a:t>
            </a:r>
            <a:endParaRPr lang="en-US" dirty="0">
              <a:solidFill>
                <a:schemeClr val="tx1"/>
              </a:solidFill>
            </a:endParaRPr>
          </a:p>
        </p:txBody>
      </p:sp>
      <p:pic>
        <p:nvPicPr>
          <p:cNvPr id="2" name="Picture 1" descr="Screen Shot 2017-09-20 at 4.12.55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85766" y="1903460"/>
            <a:ext cx="4947314" cy="4369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Screen Shot 2017-09-20 at 4.16.29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949" y="1600320"/>
            <a:ext cx="3864389" cy="4987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7443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dobe-education-genz_Page_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48" y="1616541"/>
            <a:ext cx="9144000" cy="5142918"/>
          </a:xfrm>
          <a:prstGeom prst="rect">
            <a:avLst/>
          </a:prstGeom>
        </p:spPr>
      </p:pic>
      <p:sp>
        <p:nvSpPr>
          <p:cNvPr id="3" name="Title 2"/>
          <p:cNvSpPr>
            <a:spLocks noGrp="1"/>
          </p:cNvSpPr>
          <p:nvPr>
            <p:ph type="title"/>
          </p:nvPr>
        </p:nvSpPr>
        <p:spPr/>
        <p:txBody>
          <a:bodyPr/>
          <a:lstStyle/>
          <a:p>
            <a:pPr algn="ctr"/>
            <a:r>
              <a:rPr lang="en-US" dirty="0" smtClean="0">
                <a:solidFill>
                  <a:schemeClr val="bg1"/>
                </a:solidFill>
              </a:rPr>
              <a:t>Generation Z Learners</a:t>
            </a:r>
            <a:endParaRPr lang="en-US" dirty="0">
              <a:solidFill>
                <a:schemeClr val="bg1"/>
              </a:solidFill>
            </a:endParaRPr>
          </a:p>
        </p:txBody>
      </p:sp>
    </p:spTree>
    <p:extLst>
      <p:ext uri="{BB962C8B-B14F-4D97-AF65-F5344CB8AC3E}">
        <p14:creationId xmlns:p14="http://schemas.microsoft.com/office/powerpoint/2010/main" val="18957953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dobe-education-genz_Page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48" y="1485925"/>
            <a:ext cx="9144000" cy="5142918"/>
          </a:xfrm>
          <a:prstGeom prst="rect">
            <a:avLst/>
          </a:prstGeom>
        </p:spPr>
      </p:pic>
      <p:sp>
        <p:nvSpPr>
          <p:cNvPr id="3" name="Title 2"/>
          <p:cNvSpPr>
            <a:spLocks noGrp="1"/>
          </p:cNvSpPr>
          <p:nvPr>
            <p:ph type="title"/>
          </p:nvPr>
        </p:nvSpPr>
        <p:spPr/>
        <p:txBody>
          <a:bodyPr/>
          <a:lstStyle/>
          <a:p>
            <a:pPr algn="ctr"/>
            <a:r>
              <a:rPr lang="en-US" dirty="0" smtClean="0">
                <a:solidFill>
                  <a:srgbClr val="FFFFFF"/>
                </a:solidFill>
              </a:rPr>
              <a:t>Generation Z Learners</a:t>
            </a:r>
            <a:endParaRPr lang="en-US" dirty="0">
              <a:solidFill>
                <a:srgbClr val="FFFFFF"/>
              </a:solidFill>
            </a:endParaRPr>
          </a:p>
        </p:txBody>
      </p:sp>
    </p:spTree>
    <p:extLst>
      <p:ext uri="{BB962C8B-B14F-4D97-AF65-F5344CB8AC3E}">
        <p14:creationId xmlns:p14="http://schemas.microsoft.com/office/powerpoint/2010/main" val="19160773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21</a:t>
            </a:r>
            <a:r>
              <a:rPr lang="en-US" baseline="30000" dirty="0" smtClean="0"/>
              <a:t>st</a:t>
            </a:r>
            <a:r>
              <a:rPr lang="en-US" dirty="0" smtClean="0"/>
              <a:t> Century Learning Characteristics </a:t>
            </a:r>
            <a:endParaRPr lang="en-US" dirty="0"/>
          </a:p>
        </p:txBody>
      </p:sp>
      <p:sp>
        <p:nvSpPr>
          <p:cNvPr id="3" name="Content Placeholder 2"/>
          <p:cNvSpPr>
            <a:spLocks noGrp="1"/>
          </p:cNvSpPr>
          <p:nvPr>
            <p:ph sz="half" idx="1"/>
          </p:nvPr>
        </p:nvSpPr>
        <p:spPr>
          <a:xfrm>
            <a:off x="457200" y="1673351"/>
            <a:ext cx="4038600" cy="4983465"/>
          </a:xfrm>
        </p:spPr>
        <p:txBody>
          <a:bodyPr>
            <a:noAutofit/>
          </a:bodyPr>
          <a:lstStyle/>
          <a:p>
            <a:pPr marL="457200" lvl="0" indent="-457200">
              <a:spcBef>
                <a:spcPts val="0"/>
              </a:spcBef>
              <a:buFont typeface="Wingdings" charset="2"/>
              <a:buChar char="ü"/>
            </a:pPr>
            <a:r>
              <a:rPr lang="en-US" dirty="0" smtClean="0"/>
              <a:t>Personalized</a:t>
            </a:r>
            <a:endParaRPr lang="en-US" dirty="0"/>
          </a:p>
          <a:p>
            <a:pPr marL="457200" lvl="0" indent="-457200">
              <a:spcBef>
                <a:spcPts val="0"/>
              </a:spcBef>
              <a:buFont typeface="Wingdings" charset="2"/>
              <a:buChar char="ü"/>
            </a:pPr>
            <a:r>
              <a:rPr lang="en-US" dirty="0" smtClean="0"/>
              <a:t>Individualized</a:t>
            </a:r>
            <a:endParaRPr lang="en-US" dirty="0"/>
          </a:p>
          <a:p>
            <a:pPr marL="457200" lvl="0" indent="-457200">
              <a:spcBef>
                <a:spcPts val="0"/>
              </a:spcBef>
              <a:buFont typeface="Wingdings" charset="2"/>
              <a:buChar char="ü"/>
            </a:pPr>
            <a:r>
              <a:rPr lang="en-US" dirty="0"/>
              <a:t>Immersive </a:t>
            </a:r>
            <a:r>
              <a:rPr lang="en-US" dirty="0" smtClean="0"/>
              <a:t>learning </a:t>
            </a:r>
            <a:r>
              <a:rPr lang="en-US" dirty="0"/>
              <a:t>environments </a:t>
            </a:r>
          </a:p>
          <a:p>
            <a:pPr marL="457200" lvl="0" indent="-457200">
              <a:spcBef>
                <a:spcPts val="0"/>
              </a:spcBef>
              <a:buFont typeface="Wingdings" charset="2"/>
              <a:buChar char="ü"/>
            </a:pPr>
            <a:r>
              <a:rPr lang="en-US" dirty="0"/>
              <a:t>Interactive </a:t>
            </a:r>
          </a:p>
          <a:p>
            <a:pPr marL="457200" lvl="0" indent="-457200">
              <a:spcBef>
                <a:spcPts val="0"/>
              </a:spcBef>
              <a:buFont typeface="Wingdings" charset="2"/>
              <a:buChar char="ü"/>
            </a:pPr>
            <a:r>
              <a:rPr lang="en-US" dirty="0"/>
              <a:t>Engaged </a:t>
            </a:r>
          </a:p>
          <a:p>
            <a:pPr marL="457200" lvl="0" indent="-457200">
              <a:spcBef>
                <a:spcPts val="0"/>
              </a:spcBef>
              <a:buFont typeface="Wingdings" charset="2"/>
              <a:buChar char="ü"/>
            </a:pPr>
            <a:r>
              <a:rPr lang="en-US" dirty="0"/>
              <a:t>Participatory</a:t>
            </a:r>
          </a:p>
          <a:p>
            <a:pPr marL="457200" lvl="0" indent="-457200">
              <a:spcBef>
                <a:spcPts val="0"/>
              </a:spcBef>
              <a:buFont typeface="Wingdings" charset="2"/>
              <a:buChar char="ü"/>
            </a:pPr>
            <a:r>
              <a:rPr lang="en-US" dirty="0" smtClean="0"/>
              <a:t>Experiential</a:t>
            </a:r>
          </a:p>
          <a:p>
            <a:pPr marL="457200" indent="-457200">
              <a:spcBef>
                <a:spcPts val="0"/>
              </a:spcBef>
              <a:buFont typeface="Wingdings" charset="2"/>
              <a:buChar char="ü"/>
            </a:pPr>
            <a:r>
              <a:rPr lang="en-US" dirty="0"/>
              <a:t>Visual and m</a:t>
            </a:r>
            <a:r>
              <a:rPr lang="en-US" dirty="0" smtClean="0"/>
              <a:t>ultimedia </a:t>
            </a:r>
          </a:p>
          <a:p>
            <a:pPr marL="457200" indent="-457200">
              <a:spcBef>
                <a:spcPts val="0"/>
              </a:spcBef>
              <a:buFont typeface="Wingdings" charset="2"/>
              <a:buChar char="ü"/>
            </a:pPr>
            <a:r>
              <a:rPr lang="en-US" dirty="0"/>
              <a:t>Multi-</a:t>
            </a:r>
            <a:r>
              <a:rPr lang="en-US" dirty="0" smtClean="0"/>
              <a:t>Sensory</a:t>
            </a:r>
            <a:endParaRPr lang="en-US" dirty="0"/>
          </a:p>
        </p:txBody>
      </p:sp>
      <p:sp>
        <p:nvSpPr>
          <p:cNvPr id="4" name="Content Placeholder 3"/>
          <p:cNvSpPr>
            <a:spLocks noGrp="1"/>
          </p:cNvSpPr>
          <p:nvPr>
            <p:ph sz="half" idx="2"/>
          </p:nvPr>
        </p:nvSpPr>
        <p:spPr>
          <a:xfrm>
            <a:off x="4648200" y="1673351"/>
            <a:ext cx="4038600" cy="4983465"/>
          </a:xfrm>
        </p:spPr>
        <p:txBody>
          <a:bodyPr>
            <a:noAutofit/>
          </a:bodyPr>
          <a:lstStyle/>
          <a:p>
            <a:pPr marL="457200" indent="-457200">
              <a:spcBef>
                <a:spcPts val="0"/>
              </a:spcBef>
              <a:buFont typeface="Wingdings" charset="2"/>
              <a:buChar char="ü"/>
            </a:pPr>
            <a:r>
              <a:rPr lang="en-US" dirty="0" smtClean="0"/>
              <a:t>Abundant content, on demand</a:t>
            </a:r>
          </a:p>
          <a:p>
            <a:pPr marL="457200" indent="-457200">
              <a:spcBef>
                <a:spcPts val="0"/>
              </a:spcBef>
              <a:buFont typeface="Wingdings" charset="2"/>
              <a:buChar char="ü"/>
            </a:pPr>
            <a:r>
              <a:rPr lang="en-US" dirty="0" smtClean="0"/>
              <a:t>Episodic experiences </a:t>
            </a:r>
            <a:endParaRPr lang="en-US" dirty="0"/>
          </a:p>
          <a:p>
            <a:pPr marL="457200" indent="-457200">
              <a:spcBef>
                <a:spcPts val="0"/>
              </a:spcBef>
              <a:buFont typeface="Wingdings" charset="2"/>
              <a:buChar char="ü"/>
            </a:pPr>
            <a:r>
              <a:rPr lang="en-US" dirty="0"/>
              <a:t>Micro-</a:t>
            </a:r>
            <a:r>
              <a:rPr lang="en-US" dirty="0" smtClean="0"/>
              <a:t>learning</a:t>
            </a:r>
            <a:endParaRPr lang="en-US" dirty="0"/>
          </a:p>
          <a:p>
            <a:pPr marL="457200" indent="-457200">
              <a:spcBef>
                <a:spcPts val="0"/>
              </a:spcBef>
              <a:buFont typeface="Wingdings" charset="2"/>
              <a:buChar char="ü"/>
            </a:pPr>
            <a:r>
              <a:rPr lang="en-US" dirty="0"/>
              <a:t>Practice-Performance-</a:t>
            </a:r>
            <a:r>
              <a:rPr lang="en-US" dirty="0" smtClean="0"/>
              <a:t>Feedback</a:t>
            </a:r>
          </a:p>
          <a:p>
            <a:pPr marL="457200" indent="-457200">
              <a:spcBef>
                <a:spcPts val="0"/>
              </a:spcBef>
              <a:buFont typeface="Wingdings" charset="2"/>
              <a:buChar char="ü"/>
            </a:pPr>
            <a:r>
              <a:rPr lang="en-US" dirty="0" smtClean="0"/>
              <a:t>Seamless </a:t>
            </a:r>
            <a:r>
              <a:rPr lang="en-US" dirty="0"/>
              <a:t>Learning across </a:t>
            </a:r>
            <a:r>
              <a:rPr lang="en-US" dirty="0" smtClean="0"/>
              <a:t>multiple platforms</a:t>
            </a:r>
            <a:endParaRPr lang="en-US" dirty="0"/>
          </a:p>
          <a:p>
            <a:pPr marL="457200" indent="-457200">
              <a:spcBef>
                <a:spcPts val="0"/>
              </a:spcBef>
              <a:buFont typeface="Wingdings" charset="2"/>
              <a:buChar char="ü"/>
            </a:pPr>
            <a:r>
              <a:rPr lang="en-US" dirty="0"/>
              <a:t>Production-</a:t>
            </a:r>
            <a:r>
              <a:rPr lang="en-US" dirty="0" smtClean="0"/>
              <a:t>centered</a:t>
            </a:r>
            <a:endParaRPr lang="en-US" dirty="0"/>
          </a:p>
        </p:txBody>
      </p:sp>
    </p:spTree>
    <p:extLst>
      <p:ext uri="{BB962C8B-B14F-4D97-AF65-F5344CB8AC3E}">
        <p14:creationId xmlns:p14="http://schemas.microsoft.com/office/powerpoint/2010/main" val="28509760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Virtual Learning Academy</a:t>
            </a:r>
            <a:endParaRPr lang="en-US" dirty="0"/>
          </a:p>
        </p:txBody>
      </p:sp>
      <p:pic>
        <p:nvPicPr>
          <p:cNvPr id="3" name="Picture 2" descr="Screen Shot 2017-10-04 at 6.40.36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5823" y="1625600"/>
            <a:ext cx="8653645" cy="4890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07798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Intro_Learner_At_Cent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7710" y="289078"/>
            <a:ext cx="6224007" cy="6301807"/>
          </a:xfrm>
          <a:prstGeom prst="rect">
            <a:avLst/>
          </a:prstGeom>
        </p:spPr>
      </p:pic>
    </p:spTree>
    <p:extLst>
      <p:ext uri="{BB962C8B-B14F-4D97-AF65-F5344CB8AC3E}">
        <p14:creationId xmlns:p14="http://schemas.microsoft.com/office/powerpoint/2010/main" val="12034586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ssion 5 - Student Centered Learning Environmen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000" y="1414862"/>
            <a:ext cx="8528196" cy="5432189"/>
          </a:xfrm>
          <a:prstGeom prst="rect">
            <a:avLst/>
          </a:prstGeom>
        </p:spPr>
      </p:pic>
      <p:sp>
        <p:nvSpPr>
          <p:cNvPr id="3" name="Title 2"/>
          <p:cNvSpPr>
            <a:spLocks noGrp="1"/>
          </p:cNvSpPr>
          <p:nvPr>
            <p:ph type="title"/>
          </p:nvPr>
        </p:nvSpPr>
        <p:spPr/>
        <p:txBody>
          <a:bodyPr/>
          <a:lstStyle/>
          <a:p>
            <a:pPr algn="ctr"/>
            <a:r>
              <a:rPr lang="en-US" dirty="0" smtClean="0"/>
              <a:t>Student-Centered</a:t>
            </a:r>
            <a:endParaRPr lang="en-US" dirty="0"/>
          </a:p>
        </p:txBody>
      </p:sp>
    </p:spTree>
    <p:extLst>
      <p:ext uri="{BB962C8B-B14F-4D97-AF65-F5344CB8AC3E}">
        <p14:creationId xmlns:p14="http://schemas.microsoft.com/office/powerpoint/2010/main" val="22657708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blendedlearningdefinition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5964" y="1597541"/>
            <a:ext cx="8777092" cy="5015481"/>
          </a:xfrm>
          <a:prstGeom prst="rect">
            <a:avLst/>
          </a:prstGeom>
        </p:spPr>
      </p:pic>
      <p:sp>
        <p:nvSpPr>
          <p:cNvPr id="3" name="Title 2"/>
          <p:cNvSpPr>
            <a:spLocks noGrp="1"/>
          </p:cNvSpPr>
          <p:nvPr>
            <p:ph type="title"/>
          </p:nvPr>
        </p:nvSpPr>
        <p:spPr/>
        <p:txBody>
          <a:bodyPr/>
          <a:lstStyle/>
          <a:p>
            <a:pPr algn="ctr"/>
            <a:r>
              <a:rPr lang="en-US" dirty="0" smtClean="0">
                <a:solidFill>
                  <a:srgbClr val="FFFFFF"/>
                </a:solidFill>
              </a:rPr>
              <a:t>Blended Learning</a:t>
            </a:r>
            <a:endParaRPr lang="en-US" dirty="0">
              <a:solidFill>
                <a:srgbClr val="FFFFFF"/>
              </a:solidFill>
            </a:endParaRPr>
          </a:p>
        </p:txBody>
      </p:sp>
    </p:spTree>
    <p:extLst>
      <p:ext uri="{BB962C8B-B14F-4D97-AF65-F5344CB8AC3E}">
        <p14:creationId xmlns:p14="http://schemas.microsoft.com/office/powerpoint/2010/main" val="9715360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2">
      <a:dk1>
        <a:sysClr val="windowText" lastClr="000000"/>
      </a:dk1>
      <a:lt1>
        <a:sysClr val="window" lastClr="FFFFFF"/>
      </a:lt1>
      <a:dk2>
        <a:srgbClr val="212121"/>
      </a:dk2>
      <a:lt2>
        <a:srgbClr val="CDD4D7"/>
      </a:lt2>
      <a:accent1>
        <a:srgbClr val="9B0101"/>
      </a:accent1>
      <a:accent2>
        <a:srgbClr val="008040"/>
      </a:accent2>
      <a:accent3>
        <a:srgbClr val="B50B1B"/>
      </a:accent3>
      <a:accent4>
        <a:srgbClr val="E8950E"/>
      </a:accent4>
      <a:accent5>
        <a:srgbClr val="55992B"/>
      </a:accent5>
      <a:accent6>
        <a:srgbClr val="2C9C89"/>
      </a:accent6>
      <a:hlink>
        <a:srgbClr val="EC4D4D"/>
      </a:hlink>
      <a:folHlink>
        <a:srgbClr val="F8CE8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16818</TotalTime>
  <Words>380</Words>
  <Application>Microsoft Macintosh PowerPoint</Application>
  <PresentationFormat>On-screen Show (4:3)</PresentationFormat>
  <Paragraphs>63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Clarity</vt:lpstr>
      <vt:lpstr>2017 symposium  faith formation with a new generation</vt:lpstr>
      <vt:lpstr>Key Concept: 21st Century Learning</vt:lpstr>
      <vt:lpstr>Generation Z Learners</vt:lpstr>
      <vt:lpstr>Generation Z Learners</vt:lpstr>
      <vt:lpstr>21st Century Learning Characteristics </vt:lpstr>
      <vt:lpstr>Virtual Learning Academy</vt:lpstr>
      <vt:lpstr>PowerPoint Presentation</vt:lpstr>
      <vt:lpstr>Student-Centered</vt:lpstr>
      <vt:lpstr>Blended Learning</vt:lpstr>
      <vt:lpstr>Summit Schools</vt:lpstr>
      <vt:lpstr>Personalizing Learning</vt:lpstr>
      <vt:lpstr>Personalized Learning </vt:lpstr>
      <vt:lpstr>Digitally Enabled &amp; Digitally Connected Faith Formation </vt:lpstr>
      <vt:lpstr>Extend the Event</vt:lpstr>
      <vt:lpstr>One Event/ Program, Multiple Formats</vt:lpstr>
      <vt:lpstr>Build on an Event/Experience </vt:lpstr>
      <vt:lpstr>Flip the Model</vt:lpstr>
      <vt:lpstr>PowerPoint Presentation</vt:lpstr>
      <vt:lpstr>Confirmation</vt:lpstr>
      <vt:lpstr>PowerPoint Presentation</vt:lpstr>
      <vt:lpstr>PowerPoint Presentation</vt:lpstr>
      <vt:lpstr>Online Libraries of Content</vt:lpstr>
    </vt:vector>
  </TitlesOfParts>
  <Company>Lifelong Faith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Roberto</dc:creator>
  <cp:lastModifiedBy>John Roberto</cp:lastModifiedBy>
  <cp:revision>842</cp:revision>
  <cp:lastPrinted>2017-03-14T18:09:59Z</cp:lastPrinted>
  <dcterms:created xsi:type="dcterms:W3CDTF">2017-03-04T16:22:15Z</dcterms:created>
  <dcterms:modified xsi:type="dcterms:W3CDTF">2017-10-26T16:37:33Z</dcterms:modified>
</cp:coreProperties>
</file>