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4"/>
  </p:notesMasterIdLst>
  <p:sldIdLst>
    <p:sldId id="582" r:id="rId2"/>
    <p:sldId id="622" r:id="rId3"/>
    <p:sldId id="618" r:id="rId4"/>
    <p:sldId id="611" r:id="rId5"/>
    <p:sldId id="616" r:id="rId6"/>
    <p:sldId id="617" r:id="rId7"/>
    <p:sldId id="612" r:id="rId8"/>
    <p:sldId id="614" r:id="rId9"/>
    <p:sldId id="615" r:id="rId10"/>
    <p:sldId id="619" r:id="rId11"/>
    <p:sldId id="583" r:id="rId12"/>
    <p:sldId id="608" r:id="rId13"/>
    <p:sldId id="609" r:id="rId14"/>
    <p:sldId id="595" r:id="rId15"/>
    <p:sldId id="596" r:id="rId16"/>
    <p:sldId id="597" r:id="rId17"/>
    <p:sldId id="642" r:id="rId18"/>
    <p:sldId id="572" r:id="rId19"/>
    <p:sldId id="401" r:id="rId20"/>
    <p:sldId id="610" r:id="rId21"/>
    <p:sldId id="577" r:id="rId22"/>
    <p:sldId id="573" r:id="rId23"/>
    <p:sldId id="574" r:id="rId24"/>
    <p:sldId id="575" r:id="rId25"/>
    <p:sldId id="599" r:id="rId26"/>
    <p:sldId id="600" r:id="rId27"/>
    <p:sldId id="601" r:id="rId28"/>
    <p:sldId id="602" r:id="rId29"/>
    <p:sldId id="623" r:id="rId30"/>
    <p:sldId id="624" r:id="rId31"/>
    <p:sldId id="625" r:id="rId32"/>
    <p:sldId id="603" r:id="rId33"/>
    <p:sldId id="626" r:id="rId34"/>
    <p:sldId id="627" r:id="rId35"/>
    <p:sldId id="628" r:id="rId36"/>
    <p:sldId id="629" r:id="rId37"/>
    <p:sldId id="630" r:id="rId38"/>
    <p:sldId id="631" r:id="rId39"/>
    <p:sldId id="632" r:id="rId40"/>
    <p:sldId id="633" r:id="rId41"/>
    <p:sldId id="634" r:id="rId42"/>
    <p:sldId id="635" r:id="rId43"/>
    <p:sldId id="606" r:id="rId44"/>
    <p:sldId id="604" r:id="rId45"/>
    <p:sldId id="605" r:id="rId46"/>
    <p:sldId id="636" r:id="rId47"/>
    <p:sldId id="637" r:id="rId48"/>
    <p:sldId id="638" r:id="rId49"/>
    <p:sldId id="639" r:id="rId50"/>
    <p:sldId id="640" r:id="rId51"/>
    <p:sldId id="641" r:id="rId52"/>
    <p:sldId id="60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03" autoAdjust="0"/>
    <p:restoredTop sz="98363" autoAdjust="0"/>
  </p:normalViewPr>
  <p:slideViewPr>
    <p:cSldViewPr snapToGrid="0" snapToObjects="1">
      <p:cViewPr varScale="1">
        <p:scale>
          <a:sx n="126" d="100"/>
          <a:sy n="126" d="100"/>
        </p:scale>
        <p:origin x="-136"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7B518-84CE-D947-B597-9890C2896CB5}" type="doc">
      <dgm:prSet loTypeId="urn:microsoft.com/office/officeart/2005/8/layout/vList3" loCatId="" qsTypeId="urn:microsoft.com/office/officeart/2005/8/quickstyle/simple5" qsCatId="simple" csTypeId="urn:microsoft.com/office/officeart/2005/8/colors/colorful1" csCatId="colorful" phldr="1"/>
      <dgm:spPr/>
    </dgm:pt>
    <dgm:pt modelId="{3BEA6DDD-D4E1-8245-B90A-BF5CC9A687A3}">
      <dgm:prSet phldrT="[Text]"/>
      <dgm:spPr/>
      <dgm:t>
        <a:bodyPr/>
        <a:lstStyle/>
        <a:p>
          <a:r>
            <a:rPr lang="en-US" dirty="0" smtClean="0"/>
            <a:t>Millennials (1980-99)</a:t>
          </a:r>
          <a:endParaRPr lang="en-US" dirty="0"/>
        </a:p>
      </dgm:t>
    </dgm:pt>
    <dgm:pt modelId="{4F67C154-29F7-BD43-8FBB-D405D587B1BA}" type="parTrans" cxnId="{CDBE65C6-6A95-DA46-838F-BF6CAAFBCF03}">
      <dgm:prSet/>
      <dgm:spPr/>
      <dgm:t>
        <a:bodyPr/>
        <a:lstStyle/>
        <a:p>
          <a:endParaRPr lang="en-US"/>
        </a:p>
      </dgm:t>
    </dgm:pt>
    <dgm:pt modelId="{9392BE83-56AD-AA42-9B42-829DC66E7601}" type="sibTrans" cxnId="{CDBE65C6-6A95-DA46-838F-BF6CAAFBCF03}">
      <dgm:prSet/>
      <dgm:spPr/>
      <dgm:t>
        <a:bodyPr/>
        <a:lstStyle/>
        <a:p>
          <a:endParaRPr lang="en-US"/>
        </a:p>
      </dgm:t>
    </dgm:pt>
    <dgm:pt modelId="{91091C87-C0CB-C241-94DB-698C466B0E94}">
      <dgm:prSet phldrT="[Text]"/>
      <dgm:spPr/>
      <dgm:t>
        <a:bodyPr/>
        <a:lstStyle/>
        <a:p>
          <a:r>
            <a:rPr lang="en-US" dirty="0" smtClean="0"/>
            <a:t>Generation X (1961-79)</a:t>
          </a:r>
          <a:endParaRPr lang="en-US" dirty="0"/>
        </a:p>
      </dgm:t>
    </dgm:pt>
    <dgm:pt modelId="{301EAC4B-1618-D14B-860E-CB885F7A500D}" type="parTrans" cxnId="{DFC1BD59-0DF7-1048-8542-2711B3D1D9CD}">
      <dgm:prSet/>
      <dgm:spPr/>
      <dgm:t>
        <a:bodyPr/>
        <a:lstStyle/>
        <a:p>
          <a:endParaRPr lang="en-US"/>
        </a:p>
      </dgm:t>
    </dgm:pt>
    <dgm:pt modelId="{8B0BA524-D483-C34E-9867-106CB390E9BD}" type="sibTrans" cxnId="{DFC1BD59-0DF7-1048-8542-2711B3D1D9CD}">
      <dgm:prSet/>
      <dgm:spPr/>
      <dgm:t>
        <a:bodyPr/>
        <a:lstStyle/>
        <a:p>
          <a:endParaRPr lang="en-US"/>
        </a:p>
      </dgm:t>
    </dgm:pt>
    <dgm:pt modelId="{C81D75F6-6E7F-CC49-9875-F269D10303B6}">
      <dgm:prSet phldrT="[Text]"/>
      <dgm:spPr/>
      <dgm:t>
        <a:bodyPr/>
        <a:lstStyle/>
        <a:p>
          <a:r>
            <a:rPr lang="en-US" dirty="0" smtClean="0"/>
            <a:t>Baby Boomers (1946-60)</a:t>
          </a:r>
          <a:endParaRPr lang="en-US" dirty="0"/>
        </a:p>
      </dgm:t>
    </dgm:pt>
    <dgm:pt modelId="{B4539C53-BA0D-2A4E-8E2E-64EFA139796A}" type="parTrans" cxnId="{ACE5AB02-A3B2-2642-8CAA-BB3F0E805EFA}">
      <dgm:prSet/>
      <dgm:spPr/>
      <dgm:t>
        <a:bodyPr/>
        <a:lstStyle/>
        <a:p>
          <a:endParaRPr lang="en-US"/>
        </a:p>
      </dgm:t>
    </dgm:pt>
    <dgm:pt modelId="{29F5DC9D-D99F-AF4F-92D9-C32C6DAE8AFB}" type="sibTrans" cxnId="{ACE5AB02-A3B2-2642-8CAA-BB3F0E805EFA}">
      <dgm:prSet/>
      <dgm:spPr/>
      <dgm:t>
        <a:bodyPr/>
        <a:lstStyle/>
        <a:p>
          <a:endParaRPr lang="en-US"/>
        </a:p>
      </dgm:t>
    </dgm:pt>
    <dgm:pt modelId="{0B0EEE3B-82C0-284B-A377-BD5DB5346B96}">
      <dgm:prSet phldrT="[Text]"/>
      <dgm:spPr/>
      <dgm:t>
        <a:bodyPr/>
        <a:lstStyle/>
        <a:p>
          <a:r>
            <a:rPr lang="en-US" dirty="0" smtClean="0"/>
            <a:t>Builders (pre 1946)</a:t>
          </a:r>
          <a:endParaRPr lang="en-US" dirty="0"/>
        </a:p>
      </dgm:t>
    </dgm:pt>
    <dgm:pt modelId="{8EC62363-93E2-0E4C-BC2F-496B5F02BED8}" type="parTrans" cxnId="{4BED71DD-6EEB-BE48-95F3-4F96198D3CA8}">
      <dgm:prSet/>
      <dgm:spPr/>
      <dgm:t>
        <a:bodyPr/>
        <a:lstStyle/>
        <a:p>
          <a:endParaRPr lang="en-US"/>
        </a:p>
      </dgm:t>
    </dgm:pt>
    <dgm:pt modelId="{45942E40-5EBE-244B-81D4-EF07D81E8DAB}" type="sibTrans" cxnId="{4BED71DD-6EEB-BE48-95F3-4F96198D3CA8}">
      <dgm:prSet/>
      <dgm:spPr/>
      <dgm:t>
        <a:bodyPr/>
        <a:lstStyle/>
        <a:p>
          <a:endParaRPr lang="en-US"/>
        </a:p>
      </dgm:t>
    </dgm:pt>
    <dgm:pt modelId="{E74FC6AD-22C0-734F-8093-E82309376528}">
      <dgm:prSet phldrT="[Text]"/>
      <dgm:spPr/>
      <dgm:t>
        <a:bodyPr/>
        <a:lstStyle/>
        <a:p>
          <a:r>
            <a:rPr lang="en-US" dirty="0" smtClean="0"/>
            <a:t>iGeneration (2000 - )</a:t>
          </a:r>
          <a:endParaRPr lang="en-US" dirty="0"/>
        </a:p>
      </dgm:t>
    </dgm:pt>
    <dgm:pt modelId="{351D1F7A-239C-7B47-8723-395B3B571ED3}" type="sibTrans" cxnId="{EC4525C7-3DEB-324B-A32C-6A8CCD384A78}">
      <dgm:prSet/>
      <dgm:spPr/>
      <dgm:t>
        <a:bodyPr/>
        <a:lstStyle/>
        <a:p>
          <a:endParaRPr lang="en-US"/>
        </a:p>
      </dgm:t>
    </dgm:pt>
    <dgm:pt modelId="{CFD48153-0217-9447-91F6-601EC22FC846}" type="parTrans" cxnId="{EC4525C7-3DEB-324B-A32C-6A8CCD384A78}">
      <dgm:prSet/>
      <dgm:spPr/>
      <dgm:t>
        <a:bodyPr/>
        <a:lstStyle/>
        <a:p>
          <a:endParaRPr lang="en-US"/>
        </a:p>
      </dgm:t>
    </dgm:pt>
    <dgm:pt modelId="{99D9E379-04DF-2E43-9C3E-7B56E8ED0ECD}" type="pres">
      <dgm:prSet presAssocID="{6CE7B518-84CE-D947-B597-9890C2896CB5}" presName="linearFlow" presStyleCnt="0">
        <dgm:presLayoutVars>
          <dgm:dir/>
          <dgm:resizeHandles val="exact"/>
        </dgm:presLayoutVars>
      </dgm:prSet>
      <dgm:spPr/>
    </dgm:pt>
    <dgm:pt modelId="{4AC98DA4-3A7A-8C49-AE1B-ECB29BE7D2E4}" type="pres">
      <dgm:prSet presAssocID="{E74FC6AD-22C0-734F-8093-E82309376528}" presName="composite" presStyleCnt="0"/>
      <dgm:spPr/>
    </dgm:pt>
    <dgm:pt modelId="{C14D3CB5-1FD6-C448-BBFB-C52107A6702B}" type="pres">
      <dgm:prSet presAssocID="{E74FC6AD-22C0-734F-8093-E82309376528}" presName="imgShp" presStyleLbl="fgImgPlace1" presStyleIdx="0" presStyleCnt="5" custScaleX="109246"/>
      <dgm:spPr/>
    </dgm:pt>
    <dgm:pt modelId="{ED344254-060A-764C-B1E1-2BEC5BCB070F}" type="pres">
      <dgm:prSet presAssocID="{E74FC6AD-22C0-734F-8093-E82309376528}" presName="txShp" presStyleLbl="node1" presStyleIdx="0" presStyleCnt="5" custScaleX="109247">
        <dgm:presLayoutVars>
          <dgm:bulletEnabled val="1"/>
        </dgm:presLayoutVars>
      </dgm:prSet>
      <dgm:spPr/>
      <dgm:t>
        <a:bodyPr/>
        <a:lstStyle/>
        <a:p>
          <a:endParaRPr lang="en-US"/>
        </a:p>
      </dgm:t>
    </dgm:pt>
    <dgm:pt modelId="{CC509CE4-DDE9-484A-88B8-B978E64FFF2B}" type="pres">
      <dgm:prSet presAssocID="{351D1F7A-239C-7B47-8723-395B3B571ED3}" presName="spacing" presStyleCnt="0"/>
      <dgm:spPr/>
    </dgm:pt>
    <dgm:pt modelId="{ED10C649-3F54-014F-8932-9D321783E9E5}" type="pres">
      <dgm:prSet presAssocID="{3BEA6DDD-D4E1-8245-B90A-BF5CC9A687A3}" presName="composite" presStyleCnt="0"/>
      <dgm:spPr/>
    </dgm:pt>
    <dgm:pt modelId="{C8F6EB13-1DC1-0940-B8C8-32DF694C33AD}" type="pres">
      <dgm:prSet presAssocID="{3BEA6DDD-D4E1-8245-B90A-BF5CC9A687A3}" presName="imgShp" presStyleLbl="fgImgPlace1" presStyleIdx="1" presStyleCnt="5" custScaleX="109246"/>
      <dgm:spPr/>
    </dgm:pt>
    <dgm:pt modelId="{C25134F0-20D1-2840-960C-E3D81315144B}" type="pres">
      <dgm:prSet presAssocID="{3BEA6DDD-D4E1-8245-B90A-BF5CC9A687A3}" presName="txShp" presStyleLbl="node1" presStyleIdx="1" presStyleCnt="5" custScaleX="109247">
        <dgm:presLayoutVars>
          <dgm:bulletEnabled val="1"/>
        </dgm:presLayoutVars>
      </dgm:prSet>
      <dgm:spPr/>
      <dgm:t>
        <a:bodyPr/>
        <a:lstStyle/>
        <a:p>
          <a:endParaRPr lang="en-US"/>
        </a:p>
      </dgm:t>
    </dgm:pt>
    <dgm:pt modelId="{D8302CE7-0D52-8D47-98D2-9A4ED6AD491A}" type="pres">
      <dgm:prSet presAssocID="{9392BE83-56AD-AA42-9B42-829DC66E7601}" presName="spacing" presStyleCnt="0"/>
      <dgm:spPr/>
    </dgm:pt>
    <dgm:pt modelId="{CB2CA3F6-BD9D-9043-8546-B6B2BF276D67}" type="pres">
      <dgm:prSet presAssocID="{91091C87-C0CB-C241-94DB-698C466B0E94}" presName="composite" presStyleCnt="0"/>
      <dgm:spPr/>
    </dgm:pt>
    <dgm:pt modelId="{8E49EAD5-92AD-444A-8778-CE30B0DA7425}" type="pres">
      <dgm:prSet presAssocID="{91091C87-C0CB-C241-94DB-698C466B0E94}" presName="imgShp" presStyleLbl="fgImgPlace1" presStyleIdx="2" presStyleCnt="5" custScaleX="109246"/>
      <dgm:spPr/>
    </dgm:pt>
    <dgm:pt modelId="{B35E1075-14A8-9E4E-B84D-B77645CC9B9D}" type="pres">
      <dgm:prSet presAssocID="{91091C87-C0CB-C241-94DB-698C466B0E94}" presName="txShp" presStyleLbl="node1" presStyleIdx="2" presStyleCnt="5" custScaleX="109247">
        <dgm:presLayoutVars>
          <dgm:bulletEnabled val="1"/>
        </dgm:presLayoutVars>
      </dgm:prSet>
      <dgm:spPr/>
      <dgm:t>
        <a:bodyPr/>
        <a:lstStyle/>
        <a:p>
          <a:endParaRPr lang="en-US"/>
        </a:p>
      </dgm:t>
    </dgm:pt>
    <dgm:pt modelId="{E1B682F1-B802-7344-9F0F-EEC1D4C9C2A1}" type="pres">
      <dgm:prSet presAssocID="{8B0BA524-D483-C34E-9867-106CB390E9BD}" presName="spacing" presStyleCnt="0"/>
      <dgm:spPr/>
    </dgm:pt>
    <dgm:pt modelId="{1C82AE2B-1BD2-DB4D-B16C-07A7E6B28159}" type="pres">
      <dgm:prSet presAssocID="{C81D75F6-6E7F-CC49-9875-F269D10303B6}" presName="composite" presStyleCnt="0"/>
      <dgm:spPr/>
    </dgm:pt>
    <dgm:pt modelId="{F302AAC5-B0FE-4444-AB44-D8D59F61012F}" type="pres">
      <dgm:prSet presAssocID="{C81D75F6-6E7F-CC49-9875-F269D10303B6}" presName="imgShp" presStyleLbl="fgImgPlace1" presStyleIdx="3" presStyleCnt="5" custScaleX="109246"/>
      <dgm:spPr/>
    </dgm:pt>
    <dgm:pt modelId="{BD98A0D7-5D86-E642-BB30-854F2CB4159C}" type="pres">
      <dgm:prSet presAssocID="{C81D75F6-6E7F-CC49-9875-F269D10303B6}" presName="txShp" presStyleLbl="node1" presStyleIdx="3" presStyleCnt="5" custScaleX="109247">
        <dgm:presLayoutVars>
          <dgm:bulletEnabled val="1"/>
        </dgm:presLayoutVars>
      </dgm:prSet>
      <dgm:spPr/>
      <dgm:t>
        <a:bodyPr/>
        <a:lstStyle/>
        <a:p>
          <a:endParaRPr lang="en-US"/>
        </a:p>
      </dgm:t>
    </dgm:pt>
    <dgm:pt modelId="{ABDF7CB9-991D-B749-A08C-1FA84C93CF47}" type="pres">
      <dgm:prSet presAssocID="{29F5DC9D-D99F-AF4F-92D9-C32C6DAE8AFB}" presName="spacing" presStyleCnt="0"/>
      <dgm:spPr/>
    </dgm:pt>
    <dgm:pt modelId="{42EAFFA7-4C96-5449-9901-B5FE5F2EF3E8}" type="pres">
      <dgm:prSet presAssocID="{0B0EEE3B-82C0-284B-A377-BD5DB5346B96}" presName="composite" presStyleCnt="0"/>
      <dgm:spPr/>
    </dgm:pt>
    <dgm:pt modelId="{43633516-B9C1-C445-A6B3-3258064231F8}" type="pres">
      <dgm:prSet presAssocID="{0B0EEE3B-82C0-284B-A377-BD5DB5346B96}" presName="imgShp" presStyleLbl="fgImgPlace1" presStyleIdx="4" presStyleCnt="5" custScaleX="109246"/>
      <dgm:spPr/>
    </dgm:pt>
    <dgm:pt modelId="{4D7F6ABE-0491-D541-A9A0-48D537DE75FB}" type="pres">
      <dgm:prSet presAssocID="{0B0EEE3B-82C0-284B-A377-BD5DB5346B96}" presName="txShp" presStyleLbl="node1" presStyleIdx="4" presStyleCnt="5" custScaleX="109247">
        <dgm:presLayoutVars>
          <dgm:bulletEnabled val="1"/>
        </dgm:presLayoutVars>
      </dgm:prSet>
      <dgm:spPr/>
      <dgm:t>
        <a:bodyPr/>
        <a:lstStyle/>
        <a:p>
          <a:endParaRPr lang="en-US"/>
        </a:p>
      </dgm:t>
    </dgm:pt>
  </dgm:ptLst>
  <dgm:cxnLst>
    <dgm:cxn modelId="{A91003B7-3023-9041-B301-2DDCC2DFB319}" type="presOf" srcId="{E74FC6AD-22C0-734F-8093-E82309376528}" destId="{ED344254-060A-764C-B1E1-2BEC5BCB070F}" srcOrd="0" destOrd="0" presId="urn:microsoft.com/office/officeart/2005/8/layout/vList3"/>
    <dgm:cxn modelId="{44263E5F-03F1-B144-93FA-ECAB481FFB7A}" type="presOf" srcId="{3BEA6DDD-D4E1-8245-B90A-BF5CC9A687A3}" destId="{C25134F0-20D1-2840-960C-E3D81315144B}" srcOrd="0" destOrd="0" presId="urn:microsoft.com/office/officeart/2005/8/layout/vList3"/>
    <dgm:cxn modelId="{ACE5AB02-A3B2-2642-8CAA-BB3F0E805EFA}" srcId="{6CE7B518-84CE-D947-B597-9890C2896CB5}" destId="{C81D75F6-6E7F-CC49-9875-F269D10303B6}" srcOrd="3" destOrd="0" parTransId="{B4539C53-BA0D-2A4E-8E2E-64EFA139796A}" sibTransId="{29F5DC9D-D99F-AF4F-92D9-C32C6DAE8AFB}"/>
    <dgm:cxn modelId="{EC4525C7-3DEB-324B-A32C-6A8CCD384A78}" srcId="{6CE7B518-84CE-D947-B597-9890C2896CB5}" destId="{E74FC6AD-22C0-734F-8093-E82309376528}" srcOrd="0" destOrd="0" parTransId="{CFD48153-0217-9447-91F6-601EC22FC846}" sibTransId="{351D1F7A-239C-7B47-8723-395B3B571ED3}"/>
    <dgm:cxn modelId="{CDBE65C6-6A95-DA46-838F-BF6CAAFBCF03}" srcId="{6CE7B518-84CE-D947-B597-9890C2896CB5}" destId="{3BEA6DDD-D4E1-8245-B90A-BF5CC9A687A3}" srcOrd="1" destOrd="0" parTransId="{4F67C154-29F7-BD43-8FBB-D405D587B1BA}" sibTransId="{9392BE83-56AD-AA42-9B42-829DC66E7601}"/>
    <dgm:cxn modelId="{336FECC7-2E75-5448-8FCC-1D112C21FDD2}" type="presOf" srcId="{6CE7B518-84CE-D947-B597-9890C2896CB5}" destId="{99D9E379-04DF-2E43-9C3E-7B56E8ED0ECD}" srcOrd="0" destOrd="0" presId="urn:microsoft.com/office/officeart/2005/8/layout/vList3"/>
    <dgm:cxn modelId="{9A85C557-BCB4-484E-9CA7-A0A506C5F3B0}" type="presOf" srcId="{91091C87-C0CB-C241-94DB-698C466B0E94}" destId="{B35E1075-14A8-9E4E-B84D-B77645CC9B9D}" srcOrd="0" destOrd="0" presId="urn:microsoft.com/office/officeart/2005/8/layout/vList3"/>
    <dgm:cxn modelId="{DFC1BD59-0DF7-1048-8542-2711B3D1D9CD}" srcId="{6CE7B518-84CE-D947-B597-9890C2896CB5}" destId="{91091C87-C0CB-C241-94DB-698C466B0E94}" srcOrd="2" destOrd="0" parTransId="{301EAC4B-1618-D14B-860E-CB885F7A500D}" sibTransId="{8B0BA524-D483-C34E-9867-106CB390E9BD}"/>
    <dgm:cxn modelId="{569A4CAF-F7FB-EB41-BCCE-21311F02DBCC}" type="presOf" srcId="{C81D75F6-6E7F-CC49-9875-F269D10303B6}" destId="{BD98A0D7-5D86-E642-BB30-854F2CB4159C}" srcOrd="0" destOrd="0" presId="urn:microsoft.com/office/officeart/2005/8/layout/vList3"/>
    <dgm:cxn modelId="{860C2F29-EDF8-084C-BC42-12EA14C46363}" type="presOf" srcId="{0B0EEE3B-82C0-284B-A377-BD5DB5346B96}" destId="{4D7F6ABE-0491-D541-A9A0-48D537DE75FB}" srcOrd="0" destOrd="0" presId="urn:microsoft.com/office/officeart/2005/8/layout/vList3"/>
    <dgm:cxn modelId="{4BED71DD-6EEB-BE48-95F3-4F96198D3CA8}" srcId="{6CE7B518-84CE-D947-B597-9890C2896CB5}" destId="{0B0EEE3B-82C0-284B-A377-BD5DB5346B96}" srcOrd="4" destOrd="0" parTransId="{8EC62363-93E2-0E4C-BC2F-496B5F02BED8}" sibTransId="{45942E40-5EBE-244B-81D4-EF07D81E8DAB}"/>
    <dgm:cxn modelId="{28276FD3-C4AC-6F4F-B8D2-049426A3BA86}" type="presParOf" srcId="{99D9E379-04DF-2E43-9C3E-7B56E8ED0ECD}" destId="{4AC98DA4-3A7A-8C49-AE1B-ECB29BE7D2E4}" srcOrd="0" destOrd="0" presId="urn:microsoft.com/office/officeart/2005/8/layout/vList3"/>
    <dgm:cxn modelId="{FE9762D1-6955-7E40-9B13-B13837385682}" type="presParOf" srcId="{4AC98DA4-3A7A-8C49-AE1B-ECB29BE7D2E4}" destId="{C14D3CB5-1FD6-C448-BBFB-C52107A6702B}" srcOrd="0" destOrd="0" presId="urn:microsoft.com/office/officeart/2005/8/layout/vList3"/>
    <dgm:cxn modelId="{F4F8636A-770C-8C4C-8827-8D58EE3B0BE8}" type="presParOf" srcId="{4AC98DA4-3A7A-8C49-AE1B-ECB29BE7D2E4}" destId="{ED344254-060A-764C-B1E1-2BEC5BCB070F}" srcOrd="1" destOrd="0" presId="urn:microsoft.com/office/officeart/2005/8/layout/vList3"/>
    <dgm:cxn modelId="{A3D4E671-9C16-A442-A51F-400714833AC7}" type="presParOf" srcId="{99D9E379-04DF-2E43-9C3E-7B56E8ED0ECD}" destId="{CC509CE4-DDE9-484A-88B8-B978E64FFF2B}" srcOrd="1" destOrd="0" presId="urn:microsoft.com/office/officeart/2005/8/layout/vList3"/>
    <dgm:cxn modelId="{81C78686-E538-294E-AAA6-84CFC88D9579}" type="presParOf" srcId="{99D9E379-04DF-2E43-9C3E-7B56E8ED0ECD}" destId="{ED10C649-3F54-014F-8932-9D321783E9E5}" srcOrd="2" destOrd="0" presId="urn:microsoft.com/office/officeart/2005/8/layout/vList3"/>
    <dgm:cxn modelId="{DCC56742-E701-0D41-AB9E-D2D89AB3B647}" type="presParOf" srcId="{ED10C649-3F54-014F-8932-9D321783E9E5}" destId="{C8F6EB13-1DC1-0940-B8C8-32DF694C33AD}" srcOrd="0" destOrd="0" presId="urn:microsoft.com/office/officeart/2005/8/layout/vList3"/>
    <dgm:cxn modelId="{059D5B2D-F74A-E147-9480-FC86177381B3}" type="presParOf" srcId="{ED10C649-3F54-014F-8932-9D321783E9E5}" destId="{C25134F0-20D1-2840-960C-E3D81315144B}" srcOrd="1" destOrd="0" presId="urn:microsoft.com/office/officeart/2005/8/layout/vList3"/>
    <dgm:cxn modelId="{25F6E461-9E41-6544-B36E-28CAA01B5EC4}" type="presParOf" srcId="{99D9E379-04DF-2E43-9C3E-7B56E8ED0ECD}" destId="{D8302CE7-0D52-8D47-98D2-9A4ED6AD491A}" srcOrd="3" destOrd="0" presId="urn:microsoft.com/office/officeart/2005/8/layout/vList3"/>
    <dgm:cxn modelId="{56ABBD85-BD9F-004C-8E8E-FB2AD2A2CD13}" type="presParOf" srcId="{99D9E379-04DF-2E43-9C3E-7B56E8ED0ECD}" destId="{CB2CA3F6-BD9D-9043-8546-B6B2BF276D67}" srcOrd="4" destOrd="0" presId="urn:microsoft.com/office/officeart/2005/8/layout/vList3"/>
    <dgm:cxn modelId="{CFA7BD77-45FA-1749-B113-103C747506D2}" type="presParOf" srcId="{CB2CA3F6-BD9D-9043-8546-B6B2BF276D67}" destId="{8E49EAD5-92AD-444A-8778-CE30B0DA7425}" srcOrd="0" destOrd="0" presId="urn:microsoft.com/office/officeart/2005/8/layout/vList3"/>
    <dgm:cxn modelId="{0FBB40B8-2886-7949-8EB2-6A808701D6B1}" type="presParOf" srcId="{CB2CA3F6-BD9D-9043-8546-B6B2BF276D67}" destId="{B35E1075-14A8-9E4E-B84D-B77645CC9B9D}" srcOrd="1" destOrd="0" presId="urn:microsoft.com/office/officeart/2005/8/layout/vList3"/>
    <dgm:cxn modelId="{ACC1E19E-FC29-5B46-9D6A-07884D9C3125}" type="presParOf" srcId="{99D9E379-04DF-2E43-9C3E-7B56E8ED0ECD}" destId="{E1B682F1-B802-7344-9F0F-EEC1D4C9C2A1}" srcOrd="5" destOrd="0" presId="urn:microsoft.com/office/officeart/2005/8/layout/vList3"/>
    <dgm:cxn modelId="{9E1D0C2C-EE0A-4E45-A325-FC59C8D3BDF1}" type="presParOf" srcId="{99D9E379-04DF-2E43-9C3E-7B56E8ED0ECD}" destId="{1C82AE2B-1BD2-DB4D-B16C-07A7E6B28159}" srcOrd="6" destOrd="0" presId="urn:microsoft.com/office/officeart/2005/8/layout/vList3"/>
    <dgm:cxn modelId="{EAD8B745-8E61-CC41-A0B4-BBC1B288858F}" type="presParOf" srcId="{1C82AE2B-1BD2-DB4D-B16C-07A7E6B28159}" destId="{F302AAC5-B0FE-4444-AB44-D8D59F61012F}" srcOrd="0" destOrd="0" presId="urn:microsoft.com/office/officeart/2005/8/layout/vList3"/>
    <dgm:cxn modelId="{E23070AA-02AE-0140-B358-CFB3C0BC7B94}" type="presParOf" srcId="{1C82AE2B-1BD2-DB4D-B16C-07A7E6B28159}" destId="{BD98A0D7-5D86-E642-BB30-854F2CB4159C}" srcOrd="1" destOrd="0" presId="urn:microsoft.com/office/officeart/2005/8/layout/vList3"/>
    <dgm:cxn modelId="{0ADAF297-ACC4-F84C-A9BE-E1B9AA09B2E9}" type="presParOf" srcId="{99D9E379-04DF-2E43-9C3E-7B56E8ED0ECD}" destId="{ABDF7CB9-991D-B749-A08C-1FA84C93CF47}" srcOrd="7" destOrd="0" presId="urn:microsoft.com/office/officeart/2005/8/layout/vList3"/>
    <dgm:cxn modelId="{038A6FB4-C05B-4044-82AC-516B71BF6893}" type="presParOf" srcId="{99D9E379-04DF-2E43-9C3E-7B56E8ED0ECD}" destId="{42EAFFA7-4C96-5449-9901-B5FE5F2EF3E8}" srcOrd="8" destOrd="0" presId="urn:microsoft.com/office/officeart/2005/8/layout/vList3"/>
    <dgm:cxn modelId="{8B096272-01EF-BC45-BDCA-9FF76CB1F025}" type="presParOf" srcId="{42EAFFA7-4C96-5449-9901-B5FE5F2EF3E8}" destId="{43633516-B9C1-C445-A6B3-3258064231F8}" srcOrd="0" destOrd="0" presId="urn:microsoft.com/office/officeart/2005/8/layout/vList3"/>
    <dgm:cxn modelId="{4D83FD1E-6CB5-844D-86D6-835C900A4D8E}" type="presParOf" srcId="{42EAFFA7-4C96-5449-9901-B5FE5F2EF3E8}" destId="{4D7F6ABE-0491-D541-A9A0-48D537DE75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CFB79E-153A-6443-B859-6E1413099361}" type="doc">
      <dgm:prSet loTypeId="urn:microsoft.com/office/officeart/2005/8/layout/hChevron3" loCatId="" qsTypeId="urn:microsoft.com/office/officeart/2005/8/quickstyle/simple4" qsCatId="simple" csTypeId="urn:microsoft.com/office/officeart/2005/8/colors/colorful1" csCatId="colorful" phldr="1"/>
      <dgm:spPr/>
      <dgm:t>
        <a:bodyPr/>
        <a:lstStyle/>
        <a:p>
          <a:endParaRPr lang="en-US"/>
        </a:p>
      </dgm:t>
    </dgm:pt>
    <dgm:pt modelId="{289FFDD8-B23C-9A4A-80E4-56445A3625AE}">
      <dgm:prSet phldrT="[Text]" custT="1"/>
      <dgm:spPr/>
      <dgm:t>
        <a:bodyPr/>
        <a:lstStyle/>
        <a:p>
          <a:r>
            <a:rPr lang="en-US" sz="2400" b="1" dirty="0" smtClean="0">
              <a:solidFill>
                <a:schemeClr val="tx1"/>
              </a:solidFill>
            </a:rPr>
            <a:t>0-10</a:t>
          </a:r>
          <a:endParaRPr lang="en-US" sz="2400" b="1" dirty="0">
            <a:solidFill>
              <a:schemeClr val="tx1"/>
            </a:solidFill>
          </a:endParaRPr>
        </a:p>
      </dgm:t>
    </dgm:pt>
    <dgm:pt modelId="{D4C90DC4-6679-8A4C-A33B-C25E907C7084}" type="parTrans" cxnId="{91ADF734-B235-4D48-B1AE-53AC404395A4}">
      <dgm:prSet/>
      <dgm:spPr/>
      <dgm:t>
        <a:bodyPr/>
        <a:lstStyle/>
        <a:p>
          <a:endParaRPr lang="en-US"/>
        </a:p>
      </dgm:t>
    </dgm:pt>
    <dgm:pt modelId="{BDE2159D-807D-904A-9714-4C8F7E8A89EE}" type="sibTrans" cxnId="{91ADF734-B235-4D48-B1AE-53AC404395A4}">
      <dgm:prSet/>
      <dgm:spPr/>
      <dgm:t>
        <a:bodyPr/>
        <a:lstStyle/>
        <a:p>
          <a:endParaRPr lang="en-US"/>
        </a:p>
      </dgm:t>
    </dgm:pt>
    <dgm:pt modelId="{AA7131E8-D71F-FA4A-BEC3-8FB7CE324DB3}">
      <dgm:prSet phldrT="[Text]" custT="1"/>
      <dgm:spPr/>
      <dgm:t>
        <a:bodyPr/>
        <a:lstStyle/>
        <a:p>
          <a:r>
            <a:rPr lang="en-US" sz="2400" b="1" dirty="0" smtClean="0">
              <a:solidFill>
                <a:schemeClr val="tx1"/>
              </a:solidFill>
            </a:rPr>
            <a:t>50s</a:t>
          </a:r>
          <a:endParaRPr lang="en-US" sz="2400" b="1" dirty="0">
            <a:solidFill>
              <a:schemeClr val="tx1"/>
            </a:solidFill>
          </a:endParaRPr>
        </a:p>
      </dgm:t>
    </dgm:pt>
    <dgm:pt modelId="{D3FB50C8-CA61-1944-9530-6CCDAB1183D4}" type="parTrans" cxnId="{8CD6A80E-E8F8-3943-80E2-72D8938DE336}">
      <dgm:prSet/>
      <dgm:spPr/>
      <dgm:t>
        <a:bodyPr/>
        <a:lstStyle/>
        <a:p>
          <a:endParaRPr lang="en-US"/>
        </a:p>
      </dgm:t>
    </dgm:pt>
    <dgm:pt modelId="{346962E2-F263-C445-9D14-45F2327B8A94}" type="sibTrans" cxnId="{8CD6A80E-E8F8-3943-80E2-72D8938DE336}">
      <dgm:prSet/>
      <dgm:spPr/>
      <dgm:t>
        <a:bodyPr/>
        <a:lstStyle/>
        <a:p>
          <a:endParaRPr lang="en-US"/>
        </a:p>
      </dgm:t>
    </dgm:pt>
    <dgm:pt modelId="{028EE6A5-5B7C-CF40-A6D7-11AAECD9E13A}">
      <dgm:prSet phldrT="[Text]" custT="1"/>
      <dgm:spPr/>
      <dgm:t>
        <a:bodyPr/>
        <a:lstStyle/>
        <a:p>
          <a:r>
            <a:rPr lang="en-US" sz="2400" b="1" dirty="0" smtClean="0">
              <a:solidFill>
                <a:schemeClr val="tx1"/>
              </a:solidFill>
            </a:rPr>
            <a:t>20s</a:t>
          </a:r>
          <a:endParaRPr lang="en-US" sz="2400" b="1" dirty="0">
            <a:solidFill>
              <a:schemeClr val="tx1"/>
            </a:solidFill>
          </a:endParaRPr>
        </a:p>
      </dgm:t>
    </dgm:pt>
    <dgm:pt modelId="{F7BAD988-E966-244F-8659-F841350A62D8}" type="parTrans" cxnId="{DB9E865E-E890-2F41-9BD9-5274AB306E4A}">
      <dgm:prSet/>
      <dgm:spPr/>
      <dgm:t>
        <a:bodyPr/>
        <a:lstStyle/>
        <a:p>
          <a:endParaRPr lang="en-US"/>
        </a:p>
      </dgm:t>
    </dgm:pt>
    <dgm:pt modelId="{02E86942-C159-4140-A252-D6F9AFE87B5B}" type="sibTrans" cxnId="{DB9E865E-E890-2F41-9BD9-5274AB306E4A}">
      <dgm:prSet/>
      <dgm:spPr/>
      <dgm:t>
        <a:bodyPr/>
        <a:lstStyle/>
        <a:p>
          <a:endParaRPr lang="en-US"/>
        </a:p>
      </dgm:t>
    </dgm:pt>
    <dgm:pt modelId="{629B8FDD-2C72-764C-9522-8887C4EECBED}">
      <dgm:prSet phldrT="[Text]" custT="1"/>
      <dgm:spPr/>
      <dgm:t>
        <a:bodyPr/>
        <a:lstStyle/>
        <a:p>
          <a:r>
            <a:rPr lang="en-US" sz="2400" b="1" dirty="0" smtClean="0">
              <a:solidFill>
                <a:schemeClr val="tx1"/>
              </a:solidFill>
            </a:rPr>
            <a:t>30s</a:t>
          </a:r>
          <a:endParaRPr lang="en-US" sz="2400" b="1" dirty="0">
            <a:solidFill>
              <a:schemeClr val="tx1"/>
            </a:solidFill>
          </a:endParaRPr>
        </a:p>
      </dgm:t>
    </dgm:pt>
    <dgm:pt modelId="{E86E25AA-50E3-594C-A952-02E7EAF40655}" type="parTrans" cxnId="{0DE37A1F-2E04-CC4B-AB77-79CE6EC68859}">
      <dgm:prSet/>
      <dgm:spPr/>
      <dgm:t>
        <a:bodyPr/>
        <a:lstStyle/>
        <a:p>
          <a:endParaRPr lang="en-US"/>
        </a:p>
      </dgm:t>
    </dgm:pt>
    <dgm:pt modelId="{2154599E-E2B1-A943-A173-F1541B66425D}" type="sibTrans" cxnId="{0DE37A1F-2E04-CC4B-AB77-79CE6EC68859}">
      <dgm:prSet/>
      <dgm:spPr/>
      <dgm:t>
        <a:bodyPr/>
        <a:lstStyle/>
        <a:p>
          <a:endParaRPr lang="en-US"/>
        </a:p>
      </dgm:t>
    </dgm:pt>
    <dgm:pt modelId="{5DDA0C70-D1B5-A34E-A4FF-A94B3E157DA4}">
      <dgm:prSet phldrT="[Text]" custT="1"/>
      <dgm:spPr/>
      <dgm:t>
        <a:bodyPr/>
        <a:lstStyle/>
        <a:p>
          <a:r>
            <a:rPr lang="en-US" sz="2400" b="1" dirty="0" smtClean="0">
              <a:solidFill>
                <a:schemeClr val="tx1"/>
              </a:solidFill>
            </a:rPr>
            <a:t>40s</a:t>
          </a:r>
          <a:endParaRPr lang="en-US" sz="2400" b="1" dirty="0">
            <a:solidFill>
              <a:schemeClr val="tx1"/>
            </a:solidFill>
          </a:endParaRPr>
        </a:p>
      </dgm:t>
    </dgm:pt>
    <dgm:pt modelId="{0450EB06-A8C7-9642-8710-B529C54EC404}" type="parTrans" cxnId="{86775007-AF0D-DB4B-BB58-FE3AA356DE1B}">
      <dgm:prSet/>
      <dgm:spPr/>
      <dgm:t>
        <a:bodyPr/>
        <a:lstStyle/>
        <a:p>
          <a:endParaRPr lang="en-US"/>
        </a:p>
      </dgm:t>
    </dgm:pt>
    <dgm:pt modelId="{E8C875B2-C1A0-AC46-AF17-3F8BBECD9740}" type="sibTrans" cxnId="{86775007-AF0D-DB4B-BB58-FE3AA356DE1B}">
      <dgm:prSet/>
      <dgm:spPr/>
      <dgm:t>
        <a:bodyPr/>
        <a:lstStyle/>
        <a:p>
          <a:endParaRPr lang="en-US"/>
        </a:p>
      </dgm:t>
    </dgm:pt>
    <dgm:pt modelId="{1F28158D-4458-3D4E-9600-14F42ED101B7}">
      <dgm:prSet phldrT="[Text]" custT="1"/>
      <dgm:spPr/>
      <dgm:t>
        <a:bodyPr/>
        <a:lstStyle/>
        <a:p>
          <a:r>
            <a:rPr lang="en-US" sz="2400" b="1" dirty="0" smtClean="0">
              <a:solidFill>
                <a:schemeClr val="tx1"/>
              </a:solidFill>
            </a:rPr>
            <a:t>60s</a:t>
          </a:r>
          <a:endParaRPr lang="en-US" sz="2400" b="1" dirty="0">
            <a:solidFill>
              <a:schemeClr val="tx1"/>
            </a:solidFill>
          </a:endParaRPr>
        </a:p>
      </dgm:t>
    </dgm:pt>
    <dgm:pt modelId="{1D56452F-A8C4-5644-A23A-2FFA665510F7}" type="parTrans" cxnId="{F1802034-E37E-B542-810C-D7D926EA0B9A}">
      <dgm:prSet/>
      <dgm:spPr/>
      <dgm:t>
        <a:bodyPr/>
        <a:lstStyle/>
        <a:p>
          <a:endParaRPr lang="en-US"/>
        </a:p>
      </dgm:t>
    </dgm:pt>
    <dgm:pt modelId="{EA6DA164-16C9-B242-BCC1-E525609F098E}" type="sibTrans" cxnId="{F1802034-E37E-B542-810C-D7D926EA0B9A}">
      <dgm:prSet/>
      <dgm:spPr/>
      <dgm:t>
        <a:bodyPr/>
        <a:lstStyle/>
        <a:p>
          <a:endParaRPr lang="en-US"/>
        </a:p>
      </dgm:t>
    </dgm:pt>
    <dgm:pt modelId="{40BA1702-FBB1-F24E-A6D5-2DF2A57C7424}">
      <dgm:prSet phldrT="[Text]" custT="1"/>
      <dgm:spPr/>
      <dgm:t>
        <a:bodyPr/>
        <a:lstStyle/>
        <a:p>
          <a:r>
            <a:rPr lang="en-US" sz="2400" b="1" dirty="0" smtClean="0">
              <a:solidFill>
                <a:schemeClr val="tx1"/>
              </a:solidFill>
            </a:rPr>
            <a:t>70s</a:t>
          </a:r>
          <a:endParaRPr lang="en-US" sz="2400" b="1" dirty="0">
            <a:solidFill>
              <a:schemeClr val="tx1"/>
            </a:solidFill>
          </a:endParaRPr>
        </a:p>
      </dgm:t>
    </dgm:pt>
    <dgm:pt modelId="{291FFC22-7AE6-1047-A4E6-B76B0DDFC660}" type="parTrans" cxnId="{44B349FD-3CD0-994F-97E2-E549FECA7A2C}">
      <dgm:prSet/>
      <dgm:spPr/>
      <dgm:t>
        <a:bodyPr/>
        <a:lstStyle/>
        <a:p>
          <a:endParaRPr lang="en-US"/>
        </a:p>
      </dgm:t>
    </dgm:pt>
    <dgm:pt modelId="{00DD156A-998A-1844-8CF4-F38634301C03}" type="sibTrans" cxnId="{44B349FD-3CD0-994F-97E2-E549FECA7A2C}">
      <dgm:prSet/>
      <dgm:spPr/>
      <dgm:t>
        <a:bodyPr/>
        <a:lstStyle/>
        <a:p>
          <a:endParaRPr lang="en-US"/>
        </a:p>
      </dgm:t>
    </dgm:pt>
    <dgm:pt modelId="{DE8B79CF-9F05-4343-ABDA-793C2AE17467}">
      <dgm:prSet phldrT="[Text]" custT="1"/>
      <dgm:spPr/>
      <dgm:t>
        <a:bodyPr/>
        <a:lstStyle/>
        <a:p>
          <a:r>
            <a:rPr lang="en-US" sz="2400" b="1" dirty="0" smtClean="0">
              <a:solidFill>
                <a:schemeClr val="tx1"/>
              </a:solidFill>
            </a:rPr>
            <a:t>80s</a:t>
          </a:r>
          <a:endParaRPr lang="en-US" sz="2400" b="1" dirty="0">
            <a:solidFill>
              <a:schemeClr val="tx1"/>
            </a:solidFill>
          </a:endParaRPr>
        </a:p>
      </dgm:t>
    </dgm:pt>
    <dgm:pt modelId="{C2F5841D-55FA-3845-A8AB-7FAE7FD6455A}" type="parTrans" cxnId="{2F0385D2-494A-9C41-B581-057991FEA122}">
      <dgm:prSet/>
      <dgm:spPr/>
      <dgm:t>
        <a:bodyPr/>
        <a:lstStyle/>
        <a:p>
          <a:endParaRPr lang="en-US"/>
        </a:p>
      </dgm:t>
    </dgm:pt>
    <dgm:pt modelId="{0EFAAF6B-4F04-7548-AB2E-4986BAF28E9B}" type="sibTrans" cxnId="{2F0385D2-494A-9C41-B581-057991FEA122}">
      <dgm:prSet/>
      <dgm:spPr/>
      <dgm:t>
        <a:bodyPr/>
        <a:lstStyle/>
        <a:p>
          <a:endParaRPr lang="en-US"/>
        </a:p>
      </dgm:t>
    </dgm:pt>
    <dgm:pt modelId="{FBAF4260-72B0-8148-8488-8D8ADA0C1E4E}">
      <dgm:prSet phldrT="[Text]" custT="1"/>
      <dgm:spPr/>
      <dgm:t>
        <a:bodyPr/>
        <a:lstStyle/>
        <a:p>
          <a:r>
            <a:rPr lang="en-US" sz="2400" b="1" dirty="0" smtClean="0">
              <a:solidFill>
                <a:schemeClr val="tx1"/>
              </a:solidFill>
            </a:rPr>
            <a:t>90s</a:t>
          </a:r>
          <a:endParaRPr lang="en-US" sz="2400" b="1" dirty="0">
            <a:solidFill>
              <a:schemeClr val="tx1"/>
            </a:solidFill>
          </a:endParaRPr>
        </a:p>
      </dgm:t>
    </dgm:pt>
    <dgm:pt modelId="{FB4973B7-75AF-7E46-B24E-B7C983111CDF}" type="parTrans" cxnId="{98FFB9FE-2755-E94B-8660-E40188C5851C}">
      <dgm:prSet/>
      <dgm:spPr/>
      <dgm:t>
        <a:bodyPr/>
        <a:lstStyle/>
        <a:p>
          <a:endParaRPr lang="en-US"/>
        </a:p>
      </dgm:t>
    </dgm:pt>
    <dgm:pt modelId="{62ED02B1-A29B-B74F-8276-EDB965A9BE3C}" type="sibTrans" cxnId="{98FFB9FE-2755-E94B-8660-E40188C5851C}">
      <dgm:prSet/>
      <dgm:spPr/>
      <dgm:t>
        <a:bodyPr/>
        <a:lstStyle/>
        <a:p>
          <a:endParaRPr lang="en-US"/>
        </a:p>
      </dgm:t>
    </dgm:pt>
    <dgm:pt modelId="{53DD6F54-4CD8-FA41-9569-5C5F2A7F2196}">
      <dgm:prSet phldrT="[Text]" custT="1"/>
      <dgm:spPr/>
      <dgm:t>
        <a:bodyPr/>
        <a:lstStyle/>
        <a:p>
          <a:r>
            <a:rPr lang="en-US" sz="2400" b="1" dirty="0" smtClean="0">
              <a:solidFill>
                <a:schemeClr val="tx1"/>
              </a:solidFill>
            </a:rPr>
            <a:t>11-19</a:t>
          </a:r>
          <a:endParaRPr lang="en-US" sz="2400" b="1" dirty="0">
            <a:solidFill>
              <a:schemeClr val="tx1"/>
            </a:solidFill>
          </a:endParaRPr>
        </a:p>
      </dgm:t>
    </dgm:pt>
    <dgm:pt modelId="{141E8AF1-3D10-C549-9766-C68E33C38A0F}" type="parTrans" cxnId="{9D21926A-B7A8-4A4F-8D2E-870EC958B0B5}">
      <dgm:prSet/>
      <dgm:spPr/>
      <dgm:t>
        <a:bodyPr/>
        <a:lstStyle/>
        <a:p>
          <a:endParaRPr lang="en-US"/>
        </a:p>
      </dgm:t>
    </dgm:pt>
    <dgm:pt modelId="{A52B044F-69BB-CC44-84C3-8F70684CCE3D}" type="sibTrans" cxnId="{9D21926A-B7A8-4A4F-8D2E-870EC958B0B5}">
      <dgm:prSet/>
      <dgm:spPr/>
      <dgm:t>
        <a:bodyPr/>
        <a:lstStyle/>
        <a:p>
          <a:endParaRPr lang="en-US"/>
        </a:p>
      </dgm:t>
    </dgm:pt>
    <dgm:pt modelId="{7FA0EE54-5281-7948-BD7A-349A877AC510}" type="pres">
      <dgm:prSet presAssocID="{F1CFB79E-153A-6443-B859-6E1413099361}" presName="Name0" presStyleCnt="0">
        <dgm:presLayoutVars>
          <dgm:dir/>
          <dgm:resizeHandles val="exact"/>
        </dgm:presLayoutVars>
      </dgm:prSet>
      <dgm:spPr/>
      <dgm:t>
        <a:bodyPr/>
        <a:lstStyle/>
        <a:p>
          <a:endParaRPr lang="en-US"/>
        </a:p>
      </dgm:t>
    </dgm:pt>
    <dgm:pt modelId="{200DB495-3AFA-F641-B00D-221C1BE1D347}" type="pres">
      <dgm:prSet presAssocID="{289FFDD8-B23C-9A4A-80E4-56445A3625AE}" presName="parTxOnly" presStyleLbl="node1" presStyleIdx="0" presStyleCnt="10" custScaleY="548849">
        <dgm:presLayoutVars>
          <dgm:bulletEnabled val="1"/>
        </dgm:presLayoutVars>
      </dgm:prSet>
      <dgm:spPr/>
      <dgm:t>
        <a:bodyPr/>
        <a:lstStyle/>
        <a:p>
          <a:endParaRPr lang="en-US"/>
        </a:p>
      </dgm:t>
    </dgm:pt>
    <dgm:pt modelId="{9BD96736-321A-0944-8CD0-D660D9516776}" type="pres">
      <dgm:prSet presAssocID="{BDE2159D-807D-904A-9714-4C8F7E8A89EE}" presName="parSpace" presStyleCnt="0"/>
      <dgm:spPr/>
    </dgm:pt>
    <dgm:pt modelId="{B9C0359E-2ABA-DB42-8CF7-84F75BEBDBA2}" type="pres">
      <dgm:prSet presAssocID="{53DD6F54-4CD8-FA41-9569-5C5F2A7F2196}" presName="parTxOnly" presStyleLbl="node1" presStyleIdx="1" presStyleCnt="10" custScaleY="548849">
        <dgm:presLayoutVars>
          <dgm:bulletEnabled val="1"/>
        </dgm:presLayoutVars>
      </dgm:prSet>
      <dgm:spPr/>
      <dgm:t>
        <a:bodyPr/>
        <a:lstStyle/>
        <a:p>
          <a:endParaRPr lang="en-US"/>
        </a:p>
      </dgm:t>
    </dgm:pt>
    <dgm:pt modelId="{BC61023D-2FE2-0541-8697-0B2A43743F7B}" type="pres">
      <dgm:prSet presAssocID="{A52B044F-69BB-CC44-84C3-8F70684CCE3D}" presName="parSpace" presStyleCnt="0"/>
      <dgm:spPr/>
    </dgm:pt>
    <dgm:pt modelId="{88EB2E8E-762C-DC45-9125-4591B837231B}" type="pres">
      <dgm:prSet presAssocID="{028EE6A5-5B7C-CF40-A6D7-11AAECD9E13A}" presName="parTxOnly" presStyleLbl="node1" presStyleIdx="2" presStyleCnt="10" custScaleY="548849">
        <dgm:presLayoutVars>
          <dgm:bulletEnabled val="1"/>
        </dgm:presLayoutVars>
      </dgm:prSet>
      <dgm:spPr/>
      <dgm:t>
        <a:bodyPr/>
        <a:lstStyle/>
        <a:p>
          <a:endParaRPr lang="en-US"/>
        </a:p>
      </dgm:t>
    </dgm:pt>
    <dgm:pt modelId="{60047CE3-14FE-F847-A2FF-7AF32E74BA0A}" type="pres">
      <dgm:prSet presAssocID="{02E86942-C159-4140-A252-D6F9AFE87B5B}" presName="parSpace" presStyleCnt="0"/>
      <dgm:spPr/>
    </dgm:pt>
    <dgm:pt modelId="{4D43A91B-6FAC-8944-AE5C-731306687F74}" type="pres">
      <dgm:prSet presAssocID="{629B8FDD-2C72-764C-9522-8887C4EECBED}" presName="parTxOnly" presStyleLbl="node1" presStyleIdx="3" presStyleCnt="10" custScaleY="548849">
        <dgm:presLayoutVars>
          <dgm:bulletEnabled val="1"/>
        </dgm:presLayoutVars>
      </dgm:prSet>
      <dgm:spPr/>
      <dgm:t>
        <a:bodyPr/>
        <a:lstStyle/>
        <a:p>
          <a:endParaRPr lang="en-US"/>
        </a:p>
      </dgm:t>
    </dgm:pt>
    <dgm:pt modelId="{61D1B460-63C1-E14F-95D3-179BF777F65F}" type="pres">
      <dgm:prSet presAssocID="{2154599E-E2B1-A943-A173-F1541B66425D}" presName="parSpace" presStyleCnt="0"/>
      <dgm:spPr/>
    </dgm:pt>
    <dgm:pt modelId="{6B1DE52D-F0C6-454B-9F8A-48E1CF603604}" type="pres">
      <dgm:prSet presAssocID="{5DDA0C70-D1B5-A34E-A4FF-A94B3E157DA4}" presName="parTxOnly" presStyleLbl="node1" presStyleIdx="4" presStyleCnt="10" custScaleY="548849">
        <dgm:presLayoutVars>
          <dgm:bulletEnabled val="1"/>
        </dgm:presLayoutVars>
      </dgm:prSet>
      <dgm:spPr/>
      <dgm:t>
        <a:bodyPr/>
        <a:lstStyle/>
        <a:p>
          <a:endParaRPr lang="en-US"/>
        </a:p>
      </dgm:t>
    </dgm:pt>
    <dgm:pt modelId="{1CFE678A-EC4A-9346-A91D-8B92549B957B}" type="pres">
      <dgm:prSet presAssocID="{E8C875B2-C1A0-AC46-AF17-3F8BBECD9740}" presName="parSpace" presStyleCnt="0"/>
      <dgm:spPr/>
    </dgm:pt>
    <dgm:pt modelId="{EEF80E92-2CC3-5C41-A2E0-1863998C35FC}" type="pres">
      <dgm:prSet presAssocID="{AA7131E8-D71F-FA4A-BEC3-8FB7CE324DB3}" presName="parTxOnly" presStyleLbl="node1" presStyleIdx="5" presStyleCnt="10" custScaleY="548849">
        <dgm:presLayoutVars>
          <dgm:bulletEnabled val="1"/>
        </dgm:presLayoutVars>
      </dgm:prSet>
      <dgm:spPr/>
      <dgm:t>
        <a:bodyPr/>
        <a:lstStyle/>
        <a:p>
          <a:endParaRPr lang="en-US"/>
        </a:p>
      </dgm:t>
    </dgm:pt>
    <dgm:pt modelId="{328A630F-98D9-814D-B654-C0F9BE37DEAE}" type="pres">
      <dgm:prSet presAssocID="{346962E2-F263-C445-9D14-45F2327B8A94}" presName="parSpace" presStyleCnt="0"/>
      <dgm:spPr/>
    </dgm:pt>
    <dgm:pt modelId="{12FB8649-9E3F-BA4B-A897-1542010EBF09}" type="pres">
      <dgm:prSet presAssocID="{1F28158D-4458-3D4E-9600-14F42ED101B7}" presName="parTxOnly" presStyleLbl="node1" presStyleIdx="6" presStyleCnt="10" custScaleY="548849">
        <dgm:presLayoutVars>
          <dgm:bulletEnabled val="1"/>
        </dgm:presLayoutVars>
      </dgm:prSet>
      <dgm:spPr/>
      <dgm:t>
        <a:bodyPr/>
        <a:lstStyle/>
        <a:p>
          <a:endParaRPr lang="en-US"/>
        </a:p>
      </dgm:t>
    </dgm:pt>
    <dgm:pt modelId="{F76AB84F-03C6-0D49-B73F-F43F9A389EEF}" type="pres">
      <dgm:prSet presAssocID="{EA6DA164-16C9-B242-BCC1-E525609F098E}" presName="parSpace" presStyleCnt="0"/>
      <dgm:spPr/>
    </dgm:pt>
    <dgm:pt modelId="{889EF1D7-6B09-BD44-99FE-EC7B409E282A}" type="pres">
      <dgm:prSet presAssocID="{40BA1702-FBB1-F24E-A6D5-2DF2A57C7424}" presName="parTxOnly" presStyleLbl="node1" presStyleIdx="7" presStyleCnt="10" custScaleY="548849">
        <dgm:presLayoutVars>
          <dgm:bulletEnabled val="1"/>
        </dgm:presLayoutVars>
      </dgm:prSet>
      <dgm:spPr/>
      <dgm:t>
        <a:bodyPr/>
        <a:lstStyle/>
        <a:p>
          <a:endParaRPr lang="en-US"/>
        </a:p>
      </dgm:t>
    </dgm:pt>
    <dgm:pt modelId="{FC5FFC16-F854-0A4A-8EE0-ABECD3409DBE}" type="pres">
      <dgm:prSet presAssocID="{00DD156A-998A-1844-8CF4-F38634301C03}" presName="parSpace" presStyleCnt="0"/>
      <dgm:spPr/>
    </dgm:pt>
    <dgm:pt modelId="{FE7F0F59-D2F2-D547-87C1-38E81FA0B152}" type="pres">
      <dgm:prSet presAssocID="{DE8B79CF-9F05-4343-ABDA-793C2AE17467}" presName="parTxOnly" presStyleLbl="node1" presStyleIdx="8" presStyleCnt="10" custScaleY="548849">
        <dgm:presLayoutVars>
          <dgm:bulletEnabled val="1"/>
        </dgm:presLayoutVars>
      </dgm:prSet>
      <dgm:spPr/>
      <dgm:t>
        <a:bodyPr/>
        <a:lstStyle/>
        <a:p>
          <a:endParaRPr lang="en-US"/>
        </a:p>
      </dgm:t>
    </dgm:pt>
    <dgm:pt modelId="{8DF21B0D-AA0D-8F45-A7D8-D89D1A32485F}" type="pres">
      <dgm:prSet presAssocID="{0EFAAF6B-4F04-7548-AB2E-4986BAF28E9B}" presName="parSpace" presStyleCnt="0"/>
      <dgm:spPr/>
    </dgm:pt>
    <dgm:pt modelId="{ED87B2D7-97CA-2B4A-B490-D4B9425D605D}" type="pres">
      <dgm:prSet presAssocID="{FBAF4260-72B0-8148-8488-8D8ADA0C1E4E}" presName="parTxOnly" presStyleLbl="node1" presStyleIdx="9" presStyleCnt="10" custScaleY="548849">
        <dgm:presLayoutVars>
          <dgm:bulletEnabled val="1"/>
        </dgm:presLayoutVars>
      </dgm:prSet>
      <dgm:spPr/>
      <dgm:t>
        <a:bodyPr/>
        <a:lstStyle/>
        <a:p>
          <a:endParaRPr lang="en-US"/>
        </a:p>
      </dgm:t>
    </dgm:pt>
  </dgm:ptLst>
  <dgm:cxnLst>
    <dgm:cxn modelId="{7EAF1433-8F82-CD44-9E6D-E54F2E882C45}" type="presOf" srcId="{5DDA0C70-D1B5-A34E-A4FF-A94B3E157DA4}" destId="{6B1DE52D-F0C6-454B-9F8A-48E1CF603604}" srcOrd="0" destOrd="0" presId="urn:microsoft.com/office/officeart/2005/8/layout/hChevron3"/>
    <dgm:cxn modelId="{2F0385D2-494A-9C41-B581-057991FEA122}" srcId="{F1CFB79E-153A-6443-B859-6E1413099361}" destId="{DE8B79CF-9F05-4343-ABDA-793C2AE17467}" srcOrd="8" destOrd="0" parTransId="{C2F5841D-55FA-3845-A8AB-7FAE7FD6455A}" sibTransId="{0EFAAF6B-4F04-7548-AB2E-4986BAF28E9B}"/>
    <dgm:cxn modelId="{53EC54CB-2672-FD49-AC46-6D46428572F9}" type="presOf" srcId="{1F28158D-4458-3D4E-9600-14F42ED101B7}" destId="{12FB8649-9E3F-BA4B-A897-1542010EBF09}" srcOrd="0" destOrd="0" presId="urn:microsoft.com/office/officeart/2005/8/layout/hChevron3"/>
    <dgm:cxn modelId="{DC6E0B98-A930-F244-975D-F52EBDFCA742}" type="presOf" srcId="{F1CFB79E-153A-6443-B859-6E1413099361}" destId="{7FA0EE54-5281-7948-BD7A-349A877AC510}" srcOrd="0" destOrd="0" presId="urn:microsoft.com/office/officeart/2005/8/layout/hChevron3"/>
    <dgm:cxn modelId="{040DA314-8411-6A42-9AF2-673D24E83B44}" type="presOf" srcId="{40BA1702-FBB1-F24E-A6D5-2DF2A57C7424}" destId="{889EF1D7-6B09-BD44-99FE-EC7B409E282A}" srcOrd="0" destOrd="0" presId="urn:microsoft.com/office/officeart/2005/8/layout/hChevron3"/>
    <dgm:cxn modelId="{8CD6A80E-E8F8-3943-80E2-72D8938DE336}" srcId="{F1CFB79E-153A-6443-B859-6E1413099361}" destId="{AA7131E8-D71F-FA4A-BEC3-8FB7CE324DB3}" srcOrd="5" destOrd="0" parTransId="{D3FB50C8-CA61-1944-9530-6CCDAB1183D4}" sibTransId="{346962E2-F263-C445-9D14-45F2327B8A94}"/>
    <dgm:cxn modelId="{24135286-5FE0-0C43-ACFA-03F6C01544C7}" type="presOf" srcId="{FBAF4260-72B0-8148-8488-8D8ADA0C1E4E}" destId="{ED87B2D7-97CA-2B4A-B490-D4B9425D605D}" srcOrd="0" destOrd="0" presId="urn:microsoft.com/office/officeart/2005/8/layout/hChevron3"/>
    <dgm:cxn modelId="{B9735C3D-6FBA-324B-96DA-21C891EB1B87}" type="presOf" srcId="{028EE6A5-5B7C-CF40-A6D7-11AAECD9E13A}" destId="{88EB2E8E-762C-DC45-9125-4591B837231B}" srcOrd="0" destOrd="0" presId="urn:microsoft.com/office/officeart/2005/8/layout/hChevron3"/>
    <dgm:cxn modelId="{1A815913-F692-014C-B688-8685058C08AC}" type="presOf" srcId="{DE8B79CF-9F05-4343-ABDA-793C2AE17467}" destId="{FE7F0F59-D2F2-D547-87C1-38E81FA0B152}" srcOrd="0" destOrd="0" presId="urn:microsoft.com/office/officeart/2005/8/layout/hChevron3"/>
    <dgm:cxn modelId="{44B349FD-3CD0-994F-97E2-E549FECA7A2C}" srcId="{F1CFB79E-153A-6443-B859-6E1413099361}" destId="{40BA1702-FBB1-F24E-A6D5-2DF2A57C7424}" srcOrd="7" destOrd="0" parTransId="{291FFC22-7AE6-1047-A4E6-B76B0DDFC660}" sibTransId="{00DD156A-998A-1844-8CF4-F38634301C03}"/>
    <dgm:cxn modelId="{9D21926A-B7A8-4A4F-8D2E-870EC958B0B5}" srcId="{F1CFB79E-153A-6443-B859-6E1413099361}" destId="{53DD6F54-4CD8-FA41-9569-5C5F2A7F2196}" srcOrd="1" destOrd="0" parTransId="{141E8AF1-3D10-C549-9766-C68E33C38A0F}" sibTransId="{A52B044F-69BB-CC44-84C3-8F70684CCE3D}"/>
    <dgm:cxn modelId="{FDDBF571-1BE3-4B49-8DAC-C5BE87AF3F18}" type="presOf" srcId="{629B8FDD-2C72-764C-9522-8887C4EECBED}" destId="{4D43A91B-6FAC-8944-AE5C-731306687F74}" srcOrd="0" destOrd="0" presId="urn:microsoft.com/office/officeart/2005/8/layout/hChevron3"/>
    <dgm:cxn modelId="{86775007-AF0D-DB4B-BB58-FE3AA356DE1B}" srcId="{F1CFB79E-153A-6443-B859-6E1413099361}" destId="{5DDA0C70-D1B5-A34E-A4FF-A94B3E157DA4}" srcOrd="4" destOrd="0" parTransId="{0450EB06-A8C7-9642-8710-B529C54EC404}" sibTransId="{E8C875B2-C1A0-AC46-AF17-3F8BBECD9740}"/>
    <dgm:cxn modelId="{C5F3ED22-5A7E-CA4C-8E4B-4979224C473C}" type="presOf" srcId="{289FFDD8-B23C-9A4A-80E4-56445A3625AE}" destId="{200DB495-3AFA-F641-B00D-221C1BE1D347}" srcOrd="0" destOrd="0" presId="urn:microsoft.com/office/officeart/2005/8/layout/hChevron3"/>
    <dgm:cxn modelId="{98FFB9FE-2755-E94B-8660-E40188C5851C}" srcId="{F1CFB79E-153A-6443-B859-6E1413099361}" destId="{FBAF4260-72B0-8148-8488-8D8ADA0C1E4E}" srcOrd="9" destOrd="0" parTransId="{FB4973B7-75AF-7E46-B24E-B7C983111CDF}" sibTransId="{62ED02B1-A29B-B74F-8276-EDB965A9BE3C}"/>
    <dgm:cxn modelId="{0DE37A1F-2E04-CC4B-AB77-79CE6EC68859}" srcId="{F1CFB79E-153A-6443-B859-6E1413099361}" destId="{629B8FDD-2C72-764C-9522-8887C4EECBED}" srcOrd="3" destOrd="0" parTransId="{E86E25AA-50E3-594C-A952-02E7EAF40655}" sibTransId="{2154599E-E2B1-A943-A173-F1541B66425D}"/>
    <dgm:cxn modelId="{F1802034-E37E-B542-810C-D7D926EA0B9A}" srcId="{F1CFB79E-153A-6443-B859-6E1413099361}" destId="{1F28158D-4458-3D4E-9600-14F42ED101B7}" srcOrd="6" destOrd="0" parTransId="{1D56452F-A8C4-5644-A23A-2FFA665510F7}" sibTransId="{EA6DA164-16C9-B242-BCC1-E525609F098E}"/>
    <dgm:cxn modelId="{91ADF734-B235-4D48-B1AE-53AC404395A4}" srcId="{F1CFB79E-153A-6443-B859-6E1413099361}" destId="{289FFDD8-B23C-9A4A-80E4-56445A3625AE}" srcOrd="0" destOrd="0" parTransId="{D4C90DC4-6679-8A4C-A33B-C25E907C7084}" sibTransId="{BDE2159D-807D-904A-9714-4C8F7E8A89EE}"/>
    <dgm:cxn modelId="{F62E3AD9-18A1-444C-A77A-8A1181F5447F}" type="presOf" srcId="{AA7131E8-D71F-FA4A-BEC3-8FB7CE324DB3}" destId="{EEF80E92-2CC3-5C41-A2E0-1863998C35FC}" srcOrd="0" destOrd="0" presId="urn:microsoft.com/office/officeart/2005/8/layout/hChevron3"/>
    <dgm:cxn modelId="{65E8B0E4-5914-B04E-B5E1-BBCA6591F810}" type="presOf" srcId="{53DD6F54-4CD8-FA41-9569-5C5F2A7F2196}" destId="{B9C0359E-2ABA-DB42-8CF7-84F75BEBDBA2}" srcOrd="0" destOrd="0" presId="urn:microsoft.com/office/officeart/2005/8/layout/hChevron3"/>
    <dgm:cxn modelId="{DB9E865E-E890-2F41-9BD9-5274AB306E4A}" srcId="{F1CFB79E-153A-6443-B859-6E1413099361}" destId="{028EE6A5-5B7C-CF40-A6D7-11AAECD9E13A}" srcOrd="2" destOrd="0" parTransId="{F7BAD988-E966-244F-8659-F841350A62D8}" sibTransId="{02E86942-C159-4140-A252-D6F9AFE87B5B}"/>
    <dgm:cxn modelId="{3DD6BBDC-1837-2140-8EFE-9E676AAD6174}" type="presParOf" srcId="{7FA0EE54-5281-7948-BD7A-349A877AC510}" destId="{200DB495-3AFA-F641-B00D-221C1BE1D347}" srcOrd="0" destOrd="0" presId="urn:microsoft.com/office/officeart/2005/8/layout/hChevron3"/>
    <dgm:cxn modelId="{D3836CF9-FBE6-7E43-81AA-B5C480BA1C40}" type="presParOf" srcId="{7FA0EE54-5281-7948-BD7A-349A877AC510}" destId="{9BD96736-321A-0944-8CD0-D660D9516776}" srcOrd="1" destOrd="0" presId="urn:microsoft.com/office/officeart/2005/8/layout/hChevron3"/>
    <dgm:cxn modelId="{44CF570A-7096-0C4A-B533-3E9A653B23DE}" type="presParOf" srcId="{7FA0EE54-5281-7948-BD7A-349A877AC510}" destId="{B9C0359E-2ABA-DB42-8CF7-84F75BEBDBA2}" srcOrd="2" destOrd="0" presId="urn:microsoft.com/office/officeart/2005/8/layout/hChevron3"/>
    <dgm:cxn modelId="{F84E102A-70F1-064E-A094-0542C36A2FEB}" type="presParOf" srcId="{7FA0EE54-5281-7948-BD7A-349A877AC510}" destId="{BC61023D-2FE2-0541-8697-0B2A43743F7B}" srcOrd="3" destOrd="0" presId="urn:microsoft.com/office/officeart/2005/8/layout/hChevron3"/>
    <dgm:cxn modelId="{FDB30E6D-BCFA-2845-815A-181DD0C2D4F5}" type="presParOf" srcId="{7FA0EE54-5281-7948-BD7A-349A877AC510}" destId="{88EB2E8E-762C-DC45-9125-4591B837231B}" srcOrd="4" destOrd="0" presId="urn:microsoft.com/office/officeart/2005/8/layout/hChevron3"/>
    <dgm:cxn modelId="{1E154861-4717-7742-8FD3-D20007186E4B}" type="presParOf" srcId="{7FA0EE54-5281-7948-BD7A-349A877AC510}" destId="{60047CE3-14FE-F847-A2FF-7AF32E74BA0A}" srcOrd="5" destOrd="0" presId="urn:microsoft.com/office/officeart/2005/8/layout/hChevron3"/>
    <dgm:cxn modelId="{6CB7F4A2-709F-EB46-84B5-FD8CD2591E71}" type="presParOf" srcId="{7FA0EE54-5281-7948-BD7A-349A877AC510}" destId="{4D43A91B-6FAC-8944-AE5C-731306687F74}" srcOrd="6" destOrd="0" presId="urn:microsoft.com/office/officeart/2005/8/layout/hChevron3"/>
    <dgm:cxn modelId="{4BAC8A40-9059-E142-8408-1860097289BB}" type="presParOf" srcId="{7FA0EE54-5281-7948-BD7A-349A877AC510}" destId="{61D1B460-63C1-E14F-95D3-179BF777F65F}" srcOrd="7" destOrd="0" presId="urn:microsoft.com/office/officeart/2005/8/layout/hChevron3"/>
    <dgm:cxn modelId="{87D13C03-4852-E144-AC1D-C5075A1AD27F}" type="presParOf" srcId="{7FA0EE54-5281-7948-BD7A-349A877AC510}" destId="{6B1DE52D-F0C6-454B-9F8A-48E1CF603604}" srcOrd="8" destOrd="0" presId="urn:microsoft.com/office/officeart/2005/8/layout/hChevron3"/>
    <dgm:cxn modelId="{6D18CC62-C127-A84B-B1D6-6BC47D606422}" type="presParOf" srcId="{7FA0EE54-5281-7948-BD7A-349A877AC510}" destId="{1CFE678A-EC4A-9346-A91D-8B92549B957B}" srcOrd="9" destOrd="0" presId="urn:microsoft.com/office/officeart/2005/8/layout/hChevron3"/>
    <dgm:cxn modelId="{0DA6314D-F7DE-D54C-B667-019C8AB851FF}" type="presParOf" srcId="{7FA0EE54-5281-7948-BD7A-349A877AC510}" destId="{EEF80E92-2CC3-5C41-A2E0-1863998C35FC}" srcOrd="10" destOrd="0" presId="urn:microsoft.com/office/officeart/2005/8/layout/hChevron3"/>
    <dgm:cxn modelId="{C578D2E9-CC6F-8648-9E99-E4644A7E9AC6}" type="presParOf" srcId="{7FA0EE54-5281-7948-BD7A-349A877AC510}" destId="{328A630F-98D9-814D-B654-C0F9BE37DEAE}" srcOrd="11" destOrd="0" presId="urn:microsoft.com/office/officeart/2005/8/layout/hChevron3"/>
    <dgm:cxn modelId="{5650293F-A01D-7849-A178-9079AA2E4611}" type="presParOf" srcId="{7FA0EE54-5281-7948-BD7A-349A877AC510}" destId="{12FB8649-9E3F-BA4B-A897-1542010EBF09}" srcOrd="12" destOrd="0" presId="urn:microsoft.com/office/officeart/2005/8/layout/hChevron3"/>
    <dgm:cxn modelId="{2D3E9AFE-BE4B-C948-BF86-AEE0C2959C56}" type="presParOf" srcId="{7FA0EE54-5281-7948-BD7A-349A877AC510}" destId="{F76AB84F-03C6-0D49-B73F-F43F9A389EEF}" srcOrd="13" destOrd="0" presId="urn:microsoft.com/office/officeart/2005/8/layout/hChevron3"/>
    <dgm:cxn modelId="{01141233-BB7F-E541-9B63-0B426E6FDFFB}" type="presParOf" srcId="{7FA0EE54-5281-7948-BD7A-349A877AC510}" destId="{889EF1D7-6B09-BD44-99FE-EC7B409E282A}" srcOrd="14" destOrd="0" presId="urn:microsoft.com/office/officeart/2005/8/layout/hChevron3"/>
    <dgm:cxn modelId="{20292865-A1C9-954A-B896-859549877507}" type="presParOf" srcId="{7FA0EE54-5281-7948-BD7A-349A877AC510}" destId="{FC5FFC16-F854-0A4A-8EE0-ABECD3409DBE}" srcOrd="15" destOrd="0" presId="urn:microsoft.com/office/officeart/2005/8/layout/hChevron3"/>
    <dgm:cxn modelId="{C14862BA-06AF-C743-9E3E-FEA8A3B90719}" type="presParOf" srcId="{7FA0EE54-5281-7948-BD7A-349A877AC510}" destId="{FE7F0F59-D2F2-D547-87C1-38E81FA0B152}" srcOrd="16" destOrd="0" presId="urn:microsoft.com/office/officeart/2005/8/layout/hChevron3"/>
    <dgm:cxn modelId="{D0253484-5E0D-0346-966F-29F5184D4493}" type="presParOf" srcId="{7FA0EE54-5281-7948-BD7A-349A877AC510}" destId="{8DF21B0D-AA0D-8F45-A7D8-D89D1A32485F}" srcOrd="17" destOrd="0" presId="urn:microsoft.com/office/officeart/2005/8/layout/hChevron3"/>
    <dgm:cxn modelId="{A3853BE3-6496-584D-86DB-F3A82E18C9FF}" type="presParOf" srcId="{7FA0EE54-5281-7948-BD7A-349A877AC510}" destId="{ED87B2D7-97CA-2B4A-B490-D4B9425D605D}"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44BA63-7C6F-854B-84D5-C69020EBE7D8}" type="doc">
      <dgm:prSet loTypeId="urn:microsoft.com/office/officeart/2005/8/layout/hList7" loCatId="" qsTypeId="urn:microsoft.com/office/officeart/2005/8/quickstyle/simple4" qsCatId="simple" csTypeId="urn:microsoft.com/office/officeart/2005/8/colors/colorful1" csCatId="colorful" phldr="1"/>
      <dgm:spPr/>
    </dgm:pt>
    <dgm:pt modelId="{96413DC3-3322-E14A-91F2-9024485E7969}">
      <dgm:prSet phldrT="[Text]"/>
      <dgm:spPr/>
      <dgm:t>
        <a:bodyPr/>
        <a:lstStyle/>
        <a:p>
          <a:r>
            <a:rPr lang="en-US" b="1" dirty="0" smtClean="0"/>
            <a:t>Not Religiously Affiliated</a:t>
          </a:r>
          <a:endParaRPr lang="en-US" b="1" dirty="0"/>
        </a:p>
      </dgm:t>
    </dgm:pt>
    <dgm:pt modelId="{7F9400A7-F864-2D41-A709-3FB30A7A8FC1}" type="parTrans" cxnId="{24265A9F-DE87-9E44-BF53-8E342B4919F4}">
      <dgm:prSet/>
      <dgm:spPr/>
      <dgm:t>
        <a:bodyPr/>
        <a:lstStyle/>
        <a:p>
          <a:endParaRPr lang="en-US"/>
        </a:p>
      </dgm:t>
    </dgm:pt>
    <dgm:pt modelId="{74A2A025-F37C-264C-8A32-3CB4B5CE877E}" type="sibTrans" cxnId="{24265A9F-DE87-9E44-BF53-8E342B4919F4}">
      <dgm:prSet/>
      <dgm:spPr/>
      <dgm:t>
        <a:bodyPr/>
        <a:lstStyle/>
        <a:p>
          <a:endParaRPr lang="en-US"/>
        </a:p>
      </dgm:t>
    </dgm:pt>
    <dgm:pt modelId="{41BCE487-CC54-8445-800A-0589BD7276E8}">
      <dgm:prSet phldrT="[Text]"/>
      <dgm:spPr/>
      <dgm:t>
        <a:bodyPr/>
        <a:lstStyle/>
        <a:p>
          <a:r>
            <a:rPr lang="en-US" b="1" dirty="0" smtClean="0"/>
            <a:t>Spiritual but Not Religious</a:t>
          </a:r>
          <a:endParaRPr lang="en-US" b="1" dirty="0"/>
        </a:p>
      </dgm:t>
    </dgm:pt>
    <dgm:pt modelId="{97E3ACEC-6AB9-214A-ABFF-8F0A5B16767F}" type="parTrans" cxnId="{BAEB4EBB-8007-8048-84E2-F634F2A2E240}">
      <dgm:prSet/>
      <dgm:spPr/>
      <dgm:t>
        <a:bodyPr/>
        <a:lstStyle/>
        <a:p>
          <a:endParaRPr lang="en-US"/>
        </a:p>
      </dgm:t>
    </dgm:pt>
    <dgm:pt modelId="{7C77DCC4-D044-6A4C-BEF5-6B011CCA4DA8}" type="sibTrans" cxnId="{BAEB4EBB-8007-8048-84E2-F634F2A2E240}">
      <dgm:prSet/>
      <dgm:spPr/>
      <dgm:t>
        <a:bodyPr/>
        <a:lstStyle/>
        <a:p>
          <a:endParaRPr lang="en-US"/>
        </a:p>
      </dgm:t>
    </dgm:pt>
    <dgm:pt modelId="{55DE33B7-C6DE-1A4A-BBD0-C8774E317DE9}">
      <dgm:prSet phldrT="[Text]"/>
      <dgm:spPr/>
      <dgm:t>
        <a:bodyPr/>
        <a:lstStyle/>
        <a:p>
          <a:r>
            <a:rPr lang="en-US" b="1" dirty="0" smtClean="0"/>
            <a:t>Minimal Engagement with Faith and Community</a:t>
          </a:r>
          <a:endParaRPr lang="en-US" b="1" dirty="0"/>
        </a:p>
      </dgm:t>
    </dgm:pt>
    <dgm:pt modelId="{70785199-E962-8E4E-B7E9-9EB3C1975979}" type="parTrans" cxnId="{A876C699-D802-3946-95BE-6C1DF1987C14}">
      <dgm:prSet/>
      <dgm:spPr/>
      <dgm:t>
        <a:bodyPr/>
        <a:lstStyle/>
        <a:p>
          <a:endParaRPr lang="en-US"/>
        </a:p>
      </dgm:t>
    </dgm:pt>
    <dgm:pt modelId="{00282AAD-7B03-E640-964D-E524F92D1B87}" type="sibTrans" cxnId="{A876C699-D802-3946-95BE-6C1DF1987C14}">
      <dgm:prSet/>
      <dgm:spPr/>
      <dgm:t>
        <a:bodyPr/>
        <a:lstStyle/>
        <a:p>
          <a:endParaRPr lang="en-US"/>
        </a:p>
      </dgm:t>
    </dgm:pt>
    <dgm:pt modelId="{EAC79732-E1B7-D046-A82C-9E41B8C98E85}">
      <dgm:prSet phldrT="[Text]"/>
      <dgm:spPr/>
      <dgm:t>
        <a:bodyPr/>
        <a:lstStyle/>
        <a:p>
          <a:r>
            <a:rPr lang="en-US" b="1" dirty="0" smtClean="0"/>
            <a:t>Vibrant Faith</a:t>
          </a:r>
          <a:br>
            <a:rPr lang="en-US" b="1" dirty="0" smtClean="0"/>
          </a:br>
          <a:r>
            <a:rPr lang="en-US" b="1" dirty="0" smtClean="0"/>
            <a:t>&amp; Active Engagement</a:t>
          </a:r>
          <a:endParaRPr lang="en-US" b="1" dirty="0"/>
        </a:p>
      </dgm:t>
    </dgm:pt>
    <dgm:pt modelId="{A385174B-CD92-BE46-9EDF-6912BB7EAE0A}" type="parTrans" cxnId="{C2C799F2-6CB0-BA4C-B642-FD2F5912EC47}">
      <dgm:prSet/>
      <dgm:spPr/>
      <dgm:t>
        <a:bodyPr/>
        <a:lstStyle/>
        <a:p>
          <a:endParaRPr lang="en-US"/>
        </a:p>
      </dgm:t>
    </dgm:pt>
    <dgm:pt modelId="{61F3CE78-D375-1E47-A9CD-4FC3DB21E9CD}" type="sibTrans" cxnId="{C2C799F2-6CB0-BA4C-B642-FD2F5912EC47}">
      <dgm:prSet/>
      <dgm:spPr/>
      <dgm:t>
        <a:bodyPr/>
        <a:lstStyle/>
        <a:p>
          <a:endParaRPr lang="en-US"/>
        </a:p>
      </dgm:t>
    </dgm:pt>
    <dgm:pt modelId="{3B9E16F6-991E-6D46-81D4-E43E02DA77B8}" type="pres">
      <dgm:prSet presAssocID="{6044BA63-7C6F-854B-84D5-C69020EBE7D8}" presName="Name0" presStyleCnt="0">
        <dgm:presLayoutVars>
          <dgm:dir/>
          <dgm:resizeHandles val="exact"/>
        </dgm:presLayoutVars>
      </dgm:prSet>
      <dgm:spPr/>
    </dgm:pt>
    <dgm:pt modelId="{612614A4-A650-6343-B1C6-C89384F923E7}" type="pres">
      <dgm:prSet presAssocID="{6044BA63-7C6F-854B-84D5-C69020EBE7D8}" presName="fgShape" presStyleLbl="fgShp" presStyleIdx="0" presStyleCnt="1"/>
      <dgm:spPr/>
    </dgm:pt>
    <dgm:pt modelId="{74CCF6AB-1C12-8C42-B033-F5CFC6DE4259}" type="pres">
      <dgm:prSet presAssocID="{6044BA63-7C6F-854B-84D5-C69020EBE7D8}" presName="linComp" presStyleCnt="0"/>
      <dgm:spPr/>
    </dgm:pt>
    <dgm:pt modelId="{48DD22D8-CAB9-FC47-BE5E-7B4EB49BE2A7}" type="pres">
      <dgm:prSet presAssocID="{96413DC3-3322-E14A-91F2-9024485E7969}" presName="compNode" presStyleCnt="0"/>
      <dgm:spPr/>
    </dgm:pt>
    <dgm:pt modelId="{055F0246-E7A3-C64F-96E5-438D0D0341DC}" type="pres">
      <dgm:prSet presAssocID="{96413DC3-3322-E14A-91F2-9024485E7969}" presName="bkgdShape" presStyleLbl="node1" presStyleIdx="0" presStyleCnt="4"/>
      <dgm:spPr/>
      <dgm:t>
        <a:bodyPr/>
        <a:lstStyle/>
        <a:p>
          <a:endParaRPr lang="en-US"/>
        </a:p>
      </dgm:t>
    </dgm:pt>
    <dgm:pt modelId="{62850793-26D3-ED46-8E29-4C5F4B431AD5}" type="pres">
      <dgm:prSet presAssocID="{96413DC3-3322-E14A-91F2-9024485E7969}" presName="nodeTx" presStyleLbl="node1" presStyleIdx="0" presStyleCnt="4">
        <dgm:presLayoutVars>
          <dgm:bulletEnabled val="1"/>
        </dgm:presLayoutVars>
      </dgm:prSet>
      <dgm:spPr/>
      <dgm:t>
        <a:bodyPr/>
        <a:lstStyle/>
        <a:p>
          <a:endParaRPr lang="en-US"/>
        </a:p>
      </dgm:t>
    </dgm:pt>
    <dgm:pt modelId="{E71CC4E9-245E-9342-95D2-209564D3BCD1}" type="pres">
      <dgm:prSet presAssocID="{96413DC3-3322-E14A-91F2-9024485E7969}" presName="invisiNode" presStyleLbl="node1" presStyleIdx="0" presStyleCnt="4"/>
      <dgm:spPr/>
    </dgm:pt>
    <dgm:pt modelId="{8A9EB826-7948-4F4C-88E9-2E150BEBDE25}" type="pres">
      <dgm:prSet presAssocID="{96413DC3-3322-E14A-91F2-9024485E7969}" presName="imagNode" presStyleLbl="fgImgPlace1" presStyleIdx="0" presStyleCnt="4"/>
      <dgm:spPr/>
    </dgm:pt>
    <dgm:pt modelId="{002630CF-B42A-CA4E-8178-43D2C5529C3D}" type="pres">
      <dgm:prSet presAssocID="{74A2A025-F37C-264C-8A32-3CB4B5CE877E}" presName="sibTrans" presStyleLbl="sibTrans2D1" presStyleIdx="0" presStyleCnt="0"/>
      <dgm:spPr/>
      <dgm:t>
        <a:bodyPr/>
        <a:lstStyle/>
        <a:p>
          <a:endParaRPr lang="en-US"/>
        </a:p>
      </dgm:t>
    </dgm:pt>
    <dgm:pt modelId="{F09F4A0B-DDAE-EB46-864C-BFF91419A6E5}" type="pres">
      <dgm:prSet presAssocID="{41BCE487-CC54-8445-800A-0589BD7276E8}" presName="compNode" presStyleCnt="0"/>
      <dgm:spPr/>
    </dgm:pt>
    <dgm:pt modelId="{820A0329-744D-C74A-B522-3516DAF851A3}" type="pres">
      <dgm:prSet presAssocID="{41BCE487-CC54-8445-800A-0589BD7276E8}" presName="bkgdShape" presStyleLbl="node1" presStyleIdx="1" presStyleCnt="4"/>
      <dgm:spPr/>
      <dgm:t>
        <a:bodyPr/>
        <a:lstStyle/>
        <a:p>
          <a:endParaRPr lang="en-US"/>
        </a:p>
      </dgm:t>
    </dgm:pt>
    <dgm:pt modelId="{79A62C1F-0BA0-B949-9632-52A78F1748B3}" type="pres">
      <dgm:prSet presAssocID="{41BCE487-CC54-8445-800A-0589BD7276E8}" presName="nodeTx" presStyleLbl="node1" presStyleIdx="1" presStyleCnt="4">
        <dgm:presLayoutVars>
          <dgm:bulletEnabled val="1"/>
        </dgm:presLayoutVars>
      </dgm:prSet>
      <dgm:spPr/>
      <dgm:t>
        <a:bodyPr/>
        <a:lstStyle/>
        <a:p>
          <a:endParaRPr lang="en-US"/>
        </a:p>
      </dgm:t>
    </dgm:pt>
    <dgm:pt modelId="{E63B8DAC-027A-C744-BA52-08C39F2DFE52}" type="pres">
      <dgm:prSet presAssocID="{41BCE487-CC54-8445-800A-0589BD7276E8}" presName="invisiNode" presStyleLbl="node1" presStyleIdx="1" presStyleCnt="4"/>
      <dgm:spPr/>
    </dgm:pt>
    <dgm:pt modelId="{5AF2C04B-EF9F-BA43-81D4-8E4779A7D97E}" type="pres">
      <dgm:prSet presAssocID="{41BCE487-CC54-8445-800A-0589BD7276E8}" presName="imagNode" presStyleLbl="fgImgPlace1" presStyleIdx="1" presStyleCnt="4"/>
      <dgm:spPr/>
    </dgm:pt>
    <dgm:pt modelId="{897F6FF1-8D5B-FC4E-8FBE-2A6953984DEB}" type="pres">
      <dgm:prSet presAssocID="{7C77DCC4-D044-6A4C-BEF5-6B011CCA4DA8}" presName="sibTrans" presStyleLbl="sibTrans2D1" presStyleIdx="0" presStyleCnt="0"/>
      <dgm:spPr/>
      <dgm:t>
        <a:bodyPr/>
        <a:lstStyle/>
        <a:p>
          <a:endParaRPr lang="en-US"/>
        </a:p>
      </dgm:t>
    </dgm:pt>
    <dgm:pt modelId="{66AE6493-20C4-CA43-990C-32297F05ECFB}" type="pres">
      <dgm:prSet presAssocID="{55DE33B7-C6DE-1A4A-BBD0-C8774E317DE9}" presName="compNode" presStyleCnt="0"/>
      <dgm:spPr/>
    </dgm:pt>
    <dgm:pt modelId="{E631F2B0-23C3-0249-9E08-F3E6F17015C2}" type="pres">
      <dgm:prSet presAssocID="{55DE33B7-C6DE-1A4A-BBD0-C8774E317DE9}" presName="bkgdShape" presStyleLbl="node1" presStyleIdx="2" presStyleCnt="4"/>
      <dgm:spPr/>
      <dgm:t>
        <a:bodyPr/>
        <a:lstStyle/>
        <a:p>
          <a:endParaRPr lang="en-US"/>
        </a:p>
      </dgm:t>
    </dgm:pt>
    <dgm:pt modelId="{D60BE1CD-D88B-1847-842E-E3E60E513B15}" type="pres">
      <dgm:prSet presAssocID="{55DE33B7-C6DE-1A4A-BBD0-C8774E317DE9}" presName="nodeTx" presStyleLbl="node1" presStyleIdx="2" presStyleCnt="4">
        <dgm:presLayoutVars>
          <dgm:bulletEnabled val="1"/>
        </dgm:presLayoutVars>
      </dgm:prSet>
      <dgm:spPr/>
      <dgm:t>
        <a:bodyPr/>
        <a:lstStyle/>
        <a:p>
          <a:endParaRPr lang="en-US"/>
        </a:p>
      </dgm:t>
    </dgm:pt>
    <dgm:pt modelId="{0B542829-C445-494B-8543-8DFA2CF16AF9}" type="pres">
      <dgm:prSet presAssocID="{55DE33B7-C6DE-1A4A-BBD0-C8774E317DE9}" presName="invisiNode" presStyleLbl="node1" presStyleIdx="2" presStyleCnt="4"/>
      <dgm:spPr/>
    </dgm:pt>
    <dgm:pt modelId="{18CF072A-30E2-844B-B81C-6D42C7C135E1}" type="pres">
      <dgm:prSet presAssocID="{55DE33B7-C6DE-1A4A-BBD0-C8774E317DE9}" presName="imagNode" presStyleLbl="fgImgPlace1" presStyleIdx="2" presStyleCnt="4"/>
      <dgm:spPr/>
    </dgm:pt>
    <dgm:pt modelId="{483FE20B-B463-C44E-90F7-218CE750DF52}" type="pres">
      <dgm:prSet presAssocID="{00282AAD-7B03-E640-964D-E524F92D1B87}" presName="sibTrans" presStyleLbl="sibTrans2D1" presStyleIdx="0" presStyleCnt="0"/>
      <dgm:spPr/>
      <dgm:t>
        <a:bodyPr/>
        <a:lstStyle/>
        <a:p>
          <a:endParaRPr lang="en-US"/>
        </a:p>
      </dgm:t>
    </dgm:pt>
    <dgm:pt modelId="{E254221C-C92D-9D4C-82C7-696DDF323DA0}" type="pres">
      <dgm:prSet presAssocID="{EAC79732-E1B7-D046-A82C-9E41B8C98E85}" presName="compNode" presStyleCnt="0"/>
      <dgm:spPr/>
    </dgm:pt>
    <dgm:pt modelId="{CB2AA07B-8D9B-D04A-BB27-F1F82AC034E2}" type="pres">
      <dgm:prSet presAssocID="{EAC79732-E1B7-D046-A82C-9E41B8C98E85}" presName="bkgdShape" presStyleLbl="node1" presStyleIdx="3" presStyleCnt="4" custScaleX="99602"/>
      <dgm:spPr/>
      <dgm:t>
        <a:bodyPr/>
        <a:lstStyle/>
        <a:p>
          <a:endParaRPr lang="en-US"/>
        </a:p>
      </dgm:t>
    </dgm:pt>
    <dgm:pt modelId="{4D97CBBC-C350-C34E-A120-9902BC4A5596}" type="pres">
      <dgm:prSet presAssocID="{EAC79732-E1B7-D046-A82C-9E41B8C98E85}" presName="nodeTx" presStyleLbl="node1" presStyleIdx="3" presStyleCnt="4">
        <dgm:presLayoutVars>
          <dgm:bulletEnabled val="1"/>
        </dgm:presLayoutVars>
      </dgm:prSet>
      <dgm:spPr/>
      <dgm:t>
        <a:bodyPr/>
        <a:lstStyle/>
        <a:p>
          <a:endParaRPr lang="en-US"/>
        </a:p>
      </dgm:t>
    </dgm:pt>
    <dgm:pt modelId="{07777B89-A6F0-A246-B9D3-A0E3A747D34C}" type="pres">
      <dgm:prSet presAssocID="{EAC79732-E1B7-D046-A82C-9E41B8C98E85}" presName="invisiNode" presStyleLbl="node1" presStyleIdx="3" presStyleCnt="4"/>
      <dgm:spPr/>
    </dgm:pt>
    <dgm:pt modelId="{D908F25E-593C-6D40-828D-2A68C1F09009}" type="pres">
      <dgm:prSet presAssocID="{EAC79732-E1B7-D046-A82C-9E41B8C98E85}" presName="imagNode" presStyleLbl="fgImgPlace1" presStyleIdx="3" presStyleCnt="4"/>
      <dgm:spPr/>
    </dgm:pt>
  </dgm:ptLst>
  <dgm:cxnLst>
    <dgm:cxn modelId="{D6CA0D86-741C-6640-BA5B-3B1CBFF43323}" type="presOf" srcId="{41BCE487-CC54-8445-800A-0589BD7276E8}" destId="{79A62C1F-0BA0-B949-9632-52A78F1748B3}" srcOrd="1" destOrd="0" presId="urn:microsoft.com/office/officeart/2005/8/layout/hList7"/>
    <dgm:cxn modelId="{CE69ACE8-9B71-564B-88C0-E4A016C31210}" type="presOf" srcId="{55DE33B7-C6DE-1A4A-BBD0-C8774E317DE9}" destId="{D60BE1CD-D88B-1847-842E-E3E60E513B15}" srcOrd="1" destOrd="0" presId="urn:microsoft.com/office/officeart/2005/8/layout/hList7"/>
    <dgm:cxn modelId="{B7E0BFB4-52BC-0A43-BD4A-BF95E555A1A0}" type="presOf" srcId="{EAC79732-E1B7-D046-A82C-9E41B8C98E85}" destId="{CB2AA07B-8D9B-D04A-BB27-F1F82AC034E2}" srcOrd="0" destOrd="0" presId="urn:microsoft.com/office/officeart/2005/8/layout/hList7"/>
    <dgm:cxn modelId="{A876C699-D802-3946-95BE-6C1DF1987C14}" srcId="{6044BA63-7C6F-854B-84D5-C69020EBE7D8}" destId="{55DE33B7-C6DE-1A4A-BBD0-C8774E317DE9}" srcOrd="2" destOrd="0" parTransId="{70785199-E962-8E4E-B7E9-9EB3C1975979}" sibTransId="{00282AAD-7B03-E640-964D-E524F92D1B87}"/>
    <dgm:cxn modelId="{1BA3BAC5-FDA2-7A48-86F7-BA91205F22C5}" type="presOf" srcId="{00282AAD-7B03-E640-964D-E524F92D1B87}" destId="{483FE20B-B463-C44E-90F7-218CE750DF52}" srcOrd="0" destOrd="0" presId="urn:microsoft.com/office/officeart/2005/8/layout/hList7"/>
    <dgm:cxn modelId="{CE4B22F8-CFE5-754E-BBEF-0D7698D67B40}" type="presOf" srcId="{EAC79732-E1B7-D046-A82C-9E41B8C98E85}" destId="{4D97CBBC-C350-C34E-A120-9902BC4A5596}" srcOrd="1" destOrd="0" presId="urn:microsoft.com/office/officeart/2005/8/layout/hList7"/>
    <dgm:cxn modelId="{418269EF-60BB-B94D-A3FF-0740B3BEA346}" type="presOf" srcId="{6044BA63-7C6F-854B-84D5-C69020EBE7D8}" destId="{3B9E16F6-991E-6D46-81D4-E43E02DA77B8}" srcOrd="0" destOrd="0" presId="urn:microsoft.com/office/officeart/2005/8/layout/hList7"/>
    <dgm:cxn modelId="{A4354153-5A70-C141-B1E1-D8F4FC34AD27}" type="presOf" srcId="{96413DC3-3322-E14A-91F2-9024485E7969}" destId="{055F0246-E7A3-C64F-96E5-438D0D0341DC}" srcOrd="0" destOrd="0" presId="urn:microsoft.com/office/officeart/2005/8/layout/hList7"/>
    <dgm:cxn modelId="{BAEB4EBB-8007-8048-84E2-F634F2A2E240}" srcId="{6044BA63-7C6F-854B-84D5-C69020EBE7D8}" destId="{41BCE487-CC54-8445-800A-0589BD7276E8}" srcOrd="1" destOrd="0" parTransId="{97E3ACEC-6AB9-214A-ABFF-8F0A5B16767F}" sibTransId="{7C77DCC4-D044-6A4C-BEF5-6B011CCA4DA8}"/>
    <dgm:cxn modelId="{24265A9F-DE87-9E44-BF53-8E342B4919F4}" srcId="{6044BA63-7C6F-854B-84D5-C69020EBE7D8}" destId="{96413DC3-3322-E14A-91F2-9024485E7969}" srcOrd="0" destOrd="0" parTransId="{7F9400A7-F864-2D41-A709-3FB30A7A8FC1}" sibTransId="{74A2A025-F37C-264C-8A32-3CB4B5CE877E}"/>
    <dgm:cxn modelId="{5846BB38-D779-9643-AABC-C5359C11E6F5}" type="presOf" srcId="{7C77DCC4-D044-6A4C-BEF5-6B011CCA4DA8}" destId="{897F6FF1-8D5B-FC4E-8FBE-2A6953984DEB}" srcOrd="0" destOrd="0" presId="urn:microsoft.com/office/officeart/2005/8/layout/hList7"/>
    <dgm:cxn modelId="{795960E0-CADD-654C-95FB-101921DA0658}" type="presOf" srcId="{74A2A025-F37C-264C-8A32-3CB4B5CE877E}" destId="{002630CF-B42A-CA4E-8178-43D2C5529C3D}" srcOrd="0" destOrd="0" presId="urn:microsoft.com/office/officeart/2005/8/layout/hList7"/>
    <dgm:cxn modelId="{D3992E57-11F8-0B45-AC75-02653A046428}" type="presOf" srcId="{96413DC3-3322-E14A-91F2-9024485E7969}" destId="{62850793-26D3-ED46-8E29-4C5F4B431AD5}" srcOrd="1" destOrd="0" presId="urn:microsoft.com/office/officeart/2005/8/layout/hList7"/>
    <dgm:cxn modelId="{C2C799F2-6CB0-BA4C-B642-FD2F5912EC47}" srcId="{6044BA63-7C6F-854B-84D5-C69020EBE7D8}" destId="{EAC79732-E1B7-D046-A82C-9E41B8C98E85}" srcOrd="3" destOrd="0" parTransId="{A385174B-CD92-BE46-9EDF-6912BB7EAE0A}" sibTransId="{61F3CE78-D375-1E47-A9CD-4FC3DB21E9CD}"/>
    <dgm:cxn modelId="{1ED08ADC-ED5F-C24A-8145-7637E21F89A3}" type="presOf" srcId="{41BCE487-CC54-8445-800A-0589BD7276E8}" destId="{820A0329-744D-C74A-B522-3516DAF851A3}" srcOrd="0" destOrd="0" presId="urn:microsoft.com/office/officeart/2005/8/layout/hList7"/>
    <dgm:cxn modelId="{FEA61A7A-ABAF-DC4B-8B63-D1F7A5FF6CFA}" type="presOf" srcId="{55DE33B7-C6DE-1A4A-BBD0-C8774E317DE9}" destId="{E631F2B0-23C3-0249-9E08-F3E6F17015C2}" srcOrd="0" destOrd="0" presId="urn:microsoft.com/office/officeart/2005/8/layout/hList7"/>
    <dgm:cxn modelId="{317626F2-DB33-9E4A-901D-5BE8297814F6}" type="presParOf" srcId="{3B9E16F6-991E-6D46-81D4-E43E02DA77B8}" destId="{612614A4-A650-6343-B1C6-C89384F923E7}" srcOrd="0" destOrd="0" presId="urn:microsoft.com/office/officeart/2005/8/layout/hList7"/>
    <dgm:cxn modelId="{38667B1A-1EC6-0647-A25B-05E92D0B9C38}" type="presParOf" srcId="{3B9E16F6-991E-6D46-81D4-E43E02DA77B8}" destId="{74CCF6AB-1C12-8C42-B033-F5CFC6DE4259}" srcOrd="1" destOrd="0" presId="urn:microsoft.com/office/officeart/2005/8/layout/hList7"/>
    <dgm:cxn modelId="{ADDFF327-108C-4541-BCBA-21E6093A6FB3}" type="presParOf" srcId="{74CCF6AB-1C12-8C42-B033-F5CFC6DE4259}" destId="{48DD22D8-CAB9-FC47-BE5E-7B4EB49BE2A7}" srcOrd="0" destOrd="0" presId="urn:microsoft.com/office/officeart/2005/8/layout/hList7"/>
    <dgm:cxn modelId="{DCCF72C6-6606-1B4B-AE00-1440EA9F3EF2}" type="presParOf" srcId="{48DD22D8-CAB9-FC47-BE5E-7B4EB49BE2A7}" destId="{055F0246-E7A3-C64F-96E5-438D0D0341DC}" srcOrd="0" destOrd="0" presId="urn:microsoft.com/office/officeart/2005/8/layout/hList7"/>
    <dgm:cxn modelId="{4B1D9A37-6198-4249-8434-50BFD1ACCAF7}" type="presParOf" srcId="{48DD22D8-CAB9-FC47-BE5E-7B4EB49BE2A7}" destId="{62850793-26D3-ED46-8E29-4C5F4B431AD5}" srcOrd="1" destOrd="0" presId="urn:microsoft.com/office/officeart/2005/8/layout/hList7"/>
    <dgm:cxn modelId="{8F40FE00-13CB-834D-8ACA-F676A262C520}" type="presParOf" srcId="{48DD22D8-CAB9-FC47-BE5E-7B4EB49BE2A7}" destId="{E71CC4E9-245E-9342-95D2-209564D3BCD1}" srcOrd="2" destOrd="0" presId="urn:microsoft.com/office/officeart/2005/8/layout/hList7"/>
    <dgm:cxn modelId="{EB20DFF2-D072-744C-B15B-069148E2CC53}" type="presParOf" srcId="{48DD22D8-CAB9-FC47-BE5E-7B4EB49BE2A7}" destId="{8A9EB826-7948-4F4C-88E9-2E150BEBDE25}" srcOrd="3" destOrd="0" presId="urn:microsoft.com/office/officeart/2005/8/layout/hList7"/>
    <dgm:cxn modelId="{844F042A-DEAE-184F-A618-24F0D08ACFED}" type="presParOf" srcId="{74CCF6AB-1C12-8C42-B033-F5CFC6DE4259}" destId="{002630CF-B42A-CA4E-8178-43D2C5529C3D}" srcOrd="1" destOrd="0" presId="urn:microsoft.com/office/officeart/2005/8/layout/hList7"/>
    <dgm:cxn modelId="{49FD8997-CA3F-0147-809D-A45A50D29306}" type="presParOf" srcId="{74CCF6AB-1C12-8C42-B033-F5CFC6DE4259}" destId="{F09F4A0B-DDAE-EB46-864C-BFF91419A6E5}" srcOrd="2" destOrd="0" presId="urn:microsoft.com/office/officeart/2005/8/layout/hList7"/>
    <dgm:cxn modelId="{D7C53915-0C06-D244-9C0D-04DEBACABAA6}" type="presParOf" srcId="{F09F4A0B-DDAE-EB46-864C-BFF91419A6E5}" destId="{820A0329-744D-C74A-B522-3516DAF851A3}" srcOrd="0" destOrd="0" presId="urn:microsoft.com/office/officeart/2005/8/layout/hList7"/>
    <dgm:cxn modelId="{A22E9E74-ED41-004E-8A7B-14F062C54CA6}" type="presParOf" srcId="{F09F4A0B-DDAE-EB46-864C-BFF91419A6E5}" destId="{79A62C1F-0BA0-B949-9632-52A78F1748B3}" srcOrd="1" destOrd="0" presId="urn:microsoft.com/office/officeart/2005/8/layout/hList7"/>
    <dgm:cxn modelId="{D9A5C8D4-3CFE-FC49-B81F-50EF9C6A8FF3}" type="presParOf" srcId="{F09F4A0B-DDAE-EB46-864C-BFF91419A6E5}" destId="{E63B8DAC-027A-C744-BA52-08C39F2DFE52}" srcOrd="2" destOrd="0" presId="urn:microsoft.com/office/officeart/2005/8/layout/hList7"/>
    <dgm:cxn modelId="{89BE0F5E-31AA-0946-876C-3D38C58FF0C2}" type="presParOf" srcId="{F09F4A0B-DDAE-EB46-864C-BFF91419A6E5}" destId="{5AF2C04B-EF9F-BA43-81D4-8E4779A7D97E}" srcOrd="3" destOrd="0" presId="urn:microsoft.com/office/officeart/2005/8/layout/hList7"/>
    <dgm:cxn modelId="{FFCEBA7D-D625-A24E-9CF3-0995813FCF07}" type="presParOf" srcId="{74CCF6AB-1C12-8C42-B033-F5CFC6DE4259}" destId="{897F6FF1-8D5B-FC4E-8FBE-2A6953984DEB}" srcOrd="3" destOrd="0" presId="urn:microsoft.com/office/officeart/2005/8/layout/hList7"/>
    <dgm:cxn modelId="{4222B262-0EAE-964F-AB94-EF3669FB934D}" type="presParOf" srcId="{74CCF6AB-1C12-8C42-B033-F5CFC6DE4259}" destId="{66AE6493-20C4-CA43-990C-32297F05ECFB}" srcOrd="4" destOrd="0" presId="urn:microsoft.com/office/officeart/2005/8/layout/hList7"/>
    <dgm:cxn modelId="{23960A94-BA8D-AC41-A258-BDF60A8BE141}" type="presParOf" srcId="{66AE6493-20C4-CA43-990C-32297F05ECFB}" destId="{E631F2B0-23C3-0249-9E08-F3E6F17015C2}" srcOrd="0" destOrd="0" presId="urn:microsoft.com/office/officeart/2005/8/layout/hList7"/>
    <dgm:cxn modelId="{9D721781-0C1B-614A-ACD7-4B2193111984}" type="presParOf" srcId="{66AE6493-20C4-CA43-990C-32297F05ECFB}" destId="{D60BE1CD-D88B-1847-842E-E3E60E513B15}" srcOrd="1" destOrd="0" presId="urn:microsoft.com/office/officeart/2005/8/layout/hList7"/>
    <dgm:cxn modelId="{9BA05E95-25A2-174A-A852-6090CBA6B7F0}" type="presParOf" srcId="{66AE6493-20C4-CA43-990C-32297F05ECFB}" destId="{0B542829-C445-494B-8543-8DFA2CF16AF9}" srcOrd="2" destOrd="0" presId="urn:microsoft.com/office/officeart/2005/8/layout/hList7"/>
    <dgm:cxn modelId="{57951AF1-FB04-9347-9E15-486091B2BAF9}" type="presParOf" srcId="{66AE6493-20C4-CA43-990C-32297F05ECFB}" destId="{18CF072A-30E2-844B-B81C-6D42C7C135E1}" srcOrd="3" destOrd="0" presId="urn:microsoft.com/office/officeart/2005/8/layout/hList7"/>
    <dgm:cxn modelId="{D183DDBC-3AC1-BD4D-BCA1-45918458488F}" type="presParOf" srcId="{74CCF6AB-1C12-8C42-B033-F5CFC6DE4259}" destId="{483FE20B-B463-C44E-90F7-218CE750DF52}" srcOrd="5" destOrd="0" presId="urn:microsoft.com/office/officeart/2005/8/layout/hList7"/>
    <dgm:cxn modelId="{05E9E160-B698-8447-8D72-F481730F88E2}" type="presParOf" srcId="{74CCF6AB-1C12-8C42-B033-F5CFC6DE4259}" destId="{E254221C-C92D-9D4C-82C7-696DDF323DA0}" srcOrd="6" destOrd="0" presId="urn:microsoft.com/office/officeart/2005/8/layout/hList7"/>
    <dgm:cxn modelId="{BD477601-1DEB-E64B-869E-077428977FFB}" type="presParOf" srcId="{E254221C-C92D-9D4C-82C7-696DDF323DA0}" destId="{CB2AA07B-8D9B-D04A-BB27-F1F82AC034E2}" srcOrd="0" destOrd="0" presId="urn:microsoft.com/office/officeart/2005/8/layout/hList7"/>
    <dgm:cxn modelId="{47582A9D-4D5E-4149-8441-5BA5147FD702}" type="presParOf" srcId="{E254221C-C92D-9D4C-82C7-696DDF323DA0}" destId="{4D97CBBC-C350-C34E-A120-9902BC4A5596}" srcOrd="1" destOrd="0" presId="urn:microsoft.com/office/officeart/2005/8/layout/hList7"/>
    <dgm:cxn modelId="{8D042CBD-005F-AC47-B0C3-5462E0D2B379}" type="presParOf" srcId="{E254221C-C92D-9D4C-82C7-696DDF323DA0}" destId="{07777B89-A6F0-A246-B9D3-A0E3A747D34C}" srcOrd="2" destOrd="0" presId="urn:microsoft.com/office/officeart/2005/8/layout/hList7"/>
    <dgm:cxn modelId="{14154895-E460-D348-84B6-0A69419BB55B}" type="presParOf" srcId="{E254221C-C92D-9D4C-82C7-696DDF323DA0}" destId="{D908F25E-593C-6D40-828D-2A68C1F0900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w Cen M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w Cen MT"/>
              </a:defRPr>
            </a:lvl1pPr>
          </a:lstStyle>
          <a:p>
            <a:fld id="{DCA639C2-B6D2-D34E-ADF1-160402E244B7}" type="datetimeFigureOut">
              <a:rPr lang="en-US" smtClean="0"/>
              <a:pPr/>
              <a:t>9/15/15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w Cen M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w Cen MT"/>
              </a:defRPr>
            </a:lvl1pPr>
          </a:lstStyle>
          <a:p>
            <a:fld id="{368CB6B8-1CFA-F34A-8BCE-5B679FD3C73B}" type="slidenum">
              <a:rPr lang="en-US" smtClean="0"/>
              <a:pPr/>
              <a:t>‹#›</a:t>
            </a:fld>
            <a:endParaRPr lang="en-US" dirty="0"/>
          </a:p>
        </p:txBody>
      </p:sp>
    </p:spTree>
    <p:extLst>
      <p:ext uri="{BB962C8B-B14F-4D97-AF65-F5344CB8AC3E}">
        <p14:creationId xmlns:p14="http://schemas.microsoft.com/office/powerpoint/2010/main" val="447524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w Cen MT"/>
        <a:ea typeface="+mn-ea"/>
        <a:cs typeface="+mn-cs"/>
      </a:defRPr>
    </a:lvl1pPr>
    <a:lvl2pPr marL="457200" algn="l" defTabSz="457200" rtl="0" eaLnBrk="1" latinLnBrk="0" hangingPunct="1">
      <a:defRPr sz="1200" kern="1200">
        <a:solidFill>
          <a:schemeClr val="tx1"/>
        </a:solidFill>
        <a:latin typeface="Tw Cen MT"/>
        <a:ea typeface="+mn-ea"/>
        <a:cs typeface="+mn-cs"/>
      </a:defRPr>
    </a:lvl2pPr>
    <a:lvl3pPr marL="914400" algn="l" defTabSz="457200" rtl="0" eaLnBrk="1" latinLnBrk="0" hangingPunct="1">
      <a:defRPr sz="1200" kern="1200">
        <a:solidFill>
          <a:schemeClr val="tx1"/>
        </a:solidFill>
        <a:latin typeface="Tw Cen MT"/>
        <a:ea typeface="+mn-ea"/>
        <a:cs typeface="+mn-cs"/>
      </a:defRPr>
    </a:lvl3pPr>
    <a:lvl4pPr marL="1371600" algn="l" defTabSz="457200" rtl="0" eaLnBrk="1" latinLnBrk="0" hangingPunct="1">
      <a:defRPr sz="1200" kern="1200">
        <a:solidFill>
          <a:schemeClr val="tx1"/>
        </a:solidFill>
        <a:latin typeface="Tw Cen MT"/>
        <a:ea typeface="+mn-ea"/>
        <a:cs typeface="+mn-cs"/>
      </a:defRPr>
    </a:lvl4pPr>
    <a:lvl5pPr marL="1828800" algn="l" defTabSz="457200" rtl="0" eaLnBrk="1" latinLnBrk="0" hangingPunct="1">
      <a:defRPr sz="1200" kern="1200">
        <a:solidFill>
          <a:schemeClr val="tx1"/>
        </a:solidFill>
        <a:latin typeface="Tw Cen M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9/15/15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9/15/15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9/15/15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9/15/15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103D3E-B9DE-F042-A81B-9023B6863032}" type="datetimeFigureOut">
              <a:rPr lang="en-US" smtClean="0"/>
              <a:t>9/15/15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103D3E-B9DE-F042-A81B-9023B6863032}" type="datetimeFigureOut">
              <a:rPr lang="en-US" smtClean="0"/>
              <a:t>9/15/15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103D3E-B9DE-F042-A81B-9023B6863032}" type="datetimeFigureOut">
              <a:rPr lang="en-US" smtClean="0"/>
              <a:t>9/15/15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103D3E-B9DE-F042-A81B-9023B6863032}" type="datetimeFigureOut">
              <a:rPr lang="en-US" smtClean="0"/>
              <a:t>9/15/15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3D3E-B9DE-F042-A81B-9023B6863032}" type="datetimeFigureOut">
              <a:rPr lang="en-US" smtClean="0"/>
              <a:t>9/15/15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103D3E-B9DE-F042-A81B-9023B6863032}" type="datetimeFigureOut">
              <a:rPr lang="en-US" smtClean="0"/>
              <a:t>9/15/15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334BD-FE82-A84C-875F-DDC9CF61CB6F}"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2103D3E-B9DE-F042-A81B-9023B6863032}" type="datetimeFigureOut">
              <a:rPr lang="en-US" smtClean="0"/>
              <a:t>9/15/15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D4A334BD-FE82-A84C-875F-DDC9CF61CB6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2103D3E-B9DE-F042-A81B-9023B6863032}" type="datetimeFigureOut">
              <a:rPr lang="en-US" smtClean="0"/>
              <a:pPr/>
              <a:t>9/15/15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4A334BD-FE82-A84C-875F-DDC9CF61CB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eg"/><Relationship Id="rId5" Type="http://schemas.openxmlformats.org/officeDocument/2006/relationships/image" Target="../media/image17.jp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2.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jpeg"/><Relationship Id="rId13"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18.gif"/><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g"/><Relationship Id="rId5" Type="http://schemas.openxmlformats.org/officeDocument/2006/relationships/image" Target="../media/image33.jp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 Id="rId3" Type="http://schemas.openxmlformats.org/officeDocument/2006/relationships/image" Target="../media/image5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2713890"/>
            <a:ext cx="8077200" cy="2315310"/>
          </a:xfrm>
        </p:spPr>
        <p:txBody>
          <a:bodyPr>
            <a:normAutofit/>
          </a:bodyPr>
          <a:lstStyle/>
          <a:p>
            <a:pPr algn="ctr"/>
            <a:r>
              <a:rPr lang="en-US" dirty="0">
                <a:solidFill>
                  <a:schemeClr val="tx1"/>
                </a:solidFill>
              </a:rPr>
              <a:t>Interpreting the </a:t>
            </a:r>
            <a:r>
              <a:rPr lang="en-US" dirty="0" smtClean="0">
                <a:solidFill>
                  <a:schemeClr val="tx1"/>
                </a:solidFill>
              </a:rPr>
              <a:t>Challenges</a:t>
            </a:r>
            <a:r>
              <a:rPr lang="en-US" dirty="0">
                <a:solidFill>
                  <a:schemeClr val="tx1"/>
                </a:solidFill>
              </a:rPr>
              <a:t/>
            </a:r>
            <a:br>
              <a:rPr lang="en-US" dirty="0">
                <a:solidFill>
                  <a:schemeClr val="tx1"/>
                </a:solidFill>
              </a:rPr>
            </a:br>
            <a:r>
              <a:rPr lang="en-US" dirty="0">
                <a:solidFill>
                  <a:schemeClr val="tx1"/>
                </a:solidFill>
              </a:rPr>
              <a:t>Facing F</a:t>
            </a:r>
            <a:r>
              <a:rPr lang="en-US" dirty="0" smtClean="0">
                <a:solidFill>
                  <a:schemeClr val="tx1"/>
                </a:solidFill>
              </a:rPr>
              <a:t>aith Formation </a:t>
            </a:r>
            <a:r>
              <a:rPr lang="en-US" dirty="0">
                <a:solidFill>
                  <a:schemeClr val="tx1"/>
                </a:solidFill>
              </a:rPr>
              <a:t>&amp; </a:t>
            </a:r>
            <a:r>
              <a:rPr lang="en-US" dirty="0" smtClean="0">
                <a:solidFill>
                  <a:schemeClr val="tx1"/>
                </a:solidFill>
              </a:rPr>
              <a:t>Church Life </a:t>
            </a:r>
            <a:r>
              <a:rPr lang="en-US" dirty="0">
                <a:solidFill>
                  <a:schemeClr val="tx1"/>
                </a:solidFill>
              </a:rPr>
              <a:t>in the 21</a:t>
            </a:r>
            <a:r>
              <a:rPr lang="en-US" baseline="30000" dirty="0">
                <a:solidFill>
                  <a:schemeClr val="tx1"/>
                </a:solidFill>
              </a:rPr>
              <a:t>st</a:t>
            </a:r>
            <a:r>
              <a:rPr lang="en-US" dirty="0">
                <a:solidFill>
                  <a:schemeClr val="tx1"/>
                </a:solidFill>
              </a:rPr>
              <a:t> Century</a:t>
            </a:r>
            <a:endParaRPr lang="en-US" dirty="0"/>
          </a:p>
        </p:txBody>
      </p:sp>
      <p:sp>
        <p:nvSpPr>
          <p:cNvPr id="8" name="Subtitle 7"/>
          <p:cNvSpPr>
            <a:spLocks noGrp="1"/>
          </p:cNvSpPr>
          <p:nvPr>
            <p:ph type="subTitle" idx="1"/>
          </p:nvPr>
        </p:nvSpPr>
        <p:spPr>
          <a:xfrm>
            <a:off x="685800" y="366817"/>
            <a:ext cx="8077200" cy="1185528"/>
          </a:xfrm>
        </p:spPr>
        <p:txBody>
          <a:bodyPr>
            <a:normAutofit/>
          </a:bodyPr>
          <a:lstStyle/>
          <a:p>
            <a:pPr algn="ctr"/>
            <a:r>
              <a:rPr lang="en-US" sz="3600" dirty="0" smtClean="0">
                <a:solidFill>
                  <a:srgbClr val="FEB80A"/>
                </a:solidFill>
                <a:latin typeface="Cambria"/>
                <a:cs typeface="Cambria"/>
              </a:rPr>
              <a:t>Southwest Indiana </a:t>
            </a:r>
          </a:p>
          <a:p>
            <a:pPr algn="ctr"/>
            <a:r>
              <a:rPr lang="en-US" sz="3600" dirty="0" smtClean="0">
                <a:solidFill>
                  <a:srgbClr val="FEB80A"/>
                </a:solidFill>
                <a:latin typeface="Cambria"/>
                <a:cs typeface="Cambria"/>
              </a:rPr>
              <a:t>Center for Congregations</a:t>
            </a:r>
            <a:endParaRPr lang="en-US" sz="3600" dirty="0">
              <a:solidFill>
                <a:srgbClr val="FEB80A"/>
              </a:solidFill>
              <a:latin typeface="Cambria"/>
              <a:cs typeface="Cambria"/>
            </a:endParaRPr>
          </a:p>
        </p:txBody>
      </p:sp>
    </p:spTree>
    <p:extLst>
      <p:ext uri="{BB962C8B-B14F-4D97-AF65-F5344CB8AC3E}">
        <p14:creationId xmlns:p14="http://schemas.microsoft.com/office/powerpoint/2010/main" val="252646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2113" y="726784"/>
            <a:ext cx="8013192" cy="1636776"/>
          </a:xfrm>
        </p:spPr>
        <p:txBody>
          <a:bodyPr/>
          <a:lstStyle/>
          <a:p>
            <a:r>
              <a:rPr lang="en-US" dirty="0" smtClean="0"/>
              <a:t>Four Big Adaptive Challenges</a:t>
            </a:r>
            <a:endParaRPr lang="en-US" dirty="0"/>
          </a:p>
        </p:txBody>
      </p:sp>
    </p:spTree>
    <p:extLst>
      <p:ext uri="{BB962C8B-B14F-4D97-AF65-F5344CB8AC3E}">
        <p14:creationId xmlns:p14="http://schemas.microsoft.com/office/powerpoint/2010/main" val="28466113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4 Big Adaptive Challenges</a:t>
            </a:r>
            <a:endParaRPr lang="en-US" dirty="0"/>
          </a:p>
        </p:txBody>
      </p:sp>
      <p:sp>
        <p:nvSpPr>
          <p:cNvPr id="5" name="Content Placeholder 4"/>
          <p:cNvSpPr>
            <a:spLocks noGrp="1"/>
          </p:cNvSpPr>
          <p:nvPr>
            <p:ph idx="1"/>
          </p:nvPr>
        </p:nvSpPr>
        <p:spPr>
          <a:xfrm>
            <a:off x="612648" y="1476355"/>
            <a:ext cx="8153400" cy="5264945"/>
          </a:xfrm>
        </p:spPr>
        <p:txBody>
          <a:bodyPr>
            <a:normAutofit fontScale="77500" lnSpcReduction="20000"/>
          </a:bodyPr>
          <a:lstStyle/>
          <a:p>
            <a:pPr marL="514350" lvl="0" indent="-514350">
              <a:lnSpc>
                <a:spcPct val="120000"/>
              </a:lnSpc>
              <a:buSzPct val="100000"/>
              <a:buFont typeface="+mj-lt"/>
              <a:buAutoNum type="arabicPeriod"/>
            </a:pPr>
            <a:r>
              <a:rPr lang="en-US" sz="3600" dirty="0" smtClean="0"/>
              <a:t>Increasing </a:t>
            </a:r>
            <a:r>
              <a:rPr lang="en-US" sz="3600" dirty="0"/>
              <a:t>diversity throughout American society in the length of the lifespan, in generational identities, in family structures and marriage patterns, and in the ethnic makeup of </a:t>
            </a:r>
            <a:r>
              <a:rPr lang="en-US" sz="3600" dirty="0" smtClean="0"/>
              <a:t>America</a:t>
            </a:r>
          </a:p>
          <a:p>
            <a:pPr marL="514350" indent="-514350">
              <a:lnSpc>
                <a:spcPct val="120000"/>
              </a:lnSpc>
              <a:buSzPct val="100000"/>
              <a:buFont typeface="+mj-lt"/>
              <a:buAutoNum type="arabicPeriod"/>
            </a:pPr>
            <a:r>
              <a:rPr lang="en-US" sz="3600" dirty="0"/>
              <a:t>Rise of new digital technologies that are reshaping society, and the emergence of a connected, networked society</a:t>
            </a:r>
          </a:p>
          <a:p>
            <a:pPr marL="514350" lvl="0" indent="-514350">
              <a:lnSpc>
                <a:spcPct val="120000"/>
              </a:lnSpc>
              <a:buSzPct val="100000"/>
              <a:buFont typeface="+mj-lt"/>
              <a:buAutoNum type="arabicPeriod"/>
            </a:pPr>
            <a:r>
              <a:rPr lang="en-US" sz="3600" dirty="0" smtClean="0"/>
              <a:t>Dramatic </a:t>
            </a:r>
            <a:r>
              <a:rPr lang="en-US" sz="3600" dirty="0"/>
              <a:t>changes and increasing diversity in the religious beliefs, practices, and affiliation of Americans </a:t>
            </a:r>
            <a:endParaRPr lang="en-US" sz="3600" dirty="0" smtClean="0"/>
          </a:p>
          <a:p>
            <a:pPr marL="514350" lvl="0" indent="-514350">
              <a:lnSpc>
                <a:spcPct val="120000"/>
              </a:lnSpc>
              <a:buSzPct val="100000"/>
              <a:buFont typeface="+mj-lt"/>
              <a:buAutoNum type="arabicPeriod"/>
            </a:pPr>
            <a:r>
              <a:rPr lang="en-US" sz="3600" dirty="0" smtClean="0"/>
              <a:t>Decline </a:t>
            </a:r>
            <a:r>
              <a:rPr lang="en-US" sz="3600" dirty="0"/>
              <a:t>in religious transmission from generation to generation  </a:t>
            </a:r>
          </a:p>
          <a:p>
            <a:endParaRPr lang="en-US" dirty="0"/>
          </a:p>
        </p:txBody>
      </p:sp>
    </p:spTree>
    <p:extLst>
      <p:ext uri="{BB962C8B-B14F-4D97-AF65-F5344CB8AC3E}">
        <p14:creationId xmlns:p14="http://schemas.microsoft.com/office/powerpoint/2010/main" val="4225309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ultigenerational World.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787329"/>
            <a:ext cx="9144000" cy="5070671"/>
          </a:xfrm>
          <a:prstGeom prst="rect">
            <a:avLst/>
          </a:prstGeom>
        </p:spPr>
      </p:pic>
      <p:sp>
        <p:nvSpPr>
          <p:cNvPr id="4" name="Title 3"/>
          <p:cNvSpPr>
            <a:spLocks noGrp="1"/>
          </p:cNvSpPr>
          <p:nvPr>
            <p:ph type="title"/>
          </p:nvPr>
        </p:nvSpPr>
        <p:spPr/>
        <p:txBody>
          <a:bodyPr/>
          <a:lstStyle/>
          <a:p>
            <a:pPr algn="ctr"/>
            <a:r>
              <a:rPr lang="en-US" dirty="0" smtClean="0"/>
              <a:t>Ethnic Diversity</a:t>
            </a:r>
            <a:endParaRPr lang="en-US" dirty="0"/>
          </a:p>
        </p:txBody>
      </p:sp>
    </p:spTree>
    <p:extLst>
      <p:ext uri="{BB962C8B-B14F-4D97-AF65-F5344CB8AC3E}">
        <p14:creationId xmlns:p14="http://schemas.microsoft.com/office/powerpoint/2010/main" val="14988627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557735188"/>
              </p:ext>
            </p:extLst>
          </p:nvPr>
        </p:nvGraphicFramePr>
        <p:xfrm>
          <a:off x="-278527" y="1710455"/>
          <a:ext cx="4931715" cy="4916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Generational Diversity</a:t>
            </a:r>
            <a:endParaRPr lang="en-US" dirty="0"/>
          </a:p>
        </p:txBody>
      </p:sp>
      <p:sp>
        <p:nvSpPr>
          <p:cNvPr id="4" name="Content Placeholder 3"/>
          <p:cNvSpPr>
            <a:spLocks noGrp="1"/>
          </p:cNvSpPr>
          <p:nvPr>
            <p:ph sz="half" idx="1"/>
          </p:nvPr>
        </p:nvSpPr>
        <p:spPr>
          <a:xfrm>
            <a:off x="4326437" y="1502833"/>
            <a:ext cx="4595746" cy="5355167"/>
          </a:xfrm>
        </p:spPr>
        <p:txBody>
          <a:bodyPr>
            <a:normAutofit/>
          </a:bodyPr>
          <a:lstStyle/>
          <a:p>
            <a:pPr marL="118872" indent="0" algn="ctr">
              <a:buNone/>
            </a:pPr>
            <a:r>
              <a:rPr lang="en-US" sz="3000" b="1" dirty="0" smtClean="0">
                <a:solidFill>
                  <a:srgbClr val="B50B1B"/>
                </a:solidFill>
              </a:rPr>
              <a:t>Generational Differences</a:t>
            </a:r>
          </a:p>
          <a:p>
            <a:pPr marL="118872" indent="0">
              <a:buNone/>
            </a:pPr>
            <a:endParaRPr lang="en-US" sz="800" b="1" dirty="0" smtClean="0">
              <a:solidFill>
                <a:schemeClr val="accent1"/>
              </a:solidFill>
            </a:endParaRPr>
          </a:p>
          <a:p>
            <a:pPr>
              <a:buClr>
                <a:schemeClr val="accent3"/>
              </a:buClr>
            </a:pPr>
            <a:r>
              <a:rPr lang="en-US" dirty="0" smtClean="0"/>
              <a:t>Relationship to Institutions</a:t>
            </a:r>
          </a:p>
          <a:p>
            <a:pPr>
              <a:buClr>
                <a:schemeClr val="accent3"/>
              </a:buClr>
            </a:pPr>
            <a:r>
              <a:rPr lang="en-US" dirty="0" smtClean="0"/>
              <a:t>Relationship to Authority</a:t>
            </a:r>
          </a:p>
          <a:p>
            <a:pPr>
              <a:buClr>
                <a:schemeClr val="accent3"/>
              </a:buClr>
            </a:pPr>
            <a:r>
              <a:rPr lang="en-US" dirty="0" smtClean="0"/>
              <a:t>Family Relationships</a:t>
            </a:r>
          </a:p>
          <a:p>
            <a:pPr>
              <a:buClr>
                <a:schemeClr val="accent3"/>
              </a:buClr>
            </a:pPr>
            <a:r>
              <a:rPr lang="en-US" dirty="0"/>
              <a:t>Work-Life Balance</a:t>
            </a:r>
          </a:p>
          <a:p>
            <a:pPr>
              <a:buClr>
                <a:schemeClr val="accent3"/>
              </a:buClr>
            </a:pPr>
            <a:r>
              <a:rPr lang="en-US" dirty="0" smtClean="0"/>
              <a:t>Communication Style</a:t>
            </a:r>
          </a:p>
          <a:p>
            <a:pPr>
              <a:buClr>
                <a:schemeClr val="accent3"/>
              </a:buClr>
            </a:pPr>
            <a:r>
              <a:rPr lang="en-US" dirty="0" smtClean="0"/>
              <a:t>Technology Usage</a:t>
            </a:r>
            <a:endParaRPr lang="en-US" dirty="0"/>
          </a:p>
          <a:p>
            <a:pPr>
              <a:buClr>
                <a:schemeClr val="accent3"/>
              </a:buClr>
            </a:pPr>
            <a:r>
              <a:rPr lang="en-US" dirty="0" smtClean="0"/>
              <a:t>Learning Style</a:t>
            </a:r>
          </a:p>
          <a:p>
            <a:pPr>
              <a:buClr>
                <a:schemeClr val="accent3"/>
              </a:buClr>
            </a:pPr>
            <a:r>
              <a:rPr lang="en-US" dirty="0" smtClean="0"/>
              <a:t>Religious Expression</a:t>
            </a:r>
          </a:p>
          <a:p>
            <a:pPr>
              <a:buClr>
                <a:schemeClr val="accent3"/>
              </a:buClr>
            </a:pPr>
            <a:r>
              <a:rPr lang="en-US" dirty="0" smtClean="0"/>
              <a:t>Worship Style</a:t>
            </a:r>
          </a:p>
          <a:p>
            <a:endParaRPr lang="en-US" dirty="0"/>
          </a:p>
        </p:txBody>
      </p:sp>
    </p:spTree>
    <p:extLst>
      <p:ext uri="{BB962C8B-B14F-4D97-AF65-F5344CB8AC3E}">
        <p14:creationId xmlns:p14="http://schemas.microsoft.com/office/powerpoint/2010/main" val="16734976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31624180"/>
              </p:ext>
            </p:extLst>
          </p:nvPr>
        </p:nvGraphicFramePr>
        <p:xfrm>
          <a:off x="198783" y="1888435"/>
          <a:ext cx="8823739" cy="413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Life Span Diversity</a:t>
            </a:r>
            <a:endParaRPr lang="en-US" dirty="0"/>
          </a:p>
        </p:txBody>
      </p:sp>
    </p:spTree>
    <p:extLst>
      <p:ext uri="{BB962C8B-B14F-4D97-AF65-F5344CB8AC3E}">
        <p14:creationId xmlns:p14="http://schemas.microsoft.com/office/powerpoint/2010/main" val="34798340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Family Diversity</a:t>
            </a:r>
            <a:endParaRPr lang="en-US" dirty="0"/>
          </a:p>
        </p:txBody>
      </p:sp>
      <p:sp>
        <p:nvSpPr>
          <p:cNvPr id="4" name="Text Placeholder 3"/>
          <p:cNvSpPr>
            <a:spLocks noGrp="1"/>
          </p:cNvSpPr>
          <p:nvPr>
            <p:ph type="body" idx="1"/>
          </p:nvPr>
        </p:nvSpPr>
        <p:spPr>
          <a:xfrm>
            <a:off x="609600" y="1752600"/>
            <a:ext cx="3526202" cy="640080"/>
          </a:xfrm>
          <a:solidFill>
            <a:schemeClr val="accent2">
              <a:lumMod val="60000"/>
              <a:lumOff val="40000"/>
            </a:schemeClr>
          </a:solidFill>
        </p:spPr>
        <p:txBody>
          <a:bodyPr>
            <a:noAutofit/>
          </a:bodyPr>
          <a:lstStyle/>
          <a:p>
            <a:pPr algn="ctr"/>
            <a:r>
              <a:rPr lang="en-US" sz="3200" dirty="0" smtClean="0">
                <a:solidFill>
                  <a:schemeClr val="tx1"/>
                </a:solidFill>
              </a:rPr>
              <a:t>The 1950</a:t>
            </a:r>
            <a:r>
              <a:rPr lang="en-US" sz="3200" cap="none" dirty="0" smtClean="0">
                <a:solidFill>
                  <a:schemeClr val="tx1"/>
                </a:solidFill>
              </a:rPr>
              <a:t>s</a:t>
            </a:r>
            <a:r>
              <a:rPr lang="en-US" sz="3200" dirty="0" smtClean="0">
                <a:solidFill>
                  <a:schemeClr val="tx1"/>
                </a:solidFill>
              </a:rPr>
              <a:t> Family</a:t>
            </a:r>
            <a:endParaRPr lang="en-US" sz="3200" dirty="0">
              <a:solidFill>
                <a:schemeClr val="tx1"/>
              </a:solidFill>
            </a:endParaRPr>
          </a:p>
        </p:txBody>
      </p:sp>
      <p:sp>
        <p:nvSpPr>
          <p:cNvPr id="6" name="Text Placeholder 5"/>
          <p:cNvSpPr>
            <a:spLocks noGrp="1"/>
          </p:cNvSpPr>
          <p:nvPr>
            <p:ph type="body" sz="quarter" idx="3"/>
          </p:nvPr>
        </p:nvSpPr>
        <p:spPr>
          <a:solidFill>
            <a:schemeClr val="accent5">
              <a:lumMod val="60000"/>
              <a:lumOff val="40000"/>
            </a:schemeClr>
          </a:solidFill>
        </p:spPr>
        <p:txBody>
          <a:bodyPr/>
          <a:lstStyle/>
          <a:p>
            <a:pPr algn="ctr"/>
            <a:r>
              <a:rPr lang="en-US" sz="3200" dirty="0" smtClean="0">
                <a:solidFill>
                  <a:schemeClr val="tx1"/>
                </a:solidFill>
              </a:rPr>
              <a:t>The 2010</a:t>
            </a:r>
            <a:r>
              <a:rPr lang="en-US" sz="3200" cap="none" dirty="0" smtClean="0">
                <a:solidFill>
                  <a:schemeClr val="tx1"/>
                </a:solidFill>
              </a:rPr>
              <a:t>s</a:t>
            </a:r>
            <a:r>
              <a:rPr lang="en-US" sz="3200" dirty="0" smtClean="0">
                <a:solidFill>
                  <a:schemeClr val="tx1"/>
                </a:solidFill>
              </a:rPr>
              <a:t> Family</a:t>
            </a:r>
            <a:endParaRPr lang="en-US" sz="3200" dirty="0">
              <a:solidFill>
                <a:schemeClr val="tx1"/>
              </a:solidFill>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 y="3162300"/>
            <a:ext cx="3340817" cy="2133600"/>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37357" y="2494279"/>
            <a:ext cx="4386578" cy="668021"/>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37357" y="3162300"/>
            <a:ext cx="4341617" cy="3187700"/>
          </a:xfrm>
          <a:prstGeom prst="rect">
            <a:avLst/>
          </a:prstGeom>
        </p:spPr>
      </p:pic>
    </p:spTree>
    <p:extLst>
      <p:ext uri="{BB962C8B-B14F-4D97-AF65-F5344CB8AC3E}">
        <p14:creationId xmlns:p14="http://schemas.microsoft.com/office/powerpoint/2010/main" val="32115323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Family Diversity</a:t>
            </a:r>
            <a:endParaRPr lang="en-US" dirty="0"/>
          </a:p>
        </p:txBody>
      </p:sp>
      <p:sp>
        <p:nvSpPr>
          <p:cNvPr id="8" name="Content Placeholder 7"/>
          <p:cNvSpPr>
            <a:spLocks noGrp="1"/>
          </p:cNvSpPr>
          <p:nvPr>
            <p:ph idx="1"/>
          </p:nvPr>
        </p:nvSpPr>
        <p:spPr>
          <a:xfrm>
            <a:off x="457200" y="1545167"/>
            <a:ext cx="8496300" cy="5164665"/>
          </a:xfrm>
        </p:spPr>
        <p:txBody>
          <a:bodyPr>
            <a:normAutofit/>
          </a:bodyPr>
          <a:lstStyle/>
          <a:p>
            <a:pPr marL="457200" indent="-457200">
              <a:buSzPct val="80000"/>
              <a:buFont typeface="+mj-lt"/>
              <a:buAutoNum type="arabicPeriod"/>
            </a:pPr>
            <a:r>
              <a:rPr lang="en-US" sz="2800" dirty="0" smtClean="0"/>
              <a:t>Married Couple with Children</a:t>
            </a:r>
          </a:p>
          <a:p>
            <a:pPr marL="457200" indent="-457200">
              <a:buSzPct val="80000"/>
              <a:buFont typeface="+mj-lt"/>
              <a:buAutoNum type="arabicPeriod"/>
            </a:pPr>
            <a:r>
              <a:rPr lang="en-US" sz="2800" dirty="0" smtClean="0"/>
              <a:t>Married Couple with Children (blended family)</a:t>
            </a:r>
          </a:p>
          <a:p>
            <a:pPr marL="457200" indent="-457200">
              <a:buSzPct val="80000"/>
              <a:buFont typeface="+mj-lt"/>
              <a:buAutoNum type="arabicPeriod"/>
            </a:pPr>
            <a:r>
              <a:rPr lang="en-US" sz="2800" dirty="0" smtClean="0"/>
              <a:t>Single Parent with Children</a:t>
            </a:r>
          </a:p>
          <a:p>
            <a:pPr marL="457200" indent="-457200">
              <a:buSzPct val="80000"/>
              <a:buFont typeface="+mj-lt"/>
              <a:buAutoNum type="arabicPeriod"/>
            </a:pPr>
            <a:r>
              <a:rPr lang="en-US" sz="2800" dirty="0" smtClean="0"/>
              <a:t>Unmarried Couple with Children</a:t>
            </a:r>
          </a:p>
          <a:p>
            <a:pPr marL="457200" indent="-457200">
              <a:buSzPct val="80000"/>
              <a:buFont typeface="+mj-lt"/>
              <a:buAutoNum type="arabicPeriod"/>
            </a:pPr>
            <a:r>
              <a:rPr lang="en-US" sz="2800" dirty="0" smtClean="0"/>
              <a:t>Unmarried Couple without Children </a:t>
            </a:r>
          </a:p>
          <a:p>
            <a:pPr marL="457200" indent="-457200">
              <a:buSzPct val="80000"/>
              <a:buFont typeface="+mj-lt"/>
              <a:buAutoNum type="arabicPeriod"/>
            </a:pPr>
            <a:r>
              <a:rPr lang="en-US" sz="2800" dirty="0" smtClean="0"/>
              <a:t>Same Sex Couple with Children </a:t>
            </a:r>
          </a:p>
          <a:p>
            <a:pPr marL="457200" indent="-457200">
              <a:buSzPct val="80000"/>
              <a:buFont typeface="+mj-lt"/>
              <a:buAutoNum type="arabicPeriod"/>
            </a:pPr>
            <a:r>
              <a:rPr lang="en-US" sz="2800" dirty="0" smtClean="0"/>
              <a:t>Same Sex Couple without Children</a:t>
            </a:r>
          </a:p>
          <a:p>
            <a:pPr marL="457200" indent="-457200">
              <a:buSzPct val="80000"/>
              <a:buFont typeface="+mj-lt"/>
              <a:buAutoNum type="arabicPeriod"/>
            </a:pPr>
            <a:r>
              <a:rPr lang="en-US" sz="2800" dirty="0" smtClean="0"/>
              <a:t>Grandparents &amp; Parents with Children</a:t>
            </a:r>
          </a:p>
          <a:p>
            <a:pPr marL="457200" indent="-457200">
              <a:buSzPct val="80000"/>
              <a:buFont typeface="+mj-lt"/>
              <a:buAutoNum type="arabicPeriod"/>
            </a:pPr>
            <a:r>
              <a:rPr lang="en-US" sz="2800" dirty="0" smtClean="0"/>
              <a:t>Grandparents as </a:t>
            </a:r>
            <a:r>
              <a:rPr lang="en-US" sz="2800" dirty="0"/>
              <a:t>P</a:t>
            </a:r>
            <a:r>
              <a:rPr lang="en-US" sz="2800" dirty="0" smtClean="0"/>
              <a:t>rimary Caregivers</a:t>
            </a:r>
          </a:p>
          <a:p>
            <a:pPr marL="457200" indent="-457200">
              <a:buSzPct val="80000"/>
              <a:buFont typeface="+mj-lt"/>
              <a:buAutoNum type="arabicPeriod"/>
            </a:pPr>
            <a:r>
              <a:rPr lang="en-US" sz="2800" dirty="0" smtClean="0"/>
              <a:t>Parents with Single Young Adults Living at Home</a:t>
            </a:r>
          </a:p>
        </p:txBody>
      </p:sp>
    </p:spTree>
    <p:extLst>
      <p:ext uri="{BB962C8B-B14F-4D97-AF65-F5344CB8AC3E}">
        <p14:creationId xmlns:p14="http://schemas.microsoft.com/office/powerpoint/2010/main" val="17691759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Digital Transformation</a:t>
            </a:r>
            <a:endParaRPr lang="en-US" dirty="0"/>
          </a:p>
        </p:txBody>
      </p:sp>
      <p:pic>
        <p:nvPicPr>
          <p:cNvPr id="3" name="Picture 2" descr="digital-social-mobile-in-2015-6-638.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3464" y="1548688"/>
            <a:ext cx="8074992" cy="5160838"/>
          </a:xfrm>
          <a:prstGeom prst="rect">
            <a:avLst/>
          </a:prstGeom>
        </p:spPr>
      </p:pic>
    </p:spTree>
    <p:extLst>
      <p:ext uri="{BB962C8B-B14F-4D97-AF65-F5344CB8AC3E}">
        <p14:creationId xmlns:p14="http://schemas.microsoft.com/office/powerpoint/2010/main" val="437406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Triple Revolution</a:t>
            </a:r>
            <a:endParaRPr lang="en-US" dirty="0"/>
          </a:p>
        </p:txBody>
      </p:sp>
      <p:sp>
        <p:nvSpPr>
          <p:cNvPr id="3" name="Content Placeholder 2"/>
          <p:cNvSpPr>
            <a:spLocks noGrp="1"/>
          </p:cNvSpPr>
          <p:nvPr>
            <p:ph idx="1"/>
          </p:nvPr>
        </p:nvSpPr>
        <p:spPr>
          <a:xfrm>
            <a:off x="612648" y="1600199"/>
            <a:ext cx="8153400" cy="5071533"/>
          </a:xfrm>
        </p:spPr>
        <p:txBody>
          <a:bodyPr>
            <a:noAutofit/>
          </a:bodyPr>
          <a:lstStyle/>
          <a:p>
            <a:pPr marL="514350" indent="-514350">
              <a:buSzPct val="100000"/>
              <a:buFont typeface="+mj-lt"/>
              <a:buAutoNum type="arabicPeriod"/>
            </a:pPr>
            <a:r>
              <a:rPr lang="en-US" sz="3600" dirty="0" smtClean="0"/>
              <a:t>Internet Revolution</a:t>
            </a:r>
          </a:p>
          <a:p>
            <a:pPr marL="514350" indent="-514350">
              <a:buSzPct val="100000"/>
              <a:buFont typeface="+mj-lt"/>
              <a:buAutoNum type="arabicPeriod"/>
            </a:pPr>
            <a:r>
              <a:rPr lang="en-US" sz="3600" dirty="0" smtClean="0"/>
              <a:t>Mobile Revolution</a:t>
            </a:r>
          </a:p>
          <a:p>
            <a:pPr marL="514350" indent="-514350">
              <a:buSzPct val="100000"/>
              <a:buFont typeface="+mj-lt"/>
              <a:buAutoNum type="arabicPeriod"/>
            </a:pPr>
            <a:r>
              <a:rPr lang="en-US" sz="3600" dirty="0" smtClean="0"/>
              <a:t>Social Media Revolution</a:t>
            </a:r>
          </a:p>
          <a:p>
            <a:pPr marL="0" indent="0">
              <a:buSzPct val="100000"/>
              <a:buNone/>
            </a:pPr>
            <a:endParaRPr lang="en-US" sz="1200" dirty="0" smtClean="0"/>
          </a:p>
          <a:p>
            <a:pPr marL="0" indent="0">
              <a:buNone/>
            </a:pPr>
            <a:r>
              <a:rPr lang="en-US" sz="3600" dirty="0" smtClean="0"/>
              <a:t>Information is now. . . </a:t>
            </a:r>
          </a:p>
          <a:p>
            <a:pPr lvl="1" indent="-457200"/>
            <a:r>
              <a:rPr lang="en-US" sz="3600" dirty="0" smtClean="0"/>
              <a:t>Portable</a:t>
            </a:r>
          </a:p>
          <a:p>
            <a:pPr lvl="1" indent="-457200"/>
            <a:r>
              <a:rPr lang="en-US" sz="3600" dirty="0" smtClean="0"/>
              <a:t>Personal</a:t>
            </a:r>
          </a:p>
          <a:p>
            <a:pPr lvl="1" indent="-457200"/>
            <a:r>
              <a:rPr lang="en-US" sz="3600" dirty="0" smtClean="0"/>
              <a:t>Participatory</a:t>
            </a:r>
          </a:p>
        </p:txBody>
      </p:sp>
    </p:spTree>
    <p:extLst>
      <p:ext uri="{BB962C8B-B14F-4D97-AF65-F5344CB8AC3E}">
        <p14:creationId xmlns:p14="http://schemas.microsoft.com/office/powerpoint/2010/main" val="18038604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0972511">
            <a:off x="211287" y="426004"/>
            <a:ext cx="4948302" cy="2780864"/>
          </a:xfrm>
          <a:prstGeom prst="rect">
            <a:avLst/>
          </a:prstGeom>
        </p:spPr>
      </p:pic>
      <p:pic>
        <p:nvPicPr>
          <p:cNvPr id="2" name="Picture 1" descr="v_ATIV_170x170_medium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16598" y="2238001"/>
            <a:ext cx="1101382" cy="2065156"/>
          </a:xfrm>
          <a:prstGeom prst="rect">
            <a:avLst/>
          </a:prstGeom>
        </p:spPr>
      </p:pic>
      <p:pic>
        <p:nvPicPr>
          <p:cNvPr id="4" name="Picture 3" descr="tabpro10wht_600x600_xlarge.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179709">
            <a:off x="6062418" y="433350"/>
            <a:ext cx="2945761" cy="2134565"/>
          </a:xfrm>
          <a:prstGeom prst="rect">
            <a:avLst/>
          </a:prstGeom>
        </p:spPr>
      </p:pic>
      <p:pic>
        <p:nvPicPr>
          <p:cNvPr id="5" name="Picture 4" descr="e995d5b6-d023-4909-be29-af0c57f5f359.png"/>
          <p:cNvPicPr>
            <a:picLocks noChangeAspect="1"/>
          </p:cNvPicPr>
          <p:nvPr/>
        </p:nvPicPr>
        <p:blipFill rotWithShape="1">
          <a:blip r:embed="rId5" cstate="email">
            <a:extLst>
              <a:ext uri="{28A0092B-C50C-407E-A947-70E740481C1C}">
                <a14:useLocalDpi xmlns:a14="http://schemas.microsoft.com/office/drawing/2010/main"/>
              </a:ext>
            </a:extLst>
          </a:blip>
          <a:srcRect l="24295" r="1364"/>
          <a:stretch/>
        </p:blipFill>
        <p:spPr>
          <a:xfrm>
            <a:off x="4514825" y="4047284"/>
            <a:ext cx="4412075" cy="3052252"/>
          </a:xfrm>
          <a:prstGeom prst="rect">
            <a:avLst/>
          </a:prstGeom>
        </p:spPr>
      </p:pic>
      <p:pic>
        <p:nvPicPr>
          <p:cNvPr id="7" name="Picture 6" descr="overview_gallery_perform.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5590" y="3917018"/>
            <a:ext cx="3971345" cy="2687735"/>
          </a:xfrm>
          <a:prstGeom prst="rect">
            <a:avLst/>
          </a:prstGeom>
        </p:spPr>
      </p:pic>
    </p:spTree>
    <p:extLst>
      <p:ext uri="{BB962C8B-B14F-4D97-AF65-F5344CB8AC3E}">
        <p14:creationId xmlns:p14="http://schemas.microsoft.com/office/powerpoint/2010/main" val="21264938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rPr>
              <a:t>Outside-In Thinking</a:t>
            </a:r>
            <a:endParaRPr lang="en-US" dirty="0">
              <a:solidFill>
                <a:schemeClr val="accent1"/>
              </a:solidFill>
            </a:endParaRPr>
          </a:p>
        </p:txBody>
      </p:sp>
      <p:pic>
        <p:nvPicPr>
          <p:cNvPr id="4" name="Content Placeholder 3" descr="Basic Framework Chart.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16732" y="1486253"/>
            <a:ext cx="8100614" cy="5324659"/>
          </a:xfrm>
        </p:spPr>
      </p:pic>
    </p:spTree>
    <p:extLst>
      <p:ext uri="{BB962C8B-B14F-4D97-AF65-F5344CB8AC3E}">
        <p14:creationId xmlns:p14="http://schemas.microsoft.com/office/powerpoint/2010/main" val="11760438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3-02 at 1.41.04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5026" y="1107269"/>
            <a:ext cx="8382468" cy="5539145"/>
          </a:xfrm>
          <a:prstGeom prst="rect">
            <a:avLst/>
          </a:prstGeom>
          <a:solidFill>
            <a:schemeClr val="bg1">
              <a:lumMod val="95000"/>
            </a:schemeClr>
          </a:solidFill>
          <a:ln>
            <a:noFill/>
          </a:ln>
        </p:spPr>
      </p:pic>
      <p:sp>
        <p:nvSpPr>
          <p:cNvPr id="3" name="TextBox 2"/>
          <p:cNvSpPr txBox="1"/>
          <p:nvPr/>
        </p:nvSpPr>
        <p:spPr>
          <a:xfrm>
            <a:off x="7431068" y="1359068"/>
            <a:ext cx="1080680" cy="369332"/>
          </a:xfrm>
          <a:prstGeom prst="rect">
            <a:avLst/>
          </a:prstGeom>
          <a:solidFill>
            <a:schemeClr val="bg1">
              <a:lumMod val="95000"/>
            </a:schemeClr>
          </a:solidFill>
        </p:spPr>
        <p:txBody>
          <a:bodyPr wrap="square" rtlCol="0">
            <a:spAutoFit/>
          </a:bodyPr>
          <a:lstStyle/>
          <a:p>
            <a:endParaRPr lang="en-US" dirty="0">
              <a:solidFill>
                <a:schemeClr val="bg1"/>
              </a:solidFill>
            </a:endParaRPr>
          </a:p>
        </p:txBody>
      </p:sp>
      <p:sp>
        <p:nvSpPr>
          <p:cNvPr id="6" name="Title 5"/>
          <p:cNvSpPr>
            <a:spLocks noGrp="1"/>
          </p:cNvSpPr>
          <p:nvPr>
            <p:ph type="title"/>
          </p:nvPr>
        </p:nvSpPr>
        <p:spPr>
          <a:xfrm>
            <a:off x="457200" y="152400"/>
            <a:ext cx="8229600" cy="922301"/>
          </a:xfrm>
        </p:spPr>
        <p:txBody>
          <a:bodyPr/>
          <a:lstStyle/>
          <a:p>
            <a:pPr algn="ctr"/>
            <a:r>
              <a:rPr lang="en-US" dirty="0" smtClean="0"/>
              <a:t>Digital Device Usage</a:t>
            </a:r>
            <a:endParaRPr lang="en-US" dirty="0"/>
          </a:p>
        </p:txBody>
      </p:sp>
    </p:spTree>
    <p:extLst>
      <p:ext uri="{BB962C8B-B14F-4D97-AF65-F5344CB8AC3E}">
        <p14:creationId xmlns:p14="http://schemas.microsoft.com/office/powerpoint/2010/main" val="39778438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istock_000021086131smal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5089182" cy="2862665"/>
          </a:xfrm>
          <a:prstGeom prst="rect">
            <a:avLst/>
          </a:prstGeom>
        </p:spPr>
      </p:pic>
      <p:pic>
        <p:nvPicPr>
          <p:cNvPr id="3" name="Picture 2" descr="173.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228803"/>
            <a:ext cx="4846697" cy="3210937"/>
          </a:xfrm>
          <a:prstGeom prst="rect">
            <a:avLst/>
          </a:prstGeom>
        </p:spPr>
      </p:pic>
      <p:pic>
        <p:nvPicPr>
          <p:cNvPr id="4" name="Picture 3" descr="13861795-Technological-family-with-a-laptop-and-tablet-computer-at-home--Stock-Phot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7523" y="220134"/>
            <a:ext cx="4516478" cy="3008669"/>
          </a:xfrm>
          <a:prstGeom prst="rect">
            <a:avLst/>
          </a:prstGeom>
        </p:spPr>
      </p:pic>
      <p:pic>
        <p:nvPicPr>
          <p:cNvPr id="5" name="Picture 4" descr="ipad_class.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27523" y="3636246"/>
            <a:ext cx="4516477" cy="3221754"/>
          </a:xfrm>
          <a:prstGeom prst="rect">
            <a:avLst/>
          </a:prstGeom>
        </p:spPr>
      </p:pic>
    </p:spTree>
    <p:extLst>
      <p:ext uri="{BB962C8B-B14F-4D97-AF65-F5344CB8AC3E}">
        <p14:creationId xmlns:p14="http://schemas.microsoft.com/office/powerpoint/2010/main" val="4209294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welcome_3.gif"/>
          <p:cNvPicPr>
            <a:picLocks noChangeAspect="1"/>
          </p:cNvPicPr>
          <p:nvPr/>
        </p:nvPicPr>
        <p:blipFill>
          <a:blip r:embed="rId2"/>
          <a:stretch>
            <a:fillRect/>
          </a:stretch>
        </p:blipFill>
        <p:spPr>
          <a:xfrm>
            <a:off x="3472122" y="658999"/>
            <a:ext cx="2838620" cy="1344610"/>
          </a:xfrm>
          <a:prstGeom prst="rect">
            <a:avLst/>
          </a:prstGeom>
          <a:ln>
            <a:noFill/>
          </a:ln>
          <a:effectLst>
            <a:outerShdw blurRad="190500" algn="tl" rotWithShape="0">
              <a:srgbClr val="000000">
                <a:alpha val="70000"/>
              </a:srgbClr>
            </a:outerShdw>
          </a:effectLst>
        </p:spPr>
      </p:pic>
      <p:pic>
        <p:nvPicPr>
          <p:cNvPr id="6" name="Picture 5" descr="twitter.png"/>
          <p:cNvPicPr>
            <a:picLocks noChangeAspect="1"/>
          </p:cNvPicPr>
          <p:nvPr/>
        </p:nvPicPr>
        <p:blipFill>
          <a:blip r:embed="rId3"/>
          <a:stretch>
            <a:fillRect/>
          </a:stretch>
        </p:blipFill>
        <p:spPr>
          <a:xfrm>
            <a:off x="2435678" y="5822712"/>
            <a:ext cx="3097179" cy="722675"/>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a:stretch>
            <a:fillRect/>
          </a:stretch>
        </p:blipFill>
        <p:spPr>
          <a:xfrm>
            <a:off x="4559300" y="3416300"/>
            <a:ext cx="12700" cy="12700"/>
          </a:xfrm>
          <a:prstGeom prst="rect">
            <a:avLst/>
          </a:prstGeom>
        </p:spPr>
      </p:pic>
      <p:pic>
        <p:nvPicPr>
          <p:cNvPr id="12" name="Picture 11"/>
          <p:cNvPicPr>
            <a:picLocks noChangeAspect="1"/>
          </p:cNvPicPr>
          <p:nvPr/>
        </p:nvPicPr>
        <p:blipFill>
          <a:blip r:embed="rId4"/>
          <a:stretch>
            <a:fillRect/>
          </a:stretch>
        </p:blipFill>
        <p:spPr>
          <a:xfrm>
            <a:off x="4559300" y="3416300"/>
            <a:ext cx="12700" cy="12700"/>
          </a:xfrm>
          <a:prstGeom prst="rect">
            <a:avLst/>
          </a:prstGeom>
        </p:spPr>
      </p:pic>
      <p:pic>
        <p:nvPicPr>
          <p:cNvPr id="13" name="Picture 12"/>
          <p:cNvPicPr>
            <a:picLocks noChangeAspect="1"/>
          </p:cNvPicPr>
          <p:nvPr/>
        </p:nvPicPr>
        <p:blipFill>
          <a:blip r:embed="rId4"/>
          <a:stretch>
            <a:fillRect/>
          </a:stretch>
        </p:blipFill>
        <p:spPr>
          <a:xfrm>
            <a:off x="4559300" y="3416300"/>
            <a:ext cx="12700" cy="12700"/>
          </a:xfrm>
          <a:prstGeom prst="rect">
            <a:avLst/>
          </a:prstGeom>
        </p:spPr>
      </p:pic>
      <p:pic>
        <p:nvPicPr>
          <p:cNvPr id="14" name="Picture 13"/>
          <p:cNvPicPr>
            <a:picLocks noChangeAspect="1"/>
          </p:cNvPicPr>
          <p:nvPr/>
        </p:nvPicPr>
        <p:blipFill>
          <a:blip r:embed="rId4"/>
          <a:stretch>
            <a:fillRect/>
          </a:stretch>
        </p:blipFill>
        <p:spPr>
          <a:xfrm>
            <a:off x="4559300" y="3416300"/>
            <a:ext cx="12700" cy="12700"/>
          </a:xfrm>
          <a:prstGeom prst="rect">
            <a:avLst/>
          </a:prstGeom>
        </p:spPr>
      </p:pic>
      <p:pic>
        <p:nvPicPr>
          <p:cNvPr id="15" name="Picture 14"/>
          <p:cNvPicPr>
            <a:picLocks noChangeAspect="1"/>
          </p:cNvPicPr>
          <p:nvPr/>
        </p:nvPicPr>
        <p:blipFill>
          <a:blip r:embed="rId4"/>
          <a:stretch>
            <a:fillRect/>
          </a:stretch>
        </p:blipFill>
        <p:spPr>
          <a:xfrm>
            <a:off x="4559300" y="3416300"/>
            <a:ext cx="12700" cy="12700"/>
          </a:xfrm>
          <a:prstGeom prst="rect">
            <a:avLst/>
          </a:prstGeom>
        </p:spPr>
      </p:pic>
      <p:pic>
        <p:nvPicPr>
          <p:cNvPr id="16" name="Picture 15"/>
          <p:cNvPicPr>
            <a:picLocks noChangeAspect="1"/>
          </p:cNvPicPr>
          <p:nvPr/>
        </p:nvPicPr>
        <p:blipFill>
          <a:blip r:embed="rId4"/>
          <a:stretch>
            <a:fillRect/>
          </a:stretch>
        </p:blipFill>
        <p:spPr>
          <a:xfrm>
            <a:off x="4559300" y="3416300"/>
            <a:ext cx="12700" cy="12700"/>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1283" y="2360475"/>
            <a:ext cx="3363686" cy="950193"/>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44669" y="4623163"/>
            <a:ext cx="1641092" cy="1641092"/>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a:stretch>
            <a:fillRect/>
          </a:stretch>
        </p:blipFill>
        <p:spPr>
          <a:xfrm>
            <a:off x="4559300" y="3416300"/>
            <a:ext cx="12700" cy="12700"/>
          </a:xfrm>
          <a:prstGeom prst="rect">
            <a:avLst/>
          </a:prstGeom>
        </p:spPr>
      </p:pic>
      <p:pic>
        <p:nvPicPr>
          <p:cNvPr id="10" name="Picture 9"/>
          <p:cNvPicPr>
            <a:picLocks noChangeAspect="1"/>
          </p:cNvPicPr>
          <p:nvPr/>
        </p:nvPicPr>
        <p:blipFill>
          <a:blip r:embed="rId4"/>
          <a:stretch>
            <a:fillRect/>
          </a:stretch>
        </p:blipFill>
        <p:spPr>
          <a:xfrm>
            <a:off x="4559300" y="3416300"/>
            <a:ext cx="12700" cy="12700"/>
          </a:xfrm>
          <a:prstGeom prst="rect">
            <a:avLst/>
          </a:prstGeom>
        </p:spPr>
      </p:pic>
      <p:pic>
        <p:nvPicPr>
          <p:cNvPr id="21" name="Picture 20"/>
          <p:cNvPicPr>
            <a:picLocks noChangeAspect="1"/>
          </p:cNvPicPr>
          <p:nvPr/>
        </p:nvPicPr>
        <p:blipFill>
          <a:blip r:embed="rId4"/>
          <a:stretch>
            <a:fillRect/>
          </a:stretch>
        </p:blipFill>
        <p:spPr>
          <a:xfrm>
            <a:off x="4559300" y="3416300"/>
            <a:ext cx="12700" cy="12700"/>
          </a:xfrm>
          <a:prstGeom prst="rect">
            <a:avLst/>
          </a:prstGeom>
        </p:spPr>
      </p:pic>
      <p:pic>
        <p:nvPicPr>
          <p:cNvPr id="24" name="Picture 2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6872" y="402484"/>
            <a:ext cx="2501900" cy="1026521"/>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071931" y="3006789"/>
            <a:ext cx="2870523" cy="1020267"/>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51673" y="3707384"/>
            <a:ext cx="3281184" cy="830796"/>
          </a:xfrm>
          <a:prstGeom prst="rect">
            <a:avLst/>
          </a:prstGeom>
        </p:spPr>
      </p:pic>
      <p:pic>
        <p:nvPicPr>
          <p:cNvPr id="23" name="Picture 22"/>
          <p:cNvPicPr>
            <a:picLocks noChangeAspect="1"/>
          </p:cNvPicPr>
          <p:nvPr/>
        </p:nvPicPr>
        <p:blipFill>
          <a:blip r:embed="rId10"/>
          <a:stretch>
            <a:fillRect/>
          </a:stretch>
        </p:blipFill>
        <p:spPr>
          <a:xfrm>
            <a:off x="3984268" y="4898671"/>
            <a:ext cx="2584289" cy="593332"/>
          </a:xfrm>
          <a:prstGeom prst="rect">
            <a:avLst/>
          </a:prstGeom>
          <a:solidFill>
            <a:schemeClr val="tx1"/>
          </a:solidFill>
        </p:spPr>
      </p:pic>
      <p:pic>
        <p:nvPicPr>
          <p:cNvPr id="25" name="Picture 2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3713" y="2187745"/>
            <a:ext cx="1574274" cy="1574274"/>
          </a:xfrm>
          <a:prstGeom prst="rect">
            <a:avLst/>
          </a:prstGeom>
          <a:ln>
            <a:noFill/>
          </a:ln>
          <a:effectLst>
            <a:outerShdw blurRad="190500" algn="tl" rotWithShape="0">
              <a:srgbClr val="000000">
                <a:alpha val="70000"/>
              </a:srgbClr>
            </a:outerShdw>
          </a:effectLst>
        </p:spPr>
      </p:pic>
      <p:pic>
        <p:nvPicPr>
          <p:cNvPr id="3" name="Picture 2" descr="Unknown.jp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079788" y="402484"/>
            <a:ext cx="1862666" cy="1866754"/>
          </a:xfrm>
          <a:prstGeom prst="rect">
            <a:avLst/>
          </a:prstGeom>
        </p:spPr>
      </p:pic>
      <p:pic>
        <p:nvPicPr>
          <p:cNvPr id="5" name="Picture 4" descr="snapchat.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36872" y="4623163"/>
            <a:ext cx="1759391" cy="1759391"/>
          </a:xfrm>
          <a:prstGeom prst="rect">
            <a:avLst/>
          </a:prstGeom>
        </p:spPr>
      </p:pic>
    </p:spTree>
    <p:extLst>
      <p:ext uri="{BB962C8B-B14F-4D97-AF65-F5344CB8AC3E}">
        <p14:creationId xmlns:p14="http://schemas.microsoft.com/office/powerpoint/2010/main" val="30049227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4-18 at 6.34.24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689603"/>
            <a:ext cx="3907568" cy="2168398"/>
          </a:xfrm>
          <a:prstGeom prst="rect">
            <a:avLst/>
          </a:prstGeom>
        </p:spPr>
      </p:pic>
      <p:pic>
        <p:nvPicPr>
          <p:cNvPr id="4" name="Picture 3" descr="share-thumb-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21200" cy="4521200"/>
          </a:xfrm>
          <a:prstGeom prst="rect">
            <a:avLst/>
          </a:prstGeom>
        </p:spPr>
      </p:pic>
      <p:pic>
        <p:nvPicPr>
          <p:cNvPr id="5" name="Picture 4" descr="Screen-Shot-2014-05-08-at-9.50.28-AM.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13149" y="4689602"/>
            <a:ext cx="5430851" cy="2168398"/>
          </a:xfrm>
          <a:prstGeom prst="rect">
            <a:avLst/>
          </a:prstGeom>
        </p:spPr>
      </p:pic>
      <p:pic>
        <p:nvPicPr>
          <p:cNvPr id="6" name="Picture 5" descr="Unknown.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21200" y="778934"/>
            <a:ext cx="4622800" cy="3462638"/>
          </a:xfrm>
          <a:prstGeom prst="rect">
            <a:avLst/>
          </a:prstGeom>
        </p:spPr>
      </p:pic>
    </p:spTree>
    <p:extLst>
      <p:ext uri="{BB962C8B-B14F-4D97-AF65-F5344CB8AC3E}">
        <p14:creationId xmlns:p14="http://schemas.microsoft.com/office/powerpoint/2010/main" val="32088940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625632_10151834860561502_266792467_n.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45540" y="3860801"/>
            <a:ext cx="3998460" cy="2775077"/>
          </a:xfrm>
          <a:prstGeom prst="rect">
            <a:avLst/>
          </a:prstGeom>
        </p:spPr>
      </p:pic>
      <p:pic>
        <p:nvPicPr>
          <p:cNvPr id="3" name="Picture 2" descr="press_image-f36c6e2365797c5820b26f7c5de3d55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60801"/>
            <a:ext cx="5537200" cy="2997199"/>
          </a:xfrm>
          <a:prstGeom prst="rect">
            <a:avLst/>
          </a:prstGeom>
        </p:spPr>
      </p:pic>
      <p:pic>
        <p:nvPicPr>
          <p:cNvPr id="4" name="Picture 3" descr="Screen Shot 2015-04-18 at 6.51.11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30400" y="1"/>
            <a:ext cx="5387162" cy="3860800"/>
          </a:xfrm>
          <a:prstGeom prst="rect">
            <a:avLst/>
          </a:prstGeom>
        </p:spPr>
      </p:pic>
    </p:spTree>
    <p:extLst>
      <p:ext uri="{BB962C8B-B14F-4D97-AF65-F5344CB8AC3E}">
        <p14:creationId xmlns:p14="http://schemas.microsoft.com/office/powerpoint/2010/main" val="37457891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email">
            <a:extLst>
              <a:ext uri="{28A0092B-C50C-407E-A947-70E740481C1C}">
                <a14:useLocalDpi xmlns:a14="http://schemas.microsoft.com/office/drawing/2010/main"/>
              </a:ext>
            </a:extLst>
          </a:blip>
          <a:srcRect b="9018"/>
          <a:stretch/>
        </p:blipFill>
        <p:spPr>
          <a:xfrm>
            <a:off x="1016006" y="1634439"/>
            <a:ext cx="7156174" cy="4980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pPr algn="ctr"/>
            <a:r>
              <a:rPr lang="en-US" dirty="0" smtClean="0"/>
              <a:t>Religious Decline</a:t>
            </a:r>
            <a:endParaRPr lang="en-US" dirty="0"/>
          </a:p>
        </p:txBody>
      </p:sp>
    </p:spTree>
    <p:extLst>
      <p:ext uri="{BB962C8B-B14F-4D97-AF65-F5344CB8AC3E}">
        <p14:creationId xmlns:p14="http://schemas.microsoft.com/office/powerpoint/2010/main" val="41842788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PF_15.05.05_RLS2_1_310px.png"/>
          <p:cNvPicPr>
            <a:picLocks noChangeAspect="1"/>
          </p:cNvPicPr>
          <p:nvPr/>
        </p:nvPicPr>
        <p:blipFill rotWithShape="1">
          <a:blip r:embed="rId2" cstate="email">
            <a:extLst>
              <a:ext uri="{28A0092B-C50C-407E-A947-70E740481C1C}">
                <a14:useLocalDpi xmlns:a14="http://schemas.microsoft.com/office/drawing/2010/main"/>
              </a:ext>
            </a:extLst>
          </a:blip>
          <a:srcRect t="1603" b="26395"/>
          <a:stretch/>
        </p:blipFill>
        <p:spPr>
          <a:xfrm>
            <a:off x="2257845" y="52024"/>
            <a:ext cx="4505298" cy="6749444"/>
          </a:xfrm>
          <a:prstGeom prst="rect">
            <a:avLst/>
          </a:prstGeom>
        </p:spPr>
      </p:pic>
    </p:spTree>
    <p:extLst>
      <p:ext uri="{BB962C8B-B14F-4D97-AF65-F5344CB8AC3E}">
        <p14:creationId xmlns:p14="http://schemas.microsoft.com/office/powerpoint/2010/main" val="28229567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PR_15.05.12_RLS-02.png"/>
          <p:cNvPicPr>
            <a:picLocks noChangeAspect="1"/>
          </p:cNvPicPr>
          <p:nvPr/>
        </p:nvPicPr>
        <p:blipFill rotWithShape="1">
          <a:blip r:embed="rId2" cstate="email">
            <a:extLst>
              <a:ext uri="{28A0092B-C50C-407E-A947-70E740481C1C}">
                <a14:useLocalDpi xmlns:a14="http://schemas.microsoft.com/office/drawing/2010/main"/>
              </a:ext>
            </a:extLst>
          </a:blip>
          <a:srcRect t="2204" b="4090"/>
          <a:stretch/>
        </p:blipFill>
        <p:spPr>
          <a:xfrm>
            <a:off x="1157308" y="456736"/>
            <a:ext cx="6902415" cy="5904622"/>
          </a:xfrm>
          <a:prstGeom prst="rect">
            <a:avLst/>
          </a:prstGeom>
        </p:spPr>
      </p:pic>
    </p:spTree>
    <p:extLst>
      <p:ext uri="{BB962C8B-B14F-4D97-AF65-F5344CB8AC3E}">
        <p14:creationId xmlns:p14="http://schemas.microsoft.com/office/powerpoint/2010/main" val="124058855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PR_15.05.12_RLS_append-c-00.png"/>
          <p:cNvPicPr>
            <a:picLocks noChangeAspect="1"/>
          </p:cNvPicPr>
          <p:nvPr/>
        </p:nvPicPr>
        <p:blipFill rotWithShape="1">
          <a:blip r:embed="rId2" cstate="email">
            <a:extLst>
              <a:ext uri="{28A0092B-C50C-407E-A947-70E740481C1C}">
                <a14:useLocalDpi xmlns:a14="http://schemas.microsoft.com/office/drawing/2010/main"/>
              </a:ext>
            </a:extLst>
          </a:blip>
          <a:srcRect t="1676" b="23394"/>
          <a:stretch/>
        </p:blipFill>
        <p:spPr>
          <a:xfrm>
            <a:off x="942075" y="260533"/>
            <a:ext cx="7275177" cy="6307946"/>
          </a:xfrm>
          <a:prstGeom prst="rect">
            <a:avLst/>
          </a:prstGeom>
        </p:spPr>
      </p:pic>
    </p:spTree>
    <p:extLst>
      <p:ext uri="{BB962C8B-B14F-4D97-AF65-F5344CB8AC3E}">
        <p14:creationId xmlns:p14="http://schemas.microsoft.com/office/powerpoint/2010/main" val="25078234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accent1"/>
                </a:solidFill>
              </a:rPr>
              <a:t>Youth &amp; Young Adults</a:t>
            </a:r>
            <a:endParaRPr lang="en-US" dirty="0">
              <a:solidFill>
                <a:schemeClr val="accent1"/>
              </a:solidFill>
            </a:endParaRPr>
          </a:p>
        </p:txBody>
      </p:sp>
      <p:sp>
        <p:nvSpPr>
          <p:cNvPr id="3" name="Content Placeholder 2"/>
          <p:cNvSpPr>
            <a:spLocks noGrp="1"/>
          </p:cNvSpPr>
          <p:nvPr>
            <p:ph sz="quarter" idx="1"/>
          </p:nvPr>
        </p:nvSpPr>
        <p:spPr>
          <a:xfrm>
            <a:off x="242957" y="2223985"/>
            <a:ext cx="8669130" cy="3894102"/>
          </a:xfrm>
        </p:spPr>
        <p:txBody>
          <a:bodyPr>
            <a:noAutofit/>
          </a:bodyPr>
          <a:lstStyle/>
          <a:p>
            <a:pPr marL="118872" indent="0" algn="ctr">
              <a:buNone/>
            </a:pPr>
            <a:r>
              <a:rPr lang="en-US" sz="3200" b="1" u="sng" dirty="0" smtClean="0">
                <a:solidFill>
                  <a:schemeClr val="accent3"/>
                </a:solidFill>
                <a:cs typeface="Tw Cen MT"/>
              </a:rPr>
              <a:t>Youth (teens)</a:t>
            </a:r>
          </a:p>
          <a:p>
            <a:pPr marL="118872" indent="0">
              <a:buNone/>
            </a:pPr>
            <a:r>
              <a:rPr lang="en-US" sz="3000" b="1" dirty="0" smtClean="0">
                <a:cs typeface="Tw Cen MT"/>
              </a:rPr>
              <a:t>Abiders	Adapters	Assenters	Avoiders    Atheists</a:t>
            </a:r>
          </a:p>
          <a:p>
            <a:pPr marL="118872" indent="0">
              <a:buNone/>
            </a:pPr>
            <a:r>
              <a:rPr lang="en-US" b="1" dirty="0" smtClean="0">
                <a:solidFill>
                  <a:schemeClr val="accent3"/>
                </a:solidFill>
                <a:cs typeface="Tw Cen MT"/>
              </a:rPr>
              <a:t>20%		20%		31%		24%		5%</a:t>
            </a:r>
          </a:p>
          <a:p>
            <a:pPr marL="118872" indent="0" algn="ctr">
              <a:buNone/>
            </a:pPr>
            <a:endParaRPr lang="en-US" b="1" dirty="0">
              <a:solidFill>
                <a:schemeClr val="accent5"/>
              </a:solidFill>
              <a:cs typeface="Tw Cen MT"/>
            </a:endParaRPr>
          </a:p>
          <a:p>
            <a:pPr marL="118872" indent="0" algn="ctr">
              <a:buNone/>
            </a:pPr>
            <a:r>
              <a:rPr lang="en-US" sz="3200" b="1" u="sng" dirty="0" smtClean="0">
                <a:solidFill>
                  <a:schemeClr val="accent6"/>
                </a:solidFill>
                <a:cs typeface="Tw Cen MT"/>
              </a:rPr>
              <a:t>Emerging Adults (20s)</a:t>
            </a:r>
            <a:endParaRPr lang="en-US" sz="3200" b="1" u="sng" dirty="0">
              <a:solidFill>
                <a:schemeClr val="accent6"/>
              </a:solidFill>
              <a:cs typeface="Tw Cen MT"/>
            </a:endParaRPr>
          </a:p>
          <a:p>
            <a:pPr marL="118872" indent="0">
              <a:buNone/>
            </a:pPr>
            <a:r>
              <a:rPr lang="en-US" sz="2000" b="1" dirty="0" smtClean="0">
                <a:cs typeface="Tw Cen MT"/>
              </a:rPr>
              <a:t>Committed          Selected        Spiritually    Religiously     Religiously      Irreligious  </a:t>
            </a:r>
            <a:endParaRPr lang="en-US" sz="2000" b="1" dirty="0">
              <a:cs typeface="Tw Cen MT"/>
            </a:endParaRPr>
          </a:p>
          <a:p>
            <a:pPr marL="118872" indent="0">
              <a:buNone/>
            </a:pPr>
            <a:r>
              <a:rPr lang="en-US" sz="2000" b="1" dirty="0" smtClean="0">
                <a:cs typeface="Tw Cen MT"/>
              </a:rPr>
              <a:t>Traditionalists    Adherents     Open             Indifferent     Disconnected</a:t>
            </a:r>
            <a:r>
              <a:rPr lang="en-US" sz="2000" b="1" dirty="0">
                <a:cs typeface="Tw Cen MT"/>
              </a:rPr>
              <a:t>	</a:t>
            </a:r>
            <a:endParaRPr lang="en-US" sz="2000" b="1" dirty="0" smtClean="0">
              <a:cs typeface="Tw Cen MT"/>
            </a:endParaRPr>
          </a:p>
          <a:p>
            <a:pPr marL="118872" indent="0">
              <a:buNone/>
            </a:pPr>
            <a:r>
              <a:rPr lang="en-US" b="1" dirty="0" smtClean="0">
                <a:solidFill>
                  <a:schemeClr val="accent6"/>
                </a:solidFill>
                <a:cs typeface="Tw Cen MT"/>
              </a:rPr>
              <a:t>15%</a:t>
            </a:r>
            <a:r>
              <a:rPr lang="en-US" b="1" dirty="0">
                <a:solidFill>
                  <a:schemeClr val="accent6"/>
                </a:solidFill>
                <a:cs typeface="Tw Cen MT"/>
              </a:rPr>
              <a:t> </a:t>
            </a:r>
            <a:r>
              <a:rPr lang="en-US" b="1" dirty="0" smtClean="0">
                <a:solidFill>
                  <a:schemeClr val="accent6"/>
                </a:solidFill>
                <a:cs typeface="Tw Cen MT"/>
              </a:rPr>
              <a:t>          30%        15%</a:t>
            </a:r>
            <a:r>
              <a:rPr lang="en-US" b="1" dirty="0">
                <a:solidFill>
                  <a:schemeClr val="accent6"/>
                </a:solidFill>
                <a:cs typeface="Tw Cen MT"/>
              </a:rPr>
              <a:t> </a:t>
            </a:r>
            <a:r>
              <a:rPr lang="en-US" b="1" dirty="0" smtClean="0">
                <a:solidFill>
                  <a:schemeClr val="accent6"/>
                </a:solidFill>
                <a:cs typeface="Tw Cen MT"/>
              </a:rPr>
              <a:t>      25%       5%           10%</a:t>
            </a:r>
            <a:endParaRPr lang="en-US" b="1" dirty="0">
              <a:solidFill>
                <a:schemeClr val="accent6"/>
              </a:solidFill>
              <a:cs typeface="Tw Cen MT"/>
            </a:endParaRPr>
          </a:p>
        </p:txBody>
      </p:sp>
      <p:pic>
        <p:nvPicPr>
          <p:cNvPr id="5" name="Picture 4"/>
          <p:cNvPicPr>
            <a:picLocks noChangeAspect="1"/>
          </p:cNvPicPr>
          <p:nvPr/>
        </p:nvPicPr>
        <p:blipFill>
          <a:blip r:embed="rId2"/>
          <a:stretch>
            <a:fillRect/>
          </a:stretch>
        </p:blipFill>
        <p:spPr>
          <a:xfrm>
            <a:off x="88900" y="101600"/>
            <a:ext cx="1414871" cy="1921867"/>
          </a:xfrm>
          <a:prstGeom prst="rect">
            <a:avLst/>
          </a:prstGeom>
          <a:ln>
            <a:noFill/>
          </a:ln>
          <a:effectLst>
            <a:outerShdw blurRad="190500" algn="tl" rotWithShape="0">
              <a:srgbClr val="000000">
                <a:alpha val="70000"/>
              </a:srgbClr>
            </a:outerShdw>
          </a:effectLst>
        </p:spPr>
      </p:pic>
      <p:pic>
        <p:nvPicPr>
          <p:cNvPr id="6" name="Picture 5" descr="Soul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762748" y="101600"/>
            <a:ext cx="1270000" cy="19407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6882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9808" y="650795"/>
            <a:ext cx="8013192" cy="1636776"/>
          </a:xfrm>
        </p:spPr>
        <p:txBody>
          <a:bodyPr/>
          <a:lstStyle/>
          <a:p>
            <a:pPr algn="ctr"/>
            <a:r>
              <a:rPr lang="en-US" dirty="0" smtClean="0"/>
              <a:t>Shape of the World Activity</a:t>
            </a:r>
            <a:endParaRPr lang="en-US" dirty="0"/>
          </a:p>
        </p:txBody>
      </p:sp>
    </p:spTree>
    <p:extLst>
      <p:ext uri="{BB962C8B-B14F-4D97-AF65-F5344CB8AC3E}">
        <p14:creationId xmlns:p14="http://schemas.microsoft.com/office/powerpoint/2010/main" val="24077706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SBNR People</a:t>
            </a:r>
            <a:endParaRPr lang="en-US" dirty="0"/>
          </a:p>
        </p:txBody>
      </p:sp>
      <p:sp>
        <p:nvSpPr>
          <p:cNvPr id="3" name="Content Placeholder 2"/>
          <p:cNvSpPr>
            <a:spLocks noGrp="1"/>
          </p:cNvSpPr>
          <p:nvPr>
            <p:ph idx="1"/>
          </p:nvPr>
        </p:nvSpPr>
        <p:spPr>
          <a:xfrm>
            <a:off x="1630937" y="1501913"/>
            <a:ext cx="7391586" cy="5157304"/>
          </a:xfrm>
        </p:spPr>
        <p:txBody>
          <a:bodyPr>
            <a:normAutofit fontScale="92500"/>
          </a:bodyPr>
          <a:lstStyle/>
          <a:p>
            <a:pPr marL="457200" lvl="0" indent="-457200">
              <a:buClr>
                <a:schemeClr val="accent3"/>
              </a:buClr>
              <a:buSzPct val="100000"/>
              <a:buFont typeface="Wingdings" charset="2"/>
              <a:buChar char=""/>
            </a:pPr>
            <a:r>
              <a:rPr lang="en-US" sz="2400" b="1" i="1" dirty="0">
                <a:solidFill>
                  <a:srgbClr val="000000"/>
                </a:solidFill>
              </a:rPr>
              <a:t>Dissenters</a:t>
            </a:r>
            <a:r>
              <a:rPr lang="en-US" sz="2400" dirty="0">
                <a:solidFill>
                  <a:srgbClr val="000000"/>
                </a:solidFill>
              </a:rPr>
              <a:t> are people who largely stay away from institutional </a:t>
            </a:r>
            <a:r>
              <a:rPr lang="en-US" sz="2400" dirty="0" smtClean="0">
                <a:solidFill>
                  <a:srgbClr val="000000"/>
                </a:solidFill>
              </a:rPr>
              <a:t>religion (“protesting </a:t>
            </a:r>
            <a:r>
              <a:rPr lang="en-US" sz="2400" dirty="0">
                <a:solidFill>
                  <a:srgbClr val="000000"/>
                </a:solidFill>
              </a:rPr>
              <a:t>dissenters” </a:t>
            </a:r>
            <a:r>
              <a:rPr lang="en-US" sz="2400" dirty="0" smtClean="0">
                <a:solidFill>
                  <a:srgbClr val="000000"/>
                </a:solidFill>
              </a:rPr>
              <a:t>or “</a:t>
            </a:r>
            <a:r>
              <a:rPr lang="en-US" sz="2400" dirty="0">
                <a:solidFill>
                  <a:srgbClr val="000000"/>
                </a:solidFill>
              </a:rPr>
              <a:t>drifted </a:t>
            </a:r>
            <a:r>
              <a:rPr lang="en-US" sz="2400" dirty="0" smtClean="0">
                <a:solidFill>
                  <a:srgbClr val="000000"/>
                </a:solidFill>
              </a:rPr>
              <a:t>dissenters”) </a:t>
            </a:r>
          </a:p>
          <a:p>
            <a:pPr marL="457200" lvl="0" indent="-457200">
              <a:buClr>
                <a:schemeClr val="accent3"/>
              </a:buClr>
              <a:buSzPct val="100000"/>
              <a:buFont typeface="Wingdings" charset="2"/>
              <a:buChar char=""/>
            </a:pPr>
            <a:r>
              <a:rPr lang="en-US" sz="2400" b="1" i="1" dirty="0" smtClean="0">
                <a:solidFill>
                  <a:srgbClr val="000000"/>
                </a:solidFill>
              </a:rPr>
              <a:t>Casuals</a:t>
            </a:r>
            <a:r>
              <a:rPr lang="en-US" sz="2400" i="1" dirty="0" smtClean="0">
                <a:solidFill>
                  <a:srgbClr val="000000"/>
                </a:solidFill>
              </a:rPr>
              <a:t> </a:t>
            </a:r>
            <a:r>
              <a:rPr lang="en-US" sz="2400" dirty="0">
                <a:solidFill>
                  <a:srgbClr val="000000"/>
                </a:solidFill>
              </a:rPr>
              <a:t>are people whose religious or spiritual practices are primarily </a:t>
            </a:r>
            <a:r>
              <a:rPr lang="en-US" sz="2400" dirty="0" smtClean="0">
                <a:solidFill>
                  <a:srgbClr val="000000"/>
                </a:solidFill>
              </a:rPr>
              <a:t>functional</a:t>
            </a:r>
            <a:r>
              <a:rPr lang="en-US" sz="2400" dirty="0">
                <a:solidFill>
                  <a:srgbClr val="000000"/>
                </a:solidFill>
              </a:rPr>
              <a:t> </a:t>
            </a:r>
            <a:r>
              <a:rPr lang="en-US" sz="2400" dirty="0" smtClean="0">
                <a:solidFill>
                  <a:srgbClr val="000000"/>
                </a:solidFill>
              </a:rPr>
              <a:t>(makes me feel better).</a:t>
            </a:r>
            <a:endParaRPr lang="en-US" sz="2400" dirty="0">
              <a:solidFill>
                <a:srgbClr val="000000"/>
              </a:solidFill>
            </a:endParaRPr>
          </a:p>
          <a:p>
            <a:pPr marL="457200" lvl="0" indent="-457200">
              <a:buClr>
                <a:schemeClr val="accent3"/>
              </a:buClr>
              <a:buSzPct val="100000"/>
              <a:buFont typeface="Wingdings" charset="2"/>
              <a:buChar char=""/>
            </a:pPr>
            <a:r>
              <a:rPr lang="en-US" sz="2400" b="1" i="1" dirty="0">
                <a:solidFill>
                  <a:srgbClr val="000000"/>
                </a:solidFill>
              </a:rPr>
              <a:t>Explorers</a:t>
            </a:r>
            <a:r>
              <a:rPr lang="en-US" sz="2400" i="1" dirty="0">
                <a:solidFill>
                  <a:srgbClr val="000000"/>
                </a:solidFill>
              </a:rPr>
              <a:t> </a:t>
            </a:r>
            <a:r>
              <a:rPr lang="en-US" sz="2400" dirty="0">
                <a:solidFill>
                  <a:srgbClr val="000000"/>
                </a:solidFill>
              </a:rPr>
              <a:t>are like spiritual tourists who enjoy the journey but do not plan to settle </a:t>
            </a:r>
            <a:r>
              <a:rPr lang="en-US" sz="2400" dirty="0" smtClean="0">
                <a:solidFill>
                  <a:srgbClr val="000000"/>
                </a:solidFill>
              </a:rPr>
              <a:t>anywhere</a:t>
            </a:r>
            <a:r>
              <a:rPr lang="en-US" sz="2400" dirty="0">
                <a:solidFill>
                  <a:srgbClr val="000000"/>
                </a:solidFill>
              </a:rPr>
              <a:t> </a:t>
            </a:r>
            <a:r>
              <a:rPr lang="en-US" sz="2400" dirty="0" smtClean="0">
                <a:solidFill>
                  <a:srgbClr val="000000"/>
                </a:solidFill>
              </a:rPr>
              <a:t>(theological hybrids). </a:t>
            </a:r>
            <a:endParaRPr lang="en-US" sz="2400" dirty="0">
              <a:solidFill>
                <a:srgbClr val="000000"/>
              </a:solidFill>
            </a:endParaRPr>
          </a:p>
          <a:p>
            <a:pPr marL="457200" lvl="0" indent="-457200">
              <a:buClr>
                <a:schemeClr val="accent3"/>
              </a:buClr>
              <a:buSzPct val="100000"/>
              <a:buFont typeface="Wingdings" charset="2"/>
              <a:buChar char=""/>
            </a:pPr>
            <a:r>
              <a:rPr lang="en-US" sz="2400" b="1" i="1" dirty="0">
                <a:solidFill>
                  <a:srgbClr val="000000"/>
                </a:solidFill>
              </a:rPr>
              <a:t>Seekers</a:t>
            </a:r>
            <a:r>
              <a:rPr lang="en-US" sz="2400" b="1" dirty="0">
                <a:solidFill>
                  <a:srgbClr val="000000"/>
                </a:solidFill>
              </a:rPr>
              <a:t> </a:t>
            </a:r>
            <a:r>
              <a:rPr lang="en-US" sz="2400" dirty="0">
                <a:solidFill>
                  <a:srgbClr val="000000"/>
                </a:solidFill>
              </a:rPr>
              <a:t>are searching for a spiritual </a:t>
            </a:r>
            <a:r>
              <a:rPr lang="en-US" sz="2400" dirty="0" smtClean="0">
                <a:solidFill>
                  <a:srgbClr val="000000"/>
                </a:solidFill>
              </a:rPr>
              <a:t>home (reclaiming an earlier </a:t>
            </a:r>
            <a:r>
              <a:rPr lang="en-US" sz="2400" dirty="0">
                <a:solidFill>
                  <a:srgbClr val="000000"/>
                </a:solidFill>
              </a:rPr>
              <a:t>religious </a:t>
            </a:r>
            <a:r>
              <a:rPr lang="en-US" sz="2400" dirty="0" smtClean="0">
                <a:solidFill>
                  <a:srgbClr val="000000"/>
                </a:solidFill>
              </a:rPr>
              <a:t>identities or moving </a:t>
            </a:r>
            <a:r>
              <a:rPr lang="en-US" sz="2400" dirty="0">
                <a:solidFill>
                  <a:srgbClr val="000000"/>
                </a:solidFill>
              </a:rPr>
              <a:t>on to something </a:t>
            </a:r>
            <a:r>
              <a:rPr lang="en-US" sz="2400" dirty="0" smtClean="0">
                <a:solidFill>
                  <a:srgbClr val="000000"/>
                </a:solidFill>
              </a:rPr>
              <a:t>new). </a:t>
            </a:r>
            <a:endParaRPr lang="en-US" sz="2400" dirty="0">
              <a:solidFill>
                <a:srgbClr val="000000"/>
              </a:solidFill>
            </a:endParaRPr>
          </a:p>
          <a:p>
            <a:pPr marL="457200" lvl="0" indent="-457200">
              <a:buClr>
                <a:schemeClr val="accent3"/>
              </a:buClr>
              <a:buSzPct val="100000"/>
              <a:buFont typeface="Wingdings" charset="2"/>
              <a:buChar char=""/>
            </a:pPr>
            <a:r>
              <a:rPr lang="en-US" sz="2400" b="1" i="1" dirty="0">
                <a:solidFill>
                  <a:srgbClr val="000000"/>
                </a:solidFill>
              </a:rPr>
              <a:t>Immigrants</a:t>
            </a:r>
            <a:r>
              <a:rPr lang="en-US" sz="2400" dirty="0">
                <a:solidFill>
                  <a:srgbClr val="000000"/>
                </a:solidFill>
              </a:rPr>
              <a:t> have moved to a new spiritual “land” and are trying to adjust to this new identity and </a:t>
            </a:r>
            <a:r>
              <a:rPr lang="en-US" sz="2400" dirty="0" smtClean="0">
                <a:solidFill>
                  <a:srgbClr val="000000"/>
                </a:solidFill>
              </a:rPr>
              <a:t>community (tension between commitment</a:t>
            </a:r>
            <a:r>
              <a:rPr lang="en-US" sz="2400" dirty="0">
                <a:solidFill>
                  <a:srgbClr val="000000"/>
                </a:solidFill>
              </a:rPr>
              <a:t>, constancy, and group </a:t>
            </a:r>
            <a:r>
              <a:rPr lang="en-US" sz="2400" dirty="0" smtClean="0">
                <a:solidFill>
                  <a:srgbClr val="000000"/>
                </a:solidFill>
              </a:rPr>
              <a:t>loyalty</a:t>
            </a:r>
            <a:r>
              <a:rPr lang="en-US" sz="2400" dirty="0">
                <a:solidFill>
                  <a:srgbClr val="000000"/>
                </a:solidFill>
              </a:rPr>
              <a:t> </a:t>
            </a:r>
            <a:r>
              <a:rPr lang="en-US" sz="2400" dirty="0" smtClean="0">
                <a:solidFill>
                  <a:srgbClr val="000000"/>
                </a:solidFill>
              </a:rPr>
              <a:t>– and SBNR </a:t>
            </a:r>
            <a:r>
              <a:rPr lang="en-US" sz="2400" dirty="0">
                <a:solidFill>
                  <a:srgbClr val="000000"/>
                </a:solidFill>
              </a:rPr>
              <a:t>ethos </a:t>
            </a:r>
            <a:r>
              <a:rPr lang="en-US" sz="2400" dirty="0" smtClean="0">
                <a:solidFill>
                  <a:srgbClr val="000000"/>
                </a:solidFill>
              </a:rPr>
              <a:t>of independence</a:t>
            </a:r>
            <a:r>
              <a:rPr lang="en-US" sz="2400" dirty="0">
                <a:solidFill>
                  <a:srgbClr val="000000"/>
                </a:solidFill>
              </a:rPr>
              <a:t>, freedom, non-dogmatism, and an open and questing attitude). </a:t>
            </a:r>
          </a:p>
        </p:txBody>
      </p:sp>
      <p:pic>
        <p:nvPicPr>
          <p:cNvPr id="4" name="Picture 3" descr="978019993100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042" y="155448"/>
            <a:ext cx="1501895" cy="2194435"/>
          </a:xfrm>
          <a:prstGeom prst="rect">
            <a:avLst/>
          </a:prstGeom>
        </p:spPr>
      </p:pic>
    </p:spTree>
    <p:extLst>
      <p:ext uri="{BB962C8B-B14F-4D97-AF65-F5344CB8AC3E}">
        <p14:creationId xmlns:p14="http://schemas.microsoft.com/office/powerpoint/2010/main" val="2433925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dirty="0" smtClean="0"/>
              <a:t>Catholic Family Study (CARA, 2015)</a:t>
            </a:r>
            <a:endParaRPr lang="en-US" dirty="0"/>
          </a:p>
        </p:txBody>
      </p:sp>
      <p:sp>
        <p:nvSpPr>
          <p:cNvPr id="7" name="Content Placeholder 6"/>
          <p:cNvSpPr>
            <a:spLocks noGrp="1"/>
          </p:cNvSpPr>
          <p:nvPr>
            <p:ph idx="1"/>
          </p:nvPr>
        </p:nvSpPr>
        <p:spPr>
          <a:xfrm>
            <a:off x="838200" y="1612758"/>
            <a:ext cx="7467600" cy="4848352"/>
          </a:xfrm>
        </p:spPr>
        <p:txBody>
          <a:bodyPr>
            <a:noAutofit/>
          </a:bodyPr>
          <a:lstStyle/>
          <a:p>
            <a:pPr marL="0" indent="0">
              <a:buNone/>
            </a:pPr>
            <a:r>
              <a:rPr lang="en-US" sz="2800" i="1" dirty="0">
                <a:solidFill>
                  <a:srgbClr val="000000"/>
                </a:solidFill>
              </a:rPr>
              <a:t>Do any of your children currently attend</a:t>
            </a:r>
            <a:r>
              <a:rPr lang="en-US" sz="2800" i="1" dirty="0" smtClean="0">
                <a:solidFill>
                  <a:srgbClr val="000000"/>
                </a:solidFill>
              </a:rPr>
              <a:t>…</a:t>
            </a:r>
            <a:endParaRPr lang="en-US" sz="2800" i="1" dirty="0">
              <a:solidFill>
                <a:srgbClr val="000000"/>
              </a:solidFill>
            </a:endParaRPr>
          </a:p>
          <a:p>
            <a:pPr marL="0" indent="0">
              <a:buNone/>
            </a:pPr>
            <a:endParaRPr lang="en-US" sz="1200" dirty="0">
              <a:solidFill>
                <a:srgbClr val="000000"/>
              </a:solidFill>
            </a:endParaRPr>
          </a:p>
          <a:p>
            <a:pPr marL="457200" indent="-457200">
              <a:buClr>
                <a:schemeClr val="accent3"/>
              </a:buClr>
              <a:buFont typeface="+mj-lt"/>
              <a:buAutoNum type="arabicPeriod"/>
            </a:pPr>
            <a:r>
              <a:rPr lang="en-US" sz="2800" dirty="0">
                <a:solidFill>
                  <a:srgbClr val="000000"/>
                </a:solidFill>
              </a:rPr>
              <a:t>A Catholic elementary or middle </a:t>
            </a:r>
            <a:r>
              <a:rPr lang="en-US" sz="2800" dirty="0" smtClean="0">
                <a:solidFill>
                  <a:srgbClr val="000000"/>
                </a:solidFill>
              </a:rPr>
              <a:t>school: 8</a:t>
            </a:r>
            <a:r>
              <a:rPr lang="en-US" sz="2800" dirty="0">
                <a:solidFill>
                  <a:srgbClr val="000000"/>
                </a:solidFill>
              </a:rPr>
              <a:t>% </a:t>
            </a:r>
          </a:p>
          <a:p>
            <a:pPr marL="457200" indent="-457200">
              <a:buClr>
                <a:schemeClr val="accent3"/>
              </a:buClr>
              <a:buFont typeface="+mj-lt"/>
              <a:buAutoNum type="arabicPeriod"/>
            </a:pPr>
            <a:r>
              <a:rPr lang="en-US" sz="2800" dirty="0">
                <a:solidFill>
                  <a:srgbClr val="000000"/>
                </a:solidFill>
              </a:rPr>
              <a:t>A Catholic high </a:t>
            </a:r>
            <a:r>
              <a:rPr lang="en-US" sz="2800" dirty="0" smtClean="0">
                <a:solidFill>
                  <a:srgbClr val="000000"/>
                </a:solidFill>
              </a:rPr>
              <a:t>school: 3%</a:t>
            </a:r>
            <a:endParaRPr lang="en-US" sz="2800" dirty="0">
              <a:solidFill>
                <a:srgbClr val="000000"/>
              </a:solidFill>
            </a:endParaRPr>
          </a:p>
          <a:p>
            <a:pPr marL="457200" indent="-457200">
              <a:buClr>
                <a:schemeClr val="accent3"/>
              </a:buClr>
              <a:buFont typeface="+mj-lt"/>
              <a:buAutoNum type="arabicPeriod"/>
            </a:pPr>
            <a:r>
              <a:rPr lang="en-US" sz="2800" dirty="0">
                <a:solidFill>
                  <a:srgbClr val="000000"/>
                </a:solidFill>
              </a:rPr>
              <a:t>A parish-based Catholic religious education </a:t>
            </a:r>
            <a:r>
              <a:rPr lang="en-US" sz="2800" dirty="0" smtClean="0">
                <a:solidFill>
                  <a:srgbClr val="000000"/>
                </a:solidFill>
              </a:rPr>
              <a:t>program: 21%</a:t>
            </a:r>
            <a:endParaRPr lang="en-US" sz="2800" dirty="0">
              <a:solidFill>
                <a:srgbClr val="000000"/>
              </a:solidFill>
            </a:endParaRPr>
          </a:p>
          <a:p>
            <a:pPr marL="457200" indent="-457200">
              <a:buClr>
                <a:schemeClr val="accent3"/>
              </a:buClr>
              <a:buFont typeface="+mj-lt"/>
              <a:buAutoNum type="arabicPeriod"/>
            </a:pPr>
            <a:r>
              <a:rPr lang="en-US" sz="2800" dirty="0">
                <a:solidFill>
                  <a:srgbClr val="000000"/>
                </a:solidFill>
              </a:rPr>
              <a:t>A youth ministry </a:t>
            </a:r>
            <a:r>
              <a:rPr lang="en-US" sz="2800" dirty="0" smtClean="0">
                <a:solidFill>
                  <a:srgbClr val="000000"/>
                </a:solidFill>
              </a:rPr>
              <a:t>program: 5% </a:t>
            </a:r>
            <a:r>
              <a:rPr lang="en-US" sz="2800" dirty="0">
                <a:solidFill>
                  <a:srgbClr val="000000"/>
                </a:solidFill>
              </a:rPr>
              <a:t>	</a:t>
            </a:r>
          </a:p>
          <a:p>
            <a:pPr marL="457200" indent="-457200">
              <a:buClr>
                <a:schemeClr val="accent3"/>
              </a:buClr>
              <a:buFont typeface="+mj-lt"/>
              <a:buAutoNum type="arabicPeriod"/>
            </a:pPr>
            <a:r>
              <a:rPr lang="en-US" sz="2800" dirty="0">
                <a:solidFill>
                  <a:srgbClr val="000000"/>
                </a:solidFill>
              </a:rPr>
              <a:t>None of the </a:t>
            </a:r>
            <a:r>
              <a:rPr lang="en-US" sz="2800" dirty="0" smtClean="0">
                <a:solidFill>
                  <a:srgbClr val="000000"/>
                </a:solidFill>
              </a:rPr>
              <a:t>above: 68%</a:t>
            </a:r>
            <a:endParaRPr lang="en-US" sz="2800" dirty="0">
              <a:solidFill>
                <a:srgbClr val="000000"/>
              </a:solidFill>
            </a:endParaRPr>
          </a:p>
          <a:p>
            <a:pPr marL="457200" indent="-457200">
              <a:buClr>
                <a:schemeClr val="accent3"/>
              </a:buClr>
              <a:buFont typeface="Wingdings" charset="2"/>
              <a:buChar char=""/>
            </a:pPr>
            <a:endParaRPr lang="en-US" sz="2800" dirty="0">
              <a:solidFill>
                <a:srgbClr val="000000"/>
              </a:solidFill>
            </a:endParaRPr>
          </a:p>
        </p:txBody>
      </p:sp>
    </p:spTree>
    <p:extLst>
      <p:ext uri="{BB962C8B-B14F-4D97-AF65-F5344CB8AC3E}">
        <p14:creationId xmlns:p14="http://schemas.microsoft.com/office/powerpoint/2010/main" val="8919183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Religious Diversity</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38625535"/>
              </p:ext>
            </p:extLst>
          </p:nvPr>
        </p:nvGraphicFramePr>
        <p:xfrm>
          <a:off x="165100" y="1727200"/>
          <a:ext cx="8851900" cy="4779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80340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 name="Picture 1" descr="2Covers.fw_.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1747" y="0"/>
            <a:ext cx="6406278" cy="6589315"/>
          </a:xfrm>
          <a:prstGeom prst="rect">
            <a:avLst/>
          </a:prstGeom>
        </p:spPr>
      </p:pic>
    </p:spTree>
    <p:extLst>
      <p:ext uri="{BB962C8B-B14F-4D97-AF65-F5344CB8AC3E}">
        <p14:creationId xmlns:p14="http://schemas.microsoft.com/office/powerpoint/2010/main" val="19441733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e's Quantitative Charts_Page_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59183" y="510211"/>
            <a:ext cx="6089394" cy="56321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33341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e's Quantitative Charts_Page_2.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53903" y="358232"/>
            <a:ext cx="4855406" cy="6013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32441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e's Quantitative Charts_Page_3.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1078" y="452043"/>
            <a:ext cx="5318962" cy="5895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06851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e's Quantitative Charts_Page_4.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22009" y="651333"/>
            <a:ext cx="6344760" cy="5438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120595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e's Quantitative Charts_Page_5.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7944" y="749033"/>
            <a:ext cx="7784038" cy="5036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882407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e's Quantitative Charts_Page_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2503" y="879301"/>
            <a:ext cx="7600224" cy="5080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18003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5448"/>
            <a:ext cx="8422209" cy="1252728"/>
          </a:xfrm>
        </p:spPr>
        <p:txBody>
          <a:bodyPr>
            <a:normAutofit/>
          </a:bodyPr>
          <a:lstStyle/>
          <a:p>
            <a:pPr algn="ctr"/>
            <a:r>
              <a:rPr lang="en-US" dirty="0" smtClean="0"/>
              <a:t>Shape of the World Activity</a:t>
            </a:r>
            <a:endParaRPr lang="en-US" dirty="0"/>
          </a:p>
        </p:txBody>
      </p:sp>
      <p:sp>
        <p:nvSpPr>
          <p:cNvPr id="3" name="Content Placeholder 2"/>
          <p:cNvSpPr>
            <a:spLocks noGrp="1"/>
          </p:cNvSpPr>
          <p:nvPr>
            <p:ph idx="1"/>
          </p:nvPr>
        </p:nvSpPr>
        <p:spPr>
          <a:xfrm>
            <a:off x="457200" y="1563201"/>
            <a:ext cx="8229600" cy="4837599"/>
          </a:xfrm>
        </p:spPr>
        <p:txBody>
          <a:bodyPr>
            <a:normAutofit fontScale="92500" lnSpcReduction="10000"/>
          </a:bodyPr>
          <a:lstStyle/>
          <a:p>
            <a:pPr marL="118872" indent="0">
              <a:buNone/>
            </a:pPr>
            <a:r>
              <a:rPr lang="en-US" dirty="0" smtClean="0"/>
              <a:t>As individuals. . . .</a:t>
            </a:r>
          </a:p>
          <a:p>
            <a:pPr marL="633222" indent="-514350">
              <a:buFont typeface="+mj-lt"/>
              <a:buAutoNum type="arabicPeriod"/>
            </a:pPr>
            <a:r>
              <a:rPr lang="en-US" dirty="0" smtClean="0"/>
              <a:t>Name 2-3 things that you believe are having an impact on your community/world now, and over the next few years will continue to affect it strongly.</a:t>
            </a:r>
          </a:p>
          <a:p>
            <a:pPr marL="633222" indent="-514350">
              <a:buFont typeface="+mj-lt"/>
              <a:buAutoNum type="arabicPeriod"/>
            </a:pPr>
            <a:r>
              <a:rPr lang="en-US" dirty="0" smtClean="0"/>
              <a:t>Name 2-3 things that are dying out in your community/world now or will continue to do so in the next few years.</a:t>
            </a:r>
          </a:p>
          <a:p>
            <a:pPr marL="633222" indent="-514350">
              <a:buFont typeface="+mj-lt"/>
              <a:buAutoNum type="arabicPeriod"/>
            </a:pPr>
            <a:r>
              <a:rPr lang="en-US" dirty="0" smtClean="0"/>
              <a:t>Name 2-3 things that you believe will one day have an impact on your community/world, but which are now 5 or 10 years away.  </a:t>
            </a:r>
            <a:endParaRPr lang="en-US" dirty="0"/>
          </a:p>
        </p:txBody>
      </p:sp>
    </p:spTree>
    <p:extLst>
      <p:ext uri="{BB962C8B-B14F-4D97-AF65-F5344CB8AC3E}">
        <p14:creationId xmlns:p14="http://schemas.microsoft.com/office/powerpoint/2010/main" val="3779721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e's Quantitative Charts_Page_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2083" y="249677"/>
            <a:ext cx="7240299" cy="6279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88250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e's Quantitative Charts_Page_8.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4127" y="651332"/>
            <a:ext cx="7538996" cy="4982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044789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e's Quantitative Charts_Page_9.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5501" y="271388"/>
            <a:ext cx="7164315" cy="6054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452127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Religious Transmission</a:t>
            </a:r>
            <a:endParaRPr lang="en-US" dirty="0"/>
          </a:p>
        </p:txBody>
      </p:sp>
      <p:pic>
        <p:nvPicPr>
          <p:cNvPr id="3" name="Picture 2" descr="Page193.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92309" y="1791167"/>
            <a:ext cx="7168386" cy="4960991"/>
          </a:xfrm>
          <a:prstGeom prst="rect">
            <a:avLst/>
          </a:prstGeom>
        </p:spPr>
      </p:pic>
      <p:pic>
        <p:nvPicPr>
          <p:cNvPr id="4" name="Picture 3" descr="94865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269" y="2875390"/>
            <a:ext cx="1474717" cy="2260103"/>
          </a:xfrm>
          <a:prstGeom prst="rect">
            <a:avLst/>
          </a:prstGeom>
        </p:spPr>
      </p:pic>
    </p:spTree>
    <p:extLst>
      <p:ext uri="{BB962C8B-B14F-4D97-AF65-F5344CB8AC3E}">
        <p14:creationId xmlns:p14="http://schemas.microsoft.com/office/powerpoint/2010/main" val="383729933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12648" y="1600200"/>
            <a:ext cx="8153400" cy="4259673"/>
          </a:xfrm>
        </p:spPr>
        <p:txBody>
          <a:bodyPr>
            <a:normAutofit lnSpcReduction="10000"/>
          </a:bodyPr>
          <a:lstStyle/>
          <a:p>
            <a:pPr marL="0" indent="0" algn="ctr">
              <a:buNone/>
            </a:pPr>
            <a:r>
              <a:rPr lang="en-US" sz="2800" i="1" dirty="0" smtClean="0"/>
              <a:t>“</a:t>
            </a:r>
            <a:r>
              <a:rPr lang="en-US" sz="3200" dirty="0" smtClean="0"/>
              <a:t>Emerging adults who grew up with seriously religious parents are through socialization more likely (1) to have internalized their parents religious worldview, (2) to possess the practical religious know-how needed to live more highly religious lives, and (3) to embody the identity orientations and behavioral tendencies toward continuing to practice what they have been taught religiously.</a:t>
            </a:r>
            <a:r>
              <a:rPr lang="en-US" sz="2800" i="1" dirty="0" smtClean="0"/>
              <a:t>” </a:t>
            </a:r>
            <a:endParaRPr lang="en-US" sz="2800" i="1" dirty="0"/>
          </a:p>
        </p:txBody>
      </p:sp>
      <p:sp>
        <p:nvSpPr>
          <p:cNvPr id="3" name="Title 2"/>
          <p:cNvSpPr>
            <a:spLocks noGrp="1"/>
          </p:cNvSpPr>
          <p:nvPr>
            <p:ph type="title"/>
          </p:nvPr>
        </p:nvSpPr>
        <p:spPr/>
        <p:txBody>
          <a:bodyPr/>
          <a:lstStyle/>
          <a:p>
            <a:pPr algn="ctr"/>
            <a:r>
              <a:rPr lang="en-US" dirty="0" smtClean="0">
                <a:solidFill>
                  <a:schemeClr val="accent1"/>
                </a:solidFill>
              </a:rPr>
              <a:t>Religious Transmission</a:t>
            </a:r>
            <a:endParaRPr lang="en-US" dirty="0">
              <a:solidFill>
                <a:schemeClr val="accent1"/>
              </a:solidFill>
            </a:endParaRPr>
          </a:p>
        </p:txBody>
      </p:sp>
    </p:spTree>
    <p:extLst>
      <p:ext uri="{BB962C8B-B14F-4D97-AF65-F5344CB8AC3E}">
        <p14:creationId xmlns:p14="http://schemas.microsoft.com/office/powerpoint/2010/main" val="95509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Religious Transmission</a:t>
            </a:r>
            <a:endParaRPr lang="en-US" dirty="0"/>
          </a:p>
        </p:txBody>
      </p:sp>
      <p:sp>
        <p:nvSpPr>
          <p:cNvPr id="8" name="Content Placeholder 7"/>
          <p:cNvSpPr>
            <a:spLocks noGrp="1"/>
          </p:cNvSpPr>
          <p:nvPr>
            <p:ph idx="1"/>
          </p:nvPr>
        </p:nvSpPr>
        <p:spPr>
          <a:xfrm>
            <a:off x="612648" y="1600200"/>
            <a:ext cx="8153400" cy="5257800"/>
          </a:xfrm>
        </p:spPr>
        <p:txBody>
          <a:bodyPr>
            <a:normAutofit fontScale="92500" lnSpcReduction="10000"/>
          </a:bodyPr>
          <a:lstStyle/>
          <a:p>
            <a:pPr marL="0" indent="0" algn="ctr">
              <a:buNone/>
            </a:pPr>
            <a:r>
              <a:rPr lang="en-US" sz="3500" dirty="0" smtClean="0"/>
              <a:t>“At the heart of this social causal mechanism stands the elementary process of teaching—both formal and informal, verbal and nonverbal, oral and behavioral, intentional and unconscious, through both instruction and role modeling. We believe that one of the main ways by which empirically observed strong parental religion produced strong emerging adult religion in offspring is through the teaching involved in socialization.”</a:t>
            </a:r>
          </a:p>
          <a:p>
            <a:pPr marL="0" indent="0" algn="ctr">
              <a:buNone/>
            </a:pPr>
            <a:r>
              <a:rPr lang="en-US" sz="2595" dirty="0" smtClean="0"/>
              <a:t>(</a:t>
            </a:r>
            <a:r>
              <a:rPr lang="en-US" sz="2595" i="1" dirty="0" smtClean="0"/>
              <a:t>Souls in Transition: The Religious &amp; Spiritual Lives of Emerging Adults </a:t>
            </a:r>
            <a:r>
              <a:rPr lang="en-US" sz="2595" dirty="0" smtClean="0"/>
              <a:t>by Christian Smith with Patricia Snell) </a:t>
            </a:r>
          </a:p>
        </p:txBody>
      </p:sp>
    </p:spTree>
    <p:extLst>
      <p:ext uri="{BB962C8B-B14F-4D97-AF65-F5344CB8AC3E}">
        <p14:creationId xmlns:p14="http://schemas.microsoft.com/office/powerpoint/2010/main" val="252822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3732" y="753925"/>
            <a:ext cx="8013192" cy="1636776"/>
          </a:xfrm>
        </p:spPr>
        <p:txBody>
          <a:bodyPr/>
          <a:lstStyle/>
          <a:p>
            <a:pPr algn="ctr"/>
            <a:r>
              <a:rPr lang="en-US" sz="7200" dirty="0" smtClean="0"/>
              <a:t>Analysis</a:t>
            </a:r>
            <a:endParaRPr lang="en-US" sz="7200" dirty="0"/>
          </a:p>
        </p:txBody>
      </p:sp>
    </p:spTree>
    <p:extLst>
      <p:ext uri="{BB962C8B-B14F-4D97-AF65-F5344CB8AC3E}">
        <p14:creationId xmlns:p14="http://schemas.microsoft.com/office/powerpoint/2010/main" val="359139742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Generational Transition</a:t>
            </a:r>
            <a:endParaRPr lang="en-US" dirty="0"/>
          </a:p>
        </p:txBody>
      </p:sp>
      <p:sp>
        <p:nvSpPr>
          <p:cNvPr id="3" name="Content Placeholder 2"/>
          <p:cNvSpPr>
            <a:spLocks noGrp="1"/>
          </p:cNvSpPr>
          <p:nvPr>
            <p:ph idx="1"/>
          </p:nvPr>
        </p:nvSpPr>
        <p:spPr>
          <a:xfrm>
            <a:off x="838200" y="1612348"/>
            <a:ext cx="7467600" cy="4683877"/>
          </a:xfrm>
        </p:spPr>
        <p:txBody>
          <a:bodyPr>
            <a:normAutofit/>
          </a:bodyPr>
          <a:lstStyle/>
          <a:p>
            <a:pPr marL="457200" indent="-457200">
              <a:buClr>
                <a:schemeClr val="accent5"/>
              </a:buClr>
              <a:buFont typeface="Wingdings" charset="2"/>
              <a:buChar char="Ø"/>
            </a:pPr>
            <a:r>
              <a:rPr lang="en-US" sz="3200" dirty="0" smtClean="0">
                <a:solidFill>
                  <a:srgbClr val="000000"/>
                </a:solidFill>
              </a:rPr>
              <a:t>Younger generations more unaffiliated and less involved in faith communities</a:t>
            </a:r>
          </a:p>
          <a:p>
            <a:pPr marL="457200" indent="-457200">
              <a:buClr>
                <a:schemeClr val="accent5"/>
              </a:buClr>
              <a:buFont typeface="Wingdings" charset="2"/>
              <a:buChar char="Ø"/>
            </a:pPr>
            <a:r>
              <a:rPr lang="en-US" sz="3200" dirty="0" smtClean="0">
                <a:solidFill>
                  <a:srgbClr val="000000"/>
                </a:solidFill>
              </a:rPr>
              <a:t>Older generations more affiliated and more involved and supportive</a:t>
            </a:r>
          </a:p>
          <a:p>
            <a:pPr marL="457200" indent="-457200">
              <a:buClr>
                <a:schemeClr val="accent5"/>
              </a:buClr>
              <a:buFont typeface="Wingdings" charset="2"/>
              <a:buChar char="Ø"/>
            </a:pPr>
            <a:r>
              <a:rPr lang="en-US" sz="3200" dirty="0" smtClean="0">
                <a:solidFill>
                  <a:srgbClr val="000000"/>
                </a:solidFill>
              </a:rPr>
              <a:t>Generational transition: as younger generations replace the older generations there will be fewer engaged and more unaffiliated </a:t>
            </a:r>
          </a:p>
        </p:txBody>
      </p:sp>
    </p:spTree>
    <p:extLst>
      <p:ext uri="{BB962C8B-B14F-4D97-AF65-F5344CB8AC3E}">
        <p14:creationId xmlns:p14="http://schemas.microsoft.com/office/powerpoint/2010/main" val="11309934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Importance of Religion</a:t>
            </a:r>
            <a:endParaRPr lang="en-US" dirty="0"/>
          </a:p>
        </p:txBody>
      </p:sp>
      <p:sp>
        <p:nvSpPr>
          <p:cNvPr id="3" name="Content Placeholder 2"/>
          <p:cNvSpPr>
            <a:spLocks noGrp="1"/>
          </p:cNvSpPr>
          <p:nvPr>
            <p:ph idx="1"/>
          </p:nvPr>
        </p:nvSpPr>
        <p:spPr/>
        <p:txBody>
          <a:bodyPr>
            <a:normAutofit/>
          </a:bodyPr>
          <a:lstStyle/>
          <a:p>
            <a:pPr marL="457200" indent="-457200">
              <a:buClr>
                <a:schemeClr val="accent5"/>
              </a:buClr>
              <a:buFont typeface="Wingdings" charset="2"/>
              <a:buChar char="Ø"/>
            </a:pPr>
            <a:r>
              <a:rPr lang="en-US" sz="2600" dirty="0" smtClean="0">
                <a:solidFill>
                  <a:srgbClr val="000000"/>
                </a:solidFill>
              </a:rPr>
              <a:t>40% of the “no religion in particular” say it is “very” or “somewhat” important in their lives</a:t>
            </a:r>
          </a:p>
          <a:p>
            <a:pPr marL="457200" indent="-457200">
              <a:buClr>
                <a:schemeClr val="accent5"/>
              </a:buClr>
              <a:buFont typeface="Wingdings" charset="2"/>
              <a:buChar char="Ø"/>
            </a:pPr>
            <a:r>
              <a:rPr lang="en-US" sz="2600" dirty="0" smtClean="0">
                <a:solidFill>
                  <a:srgbClr val="000000"/>
                </a:solidFill>
              </a:rPr>
              <a:t>The overwhelming majority of religiously unaffiliated believe in God </a:t>
            </a:r>
          </a:p>
          <a:p>
            <a:pPr marL="457200" indent="-457200">
              <a:buClr>
                <a:schemeClr val="accent5"/>
              </a:buClr>
              <a:buFont typeface="Wingdings" charset="2"/>
              <a:buChar char="Ø"/>
            </a:pPr>
            <a:r>
              <a:rPr lang="en-US" sz="2600" dirty="0" smtClean="0">
                <a:solidFill>
                  <a:srgbClr val="000000"/>
                </a:solidFill>
              </a:rPr>
              <a:t>Less about people “losing their religion” than dissatisfaction with available institutional options</a:t>
            </a:r>
          </a:p>
          <a:p>
            <a:pPr marL="457200" indent="-457200">
              <a:buClr>
                <a:schemeClr val="accent5"/>
              </a:buClr>
              <a:buFont typeface="Wingdings" charset="2"/>
              <a:buChar char="Ø"/>
            </a:pPr>
            <a:r>
              <a:rPr lang="en-US" sz="2600" dirty="0" smtClean="0">
                <a:solidFill>
                  <a:srgbClr val="000000"/>
                </a:solidFill>
              </a:rPr>
              <a:t>Young generations seem allergic to large-scale institutions that demand not only spiritual allegiance but financial commitment. None of these things are “religion” for these people.</a:t>
            </a:r>
            <a:endParaRPr lang="en-US" sz="2600" dirty="0">
              <a:solidFill>
                <a:srgbClr val="000000"/>
              </a:solidFill>
            </a:endParaRPr>
          </a:p>
        </p:txBody>
      </p:sp>
    </p:spTree>
    <p:extLst>
      <p:ext uri="{BB962C8B-B14F-4D97-AF65-F5344CB8AC3E}">
        <p14:creationId xmlns:p14="http://schemas.microsoft.com/office/powerpoint/2010/main" val="318314369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Importance of Religion</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Clr>
                <a:schemeClr val="accent3"/>
              </a:buClr>
              <a:buFont typeface="Wingdings" charset="2"/>
              <a:buChar char="Ø"/>
            </a:pPr>
            <a:r>
              <a:rPr lang="en-US" dirty="0" smtClean="0">
                <a:solidFill>
                  <a:srgbClr val="000000"/>
                </a:solidFill>
              </a:rPr>
              <a:t>Corporate, mega-church dominated models of religious &amp; spiritual activity are starting to be replaced by smaller, more locally oriented church communities, and by larger churches that attract the masses for a spiritual or musical performance, and a sense of belonging to something much larger than themselves. </a:t>
            </a:r>
          </a:p>
          <a:p>
            <a:pPr marL="457200" indent="-457200">
              <a:buClr>
                <a:schemeClr val="accent3"/>
              </a:buClr>
              <a:buFont typeface="Wingdings" charset="2"/>
              <a:buChar char="Ø"/>
            </a:pPr>
            <a:r>
              <a:rPr lang="en-US" dirty="0" smtClean="0">
                <a:solidFill>
                  <a:srgbClr val="000000"/>
                </a:solidFill>
              </a:rPr>
              <a:t>Young people are looking for intimacy and personal connections, deep spiritual experiences, service to others, and the opportunity to create their own community. </a:t>
            </a:r>
          </a:p>
          <a:p>
            <a:pPr>
              <a:buFont typeface="Wingdings" charset="2"/>
              <a:buChar char="²"/>
            </a:pPr>
            <a:endParaRPr lang="en-US" dirty="0">
              <a:solidFill>
                <a:srgbClr val="000000"/>
              </a:solidFill>
            </a:endParaRPr>
          </a:p>
        </p:txBody>
      </p:sp>
    </p:spTree>
    <p:extLst>
      <p:ext uri="{BB962C8B-B14F-4D97-AF65-F5344CB8AC3E}">
        <p14:creationId xmlns:p14="http://schemas.microsoft.com/office/powerpoint/2010/main" val="42638566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Shape of the World Activity: Group</a:t>
            </a:r>
            <a:endParaRPr lang="en-US" dirty="0"/>
          </a:p>
        </p:txBody>
      </p:sp>
      <p:sp>
        <p:nvSpPr>
          <p:cNvPr id="3" name="Content Placeholder 2"/>
          <p:cNvSpPr>
            <a:spLocks noGrp="1"/>
          </p:cNvSpPr>
          <p:nvPr>
            <p:ph sz="half" idx="1"/>
          </p:nvPr>
        </p:nvSpPr>
        <p:spPr>
          <a:xfrm>
            <a:off x="457200" y="1621957"/>
            <a:ext cx="4038600" cy="5108490"/>
          </a:xfrm>
        </p:spPr>
        <p:txBody>
          <a:bodyPr>
            <a:normAutofit lnSpcReduction="10000"/>
          </a:bodyPr>
          <a:lstStyle/>
          <a:p>
            <a:pPr marL="118872" indent="0">
              <a:buNone/>
            </a:pPr>
            <a:r>
              <a:rPr lang="en-US" dirty="0" smtClean="0"/>
              <a:t>Impact on the community/world now, and over the next few years will continue to affect it strongly.</a:t>
            </a:r>
          </a:p>
          <a:p>
            <a:r>
              <a:rPr lang="en-US" dirty="0" smtClean="0"/>
              <a:t>Put arrows into the circle and label them.</a:t>
            </a:r>
          </a:p>
          <a:p>
            <a:r>
              <a:rPr lang="en-US" dirty="0" smtClean="0"/>
              <a:t>Arrows into the center of the circle show the most direct impact; toward the outer edge, less impact.</a:t>
            </a:r>
          </a:p>
        </p:txBody>
      </p:sp>
      <p:sp>
        <p:nvSpPr>
          <p:cNvPr id="4" name="Content Placeholder 3"/>
          <p:cNvSpPr>
            <a:spLocks noGrp="1"/>
          </p:cNvSpPr>
          <p:nvPr>
            <p:ph sz="half" idx="2"/>
          </p:nvPr>
        </p:nvSpPr>
        <p:spPr>
          <a:prstGeom prst="ellipse">
            <a:avLst/>
          </a:prstGeom>
          <a:ln w="50800">
            <a:solidFill>
              <a:schemeClr val="tx1"/>
            </a:solidFill>
          </a:ln>
        </p:spPr>
        <p:txBody>
          <a:bodyPr>
            <a:normAutofit lnSpcReduction="10000"/>
          </a:bodyPr>
          <a:lstStyle/>
          <a:p>
            <a:pPr marL="118872" indent="0">
              <a:buNone/>
            </a:pPr>
            <a:endParaRPr lang="en-US" dirty="0"/>
          </a:p>
        </p:txBody>
      </p:sp>
      <p:cxnSp>
        <p:nvCxnSpPr>
          <p:cNvPr id="5" name="Straight Connector 4"/>
          <p:cNvCxnSpPr/>
          <p:nvPr/>
        </p:nvCxnSpPr>
        <p:spPr>
          <a:xfrm>
            <a:off x="4733801" y="1824765"/>
            <a:ext cx="1996313" cy="2137514"/>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8" name="Straight Arrow Connector 7"/>
          <p:cNvCxnSpPr/>
          <p:nvPr/>
        </p:nvCxnSpPr>
        <p:spPr>
          <a:xfrm flipH="1">
            <a:off x="7413981" y="1997423"/>
            <a:ext cx="792418" cy="11832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flipH="1" flipV="1">
            <a:off x="7978442" y="5384358"/>
            <a:ext cx="575316" cy="3908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4029208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Importance of Religion</a:t>
            </a:r>
            <a:endParaRPr lang="en-US" dirty="0"/>
          </a:p>
        </p:txBody>
      </p:sp>
      <p:sp>
        <p:nvSpPr>
          <p:cNvPr id="3" name="Content Placeholder 2"/>
          <p:cNvSpPr>
            <a:spLocks noGrp="1"/>
          </p:cNvSpPr>
          <p:nvPr>
            <p:ph idx="1"/>
          </p:nvPr>
        </p:nvSpPr>
        <p:spPr>
          <a:xfrm>
            <a:off x="838200" y="1789044"/>
            <a:ext cx="7467600" cy="4409482"/>
          </a:xfrm>
        </p:spPr>
        <p:txBody>
          <a:bodyPr>
            <a:normAutofit/>
          </a:bodyPr>
          <a:lstStyle/>
          <a:p>
            <a:pPr marL="0" indent="0" algn="ctr">
              <a:buNone/>
            </a:pPr>
            <a:r>
              <a:rPr lang="en-US" sz="3200" dirty="0" smtClean="0"/>
              <a:t>Religion is not going away anytime soon, regardless of how people may identify themselves. But business as usual among existing religious institutions will not stem the losses we are seeing. </a:t>
            </a:r>
          </a:p>
          <a:p>
            <a:pPr marL="0" indent="0" algn="ctr">
              <a:buNone/>
            </a:pPr>
            <a:r>
              <a:rPr lang="en-US" sz="2400" dirty="0" smtClean="0"/>
              <a:t>(Richard Flory, USC)</a:t>
            </a:r>
          </a:p>
          <a:p>
            <a:pPr marL="0" indent="0" algn="ctr">
              <a:buNone/>
            </a:pPr>
            <a:endParaRPr lang="en-US" sz="2400" dirty="0" smtClean="0"/>
          </a:p>
          <a:p>
            <a:pPr marL="0" indent="0" algn="ctr">
              <a:buNone/>
            </a:pPr>
            <a:r>
              <a:rPr lang="en-US" sz="2400" dirty="0" smtClean="0"/>
              <a:t>(http</a:t>
            </a:r>
            <a:r>
              <a:rPr lang="en-US" sz="2400" dirty="0"/>
              <a:t>://religiondispatches.org/u-s</a:t>
            </a:r>
            <a:r>
              <a:rPr lang="en-US" sz="2400" dirty="0" smtClean="0"/>
              <a:t>-christianity-</a:t>
            </a:r>
            <a:r>
              <a:rPr lang="en-US" sz="2400" dirty="0"/>
              <a:t>is-dead-long-live-u-s-</a:t>
            </a:r>
            <a:r>
              <a:rPr lang="en-US" sz="2400" dirty="0" smtClean="0"/>
              <a:t>christianity</a:t>
            </a:r>
            <a:r>
              <a:rPr lang="en-US" sz="2400" dirty="0"/>
              <a:t>)</a:t>
            </a:r>
          </a:p>
        </p:txBody>
      </p:sp>
    </p:spTree>
    <p:extLst>
      <p:ext uri="{BB962C8B-B14F-4D97-AF65-F5344CB8AC3E}">
        <p14:creationId xmlns:p14="http://schemas.microsoft.com/office/powerpoint/2010/main" val="266277232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Religious Transmission</a:t>
            </a:r>
            <a:endParaRPr lang="en-US" dirty="0"/>
          </a:p>
        </p:txBody>
      </p:sp>
      <p:sp>
        <p:nvSpPr>
          <p:cNvPr id="3" name="Content Placeholder 2"/>
          <p:cNvSpPr>
            <a:spLocks noGrp="1"/>
          </p:cNvSpPr>
          <p:nvPr>
            <p:ph idx="1"/>
          </p:nvPr>
        </p:nvSpPr>
        <p:spPr>
          <a:xfrm>
            <a:off x="457200" y="1612759"/>
            <a:ext cx="8229600" cy="4989468"/>
          </a:xfrm>
        </p:spPr>
        <p:txBody>
          <a:bodyPr>
            <a:normAutofit fontScale="85000" lnSpcReduction="10000"/>
          </a:bodyPr>
          <a:lstStyle/>
          <a:p>
            <a:pPr marL="457200" indent="-457200">
              <a:lnSpc>
                <a:spcPct val="120000"/>
              </a:lnSpc>
              <a:buClr>
                <a:schemeClr val="accent3"/>
              </a:buClr>
              <a:buFont typeface="Wingdings" charset="2"/>
              <a:buChar char="Ø"/>
            </a:pPr>
            <a:r>
              <a:rPr lang="en-US" sz="3200" dirty="0" smtClean="0">
                <a:solidFill>
                  <a:srgbClr val="000000"/>
                </a:solidFill>
              </a:rPr>
              <a:t>Value &amp; religious transmission is a family affair (research by Bengston &amp; Smith)</a:t>
            </a:r>
          </a:p>
          <a:p>
            <a:pPr marL="457200" indent="-457200">
              <a:lnSpc>
                <a:spcPct val="120000"/>
              </a:lnSpc>
              <a:buClr>
                <a:schemeClr val="accent3"/>
              </a:buClr>
              <a:buFont typeface="Wingdings" charset="2"/>
              <a:buChar char="Ø"/>
            </a:pPr>
            <a:r>
              <a:rPr lang="en-US" sz="3200" dirty="0" smtClean="0">
                <a:solidFill>
                  <a:srgbClr val="000000"/>
                </a:solidFill>
              </a:rPr>
              <a:t>Families can transmit a particular religious faith tradition or not</a:t>
            </a:r>
          </a:p>
          <a:p>
            <a:pPr marL="457200" indent="-457200">
              <a:lnSpc>
                <a:spcPct val="120000"/>
              </a:lnSpc>
              <a:buClr>
                <a:schemeClr val="accent3"/>
              </a:buClr>
              <a:buFont typeface="Wingdings" charset="2"/>
              <a:buChar char="Ø"/>
            </a:pPr>
            <a:r>
              <a:rPr lang="en-US" sz="3200" dirty="0" smtClean="0">
                <a:solidFill>
                  <a:srgbClr val="000000"/>
                </a:solidFill>
              </a:rPr>
              <a:t>Declining levels of family religious transmission and faith practice at home are a result of non-affiliation</a:t>
            </a:r>
          </a:p>
          <a:p>
            <a:pPr marL="1051560" lvl="2" indent="-457200">
              <a:lnSpc>
                <a:spcPct val="120000"/>
              </a:lnSpc>
              <a:buClr>
                <a:schemeClr val="accent3"/>
              </a:buClr>
              <a:buFont typeface="Wingdings" charset="2"/>
              <a:buChar char="Ø"/>
            </a:pPr>
            <a:r>
              <a:rPr lang="en-US" sz="2800" dirty="0" smtClean="0">
                <a:solidFill>
                  <a:srgbClr val="000000"/>
                </a:solidFill>
              </a:rPr>
              <a:t>1</a:t>
            </a:r>
            <a:r>
              <a:rPr lang="en-US" sz="2800" baseline="30000" dirty="0" smtClean="0">
                <a:solidFill>
                  <a:srgbClr val="000000"/>
                </a:solidFill>
              </a:rPr>
              <a:t>st </a:t>
            </a:r>
            <a:r>
              <a:rPr lang="en-US" sz="2800" dirty="0" smtClean="0">
                <a:solidFill>
                  <a:srgbClr val="000000"/>
                </a:solidFill>
              </a:rPr>
              <a:t>generation &amp; 2</a:t>
            </a:r>
            <a:r>
              <a:rPr lang="en-US" sz="2800" baseline="30000" dirty="0" smtClean="0">
                <a:solidFill>
                  <a:srgbClr val="000000"/>
                </a:solidFill>
              </a:rPr>
              <a:t>nd</a:t>
            </a:r>
            <a:r>
              <a:rPr lang="en-US" sz="2800" dirty="0" smtClean="0">
                <a:solidFill>
                  <a:srgbClr val="000000"/>
                </a:solidFill>
              </a:rPr>
              <a:t> generation</a:t>
            </a:r>
          </a:p>
          <a:p>
            <a:pPr marL="457200" indent="-457200">
              <a:lnSpc>
                <a:spcPct val="120000"/>
              </a:lnSpc>
              <a:buClr>
                <a:schemeClr val="accent3"/>
              </a:buClr>
              <a:buFont typeface="Wingdings" charset="2"/>
              <a:buChar char="Ø"/>
            </a:pPr>
            <a:r>
              <a:rPr lang="en-US" sz="3200" dirty="0" smtClean="0">
                <a:solidFill>
                  <a:srgbClr val="000000"/>
                </a:solidFill>
              </a:rPr>
              <a:t>If the pattern continues, expect higher levels of non-affiliation and lower levels of church involvement in younger families</a:t>
            </a:r>
          </a:p>
        </p:txBody>
      </p:sp>
    </p:spTree>
    <p:extLst>
      <p:ext uri="{BB962C8B-B14F-4D97-AF65-F5344CB8AC3E}">
        <p14:creationId xmlns:p14="http://schemas.microsoft.com/office/powerpoint/2010/main" val="62358431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Concluding Thought </a:t>
            </a:r>
            <a:endParaRPr lang="en-US" dirty="0"/>
          </a:p>
        </p:txBody>
      </p:sp>
      <p:sp>
        <p:nvSpPr>
          <p:cNvPr id="7" name="Content Placeholder 6"/>
          <p:cNvSpPr>
            <a:spLocks noGrp="1"/>
          </p:cNvSpPr>
          <p:nvPr>
            <p:ph idx="1"/>
          </p:nvPr>
        </p:nvSpPr>
        <p:spPr>
          <a:xfrm>
            <a:off x="612648" y="1600200"/>
            <a:ext cx="8153400" cy="4706880"/>
          </a:xfrm>
        </p:spPr>
        <p:txBody>
          <a:bodyPr>
            <a:normAutofit fontScale="92500" lnSpcReduction="10000"/>
          </a:bodyPr>
          <a:lstStyle/>
          <a:p>
            <a:pPr marL="0" indent="0" algn="ctr">
              <a:buNone/>
            </a:pPr>
            <a:r>
              <a:rPr lang="en-US" sz="3500" dirty="0" smtClean="0"/>
              <a:t>The world is now changing at a rate at which  the basic systems, structures, and cultures built over the past century cannot keep up with the demands being placed on them. Incremental adjustments to how you manage and strategize, not matter how clever, are not up to the job. You need something very new to stay ahead in a age of tumultuous change and growing uncertainties</a:t>
            </a:r>
            <a:r>
              <a:rPr lang="en-US" dirty="0" smtClean="0"/>
              <a:t>. </a:t>
            </a:r>
          </a:p>
          <a:p>
            <a:pPr marL="0" indent="0">
              <a:buNone/>
            </a:pPr>
            <a:endParaRPr lang="en-US" sz="1300" dirty="0" smtClean="0"/>
          </a:p>
          <a:p>
            <a:pPr marL="0" indent="0" algn="ctr">
              <a:buNone/>
            </a:pPr>
            <a:r>
              <a:rPr lang="en-US" sz="2200" dirty="0" smtClean="0"/>
              <a:t>(John Kotter, </a:t>
            </a:r>
            <a:r>
              <a:rPr lang="en-US" sz="2200" i="1" dirty="0" smtClean="0"/>
              <a:t>Accelerate: Building Strategic Agility for a Faster-Moving World</a:t>
            </a:r>
            <a:endParaRPr lang="en-US" sz="2200" i="1" dirty="0"/>
          </a:p>
        </p:txBody>
      </p:sp>
    </p:spTree>
    <p:extLst>
      <p:ext uri="{BB962C8B-B14F-4D97-AF65-F5344CB8AC3E}">
        <p14:creationId xmlns:p14="http://schemas.microsoft.com/office/powerpoint/2010/main" val="15587926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Shape of the World Activity: Group</a:t>
            </a:r>
            <a:endParaRPr lang="en-US" dirty="0"/>
          </a:p>
        </p:txBody>
      </p:sp>
      <p:sp>
        <p:nvSpPr>
          <p:cNvPr id="3" name="Content Placeholder 2"/>
          <p:cNvSpPr>
            <a:spLocks noGrp="1"/>
          </p:cNvSpPr>
          <p:nvPr>
            <p:ph sz="half" idx="1"/>
          </p:nvPr>
        </p:nvSpPr>
        <p:spPr>
          <a:xfrm>
            <a:off x="457200" y="1621957"/>
            <a:ext cx="4038600" cy="5108490"/>
          </a:xfrm>
        </p:spPr>
        <p:txBody>
          <a:bodyPr>
            <a:normAutofit fontScale="92500"/>
          </a:bodyPr>
          <a:lstStyle/>
          <a:p>
            <a:pPr marL="118872" indent="0">
              <a:buNone/>
            </a:pPr>
            <a:r>
              <a:rPr lang="en-US" dirty="0" smtClean="0"/>
              <a:t>Things </a:t>
            </a:r>
            <a:r>
              <a:rPr lang="en-US" dirty="0"/>
              <a:t>that are dying out in the community/world now or will continue to do so in the next few </a:t>
            </a:r>
            <a:r>
              <a:rPr lang="en-US" dirty="0" smtClean="0"/>
              <a:t>years</a:t>
            </a:r>
          </a:p>
          <a:p>
            <a:r>
              <a:rPr lang="en-US" dirty="0" smtClean="0"/>
              <a:t>Put arrows coming our of the circle and label them.</a:t>
            </a:r>
          </a:p>
          <a:p>
            <a:r>
              <a:rPr lang="en-US" dirty="0" smtClean="0"/>
              <a:t>Arrows leaving the center of the circle represent important influences dying out; toward the outer edge, weaker influences.</a:t>
            </a:r>
          </a:p>
        </p:txBody>
      </p:sp>
      <p:sp>
        <p:nvSpPr>
          <p:cNvPr id="4" name="Content Placeholder 3"/>
          <p:cNvSpPr>
            <a:spLocks noGrp="1"/>
          </p:cNvSpPr>
          <p:nvPr>
            <p:ph sz="half" idx="2"/>
          </p:nvPr>
        </p:nvSpPr>
        <p:spPr>
          <a:prstGeom prst="ellipse">
            <a:avLst/>
          </a:prstGeom>
          <a:ln w="50800">
            <a:solidFill>
              <a:schemeClr val="tx1"/>
            </a:solidFill>
          </a:ln>
        </p:spPr>
        <p:txBody>
          <a:bodyPr>
            <a:normAutofit fontScale="92500"/>
          </a:bodyPr>
          <a:lstStyle/>
          <a:p>
            <a:pPr marL="118872" indent="0">
              <a:buNone/>
            </a:pPr>
            <a:endParaRPr lang="en-US" dirty="0"/>
          </a:p>
        </p:txBody>
      </p:sp>
      <p:cxnSp>
        <p:nvCxnSpPr>
          <p:cNvPr id="5" name="Straight Connector 4"/>
          <p:cNvCxnSpPr/>
          <p:nvPr/>
        </p:nvCxnSpPr>
        <p:spPr>
          <a:xfrm flipH="1" flipV="1">
            <a:off x="4971602" y="1997424"/>
            <a:ext cx="1823642" cy="2333944"/>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8" name="Straight Arrow Connector 7"/>
          <p:cNvCxnSpPr/>
          <p:nvPr/>
        </p:nvCxnSpPr>
        <p:spPr>
          <a:xfrm flipV="1">
            <a:off x="7457401" y="1997424"/>
            <a:ext cx="1096357" cy="13678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a:off x="8111483" y="4771018"/>
            <a:ext cx="811346" cy="70018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9608614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Shape of the World Activity: Group</a:t>
            </a:r>
            <a:endParaRPr lang="en-US" dirty="0"/>
          </a:p>
        </p:txBody>
      </p:sp>
      <p:sp>
        <p:nvSpPr>
          <p:cNvPr id="3" name="Content Placeholder 2"/>
          <p:cNvSpPr>
            <a:spLocks noGrp="1"/>
          </p:cNvSpPr>
          <p:nvPr>
            <p:ph sz="half" idx="1"/>
          </p:nvPr>
        </p:nvSpPr>
        <p:spPr>
          <a:xfrm>
            <a:off x="457200" y="1621957"/>
            <a:ext cx="3374623" cy="5108490"/>
          </a:xfrm>
        </p:spPr>
        <p:txBody>
          <a:bodyPr>
            <a:normAutofit/>
          </a:bodyPr>
          <a:lstStyle/>
          <a:p>
            <a:pPr marL="118872" indent="0">
              <a:buNone/>
            </a:pPr>
            <a:r>
              <a:rPr lang="en-US" dirty="0" smtClean="0"/>
              <a:t>Things that one day will have an impact – think 5-10 years in the future.</a:t>
            </a:r>
          </a:p>
          <a:p>
            <a:r>
              <a:rPr lang="en-US" dirty="0" smtClean="0"/>
              <a:t>Show these arrows adjacent to the circle, and label them. </a:t>
            </a:r>
          </a:p>
        </p:txBody>
      </p:sp>
      <p:sp>
        <p:nvSpPr>
          <p:cNvPr id="4" name="Content Placeholder 3"/>
          <p:cNvSpPr>
            <a:spLocks noGrp="1"/>
          </p:cNvSpPr>
          <p:nvPr>
            <p:ph sz="half" idx="2"/>
          </p:nvPr>
        </p:nvSpPr>
        <p:spPr>
          <a:xfrm>
            <a:off x="4648200" y="2160256"/>
            <a:ext cx="3558199" cy="4237496"/>
          </a:xfrm>
          <a:prstGeom prst="ellipse">
            <a:avLst/>
          </a:prstGeom>
          <a:ln w="50800">
            <a:solidFill>
              <a:schemeClr val="tx1"/>
            </a:solidFill>
          </a:ln>
        </p:spPr>
        <p:txBody>
          <a:bodyPr>
            <a:normAutofit/>
          </a:bodyPr>
          <a:lstStyle/>
          <a:p>
            <a:pPr marL="118872" indent="0">
              <a:buNone/>
            </a:pPr>
            <a:endParaRPr lang="en-US" dirty="0"/>
          </a:p>
        </p:txBody>
      </p:sp>
      <p:cxnSp>
        <p:nvCxnSpPr>
          <p:cNvPr id="5" name="Straight Connector 4"/>
          <p:cNvCxnSpPr/>
          <p:nvPr/>
        </p:nvCxnSpPr>
        <p:spPr>
          <a:xfrm>
            <a:off x="4648200" y="1715178"/>
            <a:ext cx="779312" cy="81416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8" name="Straight Arrow Connector 7"/>
          <p:cNvCxnSpPr/>
          <p:nvPr/>
        </p:nvCxnSpPr>
        <p:spPr>
          <a:xfrm flipH="1">
            <a:off x="7761340" y="1715178"/>
            <a:ext cx="792418" cy="118325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flipH="1" flipV="1">
            <a:off x="7978442" y="5384358"/>
            <a:ext cx="814127" cy="64047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279281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5448"/>
            <a:ext cx="8422209" cy="1252728"/>
          </a:xfrm>
        </p:spPr>
        <p:txBody>
          <a:bodyPr>
            <a:normAutofit fontScale="90000"/>
          </a:bodyPr>
          <a:lstStyle/>
          <a:p>
            <a:pPr algn="ctr"/>
            <a:r>
              <a:rPr lang="en-US" dirty="0" smtClean="0"/>
              <a:t>Shape of the World Activity: Group</a:t>
            </a:r>
            <a:endParaRPr lang="en-US" dirty="0"/>
          </a:p>
        </p:txBody>
      </p:sp>
      <p:sp>
        <p:nvSpPr>
          <p:cNvPr id="3" name="Content Placeholder 2"/>
          <p:cNvSpPr>
            <a:spLocks noGrp="1"/>
          </p:cNvSpPr>
          <p:nvPr>
            <p:ph idx="1"/>
          </p:nvPr>
        </p:nvSpPr>
        <p:spPr>
          <a:xfrm>
            <a:off x="457200" y="1563201"/>
            <a:ext cx="8229600" cy="4837599"/>
          </a:xfrm>
        </p:spPr>
        <p:txBody>
          <a:bodyPr>
            <a:normAutofit/>
          </a:bodyPr>
          <a:lstStyle/>
          <a:p>
            <a:pPr marL="118872" indent="0">
              <a:buNone/>
            </a:pPr>
            <a:r>
              <a:rPr lang="en-US" dirty="0" smtClean="0"/>
              <a:t>As a group. . . .</a:t>
            </a:r>
          </a:p>
          <a:p>
            <a:pPr marL="118872" indent="0">
              <a:buNone/>
            </a:pPr>
            <a:r>
              <a:rPr lang="en-US" dirty="0" smtClean="0"/>
              <a:t>Name 2-3 things that you believe will one day have an impact on the community/world, but which are now 5 or 10 years away.  </a:t>
            </a:r>
            <a:endParaRPr lang="en-US" dirty="0"/>
          </a:p>
        </p:txBody>
      </p:sp>
    </p:spTree>
    <p:extLst>
      <p:ext uri="{BB962C8B-B14F-4D97-AF65-F5344CB8AC3E}">
        <p14:creationId xmlns:p14="http://schemas.microsoft.com/office/powerpoint/2010/main" val="24562383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5448"/>
            <a:ext cx="8422209" cy="1252728"/>
          </a:xfrm>
        </p:spPr>
        <p:txBody>
          <a:bodyPr>
            <a:normAutofit fontScale="90000"/>
          </a:bodyPr>
          <a:lstStyle/>
          <a:p>
            <a:pPr algn="ctr"/>
            <a:r>
              <a:rPr lang="en-US" dirty="0" smtClean="0"/>
              <a:t>Shape of the World Activity: Group</a:t>
            </a:r>
            <a:endParaRPr lang="en-US" dirty="0"/>
          </a:p>
        </p:txBody>
      </p:sp>
      <p:sp>
        <p:nvSpPr>
          <p:cNvPr id="3" name="Content Placeholder 2"/>
          <p:cNvSpPr>
            <a:spLocks noGrp="1"/>
          </p:cNvSpPr>
          <p:nvPr>
            <p:ph idx="1"/>
          </p:nvPr>
        </p:nvSpPr>
        <p:spPr>
          <a:xfrm>
            <a:off x="457200" y="1563201"/>
            <a:ext cx="8229600" cy="4837599"/>
          </a:xfrm>
        </p:spPr>
        <p:txBody>
          <a:bodyPr>
            <a:normAutofit/>
          </a:bodyPr>
          <a:lstStyle/>
          <a:p>
            <a:pPr marL="118872" indent="0">
              <a:buNone/>
            </a:pPr>
            <a:r>
              <a:rPr lang="en-US" b="1" dirty="0" smtClean="0"/>
              <a:t>Reflect and then Discuss</a:t>
            </a:r>
            <a:r>
              <a:rPr lang="en-US" dirty="0" smtClean="0"/>
              <a:t>: </a:t>
            </a:r>
          </a:p>
          <a:p>
            <a:r>
              <a:rPr lang="en-US" dirty="0" smtClean="0"/>
              <a:t>What is the significance of our profile of things that are having an </a:t>
            </a:r>
            <a:r>
              <a:rPr lang="en-US" b="1" dirty="0" smtClean="0"/>
              <a:t>impact</a:t>
            </a:r>
            <a:r>
              <a:rPr lang="en-US" dirty="0" smtClean="0"/>
              <a:t>, </a:t>
            </a:r>
            <a:r>
              <a:rPr lang="en-US" b="1" dirty="0" smtClean="0"/>
              <a:t>dying-out</a:t>
            </a:r>
            <a:r>
              <a:rPr lang="en-US" dirty="0" smtClean="0"/>
              <a:t>, and </a:t>
            </a:r>
            <a:r>
              <a:rPr lang="en-US" b="1" dirty="0" smtClean="0"/>
              <a:t>emerging</a:t>
            </a:r>
            <a:r>
              <a:rPr lang="en-US" dirty="0" smtClean="0"/>
              <a:t>? </a:t>
            </a:r>
          </a:p>
          <a:p>
            <a:r>
              <a:rPr lang="en-US" dirty="0" smtClean="0"/>
              <a:t>What are the implications of this profile for the life and future of our congregation? </a:t>
            </a:r>
            <a:endParaRPr lang="en-US" dirty="0"/>
          </a:p>
        </p:txBody>
      </p:sp>
    </p:spTree>
    <p:extLst>
      <p:ext uri="{BB962C8B-B14F-4D97-AF65-F5344CB8AC3E}">
        <p14:creationId xmlns:p14="http://schemas.microsoft.com/office/powerpoint/2010/main" val="29337525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8">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9166</TotalTime>
  <Words>1422</Words>
  <Application>Microsoft Macintosh PowerPoint</Application>
  <PresentationFormat>On-screen Show (4:3)</PresentationFormat>
  <Paragraphs>151</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Module</vt:lpstr>
      <vt:lpstr>Interpreting the Challenges Facing Faith Formation &amp; Church Life in the 21st Century</vt:lpstr>
      <vt:lpstr>Outside-In Thinking</vt:lpstr>
      <vt:lpstr>Shape of the World Activity</vt:lpstr>
      <vt:lpstr>Shape of the World Activity</vt:lpstr>
      <vt:lpstr>Shape of the World Activity: Group</vt:lpstr>
      <vt:lpstr>Shape of the World Activity: Group</vt:lpstr>
      <vt:lpstr>Shape of the World Activity: Group</vt:lpstr>
      <vt:lpstr>Shape of the World Activity: Group</vt:lpstr>
      <vt:lpstr>Shape of the World Activity: Group</vt:lpstr>
      <vt:lpstr>Four Big Adaptive Challenges</vt:lpstr>
      <vt:lpstr>4 Big Adaptive Challenges</vt:lpstr>
      <vt:lpstr>Ethnic Diversity</vt:lpstr>
      <vt:lpstr>Generational Diversity</vt:lpstr>
      <vt:lpstr>Life Span Diversity</vt:lpstr>
      <vt:lpstr>Family Diversity</vt:lpstr>
      <vt:lpstr>Family Diversity</vt:lpstr>
      <vt:lpstr>Digital Transformation</vt:lpstr>
      <vt:lpstr>Triple Revolution</vt:lpstr>
      <vt:lpstr>PowerPoint Presentation</vt:lpstr>
      <vt:lpstr>Digital Device Usage</vt:lpstr>
      <vt:lpstr>PowerPoint Presentation</vt:lpstr>
      <vt:lpstr>PowerPoint Presentation</vt:lpstr>
      <vt:lpstr>PowerPoint Presentation</vt:lpstr>
      <vt:lpstr>PowerPoint Presentation</vt:lpstr>
      <vt:lpstr>Religious Decline</vt:lpstr>
      <vt:lpstr>PowerPoint Presentation</vt:lpstr>
      <vt:lpstr>PowerPoint Presentation</vt:lpstr>
      <vt:lpstr>PowerPoint Presentation</vt:lpstr>
      <vt:lpstr>Youth &amp; Young Adults</vt:lpstr>
      <vt:lpstr>Types of SBNR People</vt:lpstr>
      <vt:lpstr>Catholic Family Study (CARA, 2015)</vt:lpstr>
      <vt:lpstr>Religious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Religious Transmission</vt:lpstr>
      <vt:lpstr>Religious Transmission</vt:lpstr>
      <vt:lpstr>Religious Transmission</vt:lpstr>
      <vt:lpstr>Analysis</vt:lpstr>
      <vt:lpstr>Generational Transition</vt:lpstr>
      <vt:lpstr>Importance of Religion</vt:lpstr>
      <vt:lpstr>Importance of Religion</vt:lpstr>
      <vt:lpstr>Importance of Religion</vt:lpstr>
      <vt:lpstr>Religious Transmission</vt:lpstr>
      <vt:lpstr>Concluding Thought </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 Old Something New something Borrowed Something True</dc:title>
  <dc:creator>John Roberto</dc:creator>
  <cp:lastModifiedBy>John Roberto</cp:lastModifiedBy>
  <cp:revision>308</cp:revision>
  <dcterms:created xsi:type="dcterms:W3CDTF">2014-07-18T09:25:24Z</dcterms:created>
  <dcterms:modified xsi:type="dcterms:W3CDTF">2015-09-15T20:14:04Z</dcterms:modified>
</cp:coreProperties>
</file>