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5" r:id="rId1"/>
  </p:sldMasterIdLst>
  <p:notesMasterIdLst>
    <p:notesMasterId r:id="rId60"/>
  </p:notesMasterIdLst>
  <p:handoutMasterIdLst>
    <p:handoutMasterId r:id="rId61"/>
  </p:handoutMasterIdLst>
  <p:sldIdLst>
    <p:sldId id="527" r:id="rId2"/>
    <p:sldId id="799" r:id="rId3"/>
    <p:sldId id="800" r:id="rId4"/>
    <p:sldId id="664" r:id="rId5"/>
    <p:sldId id="665" r:id="rId6"/>
    <p:sldId id="816" r:id="rId7"/>
    <p:sldId id="734" r:id="rId8"/>
    <p:sldId id="666" r:id="rId9"/>
    <p:sldId id="667" r:id="rId10"/>
    <p:sldId id="669" r:id="rId11"/>
    <p:sldId id="668" r:id="rId12"/>
    <p:sldId id="670" r:id="rId13"/>
    <p:sldId id="733" r:id="rId14"/>
    <p:sldId id="801" r:id="rId15"/>
    <p:sldId id="679" r:id="rId16"/>
    <p:sldId id="680" r:id="rId17"/>
    <p:sldId id="681" r:id="rId18"/>
    <p:sldId id="682" r:id="rId19"/>
    <p:sldId id="683" r:id="rId20"/>
    <p:sldId id="684" r:id="rId21"/>
    <p:sldId id="702" r:id="rId22"/>
    <p:sldId id="803" r:id="rId23"/>
    <p:sldId id="633" r:id="rId24"/>
    <p:sldId id="572" r:id="rId25"/>
    <p:sldId id="820" r:id="rId26"/>
    <p:sldId id="804" r:id="rId27"/>
    <p:sldId id="805" r:id="rId28"/>
    <p:sldId id="824" r:id="rId29"/>
    <p:sldId id="827" r:id="rId30"/>
    <p:sldId id="825" r:id="rId31"/>
    <p:sldId id="826" r:id="rId32"/>
    <p:sldId id="810" r:id="rId33"/>
    <p:sldId id="828" r:id="rId34"/>
    <p:sldId id="697" r:id="rId35"/>
    <p:sldId id="811" r:id="rId36"/>
    <p:sldId id="815" r:id="rId37"/>
    <p:sldId id="817" r:id="rId38"/>
    <p:sldId id="821" r:id="rId39"/>
    <p:sldId id="686" r:id="rId40"/>
    <p:sldId id="687" r:id="rId41"/>
    <p:sldId id="688" r:id="rId42"/>
    <p:sldId id="690" r:id="rId43"/>
    <p:sldId id="831" r:id="rId44"/>
    <p:sldId id="699" r:id="rId45"/>
    <p:sldId id="835" r:id="rId46"/>
    <p:sldId id="700" r:id="rId47"/>
    <p:sldId id="830" r:id="rId48"/>
    <p:sldId id="779" r:id="rId49"/>
    <p:sldId id="832" r:id="rId50"/>
    <p:sldId id="822" r:id="rId51"/>
    <p:sldId id="780" r:id="rId52"/>
    <p:sldId id="781" r:id="rId53"/>
    <p:sldId id="782" r:id="rId54"/>
    <p:sldId id="833" r:id="rId55"/>
    <p:sldId id="834" r:id="rId56"/>
    <p:sldId id="791" r:id="rId57"/>
    <p:sldId id="783" r:id="rId58"/>
    <p:sldId id="784" r:id="rId5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5pPr>
    <a:lvl6pPr marL="2286000" algn="l" defTabSz="457200" rtl="0" eaLnBrk="1" latinLnBrk="0" hangingPunct="1">
      <a:defRPr kern="1200">
        <a:solidFill>
          <a:schemeClr val="tx1"/>
        </a:solidFill>
        <a:latin typeface="News Gothic MT" charset="0"/>
        <a:ea typeface="ＭＳ Ｐゴシック" charset="0"/>
        <a:cs typeface="ＭＳ Ｐゴシック" charset="0"/>
      </a:defRPr>
    </a:lvl6pPr>
    <a:lvl7pPr marL="2743200" algn="l" defTabSz="457200" rtl="0" eaLnBrk="1" latinLnBrk="0" hangingPunct="1">
      <a:defRPr kern="1200">
        <a:solidFill>
          <a:schemeClr val="tx1"/>
        </a:solidFill>
        <a:latin typeface="News Gothic MT" charset="0"/>
        <a:ea typeface="ＭＳ Ｐゴシック" charset="0"/>
        <a:cs typeface="ＭＳ Ｐゴシック" charset="0"/>
      </a:defRPr>
    </a:lvl7pPr>
    <a:lvl8pPr marL="3200400" algn="l" defTabSz="457200" rtl="0" eaLnBrk="1" latinLnBrk="0" hangingPunct="1">
      <a:defRPr kern="1200">
        <a:solidFill>
          <a:schemeClr val="tx1"/>
        </a:solidFill>
        <a:latin typeface="News Gothic MT" charset="0"/>
        <a:ea typeface="ＭＳ Ｐゴシック" charset="0"/>
        <a:cs typeface="ＭＳ Ｐゴシック" charset="0"/>
      </a:defRPr>
    </a:lvl8pPr>
    <a:lvl9pPr marL="3657600" algn="l" defTabSz="457200" rtl="0" eaLnBrk="1" latinLnBrk="0" hangingPunct="1">
      <a:defRPr kern="1200">
        <a:solidFill>
          <a:schemeClr val="tx1"/>
        </a:solidFill>
        <a:latin typeface="News Gothic MT"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CB5A"/>
    <a:srgbClr val="6B1140"/>
    <a:srgbClr val="E48131"/>
    <a:srgbClr val="19A1B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54" autoAdjust="0"/>
    <p:restoredTop sz="95219" autoAdjust="0"/>
  </p:normalViewPr>
  <p:slideViewPr>
    <p:cSldViewPr snapToGrid="0" snapToObjects="1">
      <p:cViewPr>
        <p:scale>
          <a:sx n="100" d="100"/>
          <a:sy n="100" d="100"/>
        </p:scale>
        <p:origin x="-1392" y="-768"/>
      </p:cViewPr>
      <p:guideLst>
        <p:guide orient="horz" pos="2160"/>
        <p:guide pos="2880"/>
      </p:guideLst>
    </p:cSldViewPr>
  </p:slideViewPr>
  <p:notesTextViewPr>
    <p:cViewPr>
      <p:scale>
        <a:sx n="100" d="100"/>
        <a:sy n="100" d="100"/>
      </p:scale>
      <p:origin x="0" y="0"/>
    </p:cViewPr>
  </p:notesTextViewPr>
  <p:sorterViewPr>
    <p:cViewPr>
      <p:scale>
        <a:sx n="75" d="100"/>
        <a:sy n="75" d="100"/>
      </p:scale>
      <p:origin x="0" y="26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CFB79E-153A-6443-B859-6E1413099361}" type="doc">
      <dgm:prSet loTypeId="urn:microsoft.com/office/officeart/2005/8/layout/hChevron3" loCatId="" qsTypeId="urn:microsoft.com/office/officeart/2005/8/quickstyle/simple4" qsCatId="simple" csTypeId="urn:microsoft.com/office/officeart/2005/8/colors/colorful1" csCatId="colorful" phldr="1"/>
      <dgm:spPr/>
      <dgm:t>
        <a:bodyPr/>
        <a:lstStyle/>
        <a:p>
          <a:endParaRPr lang="en-US"/>
        </a:p>
      </dgm:t>
    </dgm:pt>
    <dgm:pt modelId="{289FFDD8-B23C-9A4A-80E4-56445A3625AE}">
      <dgm:prSet phldrT="[Text]" custT="1"/>
      <dgm:spPr/>
      <dgm:t>
        <a:bodyPr/>
        <a:lstStyle/>
        <a:p>
          <a:r>
            <a:rPr lang="en-US" sz="2400" b="1" dirty="0" smtClean="0">
              <a:solidFill>
                <a:schemeClr val="tx1"/>
              </a:solidFill>
            </a:rPr>
            <a:t>0-10</a:t>
          </a:r>
          <a:endParaRPr lang="en-US" sz="2400" b="1" dirty="0">
            <a:solidFill>
              <a:schemeClr val="tx1"/>
            </a:solidFill>
          </a:endParaRPr>
        </a:p>
      </dgm:t>
    </dgm:pt>
    <dgm:pt modelId="{D4C90DC4-6679-8A4C-A33B-C25E907C7084}" type="parTrans" cxnId="{91ADF734-B235-4D48-B1AE-53AC404395A4}">
      <dgm:prSet/>
      <dgm:spPr/>
      <dgm:t>
        <a:bodyPr/>
        <a:lstStyle/>
        <a:p>
          <a:endParaRPr lang="en-US"/>
        </a:p>
      </dgm:t>
    </dgm:pt>
    <dgm:pt modelId="{BDE2159D-807D-904A-9714-4C8F7E8A89EE}" type="sibTrans" cxnId="{91ADF734-B235-4D48-B1AE-53AC404395A4}">
      <dgm:prSet/>
      <dgm:spPr/>
      <dgm:t>
        <a:bodyPr/>
        <a:lstStyle/>
        <a:p>
          <a:endParaRPr lang="en-US"/>
        </a:p>
      </dgm:t>
    </dgm:pt>
    <dgm:pt modelId="{AA7131E8-D71F-FA4A-BEC3-8FB7CE324DB3}">
      <dgm:prSet phldrT="[Text]" custT="1"/>
      <dgm:spPr/>
      <dgm:t>
        <a:bodyPr/>
        <a:lstStyle/>
        <a:p>
          <a:r>
            <a:rPr lang="en-US" sz="2400" b="1" dirty="0" smtClean="0">
              <a:solidFill>
                <a:schemeClr val="tx1"/>
              </a:solidFill>
            </a:rPr>
            <a:t>50s</a:t>
          </a:r>
          <a:endParaRPr lang="en-US" sz="2400" b="1" dirty="0">
            <a:solidFill>
              <a:schemeClr val="tx1"/>
            </a:solidFill>
          </a:endParaRPr>
        </a:p>
      </dgm:t>
    </dgm:pt>
    <dgm:pt modelId="{D3FB50C8-CA61-1944-9530-6CCDAB1183D4}" type="parTrans" cxnId="{8CD6A80E-E8F8-3943-80E2-72D8938DE336}">
      <dgm:prSet/>
      <dgm:spPr/>
      <dgm:t>
        <a:bodyPr/>
        <a:lstStyle/>
        <a:p>
          <a:endParaRPr lang="en-US"/>
        </a:p>
      </dgm:t>
    </dgm:pt>
    <dgm:pt modelId="{346962E2-F263-C445-9D14-45F2327B8A94}" type="sibTrans" cxnId="{8CD6A80E-E8F8-3943-80E2-72D8938DE336}">
      <dgm:prSet/>
      <dgm:spPr/>
      <dgm:t>
        <a:bodyPr/>
        <a:lstStyle/>
        <a:p>
          <a:endParaRPr lang="en-US"/>
        </a:p>
      </dgm:t>
    </dgm:pt>
    <dgm:pt modelId="{028EE6A5-5B7C-CF40-A6D7-11AAECD9E13A}">
      <dgm:prSet phldrT="[Text]" custT="1"/>
      <dgm:spPr/>
      <dgm:t>
        <a:bodyPr/>
        <a:lstStyle/>
        <a:p>
          <a:r>
            <a:rPr lang="en-US" sz="2400" b="1" dirty="0" smtClean="0">
              <a:solidFill>
                <a:schemeClr val="tx1"/>
              </a:solidFill>
            </a:rPr>
            <a:t>20s</a:t>
          </a:r>
          <a:endParaRPr lang="en-US" sz="2400" b="1" dirty="0">
            <a:solidFill>
              <a:schemeClr val="tx1"/>
            </a:solidFill>
          </a:endParaRPr>
        </a:p>
      </dgm:t>
    </dgm:pt>
    <dgm:pt modelId="{F7BAD988-E966-244F-8659-F841350A62D8}" type="parTrans" cxnId="{DB9E865E-E890-2F41-9BD9-5274AB306E4A}">
      <dgm:prSet/>
      <dgm:spPr/>
      <dgm:t>
        <a:bodyPr/>
        <a:lstStyle/>
        <a:p>
          <a:endParaRPr lang="en-US"/>
        </a:p>
      </dgm:t>
    </dgm:pt>
    <dgm:pt modelId="{02E86942-C159-4140-A252-D6F9AFE87B5B}" type="sibTrans" cxnId="{DB9E865E-E890-2F41-9BD9-5274AB306E4A}">
      <dgm:prSet/>
      <dgm:spPr/>
      <dgm:t>
        <a:bodyPr/>
        <a:lstStyle/>
        <a:p>
          <a:endParaRPr lang="en-US"/>
        </a:p>
      </dgm:t>
    </dgm:pt>
    <dgm:pt modelId="{629B8FDD-2C72-764C-9522-8887C4EECBED}">
      <dgm:prSet phldrT="[Text]" custT="1"/>
      <dgm:spPr/>
      <dgm:t>
        <a:bodyPr/>
        <a:lstStyle/>
        <a:p>
          <a:r>
            <a:rPr lang="en-US" sz="2400" b="1" dirty="0" smtClean="0">
              <a:solidFill>
                <a:schemeClr val="tx1"/>
              </a:solidFill>
            </a:rPr>
            <a:t>30s</a:t>
          </a:r>
          <a:endParaRPr lang="en-US" sz="2400" b="1" dirty="0">
            <a:solidFill>
              <a:schemeClr val="tx1"/>
            </a:solidFill>
          </a:endParaRPr>
        </a:p>
      </dgm:t>
    </dgm:pt>
    <dgm:pt modelId="{E86E25AA-50E3-594C-A952-02E7EAF40655}" type="parTrans" cxnId="{0DE37A1F-2E04-CC4B-AB77-79CE6EC68859}">
      <dgm:prSet/>
      <dgm:spPr/>
      <dgm:t>
        <a:bodyPr/>
        <a:lstStyle/>
        <a:p>
          <a:endParaRPr lang="en-US"/>
        </a:p>
      </dgm:t>
    </dgm:pt>
    <dgm:pt modelId="{2154599E-E2B1-A943-A173-F1541B66425D}" type="sibTrans" cxnId="{0DE37A1F-2E04-CC4B-AB77-79CE6EC68859}">
      <dgm:prSet/>
      <dgm:spPr/>
      <dgm:t>
        <a:bodyPr/>
        <a:lstStyle/>
        <a:p>
          <a:endParaRPr lang="en-US"/>
        </a:p>
      </dgm:t>
    </dgm:pt>
    <dgm:pt modelId="{5DDA0C70-D1B5-A34E-A4FF-A94B3E157DA4}">
      <dgm:prSet phldrT="[Text]" custT="1"/>
      <dgm:spPr/>
      <dgm:t>
        <a:bodyPr/>
        <a:lstStyle/>
        <a:p>
          <a:r>
            <a:rPr lang="en-US" sz="2400" b="1" dirty="0" smtClean="0">
              <a:solidFill>
                <a:schemeClr val="tx1"/>
              </a:solidFill>
            </a:rPr>
            <a:t>40s</a:t>
          </a:r>
          <a:endParaRPr lang="en-US" sz="2400" b="1" dirty="0">
            <a:solidFill>
              <a:schemeClr val="tx1"/>
            </a:solidFill>
          </a:endParaRPr>
        </a:p>
      </dgm:t>
    </dgm:pt>
    <dgm:pt modelId="{0450EB06-A8C7-9642-8710-B529C54EC404}" type="parTrans" cxnId="{86775007-AF0D-DB4B-BB58-FE3AA356DE1B}">
      <dgm:prSet/>
      <dgm:spPr/>
      <dgm:t>
        <a:bodyPr/>
        <a:lstStyle/>
        <a:p>
          <a:endParaRPr lang="en-US"/>
        </a:p>
      </dgm:t>
    </dgm:pt>
    <dgm:pt modelId="{E8C875B2-C1A0-AC46-AF17-3F8BBECD9740}" type="sibTrans" cxnId="{86775007-AF0D-DB4B-BB58-FE3AA356DE1B}">
      <dgm:prSet/>
      <dgm:spPr/>
      <dgm:t>
        <a:bodyPr/>
        <a:lstStyle/>
        <a:p>
          <a:endParaRPr lang="en-US"/>
        </a:p>
      </dgm:t>
    </dgm:pt>
    <dgm:pt modelId="{1F28158D-4458-3D4E-9600-14F42ED101B7}">
      <dgm:prSet phldrT="[Text]" custT="1"/>
      <dgm:spPr/>
      <dgm:t>
        <a:bodyPr/>
        <a:lstStyle/>
        <a:p>
          <a:r>
            <a:rPr lang="en-US" sz="2400" b="1" dirty="0" smtClean="0">
              <a:solidFill>
                <a:schemeClr val="tx1"/>
              </a:solidFill>
            </a:rPr>
            <a:t>60s</a:t>
          </a:r>
          <a:endParaRPr lang="en-US" sz="2400" b="1" dirty="0">
            <a:solidFill>
              <a:schemeClr val="tx1"/>
            </a:solidFill>
          </a:endParaRPr>
        </a:p>
      </dgm:t>
    </dgm:pt>
    <dgm:pt modelId="{1D56452F-A8C4-5644-A23A-2FFA665510F7}" type="parTrans" cxnId="{F1802034-E37E-B542-810C-D7D926EA0B9A}">
      <dgm:prSet/>
      <dgm:spPr/>
      <dgm:t>
        <a:bodyPr/>
        <a:lstStyle/>
        <a:p>
          <a:endParaRPr lang="en-US"/>
        </a:p>
      </dgm:t>
    </dgm:pt>
    <dgm:pt modelId="{EA6DA164-16C9-B242-BCC1-E525609F098E}" type="sibTrans" cxnId="{F1802034-E37E-B542-810C-D7D926EA0B9A}">
      <dgm:prSet/>
      <dgm:spPr/>
      <dgm:t>
        <a:bodyPr/>
        <a:lstStyle/>
        <a:p>
          <a:endParaRPr lang="en-US"/>
        </a:p>
      </dgm:t>
    </dgm:pt>
    <dgm:pt modelId="{40BA1702-FBB1-F24E-A6D5-2DF2A57C7424}">
      <dgm:prSet phldrT="[Text]" custT="1"/>
      <dgm:spPr/>
      <dgm:t>
        <a:bodyPr/>
        <a:lstStyle/>
        <a:p>
          <a:r>
            <a:rPr lang="en-US" sz="2400" b="1" dirty="0" smtClean="0">
              <a:solidFill>
                <a:schemeClr val="tx1"/>
              </a:solidFill>
            </a:rPr>
            <a:t>70s</a:t>
          </a:r>
          <a:endParaRPr lang="en-US" sz="2400" b="1" dirty="0">
            <a:solidFill>
              <a:schemeClr val="tx1"/>
            </a:solidFill>
          </a:endParaRPr>
        </a:p>
      </dgm:t>
    </dgm:pt>
    <dgm:pt modelId="{291FFC22-7AE6-1047-A4E6-B76B0DDFC660}" type="parTrans" cxnId="{44B349FD-3CD0-994F-97E2-E549FECA7A2C}">
      <dgm:prSet/>
      <dgm:spPr/>
      <dgm:t>
        <a:bodyPr/>
        <a:lstStyle/>
        <a:p>
          <a:endParaRPr lang="en-US"/>
        </a:p>
      </dgm:t>
    </dgm:pt>
    <dgm:pt modelId="{00DD156A-998A-1844-8CF4-F38634301C03}" type="sibTrans" cxnId="{44B349FD-3CD0-994F-97E2-E549FECA7A2C}">
      <dgm:prSet/>
      <dgm:spPr/>
      <dgm:t>
        <a:bodyPr/>
        <a:lstStyle/>
        <a:p>
          <a:endParaRPr lang="en-US"/>
        </a:p>
      </dgm:t>
    </dgm:pt>
    <dgm:pt modelId="{DE8B79CF-9F05-4343-ABDA-793C2AE17467}">
      <dgm:prSet phldrT="[Text]" custT="1"/>
      <dgm:spPr/>
      <dgm:t>
        <a:bodyPr/>
        <a:lstStyle/>
        <a:p>
          <a:r>
            <a:rPr lang="en-US" sz="2400" b="1" dirty="0" smtClean="0">
              <a:solidFill>
                <a:schemeClr val="tx1"/>
              </a:solidFill>
            </a:rPr>
            <a:t>80s</a:t>
          </a:r>
          <a:endParaRPr lang="en-US" sz="2400" b="1" dirty="0">
            <a:solidFill>
              <a:schemeClr val="tx1"/>
            </a:solidFill>
          </a:endParaRPr>
        </a:p>
      </dgm:t>
    </dgm:pt>
    <dgm:pt modelId="{C2F5841D-55FA-3845-A8AB-7FAE7FD6455A}" type="parTrans" cxnId="{2F0385D2-494A-9C41-B581-057991FEA122}">
      <dgm:prSet/>
      <dgm:spPr/>
      <dgm:t>
        <a:bodyPr/>
        <a:lstStyle/>
        <a:p>
          <a:endParaRPr lang="en-US"/>
        </a:p>
      </dgm:t>
    </dgm:pt>
    <dgm:pt modelId="{0EFAAF6B-4F04-7548-AB2E-4986BAF28E9B}" type="sibTrans" cxnId="{2F0385D2-494A-9C41-B581-057991FEA122}">
      <dgm:prSet/>
      <dgm:spPr/>
      <dgm:t>
        <a:bodyPr/>
        <a:lstStyle/>
        <a:p>
          <a:endParaRPr lang="en-US"/>
        </a:p>
      </dgm:t>
    </dgm:pt>
    <dgm:pt modelId="{FBAF4260-72B0-8148-8488-8D8ADA0C1E4E}">
      <dgm:prSet phldrT="[Text]" custT="1"/>
      <dgm:spPr/>
      <dgm:t>
        <a:bodyPr/>
        <a:lstStyle/>
        <a:p>
          <a:r>
            <a:rPr lang="en-US" sz="2400" b="1" dirty="0" smtClean="0">
              <a:solidFill>
                <a:schemeClr val="tx1"/>
              </a:solidFill>
            </a:rPr>
            <a:t>90s</a:t>
          </a:r>
          <a:endParaRPr lang="en-US" sz="2400" b="1" dirty="0">
            <a:solidFill>
              <a:schemeClr val="tx1"/>
            </a:solidFill>
          </a:endParaRPr>
        </a:p>
      </dgm:t>
    </dgm:pt>
    <dgm:pt modelId="{FB4973B7-75AF-7E46-B24E-B7C983111CDF}" type="parTrans" cxnId="{98FFB9FE-2755-E94B-8660-E40188C5851C}">
      <dgm:prSet/>
      <dgm:spPr/>
      <dgm:t>
        <a:bodyPr/>
        <a:lstStyle/>
        <a:p>
          <a:endParaRPr lang="en-US"/>
        </a:p>
      </dgm:t>
    </dgm:pt>
    <dgm:pt modelId="{62ED02B1-A29B-B74F-8276-EDB965A9BE3C}" type="sibTrans" cxnId="{98FFB9FE-2755-E94B-8660-E40188C5851C}">
      <dgm:prSet/>
      <dgm:spPr/>
      <dgm:t>
        <a:bodyPr/>
        <a:lstStyle/>
        <a:p>
          <a:endParaRPr lang="en-US"/>
        </a:p>
      </dgm:t>
    </dgm:pt>
    <dgm:pt modelId="{53DD6F54-4CD8-FA41-9569-5C5F2A7F2196}">
      <dgm:prSet phldrT="[Text]" custT="1"/>
      <dgm:spPr/>
      <dgm:t>
        <a:bodyPr/>
        <a:lstStyle/>
        <a:p>
          <a:r>
            <a:rPr lang="en-US" sz="2400" b="1" dirty="0" smtClean="0">
              <a:solidFill>
                <a:schemeClr val="tx1"/>
              </a:solidFill>
            </a:rPr>
            <a:t>11-19</a:t>
          </a:r>
          <a:endParaRPr lang="en-US" sz="2400" b="1" dirty="0">
            <a:solidFill>
              <a:schemeClr val="tx1"/>
            </a:solidFill>
          </a:endParaRPr>
        </a:p>
      </dgm:t>
    </dgm:pt>
    <dgm:pt modelId="{141E8AF1-3D10-C549-9766-C68E33C38A0F}" type="parTrans" cxnId="{9D21926A-B7A8-4A4F-8D2E-870EC958B0B5}">
      <dgm:prSet/>
      <dgm:spPr/>
      <dgm:t>
        <a:bodyPr/>
        <a:lstStyle/>
        <a:p>
          <a:endParaRPr lang="en-US"/>
        </a:p>
      </dgm:t>
    </dgm:pt>
    <dgm:pt modelId="{A52B044F-69BB-CC44-84C3-8F70684CCE3D}" type="sibTrans" cxnId="{9D21926A-B7A8-4A4F-8D2E-870EC958B0B5}">
      <dgm:prSet/>
      <dgm:spPr/>
      <dgm:t>
        <a:bodyPr/>
        <a:lstStyle/>
        <a:p>
          <a:endParaRPr lang="en-US"/>
        </a:p>
      </dgm:t>
    </dgm:pt>
    <dgm:pt modelId="{7FA0EE54-5281-7948-BD7A-349A877AC510}" type="pres">
      <dgm:prSet presAssocID="{F1CFB79E-153A-6443-B859-6E1413099361}" presName="Name0" presStyleCnt="0">
        <dgm:presLayoutVars>
          <dgm:dir/>
          <dgm:resizeHandles val="exact"/>
        </dgm:presLayoutVars>
      </dgm:prSet>
      <dgm:spPr/>
      <dgm:t>
        <a:bodyPr/>
        <a:lstStyle/>
        <a:p>
          <a:endParaRPr lang="en-US"/>
        </a:p>
      </dgm:t>
    </dgm:pt>
    <dgm:pt modelId="{200DB495-3AFA-F641-B00D-221C1BE1D347}" type="pres">
      <dgm:prSet presAssocID="{289FFDD8-B23C-9A4A-80E4-56445A3625AE}" presName="parTxOnly" presStyleLbl="node1" presStyleIdx="0" presStyleCnt="10" custScaleY="548849">
        <dgm:presLayoutVars>
          <dgm:bulletEnabled val="1"/>
        </dgm:presLayoutVars>
      </dgm:prSet>
      <dgm:spPr/>
      <dgm:t>
        <a:bodyPr/>
        <a:lstStyle/>
        <a:p>
          <a:endParaRPr lang="en-US"/>
        </a:p>
      </dgm:t>
    </dgm:pt>
    <dgm:pt modelId="{9BD96736-321A-0944-8CD0-D660D9516776}" type="pres">
      <dgm:prSet presAssocID="{BDE2159D-807D-904A-9714-4C8F7E8A89EE}" presName="parSpace" presStyleCnt="0"/>
      <dgm:spPr/>
      <dgm:t>
        <a:bodyPr/>
        <a:lstStyle/>
        <a:p>
          <a:endParaRPr lang="en-US"/>
        </a:p>
      </dgm:t>
    </dgm:pt>
    <dgm:pt modelId="{B9C0359E-2ABA-DB42-8CF7-84F75BEBDBA2}" type="pres">
      <dgm:prSet presAssocID="{53DD6F54-4CD8-FA41-9569-5C5F2A7F2196}" presName="parTxOnly" presStyleLbl="node1" presStyleIdx="1" presStyleCnt="10" custScaleY="548849">
        <dgm:presLayoutVars>
          <dgm:bulletEnabled val="1"/>
        </dgm:presLayoutVars>
      </dgm:prSet>
      <dgm:spPr/>
      <dgm:t>
        <a:bodyPr/>
        <a:lstStyle/>
        <a:p>
          <a:endParaRPr lang="en-US"/>
        </a:p>
      </dgm:t>
    </dgm:pt>
    <dgm:pt modelId="{BC61023D-2FE2-0541-8697-0B2A43743F7B}" type="pres">
      <dgm:prSet presAssocID="{A52B044F-69BB-CC44-84C3-8F70684CCE3D}" presName="parSpace" presStyleCnt="0"/>
      <dgm:spPr/>
      <dgm:t>
        <a:bodyPr/>
        <a:lstStyle/>
        <a:p>
          <a:endParaRPr lang="en-US"/>
        </a:p>
      </dgm:t>
    </dgm:pt>
    <dgm:pt modelId="{88EB2E8E-762C-DC45-9125-4591B837231B}" type="pres">
      <dgm:prSet presAssocID="{028EE6A5-5B7C-CF40-A6D7-11AAECD9E13A}" presName="parTxOnly" presStyleLbl="node1" presStyleIdx="2" presStyleCnt="10" custScaleY="548849">
        <dgm:presLayoutVars>
          <dgm:bulletEnabled val="1"/>
        </dgm:presLayoutVars>
      </dgm:prSet>
      <dgm:spPr/>
      <dgm:t>
        <a:bodyPr/>
        <a:lstStyle/>
        <a:p>
          <a:endParaRPr lang="en-US"/>
        </a:p>
      </dgm:t>
    </dgm:pt>
    <dgm:pt modelId="{60047CE3-14FE-F847-A2FF-7AF32E74BA0A}" type="pres">
      <dgm:prSet presAssocID="{02E86942-C159-4140-A252-D6F9AFE87B5B}" presName="parSpace" presStyleCnt="0"/>
      <dgm:spPr/>
      <dgm:t>
        <a:bodyPr/>
        <a:lstStyle/>
        <a:p>
          <a:endParaRPr lang="en-US"/>
        </a:p>
      </dgm:t>
    </dgm:pt>
    <dgm:pt modelId="{4D43A91B-6FAC-8944-AE5C-731306687F74}" type="pres">
      <dgm:prSet presAssocID="{629B8FDD-2C72-764C-9522-8887C4EECBED}" presName="parTxOnly" presStyleLbl="node1" presStyleIdx="3" presStyleCnt="10" custScaleY="548849">
        <dgm:presLayoutVars>
          <dgm:bulletEnabled val="1"/>
        </dgm:presLayoutVars>
      </dgm:prSet>
      <dgm:spPr/>
      <dgm:t>
        <a:bodyPr/>
        <a:lstStyle/>
        <a:p>
          <a:endParaRPr lang="en-US"/>
        </a:p>
      </dgm:t>
    </dgm:pt>
    <dgm:pt modelId="{61D1B460-63C1-E14F-95D3-179BF777F65F}" type="pres">
      <dgm:prSet presAssocID="{2154599E-E2B1-A943-A173-F1541B66425D}" presName="parSpace" presStyleCnt="0"/>
      <dgm:spPr/>
      <dgm:t>
        <a:bodyPr/>
        <a:lstStyle/>
        <a:p>
          <a:endParaRPr lang="en-US"/>
        </a:p>
      </dgm:t>
    </dgm:pt>
    <dgm:pt modelId="{6B1DE52D-F0C6-454B-9F8A-48E1CF603604}" type="pres">
      <dgm:prSet presAssocID="{5DDA0C70-D1B5-A34E-A4FF-A94B3E157DA4}" presName="parTxOnly" presStyleLbl="node1" presStyleIdx="4" presStyleCnt="10" custScaleY="548849">
        <dgm:presLayoutVars>
          <dgm:bulletEnabled val="1"/>
        </dgm:presLayoutVars>
      </dgm:prSet>
      <dgm:spPr/>
      <dgm:t>
        <a:bodyPr/>
        <a:lstStyle/>
        <a:p>
          <a:endParaRPr lang="en-US"/>
        </a:p>
      </dgm:t>
    </dgm:pt>
    <dgm:pt modelId="{1CFE678A-EC4A-9346-A91D-8B92549B957B}" type="pres">
      <dgm:prSet presAssocID="{E8C875B2-C1A0-AC46-AF17-3F8BBECD9740}" presName="parSpace" presStyleCnt="0"/>
      <dgm:spPr/>
      <dgm:t>
        <a:bodyPr/>
        <a:lstStyle/>
        <a:p>
          <a:endParaRPr lang="en-US"/>
        </a:p>
      </dgm:t>
    </dgm:pt>
    <dgm:pt modelId="{EEF80E92-2CC3-5C41-A2E0-1863998C35FC}" type="pres">
      <dgm:prSet presAssocID="{AA7131E8-D71F-FA4A-BEC3-8FB7CE324DB3}" presName="parTxOnly" presStyleLbl="node1" presStyleIdx="5" presStyleCnt="10" custScaleY="548849">
        <dgm:presLayoutVars>
          <dgm:bulletEnabled val="1"/>
        </dgm:presLayoutVars>
      </dgm:prSet>
      <dgm:spPr/>
      <dgm:t>
        <a:bodyPr/>
        <a:lstStyle/>
        <a:p>
          <a:endParaRPr lang="en-US"/>
        </a:p>
      </dgm:t>
    </dgm:pt>
    <dgm:pt modelId="{328A630F-98D9-814D-B654-C0F9BE37DEAE}" type="pres">
      <dgm:prSet presAssocID="{346962E2-F263-C445-9D14-45F2327B8A94}" presName="parSpace" presStyleCnt="0"/>
      <dgm:spPr/>
      <dgm:t>
        <a:bodyPr/>
        <a:lstStyle/>
        <a:p>
          <a:endParaRPr lang="en-US"/>
        </a:p>
      </dgm:t>
    </dgm:pt>
    <dgm:pt modelId="{12FB8649-9E3F-BA4B-A897-1542010EBF09}" type="pres">
      <dgm:prSet presAssocID="{1F28158D-4458-3D4E-9600-14F42ED101B7}" presName="parTxOnly" presStyleLbl="node1" presStyleIdx="6" presStyleCnt="10" custScaleY="548849">
        <dgm:presLayoutVars>
          <dgm:bulletEnabled val="1"/>
        </dgm:presLayoutVars>
      </dgm:prSet>
      <dgm:spPr/>
      <dgm:t>
        <a:bodyPr/>
        <a:lstStyle/>
        <a:p>
          <a:endParaRPr lang="en-US"/>
        </a:p>
      </dgm:t>
    </dgm:pt>
    <dgm:pt modelId="{F76AB84F-03C6-0D49-B73F-F43F9A389EEF}" type="pres">
      <dgm:prSet presAssocID="{EA6DA164-16C9-B242-BCC1-E525609F098E}" presName="parSpace" presStyleCnt="0"/>
      <dgm:spPr/>
      <dgm:t>
        <a:bodyPr/>
        <a:lstStyle/>
        <a:p>
          <a:endParaRPr lang="en-US"/>
        </a:p>
      </dgm:t>
    </dgm:pt>
    <dgm:pt modelId="{889EF1D7-6B09-BD44-99FE-EC7B409E282A}" type="pres">
      <dgm:prSet presAssocID="{40BA1702-FBB1-F24E-A6D5-2DF2A57C7424}" presName="parTxOnly" presStyleLbl="node1" presStyleIdx="7" presStyleCnt="10" custScaleY="548849">
        <dgm:presLayoutVars>
          <dgm:bulletEnabled val="1"/>
        </dgm:presLayoutVars>
      </dgm:prSet>
      <dgm:spPr/>
      <dgm:t>
        <a:bodyPr/>
        <a:lstStyle/>
        <a:p>
          <a:endParaRPr lang="en-US"/>
        </a:p>
      </dgm:t>
    </dgm:pt>
    <dgm:pt modelId="{FC5FFC16-F854-0A4A-8EE0-ABECD3409DBE}" type="pres">
      <dgm:prSet presAssocID="{00DD156A-998A-1844-8CF4-F38634301C03}" presName="parSpace" presStyleCnt="0"/>
      <dgm:spPr/>
      <dgm:t>
        <a:bodyPr/>
        <a:lstStyle/>
        <a:p>
          <a:endParaRPr lang="en-US"/>
        </a:p>
      </dgm:t>
    </dgm:pt>
    <dgm:pt modelId="{FE7F0F59-D2F2-D547-87C1-38E81FA0B152}" type="pres">
      <dgm:prSet presAssocID="{DE8B79CF-9F05-4343-ABDA-793C2AE17467}" presName="parTxOnly" presStyleLbl="node1" presStyleIdx="8" presStyleCnt="10" custScaleY="548849">
        <dgm:presLayoutVars>
          <dgm:bulletEnabled val="1"/>
        </dgm:presLayoutVars>
      </dgm:prSet>
      <dgm:spPr/>
      <dgm:t>
        <a:bodyPr/>
        <a:lstStyle/>
        <a:p>
          <a:endParaRPr lang="en-US"/>
        </a:p>
      </dgm:t>
    </dgm:pt>
    <dgm:pt modelId="{8DF21B0D-AA0D-8F45-A7D8-D89D1A32485F}" type="pres">
      <dgm:prSet presAssocID="{0EFAAF6B-4F04-7548-AB2E-4986BAF28E9B}" presName="parSpace" presStyleCnt="0"/>
      <dgm:spPr/>
      <dgm:t>
        <a:bodyPr/>
        <a:lstStyle/>
        <a:p>
          <a:endParaRPr lang="en-US"/>
        </a:p>
      </dgm:t>
    </dgm:pt>
    <dgm:pt modelId="{ED87B2D7-97CA-2B4A-B490-D4B9425D605D}" type="pres">
      <dgm:prSet presAssocID="{FBAF4260-72B0-8148-8488-8D8ADA0C1E4E}" presName="parTxOnly" presStyleLbl="node1" presStyleIdx="9" presStyleCnt="10" custScaleY="548849">
        <dgm:presLayoutVars>
          <dgm:bulletEnabled val="1"/>
        </dgm:presLayoutVars>
      </dgm:prSet>
      <dgm:spPr/>
      <dgm:t>
        <a:bodyPr/>
        <a:lstStyle/>
        <a:p>
          <a:endParaRPr lang="en-US"/>
        </a:p>
      </dgm:t>
    </dgm:pt>
  </dgm:ptLst>
  <dgm:cxnLst>
    <dgm:cxn modelId="{B7696123-CFD0-A149-8F06-32132BA450CF}" type="presOf" srcId="{53DD6F54-4CD8-FA41-9569-5C5F2A7F2196}" destId="{B9C0359E-2ABA-DB42-8CF7-84F75BEBDBA2}" srcOrd="0" destOrd="0" presId="urn:microsoft.com/office/officeart/2005/8/layout/hChevron3"/>
    <dgm:cxn modelId="{BD94D4E4-3CE7-2144-B54C-9CCB5B607CCA}" type="presOf" srcId="{629B8FDD-2C72-764C-9522-8887C4EECBED}" destId="{4D43A91B-6FAC-8944-AE5C-731306687F74}" srcOrd="0" destOrd="0" presId="urn:microsoft.com/office/officeart/2005/8/layout/hChevron3"/>
    <dgm:cxn modelId="{7DDFD216-35B7-AF46-A22F-D8252CC19B6E}" type="presOf" srcId="{DE8B79CF-9F05-4343-ABDA-793C2AE17467}" destId="{FE7F0F59-D2F2-D547-87C1-38E81FA0B152}" srcOrd="0" destOrd="0" presId="urn:microsoft.com/office/officeart/2005/8/layout/hChevron3"/>
    <dgm:cxn modelId="{D4FF0589-721E-5D43-9A54-71FB6AF65EB4}" type="presOf" srcId="{289FFDD8-B23C-9A4A-80E4-56445A3625AE}" destId="{200DB495-3AFA-F641-B00D-221C1BE1D347}" srcOrd="0" destOrd="0" presId="urn:microsoft.com/office/officeart/2005/8/layout/hChevron3"/>
    <dgm:cxn modelId="{2F0385D2-494A-9C41-B581-057991FEA122}" srcId="{F1CFB79E-153A-6443-B859-6E1413099361}" destId="{DE8B79CF-9F05-4343-ABDA-793C2AE17467}" srcOrd="8" destOrd="0" parTransId="{C2F5841D-55FA-3845-A8AB-7FAE7FD6455A}" sibTransId="{0EFAAF6B-4F04-7548-AB2E-4986BAF28E9B}"/>
    <dgm:cxn modelId="{33938560-4332-6F42-AE4F-022263617E48}" type="presOf" srcId="{5DDA0C70-D1B5-A34E-A4FF-A94B3E157DA4}" destId="{6B1DE52D-F0C6-454B-9F8A-48E1CF603604}" srcOrd="0" destOrd="0" presId="urn:microsoft.com/office/officeart/2005/8/layout/hChevron3"/>
    <dgm:cxn modelId="{074B6308-02DD-1540-97EF-47D314289876}" type="presOf" srcId="{AA7131E8-D71F-FA4A-BEC3-8FB7CE324DB3}" destId="{EEF80E92-2CC3-5C41-A2E0-1863998C35FC}" srcOrd="0" destOrd="0" presId="urn:microsoft.com/office/officeart/2005/8/layout/hChevron3"/>
    <dgm:cxn modelId="{07F08D4E-9550-3E41-BEA6-872E0B63BC9C}" type="presOf" srcId="{FBAF4260-72B0-8148-8488-8D8ADA0C1E4E}" destId="{ED87B2D7-97CA-2B4A-B490-D4B9425D605D}" srcOrd="0" destOrd="0" presId="urn:microsoft.com/office/officeart/2005/8/layout/hChevron3"/>
    <dgm:cxn modelId="{349A6692-C210-7D42-93A1-C9CCB4C855DC}" type="presOf" srcId="{028EE6A5-5B7C-CF40-A6D7-11AAECD9E13A}" destId="{88EB2E8E-762C-DC45-9125-4591B837231B}" srcOrd="0" destOrd="0" presId="urn:microsoft.com/office/officeart/2005/8/layout/hChevron3"/>
    <dgm:cxn modelId="{B07DCEAD-C265-A24C-B7E9-FEAD0424FCEA}" type="presOf" srcId="{F1CFB79E-153A-6443-B859-6E1413099361}" destId="{7FA0EE54-5281-7948-BD7A-349A877AC510}" srcOrd="0" destOrd="0" presId="urn:microsoft.com/office/officeart/2005/8/layout/hChevron3"/>
    <dgm:cxn modelId="{8CD6A80E-E8F8-3943-80E2-72D8938DE336}" srcId="{F1CFB79E-153A-6443-B859-6E1413099361}" destId="{AA7131E8-D71F-FA4A-BEC3-8FB7CE324DB3}" srcOrd="5" destOrd="0" parTransId="{D3FB50C8-CA61-1944-9530-6CCDAB1183D4}" sibTransId="{346962E2-F263-C445-9D14-45F2327B8A94}"/>
    <dgm:cxn modelId="{39221981-6BB5-F14A-89F3-A00AFC43147E}" type="presOf" srcId="{1F28158D-4458-3D4E-9600-14F42ED101B7}" destId="{12FB8649-9E3F-BA4B-A897-1542010EBF09}" srcOrd="0" destOrd="0" presId="urn:microsoft.com/office/officeart/2005/8/layout/hChevron3"/>
    <dgm:cxn modelId="{44B349FD-3CD0-994F-97E2-E549FECA7A2C}" srcId="{F1CFB79E-153A-6443-B859-6E1413099361}" destId="{40BA1702-FBB1-F24E-A6D5-2DF2A57C7424}" srcOrd="7" destOrd="0" parTransId="{291FFC22-7AE6-1047-A4E6-B76B0DDFC660}" sibTransId="{00DD156A-998A-1844-8CF4-F38634301C03}"/>
    <dgm:cxn modelId="{9D21926A-B7A8-4A4F-8D2E-870EC958B0B5}" srcId="{F1CFB79E-153A-6443-B859-6E1413099361}" destId="{53DD6F54-4CD8-FA41-9569-5C5F2A7F2196}" srcOrd="1" destOrd="0" parTransId="{141E8AF1-3D10-C549-9766-C68E33C38A0F}" sibTransId="{A52B044F-69BB-CC44-84C3-8F70684CCE3D}"/>
    <dgm:cxn modelId="{86775007-AF0D-DB4B-BB58-FE3AA356DE1B}" srcId="{F1CFB79E-153A-6443-B859-6E1413099361}" destId="{5DDA0C70-D1B5-A34E-A4FF-A94B3E157DA4}" srcOrd="4" destOrd="0" parTransId="{0450EB06-A8C7-9642-8710-B529C54EC404}" sibTransId="{E8C875B2-C1A0-AC46-AF17-3F8BBECD9740}"/>
    <dgm:cxn modelId="{98FFB9FE-2755-E94B-8660-E40188C5851C}" srcId="{F1CFB79E-153A-6443-B859-6E1413099361}" destId="{FBAF4260-72B0-8148-8488-8D8ADA0C1E4E}" srcOrd="9" destOrd="0" parTransId="{FB4973B7-75AF-7E46-B24E-B7C983111CDF}" sibTransId="{62ED02B1-A29B-B74F-8276-EDB965A9BE3C}"/>
    <dgm:cxn modelId="{0DE37A1F-2E04-CC4B-AB77-79CE6EC68859}" srcId="{F1CFB79E-153A-6443-B859-6E1413099361}" destId="{629B8FDD-2C72-764C-9522-8887C4EECBED}" srcOrd="3" destOrd="0" parTransId="{E86E25AA-50E3-594C-A952-02E7EAF40655}" sibTransId="{2154599E-E2B1-A943-A173-F1541B66425D}"/>
    <dgm:cxn modelId="{F1802034-E37E-B542-810C-D7D926EA0B9A}" srcId="{F1CFB79E-153A-6443-B859-6E1413099361}" destId="{1F28158D-4458-3D4E-9600-14F42ED101B7}" srcOrd="6" destOrd="0" parTransId="{1D56452F-A8C4-5644-A23A-2FFA665510F7}" sibTransId="{EA6DA164-16C9-B242-BCC1-E525609F098E}"/>
    <dgm:cxn modelId="{91ADF734-B235-4D48-B1AE-53AC404395A4}" srcId="{F1CFB79E-153A-6443-B859-6E1413099361}" destId="{289FFDD8-B23C-9A4A-80E4-56445A3625AE}" srcOrd="0" destOrd="0" parTransId="{D4C90DC4-6679-8A4C-A33B-C25E907C7084}" sibTransId="{BDE2159D-807D-904A-9714-4C8F7E8A89EE}"/>
    <dgm:cxn modelId="{827C1C4F-74C1-C747-AE97-4670160BFB90}" type="presOf" srcId="{40BA1702-FBB1-F24E-A6D5-2DF2A57C7424}" destId="{889EF1D7-6B09-BD44-99FE-EC7B409E282A}" srcOrd="0" destOrd="0" presId="urn:microsoft.com/office/officeart/2005/8/layout/hChevron3"/>
    <dgm:cxn modelId="{DB9E865E-E890-2F41-9BD9-5274AB306E4A}" srcId="{F1CFB79E-153A-6443-B859-6E1413099361}" destId="{028EE6A5-5B7C-CF40-A6D7-11AAECD9E13A}" srcOrd="2" destOrd="0" parTransId="{F7BAD988-E966-244F-8659-F841350A62D8}" sibTransId="{02E86942-C159-4140-A252-D6F9AFE87B5B}"/>
    <dgm:cxn modelId="{95506263-4120-8B4C-9893-1A8E20750AAB}" type="presParOf" srcId="{7FA0EE54-5281-7948-BD7A-349A877AC510}" destId="{200DB495-3AFA-F641-B00D-221C1BE1D347}" srcOrd="0" destOrd="0" presId="urn:microsoft.com/office/officeart/2005/8/layout/hChevron3"/>
    <dgm:cxn modelId="{B50863E4-E44E-4242-AF1A-909B10320C69}" type="presParOf" srcId="{7FA0EE54-5281-7948-BD7A-349A877AC510}" destId="{9BD96736-321A-0944-8CD0-D660D9516776}" srcOrd="1" destOrd="0" presId="urn:microsoft.com/office/officeart/2005/8/layout/hChevron3"/>
    <dgm:cxn modelId="{4EE8A8B7-4A50-4C40-BB05-3CD9EDB87C32}" type="presParOf" srcId="{7FA0EE54-5281-7948-BD7A-349A877AC510}" destId="{B9C0359E-2ABA-DB42-8CF7-84F75BEBDBA2}" srcOrd="2" destOrd="0" presId="urn:microsoft.com/office/officeart/2005/8/layout/hChevron3"/>
    <dgm:cxn modelId="{439A59BD-FF36-574C-8B09-B304301F3452}" type="presParOf" srcId="{7FA0EE54-5281-7948-BD7A-349A877AC510}" destId="{BC61023D-2FE2-0541-8697-0B2A43743F7B}" srcOrd="3" destOrd="0" presId="urn:microsoft.com/office/officeart/2005/8/layout/hChevron3"/>
    <dgm:cxn modelId="{8F5D4222-6385-7248-9C57-2348ED9DA733}" type="presParOf" srcId="{7FA0EE54-5281-7948-BD7A-349A877AC510}" destId="{88EB2E8E-762C-DC45-9125-4591B837231B}" srcOrd="4" destOrd="0" presId="urn:microsoft.com/office/officeart/2005/8/layout/hChevron3"/>
    <dgm:cxn modelId="{4657FEBE-C2BB-DA41-8A3A-3E281328D045}" type="presParOf" srcId="{7FA0EE54-5281-7948-BD7A-349A877AC510}" destId="{60047CE3-14FE-F847-A2FF-7AF32E74BA0A}" srcOrd="5" destOrd="0" presId="urn:microsoft.com/office/officeart/2005/8/layout/hChevron3"/>
    <dgm:cxn modelId="{4CC104C5-6C6B-344D-900D-EFEB44ECEDE8}" type="presParOf" srcId="{7FA0EE54-5281-7948-BD7A-349A877AC510}" destId="{4D43A91B-6FAC-8944-AE5C-731306687F74}" srcOrd="6" destOrd="0" presId="urn:microsoft.com/office/officeart/2005/8/layout/hChevron3"/>
    <dgm:cxn modelId="{574D1571-49E2-2D48-B703-BBECCC5C1CB6}" type="presParOf" srcId="{7FA0EE54-5281-7948-BD7A-349A877AC510}" destId="{61D1B460-63C1-E14F-95D3-179BF777F65F}" srcOrd="7" destOrd="0" presId="urn:microsoft.com/office/officeart/2005/8/layout/hChevron3"/>
    <dgm:cxn modelId="{D631FFA2-5C6C-9544-84F7-5EBF62E88154}" type="presParOf" srcId="{7FA0EE54-5281-7948-BD7A-349A877AC510}" destId="{6B1DE52D-F0C6-454B-9F8A-48E1CF603604}" srcOrd="8" destOrd="0" presId="urn:microsoft.com/office/officeart/2005/8/layout/hChevron3"/>
    <dgm:cxn modelId="{CCB5FBFC-73E7-BD4F-9C49-130C6B9EB357}" type="presParOf" srcId="{7FA0EE54-5281-7948-BD7A-349A877AC510}" destId="{1CFE678A-EC4A-9346-A91D-8B92549B957B}" srcOrd="9" destOrd="0" presId="urn:microsoft.com/office/officeart/2005/8/layout/hChevron3"/>
    <dgm:cxn modelId="{336BF987-A6C7-9545-9E39-69B9647C0AA8}" type="presParOf" srcId="{7FA0EE54-5281-7948-BD7A-349A877AC510}" destId="{EEF80E92-2CC3-5C41-A2E0-1863998C35FC}" srcOrd="10" destOrd="0" presId="urn:microsoft.com/office/officeart/2005/8/layout/hChevron3"/>
    <dgm:cxn modelId="{71361168-2AD3-CF40-A99F-CDAFF65EC6EA}" type="presParOf" srcId="{7FA0EE54-5281-7948-BD7A-349A877AC510}" destId="{328A630F-98D9-814D-B654-C0F9BE37DEAE}" srcOrd="11" destOrd="0" presId="urn:microsoft.com/office/officeart/2005/8/layout/hChevron3"/>
    <dgm:cxn modelId="{9284E860-DD0E-BA41-9347-17CA5C797681}" type="presParOf" srcId="{7FA0EE54-5281-7948-BD7A-349A877AC510}" destId="{12FB8649-9E3F-BA4B-A897-1542010EBF09}" srcOrd="12" destOrd="0" presId="urn:microsoft.com/office/officeart/2005/8/layout/hChevron3"/>
    <dgm:cxn modelId="{F2EA5094-4CC4-6C40-97AA-71D6CBC13E94}" type="presParOf" srcId="{7FA0EE54-5281-7948-BD7A-349A877AC510}" destId="{F76AB84F-03C6-0D49-B73F-F43F9A389EEF}" srcOrd="13" destOrd="0" presId="urn:microsoft.com/office/officeart/2005/8/layout/hChevron3"/>
    <dgm:cxn modelId="{864DD095-7640-6341-B5AB-1C8FCC002EAC}" type="presParOf" srcId="{7FA0EE54-5281-7948-BD7A-349A877AC510}" destId="{889EF1D7-6B09-BD44-99FE-EC7B409E282A}" srcOrd="14" destOrd="0" presId="urn:microsoft.com/office/officeart/2005/8/layout/hChevron3"/>
    <dgm:cxn modelId="{ECA8BB6B-E9B2-504B-AA13-257501EE2ECD}" type="presParOf" srcId="{7FA0EE54-5281-7948-BD7A-349A877AC510}" destId="{FC5FFC16-F854-0A4A-8EE0-ABECD3409DBE}" srcOrd="15" destOrd="0" presId="urn:microsoft.com/office/officeart/2005/8/layout/hChevron3"/>
    <dgm:cxn modelId="{1D41D9F4-CB3B-7649-8745-A79CDA061684}" type="presParOf" srcId="{7FA0EE54-5281-7948-BD7A-349A877AC510}" destId="{FE7F0F59-D2F2-D547-87C1-38E81FA0B152}" srcOrd="16" destOrd="0" presId="urn:microsoft.com/office/officeart/2005/8/layout/hChevron3"/>
    <dgm:cxn modelId="{7C9E2291-46E1-684E-89FA-462BB1B76474}" type="presParOf" srcId="{7FA0EE54-5281-7948-BD7A-349A877AC510}" destId="{8DF21B0D-AA0D-8F45-A7D8-D89D1A32485F}" srcOrd="17" destOrd="0" presId="urn:microsoft.com/office/officeart/2005/8/layout/hChevron3"/>
    <dgm:cxn modelId="{3A507BD4-1516-9F4E-820E-4C5BD170C2CD}" type="presParOf" srcId="{7FA0EE54-5281-7948-BD7A-349A877AC510}" destId="{ED87B2D7-97CA-2B4A-B490-D4B9425D605D}" srcOrd="1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EF72F34-318C-7F42-9EF8-DD2F1073490E}"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9C37D2A9-80A8-194A-906E-5A1CEF574858}">
      <dgm:prSet phldrT="[Text]"/>
      <dgm:spPr/>
      <dgm:t>
        <a:bodyPr/>
        <a:lstStyle/>
        <a:p>
          <a:r>
            <a:rPr lang="en-US" b="1" dirty="0" smtClean="0">
              <a:solidFill>
                <a:srgbClr val="000000"/>
              </a:solidFill>
            </a:rPr>
            <a:t>GROWTH IN FAITH</a:t>
          </a:r>
          <a:endParaRPr lang="en-US" b="1" dirty="0">
            <a:solidFill>
              <a:srgbClr val="000000"/>
            </a:solidFill>
          </a:endParaRPr>
        </a:p>
      </dgm:t>
    </dgm:pt>
    <dgm:pt modelId="{0B33B681-2885-0F4C-8E0B-DCE578606095}" type="parTrans" cxnId="{935DC5F4-39A4-B240-8F45-13320B37C9CF}">
      <dgm:prSet/>
      <dgm:spPr/>
      <dgm:t>
        <a:bodyPr/>
        <a:lstStyle/>
        <a:p>
          <a:endParaRPr lang="en-US"/>
        </a:p>
      </dgm:t>
    </dgm:pt>
    <dgm:pt modelId="{023F91DE-3ACE-4249-911A-33378F51BE19}" type="sibTrans" cxnId="{935DC5F4-39A4-B240-8F45-13320B37C9CF}">
      <dgm:prSet/>
      <dgm:spPr/>
      <dgm:t>
        <a:bodyPr/>
        <a:lstStyle/>
        <a:p>
          <a:endParaRPr lang="en-US"/>
        </a:p>
      </dgm:t>
    </dgm:pt>
    <dgm:pt modelId="{20C63A05-8038-4A44-844D-D0BBE8CB64B0}">
      <dgm:prSet phldrT="[Text]"/>
      <dgm:spPr/>
      <dgm:t>
        <a:bodyPr/>
        <a:lstStyle/>
        <a:p>
          <a:r>
            <a:rPr lang="en-US" b="1" dirty="0" smtClean="0">
              <a:solidFill>
                <a:srgbClr val="000000"/>
              </a:solidFill>
            </a:rPr>
            <a:t>Caring Relationships</a:t>
          </a:r>
          <a:endParaRPr lang="en-US" b="1" dirty="0">
            <a:solidFill>
              <a:srgbClr val="000000"/>
            </a:solidFill>
          </a:endParaRPr>
        </a:p>
      </dgm:t>
    </dgm:pt>
    <dgm:pt modelId="{20C0A495-4090-6E41-8690-B4522ED129A9}" type="parTrans" cxnId="{1E38574D-E730-FC4A-B125-C40ADFF14A8D}">
      <dgm:prSet/>
      <dgm:spPr/>
      <dgm:t>
        <a:bodyPr/>
        <a:lstStyle/>
        <a:p>
          <a:endParaRPr lang="en-US"/>
        </a:p>
      </dgm:t>
    </dgm:pt>
    <dgm:pt modelId="{BE978567-50A2-9A4B-940D-5BD65772B5F3}" type="sibTrans" cxnId="{1E38574D-E730-FC4A-B125-C40ADFF14A8D}">
      <dgm:prSet/>
      <dgm:spPr/>
      <dgm:t>
        <a:bodyPr/>
        <a:lstStyle/>
        <a:p>
          <a:endParaRPr lang="en-US"/>
        </a:p>
      </dgm:t>
    </dgm:pt>
    <dgm:pt modelId="{BDD404F6-970B-A04A-92D1-86C4F5B5B003}">
      <dgm:prSet phldrT="[Text]"/>
      <dgm:spPr/>
      <dgm:t>
        <a:bodyPr/>
        <a:lstStyle/>
        <a:p>
          <a:r>
            <a:rPr lang="en-US" b="1" dirty="0" smtClean="0">
              <a:solidFill>
                <a:srgbClr val="000000"/>
              </a:solidFill>
            </a:rPr>
            <a:t>Rituals &amp; Milestones</a:t>
          </a:r>
          <a:endParaRPr lang="en-US" b="1" dirty="0">
            <a:solidFill>
              <a:srgbClr val="000000"/>
            </a:solidFill>
          </a:endParaRPr>
        </a:p>
      </dgm:t>
    </dgm:pt>
    <dgm:pt modelId="{031D8BD8-268C-8644-9462-4BA2658B3970}" type="parTrans" cxnId="{E7255FEF-C585-3D4A-9E8B-07CDDE8C6166}">
      <dgm:prSet/>
      <dgm:spPr/>
      <dgm:t>
        <a:bodyPr/>
        <a:lstStyle/>
        <a:p>
          <a:endParaRPr lang="en-US"/>
        </a:p>
      </dgm:t>
    </dgm:pt>
    <dgm:pt modelId="{F5C3287A-FCAA-B344-A44D-EF0E3F2351BE}" type="sibTrans" cxnId="{E7255FEF-C585-3D4A-9E8B-07CDDE8C6166}">
      <dgm:prSet/>
      <dgm:spPr/>
      <dgm:t>
        <a:bodyPr/>
        <a:lstStyle/>
        <a:p>
          <a:endParaRPr lang="en-US"/>
        </a:p>
      </dgm:t>
    </dgm:pt>
    <dgm:pt modelId="{B2AED359-06AE-FF4A-B984-C511E20DCE05}">
      <dgm:prSet phldrT="[Text]"/>
      <dgm:spPr/>
      <dgm:t>
        <a:bodyPr/>
        <a:lstStyle/>
        <a:p>
          <a:r>
            <a:rPr lang="en-US" b="1" dirty="0" smtClean="0">
              <a:solidFill>
                <a:srgbClr val="000000"/>
              </a:solidFill>
            </a:rPr>
            <a:t>Church Year Seasons</a:t>
          </a:r>
          <a:endParaRPr lang="en-US" b="1" dirty="0">
            <a:solidFill>
              <a:srgbClr val="000000"/>
            </a:solidFill>
          </a:endParaRPr>
        </a:p>
      </dgm:t>
    </dgm:pt>
    <dgm:pt modelId="{F1B3B838-AB84-4A48-81C0-0EEA6DFFF6DE}" type="parTrans" cxnId="{9BDBB715-8316-5348-B6D1-04A63952D88B}">
      <dgm:prSet/>
      <dgm:spPr/>
      <dgm:t>
        <a:bodyPr/>
        <a:lstStyle/>
        <a:p>
          <a:endParaRPr lang="en-US"/>
        </a:p>
      </dgm:t>
    </dgm:pt>
    <dgm:pt modelId="{2A8E7A2B-9520-9B46-973B-E8CA77BA1A99}" type="sibTrans" cxnId="{9BDBB715-8316-5348-B6D1-04A63952D88B}">
      <dgm:prSet/>
      <dgm:spPr/>
      <dgm:t>
        <a:bodyPr/>
        <a:lstStyle/>
        <a:p>
          <a:endParaRPr lang="en-US"/>
        </a:p>
      </dgm:t>
    </dgm:pt>
    <dgm:pt modelId="{2AE867CA-5B3D-B841-B177-682306CC45AF}">
      <dgm:prSet phldrT="[Text]"/>
      <dgm:spPr/>
      <dgm:t>
        <a:bodyPr/>
        <a:lstStyle/>
        <a:p>
          <a:r>
            <a:rPr lang="en-US" b="1" dirty="0" smtClean="0">
              <a:solidFill>
                <a:srgbClr val="000000"/>
              </a:solidFill>
            </a:rPr>
            <a:t>Worshipping</a:t>
          </a:r>
          <a:endParaRPr lang="en-US" b="1" dirty="0">
            <a:solidFill>
              <a:srgbClr val="000000"/>
            </a:solidFill>
          </a:endParaRPr>
        </a:p>
      </dgm:t>
    </dgm:pt>
    <dgm:pt modelId="{222E0E28-6D89-724F-AF08-EE589462EE0C}" type="parTrans" cxnId="{3A2CAD1E-1920-B94D-BE96-BAC234018612}">
      <dgm:prSet/>
      <dgm:spPr/>
      <dgm:t>
        <a:bodyPr/>
        <a:lstStyle/>
        <a:p>
          <a:endParaRPr lang="en-US"/>
        </a:p>
      </dgm:t>
    </dgm:pt>
    <dgm:pt modelId="{D5067C90-7D91-E642-9D7E-54B1C6090289}" type="sibTrans" cxnId="{3A2CAD1E-1920-B94D-BE96-BAC234018612}">
      <dgm:prSet/>
      <dgm:spPr/>
      <dgm:t>
        <a:bodyPr/>
        <a:lstStyle/>
        <a:p>
          <a:endParaRPr lang="en-US"/>
        </a:p>
      </dgm:t>
    </dgm:pt>
    <dgm:pt modelId="{FF99F1F1-B9A6-E743-BD8F-2460AACAA18C}">
      <dgm:prSet phldrT="[Text]"/>
      <dgm:spPr/>
      <dgm:t>
        <a:bodyPr/>
        <a:lstStyle/>
        <a:p>
          <a:r>
            <a:rPr lang="en-US" b="1" dirty="0" smtClean="0">
              <a:solidFill>
                <a:srgbClr val="000000"/>
              </a:solidFill>
            </a:rPr>
            <a:t>Learning the Tradition</a:t>
          </a:r>
          <a:endParaRPr lang="en-US" b="1" dirty="0">
            <a:solidFill>
              <a:srgbClr val="000000"/>
            </a:solidFill>
          </a:endParaRPr>
        </a:p>
      </dgm:t>
    </dgm:pt>
    <dgm:pt modelId="{95848919-5B0F-624B-9268-2D0C03E9E7D1}" type="parTrans" cxnId="{A0B07D5E-2357-0945-AD15-7B3A80C38D66}">
      <dgm:prSet/>
      <dgm:spPr/>
      <dgm:t>
        <a:bodyPr/>
        <a:lstStyle/>
        <a:p>
          <a:endParaRPr lang="en-US"/>
        </a:p>
      </dgm:t>
    </dgm:pt>
    <dgm:pt modelId="{7240A569-04D0-054C-AE1E-1B8212B59049}" type="sibTrans" cxnId="{A0B07D5E-2357-0945-AD15-7B3A80C38D66}">
      <dgm:prSet/>
      <dgm:spPr/>
      <dgm:t>
        <a:bodyPr/>
        <a:lstStyle/>
        <a:p>
          <a:endParaRPr lang="en-US"/>
        </a:p>
      </dgm:t>
    </dgm:pt>
    <dgm:pt modelId="{E3F0FDD3-16D5-9B44-B982-15ACF582B69F}">
      <dgm:prSet phldrT="[Text]"/>
      <dgm:spPr/>
      <dgm:t>
        <a:bodyPr/>
        <a:lstStyle/>
        <a:p>
          <a:r>
            <a:rPr lang="en-US" b="1" dirty="0" smtClean="0">
              <a:solidFill>
                <a:srgbClr val="000000"/>
              </a:solidFill>
            </a:rPr>
            <a:t>Praying</a:t>
          </a:r>
        </a:p>
        <a:p>
          <a:r>
            <a:rPr lang="en-US" b="1" dirty="0" smtClean="0">
              <a:solidFill>
                <a:srgbClr val="000000"/>
              </a:solidFill>
            </a:rPr>
            <a:t>Spiritual Formation</a:t>
          </a:r>
          <a:endParaRPr lang="en-US" b="1" dirty="0">
            <a:solidFill>
              <a:srgbClr val="000000"/>
            </a:solidFill>
          </a:endParaRPr>
        </a:p>
      </dgm:t>
    </dgm:pt>
    <dgm:pt modelId="{2EC36DCA-E5A7-324A-92C5-F2D844FDB7D6}" type="parTrans" cxnId="{D5CCBCB1-5AEA-0349-A50E-F5D230E03506}">
      <dgm:prSet/>
      <dgm:spPr/>
      <dgm:t>
        <a:bodyPr/>
        <a:lstStyle/>
        <a:p>
          <a:endParaRPr lang="en-US"/>
        </a:p>
      </dgm:t>
    </dgm:pt>
    <dgm:pt modelId="{A1437360-D8F0-5E4A-8BE0-F4751093F381}" type="sibTrans" cxnId="{D5CCBCB1-5AEA-0349-A50E-F5D230E03506}">
      <dgm:prSet/>
      <dgm:spPr/>
      <dgm:t>
        <a:bodyPr/>
        <a:lstStyle/>
        <a:p>
          <a:endParaRPr lang="en-US"/>
        </a:p>
      </dgm:t>
    </dgm:pt>
    <dgm:pt modelId="{01C8B195-FBFC-2341-AE1A-037BD259C503}">
      <dgm:prSet phldrT="[Text]"/>
      <dgm:spPr/>
      <dgm:t>
        <a:bodyPr/>
        <a:lstStyle/>
        <a:p>
          <a:r>
            <a:rPr lang="en-US" b="1" dirty="0" smtClean="0">
              <a:solidFill>
                <a:srgbClr val="000000"/>
              </a:solidFill>
            </a:rPr>
            <a:t>Reading the Bible</a:t>
          </a:r>
          <a:endParaRPr lang="en-US" b="1" dirty="0">
            <a:solidFill>
              <a:srgbClr val="000000"/>
            </a:solidFill>
          </a:endParaRPr>
        </a:p>
      </dgm:t>
    </dgm:pt>
    <dgm:pt modelId="{6D4FCA85-6E70-D646-8059-E5F6CFE25D47}" type="parTrans" cxnId="{4D5F2D7D-089F-6C45-9218-B7ACB5E62B8B}">
      <dgm:prSet/>
      <dgm:spPr/>
      <dgm:t>
        <a:bodyPr/>
        <a:lstStyle/>
        <a:p>
          <a:endParaRPr lang="en-US"/>
        </a:p>
      </dgm:t>
    </dgm:pt>
    <dgm:pt modelId="{4F0ED9E2-0967-D540-8A69-A1DC5693EDA5}" type="sibTrans" cxnId="{4D5F2D7D-089F-6C45-9218-B7ACB5E62B8B}">
      <dgm:prSet/>
      <dgm:spPr/>
      <dgm:t>
        <a:bodyPr/>
        <a:lstStyle/>
        <a:p>
          <a:endParaRPr lang="en-US"/>
        </a:p>
      </dgm:t>
    </dgm:pt>
    <dgm:pt modelId="{9E732840-FEBA-2049-86D9-F281FB00C748}">
      <dgm:prSet phldrT="[Text]"/>
      <dgm:spPr/>
      <dgm:t>
        <a:bodyPr/>
        <a:lstStyle/>
        <a:p>
          <a:r>
            <a:rPr lang="en-US" b="1" dirty="0" smtClean="0">
              <a:solidFill>
                <a:srgbClr val="000000"/>
              </a:solidFill>
            </a:rPr>
            <a:t>Serving Working for Justice Caring for Creation</a:t>
          </a:r>
          <a:endParaRPr lang="en-US" b="1" dirty="0">
            <a:solidFill>
              <a:srgbClr val="000000"/>
            </a:solidFill>
          </a:endParaRPr>
        </a:p>
      </dgm:t>
    </dgm:pt>
    <dgm:pt modelId="{3F1297D6-964F-464A-B5F3-57CBD90E7F60}" type="parTrans" cxnId="{27D753E1-0454-0841-8790-FE13BE651440}">
      <dgm:prSet/>
      <dgm:spPr/>
      <dgm:t>
        <a:bodyPr/>
        <a:lstStyle/>
        <a:p>
          <a:endParaRPr lang="en-US"/>
        </a:p>
      </dgm:t>
    </dgm:pt>
    <dgm:pt modelId="{070B1289-7240-0F47-A167-BEBB3D098A1F}" type="sibTrans" cxnId="{27D753E1-0454-0841-8790-FE13BE651440}">
      <dgm:prSet/>
      <dgm:spPr/>
      <dgm:t>
        <a:bodyPr/>
        <a:lstStyle/>
        <a:p>
          <a:endParaRPr lang="en-US"/>
        </a:p>
      </dgm:t>
    </dgm:pt>
    <dgm:pt modelId="{9949D489-DD70-684D-849C-CDAD22C44CC5}" type="pres">
      <dgm:prSet presAssocID="{DEF72F34-318C-7F42-9EF8-DD2F1073490E}" presName="cycle" presStyleCnt="0">
        <dgm:presLayoutVars>
          <dgm:chMax val="1"/>
          <dgm:dir/>
          <dgm:animLvl val="ctr"/>
          <dgm:resizeHandles val="exact"/>
        </dgm:presLayoutVars>
      </dgm:prSet>
      <dgm:spPr/>
      <dgm:t>
        <a:bodyPr/>
        <a:lstStyle/>
        <a:p>
          <a:endParaRPr lang="en-US"/>
        </a:p>
      </dgm:t>
    </dgm:pt>
    <dgm:pt modelId="{F2690FA2-75B7-C044-90AA-F126493B6DAC}" type="pres">
      <dgm:prSet presAssocID="{9C37D2A9-80A8-194A-906E-5A1CEF574858}" presName="centerShape" presStyleLbl="node0" presStyleIdx="0" presStyleCnt="1"/>
      <dgm:spPr/>
      <dgm:t>
        <a:bodyPr/>
        <a:lstStyle/>
        <a:p>
          <a:endParaRPr lang="en-US"/>
        </a:p>
      </dgm:t>
    </dgm:pt>
    <dgm:pt modelId="{F8BE6A67-E23D-FA41-8D94-8672CB317A9A}" type="pres">
      <dgm:prSet presAssocID="{20C0A495-4090-6E41-8690-B4522ED129A9}" presName="parTrans" presStyleLbl="bgSibTrans2D1" presStyleIdx="0" presStyleCnt="8"/>
      <dgm:spPr/>
      <dgm:t>
        <a:bodyPr/>
        <a:lstStyle/>
        <a:p>
          <a:endParaRPr lang="en-US"/>
        </a:p>
      </dgm:t>
    </dgm:pt>
    <dgm:pt modelId="{E6E9F2DF-D0DF-7A42-8479-6AAE9B446CCE}" type="pres">
      <dgm:prSet presAssocID="{20C63A05-8038-4A44-844D-D0BBE8CB64B0}" presName="node" presStyleLbl="node1" presStyleIdx="0" presStyleCnt="8">
        <dgm:presLayoutVars>
          <dgm:bulletEnabled val="1"/>
        </dgm:presLayoutVars>
      </dgm:prSet>
      <dgm:spPr/>
      <dgm:t>
        <a:bodyPr/>
        <a:lstStyle/>
        <a:p>
          <a:endParaRPr lang="en-US"/>
        </a:p>
      </dgm:t>
    </dgm:pt>
    <dgm:pt modelId="{999BB4BD-3DDB-B64B-96FD-9E84D2F302B4}" type="pres">
      <dgm:prSet presAssocID="{031D8BD8-268C-8644-9462-4BA2658B3970}" presName="parTrans" presStyleLbl="bgSibTrans2D1" presStyleIdx="1" presStyleCnt="8"/>
      <dgm:spPr/>
      <dgm:t>
        <a:bodyPr/>
        <a:lstStyle/>
        <a:p>
          <a:endParaRPr lang="en-US"/>
        </a:p>
      </dgm:t>
    </dgm:pt>
    <dgm:pt modelId="{8F0DF070-5C1C-3447-BB78-F0DE8FB207A1}" type="pres">
      <dgm:prSet presAssocID="{BDD404F6-970B-A04A-92D1-86C4F5B5B003}" presName="node" presStyleLbl="node1" presStyleIdx="1" presStyleCnt="8">
        <dgm:presLayoutVars>
          <dgm:bulletEnabled val="1"/>
        </dgm:presLayoutVars>
      </dgm:prSet>
      <dgm:spPr/>
      <dgm:t>
        <a:bodyPr/>
        <a:lstStyle/>
        <a:p>
          <a:endParaRPr lang="en-US"/>
        </a:p>
      </dgm:t>
    </dgm:pt>
    <dgm:pt modelId="{C1DE2ED8-D0BA-2A4A-A67D-0B9DB8885EAA}" type="pres">
      <dgm:prSet presAssocID="{F1B3B838-AB84-4A48-81C0-0EEA6DFFF6DE}" presName="parTrans" presStyleLbl="bgSibTrans2D1" presStyleIdx="2" presStyleCnt="8"/>
      <dgm:spPr/>
      <dgm:t>
        <a:bodyPr/>
        <a:lstStyle/>
        <a:p>
          <a:endParaRPr lang="en-US"/>
        </a:p>
      </dgm:t>
    </dgm:pt>
    <dgm:pt modelId="{ADEBC3E9-F55C-E640-A441-7C9BE61E1135}" type="pres">
      <dgm:prSet presAssocID="{B2AED359-06AE-FF4A-B984-C511E20DCE05}" presName="node" presStyleLbl="node1" presStyleIdx="2" presStyleCnt="8">
        <dgm:presLayoutVars>
          <dgm:bulletEnabled val="1"/>
        </dgm:presLayoutVars>
      </dgm:prSet>
      <dgm:spPr/>
      <dgm:t>
        <a:bodyPr/>
        <a:lstStyle/>
        <a:p>
          <a:endParaRPr lang="en-US"/>
        </a:p>
      </dgm:t>
    </dgm:pt>
    <dgm:pt modelId="{57DBEB46-132C-FC49-81C5-2776F1C3EA50}" type="pres">
      <dgm:prSet presAssocID="{95848919-5B0F-624B-9268-2D0C03E9E7D1}" presName="parTrans" presStyleLbl="bgSibTrans2D1" presStyleIdx="3" presStyleCnt="8"/>
      <dgm:spPr/>
      <dgm:t>
        <a:bodyPr/>
        <a:lstStyle/>
        <a:p>
          <a:endParaRPr lang="en-US"/>
        </a:p>
      </dgm:t>
    </dgm:pt>
    <dgm:pt modelId="{A9D26234-1B6D-8540-9AF2-AB1B7E393EFE}" type="pres">
      <dgm:prSet presAssocID="{FF99F1F1-B9A6-E743-BD8F-2460AACAA18C}" presName="node" presStyleLbl="node1" presStyleIdx="3" presStyleCnt="8">
        <dgm:presLayoutVars>
          <dgm:bulletEnabled val="1"/>
        </dgm:presLayoutVars>
      </dgm:prSet>
      <dgm:spPr/>
      <dgm:t>
        <a:bodyPr/>
        <a:lstStyle/>
        <a:p>
          <a:endParaRPr lang="en-US"/>
        </a:p>
      </dgm:t>
    </dgm:pt>
    <dgm:pt modelId="{C41117A4-7368-6D49-8780-672F39D0100E}" type="pres">
      <dgm:prSet presAssocID="{2EC36DCA-E5A7-324A-92C5-F2D844FDB7D6}" presName="parTrans" presStyleLbl="bgSibTrans2D1" presStyleIdx="4" presStyleCnt="8"/>
      <dgm:spPr/>
      <dgm:t>
        <a:bodyPr/>
        <a:lstStyle/>
        <a:p>
          <a:endParaRPr lang="en-US"/>
        </a:p>
      </dgm:t>
    </dgm:pt>
    <dgm:pt modelId="{622E44B8-CEF8-334D-B40C-C706B58EFCB9}" type="pres">
      <dgm:prSet presAssocID="{E3F0FDD3-16D5-9B44-B982-15ACF582B69F}" presName="node" presStyleLbl="node1" presStyleIdx="4" presStyleCnt="8">
        <dgm:presLayoutVars>
          <dgm:bulletEnabled val="1"/>
        </dgm:presLayoutVars>
      </dgm:prSet>
      <dgm:spPr/>
      <dgm:t>
        <a:bodyPr/>
        <a:lstStyle/>
        <a:p>
          <a:endParaRPr lang="en-US"/>
        </a:p>
      </dgm:t>
    </dgm:pt>
    <dgm:pt modelId="{46359FB7-AE2D-AD48-BA3F-7A6D9F8A325C}" type="pres">
      <dgm:prSet presAssocID="{6D4FCA85-6E70-D646-8059-E5F6CFE25D47}" presName="parTrans" presStyleLbl="bgSibTrans2D1" presStyleIdx="5" presStyleCnt="8"/>
      <dgm:spPr/>
      <dgm:t>
        <a:bodyPr/>
        <a:lstStyle/>
        <a:p>
          <a:endParaRPr lang="en-US"/>
        </a:p>
      </dgm:t>
    </dgm:pt>
    <dgm:pt modelId="{84DD20D6-EA29-D549-89FE-D6C243272021}" type="pres">
      <dgm:prSet presAssocID="{01C8B195-FBFC-2341-AE1A-037BD259C503}" presName="node" presStyleLbl="node1" presStyleIdx="5" presStyleCnt="8">
        <dgm:presLayoutVars>
          <dgm:bulletEnabled val="1"/>
        </dgm:presLayoutVars>
      </dgm:prSet>
      <dgm:spPr/>
      <dgm:t>
        <a:bodyPr/>
        <a:lstStyle/>
        <a:p>
          <a:endParaRPr lang="en-US"/>
        </a:p>
      </dgm:t>
    </dgm:pt>
    <dgm:pt modelId="{CB254614-3AE3-5942-B4A8-B94331E526C1}" type="pres">
      <dgm:prSet presAssocID="{3F1297D6-964F-464A-B5F3-57CBD90E7F60}" presName="parTrans" presStyleLbl="bgSibTrans2D1" presStyleIdx="6" presStyleCnt="8"/>
      <dgm:spPr/>
      <dgm:t>
        <a:bodyPr/>
        <a:lstStyle/>
        <a:p>
          <a:endParaRPr lang="en-US"/>
        </a:p>
      </dgm:t>
    </dgm:pt>
    <dgm:pt modelId="{8A10532C-9CDC-0F4D-AC32-3F3031B107C5}" type="pres">
      <dgm:prSet presAssocID="{9E732840-FEBA-2049-86D9-F281FB00C748}" presName="node" presStyleLbl="node1" presStyleIdx="6" presStyleCnt="8">
        <dgm:presLayoutVars>
          <dgm:bulletEnabled val="1"/>
        </dgm:presLayoutVars>
      </dgm:prSet>
      <dgm:spPr/>
      <dgm:t>
        <a:bodyPr/>
        <a:lstStyle/>
        <a:p>
          <a:endParaRPr lang="en-US"/>
        </a:p>
      </dgm:t>
    </dgm:pt>
    <dgm:pt modelId="{853CB1C5-0190-7648-BF25-B8119ACA74DB}" type="pres">
      <dgm:prSet presAssocID="{222E0E28-6D89-724F-AF08-EE589462EE0C}" presName="parTrans" presStyleLbl="bgSibTrans2D1" presStyleIdx="7" presStyleCnt="8"/>
      <dgm:spPr/>
      <dgm:t>
        <a:bodyPr/>
        <a:lstStyle/>
        <a:p>
          <a:endParaRPr lang="en-US"/>
        </a:p>
      </dgm:t>
    </dgm:pt>
    <dgm:pt modelId="{E524CBBB-262F-5B4E-A4DE-55B0DFBD9C87}" type="pres">
      <dgm:prSet presAssocID="{2AE867CA-5B3D-B841-B177-682306CC45AF}" presName="node" presStyleLbl="node1" presStyleIdx="7" presStyleCnt="8">
        <dgm:presLayoutVars>
          <dgm:bulletEnabled val="1"/>
        </dgm:presLayoutVars>
      </dgm:prSet>
      <dgm:spPr/>
      <dgm:t>
        <a:bodyPr/>
        <a:lstStyle/>
        <a:p>
          <a:endParaRPr lang="en-US"/>
        </a:p>
      </dgm:t>
    </dgm:pt>
  </dgm:ptLst>
  <dgm:cxnLst>
    <dgm:cxn modelId="{27D753E1-0454-0841-8790-FE13BE651440}" srcId="{9C37D2A9-80A8-194A-906E-5A1CEF574858}" destId="{9E732840-FEBA-2049-86D9-F281FB00C748}" srcOrd="6" destOrd="0" parTransId="{3F1297D6-964F-464A-B5F3-57CBD90E7F60}" sibTransId="{070B1289-7240-0F47-A167-BEBB3D098A1F}"/>
    <dgm:cxn modelId="{C7EA709A-43ED-3943-B326-EA6670F4EB4A}" type="presOf" srcId="{BDD404F6-970B-A04A-92D1-86C4F5B5B003}" destId="{8F0DF070-5C1C-3447-BB78-F0DE8FB207A1}" srcOrd="0" destOrd="0" presId="urn:microsoft.com/office/officeart/2005/8/layout/radial4"/>
    <dgm:cxn modelId="{1D892518-CF05-9642-8334-B7391262981D}" type="presOf" srcId="{9C37D2A9-80A8-194A-906E-5A1CEF574858}" destId="{F2690FA2-75B7-C044-90AA-F126493B6DAC}" srcOrd="0" destOrd="0" presId="urn:microsoft.com/office/officeart/2005/8/layout/radial4"/>
    <dgm:cxn modelId="{01208ED9-95E7-604B-9EDD-69477F61BA41}" type="presOf" srcId="{2AE867CA-5B3D-B841-B177-682306CC45AF}" destId="{E524CBBB-262F-5B4E-A4DE-55B0DFBD9C87}" srcOrd="0" destOrd="0" presId="urn:microsoft.com/office/officeart/2005/8/layout/radial4"/>
    <dgm:cxn modelId="{49631090-BD47-114B-BE96-D757F2C89F7E}" type="presOf" srcId="{9E732840-FEBA-2049-86D9-F281FB00C748}" destId="{8A10532C-9CDC-0F4D-AC32-3F3031B107C5}" srcOrd="0" destOrd="0" presId="urn:microsoft.com/office/officeart/2005/8/layout/radial4"/>
    <dgm:cxn modelId="{32F9CDD4-437A-B740-8463-BC163F08523A}" type="presOf" srcId="{20C63A05-8038-4A44-844D-D0BBE8CB64B0}" destId="{E6E9F2DF-D0DF-7A42-8479-6AAE9B446CCE}" srcOrd="0" destOrd="0" presId="urn:microsoft.com/office/officeart/2005/8/layout/radial4"/>
    <dgm:cxn modelId="{166F7E52-2660-BE4E-9EE6-0F48F2582E15}" type="presOf" srcId="{01C8B195-FBFC-2341-AE1A-037BD259C503}" destId="{84DD20D6-EA29-D549-89FE-D6C243272021}" srcOrd="0" destOrd="0" presId="urn:microsoft.com/office/officeart/2005/8/layout/radial4"/>
    <dgm:cxn modelId="{1C3A3269-53FA-FB41-8D7E-282CC7874DF7}" type="presOf" srcId="{6D4FCA85-6E70-D646-8059-E5F6CFE25D47}" destId="{46359FB7-AE2D-AD48-BA3F-7A6D9F8A325C}" srcOrd="0" destOrd="0" presId="urn:microsoft.com/office/officeart/2005/8/layout/radial4"/>
    <dgm:cxn modelId="{4D5F2D7D-089F-6C45-9218-B7ACB5E62B8B}" srcId="{9C37D2A9-80A8-194A-906E-5A1CEF574858}" destId="{01C8B195-FBFC-2341-AE1A-037BD259C503}" srcOrd="5" destOrd="0" parTransId="{6D4FCA85-6E70-D646-8059-E5F6CFE25D47}" sibTransId="{4F0ED9E2-0967-D540-8A69-A1DC5693EDA5}"/>
    <dgm:cxn modelId="{1E38574D-E730-FC4A-B125-C40ADFF14A8D}" srcId="{9C37D2A9-80A8-194A-906E-5A1CEF574858}" destId="{20C63A05-8038-4A44-844D-D0BBE8CB64B0}" srcOrd="0" destOrd="0" parTransId="{20C0A495-4090-6E41-8690-B4522ED129A9}" sibTransId="{BE978567-50A2-9A4B-940D-5BD65772B5F3}"/>
    <dgm:cxn modelId="{9BDBB715-8316-5348-B6D1-04A63952D88B}" srcId="{9C37D2A9-80A8-194A-906E-5A1CEF574858}" destId="{B2AED359-06AE-FF4A-B984-C511E20DCE05}" srcOrd="2" destOrd="0" parTransId="{F1B3B838-AB84-4A48-81C0-0EEA6DFFF6DE}" sibTransId="{2A8E7A2B-9520-9B46-973B-E8CA77BA1A99}"/>
    <dgm:cxn modelId="{6745BA7F-8874-6B4C-BDEF-EFFB63027E14}" type="presOf" srcId="{B2AED359-06AE-FF4A-B984-C511E20DCE05}" destId="{ADEBC3E9-F55C-E640-A441-7C9BE61E1135}" srcOrd="0" destOrd="0" presId="urn:microsoft.com/office/officeart/2005/8/layout/radial4"/>
    <dgm:cxn modelId="{C56256DC-4B2B-774A-8301-CE69F10EFC1D}" type="presOf" srcId="{F1B3B838-AB84-4A48-81C0-0EEA6DFFF6DE}" destId="{C1DE2ED8-D0BA-2A4A-A67D-0B9DB8885EAA}" srcOrd="0" destOrd="0" presId="urn:microsoft.com/office/officeart/2005/8/layout/radial4"/>
    <dgm:cxn modelId="{E7255FEF-C585-3D4A-9E8B-07CDDE8C6166}" srcId="{9C37D2A9-80A8-194A-906E-5A1CEF574858}" destId="{BDD404F6-970B-A04A-92D1-86C4F5B5B003}" srcOrd="1" destOrd="0" parTransId="{031D8BD8-268C-8644-9462-4BA2658B3970}" sibTransId="{F5C3287A-FCAA-B344-A44D-EF0E3F2351BE}"/>
    <dgm:cxn modelId="{F6CA785D-CFE6-2F41-8A8D-C31AE7E5C843}" type="presOf" srcId="{20C0A495-4090-6E41-8690-B4522ED129A9}" destId="{F8BE6A67-E23D-FA41-8D94-8672CB317A9A}" srcOrd="0" destOrd="0" presId="urn:microsoft.com/office/officeart/2005/8/layout/radial4"/>
    <dgm:cxn modelId="{FA6DD2A1-FBF5-2049-9B6A-6F6E87E33B60}" type="presOf" srcId="{95848919-5B0F-624B-9268-2D0C03E9E7D1}" destId="{57DBEB46-132C-FC49-81C5-2776F1C3EA50}" srcOrd="0" destOrd="0" presId="urn:microsoft.com/office/officeart/2005/8/layout/radial4"/>
    <dgm:cxn modelId="{CC46B1E4-5AAB-C043-80E4-1EAC0552C956}" type="presOf" srcId="{031D8BD8-268C-8644-9462-4BA2658B3970}" destId="{999BB4BD-3DDB-B64B-96FD-9E84D2F302B4}" srcOrd="0" destOrd="0" presId="urn:microsoft.com/office/officeart/2005/8/layout/radial4"/>
    <dgm:cxn modelId="{5F4D1AE8-1998-4447-952E-2D842884FAC5}" type="presOf" srcId="{E3F0FDD3-16D5-9B44-B982-15ACF582B69F}" destId="{622E44B8-CEF8-334D-B40C-C706B58EFCB9}" srcOrd="0" destOrd="0" presId="urn:microsoft.com/office/officeart/2005/8/layout/radial4"/>
    <dgm:cxn modelId="{FCD302AD-9061-9844-A323-5B80419FD95E}" type="presOf" srcId="{3F1297D6-964F-464A-B5F3-57CBD90E7F60}" destId="{CB254614-3AE3-5942-B4A8-B94331E526C1}" srcOrd="0" destOrd="0" presId="urn:microsoft.com/office/officeart/2005/8/layout/radial4"/>
    <dgm:cxn modelId="{D5CCBCB1-5AEA-0349-A50E-F5D230E03506}" srcId="{9C37D2A9-80A8-194A-906E-5A1CEF574858}" destId="{E3F0FDD3-16D5-9B44-B982-15ACF582B69F}" srcOrd="4" destOrd="0" parTransId="{2EC36DCA-E5A7-324A-92C5-F2D844FDB7D6}" sibTransId="{A1437360-D8F0-5E4A-8BE0-F4751093F381}"/>
    <dgm:cxn modelId="{14F34DC1-6984-C447-A4A5-2FF301214288}" type="presOf" srcId="{222E0E28-6D89-724F-AF08-EE589462EE0C}" destId="{853CB1C5-0190-7648-BF25-B8119ACA74DB}" srcOrd="0" destOrd="0" presId="urn:microsoft.com/office/officeart/2005/8/layout/radial4"/>
    <dgm:cxn modelId="{935DC5F4-39A4-B240-8F45-13320B37C9CF}" srcId="{DEF72F34-318C-7F42-9EF8-DD2F1073490E}" destId="{9C37D2A9-80A8-194A-906E-5A1CEF574858}" srcOrd="0" destOrd="0" parTransId="{0B33B681-2885-0F4C-8E0B-DCE578606095}" sibTransId="{023F91DE-3ACE-4249-911A-33378F51BE19}"/>
    <dgm:cxn modelId="{D985F7B9-3C80-FD41-A8B9-9AC0E6AF769F}" type="presOf" srcId="{2EC36DCA-E5A7-324A-92C5-F2D844FDB7D6}" destId="{C41117A4-7368-6D49-8780-672F39D0100E}" srcOrd="0" destOrd="0" presId="urn:microsoft.com/office/officeart/2005/8/layout/radial4"/>
    <dgm:cxn modelId="{3A2CAD1E-1920-B94D-BE96-BAC234018612}" srcId="{9C37D2A9-80A8-194A-906E-5A1CEF574858}" destId="{2AE867CA-5B3D-B841-B177-682306CC45AF}" srcOrd="7" destOrd="0" parTransId="{222E0E28-6D89-724F-AF08-EE589462EE0C}" sibTransId="{D5067C90-7D91-E642-9D7E-54B1C6090289}"/>
    <dgm:cxn modelId="{A0B07D5E-2357-0945-AD15-7B3A80C38D66}" srcId="{9C37D2A9-80A8-194A-906E-5A1CEF574858}" destId="{FF99F1F1-B9A6-E743-BD8F-2460AACAA18C}" srcOrd="3" destOrd="0" parTransId="{95848919-5B0F-624B-9268-2D0C03E9E7D1}" sibTransId="{7240A569-04D0-054C-AE1E-1B8212B59049}"/>
    <dgm:cxn modelId="{ECC1065F-E4E4-A747-8CCB-54760A70D5C9}" type="presOf" srcId="{FF99F1F1-B9A6-E743-BD8F-2460AACAA18C}" destId="{A9D26234-1B6D-8540-9AF2-AB1B7E393EFE}" srcOrd="0" destOrd="0" presId="urn:microsoft.com/office/officeart/2005/8/layout/radial4"/>
    <dgm:cxn modelId="{137B6679-8003-8B45-AC45-8B08ABCAC5B0}" type="presOf" srcId="{DEF72F34-318C-7F42-9EF8-DD2F1073490E}" destId="{9949D489-DD70-684D-849C-CDAD22C44CC5}" srcOrd="0" destOrd="0" presId="urn:microsoft.com/office/officeart/2005/8/layout/radial4"/>
    <dgm:cxn modelId="{1B1B9644-8CD0-9942-9C0E-A73D9B3B84CE}" type="presParOf" srcId="{9949D489-DD70-684D-849C-CDAD22C44CC5}" destId="{F2690FA2-75B7-C044-90AA-F126493B6DAC}" srcOrd="0" destOrd="0" presId="urn:microsoft.com/office/officeart/2005/8/layout/radial4"/>
    <dgm:cxn modelId="{6F2CE355-3765-0749-858C-1FBA627D7370}" type="presParOf" srcId="{9949D489-DD70-684D-849C-CDAD22C44CC5}" destId="{F8BE6A67-E23D-FA41-8D94-8672CB317A9A}" srcOrd="1" destOrd="0" presId="urn:microsoft.com/office/officeart/2005/8/layout/radial4"/>
    <dgm:cxn modelId="{C965F43F-A6AB-8248-BACF-FAA0F32C2524}" type="presParOf" srcId="{9949D489-DD70-684D-849C-CDAD22C44CC5}" destId="{E6E9F2DF-D0DF-7A42-8479-6AAE9B446CCE}" srcOrd="2" destOrd="0" presId="urn:microsoft.com/office/officeart/2005/8/layout/radial4"/>
    <dgm:cxn modelId="{C35B7E17-5D40-3C45-A749-640EC318605B}" type="presParOf" srcId="{9949D489-DD70-684D-849C-CDAD22C44CC5}" destId="{999BB4BD-3DDB-B64B-96FD-9E84D2F302B4}" srcOrd="3" destOrd="0" presId="urn:microsoft.com/office/officeart/2005/8/layout/radial4"/>
    <dgm:cxn modelId="{030E59AB-3131-6440-8FD8-2D25548A59CD}" type="presParOf" srcId="{9949D489-DD70-684D-849C-CDAD22C44CC5}" destId="{8F0DF070-5C1C-3447-BB78-F0DE8FB207A1}" srcOrd="4" destOrd="0" presId="urn:microsoft.com/office/officeart/2005/8/layout/radial4"/>
    <dgm:cxn modelId="{8B95E948-5775-C14E-A7AE-035B8D836039}" type="presParOf" srcId="{9949D489-DD70-684D-849C-CDAD22C44CC5}" destId="{C1DE2ED8-D0BA-2A4A-A67D-0B9DB8885EAA}" srcOrd="5" destOrd="0" presId="urn:microsoft.com/office/officeart/2005/8/layout/radial4"/>
    <dgm:cxn modelId="{80717BF7-AAD7-A945-A765-1339122803BB}" type="presParOf" srcId="{9949D489-DD70-684D-849C-CDAD22C44CC5}" destId="{ADEBC3E9-F55C-E640-A441-7C9BE61E1135}" srcOrd="6" destOrd="0" presId="urn:microsoft.com/office/officeart/2005/8/layout/radial4"/>
    <dgm:cxn modelId="{C3795D0F-74C0-734C-863B-343A70F7A41F}" type="presParOf" srcId="{9949D489-DD70-684D-849C-CDAD22C44CC5}" destId="{57DBEB46-132C-FC49-81C5-2776F1C3EA50}" srcOrd="7" destOrd="0" presId="urn:microsoft.com/office/officeart/2005/8/layout/radial4"/>
    <dgm:cxn modelId="{9A655104-3D7F-8742-8724-0494E1007AA6}" type="presParOf" srcId="{9949D489-DD70-684D-849C-CDAD22C44CC5}" destId="{A9D26234-1B6D-8540-9AF2-AB1B7E393EFE}" srcOrd="8" destOrd="0" presId="urn:microsoft.com/office/officeart/2005/8/layout/radial4"/>
    <dgm:cxn modelId="{04F45647-5333-2549-93F3-385462F58059}" type="presParOf" srcId="{9949D489-DD70-684D-849C-CDAD22C44CC5}" destId="{C41117A4-7368-6D49-8780-672F39D0100E}" srcOrd="9" destOrd="0" presId="urn:microsoft.com/office/officeart/2005/8/layout/radial4"/>
    <dgm:cxn modelId="{E95F024E-9E86-4443-B00F-3A28EB28E759}" type="presParOf" srcId="{9949D489-DD70-684D-849C-CDAD22C44CC5}" destId="{622E44B8-CEF8-334D-B40C-C706B58EFCB9}" srcOrd="10" destOrd="0" presId="urn:microsoft.com/office/officeart/2005/8/layout/radial4"/>
    <dgm:cxn modelId="{191E9A1F-3977-E44F-9B68-B2CA17185CB0}" type="presParOf" srcId="{9949D489-DD70-684D-849C-CDAD22C44CC5}" destId="{46359FB7-AE2D-AD48-BA3F-7A6D9F8A325C}" srcOrd="11" destOrd="0" presId="urn:microsoft.com/office/officeart/2005/8/layout/radial4"/>
    <dgm:cxn modelId="{2559ACB2-0473-3749-A00B-241F063CF5A7}" type="presParOf" srcId="{9949D489-DD70-684D-849C-CDAD22C44CC5}" destId="{84DD20D6-EA29-D549-89FE-D6C243272021}" srcOrd="12" destOrd="0" presId="urn:microsoft.com/office/officeart/2005/8/layout/radial4"/>
    <dgm:cxn modelId="{5EE6147D-5FFF-204D-93AA-67228D5DC0E9}" type="presParOf" srcId="{9949D489-DD70-684D-849C-CDAD22C44CC5}" destId="{CB254614-3AE3-5942-B4A8-B94331E526C1}" srcOrd="13" destOrd="0" presId="urn:microsoft.com/office/officeart/2005/8/layout/radial4"/>
    <dgm:cxn modelId="{30E4CE9B-C618-DA4B-A575-7D299DD75913}" type="presParOf" srcId="{9949D489-DD70-684D-849C-CDAD22C44CC5}" destId="{8A10532C-9CDC-0F4D-AC32-3F3031B107C5}" srcOrd="14" destOrd="0" presId="urn:microsoft.com/office/officeart/2005/8/layout/radial4"/>
    <dgm:cxn modelId="{6D5BB860-4C37-6948-9906-A4F6D5B36150}" type="presParOf" srcId="{9949D489-DD70-684D-849C-CDAD22C44CC5}" destId="{853CB1C5-0190-7648-BF25-B8119ACA74DB}" srcOrd="15" destOrd="0" presId="urn:microsoft.com/office/officeart/2005/8/layout/radial4"/>
    <dgm:cxn modelId="{59786AAB-D9DE-2E4B-87D5-BC3CF809F40C}" type="presParOf" srcId="{9949D489-DD70-684D-849C-CDAD22C44CC5}" destId="{E524CBBB-262F-5B4E-A4DE-55B0DFBD9C87}"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92E48AE-B46D-AB43-A991-4B8FA928710D}" type="doc">
      <dgm:prSet loTypeId="urn:microsoft.com/office/officeart/2005/8/layout/radial5" loCatId="" qsTypeId="urn:microsoft.com/office/officeart/2005/8/quickstyle/simple3" qsCatId="simple" csTypeId="urn:microsoft.com/office/officeart/2005/8/colors/colorful1" csCatId="colorful" phldr="1"/>
      <dgm:spPr/>
      <dgm:t>
        <a:bodyPr/>
        <a:lstStyle/>
        <a:p>
          <a:endParaRPr lang="en-US"/>
        </a:p>
      </dgm:t>
    </dgm:pt>
    <dgm:pt modelId="{7D87D6BD-0CC8-B14F-92D6-C3E889186F7E}">
      <dgm:prSet phldrT="[Text]"/>
      <dgm:spPr/>
      <dgm:t>
        <a:bodyPr/>
        <a:lstStyle/>
        <a:p>
          <a:r>
            <a:rPr lang="en-US" b="1" dirty="0" smtClean="0"/>
            <a:t>Bible</a:t>
          </a:r>
          <a:endParaRPr lang="en-US" b="1" dirty="0"/>
        </a:p>
      </dgm:t>
    </dgm:pt>
    <dgm:pt modelId="{5DC36FE5-DE24-D343-A588-01D970A0CAEE}" type="parTrans" cxnId="{29CDF9E8-7EB2-704D-80F5-D12F052FA389}">
      <dgm:prSet/>
      <dgm:spPr/>
      <dgm:t>
        <a:bodyPr/>
        <a:lstStyle/>
        <a:p>
          <a:endParaRPr lang="en-US"/>
        </a:p>
      </dgm:t>
    </dgm:pt>
    <dgm:pt modelId="{843862B4-D9F9-E343-B3EE-1EE1A53EE738}" type="sibTrans" cxnId="{29CDF9E8-7EB2-704D-80F5-D12F052FA389}">
      <dgm:prSet/>
      <dgm:spPr/>
      <dgm:t>
        <a:bodyPr/>
        <a:lstStyle/>
        <a:p>
          <a:endParaRPr lang="en-US"/>
        </a:p>
      </dgm:t>
    </dgm:pt>
    <dgm:pt modelId="{EED10C24-0FA4-DF49-8F5F-744750650DBF}">
      <dgm:prSet phldrT="[Text]" custT="1"/>
      <dgm:spPr/>
      <dgm:t>
        <a:bodyPr/>
        <a:lstStyle/>
        <a:p>
          <a:r>
            <a:rPr lang="en-US" sz="1600" b="1" dirty="0" smtClean="0"/>
            <a:t>Course</a:t>
          </a:r>
          <a:endParaRPr lang="en-US" sz="1600" b="1" dirty="0"/>
        </a:p>
      </dgm:t>
    </dgm:pt>
    <dgm:pt modelId="{325E165B-77BE-184B-B402-8952D9927A9F}" type="parTrans" cxnId="{18124649-7720-1C4E-987F-B5AE14D6BE29}">
      <dgm:prSet/>
      <dgm:spPr/>
      <dgm:t>
        <a:bodyPr/>
        <a:lstStyle/>
        <a:p>
          <a:endParaRPr lang="en-US" dirty="0"/>
        </a:p>
      </dgm:t>
    </dgm:pt>
    <dgm:pt modelId="{C1472FC5-0789-584D-80E0-FA73A0BD636F}" type="sibTrans" cxnId="{18124649-7720-1C4E-987F-B5AE14D6BE29}">
      <dgm:prSet/>
      <dgm:spPr/>
      <dgm:t>
        <a:bodyPr/>
        <a:lstStyle/>
        <a:p>
          <a:endParaRPr lang="en-US"/>
        </a:p>
      </dgm:t>
    </dgm:pt>
    <dgm:pt modelId="{0E596A8C-7265-3049-B95D-5515847AC082}">
      <dgm:prSet phldrT="[Text]" custT="1"/>
      <dgm:spPr/>
      <dgm:t>
        <a:bodyPr/>
        <a:lstStyle/>
        <a:p>
          <a:r>
            <a:rPr lang="en-US" sz="1600" b="1" dirty="0" smtClean="0"/>
            <a:t>Online course</a:t>
          </a:r>
          <a:endParaRPr lang="en-US" sz="1600" b="1" dirty="0"/>
        </a:p>
      </dgm:t>
    </dgm:pt>
    <dgm:pt modelId="{9B3C5C80-C0DB-F640-AB4D-6FC143F59A0B}" type="parTrans" cxnId="{72F47334-A2B4-3040-A7B2-81226DB64E31}">
      <dgm:prSet/>
      <dgm:spPr/>
      <dgm:t>
        <a:bodyPr/>
        <a:lstStyle/>
        <a:p>
          <a:endParaRPr lang="en-US" dirty="0"/>
        </a:p>
      </dgm:t>
    </dgm:pt>
    <dgm:pt modelId="{125969A4-97EF-2A42-B774-096260494C68}" type="sibTrans" cxnId="{72F47334-A2B4-3040-A7B2-81226DB64E31}">
      <dgm:prSet/>
      <dgm:spPr/>
      <dgm:t>
        <a:bodyPr/>
        <a:lstStyle/>
        <a:p>
          <a:endParaRPr lang="en-US"/>
        </a:p>
      </dgm:t>
    </dgm:pt>
    <dgm:pt modelId="{0AF11BB0-1110-044C-BA29-65C0DA3AC33D}">
      <dgm:prSet phldrT="[Text]" custT="1"/>
      <dgm:spPr/>
      <dgm:t>
        <a:bodyPr/>
        <a:lstStyle/>
        <a:p>
          <a:r>
            <a:rPr lang="en-US" sz="1600" b="1" dirty="0" smtClean="0"/>
            <a:t>Book</a:t>
          </a:r>
          <a:endParaRPr lang="en-US" sz="1600" b="1" dirty="0"/>
        </a:p>
      </dgm:t>
    </dgm:pt>
    <dgm:pt modelId="{3F28264E-2286-F643-A78C-641288BEC261}" type="parTrans" cxnId="{FAB9B83D-CB07-7D42-9C79-88E5D35EBA75}">
      <dgm:prSet/>
      <dgm:spPr/>
      <dgm:t>
        <a:bodyPr/>
        <a:lstStyle/>
        <a:p>
          <a:endParaRPr lang="en-US" dirty="0"/>
        </a:p>
      </dgm:t>
    </dgm:pt>
    <dgm:pt modelId="{575CEE67-FDCA-A84E-9968-670C18AF1962}" type="sibTrans" cxnId="{FAB9B83D-CB07-7D42-9C79-88E5D35EBA75}">
      <dgm:prSet/>
      <dgm:spPr/>
      <dgm:t>
        <a:bodyPr/>
        <a:lstStyle/>
        <a:p>
          <a:endParaRPr lang="en-US"/>
        </a:p>
      </dgm:t>
    </dgm:pt>
    <dgm:pt modelId="{40EB6814-CE58-0146-A31A-F79E080256DF}">
      <dgm:prSet phldrT="[Text]" custT="1"/>
      <dgm:spPr/>
      <dgm:t>
        <a:bodyPr/>
        <a:lstStyle/>
        <a:p>
          <a:r>
            <a:rPr lang="en-US" sz="1600" b="1" dirty="0" smtClean="0"/>
            <a:t>Mentor</a:t>
          </a:r>
          <a:endParaRPr lang="en-US" sz="1600" b="1" dirty="0"/>
        </a:p>
      </dgm:t>
    </dgm:pt>
    <dgm:pt modelId="{9934571C-6F60-1E4D-BA12-3B3CD0D0F300}" type="parTrans" cxnId="{5AE5912E-69EE-B842-BBC6-3A1568F47F56}">
      <dgm:prSet/>
      <dgm:spPr/>
      <dgm:t>
        <a:bodyPr/>
        <a:lstStyle/>
        <a:p>
          <a:endParaRPr lang="en-US" dirty="0"/>
        </a:p>
      </dgm:t>
    </dgm:pt>
    <dgm:pt modelId="{4F709D33-3BD7-5748-A291-EDD730FEDA60}" type="sibTrans" cxnId="{5AE5912E-69EE-B842-BBC6-3A1568F47F56}">
      <dgm:prSet/>
      <dgm:spPr/>
      <dgm:t>
        <a:bodyPr/>
        <a:lstStyle/>
        <a:p>
          <a:endParaRPr lang="en-US"/>
        </a:p>
      </dgm:t>
    </dgm:pt>
    <dgm:pt modelId="{5195EFC5-BEC5-1C4D-A014-655BFD499A36}">
      <dgm:prSet phldrT="[Text]" custT="1"/>
      <dgm:spPr/>
      <dgm:t>
        <a:bodyPr/>
        <a:lstStyle/>
        <a:p>
          <a:r>
            <a:rPr lang="en-US" sz="1600" b="1" dirty="0" smtClean="0"/>
            <a:t>Video Program</a:t>
          </a:r>
          <a:endParaRPr lang="en-US" sz="1600" b="1" dirty="0"/>
        </a:p>
      </dgm:t>
    </dgm:pt>
    <dgm:pt modelId="{7B00F435-42EF-9E46-9CC8-386BFAF46AEF}" type="parTrans" cxnId="{6A1C09ED-4399-204D-8DCE-1DB8C43FC781}">
      <dgm:prSet/>
      <dgm:spPr/>
      <dgm:t>
        <a:bodyPr/>
        <a:lstStyle/>
        <a:p>
          <a:endParaRPr lang="en-US" dirty="0"/>
        </a:p>
      </dgm:t>
    </dgm:pt>
    <dgm:pt modelId="{DBF99E6B-72E0-5E42-97C7-9B44B9954A34}" type="sibTrans" cxnId="{6A1C09ED-4399-204D-8DCE-1DB8C43FC781}">
      <dgm:prSet/>
      <dgm:spPr/>
      <dgm:t>
        <a:bodyPr/>
        <a:lstStyle/>
        <a:p>
          <a:endParaRPr lang="en-US"/>
        </a:p>
      </dgm:t>
    </dgm:pt>
    <dgm:pt modelId="{DD946B16-5570-0646-BA3D-9DC5666B7D8D}">
      <dgm:prSet phldrT="[Text]" custT="1"/>
      <dgm:spPr/>
      <dgm:t>
        <a:bodyPr/>
        <a:lstStyle/>
        <a:p>
          <a:r>
            <a:rPr lang="en-US" sz="1600" b="1" dirty="0" smtClean="0"/>
            <a:t>Bible study group</a:t>
          </a:r>
          <a:endParaRPr lang="en-US" sz="1600" b="1" dirty="0"/>
        </a:p>
      </dgm:t>
    </dgm:pt>
    <dgm:pt modelId="{5979F2FA-AD14-D74B-AB16-A72FEB244262}" type="parTrans" cxnId="{53631556-B457-7649-8C00-ABA77F52A4B2}">
      <dgm:prSet/>
      <dgm:spPr/>
      <dgm:t>
        <a:bodyPr/>
        <a:lstStyle/>
        <a:p>
          <a:endParaRPr lang="en-US" dirty="0"/>
        </a:p>
      </dgm:t>
    </dgm:pt>
    <dgm:pt modelId="{04301F9B-15B3-9B48-945A-3C3FB11DA0EC}" type="sibTrans" cxnId="{53631556-B457-7649-8C00-ABA77F52A4B2}">
      <dgm:prSet/>
      <dgm:spPr/>
      <dgm:t>
        <a:bodyPr/>
        <a:lstStyle/>
        <a:p>
          <a:endParaRPr lang="en-US"/>
        </a:p>
      </dgm:t>
    </dgm:pt>
    <dgm:pt modelId="{A3AB429F-6BF6-4447-94C7-465DD5214CC1}">
      <dgm:prSet phldrT="[Text]" custT="1"/>
      <dgm:spPr/>
      <dgm:t>
        <a:bodyPr/>
        <a:lstStyle/>
        <a:p>
          <a:r>
            <a:rPr lang="en-US" sz="1600" b="1" dirty="0" smtClean="0"/>
            <a:t>Bible app</a:t>
          </a:r>
          <a:endParaRPr lang="en-US" sz="1600" b="1" dirty="0"/>
        </a:p>
      </dgm:t>
    </dgm:pt>
    <dgm:pt modelId="{8D960CE0-9005-0744-9FE9-617CB1FA9991}" type="parTrans" cxnId="{33113F6A-D85D-6E46-A2A4-BF504FB68DDD}">
      <dgm:prSet/>
      <dgm:spPr/>
      <dgm:t>
        <a:bodyPr/>
        <a:lstStyle/>
        <a:p>
          <a:endParaRPr lang="en-US" dirty="0"/>
        </a:p>
      </dgm:t>
    </dgm:pt>
    <dgm:pt modelId="{0303D3AB-AE1C-A84B-8E10-4E632C2E0022}" type="sibTrans" cxnId="{33113F6A-D85D-6E46-A2A4-BF504FB68DDD}">
      <dgm:prSet/>
      <dgm:spPr/>
      <dgm:t>
        <a:bodyPr/>
        <a:lstStyle/>
        <a:p>
          <a:endParaRPr lang="en-US"/>
        </a:p>
      </dgm:t>
    </dgm:pt>
    <dgm:pt modelId="{0C8744F6-61DD-A844-931F-A5E4D65D61CE}">
      <dgm:prSet phldrT="[Text]" custT="1"/>
      <dgm:spPr/>
      <dgm:t>
        <a:bodyPr/>
        <a:lstStyle/>
        <a:p>
          <a:r>
            <a:rPr lang="en-US" sz="1600" b="1" dirty="0" smtClean="0"/>
            <a:t>Audio book/podcast</a:t>
          </a:r>
          <a:endParaRPr lang="en-US" sz="1600" b="1" dirty="0"/>
        </a:p>
      </dgm:t>
    </dgm:pt>
    <dgm:pt modelId="{E598F3C8-C3B7-7F40-886C-84D39216D1BC}" type="parTrans" cxnId="{93AFB975-C491-3042-A997-7CC2D716E686}">
      <dgm:prSet/>
      <dgm:spPr/>
      <dgm:t>
        <a:bodyPr/>
        <a:lstStyle/>
        <a:p>
          <a:endParaRPr lang="en-US" dirty="0"/>
        </a:p>
      </dgm:t>
    </dgm:pt>
    <dgm:pt modelId="{00A3EEC0-B618-4E4D-B51F-83A32496DD80}" type="sibTrans" cxnId="{93AFB975-C491-3042-A997-7CC2D716E686}">
      <dgm:prSet/>
      <dgm:spPr/>
      <dgm:t>
        <a:bodyPr/>
        <a:lstStyle/>
        <a:p>
          <a:endParaRPr lang="en-US"/>
        </a:p>
      </dgm:t>
    </dgm:pt>
    <dgm:pt modelId="{3D368D0F-AF61-F445-9E20-A4D457ADA3DF}">
      <dgm:prSet phldrT="[Text]" custT="1"/>
      <dgm:spPr/>
      <dgm:t>
        <a:bodyPr/>
        <a:lstStyle/>
        <a:p>
          <a:r>
            <a:rPr lang="en-US" sz="1600" b="1" dirty="0" smtClean="0"/>
            <a:t>Organize a study group</a:t>
          </a:r>
          <a:endParaRPr lang="en-US" sz="1600" b="1" dirty="0"/>
        </a:p>
      </dgm:t>
    </dgm:pt>
    <dgm:pt modelId="{F9D10005-B75B-C848-BDB2-2F5037062E55}" type="parTrans" cxnId="{2866C02B-8913-D447-ADA5-8AD7ECB2536A}">
      <dgm:prSet/>
      <dgm:spPr/>
      <dgm:t>
        <a:bodyPr/>
        <a:lstStyle/>
        <a:p>
          <a:endParaRPr lang="en-US" dirty="0"/>
        </a:p>
      </dgm:t>
    </dgm:pt>
    <dgm:pt modelId="{8F848E9A-8BD6-4449-B144-FECC4DEBC158}" type="sibTrans" cxnId="{2866C02B-8913-D447-ADA5-8AD7ECB2536A}">
      <dgm:prSet/>
      <dgm:spPr/>
      <dgm:t>
        <a:bodyPr/>
        <a:lstStyle/>
        <a:p>
          <a:endParaRPr lang="en-US"/>
        </a:p>
      </dgm:t>
    </dgm:pt>
    <dgm:pt modelId="{46F4FBE3-D71C-6246-8377-6B3BFBF2148B}" type="pres">
      <dgm:prSet presAssocID="{492E48AE-B46D-AB43-A991-4B8FA928710D}" presName="Name0" presStyleCnt="0">
        <dgm:presLayoutVars>
          <dgm:chMax val="1"/>
          <dgm:dir/>
          <dgm:animLvl val="ctr"/>
          <dgm:resizeHandles val="exact"/>
        </dgm:presLayoutVars>
      </dgm:prSet>
      <dgm:spPr/>
      <dgm:t>
        <a:bodyPr/>
        <a:lstStyle/>
        <a:p>
          <a:endParaRPr lang="en-US"/>
        </a:p>
      </dgm:t>
    </dgm:pt>
    <dgm:pt modelId="{A503426A-7570-434A-83A8-98746E062A67}" type="pres">
      <dgm:prSet presAssocID="{7D87D6BD-0CC8-B14F-92D6-C3E889186F7E}" presName="centerShape" presStyleLbl="node0" presStyleIdx="0" presStyleCnt="1"/>
      <dgm:spPr/>
      <dgm:t>
        <a:bodyPr/>
        <a:lstStyle/>
        <a:p>
          <a:endParaRPr lang="en-US"/>
        </a:p>
      </dgm:t>
    </dgm:pt>
    <dgm:pt modelId="{C7B778A8-B788-AB4F-A2C0-D39355234AE5}" type="pres">
      <dgm:prSet presAssocID="{325E165B-77BE-184B-B402-8952D9927A9F}" presName="parTrans" presStyleLbl="sibTrans2D1" presStyleIdx="0" presStyleCnt="9"/>
      <dgm:spPr/>
      <dgm:t>
        <a:bodyPr/>
        <a:lstStyle/>
        <a:p>
          <a:endParaRPr lang="en-US"/>
        </a:p>
      </dgm:t>
    </dgm:pt>
    <dgm:pt modelId="{36E9CF4D-4C46-CE44-B7D0-22D695D5D93C}" type="pres">
      <dgm:prSet presAssocID="{325E165B-77BE-184B-B402-8952D9927A9F}" presName="connectorText" presStyleLbl="sibTrans2D1" presStyleIdx="0" presStyleCnt="9"/>
      <dgm:spPr/>
      <dgm:t>
        <a:bodyPr/>
        <a:lstStyle/>
        <a:p>
          <a:endParaRPr lang="en-US"/>
        </a:p>
      </dgm:t>
    </dgm:pt>
    <dgm:pt modelId="{0512E4DD-7E16-3946-957E-468A1FF4C090}" type="pres">
      <dgm:prSet presAssocID="{EED10C24-0FA4-DF49-8F5F-744750650DBF}" presName="node" presStyleLbl="node1" presStyleIdx="0" presStyleCnt="9">
        <dgm:presLayoutVars>
          <dgm:bulletEnabled val="1"/>
        </dgm:presLayoutVars>
      </dgm:prSet>
      <dgm:spPr/>
      <dgm:t>
        <a:bodyPr/>
        <a:lstStyle/>
        <a:p>
          <a:endParaRPr lang="en-US"/>
        </a:p>
      </dgm:t>
    </dgm:pt>
    <dgm:pt modelId="{89FEE95F-4BC6-114B-8598-344E12B29167}" type="pres">
      <dgm:prSet presAssocID="{9B3C5C80-C0DB-F640-AB4D-6FC143F59A0B}" presName="parTrans" presStyleLbl="sibTrans2D1" presStyleIdx="1" presStyleCnt="9"/>
      <dgm:spPr/>
      <dgm:t>
        <a:bodyPr/>
        <a:lstStyle/>
        <a:p>
          <a:endParaRPr lang="en-US"/>
        </a:p>
      </dgm:t>
    </dgm:pt>
    <dgm:pt modelId="{4EC8CEC4-A495-6243-AEE8-01AF7EDC3149}" type="pres">
      <dgm:prSet presAssocID="{9B3C5C80-C0DB-F640-AB4D-6FC143F59A0B}" presName="connectorText" presStyleLbl="sibTrans2D1" presStyleIdx="1" presStyleCnt="9"/>
      <dgm:spPr/>
      <dgm:t>
        <a:bodyPr/>
        <a:lstStyle/>
        <a:p>
          <a:endParaRPr lang="en-US"/>
        </a:p>
      </dgm:t>
    </dgm:pt>
    <dgm:pt modelId="{AC928FEB-B13A-4E45-BBD1-A008D53991AA}" type="pres">
      <dgm:prSet presAssocID="{0E596A8C-7265-3049-B95D-5515847AC082}" presName="node" presStyleLbl="node1" presStyleIdx="1" presStyleCnt="9">
        <dgm:presLayoutVars>
          <dgm:bulletEnabled val="1"/>
        </dgm:presLayoutVars>
      </dgm:prSet>
      <dgm:spPr/>
      <dgm:t>
        <a:bodyPr/>
        <a:lstStyle/>
        <a:p>
          <a:endParaRPr lang="en-US"/>
        </a:p>
      </dgm:t>
    </dgm:pt>
    <dgm:pt modelId="{0B0C4164-627D-D94D-8CA0-0847EB7398A1}" type="pres">
      <dgm:prSet presAssocID="{5979F2FA-AD14-D74B-AB16-A72FEB244262}" presName="parTrans" presStyleLbl="sibTrans2D1" presStyleIdx="2" presStyleCnt="9"/>
      <dgm:spPr/>
      <dgm:t>
        <a:bodyPr/>
        <a:lstStyle/>
        <a:p>
          <a:endParaRPr lang="en-US"/>
        </a:p>
      </dgm:t>
    </dgm:pt>
    <dgm:pt modelId="{1FC08361-378C-994D-83F6-059D863303EA}" type="pres">
      <dgm:prSet presAssocID="{5979F2FA-AD14-D74B-AB16-A72FEB244262}" presName="connectorText" presStyleLbl="sibTrans2D1" presStyleIdx="2" presStyleCnt="9"/>
      <dgm:spPr/>
      <dgm:t>
        <a:bodyPr/>
        <a:lstStyle/>
        <a:p>
          <a:endParaRPr lang="en-US"/>
        </a:p>
      </dgm:t>
    </dgm:pt>
    <dgm:pt modelId="{6A0497E1-54F0-834A-8E14-6DA8D5BCAEDA}" type="pres">
      <dgm:prSet presAssocID="{DD946B16-5570-0646-BA3D-9DC5666B7D8D}" presName="node" presStyleLbl="node1" presStyleIdx="2" presStyleCnt="9">
        <dgm:presLayoutVars>
          <dgm:bulletEnabled val="1"/>
        </dgm:presLayoutVars>
      </dgm:prSet>
      <dgm:spPr/>
      <dgm:t>
        <a:bodyPr/>
        <a:lstStyle/>
        <a:p>
          <a:endParaRPr lang="en-US"/>
        </a:p>
      </dgm:t>
    </dgm:pt>
    <dgm:pt modelId="{5D11747A-6EB8-5443-8B1E-3637BBD127BC}" type="pres">
      <dgm:prSet presAssocID="{3F28264E-2286-F643-A78C-641288BEC261}" presName="parTrans" presStyleLbl="sibTrans2D1" presStyleIdx="3" presStyleCnt="9"/>
      <dgm:spPr/>
      <dgm:t>
        <a:bodyPr/>
        <a:lstStyle/>
        <a:p>
          <a:endParaRPr lang="en-US"/>
        </a:p>
      </dgm:t>
    </dgm:pt>
    <dgm:pt modelId="{BD2B3556-42C1-F742-91ED-D003EF6770C1}" type="pres">
      <dgm:prSet presAssocID="{3F28264E-2286-F643-A78C-641288BEC261}" presName="connectorText" presStyleLbl="sibTrans2D1" presStyleIdx="3" presStyleCnt="9"/>
      <dgm:spPr/>
      <dgm:t>
        <a:bodyPr/>
        <a:lstStyle/>
        <a:p>
          <a:endParaRPr lang="en-US"/>
        </a:p>
      </dgm:t>
    </dgm:pt>
    <dgm:pt modelId="{B03F02AA-EB4B-B34B-BB0E-328EF339CE15}" type="pres">
      <dgm:prSet presAssocID="{0AF11BB0-1110-044C-BA29-65C0DA3AC33D}" presName="node" presStyleLbl="node1" presStyleIdx="3" presStyleCnt="9">
        <dgm:presLayoutVars>
          <dgm:bulletEnabled val="1"/>
        </dgm:presLayoutVars>
      </dgm:prSet>
      <dgm:spPr/>
      <dgm:t>
        <a:bodyPr/>
        <a:lstStyle/>
        <a:p>
          <a:endParaRPr lang="en-US"/>
        </a:p>
      </dgm:t>
    </dgm:pt>
    <dgm:pt modelId="{A3F1E20D-D3C9-A144-A5C3-544E6E0103C9}" type="pres">
      <dgm:prSet presAssocID="{7B00F435-42EF-9E46-9CC8-386BFAF46AEF}" presName="parTrans" presStyleLbl="sibTrans2D1" presStyleIdx="4" presStyleCnt="9"/>
      <dgm:spPr/>
      <dgm:t>
        <a:bodyPr/>
        <a:lstStyle/>
        <a:p>
          <a:endParaRPr lang="en-US"/>
        </a:p>
      </dgm:t>
    </dgm:pt>
    <dgm:pt modelId="{A7509A4D-95B3-4444-B011-68BE99805E08}" type="pres">
      <dgm:prSet presAssocID="{7B00F435-42EF-9E46-9CC8-386BFAF46AEF}" presName="connectorText" presStyleLbl="sibTrans2D1" presStyleIdx="4" presStyleCnt="9"/>
      <dgm:spPr/>
      <dgm:t>
        <a:bodyPr/>
        <a:lstStyle/>
        <a:p>
          <a:endParaRPr lang="en-US"/>
        </a:p>
      </dgm:t>
    </dgm:pt>
    <dgm:pt modelId="{1B7BC56C-4B92-794F-866A-B2B7715DFA7A}" type="pres">
      <dgm:prSet presAssocID="{5195EFC5-BEC5-1C4D-A014-655BFD499A36}" presName="node" presStyleLbl="node1" presStyleIdx="4" presStyleCnt="9" custScaleX="109793">
        <dgm:presLayoutVars>
          <dgm:bulletEnabled val="1"/>
        </dgm:presLayoutVars>
      </dgm:prSet>
      <dgm:spPr/>
      <dgm:t>
        <a:bodyPr/>
        <a:lstStyle/>
        <a:p>
          <a:endParaRPr lang="en-US"/>
        </a:p>
      </dgm:t>
    </dgm:pt>
    <dgm:pt modelId="{F9BB6F0E-FE16-FF4A-AC5B-CF746FD4EDE1}" type="pres">
      <dgm:prSet presAssocID="{E598F3C8-C3B7-7F40-886C-84D39216D1BC}" presName="parTrans" presStyleLbl="sibTrans2D1" presStyleIdx="5" presStyleCnt="9"/>
      <dgm:spPr/>
      <dgm:t>
        <a:bodyPr/>
        <a:lstStyle/>
        <a:p>
          <a:endParaRPr lang="en-US"/>
        </a:p>
      </dgm:t>
    </dgm:pt>
    <dgm:pt modelId="{31B3F70D-363D-744A-9003-CD1183929D08}" type="pres">
      <dgm:prSet presAssocID="{E598F3C8-C3B7-7F40-886C-84D39216D1BC}" presName="connectorText" presStyleLbl="sibTrans2D1" presStyleIdx="5" presStyleCnt="9"/>
      <dgm:spPr/>
      <dgm:t>
        <a:bodyPr/>
        <a:lstStyle/>
        <a:p>
          <a:endParaRPr lang="en-US"/>
        </a:p>
      </dgm:t>
    </dgm:pt>
    <dgm:pt modelId="{6E12FE79-C54A-4F45-85AE-CACA8FE81C57}" type="pres">
      <dgm:prSet presAssocID="{0C8744F6-61DD-A844-931F-A5E4D65D61CE}" presName="node" presStyleLbl="node1" presStyleIdx="5" presStyleCnt="9">
        <dgm:presLayoutVars>
          <dgm:bulletEnabled val="1"/>
        </dgm:presLayoutVars>
      </dgm:prSet>
      <dgm:spPr/>
      <dgm:t>
        <a:bodyPr/>
        <a:lstStyle/>
        <a:p>
          <a:endParaRPr lang="en-US"/>
        </a:p>
      </dgm:t>
    </dgm:pt>
    <dgm:pt modelId="{021EE319-8056-7A4E-B99A-D7FB3C0056FB}" type="pres">
      <dgm:prSet presAssocID="{9934571C-6F60-1E4D-BA12-3B3CD0D0F300}" presName="parTrans" presStyleLbl="sibTrans2D1" presStyleIdx="6" presStyleCnt="9"/>
      <dgm:spPr/>
      <dgm:t>
        <a:bodyPr/>
        <a:lstStyle/>
        <a:p>
          <a:endParaRPr lang="en-US"/>
        </a:p>
      </dgm:t>
    </dgm:pt>
    <dgm:pt modelId="{251DE262-FBDD-4041-B8B2-222B20B902C4}" type="pres">
      <dgm:prSet presAssocID="{9934571C-6F60-1E4D-BA12-3B3CD0D0F300}" presName="connectorText" presStyleLbl="sibTrans2D1" presStyleIdx="6" presStyleCnt="9"/>
      <dgm:spPr/>
      <dgm:t>
        <a:bodyPr/>
        <a:lstStyle/>
        <a:p>
          <a:endParaRPr lang="en-US"/>
        </a:p>
      </dgm:t>
    </dgm:pt>
    <dgm:pt modelId="{D6A9F5A0-2E2D-2B4E-B258-D3E08C6050DD}" type="pres">
      <dgm:prSet presAssocID="{40EB6814-CE58-0146-A31A-F79E080256DF}" presName="node" presStyleLbl="node1" presStyleIdx="6" presStyleCnt="9">
        <dgm:presLayoutVars>
          <dgm:bulletEnabled val="1"/>
        </dgm:presLayoutVars>
      </dgm:prSet>
      <dgm:spPr/>
      <dgm:t>
        <a:bodyPr/>
        <a:lstStyle/>
        <a:p>
          <a:endParaRPr lang="en-US"/>
        </a:p>
      </dgm:t>
    </dgm:pt>
    <dgm:pt modelId="{C8A9B7DD-EC88-EA44-8E25-55DDEAB5062F}" type="pres">
      <dgm:prSet presAssocID="{8D960CE0-9005-0744-9FE9-617CB1FA9991}" presName="parTrans" presStyleLbl="sibTrans2D1" presStyleIdx="7" presStyleCnt="9"/>
      <dgm:spPr/>
      <dgm:t>
        <a:bodyPr/>
        <a:lstStyle/>
        <a:p>
          <a:endParaRPr lang="en-US"/>
        </a:p>
      </dgm:t>
    </dgm:pt>
    <dgm:pt modelId="{88133F69-3E00-FA40-9557-794CB054B4C2}" type="pres">
      <dgm:prSet presAssocID="{8D960CE0-9005-0744-9FE9-617CB1FA9991}" presName="connectorText" presStyleLbl="sibTrans2D1" presStyleIdx="7" presStyleCnt="9"/>
      <dgm:spPr/>
      <dgm:t>
        <a:bodyPr/>
        <a:lstStyle/>
        <a:p>
          <a:endParaRPr lang="en-US"/>
        </a:p>
      </dgm:t>
    </dgm:pt>
    <dgm:pt modelId="{E2521E59-CA94-B045-91ED-03582D4EB89C}" type="pres">
      <dgm:prSet presAssocID="{A3AB429F-6BF6-4447-94C7-465DD5214CC1}" presName="node" presStyleLbl="node1" presStyleIdx="7" presStyleCnt="9">
        <dgm:presLayoutVars>
          <dgm:bulletEnabled val="1"/>
        </dgm:presLayoutVars>
      </dgm:prSet>
      <dgm:spPr/>
      <dgm:t>
        <a:bodyPr/>
        <a:lstStyle/>
        <a:p>
          <a:endParaRPr lang="en-US"/>
        </a:p>
      </dgm:t>
    </dgm:pt>
    <dgm:pt modelId="{13A75ABF-C1CA-AE45-876F-0F669FD6C3F6}" type="pres">
      <dgm:prSet presAssocID="{F9D10005-B75B-C848-BDB2-2F5037062E55}" presName="parTrans" presStyleLbl="sibTrans2D1" presStyleIdx="8" presStyleCnt="9"/>
      <dgm:spPr/>
      <dgm:t>
        <a:bodyPr/>
        <a:lstStyle/>
        <a:p>
          <a:endParaRPr lang="en-US"/>
        </a:p>
      </dgm:t>
    </dgm:pt>
    <dgm:pt modelId="{CD65A682-4D75-1841-AB43-03ADEC2F2863}" type="pres">
      <dgm:prSet presAssocID="{F9D10005-B75B-C848-BDB2-2F5037062E55}" presName="connectorText" presStyleLbl="sibTrans2D1" presStyleIdx="8" presStyleCnt="9"/>
      <dgm:spPr/>
      <dgm:t>
        <a:bodyPr/>
        <a:lstStyle/>
        <a:p>
          <a:endParaRPr lang="en-US"/>
        </a:p>
      </dgm:t>
    </dgm:pt>
    <dgm:pt modelId="{7499841E-F4A8-724B-BE9F-B6F8C359B3BF}" type="pres">
      <dgm:prSet presAssocID="{3D368D0F-AF61-F445-9E20-A4D457ADA3DF}" presName="node" presStyleLbl="node1" presStyleIdx="8" presStyleCnt="9" custScaleX="115862" custScaleY="96088">
        <dgm:presLayoutVars>
          <dgm:bulletEnabled val="1"/>
        </dgm:presLayoutVars>
      </dgm:prSet>
      <dgm:spPr/>
      <dgm:t>
        <a:bodyPr/>
        <a:lstStyle/>
        <a:p>
          <a:endParaRPr lang="en-US"/>
        </a:p>
      </dgm:t>
    </dgm:pt>
  </dgm:ptLst>
  <dgm:cxnLst>
    <dgm:cxn modelId="{509016A0-DF4F-0742-BCEB-190D364BBA46}" type="presOf" srcId="{9934571C-6F60-1E4D-BA12-3B3CD0D0F300}" destId="{251DE262-FBDD-4041-B8B2-222B20B902C4}" srcOrd="1" destOrd="0" presId="urn:microsoft.com/office/officeart/2005/8/layout/radial5"/>
    <dgm:cxn modelId="{8BFC47A5-7302-A640-8C11-F8374D138E93}" type="presOf" srcId="{9B3C5C80-C0DB-F640-AB4D-6FC143F59A0B}" destId="{89FEE95F-4BC6-114B-8598-344E12B29167}" srcOrd="0" destOrd="0" presId="urn:microsoft.com/office/officeart/2005/8/layout/radial5"/>
    <dgm:cxn modelId="{FB052DBA-087A-BD47-A492-49B4D6471524}" type="presOf" srcId="{0E596A8C-7265-3049-B95D-5515847AC082}" destId="{AC928FEB-B13A-4E45-BBD1-A008D53991AA}" srcOrd="0" destOrd="0" presId="urn:microsoft.com/office/officeart/2005/8/layout/radial5"/>
    <dgm:cxn modelId="{52CAF5D5-AB56-C44D-A48E-DA3FA42BB0D4}" type="presOf" srcId="{E598F3C8-C3B7-7F40-886C-84D39216D1BC}" destId="{F9BB6F0E-FE16-FF4A-AC5B-CF746FD4EDE1}" srcOrd="0" destOrd="0" presId="urn:microsoft.com/office/officeart/2005/8/layout/radial5"/>
    <dgm:cxn modelId="{72F47334-A2B4-3040-A7B2-81226DB64E31}" srcId="{7D87D6BD-0CC8-B14F-92D6-C3E889186F7E}" destId="{0E596A8C-7265-3049-B95D-5515847AC082}" srcOrd="1" destOrd="0" parTransId="{9B3C5C80-C0DB-F640-AB4D-6FC143F59A0B}" sibTransId="{125969A4-97EF-2A42-B774-096260494C68}"/>
    <dgm:cxn modelId="{BC679CA4-2B43-A947-A9CD-5AAE9E9688C7}" type="presOf" srcId="{0C8744F6-61DD-A844-931F-A5E4D65D61CE}" destId="{6E12FE79-C54A-4F45-85AE-CACA8FE81C57}" srcOrd="0" destOrd="0" presId="urn:microsoft.com/office/officeart/2005/8/layout/radial5"/>
    <dgm:cxn modelId="{1A0619B8-6424-5745-B9AA-77050D8A9188}" type="presOf" srcId="{325E165B-77BE-184B-B402-8952D9927A9F}" destId="{C7B778A8-B788-AB4F-A2C0-D39355234AE5}" srcOrd="0" destOrd="0" presId="urn:microsoft.com/office/officeart/2005/8/layout/radial5"/>
    <dgm:cxn modelId="{93AFB975-C491-3042-A997-7CC2D716E686}" srcId="{7D87D6BD-0CC8-B14F-92D6-C3E889186F7E}" destId="{0C8744F6-61DD-A844-931F-A5E4D65D61CE}" srcOrd="5" destOrd="0" parTransId="{E598F3C8-C3B7-7F40-886C-84D39216D1BC}" sibTransId="{00A3EEC0-B618-4E4D-B51F-83A32496DD80}"/>
    <dgm:cxn modelId="{465D8932-AD53-5C47-B978-5E15738592D1}" type="presOf" srcId="{8D960CE0-9005-0744-9FE9-617CB1FA9991}" destId="{C8A9B7DD-EC88-EA44-8E25-55DDEAB5062F}" srcOrd="0" destOrd="0" presId="urn:microsoft.com/office/officeart/2005/8/layout/radial5"/>
    <dgm:cxn modelId="{53631556-B457-7649-8C00-ABA77F52A4B2}" srcId="{7D87D6BD-0CC8-B14F-92D6-C3E889186F7E}" destId="{DD946B16-5570-0646-BA3D-9DC5666B7D8D}" srcOrd="2" destOrd="0" parTransId="{5979F2FA-AD14-D74B-AB16-A72FEB244262}" sibTransId="{04301F9B-15B3-9B48-945A-3C3FB11DA0EC}"/>
    <dgm:cxn modelId="{BDF0A43D-C6A3-024D-B09B-113C805028AC}" type="presOf" srcId="{DD946B16-5570-0646-BA3D-9DC5666B7D8D}" destId="{6A0497E1-54F0-834A-8E14-6DA8D5BCAEDA}" srcOrd="0" destOrd="0" presId="urn:microsoft.com/office/officeart/2005/8/layout/radial5"/>
    <dgm:cxn modelId="{89266707-6046-764C-8642-35ED6EAC3C63}" type="presOf" srcId="{492E48AE-B46D-AB43-A991-4B8FA928710D}" destId="{46F4FBE3-D71C-6246-8377-6B3BFBF2148B}" srcOrd="0" destOrd="0" presId="urn:microsoft.com/office/officeart/2005/8/layout/radial5"/>
    <dgm:cxn modelId="{F1F6C5FC-75F8-AC47-9A18-004C0696C135}" type="presOf" srcId="{7B00F435-42EF-9E46-9CC8-386BFAF46AEF}" destId="{A7509A4D-95B3-4444-B011-68BE99805E08}" srcOrd="1" destOrd="0" presId="urn:microsoft.com/office/officeart/2005/8/layout/radial5"/>
    <dgm:cxn modelId="{0239EF00-D798-D947-A0C4-AE576A1B816F}" type="presOf" srcId="{3F28264E-2286-F643-A78C-641288BEC261}" destId="{5D11747A-6EB8-5443-8B1E-3637BBD127BC}" srcOrd="0" destOrd="0" presId="urn:microsoft.com/office/officeart/2005/8/layout/radial5"/>
    <dgm:cxn modelId="{E4478E24-C307-5847-9FDF-991F9B1B0B92}" type="presOf" srcId="{8D960CE0-9005-0744-9FE9-617CB1FA9991}" destId="{88133F69-3E00-FA40-9557-794CB054B4C2}" srcOrd="1" destOrd="0" presId="urn:microsoft.com/office/officeart/2005/8/layout/radial5"/>
    <dgm:cxn modelId="{EFD19499-C813-E848-851B-2BE49C3958B8}" type="presOf" srcId="{F9D10005-B75B-C848-BDB2-2F5037062E55}" destId="{13A75ABF-C1CA-AE45-876F-0F669FD6C3F6}" srcOrd="0" destOrd="0" presId="urn:microsoft.com/office/officeart/2005/8/layout/radial5"/>
    <dgm:cxn modelId="{29CDF9E8-7EB2-704D-80F5-D12F052FA389}" srcId="{492E48AE-B46D-AB43-A991-4B8FA928710D}" destId="{7D87D6BD-0CC8-B14F-92D6-C3E889186F7E}" srcOrd="0" destOrd="0" parTransId="{5DC36FE5-DE24-D343-A588-01D970A0CAEE}" sibTransId="{843862B4-D9F9-E343-B3EE-1EE1A53EE738}"/>
    <dgm:cxn modelId="{C5E36F37-AC05-5943-80D4-F5DD372004E3}" type="presOf" srcId="{7D87D6BD-0CC8-B14F-92D6-C3E889186F7E}" destId="{A503426A-7570-434A-83A8-98746E062A67}" srcOrd="0" destOrd="0" presId="urn:microsoft.com/office/officeart/2005/8/layout/radial5"/>
    <dgm:cxn modelId="{421EF60F-8FF4-0E41-A1A5-0B847D1D0960}" type="presOf" srcId="{5979F2FA-AD14-D74B-AB16-A72FEB244262}" destId="{1FC08361-378C-994D-83F6-059D863303EA}" srcOrd="1" destOrd="0" presId="urn:microsoft.com/office/officeart/2005/8/layout/radial5"/>
    <dgm:cxn modelId="{37A3A12A-AB1F-B349-A8A9-ACFE240EF2E6}" type="presOf" srcId="{9B3C5C80-C0DB-F640-AB4D-6FC143F59A0B}" destId="{4EC8CEC4-A495-6243-AEE8-01AF7EDC3149}" srcOrd="1" destOrd="0" presId="urn:microsoft.com/office/officeart/2005/8/layout/radial5"/>
    <dgm:cxn modelId="{EFC2868B-6B33-6143-9A7F-CCE6540E0A9E}" type="presOf" srcId="{7B00F435-42EF-9E46-9CC8-386BFAF46AEF}" destId="{A3F1E20D-D3C9-A144-A5C3-544E6E0103C9}" srcOrd="0" destOrd="0" presId="urn:microsoft.com/office/officeart/2005/8/layout/radial5"/>
    <dgm:cxn modelId="{8D64FEEB-FB08-C74C-BA0F-AC506D9B26E0}" type="presOf" srcId="{3F28264E-2286-F643-A78C-641288BEC261}" destId="{BD2B3556-42C1-F742-91ED-D003EF6770C1}" srcOrd="1" destOrd="0" presId="urn:microsoft.com/office/officeart/2005/8/layout/radial5"/>
    <dgm:cxn modelId="{44EE6300-9711-4745-A416-3EACD7338E1B}" type="presOf" srcId="{5195EFC5-BEC5-1C4D-A014-655BFD499A36}" destId="{1B7BC56C-4B92-794F-866A-B2B7715DFA7A}" srcOrd="0" destOrd="0" presId="urn:microsoft.com/office/officeart/2005/8/layout/radial5"/>
    <dgm:cxn modelId="{FAB9B83D-CB07-7D42-9C79-88E5D35EBA75}" srcId="{7D87D6BD-0CC8-B14F-92D6-C3E889186F7E}" destId="{0AF11BB0-1110-044C-BA29-65C0DA3AC33D}" srcOrd="3" destOrd="0" parTransId="{3F28264E-2286-F643-A78C-641288BEC261}" sibTransId="{575CEE67-FDCA-A84E-9968-670C18AF1962}"/>
    <dgm:cxn modelId="{0B96DBE4-BB84-4C44-9561-97793DADB373}" type="presOf" srcId="{9934571C-6F60-1E4D-BA12-3B3CD0D0F300}" destId="{021EE319-8056-7A4E-B99A-D7FB3C0056FB}" srcOrd="0" destOrd="0" presId="urn:microsoft.com/office/officeart/2005/8/layout/radial5"/>
    <dgm:cxn modelId="{54BE370F-ED93-604A-B94F-5753062C348B}" type="presOf" srcId="{EED10C24-0FA4-DF49-8F5F-744750650DBF}" destId="{0512E4DD-7E16-3946-957E-468A1FF4C090}" srcOrd="0" destOrd="0" presId="urn:microsoft.com/office/officeart/2005/8/layout/radial5"/>
    <dgm:cxn modelId="{5AE5912E-69EE-B842-BBC6-3A1568F47F56}" srcId="{7D87D6BD-0CC8-B14F-92D6-C3E889186F7E}" destId="{40EB6814-CE58-0146-A31A-F79E080256DF}" srcOrd="6" destOrd="0" parTransId="{9934571C-6F60-1E4D-BA12-3B3CD0D0F300}" sibTransId="{4F709D33-3BD7-5748-A291-EDD730FEDA60}"/>
    <dgm:cxn modelId="{B1FE3831-C6BA-EE44-B88E-E9F341CB91D8}" type="presOf" srcId="{325E165B-77BE-184B-B402-8952D9927A9F}" destId="{36E9CF4D-4C46-CE44-B7D0-22D695D5D93C}" srcOrd="1" destOrd="0" presId="urn:microsoft.com/office/officeart/2005/8/layout/radial5"/>
    <dgm:cxn modelId="{F289DCF0-5D9D-6146-A16C-77856AA058E6}" type="presOf" srcId="{5979F2FA-AD14-D74B-AB16-A72FEB244262}" destId="{0B0C4164-627D-D94D-8CA0-0847EB7398A1}" srcOrd="0" destOrd="0" presId="urn:microsoft.com/office/officeart/2005/8/layout/radial5"/>
    <dgm:cxn modelId="{9ACCA16E-1F7F-AD4C-8406-577F95900AB0}" type="presOf" srcId="{A3AB429F-6BF6-4447-94C7-465DD5214CC1}" destId="{E2521E59-CA94-B045-91ED-03582D4EB89C}" srcOrd="0" destOrd="0" presId="urn:microsoft.com/office/officeart/2005/8/layout/radial5"/>
    <dgm:cxn modelId="{1EE3E2FA-B16C-1641-8DD8-64888630D302}" type="presOf" srcId="{F9D10005-B75B-C848-BDB2-2F5037062E55}" destId="{CD65A682-4D75-1841-AB43-03ADEC2F2863}" srcOrd="1" destOrd="0" presId="urn:microsoft.com/office/officeart/2005/8/layout/radial5"/>
    <dgm:cxn modelId="{18124649-7720-1C4E-987F-B5AE14D6BE29}" srcId="{7D87D6BD-0CC8-B14F-92D6-C3E889186F7E}" destId="{EED10C24-0FA4-DF49-8F5F-744750650DBF}" srcOrd="0" destOrd="0" parTransId="{325E165B-77BE-184B-B402-8952D9927A9F}" sibTransId="{C1472FC5-0789-584D-80E0-FA73A0BD636F}"/>
    <dgm:cxn modelId="{2866C02B-8913-D447-ADA5-8AD7ECB2536A}" srcId="{7D87D6BD-0CC8-B14F-92D6-C3E889186F7E}" destId="{3D368D0F-AF61-F445-9E20-A4D457ADA3DF}" srcOrd="8" destOrd="0" parTransId="{F9D10005-B75B-C848-BDB2-2F5037062E55}" sibTransId="{8F848E9A-8BD6-4449-B144-FECC4DEBC158}"/>
    <dgm:cxn modelId="{906FA2DE-A827-FE4D-83EF-89C1E23A2590}" type="presOf" srcId="{0AF11BB0-1110-044C-BA29-65C0DA3AC33D}" destId="{B03F02AA-EB4B-B34B-BB0E-328EF339CE15}" srcOrd="0" destOrd="0" presId="urn:microsoft.com/office/officeart/2005/8/layout/radial5"/>
    <dgm:cxn modelId="{89D2B025-FC21-BD43-9D4E-4915F36210AC}" type="presOf" srcId="{3D368D0F-AF61-F445-9E20-A4D457ADA3DF}" destId="{7499841E-F4A8-724B-BE9F-B6F8C359B3BF}" srcOrd="0" destOrd="0" presId="urn:microsoft.com/office/officeart/2005/8/layout/radial5"/>
    <dgm:cxn modelId="{98DEC5E6-D0FD-4842-ABDF-7608A6377E7A}" type="presOf" srcId="{E598F3C8-C3B7-7F40-886C-84D39216D1BC}" destId="{31B3F70D-363D-744A-9003-CD1183929D08}" srcOrd="1" destOrd="0" presId="urn:microsoft.com/office/officeart/2005/8/layout/radial5"/>
    <dgm:cxn modelId="{2474C816-3959-5148-B59D-25C991D3777F}" type="presOf" srcId="{40EB6814-CE58-0146-A31A-F79E080256DF}" destId="{D6A9F5A0-2E2D-2B4E-B258-D3E08C6050DD}" srcOrd="0" destOrd="0" presId="urn:microsoft.com/office/officeart/2005/8/layout/radial5"/>
    <dgm:cxn modelId="{6A1C09ED-4399-204D-8DCE-1DB8C43FC781}" srcId="{7D87D6BD-0CC8-B14F-92D6-C3E889186F7E}" destId="{5195EFC5-BEC5-1C4D-A014-655BFD499A36}" srcOrd="4" destOrd="0" parTransId="{7B00F435-42EF-9E46-9CC8-386BFAF46AEF}" sibTransId="{DBF99E6B-72E0-5E42-97C7-9B44B9954A34}"/>
    <dgm:cxn modelId="{33113F6A-D85D-6E46-A2A4-BF504FB68DDD}" srcId="{7D87D6BD-0CC8-B14F-92D6-C3E889186F7E}" destId="{A3AB429F-6BF6-4447-94C7-465DD5214CC1}" srcOrd="7" destOrd="0" parTransId="{8D960CE0-9005-0744-9FE9-617CB1FA9991}" sibTransId="{0303D3AB-AE1C-A84B-8E10-4E632C2E0022}"/>
    <dgm:cxn modelId="{E960EE44-9086-3E47-A278-2803AF26A7E5}" type="presParOf" srcId="{46F4FBE3-D71C-6246-8377-6B3BFBF2148B}" destId="{A503426A-7570-434A-83A8-98746E062A67}" srcOrd="0" destOrd="0" presId="urn:microsoft.com/office/officeart/2005/8/layout/radial5"/>
    <dgm:cxn modelId="{957247F2-AE92-6F46-A547-3EEEE46CCC1A}" type="presParOf" srcId="{46F4FBE3-D71C-6246-8377-6B3BFBF2148B}" destId="{C7B778A8-B788-AB4F-A2C0-D39355234AE5}" srcOrd="1" destOrd="0" presId="urn:microsoft.com/office/officeart/2005/8/layout/radial5"/>
    <dgm:cxn modelId="{460CA110-7CB6-B647-9609-75454663553E}" type="presParOf" srcId="{C7B778A8-B788-AB4F-A2C0-D39355234AE5}" destId="{36E9CF4D-4C46-CE44-B7D0-22D695D5D93C}" srcOrd="0" destOrd="0" presId="urn:microsoft.com/office/officeart/2005/8/layout/radial5"/>
    <dgm:cxn modelId="{2062F534-2FF1-2B49-8090-D07240FB6C30}" type="presParOf" srcId="{46F4FBE3-D71C-6246-8377-6B3BFBF2148B}" destId="{0512E4DD-7E16-3946-957E-468A1FF4C090}" srcOrd="2" destOrd="0" presId="urn:microsoft.com/office/officeart/2005/8/layout/radial5"/>
    <dgm:cxn modelId="{EBC475D6-6404-364E-9C5B-EAC20B484778}" type="presParOf" srcId="{46F4FBE3-D71C-6246-8377-6B3BFBF2148B}" destId="{89FEE95F-4BC6-114B-8598-344E12B29167}" srcOrd="3" destOrd="0" presId="urn:microsoft.com/office/officeart/2005/8/layout/radial5"/>
    <dgm:cxn modelId="{2AA94B2B-A026-4540-BF74-42F6A767E2B9}" type="presParOf" srcId="{89FEE95F-4BC6-114B-8598-344E12B29167}" destId="{4EC8CEC4-A495-6243-AEE8-01AF7EDC3149}" srcOrd="0" destOrd="0" presId="urn:microsoft.com/office/officeart/2005/8/layout/radial5"/>
    <dgm:cxn modelId="{FA6FD53E-BD39-8F4B-8EC5-FD98432A5604}" type="presParOf" srcId="{46F4FBE3-D71C-6246-8377-6B3BFBF2148B}" destId="{AC928FEB-B13A-4E45-BBD1-A008D53991AA}" srcOrd="4" destOrd="0" presId="urn:microsoft.com/office/officeart/2005/8/layout/radial5"/>
    <dgm:cxn modelId="{CCDFCFA3-AC37-C24B-A986-130DF7357D22}" type="presParOf" srcId="{46F4FBE3-D71C-6246-8377-6B3BFBF2148B}" destId="{0B0C4164-627D-D94D-8CA0-0847EB7398A1}" srcOrd="5" destOrd="0" presId="urn:microsoft.com/office/officeart/2005/8/layout/radial5"/>
    <dgm:cxn modelId="{ABF14985-3826-3A4F-90A2-E0515073DAFD}" type="presParOf" srcId="{0B0C4164-627D-D94D-8CA0-0847EB7398A1}" destId="{1FC08361-378C-994D-83F6-059D863303EA}" srcOrd="0" destOrd="0" presId="urn:microsoft.com/office/officeart/2005/8/layout/radial5"/>
    <dgm:cxn modelId="{B8BC1C52-B5BD-7B49-90DD-68FBEC652FCA}" type="presParOf" srcId="{46F4FBE3-D71C-6246-8377-6B3BFBF2148B}" destId="{6A0497E1-54F0-834A-8E14-6DA8D5BCAEDA}" srcOrd="6" destOrd="0" presId="urn:microsoft.com/office/officeart/2005/8/layout/radial5"/>
    <dgm:cxn modelId="{3ECAA5B0-5468-5D49-9C1E-0C406992729D}" type="presParOf" srcId="{46F4FBE3-D71C-6246-8377-6B3BFBF2148B}" destId="{5D11747A-6EB8-5443-8B1E-3637BBD127BC}" srcOrd="7" destOrd="0" presId="urn:microsoft.com/office/officeart/2005/8/layout/radial5"/>
    <dgm:cxn modelId="{7DACC8C6-F373-FD4D-BED8-ECE643AA3A28}" type="presParOf" srcId="{5D11747A-6EB8-5443-8B1E-3637BBD127BC}" destId="{BD2B3556-42C1-F742-91ED-D003EF6770C1}" srcOrd="0" destOrd="0" presId="urn:microsoft.com/office/officeart/2005/8/layout/radial5"/>
    <dgm:cxn modelId="{D65C69E1-C864-9747-A7F5-424C40DBC79D}" type="presParOf" srcId="{46F4FBE3-D71C-6246-8377-6B3BFBF2148B}" destId="{B03F02AA-EB4B-B34B-BB0E-328EF339CE15}" srcOrd="8" destOrd="0" presId="urn:microsoft.com/office/officeart/2005/8/layout/radial5"/>
    <dgm:cxn modelId="{B3867011-CFF7-2448-B996-6690F9146621}" type="presParOf" srcId="{46F4FBE3-D71C-6246-8377-6B3BFBF2148B}" destId="{A3F1E20D-D3C9-A144-A5C3-544E6E0103C9}" srcOrd="9" destOrd="0" presId="urn:microsoft.com/office/officeart/2005/8/layout/radial5"/>
    <dgm:cxn modelId="{0753972F-D095-944E-BC8E-15385E8DCEEA}" type="presParOf" srcId="{A3F1E20D-D3C9-A144-A5C3-544E6E0103C9}" destId="{A7509A4D-95B3-4444-B011-68BE99805E08}" srcOrd="0" destOrd="0" presId="urn:microsoft.com/office/officeart/2005/8/layout/radial5"/>
    <dgm:cxn modelId="{4CA39D02-3F40-3A45-8CB4-72E008B8EBE7}" type="presParOf" srcId="{46F4FBE3-D71C-6246-8377-6B3BFBF2148B}" destId="{1B7BC56C-4B92-794F-866A-B2B7715DFA7A}" srcOrd="10" destOrd="0" presId="urn:microsoft.com/office/officeart/2005/8/layout/radial5"/>
    <dgm:cxn modelId="{763AB370-B068-8B4D-AE4E-D3E1E7CA07C4}" type="presParOf" srcId="{46F4FBE3-D71C-6246-8377-6B3BFBF2148B}" destId="{F9BB6F0E-FE16-FF4A-AC5B-CF746FD4EDE1}" srcOrd="11" destOrd="0" presId="urn:microsoft.com/office/officeart/2005/8/layout/radial5"/>
    <dgm:cxn modelId="{DAE64FAC-97F5-7641-B160-4EBE671479C1}" type="presParOf" srcId="{F9BB6F0E-FE16-FF4A-AC5B-CF746FD4EDE1}" destId="{31B3F70D-363D-744A-9003-CD1183929D08}" srcOrd="0" destOrd="0" presId="urn:microsoft.com/office/officeart/2005/8/layout/radial5"/>
    <dgm:cxn modelId="{6BDD46CE-0392-AE4F-8F64-227EBFE0DE57}" type="presParOf" srcId="{46F4FBE3-D71C-6246-8377-6B3BFBF2148B}" destId="{6E12FE79-C54A-4F45-85AE-CACA8FE81C57}" srcOrd="12" destOrd="0" presId="urn:microsoft.com/office/officeart/2005/8/layout/radial5"/>
    <dgm:cxn modelId="{2FEFF372-E9F4-C842-9268-2B3BE9EC2C5D}" type="presParOf" srcId="{46F4FBE3-D71C-6246-8377-6B3BFBF2148B}" destId="{021EE319-8056-7A4E-B99A-D7FB3C0056FB}" srcOrd="13" destOrd="0" presId="urn:microsoft.com/office/officeart/2005/8/layout/radial5"/>
    <dgm:cxn modelId="{9C102066-83BF-F948-80E9-FA9C184A6AFA}" type="presParOf" srcId="{021EE319-8056-7A4E-B99A-D7FB3C0056FB}" destId="{251DE262-FBDD-4041-B8B2-222B20B902C4}" srcOrd="0" destOrd="0" presId="urn:microsoft.com/office/officeart/2005/8/layout/radial5"/>
    <dgm:cxn modelId="{A7C9EBDD-1E41-2043-B728-7A81836D24B5}" type="presParOf" srcId="{46F4FBE3-D71C-6246-8377-6B3BFBF2148B}" destId="{D6A9F5A0-2E2D-2B4E-B258-D3E08C6050DD}" srcOrd="14" destOrd="0" presId="urn:microsoft.com/office/officeart/2005/8/layout/radial5"/>
    <dgm:cxn modelId="{4B56B1AF-5256-2E4A-9FA7-251D4D7D0655}" type="presParOf" srcId="{46F4FBE3-D71C-6246-8377-6B3BFBF2148B}" destId="{C8A9B7DD-EC88-EA44-8E25-55DDEAB5062F}" srcOrd="15" destOrd="0" presId="urn:microsoft.com/office/officeart/2005/8/layout/radial5"/>
    <dgm:cxn modelId="{EBB8EAE8-8547-9640-AFF0-5BF1169F842D}" type="presParOf" srcId="{C8A9B7DD-EC88-EA44-8E25-55DDEAB5062F}" destId="{88133F69-3E00-FA40-9557-794CB054B4C2}" srcOrd="0" destOrd="0" presId="urn:microsoft.com/office/officeart/2005/8/layout/radial5"/>
    <dgm:cxn modelId="{2C2A79A8-F3E0-F24D-A56B-B3ECABCBBCCD}" type="presParOf" srcId="{46F4FBE3-D71C-6246-8377-6B3BFBF2148B}" destId="{E2521E59-CA94-B045-91ED-03582D4EB89C}" srcOrd="16" destOrd="0" presId="urn:microsoft.com/office/officeart/2005/8/layout/radial5"/>
    <dgm:cxn modelId="{971C263F-DB79-5E4C-886E-A9DC6EB06350}" type="presParOf" srcId="{46F4FBE3-D71C-6246-8377-6B3BFBF2148B}" destId="{13A75ABF-C1CA-AE45-876F-0F669FD6C3F6}" srcOrd="17" destOrd="0" presId="urn:microsoft.com/office/officeart/2005/8/layout/radial5"/>
    <dgm:cxn modelId="{BA4D2969-D38B-4D44-8A66-BCA8969E8874}" type="presParOf" srcId="{13A75ABF-C1CA-AE45-876F-0F669FD6C3F6}" destId="{CD65A682-4D75-1841-AB43-03ADEC2F2863}" srcOrd="0" destOrd="0" presId="urn:microsoft.com/office/officeart/2005/8/layout/radial5"/>
    <dgm:cxn modelId="{8FB2A28A-D859-874B-ADA8-C4E12C867A82}" type="presParOf" srcId="{46F4FBE3-D71C-6246-8377-6B3BFBF2148B}" destId="{7499841E-F4A8-724B-BE9F-B6F8C359B3BF}" srcOrd="1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EF72F34-318C-7F42-9EF8-DD2F1073490E}"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9C37D2A9-80A8-194A-906E-5A1CEF574858}">
      <dgm:prSet phldrT="[Text]"/>
      <dgm:spPr/>
      <dgm:t>
        <a:bodyPr/>
        <a:lstStyle/>
        <a:p>
          <a:r>
            <a:rPr lang="en-US" b="1" dirty="0" smtClean="0">
              <a:solidFill>
                <a:srgbClr val="000000"/>
              </a:solidFill>
            </a:rPr>
            <a:t>GROWTH IN FAITH</a:t>
          </a:r>
          <a:endParaRPr lang="en-US" b="1" dirty="0">
            <a:solidFill>
              <a:srgbClr val="000000"/>
            </a:solidFill>
          </a:endParaRPr>
        </a:p>
      </dgm:t>
    </dgm:pt>
    <dgm:pt modelId="{0B33B681-2885-0F4C-8E0B-DCE578606095}" type="parTrans" cxnId="{935DC5F4-39A4-B240-8F45-13320B37C9CF}">
      <dgm:prSet/>
      <dgm:spPr/>
      <dgm:t>
        <a:bodyPr/>
        <a:lstStyle/>
        <a:p>
          <a:endParaRPr lang="en-US"/>
        </a:p>
      </dgm:t>
    </dgm:pt>
    <dgm:pt modelId="{023F91DE-3ACE-4249-911A-33378F51BE19}" type="sibTrans" cxnId="{935DC5F4-39A4-B240-8F45-13320B37C9CF}">
      <dgm:prSet/>
      <dgm:spPr/>
      <dgm:t>
        <a:bodyPr/>
        <a:lstStyle/>
        <a:p>
          <a:endParaRPr lang="en-US"/>
        </a:p>
      </dgm:t>
    </dgm:pt>
    <dgm:pt modelId="{20C63A05-8038-4A44-844D-D0BBE8CB64B0}">
      <dgm:prSet phldrT="[Text]"/>
      <dgm:spPr/>
      <dgm:t>
        <a:bodyPr/>
        <a:lstStyle/>
        <a:p>
          <a:r>
            <a:rPr lang="en-US" b="1" dirty="0" smtClean="0">
              <a:solidFill>
                <a:srgbClr val="000000"/>
              </a:solidFill>
            </a:rPr>
            <a:t>Caring Relationships</a:t>
          </a:r>
          <a:endParaRPr lang="en-US" b="1" dirty="0">
            <a:solidFill>
              <a:srgbClr val="000000"/>
            </a:solidFill>
          </a:endParaRPr>
        </a:p>
      </dgm:t>
    </dgm:pt>
    <dgm:pt modelId="{20C0A495-4090-6E41-8690-B4522ED129A9}" type="parTrans" cxnId="{1E38574D-E730-FC4A-B125-C40ADFF14A8D}">
      <dgm:prSet/>
      <dgm:spPr/>
      <dgm:t>
        <a:bodyPr/>
        <a:lstStyle/>
        <a:p>
          <a:endParaRPr lang="en-US"/>
        </a:p>
      </dgm:t>
    </dgm:pt>
    <dgm:pt modelId="{BE978567-50A2-9A4B-940D-5BD65772B5F3}" type="sibTrans" cxnId="{1E38574D-E730-FC4A-B125-C40ADFF14A8D}">
      <dgm:prSet/>
      <dgm:spPr/>
      <dgm:t>
        <a:bodyPr/>
        <a:lstStyle/>
        <a:p>
          <a:endParaRPr lang="en-US"/>
        </a:p>
      </dgm:t>
    </dgm:pt>
    <dgm:pt modelId="{BDD404F6-970B-A04A-92D1-86C4F5B5B003}">
      <dgm:prSet phldrT="[Text]"/>
      <dgm:spPr/>
      <dgm:t>
        <a:bodyPr/>
        <a:lstStyle/>
        <a:p>
          <a:r>
            <a:rPr lang="en-US" b="1" dirty="0" smtClean="0">
              <a:solidFill>
                <a:srgbClr val="000000"/>
              </a:solidFill>
            </a:rPr>
            <a:t>Rituals &amp; Milestones</a:t>
          </a:r>
          <a:endParaRPr lang="en-US" b="1" dirty="0">
            <a:solidFill>
              <a:srgbClr val="000000"/>
            </a:solidFill>
          </a:endParaRPr>
        </a:p>
      </dgm:t>
    </dgm:pt>
    <dgm:pt modelId="{031D8BD8-268C-8644-9462-4BA2658B3970}" type="parTrans" cxnId="{E7255FEF-C585-3D4A-9E8B-07CDDE8C6166}">
      <dgm:prSet/>
      <dgm:spPr/>
      <dgm:t>
        <a:bodyPr/>
        <a:lstStyle/>
        <a:p>
          <a:endParaRPr lang="en-US"/>
        </a:p>
      </dgm:t>
    </dgm:pt>
    <dgm:pt modelId="{F5C3287A-FCAA-B344-A44D-EF0E3F2351BE}" type="sibTrans" cxnId="{E7255FEF-C585-3D4A-9E8B-07CDDE8C6166}">
      <dgm:prSet/>
      <dgm:spPr/>
      <dgm:t>
        <a:bodyPr/>
        <a:lstStyle/>
        <a:p>
          <a:endParaRPr lang="en-US"/>
        </a:p>
      </dgm:t>
    </dgm:pt>
    <dgm:pt modelId="{B2AED359-06AE-FF4A-B984-C511E20DCE05}">
      <dgm:prSet phldrT="[Text]"/>
      <dgm:spPr/>
      <dgm:t>
        <a:bodyPr/>
        <a:lstStyle/>
        <a:p>
          <a:r>
            <a:rPr lang="en-US" b="1" dirty="0" smtClean="0">
              <a:solidFill>
                <a:srgbClr val="000000"/>
              </a:solidFill>
            </a:rPr>
            <a:t>Church Year Seasons</a:t>
          </a:r>
          <a:endParaRPr lang="en-US" b="1" dirty="0">
            <a:solidFill>
              <a:srgbClr val="000000"/>
            </a:solidFill>
          </a:endParaRPr>
        </a:p>
      </dgm:t>
    </dgm:pt>
    <dgm:pt modelId="{F1B3B838-AB84-4A48-81C0-0EEA6DFFF6DE}" type="parTrans" cxnId="{9BDBB715-8316-5348-B6D1-04A63952D88B}">
      <dgm:prSet/>
      <dgm:spPr/>
      <dgm:t>
        <a:bodyPr/>
        <a:lstStyle/>
        <a:p>
          <a:endParaRPr lang="en-US"/>
        </a:p>
      </dgm:t>
    </dgm:pt>
    <dgm:pt modelId="{2A8E7A2B-9520-9B46-973B-E8CA77BA1A99}" type="sibTrans" cxnId="{9BDBB715-8316-5348-B6D1-04A63952D88B}">
      <dgm:prSet/>
      <dgm:spPr/>
      <dgm:t>
        <a:bodyPr/>
        <a:lstStyle/>
        <a:p>
          <a:endParaRPr lang="en-US"/>
        </a:p>
      </dgm:t>
    </dgm:pt>
    <dgm:pt modelId="{2AE867CA-5B3D-B841-B177-682306CC45AF}">
      <dgm:prSet phldrT="[Text]"/>
      <dgm:spPr/>
      <dgm:t>
        <a:bodyPr/>
        <a:lstStyle/>
        <a:p>
          <a:r>
            <a:rPr lang="en-US" b="1" dirty="0" smtClean="0">
              <a:solidFill>
                <a:srgbClr val="000000"/>
              </a:solidFill>
            </a:rPr>
            <a:t>Worshipping</a:t>
          </a:r>
          <a:endParaRPr lang="en-US" b="1" dirty="0">
            <a:solidFill>
              <a:srgbClr val="000000"/>
            </a:solidFill>
          </a:endParaRPr>
        </a:p>
      </dgm:t>
    </dgm:pt>
    <dgm:pt modelId="{222E0E28-6D89-724F-AF08-EE589462EE0C}" type="parTrans" cxnId="{3A2CAD1E-1920-B94D-BE96-BAC234018612}">
      <dgm:prSet/>
      <dgm:spPr/>
      <dgm:t>
        <a:bodyPr/>
        <a:lstStyle/>
        <a:p>
          <a:endParaRPr lang="en-US"/>
        </a:p>
      </dgm:t>
    </dgm:pt>
    <dgm:pt modelId="{D5067C90-7D91-E642-9D7E-54B1C6090289}" type="sibTrans" cxnId="{3A2CAD1E-1920-B94D-BE96-BAC234018612}">
      <dgm:prSet/>
      <dgm:spPr/>
      <dgm:t>
        <a:bodyPr/>
        <a:lstStyle/>
        <a:p>
          <a:endParaRPr lang="en-US"/>
        </a:p>
      </dgm:t>
    </dgm:pt>
    <dgm:pt modelId="{FF99F1F1-B9A6-E743-BD8F-2460AACAA18C}">
      <dgm:prSet phldrT="[Text]"/>
      <dgm:spPr/>
      <dgm:t>
        <a:bodyPr/>
        <a:lstStyle/>
        <a:p>
          <a:r>
            <a:rPr lang="en-US" b="1" dirty="0" smtClean="0">
              <a:solidFill>
                <a:srgbClr val="000000"/>
              </a:solidFill>
            </a:rPr>
            <a:t>Learning the Tradition</a:t>
          </a:r>
          <a:endParaRPr lang="en-US" b="1" dirty="0">
            <a:solidFill>
              <a:srgbClr val="000000"/>
            </a:solidFill>
          </a:endParaRPr>
        </a:p>
      </dgm:t>
    </dgm:pt>
    <dgm:pt modelId="{95848919-5B0F-624B-9268-2D0C03E9E7D1}" type="parTrans" cxnId="{A0B07D5E-2357-0945-AD15-7B3A80C38D66}">
      <dgm:prSet/>
      <dgm:spPr/>
      <dgm:t>
        <a:bodyPr/>
        <a:lstStyle/>
        <a:p>
          <a:endParaRPr lang="en-US"/>
        </a:p>
      </dgm:t>
    </dgm:pt>
    <dgm:pt modelId="{7240A569-04D0-054C-AE1E-1B8212B59049}" type="sibTrans" cxnId="{A0B07D5E-2357-0945-AD15-7B3A80C38D66}">
      <dgm:prSet/>
      <dgm:spPr/>
      <dgm:t>
        <a:bodyPr/>
        <a:lstStyle/>
        <a:p>
          <a:endParaRPr lang="en-US"/>
        </a:p>
      </dgm:t>
    </dgm:pt>
    <dgm:pt modelId="{E3F0FDD3-16D5-9B44-B982-15ACF582B69F}">
      <dgm:prSet phldrT="[Text]"/>
      <dgm:spPr/>
      <dgm:t>
        <a:bodyPr/>
        <a:lstStyle/>
        <a:p>
          <a:r>
            <a:rPr lang="en-US" b="1" dirty="0" smtClean="0">
              <a:solidFill>
                <a:srgbClr val="000000"/>
              </a:solidFill>
            </a:rPr>
            <a:t>Praying</a:t>
          </a:r>
        </a:p>
        <a:p>
          <a:r>
            <a:rPr lang="en-US" b="1" dirty="0" smtClean="0">
              <a:solidFill>
                <a:srgbClr val="000000"/>
              </a:solidFill>
            </a:rPr>
            <a:t>Spiritual Formation</a:t>
          </a:r>
          <a:endParaRPr lang="en-US" b="1" dirty="0">
            <a:solidFill>
              <a:srgbClr val="000000"/>
            </a:solidFill>
          </a:endParaRPr>
        </a:p>
      </dgm:t>
    </dgm:pt>
    <dgm:pt modelId="{2EC36DCA-E5A7-324A-92C5-F2D844FDB7D6}" type="parTrans" cxnId="{D5CCBCB1-5AEA-0349-A50E-F5D230E03506}">
      <dgm:prSet/>
      <dgm:spPr/>
      <dgm:t>
        <a:bodyPr/>
        <a:lstStyle/>
        <a:p>
          <a:endParaRPr lang="en-US"/>
        </a:p>
      </dgm:t>
    </dgm:pt>
    <dgm:pt modelId="{A1437360-D8F0-5E4A-8BE0-F4751093F381}" type="sibTrans" cxnId="{D5CCBCB1-5AEA-0349-A50E-F5D230E03506}">
      <dgm:prSet/>
      <dgm:spPr/>
      <dgm:t>
        <a:bodyPr/>
        <a:lstStyle/>
        <a:p>
          <a:endParaRPr lang="en-US"/>
        </a:p>
      </dgm:t>
    </dgm:pt>
    <dgm:pt modelId="{01C8B195-FBFC-2341-AE1A-037BD259C503}">
      <dgm:prSet phldrT="[Text]"/>
      <dgm:spPr/>
      <dgm:t>
        <a:bodyPr/>
        <a:lstStyle/>
        <a:p>
          <a:r>
            <a:rPr lang="en-US" b="1" dirty="0" smtClean="0">
              <a:solidFill>
                <a:srgbClr val="000000"/>
              </a:solidFill>
            </a:rPr>
            <a:t>Reading the Bible</a:t>
          </a:r>
          <a:endParaRPr lang="en-US" b="1" dirty="0">
            <a:solidFill>
              <a:srgbClr val="000000"/>
            </a:solidFill>
          </a:endParaRPr>
        </a:p>
      </dgm:t>
    </dgm:pt>
    <dgm:pt modelId="{6D4FCA85-6E70-D646-8059-E5F6CFE25D47}" type="parTrans" cxnId="{4D5F2D7D-089F-6C45-9218-B7ACB5E62B8B}">
      <dgm:prSet/>
      <dgm:spPr/>
      <dgm:t>
        <a:bodyPr/>
        <a:lstStyle/>
        <a:p>
          <a:endParaRPr lang="en-US"/>
        </a:p>
      </dgm:t>
    </dgm:pt>
    <dgm:pt modelId="{4F0ED9E2-0967-D540-8A69-A1DC5693EDA5}" type="sibTrans" cxnId="{4D5F2D7D-089F-6C45-9218-B7ACB5E62B8B}">
      <dgm:prSet/>
      <dgm:spPr/>
      <dgm:t>
        <a:bodyPr/>
        <a:lstStyle/>
        <a:p>
          <a:endParaRPr lang="en-US"/>
        </a:p>
      </dgm:t>
    </dgm:pt>
    <dgm:pt modelId="{9E732840-FEBA-2049-86D9-F281FB00C748}">
      <dgm:prSet phldrT="[Text]"/>
      <dgm:spPr/>
      <dgm:t>
        <a:bodyPr/>
        <a:lstStyle/>
        <a:p>
          <a:r>
            <a:rPr lang="en-US" b="1" dirty="0" smtClean="0">
              <a:solidFill>
                <a:srgbClr val="000000"/>
              </a:solidFill>
            </a:rPr>
            <a:t>Serving Working for Justice Caring for Creation</a:t>
          </a:r>
          <a:endParaRPr lang="en-US" b="1" dirty="0">
            <a:solidFill>
              <a:srgbClr val="000000"/>
            </a:solidFill>
          </a:endParaRPr>
        </a:p>
      </dgm:t>
    </dgm:pt>
    <dgm:pt modelId="{3F1297D6-964F-464A-B5F3-57CBD90E7F60}" type="parTrans" cxnId="{27D753E1-0454-0841-8790-FE13BE651440}">
      <dgm:prSet/>
      <dgm:spPr/>
      <dgm:t>
        <a:bodyPr/>
        <a:lstStyle/>
        <a:p>
          <a:endParaRPr lang="en-US"/>
        </a:p>
      </dgm:t>
    </dgm:pt>
    <dgm:pt modelId="{070B1289-7240-0F47-A167-BEBB3D098A1F}" type="sibTrans" cxnId="{27D753E1-0454-0841-8790-FE13BE651440}">
      <dgm:prSet/>
      <dgm:spPr/>
      <dgm:t>
        <a:bodyPr/>
        <a:lstStyle/>
        <a:p>
          <a:endParaRPr lang="en-US"/>
        </a:p>
      </dgm:t>
    </dgm:pt>
    <dgm:pt modelId="{9949D489-DD70-684D-849C-CDAD22C44CC5}" type="pres">
      <dgm:prSet presAssocID="{DEF72F34-318C-7F42-9EF8-DD2F1073490E}" presName="cycle" presStyleCnt="0">
        <dgm:presLayoutVars>
          <dgm:chMax val="1"/>
          <dgm:dir/>
          <dgm:animLvl val="ctr"/>
          <dgm:resizeHandles val="exact"/>
        </dgm:presLayoutVars>
      </dgm:prSet>
      <dgm:spPr/>
      <dgm:t>
        <a:bodyPr/>
        <a:lstStyle/>
        <a:p>
          <a:endParaRPr lang="en-US"/>
        </a:p>
      </dgm:t>
    </dgm:pt>
    <dgm:pt modelId="{F2690FA2-75B7-C044-90AA-F126493B6DAC}" type="pres">
      <dgm:prSet presAssocID="{9C37D2A9-80A8-194A-906E-5A1CEF574858}" presName="centerShape" presStyleLbl="node0" presStyleIdx="0" presStyleCnt="1"/>
      <dgm:spPr/>
      <dgm:t>
        <a:bodyPr/>
        <a:lstStyle/>
        <a:p>
          <a:endParaRPr lang="en-US"/>
        </a:p>
      </dgm:t>
    </dgm:pt>
    <dgm:pt modelId="{F8BE6A67-E23D-FA41-8D94-8672CB317A9A}" type="pres">
      <dgm:prSet presAssocID="{20C0A495-4090-6E41-8690-B4522ED129A9}" presName="parTrans" presStyleLbl="bgSibTrans2D1" presStyleIdx="0" presStyleCnt="8"/>
      <dgm:spPr/>
      <dgm:t>
        <a:bodyPr/>
        <a:lstStyle/>
        <a:p>
          <a:endParaRPr lang="en-US"/>
        </a:p>
      </dgm:t>
    </dgm:pt>
    <dgm:pt modelId="{E6E9F2DF-D0DF-7A42-8479-6AAE9B446CCE}" type="pres">
      <dgm:prSet presAssocID="{20C63A05-8038-4A44-844D-D0BBE8CB64B0}" presName="node" presStyleLbl="node1" presStyleIdx="0" presStyleCnt="8">
        <dgm:presLayoutVars>
          <dgm:bulletEnabled val="1"/>
        </dgm:presLayoutVars>
      </dgm:prSet>
      <dgm:spPr/>
      <dgm:t>
        <a:bodyPr/>
        <a:lstStyle/>
        <a:p>
          <a:endParaRPr lang="en-US"/>
        </a:p>
      </dgm:t>
    </dgm:pt>
    <dgm:pt modelId="{999BB4BD-3DDB-B64B-96FD-9E84D2F302B4}" type="pres">
      <dgm:prSet presAssocID="{031D8BD8-268C-8644-9462-4BA2658B3970}" presName="parTrans" presStyleLbl="bgSibTrans2D1" presStyleIdx="1" presStyleCnt="8"/>
      <dgm:spPr/>
      <dgm:t>
        <a:bodyPr/>
        <a:lstStyle/>
        <a:p>
          <a:endParaRPr lang="en-US"/>
        </a:p>
      </dgm:t>
    </dgm:pt>
    <dgm:pt modelId="{8F0DF070-5C1C-3447-BB78-F0DE8FB207A1}" type="pres">
      <dgm:prSet presAssocID="{BDD404F6-970B-A04A-92D1-86C4F5B5B003}" presName="node" presStyleLbl="node1" presStyleIdx="1" presStyleCnt="8">
        <dgm:presLayoutVars>
          <dgm:bulletEnabled val="1"/>
        </dgm:presLayoutVars>
      </dgm:prSet>
      <dgm:spPr/>
      <dgm:t>
        <a:bodyPr/>
        <a:lstStyle/>
        <a:p>
          <a:endParaRPr lang="en-US"/>
        </a:p>
      </dgm:t>
    </dgm:pt>
    <dgm:pt modelId="{C1DE2ED8-D0BA-2A4A-A67D-0B9DB8885EAA}" type="pres">
      <dgm:prSet presAssocID="{F1B3B838-AB84-4A48-81C0-0EEA6DFFF6DE}" presName="parTrans" presStyleLbl="bgSibTrans2D1" presStyleIdx="2" presStyleCnt="8"/>
      <dgm:spPr/>
      <dgm:t>
        <a:bodyPr/>
        <a:lstStyle/>
        <a:p>
          <a:endParaRPr lang="en-US"/>
        </a:p>
      </dgm:t>
    </dgm:pt>
    <dgm:pt modelId="{ADEBC3E9-F55C-E640-A441-7C9BE61E1135}" type="pres">
      <dgm:prSet presAssocID="{B2AED359-06AE-FF4A-B984-C511E20DCE05}" presName="node" presStyleLbl="node1" presStyleIdx="2" presStyleCnt="8">
        <dgm:presLayoutVars>
          <dgm:bulletEnabled val="1"/>
        </dgm:presLayoutVars>
      </dgm:prSet>
      <dgm:spPr/>
      <dgm:t>
        <a:bodyPr/>
        <a:lstStyle/>
        <a:p>
          <a:endParaRPr lang="en-US"/>
        </a:p>
      </dgm:t>
    </dgm:pt>
    <dgm:pt modelId="{57DBEB46-132C-FC49-81C5-2776F1C3EA50}" type="pres">
      <dgm:prSet presAssocID="{95848919-5B0F-624B-9268-2D0C03E9E7D1}" presName="parTrans" presStyleLbl="bgSibTrans2D1" presStyleIdx="3" presStyleCnt="8"/>
      <dgm:spPr/>
      <dgm:t>
        <a:bodyPr/>
        <a:lstStyle/>
        <a:p>
          <a:endParaRPr lang="en-US"/>
        </a:p>
      </dgm:t>
    </dgm:pt>
    <dgm:pt modelId="{A9D26234-1B6D-8540-9AF2-AB1B7E393EFE}" type="pres">
      <dgm:prSet presAssocID="{FF99F1F1-B9A6-E743-BD8F-2460AACAA18C}" presName="node" presStyleLbl="node1" presStyleIdx="3" presStyleCnt="8">
        <dgm:presLayoutVars>
          <dgm:bulletEnabled val="1"/>
        </dgm:presLayoutVars>
      </dgm:prSet>
      <dgm:spPr/>
      <dgm:t>
        <a:bodyPr/>
        <a:lstStyle/>
        <a:p>
          <a:endParaRPr lang="en-US"/>
        </a:p>
      </dgm:t>
    </dgm:pt>
    <dgm:pt modelId="{C41117A4-7368-6D49-8780-672F39D0100E}" type="pres">
      <dgm:prSet presAssocID="{2EC36DCA-E5A7-324A-92C5-F2D844FDB7D6}" presName="parTrans" presStyleLbl="bgSibTrans2D1" presStyleIdx="4" presStyleCnt="8"/>
      <dgm:spPr/>
      <dgm:t>
        <a:bodyPr/>
        <a:lstStyle/>
        <a:p>
          <a:endParaRPr lang="en-US"/>
        </a:p>
      </dgm:t>
    </dgm:pt>
    <dgm:pt modelId="{622E44B8-CEF8-334D-B40C-C706B58EFCB9}" type="pres">
      <dgm:prSet presAssocID="{E3F0FDD3-16D5-9B44-B982-15ACF582B69F}" presName="node" presStyleLbl="node1" presStyleIdx="4" presStyleCnt="8">
        <dgm:presLayoutVars>
          <dgm:bulletEnabled val="1"/>
        </dgm:presLayoutVars>
      </dgm:prSet>
      <dgm:spPr/>
      <dgm:t>
        <a:bodyPr/>
        <a:lstStyle/>
        <a:p>
          <a:endParaRPr lang="en-US"/>
        </a:p>
      </dgm:t>
    </dgm:pt>
    <dgm:pt modelId="{46359FB7-AE2D-AD48-BA3F-7A6D9F8A325C}" type="pres">
      <dgm:prSet presAssocID="{6D4FCA85-6E70-D646-8059-E5F6CFE25D47}" presName="parTrans" presStyleLbl="bgSibTrans2D1" presStyleIdx="5" presStyleCnt="8"/>
      <dgm:spPr/>
      <dgm:t>
        <a:bodyPr/>
        <a:lstStyle/>
        <a:p>
          <a:endParaRPr lang="en-US"/>
        </a:p>
      </dgm:t>
    </dgm:pt>
    <dgm:pt modelId="{84DD20D6-EA29-D549-89FE-D6C243272021}" type="pres">
      <dgm:prSet presAssocID="{01C8B195-FBFC-2341-AE1A-037BD259C503}" presName="node" presStyleLbl="node1" presStyleIdx="5" presStyleCnt="8">
        <dgm:presLayoutVars>
          <dgm:bulletEnabled val="1"/>
        </dgm:presLayoutVars>
      </dgm:prSet>
      <dgm:spPr/>
      <dgm:t>
        <a:bodyPr/>
        <a:lstStyle/>
        <a:p>
          <a:endParaRPr lang="en-US"/>
        </a:p>
      </dgm:t>
    </dgm:pt>
    <dgm:pt modelId="{CB254614-3AE3-5942-B4A8-B94331E526C1}" type="pres">
      <dgm:prSet presAssocID="{3F1297D6-964F-464A-B5F3-57CBD90E7F60}" presName="parTrans" presStyleLbl="bgSibTrans2D1" presStyleIdx="6" presStyleCnt="8"/>
      <dgm:spPr/>
      <dgm:t>
        <a:bodyPr/>
        <a:lstStyle/>
        <a:p>
          <a:endParaRPr lang="en-US"/>
        </a:p>
      </dgm:t>
    </dgm:pt>
    <dgm:pt modelId="{8A10532C-9CDC-0F4D-AC32-3F3031B107C5}" type="pres">
      <dgm:prSet presAssocID="{9E732840-FEBA-2049-86D9-F281FB00C748}" presName="node" presStyleLbl="node1" presStyleIdx="6" presStyleCnt="8">
        <dgm:presLayoutVars>
          <dgm:bulletEnabled val="1"/>
        </dgm:presLayoutVars>
      </dgm:prSet>
      <dgm:spPr/>
      <dgm:t>
        <a:bodyPr/>
        <a:lstStyle/>
        <a:p>
          <a:endParaRPr lang="en-US"/>
        </a:p>
      </dgm:t>
    </dgm:pt>
    <dgm:pt modelId="{853CB1C5-0190-7648-BF25-B8119ACA74DB}" type="pres">
      <dgm:prSet presAssocID="{222E0E28-6D89-724F-AF08-EE589462EE0C}" presName="parTrans" presStyleLbl="bgSibTrans2D1" presStyleIdx="7" presStyleCnt="8"/>
      <dgm:spPr/>
      <dgm:t>
        <a:bodyPr/>
        <a:lstStyle/>
        <a:p>
          <a:endParaRPr lang="en-US"/>
        </a:p>
      </dgm:t>
    </dgm:pt>
    <dgm:pt modelId="{E524CBBB-262F-5B4E-A4DE-55B0DFBD9C87}" type="pres">
      <dgm:prSet presAssocID="{2AE867CA-5B3D-B841-B177-682306CC45AF}" presName="node" presStyleLbl="node1" presStyleIdx="7" presStyleCnt="8">
        <dgm:presLayoutVars>
          <dgm:bulletEnabled val="1"/>
        </dgm:presLayoutVars>
      </dgm:prSet>
      <dgm:spPr/>
      <dgm:t>
        <a:bodyPr/>
        <a:lstStyle/>
        <a:p>
          <a:endParaRPr lang="en-US"/>
        </a:p>
      </dgm:t>
    </dgm:pt>
  </dgm:ptLst>
  <dgm:cxnLst>
    <dgm:cxn modelId="{7CE82080-6D3F-2F4D-A88C-CB3957800EB7}" type="presOf" srcId="{6D4FCA85-6E70-D646-8059-E5F6CFE25D47}" destId="{46359FB7-AE2D-AD48-BA3F-7A6D9F8A325C}" srcOrd="0" destOrd="0" presId="urn:microsoft.com/office/officeart/2005/8/layout/radial4"/>
    <dgm:cxn modelId="{54378A7E-511D-D24C-97F1-B36B48A2DE8C}" type="presOf" srcId="{9C37D2A9-80A8-194A-906E-5A1CEF574858}" destId="{F2690FA2-75B7-C044-90AA-F126493B6DAC}" srcOrd="0" destOrd="0" presId="urn:microsoft.com/office/officeart/2005/8/layout/radial4"/>
    <dgm:cxn modelId="{42428DCC-3F11-C84E-88E5-09FE7B0A79BA}" type="presOf" srcId="{E3F0FDD3-16D5-9B44-B982-15ACF582B69F}" destId="{622E44B8-CEF8-334D-B40C-C706B58EFCB9}" srcOrd="0" destOrd="0" presId="urn:microsoft.com/office/officeart/2005/8/layout/radial4"/>
    <dgm:cxn modelId="{43D62E78-18DD-4348-B6F0-A9B02D48882B}" type="presOf" srcId="{031D8BD8-268C-8644-9462-4BA2658B3970}" destId="{999BB4BD-3DDB-B64B-96FD-9E84D2F302B4}" srcOrd="0" destOrd="0" presId="urn:microsoft.com/office/officeart/2005/8/layout/radial4"/>
    <dgm:cxn modelId="{27D753E1-0454-0841-8790-FE13BE651440}" srcId="{9C37D2A9-80A8-194A-906E-5A1CEF574858}" destId="{9E732840-FEBA-2049-86D9-F281FB00C748}" srcOrd="6" destOrd="0" parTransId="{3F1297D6-964F-464A-B5F3-57CBD90E7F60}" sibTransId="{070B1289-7240-0F47-A167-BEBB3D098A1F}"/>
    <dgm:cxn modelId="{AE44043E-A6F5-9343-8C59-8696DF77A6FD}" type="presOf" srcId="{20C0A495-4090-6E41-8690-B4522ED129A9}" destId="{F8BE6A67-E23D-FA41-8D94-8672CB317A9A}" srcOrd="0" destOrd="0" presId="urn:microsoft.com/office/officeart/2005/8/layout/radial4"/>
    <dgm:cxn modelId="{6C842EE0-58AB-EB4E-A746-0109FF6FCDC7}" type="presOf" srcId="{2EC36DCA-E5A7-324A-92C5-F2D844FDB7D6}" destId="{C41117A4-7368-6D49-8780-672F39D0100E}" srcOrd="0" destOrd="0" presId="urn:microsoft.com/office/officeart/2005/8/layout/radial4"/>
    <dgm:cxn modelId="{2C998E24-D135-A546-8766-6247614322A7}" type="presOf" srcId="{20C63A05-8038-4A44-844D-D0BBE8CB64B0}" destId="{E6E9F2DF-D0DF-7A42-8479-6AAE9B446CCE}" srcOrd="0" destOrd="0" presId="urn:microsoft.com/office/officeart/2005/8/layout/radial4"/>
    <dgm:cxn modelId="{EA2C1CD8-814B-6E46-B225-2F67C9BA2E58}" type="presOf" srcId="{DEF72F34-318C-7F42-9EF8-DD2F1073490E}" destId="{9949D489-DD70-684D-849C-CDAD22C44CC5}" srcOrd="0" destOrd="0" presId="urn:microsoft.com/office/officeart/2005/8/layout/radial4"/>
    <dgm:cxn modelId="{802FE18A-7A36-564C-88EE-4BB1E4D99846}" type="presOf" srcId="{95848919-5B0F-624B-9268-2D0C03E9E7D1}" destId="{57DBEB46-132C-FC49-81C5-2776F1C3EA50}" srcOrd="0" destOrd="0" presId="urn:microsoft.com/office/officeart/2005/8/layout/radial4"/>
    <dgm:cxn modelId="{4D5F2D7D-089F-6C45-9218-B7ACB5E62B8B}" srcId="{9C37D2A9-80A8-194A-906E-5A1CEF574858}" destId="{01C8B195-FBFC-2341-AE1A-037BD259C503}" srcOrd="5" destOrd="0" parTransId="{6D4FCA85-6E70-D646-8059-E5F6CFE25D47}" sibTransId="{4F0ED9E2-0967-D540-8A69-A1DC5693EDA5}"/>
    <dgm:cxn modelId="{C8B23ACA-E204-7D48-927D-998108AB252D}" type="presOf" srcId="{F1B3B838-AB84-4A48-81C0-0EEA6DFFF6DE}" destId="{C1DE2ED8-D0BA-2A4A-A67D-0B9DB8885EAA}" srcOrd="0" destOrd="0" presId="urn:microsoft.com/office/officeart/2005/8/layout/radial4"/>
    <dgm:cxn modelId="{1E38574D-E730-FC4A-B125-C40ADFF14A8D}" srcId="{9C37D2A9-80A8-194A-906E-5A1CEF574858}" destId="{20C63A05-8038-4A44-844D-D0BBE8CB64B0}" srcOrd="0" destOrd="0" parTransId="{20C0A495-4090-6E41-8690-B4522ED129A9}" sibTransId="{BE978567-50A2-9A4B-940D-5BD65772B5F3}"/>
    <dgm:cxn modelId="{021C7B7C-C6FF-3849-9A09-C99BB7499142}" type="presOf" srcId="{3F1297D6-964F-464A-B5F3-57CBD90E7F60}" destId="{CB254614-3AE3-5942-B4A8-B94331E526C1}" srcOrd="0" destOrd="0" presId="urn:microsoft.com/office/officeart/2005/8/layout/radial4"/>
    <dgm:cxn modelId="{54817BA2-E6B9-1B44-B4FE-C9DFBCBCF665}" type="presOf" srcId="{9E732840-FEBA-2049-86D9-F281FB00C748}" destId="{8A10532C-9CDC-0F4D-AC32-3F3031B107C5}" srcOrd="0" destOrd="0" presId="urn:microsoft.com/office/officeart/2005/8/layout/radial4"/>
    <dgm:cxn modelId="{55EEC35F-69BB-0E4C-AA32-8E54EAE9194A}" type="presOf" srcId="{222E0E28-6D89-724F-AF08-EE589462EE0C}" destId="{853CB1C5-0190-7648-BF25-B8119ACA74DB}" srcOrd="0" destOrd="0" presId="urn:microsoft.com/office/officeart/2005/8/layout/radial4"/>
    <dgm:cxn modelId="{9BDBB715-8316-5348-B6D1-04A63952D88B}" srcId="{9C37D2A9-80A8-194A-906E-5A1CEF574858}" destId="{B2AED359-06AE-FF4A-B984-C511E20DCE05}" srcOrd="2" destOrd="0" parTransId="{F1B3B838-AB84-4A48-81C0-0EEA6DFFF6DE}" sibTransId="{2A8E7A2B-9520-9B46-973B-E8CA77BA1A99}"/>
    <dgm:cxn modelId="{E7255FEF-C585-3D4A-9E8B-07CDDE8C6166}" srcId="{9C37D2A9-80A8-194A-906E-5A1CEF574858}" destId="{BDD404F6-970B-A04A-92D1-86C4F5B5B003}" srcOrd="1" destOrd="0" parTransId="{031D8BD8-268C-8644-9462-4BA2658B3970}" sibTransId="{F5C3287A-FCAA-B344-A44D-EF0E3F2351BE}"/>
    <dgm:cxn modelId="{3BBB59BB-ABC9-684A-83F3-D85D434559A5}" type="presOf" srcId="{B2AED359-06AE-FF4A-B984-C511E20DCE05}" destId="{ADEBC3E9-F55C-E640-A441-7C9BE61E1135}" srcOrd="0" destOrd="0" presId="urn:microsoft.com/office/officeart/2005/8/layout/radial4"/>
    <dgm:cxn modelId="{D5CCBCB1-5AEA-0349-A50E-F5D230E03506}" srcId="{9C37D2A9-80A8-194A-906E-5A1CEF574858}" destId="{E3F0FDD3-16D5-9B44-B982-15ACF582B69F}" srcOrd="4" destOrd="0" parTransId="{2EC36DCA-E5A7-324A-92C5-F2D844FDB7D6}" sibTransId="{A1437360-D8F0-5E4A-8BE0-F4751093F381}"/>
    <dgm:cxn modelId="{283421FC-3DF6-0540-A709-3BFB453F739C}" type="presOf" srcId="{01C8B195-FBFC-2341-AE1A-037BD259C503}" destId="{84DD20D6-EA29-D549-89FE-D6C243272021}" srcOrd="0" destOrd="0" presId="urn:microsoft.com/office/officeart/2005/8/layout/radial4"/>
    <dgm:cxn modelId="{BBF63E43-1B7E-464B-9058-F4D54756D283}" type="presOf" srcId="{2AE867CA-5B3D-B841-B177-682306CC45AF}" destId="{E524CBBB-262F-5B4E-A4DE-55B0DFBD9C87}" srcOrd="0" destOrd="0" presId="urn:microsoft.com/office/officeart/2005/8/layout/radial4"/>
    <dgm:cxn modelId="{052AEB76-6C6C-2F44-BF42-A4E9211F16FC}" type="presOf" srcId="{BDD404F6-970B-A04A-92D1-86C4F5B5B003}" destId="{8F0DF070-5C1C-3447-BB78-F0DE8FB207A1}" srcOrd="0" destOrd="0" presId="urn:microsoft.com/office/officeart/2005/8/layout/radial4"/>
    <dgm:cxn modelId="{935DC5F4-39A4-B240-8F45-13320B37C9CF}" srcId="{DEF72F34-318C-7F42-9EF8-DD2F1073490E}" destId="{9C37D2A9-80A8-194A-906E-5A1CEF574858}" srcOrd="0" destOrd="0" parTransId="{0B33B681-2885-0F4C-8E0B-DCE578606095}" sibTransId="{023F91DE-3ACE-4249-911A-33378F51BE19}"/>
    <dgm:cxn modelId="{3A2CAD1E-1920-B94D-BE96-BAC234018612}" srcId="{9C37D2A9-80A8-194A-906E-5A1CEF574858}" destId="{2AE867CA-5B3D-B841-B177-682306CC45AF}" srcOrd="7" destOrd="0" parTransId="{222E0E28-6D89-724F-AF08-EE589462EE0C}" sibTransId="{D5067C90-7D91-E642-9D7E-54B1C6090289}"/>
    <dgm:cxn modelId="{A0B07D5E-2357-0945-AD15-7B3A80C38D66}" srcId="{9C37D2A9-80A8-194A-906E-5A1CEF574858}" destId="{FF99F1F1-B9A6-E743-BD8F-2460AACAA18C}" srcOrd="3" destOrd="0" parTransId="{95848919-5B0F-624B-9268-2D0C03E9E7D1}" sibTransId="{7240A569-04D0-054C-AE1E-1B8212B59049}"/>
    <dgm:cxn modelId="{714CB8EC-47D4-1B49-9EF7-FDD1D3CF5820}" type="presOf" srcId="{FF99F1F1-B9A6-E743-BD8F-2460AACAA18C}" destId="{A9D26234-1B6D-8540-9AF2-AB1B7E393EFE}" srcOrd="0" destOrd="0" presId="urn:microsoft.com/office/officeart/2005/8/layout/radial4"/>
    <dgm:cxn modelId="{C1087878-AC33-244A-9452-E12CAF60E5FF}" type="presParOf" srcId="{9949D489-DD70-684D-849C-CDAD22C44CC5}" destId="{F2690FA2-75B7-C044-90AA-F126493B6DAC}" srcOrd="0" destOrd="0" presId="urn:microsoft.com/office/officeart/2005/8/layout/radial4"/>
    <dgm:cxn modelId="{7F0805CF-5953-8742-8F76-9FDC0B5597EE}" type="presParOf" srcId="{9949D489-DD70-684D-849C-CDAD22C44CC5}" destId="{F8BE6A67-E23D-FA41-8D94-8672CB317A9A}" srcOrd="1" destOrd="0" presId="urn:microsoft.com/office/officeart/2005/8/layout/radial4"/>
    <dgm:cxn modelId="{C7C3709F-ECE2-5A4E-8EDC-095636130F7A}" type="presParOf" srcId="{9949D489-DD70-684D-849C-CDAD22C44CC5}" destId="{E6E9F2DF-D0DF-7A42-8479-6AAE9B446CCE}" srcOrd="2" destOrd="0" presId="urn:microsoft.com/office/officeart/2005/8/layout/radial4"/>
    <dgm:cxn modelId="{387196B3-69B8-6049-A303-F1D05C994D4E}" type="presParOf" srcId="{9949D489-DD70-684D-849C-CDAD22C44CC5}" destId="{999BB4BD-3DDB-B64B-96FD-9E84D2F302B4}" srcOrd="3" destOrd="0" presId="urn:microsoft.com/office/officeart/2005/8/layout/radial4"/>
    <dgm:cxn modelId="{236467AC-8DB0-E34E-BD1D-69122B6499B0}" type="presParOf" srcId="{9949D489-DD70-684D-849C-CDAD22C44CC5}" destId="{8F0DF070-5C1C-3447-BB78-F0DE8FB207A1}" srcOrd="4" destOrd="0" presId="urn:microsoft.com/office/officeart/2005/8/layout/radial4"/>
    <dgm:cxn modelId="{3C76F3B5-8390-1844-A3D8-64432C1DD332}" type="presParOf" srcId="{9949D489-DD70-684D-849C-CDAD22C44CC5}" destId="{C1DE2ED8-D0BA-2A4A-A67D-0B9DB8885EAA}" srcOrd="5" destOrd="0" presId="urn:microsoft.com/office/officeart/2005/8/layout/radial4"/>
    <dgm:cxn modelId="{BACAB6BE-9C40-B54B-BAF5-C2DBEAA01492}" type="presParOf" srcId="{9949D489-DD70-684D-849C-CDAD22C44CC5}" destId="{ADEBC3E9-F55C-E640-A441-7C9BE61E1135}" srcOrd="6" destOrd="0" presId="urn:microsoft.com/office/officeart/2005/8/layout/radial4"/>
    <dgm:cxn modelId="{E10C681C-4D39-9A4A-A6EB-5EE05646C64C}" type="presParOf" srcId="{9949D489-DD70-684D-849C-CDAD22C44CC5}" destId="{57DBEB46-132C-FC49-81C5-2776F1C3EA50}" srcOrd="7" destOrd="0" presId="urn:microsoft.com/office/officeart/2005/8/layout/radial4"/>
    <dgm:cxn modelId="{51C30759-C6CE-2A4F-8736-841450F6100D}" type="presParOf" srcId="{9949D489-DD70-684D-849C-CDAD22C44CC5}" destId="{A9D26234-1B6D-8540-9AF2-AB1B7E393EFE}" srcOrd="8" destOrd="0" presId="urn:microsoft.com/office/officeart/2005/8/layout/radial4"/>
    <dgm:cxn modelId="{743ABB06-D7DB-C74D-AABF-53D17C3BF054}" type="presParOf" srcId="{9949D489-DD70-684D-849C-CDAD22C44CC5}" destId="{C41117A4-7368-6D49-8780-672F39D0100E}" srcOrd="9" destOrd="0" presId="urn:microsoft.com/office/officeart/2005/8/layout/radial4"/>
    <dgm:cxn modelId="{327B311F-AF4D-FB4C-84A0-9140294B9251}" type="presParOf" srcId="{9949D489-DD70-684D-849C-CDAD22C44CC5}" destId="{622E44B8-CEF8-334D-B40C-C706B58EFCB9}" srcOrd="10" destOrd="0" presId="urn:microsoft.com/office/officeart/2005/8/layout/radial4"/>
    <dgm:cxn modelId="{DABCD7CF-E76C-4945-B28D-E510B3211024}" type="presParOf" srcId="{9949D489-DD70-684D-849C-CDAD22C44CC5}" destId="{46359FB7-AE2D-AD48-BA3F-7A6D9F8A325C}" srcOrd="11" destOrd="0" presId="urn:microsoft.com/office/officeart/2005/8/layout/radial4"/>
    <dgm:cxn modelId="{E9EDD223-F263-5543-9433-1352B46E523A}" type="presParOf" srcId="{9949D489-DD70-684D-849C-CDAD22C44CC5}" destId="{84DD20D6-EA29-D549-89FE-D6C243272021}" srcOrd="12" destOrd="0" presId="urn:microsoft.com/office/officeart/2005/8/layout/radial4"/>
    <dgm:cxn modelId="{41FDEE6C-EFE5-BA42-A717-B2C043C17C9C}" type="presParOf" srcId="{9949D489-DD70-684D-849C-CDAD22C44CC5}" destId="{CB254614-3AE3-5942-B4A8-B94331E526C1}" srcOrd="13" destOrd="0" presId="urn:microsoft.com/office/officeart/2005/8/layout/radial4"/>
    <dgm:cxn modelId="{EB7938F5-33B0-FF4F-B3DB-C992247BCDF7}" type="presParOf" srcId="{9949D489-DD70-684D-849C-CDAD22C44CC5}" destId="{8A10532C-9CDC-0F4D-AC32-3F3031B107C5}" srcOrd="14" destOrd="0" presId="urn:microsoft.com/office/officeart/2005/8/layout/radial4"/>
    <dgm:cxn modelId="{139C8391-DB45-1245-A00A-055C0484EC71}" type="presParOf" srcId="{9949D489-DD70-684D-849C-CDAD22C44CC5}" destId="{853CB1C5-0190-7648-BF25-B8119ACA74DB}" srcOrd="15" destOrd="0" presId="urn:microsoft.com/office/officeart/2005/8/layout/radial4"/>
    <dgm:cxn modelId="{60B2930C-C2F2-1749-92D3-E35D891A8E13}" type="presParOf" srcId="{9949D489-DD70-684D-849C-CDAD22C44CC5}" destId="{E524CBBB-262F-5B4E-A4DE-55B0DFBD9C87}"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E9A85FE-8731-B847-A0E2-F7F1EEBC20D0}" type="doc">
      <dgm:prSet loTypeId="urn:microsoft.com/office/officeart/2005/8/layout/radial1" loCatId="" qsTypeId="urn:microsoft.com/office/officeart/2005/8/quickstyle/simple4" qsCatId="simple" csTypeId="urn:microsoft.com/office/officeart/2005/8/colors/accent3_2" csCatId="accent3" phldr="1"/>
      <dgm:spPr/>
      <dgm:t>
        <a:bodyPr/>
        <a:lstStyle/>
        <a:p>
          <a:endParaRPr lang="en-US"/>
        </a:p>
      </dgm:t>
    </dgm:pt>
    <dgm:pt modelId="{BA72F9CE-557E-6A46-968F-4BDA8EF29601}">
      <dgm:prSet phldrT="[Text]" custT="1"/>
      <dgm:spPr/>
      <dgm:t>
        <a:bodyPr/>
        <a:lstStyle/>
        <a:p>
          <a:r>
            <a:rPr lang="en-US" sz="1600" dirty="0" smtClean="0">
              <a:latin typeface="Tw Cen MT"/>
              <a:cs typeface="Tw Cen MT"/>
            </a:rPr>
            <a:t>Faith Community</a:t>
          </a:r>
          <a:endParaRPr lang="en-US" sz="1600" dirty="0">
            <a:latin typeface="Tw Cen MT"/>
            <a:cs typeface="Tw Cen MT"/>
          </a:endParaRPr>
        </a:p>
      </dgm:t>
    </dgm:pt>
    <dgm:pt modelId="{8BA3ED34-9324-B048-B8EC-CFBA1EC887AB}" type="parTrans" cxnId="{B0029915-0CBE-614B-844C-7F0CE2A099DE}">
      <dgm:prSet/>
      <dgm:spPr/>
      <dgm:t>
        <a:bodyPr/>
        <a:lstStyle/>
        <a:p>
          <a:endParaRPr lang="en-US"/>
        </a:p>
      </dgm:t>
    </dgm:pt>
    <dgm:pt modelId="{5A3D8F1B-E597-5C44-A404-18144B2061ED}" type="sibTrans" cxnId="{B0029915-0CBE-614B-844C-7F0CE2A099DE}">
      <dgm:prSet/>
      <dgm:spPr/>
      <dgm:t>
        <a:bodyPr/>
        <a:lstStyle/>
        <a:p>
          <a:endParaRPr lang="en-US"/>
        </a:p>
      </dgm:t>
    </dgm:pt>
    <dgm:pt modelId="{EB88DFC2-4BC1-C84E-9C8F-F6622D73AE0B}">
      <dgm:prSet phldrT="[Text]"/>
      <dgm:spPr/>
      <dgm:t>
        <a:bodyPr/>
        <a:lstStyle/>
        <a:p>
          <a:r>
            <a:rPr lang="en-US" dirty="0" smtClean="0">
              <a:latin typeface="Tw Cen MT"/>
              <a:cs typeface="Tw Cen MT"/>
            </a:rPr>
            <a:t>Content Area</a:t>
          </a:r>
          <a:endParaRPr lang="en-US" dirty="0">
            <a:latin typeface="Tw Cen MT"/>
            <a:cs typeface="Tw Cen MT"/>
          </a:endParaRPr>
        </a:p>
      </dgm:t>
    </dgm:pt>
    <dgm:pt modelId="{3419D897-B286-C241-A36C-1CC01921BB76}" type="parTrans" cxnId="{3B17CE72-532A-6B43-969D-E4CBD6746E35}">
      <dgm:prSet/>
      <dgm:spPr/>
      <dgm:t>
        <a:bodyPr/>
        <a:lstStyle/>
        <a:p>
          <a:endParaRPr lang="en-US" dirty="0"/>
        </a:p>
      </dgm:t>
    </dgm:pt>
    <dgm:pt modelId="{785D823A-CF7A-0042-A1D6-958B326D178D}" type="sibTrans" cxnId="{3B17CE72-532A-6B43-969D-E4CBD6746E35}">
      <dgm:prSet/>
      <dgm:spPr/>
      <dgm:t>
        <a:bodyPr/>
        <a:lstStyle/>
        <a:p>
          <a:endParaRPr lang="en-US"/>
        </a:p>
      </dgm:t>
    </dgm:pt>
    <dgm:pt modelId="{E36F81F8-1EE0-D448-B5D0-357B84861751}">
      <dgm:prSet phldrT="[Text]"/>
      <dgm:spPr/>
      <dgm:t>
        <a:bodyPr/>
        <a:lstStyle/>
        <a:p>
          <a:r>
            <a:rPr lang="en-US" dirty="0" smtClean="0">
              <a:latin typeface="Tw Cen MT"/>
              <a:cs typeface="Tw Cen MT"/>
            </a:rPr>
            <a:t>Content Area</a:t>
          </a:r>
          <a:endParaRPr lang="en-US" dirty="0">
            <a:latin typeface="Tw Cen MT"/>
            <a:cs typeface="Tw Cen MT"/>
          </a:endParaRPr>
        </a:p>
      </dgm:t>
    </dgm:pt>
    <dgm:pt modelId="{F24CDD08-9AF4-C941-82FC-8B79D4C9788F}" type="parTrans" cxnId="{201B5256-2F96-374E-A346-45ED026E549B}">
      <dgm:prSet/>
      <dgm:spPr/>
      <dgm:t>
        <a:bodyPr/>
        <a:lstStyle/>
        <a:p>
          <a:endParaRPr lang="en-US" dirty="0"/>
        </a:p>
      </dgm:t>
    </dgm:pt>
    <dgm:pt modelId="{863F7382-18F9-7A46-B025-02A1A4BACD5C}" type="sibTrans" cxnId="{201B5256-2F96-374E-A346-45ED026E549B}">
      <dgm:prSet/>
      <dgm:spPr/>
      <dgm:t>
        <a:bodyPr/>
        <a:lstStyle/>
        <a:p>
          <a:endParaRPr lang="en-US"/>
        </a:p>
      </dgm:t>
    </dgm:pt>
    <dgm:pt modelId="{D9870C9E-0FD5-0942-BF95-E75DB22171FA}">
      <dgm:prSet phldrT="[Text]"/>
      <dgm:spPr/>
      <dgm:t>
        <a:bodyPr/>
        <a:lstStyle/>
        <a:p>
          <a:r>
            <a:rPr lang="en-US" dirty="0" smtClean="0">
              <a:latin typeface="Tw Cen MT"/>
              <a:cs typeface="Tw Cen MT"/>
            </a:rPr>
            <a:t>Content Area</a:t>
          </a:r>
          <a:endParaRPr lang="en-US" dirty="0">
            <a:latin typeface="Tw Cen MT"/>
            <a:cs typeface="Tw Cen MT"/>
          </a:endParaRPr>
        </a:p>
      </dgm:t>
    </dgm:pt>
    <dgm:pt modelId="{464B523D-D3D4-D34B-A0C3-7238779A3D0F}" type="parTrans" cxnId="{B2416B02-0D4E-C548-A84F-D89B31415E94}">
      <dgm:prSet/>
      <dgm:spPr/>
      <dgm:t>
        <a:bodyPr/>
        <a:lstStyle/>
        <a:p>
          <a:endParaRPr lang="en-US" dirty="0"/>
        </a:p>
      </dgm:t>
    </dgm:pt>
    <dgm:pt modelId="{5FC82E0C-5BBB-2143-ABC2-8CA66AD495E7}" type="sibTrans" cxnId="{B2416B02-0D4E-C548-A84F-D89B31415E94}">
      <dgm:prSet/>
      <dgm:spPr/>
      <dgm:t>
        <a:bodyPr/>
        <a:lstStyle/>
        <a:p>
          <a:endParaRPr lang="en-US"/>
        </a:p>
      </dgm:t>
    </dgm:pt>
    <dgm:pt modelId="{8FE0BC65-E965-294D-9C16-9DAB50413FE8}">
      <dgm:prSet phldrT="[Text]"/>
      <dgm:spPr/>
      <dgm:t>
        <a:bodyPr/>
        <a:lstStyle/>
        <a:p>
          <a:r>
            <a:rPr lang="en-US" dirty="0" smtClean="0">
              <a:latin typeface="Tw Cen MT"/>
              <a:cs typeface="Tw Cen MT"/>
            </a:rPr>
            <a:t>Content Area</a:t>
          </a:r>
          <a:endParaRPr lang="en-US" dirty="0">
            <a:latin typeface="Tw Cen MT"/>
            <a:cs typeface="Tw Cen MT"/>
          </a:endParaRPr>
        </a:p>
      </dgm:t>
    </dgm:pt>
    <dgm:pt modelId="{377566C9-E8B4-7A42-9464-0431795F6FDB}" type="parTrans" cxnId="{2C9232D9-C650-6C4A-BD8B-29BBA17E9777}">
      <dgm:prSet/>
      <dgm:spPr/>
      <dgm:t>
        <a:bodyPr/>
        <a:lstStyle/>
        <a:p>
          <a:endParaRPr lang="en-US" dirty="0"/>
        </a:p>
      </dgm:t>
    </dgm:pt>
    <dgm:pt modelId="{2E48191C-C4BB-B94F-8D62-323554B7D49C}" type="sibTrans" cxnId="{2C9232D9-C650-6C4A-BD8B-29BBA17E9777}">
      <dgm:prSet/>
      <dgm:spPr/>
      <dgm:t>
        <a:bodyPr/>
        <a:lstStyle/>
        <a:p>
          <a:endParaRPr lang="en-US"/>
        </a:p>
      </dgm:t>
    </dgm:pt>
    <dgm:pt modelId="{1B5B1841-BA7C-0044-8871-CF26B534BAF4}">
      <dgm:prSet phldrT="[Text]"/>
      <dgm:spPr/>
      <dgm:t>
        <a:bodyPr/>
        <a:lstStyle/>
        <a:p>
          <a:r>
            <a:rPr lang="en-US" dirty="0" smtClean="0">
              <a:latin typeface="Tw Cen MT"/>
              <a:cs typeface="Tw Cen MT"/>
            </a:rPr>
            <a:t>Content Area</a:t>
          </a:r>
          <a:endParaRPr lang="en-US" dirty="0">
            <a:latin typeface="Tw Cen MT"/>
            <a:cs typeface="Tw Cen MT"/>
          </a:endParaRPr>
        </a:p>
      </dgm:t>
    </dgm:pt>
    <dgm:pt modelId="{AC619936-E789-8045-B7ED-D82A9CEFD7C9}" type="parTrans" cxnId="{CFC76EC8-3181-A245-9455-2C468C37A079}">
      <dgm:prSet/>
      <dgm:spPr/>
      <dgm:t>
        <a:bodyPr/>
        <a:lstStyle/>
        <a:p>
          <a:endParaRPr lang="en-US" dirty="0"/>
        </a:p>
      </dgm:t>
    </dgm:pt>
    <dgm:pt modelId="{A3706EB4-EAF5-804A-8C7D-55826DAFE1B6}" type="sibTrans" cxnId="{CFC76EC8-3181-A245-9455-2C468C37A079}">
      <dgm:prSet/>
      <dgm:spPr/>
      <dgm:t>
        <a:bodyPr/>
        <a:lstStyle/>
        <a:p>
          <a:endParaRPr lang="en-US"/>
        </a:p>
      </dgm:t>
    </dgm:pt>
    <dgm:pt modelId="{A534D716-2350-274C-85BB-5C2D56A29131}">
      <dgm:prSet phldrT="[Text]"/>
      <dgm:spPr/>
      <dgm:t>
        <a:bodyPr/>
        <a:lstStyle/>
        <a:p>
          <a:r>
            <a:rPr lang="en-US" dirty="0" smtClean="0">
              <a:latin typeface="Tw Cen MT"/>
              <a:cs typeface="Tw Cen MT"/>
            </a:rPr>
            <a:t>Content Area</a:t>
          </a:r>
          <a:endParaRPr lang="en-US" dirty="0">
            <a:latin typeface="Tw Cen MT"/>
            <a:cs typeface="Tw Cen MT"/>
          </a:endParaRPr>
        </a:p>
      </dgm:t>
    </dgm:pt>
    <dgm:pt modelId="{9AB6ED0B-7D82-6C48-8778-B8F7E8A43D6F}" type="parTrans" cxnId="{DCE4B8DB-1859-8846-A89A-218C81D489E5}">
      <dgm:prSet/>
      <dgm:spPr/>
      <dgm:t>
        <a:bodyPr/>
        <a:lstStyle/>
        <a:p>
          <a:endParaRPr lang="en-US" dirty="0"/>
        </a:p>
      </dgm:t>
    </dgm:pt>
    <dgm:pt modelId="{ADB32CB8-249A-6E4B-A971-C1A7070EED85}" type="sibTrans" cxnId="{DCE4B8DB-1859-8846-A89A-218C81D489E5}">
      <dgm:prSet/>
      <dgm:spPr/>
      <dgm:t>
        <a:bodyPr/>
        <a:lstStyle/>
        <a:p>
          <a:endParaRPr lang="en-US"/>
        </a:p>
      </dgm:t>
    </dgm:pt>
    <dgm:pt modelId="{A2762E0D-F25D-EB4C-BCA1-0B145EA97DDC}" type="pres">
      <dgm:prSet presAssocID="{9E9A85FE-8731-B847-A0E2-F7F1EEBC20D0}" presName="cycle" presStyleCnt="0">
        <dgm:presLayoutVars>
          <dgm:chMax val="1"/>
          <dgm:dir/>
          <dgm:animLvl val="ctr"/>
          <dgm:resizeHandles val="exact"/>
        </dgm:presLayoutVars>
      </dgm:prSet>
      <dgm:spPr/>
      <dgm:t>
        <a:bodyPr/>
        <a:lstStyle/>
        <a:p>
          <a:endParaRPr lang="en-US"/>
        </a:p>
      </dgm:t>
    </dgm:pt>
    <dgm:pt modelId="{E790FF7F-F396-5A4B-8261-467BEC4B0315}" type="pres">
      <dgm:prSet presAssocID="{BA72F9CE-557E-6A46-968F-4BDA8EF29601}" presName="centerShape" presStyleLbl="node0" presStyleIdx="0" presStyleCnt="1" custScaleX="123306" custScaleY="113792"/>
      <dgm:spPr/>
      <dgm:t>
        <a:bodyPr/>
        <a:lstStyle/>
        <a:p>
          <a:endParaRPr lang="en-US"/>
        </a:p>
      </dgm:t>
    </dgm:pt>
    <dgm:pt modelId="{CCBEC221-D124-B443-9DAE-DBA4D2F97439}" type="pres">
      <dgm:prSet presAssocID="{3419D897-B286-C241-A36C-1CC01921BB76}" presName="Name9" presStyleLbl="parChTrans1D2" presStyleIdx="0" presStyleCnt="6"/>
      <dgm:spPr/>
      <dgm:t>
        <a:bodyPr/>
        <a:lstStyle/>
        <a:p>
          <a:endParaRPr lang="en-US"/>
        </a:p>
      </dgm:t>
    </dgm:pt>
    <dgm:pt modelId="{E983F23C-F1DE-E149-8E97-A3AFD3CF2AC0}" type="pres">
      <dgm:prSet presAssocID="{3419D897-B286-C241-A36C-1CC01921BB76}" presName="connTx" presStyleLbl="parChTrans1D2" presStyleIdx="0" presStyleCnt="6"/>
      <dgm:spPr/>
      <dgm:t>
        <a:bodyPr/>
        <a:lstStyle/>
        <a:p>
          <a:endParaRPr lang="en-US"/>
        </a:p>
      </dgm:t>
    </dgm:pt>
    <dgm:pt modelId="{C93A2DA2-412A-2341-9AF6-1D699AD6C9F4}" type="pres">
      <dgm:prSet presAssocID="{EB88DFC2-4BC1-C84E-9C8F-F6622D73AE0B}" presName="node" presStyleLbl="node1" presStyleIdx="0" presStyleCnt="6">
        <dgm:presLayoutVars>
          <dgm:bulletEnabled val="1"/>
        </dgm:presLayoutVars>
      </dgm:prSet>
      <dgm:spPr/>
      <dgm:t>
        <a:bodyPr/>
        <a:lstStyle/>
        <a:p>
          <a:endParaRPr lang="en-US"/>
        </a:p>
      </dgm:t>
    </dgm:pt>
    <dgm:pt modelId="{7EF71D51-A944-F742-B5FE-99F3E33B1852}" type="pres">
      <dgm:prSet presAssocID="{F24CDD08-9AF4-C941-82FC-8B79D4C9788F}" presName="Name9" presStyleLbl="parChTrans1D2" presStyleIdx="1" presStyleCnt="6"/>
      <dgm:spPr/>
      <dgm:t>
        <a:bodyPr/>
        <a:lstStyle/>
        <a:p>
          <a:endParaRPr lang="en-US"/>
        </a:p>
      </dgm:t>
    </dgm:pt>
    <dgm:pt modelId="{E992A715-3BD0-204B-954C-E9DFAF8124E8}" type="pres">
      <dgm:prSet presAssocID="{F24CDD08-9AF4-C941-82FC-8B79D4C9788F}" presName="connTx" presStyleLbl="parChTrans1D2" presStyleIdx="1" presStyleCnt="6"/>
      <dgm:spPr/>
      <dgm:t>
        <a:bodyPr/>
        <a:lstStyle/>
        <a:p>
          <a:endParaRPr lang="en-US"/>
        </a:p>
      </dgm:t>
    </dgm:pt>
    <dgm:pt modelId="{B5BE8A8F-74BF-C446-A808-A06E14558C3E}" type="pres">
      <dgm:prSet presAssocID="{E36F81F8-1EE0-D448-B5D0-357B84861751}" presName="node" presStyleLbl="node1" presStyleIdx="1" presStyleCnt="6">
        <dgm:presLayoutVars>
          <dgm:bulletEnabled val="1"/>
        </dgm:presLayoutVars>
      </dgm:prSet>
      <dgm:spPr/>
      <dgm:t>
        <a:bodyPr/>
        <a:lstStyle/>
        <a:p>
          <a:endParaRPr lang="en-US"/>
        </a:p>
      </dgm:t>
    </dgm:pt>
    <dgm:pt modelId="{B556F13D-FA4A-B242-B361-004BEA807F24}" type="pres">
      <dgm:prSet presAssocID="{464B523D-D3D4-D34B-A0C3-7238779A3D0F}" presName="Name9" presStyleLbl="parChTrans1D2" presStyleIdx="2" presStyleCnt="6"/>
      <dgm:spPr/>
      <dgm:t>
        <a:bodyPr/>
        <a:lstStyle/>
        <a:p>
          <a:endParaRPr lang="en-US"/>
        </a:p>
      </dgm:t>
    </dgm:pt>
    <dgm:pt modelId="{8B0F3F9B-0D9F-F74C-89DC-D26A9D3B0BAF}" type="pres">
      <dgm:prSet presAssocID="{464B523D-D3D4-D34B-A0C3-7238779A3D0F}" presName="connTx" presStyleLbl="parChTrans1D2" presStyleIdx="2" presStyleCnt="6"/>
      <dgm:spPr/>
      <dgm:t>
        <a:bodyPr/>
        <a:lstStyle/>
        <a:p>
          <a:endParaRPr lang="en-US"/>
        </a:p>
      </dgm:t>
    </dgm:pt>
    <dgm:pt modelId="{FB24D420-171C-8945-934A-5001B52B1357}" type="pres">
      <dgm:prSet presAssocID="{D9870C9E-0FD5-0942-BF95-E75DB22171FA}" presName="node" presStyleLbl="node1" presStyleIdx="2" presStyleCnt="6">
        <dgm:presLayoutVars>
          <dgm:bulletEnabled val="1"/>
        </dgm:presLayoutVars>
      </dgm:prSet>
      <dgm:spPr/>
      <dgm:t>
        <a:bodyPr/>
        <a:lstStyle/>
        <a:p>
          <a:endParaRPr lang="en-US"/>
        </a:p>
      </dgm:t>
    </dgm:pt>
    <dgm:pt modelId="{DE59AC1F-9DB3-5A48-B70D-AB758C672143}" type="pres">
      <dgm:prSet presAssocID="{377566C9-E8B4-7A42-9464-0431795F6FDB}" presName="Name9" presStyleLbl="parChTrans1D2" presStyleIdx="3" presStyleCnt="6"/>
      <dgm:spPr/>
      <dgm:t>
        <a:bodyPr/>
        <a:lstStyle/>
        <a:p>
          <a:endParaRPr lang="en-US"/>
        </a:p>
      </dgm:t>
    </dgm:pt>
    <dgm:pt modelId="{EFD14CFB-69B2-2847-821C-81F344D33CEE}" type="pres">
      <dgm:prSet presAssocID="{377566C9-E8B4-7A42-9464-0431795F6FDB}" presName="connTx" presStyleLbl="parChTrans1D2" presStyleIdx="3" presStyleCnt="6"/>
      <dgm:spPr/>
      <dgm:t>
        <a:bodyPr/>
        <a:lstStyle/>
        <a:p>
          <a:endParaRPr lang="en-US"/>
        </a:p>
      </dgm:t>
    </dgm:pt>
    <dgm:pt modelId="{C233C074-4F5D-014A-9756-C069236FAC1B}" type="pres">
      <dgm:prSet presAssocID="{8FE0BC65-E965-294D-9C16-9DAB50413FE8}" presName="node" presStyleLbl="node1" presStyleIdx="3" presStyleCnt="6">
        <dgm:presLayoutVars>
          <dgm:bulletEnabled val="1"/>
        </dgm:presLayoutVars>
      </dgm:prSet>
      <dgm:spPr/>
      <dgm:t>
        <a:bodyPr/>
        <a:lstStyle/>
        <a:p>
          <a:endParaRPr lang="en-US"/>
        </a:p>
      </dgm:t>
    </dgm:pt>
    <dgm:pt modelId="{53A9F9C0-FCA7-BF4A-87B4-082DB5C58162}" type="pres">
      <dgm:prSet presAssocID="{AC619936-E789-8045-B7ED-D82A9CEFD7C9}" presName="Name9" presStyleLbl="parChTrans1D2" presStyleIdx="4" presStyleCnt="6"/>
      <dgm:spPr/>
      <dgm:t>
        <a:bodyPr/>
        <a:lstStyle/>
        <a:p>
          <a:endParaRPr lang="en-US"/>
        </a:p>
      </dgm:t>
    </dgm:pt>
    <dgm:pt modelId="{61A0151F-4832-5944-8949-29A2089B7501}" type="pres">
      <dgm:prSet presAssocID="{AC619936-E789-8045-B7ED-D82A9CEFD7C9}" presName="connTx" presStyleLbl="parChTrans1D2" presStyleIdx="4" presStyleCnt="6"/>
      <dgm:spPr/>
      <dgm:t>
        <a:bodyPr/>
        <a:lstStyle/>
        <a:p>
          <a:endParaRPr lang="en-US"/>
        </a:p>
      </dgm:t>
    </dgm:pt>
    <dgm:pt modelId="{786C278A-52AF-F348-81FD-9B6677CBED35}" type="pres">
      <dgm:prSet presAssocID="{1B5B1841-BA7C-0044-8871-CF26B534BAF4}" presName="node" presStyleLbl="node1" presStyleIdx="4" presStyleCnt="6">
        <dgm:presLayoutVars>
          <dgm:bulletEnabled val="1"/>
        </dgm:presLayoutVars>
      </dgm:prSet>
      <dgm:spPr/>
      <dgm:t>
        <a:bodyPr/>
        <a:lstStyle/>
        <a:p>
          <a:endParaRPr lang="en-US"/>
        </a:p>
      </dgm:t>
    </dgm:pt>
    <dgm:pt modelId="{8916B3F9-5F46-2D4E-9C78-23BD413D1CD2}" type="pres">
      <dgm:prSet presAssocID="{9AB6ED0B-7D82-6C48-8778-B8F7E8A43D6F}" presName="Name9" presStyleLbl="parChTrans1D2" presStyleIdx="5" presStyleCnt="6"/>
      <dgm:spPr/>
      <dgm:t>
        <a:bodyPr/>
        <a:lstStyle/>
        <a:p>
          <a:endParaRPr lang="en-US"/>
        </a:p>
      </dgm:t>
    </dgm:pt>
    <dgm:pt modelId="{4F4E1BF3-F924-F44E-963F-9E887080952B}" type="pres">
      <dgm:prSet presAssocID="{9AB6ED0B-7D82-6C48-8778-B8F7E8A43D6F}" presName="connTx" presStyleLbl="parChTrans1D2" presStyleIdx="5" presStyleCnt="6"/>
      <dgm:spPr/>
      <dgm:t>
        <a:bodyPr/>
        <a:lstStyle/>
        <a:p>
          <a:endParaRPr lang="en-US"/>
        </a:p>
      </dgm:t>
    </dgm:pt>
    <dgm:pt modelId="{343C0BFE-AB33-8642-AD06-2C0738FC5DF8}" type="pres">
      <dgm:prSet presAssocID="{A534D716-2350-274C-85BB-5C2D56A29131}" presName="node" presStyleLbl="node1" presStyleIdx="5" presStyleCnt="6">
        <dgm:presLayoutVars>
          <dgm:bulletEnabled val="1"/>
        </dgm:presLayoutVars>
      </dgm:prSet>
      <dgm:spPr/>
      <dgm:t>
        <a:bodyPr/>
        <a:lstStyle/>
        <a:p>
          <a:endParaRPr lang="en-US"/>
        </a:p>
      </dgm:t>
    </dgm:pt>
  </dgm:ptLst>
  <dgm:cxnLst>
    <dgm:cxn modelId="{00CCB652-34B5-B744-BE8C-43B7793BE2CD}" type="presOf" srcId="{377566C9-E8B4-7A42-9464-0431795F6FDB}" destId="{DE59AC1F-9DB3-5A48-B70D-AB758C672143}" srcOrd="0" destOrd="0" presId="urn:microsoft.com/office/officeart/2005/8/layout/radial1"/>
    <dgm:cxn modelId="{CF9EB415-A4B0-4D4B-9CFE-4FF23A1BD226}" type="presOf" srcId="{9AB6ED0B-7D82-6C48-8778-B8F7E8A43D6F}" destId="{4F4E1BF3-F924-F44E-963F-9E887080952B}" srcOrd="1" destOrd="0" presId="urn:microsoft.com/office/officeart/2005/8/layout/radial1"/>
    <dgm:cxn modelId="{4C5B73FB-4C71-7042-AC95-A6286D62E1AC}" type="presOf" srcId="{BA72F9CE-557E-6A46-968F-4BDA8EF29601}" destId="{E790FF7F-F396-5A4B-8261-467BEC4B0315}" srcOrd="0" destOrd="0" presId="urn:microsoft.com/office/officeart/2005/8/layout/radial1"/>
    <dgm:cxn modelId="{201B5256-2F96-374E-A346-45ED026E549B}" srcId="{BA72F9CE-557E-6A46-968F-4BDA8EF29601}" destId="{E36F81F8-1EE0-D448-B5D0-357B84861751}" srcOrd="1" destOrd="0" parTransId="{F24CDD08-9AF4-C941-82FC-8B79D4C9788F}" sibTransId="{863F7382-18F9-7A46-B025-02A1A4BACD5C}"/>
    <dgm:cxn modelId="{CA33D23E-E6FE-1F4A-AC4D-E8359DF95D02}" type="presOf" srcId="{AC619936-E789-8045-B7ED-D82A9CEFD7C9}" destId="{53A9F9C0-FCA7-BF4A-87B4-082DB5C58162}" srcOrd="0" destOrd="0" presId="urn:microsoft.com/office/officeart/2005/8/layout/radial1"/>
    <dgm:cxn modelId="{371CF19A-6B6A-E54B-804C-5BB1A8A3DDC1}" type="presOf" srcId="{F24CDD08-9AF4-C941-82FC-8B79D4C9788F}" destId="{E992A715-3BD0-204B-954C-E9DFAF8124E8}" srcOrd="1" destOrd="0" presId="urn:microsoft.com/office/officeart/2005/8/layout/radial1"/>
    <dgm:cxn modelId="{13F2620B-68B8-6641-A1C4-A6976DDBA3F2}" type="presOf" srcId="{3419D897-B286-C241-A36C-1CC01921BB76}" destId="{E983F23C-F1DE-E149-8E97-A3AFD3CF2AC0}" srcOrd="1" destOrd="0" presId="urn:microsoft.com/office/officeart/2005/8/layout/radial1"/>
    <dgm:cxn modelId="{049D7A29-6B92-654F-B25B-F1BED3B8AF61}" type="presOf" srcId="{9E9A85FE-8731-B847-A0E2-F7F1EEBC20D0}" destId="{A2762E0D-F25D-EB4C-BCA1-0B145EA97DDC}" srcOrd="0" destOrd="0" presId="urn:microsoft.com/office/officeart/2005/8/layout/radial1"/>
    <dgm:cxn modelId="{2814598C-967F-AA4D-997C-26D17B4CDF03}" type="presOf" srcId="{9AB6ED0B-7D82-6C48-8778-B8F7E8A43D6F}" destId="{8916B3F9-5F46-2D4E-9C78-23BD413D1CD2}" srcOrd="0" destOrd="0" presId="urn:microsoft.com/office/officeart/2005/8/layout/radial1"/>
    <dgm:cxn modelId="{2C9232D9-C650-6C4A-BD8B-29BBA17E9777}" srcId="{BA72F9CE-557E-6A46-968F-4BDA8EF29601}" destId="{8FE0BC65-E965-294D-9C16-9DAB50413FE8}" srcOrd="3" destOrd="0" parTransId="{377566C9-E8B4-7A42-9464-0431795F6FDB}" sibTransId="{2E48191C-C4BB-B94F-8D62-323554B7D49C}"/>
    <dgm:cxn modelId="{1A36898D-B574-3944-9FF4-F17B85DABE17}" type="presOf" srcId="{AC619936-E789-8045-B7ED-D82A9CEFD7C9}" destId="{61A0151F-4832-5944-8949-29A2089B7501}" srcOrd="1" destOrd="0" presId="urn:microsoft.com/office/officeart/2005/8/layout/radial1"/>
    <dgm:cxn modelId="{CC23BC6D-952B-3043-A5C6-17ABFB552D48}" type="presOf" srcId="{464B523D-D3D4-D34B-A0C3-7238779A3D0F}" destId="{8B0F3F9B-0D9F-F74C-89DC-D26A9D3B0BAF}" srcOrd="1" destOrd="0" presId="urn:microsoft.com/office/officeart/2005/8/layout/radial1"/>
    <dgm:cxn modelId="{3B17CE72-532A-6B43-969D-E4CBD6746E35}" srcId="{BA72F9CE-557E-6A46-968F-4BDA8EF29601}" destId="{EB88DFC2-4BC1-C84E-9C8F-F6622D73AE0B}" srcOrd="0" destOrd="0" parTransId="{3419D897-B286-C241-A36C-1CC01921BB76}" sibTransId="{785D823A-CF7A-0042-A1D6-958B326D178D}"/>
    <dgm:cxn modelId="{4AA2D9C8-42B5-C847-B519-AC204451D7E5}" type="presOf" srcId="{8FE0BC65-E965-294D-9C16-9DAB50413FE8}" destId="{C233C074-4F5D-014A-9756-C069236FAC1B}" srcOrd="0" destOrd="0" presId="urn:microsoft.com/office/officeart/2005/8/layout/radial1"/>
    <dgm:cxn modelId="{F0AEF2BB-261C-AA49-8AB4-8A81DBEEC05F}" type="presOf" srcId="{F24CDD08-9AF4-C941-82FC-8B79D4C9788F}" destId="{7EF71D51-A944-F742-B5FE-99F3E33B1852}" srcOrd="0" destOrd="0" presId="urn:microsoft.com/office/officeart/2005/8/layout/radial1"/>
    <dgm:cxn modelId="{B76D6A1B-EB7C-8540-947C-37FA08150623}" type="presOf" srcId="{A534D716-2350-274C-85BB-5C2D56A29131}" destId="{343C0BFE-AB33-8642-AD06-2C0738FC5DF8}" srcOrd="0" destOrd="0" presId="urn:microsoft.com/office/officeart/2005/8/layout/radial1"/>
    <dgm:cxn modelId="{A093C521-F1C4-9C47-943D-D58AAEE44EB5}" type="presOf" srcId="{1B5B1841-BA7C-0044-8871-CF26B534BAF4}" destId="{786C278A-52AF-F348-81FD-9B6677CBED35}" srcOrd="0" destOrd="0" presId="urn:microsoft.com/office/officeart/2005/8/layout/radial1"/>
    <dgm:cxn modelId="{B3A57D80-87FF-9043-9D35-798D542B7C67}" type="presOf" srcId="{377566C9-E8B4-7A42-9464-0431795F6FDB}" destId="{EFD14CFB-69B2-2847-821C-81F344D33CEE}" srcOrd="1" destOrd="0" presId="urn:microsoft.com/office/officeart/2005/8/layout/radial1"/>
    <dgm:cxn modelId="{34AE9EE2-1A70-204A-995D-6277483171B6}" type="presOf" srcId="{EB88DFC2-4BC1-C84E-9C8F-F6622D73AE0B}" destId="{C93A2DA2-412A-2341-9AF6-1D699AD6C9F4}" srcOrd="0" destOrd="0" presId="urn:microsoft.com/office/officeart/2005/8/layout/radial1"/>
    <dgm:cxn modelId="{2B5A26C7-CD32-6943-B2F0-87B77157482D}" type="presOf" srcId="{3419D897-B286-C241-A36C-1CC01921BB76}" destId="{CCBEC221-D124-B443-9DAE-DBA4D2F97439}" srcOrd="0" destOrd="0" presId="urn:microsoft.com/office/officeart/2005/8/layout/radial1"/>
    <dgm:cxn modelId="{B0029915-0CBE-614B-844C-7F0CE2A099DE}" srcId="{9E9A85FE-8731-B847-A0E2-F7F1EEBC20D0}" destId="{BA72F9CE-557E-6A46-968F-4BDA8EF29601}" srcOrd="0" destOrd="0" parTransId="{8BA3ED34-9324-B048-B8EC-CFBA1EC887AB}" sibTransId="{5A3D8F1B-E597-5C44-A404-18144B2061ED}"/>
    <dgm:cxn modelId="{B1E80E44-7FBC-7D4F-AC55-524E55733EF6}" type="presOf" srcId="{464B523D-D3D4-D34B-A0C3-7238779A3D0F}" destId="{B556F13D-FA4A-B242-B361-004BEA807F24}" srcOrd="0" destOrd="0" presId="urn:microsoft.com/office/officeart/2005/8/layout/radial1"/>
    <dgm:cxn modelId="{2E9454DF-E41A-1A46-BEF7-88DD2C394A3A}" type="presOf" srcId="{D9870C9E-0FD5-0942-BF95-E75DB22171FA}" destId="{FB24D420-171C-8945-934A-5001B52B1357}" srcOrd="0" destOrd="0" presId="urn:microsoft.com/office/officeart/2005/8/layout/radial1"/>
    <dgm:cxn modelId="{DCE4B8DB-1859-8846-A89A-218C81D489E5}" srcId="{BA72F9CE-557E-6A46-968F-4BDA8EF29601}" destId="{A534D716-2350-274C-85BB-5C2D56A29131}" srcOrd="5" destOrd="0" parTransId="{9AB6ED0B-7D82-6C48-8778-B8F7E8A43D6F}" sibTransId="{ADB32CB8-249A-6E4B-A971-C1A7070EED85}"/>
    <dgm:cxn modelId="{16C4E65F-F0AC-8845-8828-8FA12551F793}" type="presOf" srcId="{E36F81F8-1EE0-D448-B5D0-357B84861751}" destId="{B5BE8A8F-74BF-C446-A808-A06E14558C3E}" srcOrd="0" destOrd="0" presId="urn:microsoft.com/office/officeart/2005/8/layout/radial1"/>
    <dgm:cxn modelId="{CFC76EC8-3181-A245-9455-2C468C37A079}" srcId="{BA72F9CE-557E-6A46-968F-4BDA8EF29601}" destId="{1B5B1841-BA7C-0044-8871-CF26B534BAF4}" srcOrd="4" destOrd="0" parTransId="{AC619936-E789-8045-B7ED-D82A9CEFD7C9}" sibTransId="{A3706EB4-EAF5-804A-8C7D-55826DAFE1B6}"/>
    <dgm:cxn modelId="{B2416B02-0D4E-C548-A84F-D89B31415E94}" srcId="{BA72F9CE-557E-6A46-968F-4BDA8EF29601}" destId="{D9870C9E-0FD5-0942-BF95-E75DB22171FA}" srcOrd="2" destOrd="0" parTransId="{464B523D-D3D4-D34B-A0C3-7238779A3D0F}" sibTransId="{5FC82E0C-5BBB-2143-ABC2-8CA66AD495E7}"/>
    <dgm:cxn modelId="{43406F05-1C0A-074B-A553-43B545E944F8}" type="presParOf" srcId="{A2762E0D-F25D-EB4C-BCA1-0B145EA97DDC}" destId="{E790FF7F-F396-5A4B-8261-467BEC4B0315}" srcOrd="0" destOrd="0" presId="urn:microsoft.com/office/officeart/2005/8/layout/radial1"/>
    <dgm:cxn modelId="{C2F35013-C479-7245-BFBF-B2EA2F0CF045}" type="presParOf" srcId="{A2762E0D-F25D-EB4C-BCA1-0B145EA97DDC}" destId="{CCBEC221-D124-B443-9DAE-DBA4D2F97439}" srcOrd="1" destOrd="0" presId="urn:microsoft.com/office/officeart/2005/8/layout/radial1"/>
    <dgm:cxn modelId="{07D2CD37-01FF-D348-9694-D81CD9B07B5B}" type="presParOf" srcId="{CCBEC221-D124-B443-9DAE-DBA4D2F97439}" destId="{E983F23C-F1DE-E149-8E97-A3AFD3CF2AC0}" srcOrd="0" destOrd="0" presId="urn:microsoft.com/office/officeart/2005/8/layout/radial1"/>
    <dgm:cxn modelId="{D49163D7-6BA3-EA46-B52E-6742B1771552}" type="presParOf" srcId="{A2762E0D-F25D-EB4C-BCA1-0B145EA97DDC}" destId="{C93A2DA2-412A-2341-9AF6-1D699AD6C9F4}" srcOrd="2" destOrd="0" presId="urn:microsoft.com/office/officeart/2005/8/layout/radial1"/>
    <dgm:cxn modelId="{DD6B89DD-D7D5-9E43-B56E-834EC6F2687F}" type="presParOf" srcId="{A2762E0D-F25D-EB4C-BCA1-0B145EA97DDC}" destId="{7EF71D51-A944-F742-B5FE-99F3E33B1852}" srcOrd="3" destOrd="0" presId="urn:microsoft.com/office/officeart/2005/8/layout/radial1"/>
    <dgm:cxn modelId="{9AE22AFD-1267-D542-9CCA-C18BE01ED3FC}" type="presParOf" srcId="{7EF71D51-A944-F742-B5FE-99F3E33B1852}" destId="{E992A715-3BD0-204B-954C-E9DFAF8124E8}" srcOrd="0" destOrd="0" presId="urn:microsoft.com/office/officeart/2005/8/layout/radial1"/>
    <dgm:cxn modelId="{18CA8D3E-AB6F-844E-ADAF-EA71A7258D46}" type="presParOf" srcId="{A2762E0D-F25D-EB4C-BCA1-0B145EA97DDC}" destId="{B5BE8A8F-74BF-C446-A808-A06E14558C3E}" srcOrd="4" destOrd="0" presId="urn:microsoft.com/office/officeart/2005/8/layout/radial1"/>
    <dgm:cxn modelId="{66DE1FDE-FB71-9845-A795-73975B57AACA}" type="presParOf" srcId="{A2762E0D-F25D-EB4C-BCA1-0B145EA97DDC}" destId="{B556F13D-FA4A-B242-B361-004BEA807F24}" srcOrd="5" destOrd="0" presId="urn:microsoft.com/office/officeart/2005/8/layout/radial1"/>
    <dgm:cxn modelId="{AE77AA02-FF0B-4244-A4AC-A3D79B593029}" type="presParOf" srcId="{B556F13D-FA4A-B242-B361-004BEA807F24}" destId="{8B0F3F9B-0D9F-F74C-89DC-D26A9D3B0BAF}" srcOrd="0" destOrd="0" presId="urn:microsoft.com/office/officeart/2005/8/layout/radial1"/>
    <dgm:cxn modelId="{88273DAE-E0D3-6F4E-9FAB-F1CD67CE2EC5}" type="presParOf" srcId="{A2762E0D-F25D-EB4C-BCA1-0B145EA97DDC}" destId="{FB24D420-171C-8945-934A-5001B52B1357}" srcOrd="6" destOrd="0" presId="urn:microsoft.com/office/officeart/2005/8/layout/radial1"/>
    <dgm:cxn modelId="{957519E6-5367-4042-8F6D-17E6069C4C77}" type="presParOf" srcId="{A2762E0D-F25D-EB4C-BCA1-0B145EA97DDC}" destId="{DE59AC1F-9DB3-5A48-B70D-AB758C672143}" srcOrd="7" destOrd="0" presId="urn:microsoft.com/office/officeart/2005/8/layout/radial1"/>
    <dgm:cxn modelId="{DBCA4E7E-5163-B44E-B921-6BAA06E8CA7B}" type="presParOf" srcId="{DE59AC1F-9DB3-5A48-B70D-AB758C672143}" destId="{EFD14CFB-69B2-2847-821C-81F344D33CEE}" srcOrd="0" destOrd="0" presId="urn:microsoft.com/office/officeart/2005/8/layout/radial1"/>
    <dgm:cxn modelId="{D722BD31-CDFB-DF4F-BF01-5CFE0B0A49F4}" type="presParOf" srcId="{A2762E0D-F25D-EB4C-BCA1-0B145EA97DDC}" destId="{C233C074-4F5D-014A-9756-C069236FAC1B}" srcOrd="8" destOrd="0" presId="urn:microsoft.com/office/officeart/2005/8/layout/radial1"/>
    <dgm:cxn modelId="{2B36E1FC-ED47-DA4C-B0D5-0F6D94E495D9}" type="presParOf" srcId="{A2762E0D-F25D-EB4C-BCA1-0B145EA97DDC}" destId="{53A9F9C0-FCA7-BF4A-87B4-082DB5C58162}" srcOrd="9" destOrd="0" presId="urn:microsoft.com/office/officeart/2005/8/layout/radial1"/>
    <dgm:cxn modelId="{EB730A50-2E36-3D44-8610-4D05852FE1A3}" type="presParOf" srcId="{53A9F9C0-FCA7-BF4A-87B4-082DB5C58162}" destId="{61A0151F-4832-5944-8949-29A2089B7501}" srcOrd="0" destOrd="0" presId="urn:microsoft.com/office/officeart/2005/8/layout/radial1"/>
    <dgm:cxn modelId="{8C13A304-6E5D-8049-9667-967BBD407388}" type="presParOf" srcId="{A2762E0D-F25D-EB4C-BCA1-0B145EA97DDC}" destId="{786C278A-52AF-F348-81FD-9B6677CBED35}" srcOrd="10" destOrd="0" presId="urn:microsoft.com/office/officeart/2005/8/layout/radial1"/>
    <dgm:cxn modelId="{94D14EE3-4A51-B541-90BD-9933D9B3C32A}" type="presParOf" srcId="{A2762E0D-F25D-EB4C-BCA1-0B145EA97DDC}" destId="{8916B3F9-5F46-2D4E-9C78-23BD413D1CD2}" srcOrd="11" destOrd="0" presId="urn:microsoft.com/office/officeart/2005/8/layout/radial1"/>
    <dgm:cxn modelId="{CCB7B1F9-9AE1-D245-800E-DC6BD3BEE94F}" type="presParOf" srcId="{8916B3F9-5F46-2D4E-9C78-23BD413D1CD2}" destId="{4F4E1BF3-F924-F44E-963F-9E887080952B}" srcOrd="0" destOrd="0" presId="urn:microsoft.com/office/officeart/2005/8/layout/radial1"/>
    <dgm:cxn modelId="{FF7AF10D-5AFC-3B45-8F8F-4CEE9AAD73AC}" type="presParOf" srcId="{A2762E0D-F25D-EB4C-BCA1-0B145EA97DDC}" destId="{343C0BFE-AB33-8642-AD06-2C0738FC5DF8}"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3B2E4C9-6739-0940-BFE0-6E1FBF8066B7}" type="doc">
      <dgm:prSet loTypeId="urn:microsoft.com/office/officeart/2005/8/layout/radial5" loCatId="" qsTypeId="urn:microsoft.com/office/officeart/2005/8/quickstyle/simple4" qsCatId="simple" csTypeId="urn:microsoft.com/office/officeart/2005/8/colors/colorful1" csCatId="colorful" phldr="1"/>
      <dgm:spPr/>
      <dgm:t>
        <a:bodyPr/>
        <a:lstStyle/>
        <a:p>
          <a:endParaRPr lang="en-US"/>
        </a:p>
      </dgm:t>
    </dgm:pt>
    <dgm:pt modelId="{225E5DA0-6ECA-5845-A3C1-730172FCAABF}">
      <dgm:prSet phldrT="[Text]" custT="1"/>
      <dgm:spPr/>
      <dgm:t>
        <a:bodyPr/>
        <a:lstStyle/>
        <a:p>
          <a:r>
            <a:rPr lang="en-US" sz="1600" b="1" dirty="0" smtClean="0">
              <a:solidFill>
                <a:schemeClr val="tx1"/>
              </a:solidFill>
            </a:rPr>
            <a:t>Faith Enrichment</a:t>
          </a:r>
          <a:endParaRPr lang="en-US" sz="1600" b="1" dirty="0">
            <a:solidFill>
              <a:schemeClr val="tx1"/>
            </a:solidFill>
          </a:endParaRPr>
        </a:p>
      </dgm:t>
    </dgm:pt>
    <dgm:pt modelId="{93B20F67-1E67-794E-9682-CA2E507F8A7F}" type="parTrans" cxnId="{51C45EDA-B0EC-8248-964C-80D7628CEAC4}">
      <dgm:prSet/>
      <dgm:spPr/>
      <dgm:t>
        <a:bodyPr/>
        <a:lstStyle/>
        <a:p>
          <a:endParaRPr lang="en-US" dirty="0">
            <a:solidFill>
              <a:schemeClr val="tx1"/>
            </a:solidFill>
          </a:endParaRPr>
        </a:p>
      </dgm:t>
    </dgm:pt>
    <dgm:pt modelId="{57D301EC-B287-254C-8E82-6299E2BB7719}" type="sibTrans" cxnId="{51C45EDA-B0EC-8248-964C-80D7628CEAC4}">
      <dgm:prSet/>
      <dgm:spPr/>
      <dgm:t>
        <a:bodyPr/>
        <a:lstStyle/>
        <a:p>
          <a:endParaRPr lang="en-US"/>
        </a:p>
      </dgm:t>
    </dgm:pt>
    <dgm:pt modelId="{9B651A59-0684-C64A-8AAF-45B682A48F36}">
      <dgm:prSet phldrT="[Text]" custT="1"/>
      <dgm:spPr/>
      <dgm:t>
        <a:bodyPr/>
        <a:lstStyle/>
        <a:p>
          <a:r>
            <a:rPr lang="en-US" sz="1600" b="1" dirty="0" smtClean="0">
              <a:solidFill>
                <a:schemeClr val="tx1"/>
              </a:solidFill>
            </a:rPr>
            <a:t>Sunday Worship</a:t>
          </a:r>
          <a:endParaRPr lang="en-US" sz="1600" b="1" dirty="0">
            <a:solidFill>
              <a:schemeClr val="tx1"/>
            </a:solidFill>
          </a:endParaRPr>
        </a:p>
      </dgm:t>
    </dgm:pt>
    <dgm:pt modelId="{7C2F16BB-6538-8842-9CA2-71C8213DDDF2}" type="parTrans" cxnId="{CFE06D2F-91F5-AF4A-A903-1AABFD89F0C6}">
      <dgm:prSet/>
      <dgm:spPr/>
      <dgm:t>
        <a:bodyPr/>
        <a:lstStyle/>
        <a:p>
          <a:endParaRPr lang="en-US" dirty="0">
            <a:solidFill>
              <a:schemeClr val="tx1"/>
            </a:solidFill>
          </a:endParaRPr>
        </a:p>
      </dgm:t>
    </dgm:pt>
    <dgm:pt modelId="{7CC44F90-221C-674A-B4A5-4EBA23FE7657}" type="sibTrans" cxnId="{CFE06D2F-91F5-AF4A-A903-1AABFD89F0C6}">
      <dgm:prSet/>
      <dgm:spPr/>
      <dgm:t>
        <a:bodyPr/>
        <a:lstStyle/>
        <a:p>
          <a:endParaRPr lang="en-US"/>
        </a:p>
      </dgm:t>
    </dgm:pt>
    <dgm:pt modelId="{4090E13C-FA55-8644-AA81-AAD46FD2B792}">
      <dgm:prSet phldrT="[Text]" custT="1"/>
      <dgm:spPr/>
      <dgm:t>
        <a:bodyPr/>
        <a:lstStyle/>
        <a:p>
          <a:r>
            <a:rPr lang="en-US" sz="2000" b="1" dirty="0" smtClean="0">
              <a:solidFill>
                <a:schemeClr val="tx1"/>
              </a:solidFill>
            </a:rPr>
            <a:t>Adult Faith Formation Network</a:t>
          </a:r>
          <a:endParaRPr lang="en-US" sz="2000" b="1" dirty="0">
            <a:solidFill>
              <a:schemeClr val="tx1"/>
            </a:solidFill>
          </a:endParaRPr>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F7856D9E-90FF-F24F-B0DA-78F9F28C81B9}">
      <dgm:prSet phldrT="[Text]" custT="1"/>
      <dgm:spPr/>
      <dgm:t>
        <a:bodyPr/>
        <a:lstStyle/>
        <a:p>
          <a:r>
            <a:rPr lang="en-US" sz="1600" b="1" dirty="0" smtClean="0">
              <a:solidFill>
                <a:schemeClr val="tx1"/>
              </a:solidFill>
            </a:rPr>
            <a:t>Grand-parents</a:t>
          </a:r>
          <a:endParaRPr lang="en-US" sz="1600" b="1" dirty="0">
            <a:solidFill>
              <a:schemeClr val="tx1"/>
            </a:solidFill>
          </a:endParaRPr>
        </a:p>
      </dgm:t>
    </dgm:pt>
    <dgm:pt modelId="{B47AF1B3-5211-4342-9949-253C6B632665}" type="parTrans" cxnId="{A2932E48-C00C-F245-9231-CCC0A62F7B8B}">
      <dgm:prSet/>
      <dgm:spPr/>
      <dgm:t>
        <a:bodyPr/>
        <a:lstStyle/>
        <a:p>
          <a:endParaRPr lang="en-US" dirty="0">
            <a:solidFill>
              <a:schemeClr val="tx1"/>
            </a:solidFill>
          </a:endParaRPr>
        </a:p>
      </dgm:t>
    </dgm:pt>
    <dgm:pt modelId="{3BA8F435-C135-0641-934E-4BA74D47FEDB}" type="sibTrans" cxnId="{A2932E48-C00C-F245-9231-CCC0A62F7B8B}">
      <dgm:prSet/>
      <dgm:spPr/>
      <dgm:t>
        <a:bodyPr/>
        <a:lstStyle/>
        <a:p>
          <a:endParaRPr lang="en-US"/>
        </a:p>
      </dgm:t>
    </dgm:pt>
    <dgm:pt modelId="{55A163D1-1D26-D14D-9E87-8410E3DB6204}">
      <dgm:prSet phldrT="[Text]" custT="1"/>
      <dgm:spPr/>
      <dgm:t>
        <a:bodyPr/>
        <a:lstStyle/>
        <a:p>
          <a:r>
            <a:rPr lang="en-US" sz="1600" b="1" dirty="0" smtClean="0">
              <a:solidFill>
                <a:schemeClr val="tx1"/>
              </a:solidFill>
            </a:rPr>
            <a:t>Spiritual Enrichment</a:t>
          </a:r>
          <a:endParaRPr lang="en-US" sz="1600" b="1" dirty="0">
            <a:solidFill>
              <a:schemeClr val="tx1"/>
            </a:solidFill>
          </a:endParaRPr>
        </a:p>
      </dgm:t>
    </dgm:pt>
    <dgm:pt modelId="{5E15C1BE-BD0B-074C-8F37-B327D3DC4989}" type="parTrans" cxnId="{4365CDF1-0EC8-BF4C-B57F-764C04945E06}">
      <dgm:prSet/>
      <dgm:spPr/>
      <dgm:t>
        <a:bodyPr/>
        <a:lstStyle/>
        <a:p>
          <a:endParaRPr lang="en-US" dirty="0">
            <a:solidFill>
              <a:schemeClr val="tx1"/>
            </a:solidFill>
          </a:endParaRPr>
        </a:p>
      </dgm:t>
    </dgm:pt>
    <dgm:pt modelId="{D2000CB0-ADFF-7349-B91F-D941410D986D}" type="sibTrans" cxnId="{4365CDF1-0EC8-BF4C-B57F-764C04945E06}">
      <dgm:prSet/>
      <dgm:spPr/>
      <dgm:t>
        <a:bodyPr/>
        <a:lstStyle/>
        <a:p>
          <a:endParaRPr lang="en-US"/>
        </a:p>
      </dgm:t>
    </dgm:pt>
    <dgm:pt modelId="{69E678C5-3929-AE4D-BEF4-2A03616F54A5}">
      <dgm:prSet phldrT="[Text]" custT="1"/>
      <dgm:spPr/>
      <dgm:t>
        <a:bodyPr/>
        <a:lstStyle/>
        <a:p>
          <a:r>
            <a:rPr lang="en-US" sz="1600" b="1" dirty="0" smtClean="0">
              <a:solidFill>
                <a:schemeClr val="tx1"/>
              </a:solidFill>
            </a:rPr>
            <a:t>Life Issues &amp; Milestones</a:t>
          </a:r>
          <a:endParaRPr lang="en-US" sz="1600" b="1" dirty="0">
            <a:solidFill>
              <a:schemeClr val="tx1"/>
            </a:solidFill>
          </a:endParaRPr>
        </a:p>
      </dgm:t>
    </dgm:pt>
    <dgm:pt modelId="{21926AC9-8F0F-ED4A-BBE8-100B95B3163B}" type="parTrans" cxnId="{9DAF9105-BFFC-094E-84C8-503E3578F4B4}">
      <dgm:prSet/>
      <dgm:spPr/>
      <dgm:t>
        <a:bodyPr/>
        <a:lstStyle/>
        <a:p>
          <a:endParaRPr lang="en-US" dirty="0">
            <a:solidFill>
              <a:schemeClr val="tx1"/>
            </a:solidFill>
          </a:endParaRPr>
        </a:p>
      </dgm:t>
    </dgm:pt>
    <dgm:pt modelId="{4E8C46CA-D259-B048-A260-B48CFF79AA3D}" type="sibTrans" cxnId="{9DAF9105-BFFC-094E-84C8-503E3578F4B4}">
      <dgm:prSet/>
      <dgm:spPr/>
      <dgm:t>
        <a:bodyPr/>
        <a:lstStyle/>
        <a:p>
          <a:endParaRPr lang="en-US"/>
        </a:p>
      </dgm:t>
    </dgm:pt>
    <dgm:pt modelId="{5357587B-3AF0-2C46-ACE7-3AACF13EE3F5}">
      <dgm:prSet phldrT="[Text]" custT="1"/>
      <dgm:spPr/>
      <dgm:t>
        <a:bodyPr/>
        <a:lstStyle/>
        <a:p>
          <a:r>
            <a:rPr lang="en-US" sz="1600" b="1" dirty="0" smtClean="0">
              <a:solidFill>
                <a:schemeClr val="tx1"/>
              </a:solidFill>
            </a:rPr>
            <a:t>Scripture Enrichment</a:t>
          </a:r>
          <a:endParaRPr lang="en-US" sz="1600" b="1" dirty="0">
            <a:solidFill>
              <a:schemeClr val="tx1"/>
            </a:solidFill>
          </a:endParaRPr>
        </a:p>
      </dgm:t>
    </dgm:pt>
    <dgm:pt modelId="{F095FF1F-364F-0C42-96B6-ED4E2E0C54B7}" type="parTrans" cxnId="{0340BF53-3474-924D-B9F3-F515773E1F60}">
      <dgm:prSet/>
      <dgm:spPr/>
      <dgm:t>
        <a:bodyPr/>
        <a:lstStyle/>
        <a:p>
          <a:endParaRPr lang="en-US" dirty="0">
            <a:solidFill>
              <a:schemeClr val="tx1"/>
            </a:solidFill>
          </a:endParaRPr>
        </a:p>
      </dgm:t>
    </dgm:pt>
    <dgm:pt modelId="{FECAA648-8604-C84B-B34D-88A09FD3567D}" type="sibTrans" cxnId="{0340BF53-3474-924D-B9F3-F515773E1F60}">
      <dgm:prSet/>
      <dgm:spPr/>
      <dgm:t>
        <a:bodyPr/>
        <a:lstStyle/>
        <a:p>
          <a:endParaRPr lang="en-US"/>
        </a:p>
      </dgm:t>
    </dgm:pt>
    <dgm:pt modelId="{81D46D3F-CE68-4F41-9A0D-1C66C1408C66}">
      <dgm:prSet phldrT="[Text]" custT="1"/>
      <dgm:spPr/>
      <dgm:t>
        <a:bodyPr/>
        <a:lstStyle/>
        <a:p>
          <a:r>
            <a:rPr lang="en-US" sz="1600" b="1" dirty="0" smtClean="0">
              <a:solidFill>
                <a:schemeClr val="tx1"/>
              </a:solidFill>
            </a:rPr>
            <a:t>Liturgical Seasons</a:t>
          </a:r>
          <a:endParaRPr lang="en-US" sz="1600" b="1" dirty="0">
            <a:solidFill>
              <a:schemeClr val="tx1"/>
            </a:solidFill>
          </a:endParaRPr>
        </a:p>
      </dgm:t>
    </dgm:pt>
    <dgm:pt modelId="{978F2F9E-2428-5D44-AC39-F352C6DB18B6}" type="parTrans" cxnId="{2FF14E62-213E-0F45-B56F-3498440A348E}">
      <dgm:prSet/>
      <dgm:spPr/>
      <dgm:t>
        <a:bodyPr/>
        <a:lstStyle/>
        <a:p>
          <a:endParaRPr lang="en-US" dirty="0">
            <a:solidFill>
              <a:schemeClr val="tx1"/>
            </a:solidFill>
          </a:endParaRPr>
        </a:p>
      </dgm:t>
    </dgm:pt>
    <dgm:pt modelId="{9381B292-E52C-7E45-B2D4-095D8ADB6B8D}" type="sibTrans" cxnId="{2FF14E62-213E-0F45-B56F-3498440A348E}">
      <dgm:prSet/>
      <dgm:spPr/>
      <dgm:t>
        <a:bodyPr/>
        <a:lstStyle/>
        <a:p>
          <a:endParaRPr lang="en-US"/>
        </a:p>
      </dgm:t>
    </dgm:pt>
    <dgm:pt modelId="{D4B152D0-3A6E-3D42-B062-F553DCDFE76C}">
      <dgm:prSet phldrT="[Text]" custT="1"/>
      <dgm:spPr/>
      <dgm:t>
        <a:bodyPr/>
        <a:lstStyle/>
        <a:p>
          <a:r>
            <a:rPr lang="en-US" sz="1600" b="1" dirty="0" smtClean="0">
              <a:solidFill>
                <a:schemeClr val="tx1"/>
              </a:solidFill>
            </a:rPr>
            <a:t>Service &amp; Mission</a:t>
          </a:r>
          <a:endParaRPr lang="en-US" sz="1600" b="1" dirty="0">
            <a:solidFill>
              <a:schemeClr val="tx1"/>
            </a:solidFill>
          </a:endParaRPr>
        </a:p>
      </dgm:t>
    </dgm:pt>
    <dgm:pt modelId="{0FD7ECDA-6A85-0D47-AA9E-9419B88FDA33}" type="parTrans" cxnId="{418C3B08-2F13-0044-B841-B6A8962C9ED0}">
      <dgm:prSet/>
      <dgm:spPr/>
      <dgm:t>
        <a:bodyPr/>
        <a:lstStyle/>
        <a:p>
          <a:endParaRPr lang="en-US" dirty="0">
            <a:solidFill>
              <a:schemeClr val="tx1"/>
            </a:solidFill>
          </a:endParaRPr>
        </a:p>
      </dgm:t>
    </dgm:pt>
    <dgm:pt modelId="{9C436E8F-B7D1-8C47-8EA3-F49C300DF620}" type="sibTrans" cxnId="{418C3B08-2F13-0044-B841-B6A8962C9ED0}">
      <dgm:prSet/>
      <dgm:spPr/>
      <dgm:t>
        <a:bodyPr/>
        <a:lstStyle/>
        <a:p>
          <a:endParaRPr lang="en-US"/>
        </a:p>
      </dgm:t>
    </dgm:pt>
    <dgm:pt modelId="{B3AFD3B6-4170-4E44-B1EE-B07B968DD101}">
      <dgm:prSet phldrT="[Text]" custT="1"/>
      <dgm:spPr/>
      <dgm:t>
        <a:bodyPr/>
        <a:lstStyle/>
        <a:p>
          <a:r>
            <a:rPr lang="en-US" sz="1600" b="1" dirty="0" smtClean="0">
              <a:solidFill>
                <a:schemeClr val="tx1"/>
              </a:solidFill>
            </a:rPr>
            <a:t>Discovering Faith</a:t>
          </a:r>
          <a:endParaRPr lang="en-US" sz="1600" b="1" dirty="0">
            <a:solidFill>
              <a:schemeClr val="tx1"/>
            </a:solidFill>
          </a:endParaRPr>
        </a:p>
      </dgm:t>
    </dgm:pt>
    <dgm:pt modelId="{C88E13B7-D070-164E-80EF-188D9732C36D}" type="parTrans" cxnId="{FD379816-40E0-2F48-806E-CE7DAA56D9DE}">
      <dgm:prSet/>
      <dgm:spPr/>
      <dgm:t>
        <a:bodyPr/>
        <a:lstStyle/>
        <a:p>
          <a:endParaRPr lang="en-US" dirty="0">
            <a:solidFill>
              <a:schemeClr val="tx1"/>
            </a:solidFill>
          </a:endParaRPr>
        </a:p>
      </dgm:t>
    </dgm:pt>
    <dgm:pt modelId="{B32B23ED-3C30-2A48-AF16-DD37250FBD19}" type="sibTrans" cxnId="{FD379816-40E0-2F48-806E-CE7DAA56D9DE}">
      <dgm:prSet/>
      <dgm:spPr/>
      <dgm:t>
        <a:bodyPr/>
        <a:lstStyle/>
        <a:p>
          <a:endParaRPr lang="en-US"/>
        </a:p>
      </dgm:t>
    </dgm:pt>
    <dgm:pt modelId="{2C7D58E8-6B9A-D446-9A55-EEFAD0B8FC18}"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B1ED66D3-0014-1F49-8D3B-8F66F3B949DC}" type="pres">
      <dgm:prSet presAssocID="{4090E13C-FA55-8644-AA81-AAD46FD2B792}" presName="centerShape" presStyleLbl="node0" presStyleIdx="0" presStyleCnt="1" custScaleX="142354" custScaleY="128171"/>
      <dgm:spPr/>
      <dgm:t>
        <a:bodyPr/>
        <a:lstStyle/>
        <a:p>
          <a:endParaRPr lang="en-US"/>
        </a:p>
      </dgm:t>
    </dgm:pt>
    <dgm:pt modelId="{FE337F2C-758E-2B47-8E78-DF968AA9F243}" type="pres">
      <dgm:prSet presAssocID="{7C2F16BB-6538-8842-9CA2-71C8213DDDF2}" presName="parTrans" presStyleLbl="sibTrans2D1" presStyleIdx="0" presStyleCnt="9"/>
      <dgm:spPr/>
      <dgm:t>
        <a:bodyPr/>
        <a:lstStyle/>
        <a:p>
          <a:endParaRPr lang="en-US"/>
        </a:p>
      </dgm:t>
    </dgm:pt>
    <dgm:pt modelId="{D721F667-C1BC-E04E-A575-138B2DE10788}" type="pres">
      <dgm:prSet presAssocID="{7C2F16BB-6538-8842-9CA2-71C8213DDDF2}" presName="connectorText" presStyleLbl="sibTrans2D1" presStyleIdx="0" presStyleCnt="9"/>
      <dgm:spPr/>
      <dgm:t>
        <a:bodyPr/>
        <a:lstStyle/>
        <a:p>
          <a:endParaRPr lang="en-US"/>
        </a:p>
      </dgm:t>
    </dgm:pt>
    <dgm:pt modelId="{74988C43-5554-9A4F-865E-E873DEC65AD9}" type="pres">
      <dgm:prSet presAssocID="{9B651A59-0684-C64A-8AAF-45B682A48F36}" presName="node" presStyleLbl="node1" presStyleIdx="0" presStyleCnt="9" custScaleX="115397">
        <dgm:presLayoutVars>
          <dgm:bulletEnabled val="1"/>
        </dgm:presLayoutVars>
      </dgm:prSet>
      <dgm:spPr/>
      <dgm:t>
        <a:bodyPr/>
        <a:lstStyle/>
        <a:p>
          <a:endParaRPr lang="en-US"/>
        </a:p>
      </dgm:t>
    </dgm:pt>
    <dgm:pt modelId="{83CDD2A0-3137-574D-842F-39C74B6F60D7}" type="pres">
      <dgm:prSet presAssocID="{978F2F9E-2428-5D44-AC39-F352C6DB18B6}" presName="parTrans" presStyleLbl="sibTrans2D1" presStyleIdx="1" presStyleCnt="9"/>
      <dgm:spPr/>
      <dgm:t>
        <a:bodyPr/>
        <a:lstStyle/>
        <a:p>
          <a:endParaRPr lang="en-US"/>
        </a:p>
      </dgm:t>
    </dgm:pt>
    <dgm:pt modelId="{53515CAB-3828-7047-8A48-41DD6CACF95A}" type="pres">
      <dgm:prSet presAssocID="{978F2F9E-2428-5D44-AC39-F352C6DB18B6}" presName="connectorText" presStyleLbl="sibTrans2D1" presStyleIdx="1" presStyleCnt="9"/>
      <dgm:spPr/>
      <dgm:t>
        <a:bodyPr/>
        <a:lstStyle/>
        <a:p>
          <a:endParaRPr lang="en-US"/>
        </a:p>
      </dgm:t>
    </dgm:pt>
    <dgm:pt modelId="{8AB503FF-6323-2943-B720-371E443FACAB}" type="pres">
      <dgm:prSet presAssocID="{81D46D3F-CE68-4F41-9A0D-1C66C1408C66}" presName="node" presStyleLbl="node1" presStyleIdx="1" presStyleCnt="9" custScaleX="115397">
        <dgm:presLayoutVars>
          <dgm:bulletEnabled val="1"/>
        </dgm:presLayoutVars>
      </dgm:prSet>
      <dgm:spPr/>
      <dgm:t>
        <a:bodyPr/>
        <a:lstStyle/>
        <a:p>
          <a:endParaRPr lang="en-US"/>
        </a:p>
      </dgm:t>
    </dgm:pt>
    <dgm:pt modelId="{D13C083D-8152-1246-B35A-0C30D37ACE3F}" type="pres">
      <dgm:prSet presAssocID="{F095FF1F-364F-0C42-96B6-ED4E2E0C54B7}" presName="parTrans" presStyleLbl="sibTrans2D1" presStyleIdx="2" presStyleCnt="9"/>
      <dgm:spPr/>
      <dgm:t>
        <a:bodyPr/>
        <a:lstStyle/>
        <a:p>
          <a:endParaRPr lang="en-US"/>
        </a:p>
      </dgm:t>
    </dgm:pt>
    <dgm:pt modelId="{1B951DA8-7C81-1243-BFCF-9A55CE142B46}" type="pres">
      <dgm:prSet presAssocID="{F095FF1F-364F-0C42-96B6-ED4E2E0C54B7}" presName="connectorText" presStyleLbl="sibTrans2D1" presStyleIdx="2" presStyleCnt="9"/>
      <dgm:spPr/>
      <dgm:t>
        <a:bodyPr/>
        <a:lstStyle/>
        <a:p>
          <a:endParaRPr lang="en-US"/>
        </a:p>
      </dgm:t>
    </dgm:pt>
    <dgm:pt modelId="{B3456C09-2241-B944-AB06-4320430C6299}" type="pres">
      <dgm:prSet presAssocID="{5357587B-3AF0-2C46-ACE7-3AACF13EE3F5}" presName="node" presStyleLbl="node1" presStyleIdx="2" presStyleCnt="9" custScaleX="115397">
        <dgm:presLayoutVars>
          <dgm:bulletEnabled val="1"/>
        </dgm:presLayoutVars>
      </dgm:prSet>
      <dgm:spPr/>
      <dgm:t>
        <a:bodyPr/>
        <a:lstStyle/>
        <a:p>
          <a:endParaRPr lang="en-US"/>
        </a:p>
      </dgm:t>
    </dgm:pt>
    <dgm:pt modelId="{6A3BDF5C-EE67-3D41-A156-9004B238E81B}" type="pres">
      <dgm:prSet presAssocID="{5E15C1BE-BD0B-074C-8F37-B327D3DC4989}" presName="parTrans" presStyleLbl="sibTrans2D1" presStyleIdx="3" presStyleCnt="9"/>
      <dgm:spPr/>
      <dgm:t>
        <a:bodyPr/>
        <a:lstStyle/>
        <a:p>
          <a:endParaRPr lang="en-US"/>
        </a:p>
      </dgm:t>
    </dgm:pt>
    <dgm:pt modelId="{CBEB05DB-26EA-E847-A194-B24068357870}" type="pres">
      <dgm:prSet presAssocID="{5E15C1BE-BD0B-074C-8F37-B327D3DC4989}" presName="connectorText" presStyleLbl="sibTrans2D1" presStyleIdx="3" presStyleCnt="9"/>
      <dgm:spPr/>
      <dgm:t>
        <a:bodyPr/>
        <a:lstStyle/>
        <a:p>
          <a:endParaRPr lang="en-US"/>
        </a:p>
      </dgm:t>
    </dgm:pt>
    <dgm:pt modelId="{04419C79-9E89-F444-805A-D4E10B2A3357}" type="pres">
      <dgm:prSet presAssocID="{55A163D1-1D26-D14D-9E87-8410E3DB6204}" presName="node" presStyleLbl="node1" presStyleIdx="3" presStyleCnt="9" custScaleX="115397">
        <dgm:presLayoutVars>
          <dgm:bulletEnabled val="1"/>
        </dgm:presLayoutVars>
      </dgm:prSet>
      <dgm:spPr/>
      <dgm:t>
        <a:bodyPr/>
        <a:lstStyle/>
        <a:p>
          <a:endParaRPr lang="en-US"/>
        </a:p>
      </dgm:t>
    </dgm:pt>
    <dgm:pt modelId="{9DB0D456-C792-DC48-ABA7-6A315478FF51}" type="pres">
      <dgm:prSet presAssocID="{93B20F67-1E67-794E-9682-CA2E507F8A7F}" presName="parTrans" presStyleLbl="sibTrans2D1" presStyleIdx="4" presStyleCnt="9"/>
      <dgm:spPr/>
      <dgm:t>
        <a:bodyPr/>
        <a:lstStyle/>
        <a:p>
          <a:endParaRPr lang="en-US"/>
        </a:p>
      </dgm:t>
    </dgm:pt>
    <dgm:pt modelId="{B824D876-7394-FA4E-A792-530F50E9319D}" type="pres">
      <dgm:prSet presAssocID="{93B20F67-1E67-794E-9682-CA2E507F8A7F}" presName="connectorText" presStyleLbl="sibTrans2D1" presStyleIdx="4" presStyleCnt="9"/>
      <dgm:spPr/>
      <dgm:t>
        <a:bodyPr/>
        <a:lstStyle/>
        <a:p>
          <a:endParaRPr lang="en-US"/>
        </a:p>
      </dgm:t>
    </dgm:pt>
    <dgm:pt modelId="{13407B7D-2485-B44E-8A9F-AC9F586C5389}" type="pres">
      <dgm:prSet presAssocID="{225E5DA0-6ECA-5845-A3C1-730172FCAABF}" presName="node" presStyleLbl="node1" presStyleIdx="4" presStyleCnt="9" custScaleX="115397">
        <dgm:presLayoutVars>
          <dgm:bulletEnabled val="1"/>
        </dgm:presLayoutVars>
      </dgm:prSet>
      <dgm:spPr/>
      <dgm:t>
        <a:bodyPr/>
        <a:lstStyle/>
        <a:p>
          <a:endParaRPr lang="en-US"/>
        </a:p>
      </dgm:t>
    </dgm:pt>
    <dgm:pt modelId="{81DE3D08-F8D3-5F45-93C6-A17BEDE21289}" type="pres">
      <dgm:prSet presAssocID="{0FD7ECDA-6A85-0D47-AA9E-9419B88FDA33}" presName="parTrans" presStyleLbl="sibTrans2D1" presStyleIdx="5" presStyleCnt="9"/>
      <dgm:spPr/>
      <dgm:t>
        <a:bodyPr/>
        <a:lstStyle/>
        <a:p>
          <a:endParaRPr lang="en-US"/>
        </a:p>
      </dgm:t>
    </dgm:pt>
    <dgm:pt modelId="{A7B30FBB-E1F3-2B4B-98E2-D85EC98CF351}" type="pres">
      <dgm:prSet presAssocID="{0FD7ECDA-6A85-0D47-AA9E-9419B88FDA33}" presName="connectorText" presStyleLbl="sibTrans2D1" presStyleIdx="5" presStyleCnt="9"/>
      <dgm:spPr/>
      <dgm:t>
        <a:bodyPr/>
        <a:lstStyle/>
        <a:p>
          <a:endParaRPr lang="en-US"/>
        </a:p>
      </dgm:t>
    </dgm:pt>
    <dgm:pt modelId="{17C7512F-81B4-DF4D-9901-CF01DB61D35D}" type="pres">
      <dgm:prSet presAssocID="{D4B152D0-3A6E-3D42-B062-F553DCDFE76C}" presName="node" presStyleLbl="node1" presStyleIdx="5" presStyleCnt="9" custScaleX="115397">
        <dgm:presLayoutVars>
          <dgm:bulletEnabled val="1"/>
        </dgm:presLayoutVars>
      </dgm:prSet>
      <dgm:spPr/>
      <dgm:t>
        <a:bodyPr/>
        <a:lstStyle/>
        <a:p>
          <a:endParaRPr lang="en-US"/>
        </a:p>
      </dgm:t>
    </dgm:pt>
    <dgm:pt modelId="{255F4CE6-34A8-6640-80F7-D980E7613C11}" type="pres">
      <dgm:prSet presAssocID="{21926AC9-8F0F-ED4A-BBE8-100B95B3163B}" presName="parTrans" presStyleLbl="sibTrans2D1" presStyleIdx="6" presStyleCnt="9"/>
      <dgm:spPr/>
      <dgm:t>
        <a:bodyPr/>
        <a:lstStyle/>
        <a:p>
          <a:endParaRPr lang="en-US"/>
        </a:p>
      </dgm:t>
    </dgm:pt>
    <dgm:pt modelId="{2A2B54E6-A615-144C-8400-0076762951D8}" type="pres">
      <dgm:prSet presAssocID="{21926AC9-8F0F-ED4A-BBE8-100B95B3163B}" presName="connectorText" presStyleLbl="sibTrans2D1" presStyleIdx="6" presStyleCnt="9"/>
      <dgm:spPr/>
      <dgm:t>
        <a:bodyPr/>
        <a:lstStyle/>
        <a:p>
          <a:endParaRPr lang="en-US"/>
        </a:p>
      </dgm:t>
    </dgm:pt>
    <dgm:pt modelId="{01F89D4B-EA4A-F14C-966E-A95D3D461582}" type="pres">
      <dgm:prSet presAssocID="{69E678C5-3929-AE4D-BEF4-2A03616F54A5}" presName="node" presStyleLbl="node1" presStyleIdx="6" presStyleCnt="9" custScaleX="115397">
        <dgm:presLayoutVars>
          <dgm:bulletEnabled val="1"/>
        </dgm:presLayoutVars>
      </dgm:prSet>
      <dgm:spPr/>
      <dgm:t>
        <a:bodyPr/>
        <a:lstStyle/>
        <a:p>
          <a:endParaRPr lang="en-US"/>
        </a:p>
      </dgm:t>
    </dgm:pt>
    <dgm:pt modelId="{2FD506B1-0E5D-234D-9502-ADE13864ED69}" type="pres">
      <dgm:prSet presAssocID="{B47AF1B3-5211-4342-9949-253C6B632665}" presName="parTrans" presStyleLbl="sibTrans2D1" presStyleIdx="7" presStyleCnt="9"/>
      <dgm:spPr/>
      <dgm:t>
        <a:bodyPr/>
        <a:lstStyle/>
        <a:p>
          <a:endParaRPr lang="en-US"/>
        </a:p>
      </dgm:t>
    </dgm:pt>
    <dgm:pt modelId="{CAAA2196-6740-0A4A-B519-09CA857C8B3B}" type="pres">
      <dgm:prSet presAssocID="{B47AF1B3-5211-4342-9949-253C6B632665}" presName="connectorText" presStyleLbl="sibTrans2D1" presStyleIdx="7" presStyleCnt="9"/>
      <dgm:spPr/>
      <dgm:t>
        <a:bodyPr/>
        <a:lstStyle/>
        <a:p>
          <a:endParaRPr lang="en-US"/>
        </a:p>
      </dgm:t>
    </dgm:pt>
    <dgm:pt modelId="{2A6197E3-D097-3F41-9FD1-239C0CBC0563}" type="pres">
      <dgm:prSet presAssocID="{F7856D9E-90FF-F24F-B0DA-78F9F28C81B9}" presName="node" presStyleLbl="node1" presStyleIdx="7" presStyleCnt="9" custScaleX="115397">
        <dgm:presLayoutVars>
          <dgm:bulletEnabled val="1"/>
        </dgm:presLayoutVars>
      </dgm:prSet>
      <dgm:spPr/>
      <dgm:t>
        <a:bodyPr/>
        <a:lstStyle/>
        <a:p>
          <a:endParaRPr lang="en-US"/>
        </a:p>
      </dgm:t>
    </dgm:pt>
    <dgm:pt modelId="{288E3E3C-0349-8449-9219-F1E4F66E71F5}" type="pres">
      <dgm:prSet presAssocID="{C88E13B7-D070-164E-80EF-188D9732C36D}" presName="parTrans" presStyleLbl="sibTrans2D1" presStyleIdx="8" presStyleCnt="9"/>
      <dgm:spPr/>
      <dgm:t>
        <a:bodyPr/>
        <a:lstStyle/>
        <a:p>
          <a:endParaRPr lang="en-US"/>
        </a:p>
      </dgm:t>
    </dgm:pt>
    <dgm:pt modelId="{6CA5D427-6002-E744-AC28-BE96E7D29C89}" type="pres">
      <dgm:prSet presAssocID="{C88E13B7-D070-164E-80EF-188D9732C36D}" presName="connectorText" presStyleLbl="sibTrans2D1" presStyleIdx="8" presStyleCnt="9"/>
      <dgm:spPr/>
      <dgm:t>
        <a:bodyPr/>
        <a:lstStyle/>
        <a:p>
          <a:endParaRPr lang="en-US"/>
        </a:p>
      </dgm:t>
    </dgm:pt>
    <dgm:pt modelId="{04527FDB-58F0-9944-8102-94564E7194B3}" type="pres">
      <dgm:prSet presAssocID="{B3AFD3B6-4170-4E44-B1EE-B07B968DD101}" presName="node" presStyleLbl="node1" presStyleIdx="8" presStyleCnt="9" custScaleX="115397">
        <dgm:presLayoutVars>
          <dgm:bulletEnabled val="1"/>
        </dgm:presLayoutVars>
      </dgm:prSet>
      <dgm:spPr/>
      <dgm:t>
        <a:bodyPr/>
        <a:lstStyle/>
        <a:p>
          <a:endParaRPr lang="en-US"/>
        </a:p>
      </dgm:t>
    </dgm:pt>
  </dgm:ptLst>
  <dgm:cxnLst>
    <dgm:cxn modelId="{418C3B08-2F13-0044-B841-B6A8962C9ED0}" srcId="{4090E13C-FA55-8644-AA81-AAD46FD2B792}" destId="{D4B152D0-3A6E-3D42-B062-F553DCDFE76C}" srcOrd="5" destOrd="0" parTransId="{0FD7ECDA-6A85-0D47-AA9E-9419B88FDA33}" sibTransId="{9C436E8F-B7D1-8C47-8EA3-F49C300DF620}"/>
    <dgm:cxn modelId="{0340BF53-3474-924D-B9F3-F515773E1F60}" srcId="{4090E13C-FA55-8644-AA81-AAD46FD2B792}" destId="{5357587B-3AF0-2C46-ACE7-3AACF13EE3F5}" srcOrd="2" destOrd="0" parTransId="{F095FF1F-364F-0C42-96B6-ED4E2E0C54B7}" sibTransId="{FECAA648-8604-C84B-B34D-88A09FD3567D}"/>
    <dgm:cxn modelId="{0960C3EC-8688-CE48-B1AD-8CC63F7E05E3}" type="presOf" srcId="{83B2E4C9-6739-0940-BFE0-6E1FBF8066B7}" destId="{2C7D58E8-6B9A-D446-9A55-EEFAD0B8FC18}" srcOrd="0" destOrd="0" presId="urn:microsoft.com/office/officeart/2005/8/layout/radial5"/>
    <dgm:cxn modelId="{E80DB73C-4942-254B-B0ED-D336D2B8646C}" type="presOf" srcId="{5E15C1BE-BD0B-074C-8F37-B327D3DC4989}" destId="{CBEB05DB-26EA-E847-A194-B24068357870}" srcOrd="1" destOrd="0" presId="urn:microsoft.com/office/officeart/2005/8/layout/radial5"/>
    <dgm:cxn modelId="{CC8DFB7F-2A2B-0140-9155-B20CC8FC156B}" type="presOf" srcId="{978F2F9E-2428-5D44-AC39-F352C6DB18B6}" destId="{83CDD2A0-3137-574D-842F-39C74B6F60D7}" srcOrd="0" destOrd="0" presId="urn:microsoft.com/office/officeart/2005/8/layout/radial5"/>
    <dgm:cxn modelId="{C3ADF761-301B-9244-B1CD-CE22E015FC7A}" type="presOf" srcId="{69E678C5-3929-AE4D-BEF4-2A03616F54A5}" destId="{01F89D4B-EA4A-F14C-966E-A95D3D461582}" srcOrd="0" destOrd="0" presId="urn:microsoft.com/office/officeart/2005/8/layout/radial5"/>
    <dgm:cxn modelId="{1A5BA247-2242-2C47-A00C-35679D1F6C99}" type="presOf" srcId="{F7856D9E-90FF-F24F-B0DA-78F9F28C81B9}" destId="{2A6197E3-D097-3F41-9FD1-239C0CBC0563}" srcOrd="0" destOrd="0" presId="urn:microsoft.com/office/officeart/2005/8/layout/radial5"/>
    <dgm:cxn modelId="{CFE06D2F-91F5-AF4A-A903-1AABFD89F0C6}" srcId="{4090E13C-FA55-8644-AA81-AAD46FD2B792}" destId="{9B651A59-0684-C64A-8AAF-45B682A48F36}" srcOrd="0" destOrd="0" parTransId="{7C2F16BB-6538-8842-9CA2-71C8213DDDF2}" sibTransId="{7CC44F90-221C-674A-B4A5-4EBA23FE7657}"/>
    <dgm:cxn modelId="{850709AE-8D38-1641-B1B0-FC88DA552373}" type="presOf" srcId="{0FD7ECDA-6A85-0D47-AA9E-9419B88FDA33}" destId="{A7B30FBB-E1F3-2B4B-98E2-D85EC98CF351}" srcOrd="1" destOrd="0" presId="urn:microsoft.com/office/officeart/2005/8/layout/radial5"/>
    <dgm:cxn modelId="{6D644CDB-AD7F-624E-B8AA-4F2BBB3EBFAC}" type="presOf" srcId="{B47AF1B3-5211-4342-9949-253C6B632665}" destId="{2FD506B1-0E5D-234D-9502-ADE13864ED69}" srcOrd="0" destOrd="0" presId="urn:microsoft.com/office/officeart/2005/8/layout/radial5"/>
    <dgm:cxn modelId="{4365CDF1-0EC8-BF4C-B57F-764C04945E06}" srcId="{4090E13C-FA55-8644-AA81-AAD46FD2B792}" destId="{55A163D1-1D26-D14D-9E87-8410E3DB6204}" srcOrd="3" destOrd="0" parTransId="{5E15C1BE-BD0B-074C-8F37-B327D3DC4989}" sibTransId="{D2000CB0-ADFF-7349-B91F-D941410D986D}"/>
    <dgm:cxn modelId="{8FF130AE-3546-494F-905B-1EEBB4EA7772}" type="presOf" srcId="{7C2F16BB-6538-8842-9CA2-71C8213DDDF2}" destId="{FE337F2C-758E-2B47-8E78-DF968AA9F243}" srcOrd="0" destOrd="0" presId="urn:microsoft.com/office/officeart/2005/8/layout/radial5"/>
    <dgm:cxn modelId="{1EB6DBB2-DDB7-6349-8FB9-4B137035B698}" type="presOf" srcId="{F095FF1F-364F-0C42-96B6-ED4E2E0C54B7}" destId="{1B951DA8-7C81-1243-BFCF-9A55CE142B46}" srcOrd="1" destOrd="0" presId="urn:microsoft.com/office/officeart/2005/8/layout/radial5"/>
    <dgm:cxn modelId="{EC1DF3CB-F72A-6B4A-88E8-12C2B8420A1B}" type="presOf" srcId="{93B20F67-1E67-794E-9682-CA2E507F8A7F}" destId="{B824D876-7394-FA4E-A792-530F50E9319D}" srcOrd="1" destOrd="0" presId="urn:microsoft.com/office/officeart/2005/8/layout/radial5"/>
    <dgm:cxn modelId="{3D0312C8-91B1-3F47-99C8-D42F2BFC1FF4}" type="presOf" srcId="{C88E13B7-D070-164E-80EF-188D9732C36D}" destId="{6CA5D427-6002-E744-AC28-BE96E7D29C89}" srcOrd="1" destOrd="0" presId="urn:microsoft.com/office/officeart/2005/8/layout/radial5"/>
    <dgm:cxn modelId="{38ABE7B4-3CB1-C442-9CED-425A8D557A41}" type="presOf" srcId="{21926AC9-8F0F-ED4A-BBE8-100B95B3163B}" destId="{2A2B54E6-A615-144C-8400-0076762951D8}" srcOrd="1" destOrd="0" presId="urn:microsoft.com/office/officeart/2005/8/layout/radial5"/>
    <dgm:cxn modelId="{51C45EDA-B0EC-8248-964C-80D7628CEAC4}" srcId="{4090E13C-FA55-8644-AA81-AAD46FD2B792}" destId="{225E5DA0-6ECA-5845-A3C1-730172FCAABF}" srcOrd="4" destOrd="0" parTransId="{93B20F67-1E67-794E-9682-CA2E507F8A7F}" sibTransId="{57D301EC-B287-254C-8E82-6299E2BB7719}"/>
    <dgm:cxn modelId="{BE85EC76-F583-2345-9654-8974F09D15B2}" type="presOf" srcId="{21926AC9-8F0F-ED4A-BBE8-100B95B3163B}" destId="{255F4CE6-34A8-6640-80F7-D980E7613C11}" srcOrd="0" destOrd="0" presId="urn:microsoft.com/office/officeart/2005/8/layout/radial5"/>
    <dgm:cxn modelId="{70743CA5-F6AD-1048-A8B3-FBAF9D03D05D}" type="presOf" srcId="{93B20F67-1E67-794E-9682-CA2E507F8A7F}" destId="{9DB0D456-C792-DC48-ABA7-6A315478FF51}" srcOrd="0" destOrd="0" presId="urn:microsoft.com/office/officeart/2005/8/layout/radial5"/>
    <dgm:cxn modelId="{F9BBE0F9-9CB3-8348-BEE0-7C8D6F6C17CE}" type="presOf" srcId="{B47AF1B3-5211-4342-9949-253C6B632665}" destId="{CAAA2196-6740-0A4A-B519-09CA857C8B3B}" srcOrd="1" destOrd="0" presId="urn:microsoft.com/office/officeart/2005/8/layout/radial5"/>
    <dgm:cxn modelId="{9DAF9105-BFFC-094E-84C8-503E3578F4B4}" srcId="{4090E13C-FA55-8644-AA81-AAD46FD2B792}" destId="{69E678C5-3929-AE4D-BEF4-2A03616F54A5}" srcOrd="6" destOrd="0" parTransId="{21926AC9-8F0F-ED4A-BBE8-100B95B3163B}" sibTransId="{4E8C46CA-D259-B048-A260-B48CFF79AA3D}"/>
    <dgm:cxn modelId="{05C28570-7B0E-9448-9A36-F4F53AD652CF}" type="presOf" srcId="{0FD7ECDA-6A85-0D47-AA9E-9419B88FDA33}" destId="{81DE3D08-F8D3-5F45-93C6-A17BEDE21289}" srcOrd="0" destOrd="0" presId="urn:microsoft.com/office/officeart/2005/8/layout/radial5"/>
    <dgm:cxn modelId="{76FAC51B-A92B-9840-80E5-C60FC3EB649B}" type="presOf" srcId="{C88E13B7-D070-164E-80EF-188D9732C36D}" destId="{288E3E3C-0349-8449-9219-F1E4F66E71F5}" srcOrd="0" destOrd="0" presId="urn:microsoft.com/office/officeart/2005/8/layout/radial5"/>
    <dgm:cxn modelId="{95E805B0-9C25-6E43-B35B-0332E1C3BE62}" type="presOf" srcId="{81D46D3F-CE68-4F41-9A0D-1C66C1408C66}" destId="{8AB503FF-6323-2943-B720-371E443FACAB}" srcOrd="0" destOrd="0" presId="urn:microsoft.com/office/officeart/2005/8/layout/radial5"/>
    <dgm:cxn modelId="{FD379816-40E0-2F48-806E-CE7DAA56D9DE}" srcId="{4090E13C-FA55-8644-AA81-AAD46FD2B792}" destId="{B3AFD3B6-4170-4E44-B1EE-B07B968DD101}" srcOrd="8" destOrd="0" parTransId="{C88E13B7-D070-164E-80EF-188D9732C36D}" sibTransId="{B32B23ED-3C30-2A48-AF16-DD37250FBD19}"/>
    <dgm:cxn modelId="{7A02DFD6-6C29-FC46-9F62-E62C52FFBBCF}" type="presOf" srcId="{5357587B-3AF0-2C46-ACE7-3AACF13EE3F5}" destId="{B3456C09-2241-B944-AB06-4320430C6299}" srcOrd="0" destOrd="0" presId="urn:microsoft.com/office/officeart/2005/8/layout/radial5"/>
    <dgm:cxn modelId="{D5596302-556A-1346-907E-0804DD0D555F}" type="presOf" srcId="{D4B152D0-3A6E-3D42-B062-F553DCDFE76C}" destId="{17C7512F-81B4-DF4D-9901-CF01DB61D35D}" srcOrd="0" destOrd="0" presId="urn:microsoft.com/office/officeart/2005/8/layout/radial5"/>
    <dgm:cxn modelId="{7A6D2285-42F1-564F-84B6-A23EF106771F}" srcId="{83B2E4C9-6739-0940-BFE0-6E1FBF8066B7}" destId="{4090E13C-FA55-8644-AA81-AAD46FD2B792}" srcOrd="0" destOrd="0" parTransId="{5E790D68-E624-D643-B2EF-0D05DA187D31}" sibTransId="{4EE8D82B-F843-9B4B-8B59-AD17BC70C0E5}"/>
    <dgm:cxn modelId="{2398A261-4B22-504E-B1FA-7FC8495086CB}" type="presOf" srcId="{55A163D1-1D26-D14D-9E87-8410E3DB6204}" destId="{04419C79-9E89-F444-805A-D4E10B2A3357}" srcOrd="0" destOrd="0" presId="urn:microsoft.com/office/officeart/2005/8/layout/radial5"/>
    <dgm:cxn modelId="{2B30A6AB-5530-0543-B808-C65F0240BB53}" type="presOf" srcId="{978F2F9E-2428-5D44-AC39-F352C6DB18B6}" destId="{53515CAB-3828-7047-8A48-41DD6CACF95A}" srcOrd="1" destOrd="0" presId="urn:microsoft.com/office/officeart/2005/8/layout/radial5"/>
    <dgm:cxn modelId="{A2932E48-C00C-F245-9231-CCC0A62F7B8B}" srcId="{4090E13C-FA55-8644-AA81-AAD46FD2B792}" destId="{F7856D9E-90FF-F24F-B0DA-78F9F28C81B9}" srcOrd="7" destOrd="0" parTransId="{B47AF1B3-5211-4342-9949-253C6B632665}" sibTransId="{3BA8F435-C135-0641-934E-4BA74D47FEDB}"/>
    <dgm:cxn modelId="{F2B3E1D7-D616-9F40-8C6A-30D45845A039}" type="presOf" srcId="{4090E13C-FA55-8644-AA81-AAD46FD2B792}" destId="{B1ED66D3-0014-1F49-8D3B-8F66F3B949DC}" srcOrd="0" destOrd="0" presId="urn:microsoft.com/office/officeart/2005/8/layout/radial5"/>
    <dgm:cxn modelId="{83F3A28A-D284-994F-B3B4-5CECCED3CB8E}" type="presOf" srcId="{B3AFD3B6-4170-4E44-B1EE-B07B968DD101}" destId="{04527FDB-58F0-9944-8102-94564E7194B3}" srcOrd="0" destOrd="0" presId="urn:microsoft.com/office/officeart/2005/8/layout/radial5"/>
    <dgm:cxn modelId="{D799C33A-159F-734B-AC2C-B80A77A01218}" type="presOf" srcId="{5E15C1BE-BD0B-074C-8F37-B327D3DC4989}" destId="{6A3BDF5C-EE67-3D41-A156-9004B238E81B}" srcOrd="0" destOrd="0" presId="urn:microsoft.com/office/officeart/2005/8/layout/radial5"/>
    <dgm:cxn modelId="{B87648AC-5744-DB4A-BC66-C7958098A110}" type="presOf" srcId="{7C2F16BB-6538-8842-9CA2-71C8213DDDF2}" destId="{D721F667-C1BC-E04E-A575-138B2DE10788}" srcOrd="1" destOrd="0" presId="urn:microsoft.com/office/officeart/2005/8/layout/radial5"/>
    <dgm:cxn modelId="{9B429616-221B-5B48-853A-FA6EFF7C63B6}" type="presOf" srcId="{F095FF1F-364F-0C42-96B6-ED4E2E0C54B7}" destId="{D13C083D-8152-1246-B35A-0C30D37ACE3F}" srcOrd="0" destOrd="0" presId="urn:microsoft.com/office/officeart/2005/8/layout/radial5"/>
    <dgm:cxn modelId="{188FFF9D-08CF-CE4E-8545-695F1449AD1C}" type="presOf" srcId="{9B651A59-0684-C64A-8AAF-45B682A48F36}" destId="{74988C43-5554-9A4F-865E-E873DEC65AD9}" srcOrd="0" destOrd="0" presId="urn:microsoft.com/office/officeart/2005/8/layout/radial5"/>
    <dgm:cxn modelId="{2FF14E62-213E-0F45-B56F-3498440A348E}" srcId="{4090E13C-FA55-8644-AA81-AAD46FD2B792}" destId="{81D46D3F-CE68-4F41-9A0D-1C66C1408C66}" srcOrd="1" destOrd="0" parTransId="{978F2F9E-2428-5D44-AC39-F352C6DB18B6}" sibTransId="{9381B292-E52C-7E45-B2D4-095D8ADB6B8D}"/>
    <dgm:cxn modelId="{25F9468A-B893-DC4A-834D-0A3C494387D5}" type="presOf" srcId="{225E5DA0-6ECA-5845-A3C1-730172FCAABF}" destId="{13407B7D-2485-B44E-8A9F-AC9F586C5389}" srcOrd="0" destOrd="0" presId="urn:microsoft.com/office/officeart/2005/8/layout/radial5"/>
    <dgm:cxn modelId="{39FD3761-CADB-4F49-974C-344BFF01BF00}" type="presParOf" srcId="{2C7D58E8-6B9A-D446-9A55-EEFAD0B8FC18}" destId="{B1ED66D3-0014-1F49-8D3B-8F66F3B949DC}" srcOrd="0" destOrd="0" presId="urn:microsoft.com/office/officeart/2005/8/layout/radial5"/>
    <dgm:cxn modelId="{7708D3DA-9101-0D46-A9B8-684979980A2A}" type="presParOf" srcId="{2C7D58E8-6B9A-D446-9A55-EEFAD0B8FC18}" destId="{FE337F2C-758E-2B47-8E78-DF968AA9F243}" srcOrd="1" destOrd="0" presId="urn:microsoft.com/office/officeart/2005/8/layout/radial5"/>
    <dgm:cxn modelId="{6DC40792-B9D3-274A-843D-FB5ED4AB9D99}" type="presParOf" srcId="{FE337F2C-758E-2B47-8E78-DF968AA9F243}" destId="{D721F667-C1BC-E04E-A575-138B2DE10788}" srcOrd="0" destOrd="0" presId="urn:microsoft.com/office/officeart/2005/8/layout/radial5"/>
    <dgm:cxn modelId="{D23C3495-F7BA-1946-9E60-1030C4B8AA2D}" type="presParOf" srcId="{2C7D58E8-6B9A-D446-9A55-EEFAD0B8FC18}" destId="{74988C43-5554-9A4F-865E-E873DEC65AD9}" srcOrd="2" destOrd="0" presId="urn:microsoft.com/office/officeart/2005/8/layout/radial5"/>
    <dgm:cxn modelId="{67266BF9-1C7C-C944-979D-165FADB89F21}" type="presParOf" srcId="{2C7D58E8-6B9A-D446-9A55-EEFAD0B8FC18}" destId="{83CDD2A0-3137-574D-842F-39C74B6F60D7}" srcOrd="3" destOrd="0" presId="urn:microsoft.com/office/officeart/2005/8/layout/radial5"/>
    <dgm:cxn modelId="{B6BD4DD9-A408-8E4D-BE15-980C6734D122}" type="presParOf" srcId="{83CDD2A0-3137-574D-842F-39C74B6F60D7}" destId="{53515CAB-3828-7047-8A48-41DD6CACF95A}" srcOrd="0" destOrd="0" presId="urn:microsoft.com/office/officeart/2005/8/layout/radial5"/>
    <dgm:cxn modelId="{0B7E3662-0F81-C040-8F02-6C9841EA4DFC}" type="presParOf" srcId="{2C7D58E8-6B9A-D446-9A55-EEFAD0B8FC18}" destId="{8AB503FF-6323-2943-B720-371E443FACAB}" srcOrd="4" destOrd="0" presId="urn:microsoft.com/office/officeart/2005/8/layout/radial5"/>
    <dgm:cxn modelId="{FD2E2FD6-979C-FF4A-83E7-B6A108A6FA18}" type="presParOf" srcId="{2C7D58E8-6B9A-D446-9A55-EEFAD0B8FC18}" destId="{D13C083D-8152-1246-B35A-0C30D37ACE3F}" srcOrd="5" destOrd="0" presId="urn:microsoft.com/office/officeart/2005/8/layout/radial5"/>
    <dgm:cxn modelId="{FC5F6010-2C3D-4145-8C23-76C9176782D4}" type="presParOf" srcId="{D13C083D-8152-1246-B35A-0C30D37ACE3F}" destId="{1B951DA8-7C81-1243-BFCF-9A55CE142B46}" srcOrd="0" destOrd="0" presId="urn:microsoft.com/office/officeart/2005/8/layout/radial5"/>
    <dgm:cxn modelId="{F4044ACC-47D8-344D-9CA7-7A31F0C01BD6}" type="presParOf" srcId="{2C7D58E8-6B9A-D446-9A55-EEFAD0B8FC18}" destId="{B3456C09-2241-B944-AB06-4320430C6299}" srcOrd="6" destOrd="0" presId="urn:microsoft.com/office/officeart/2005/8/layout/radial5"/>
    <dgm:cxn modelId="{07CB1D56-157F-0D4F-82F0-256837F020A9}" type="presParOf" srcId="{2C7D58E8-6B9A-D446-9A55-EEFAD0B8FC18}" destId="{6A3BDF5C-EE67-3D41-A156-9004B238E81B}" srcOrd="7" destOrd="0" presId="urn:microsoft.com/office/officeart/2005/8/layout/radial5"/>
    <dgm:cxn modelId="{4A333775-BE9B-9649-8A00-37341E8BCBFC}" type="presParOf" srcId="{6A3BDF5C-EE67-3D41-A156-9004B238E81B}" destId="{CBEB05DB-26EA-E847-A194-B24068357870}" srcOrd="0" destOrd="0" presId="urn:microsoft.com/office/officeart/2005/8/layout/radial5"/>
    <dgm:cxn modelId="{19A0B494-3D5F-8D46-8612-0767294B9AD8}" type="presParOf" srcId="{2C7D58E8-6B9A-D446-9A55-EEFAD0B8FC18}" destId="{04419C79-9E89-F444-805A-D4E10B2A3357}" srcOrd="8" destOrd="0" presId="urn:microsoft.com/office/officeart/2005/8/layout/radial5"/>
    <dgm:cxn modelId="{6E10BD35-7829-BA4A-BE26-BE8DDBB26C48}" type="presParOf" srcId="{2C7D58E8-6B9A-D446-9A55-EEFAD0B8FC18}" destId="{9DB0D456-C792-DC48-ABA7-6A315478FF51}" srcOrd="9" destOrd="0" presId="urn:microsoft.com/office/officeart/2005/8/layout/radial5"/>
    <dgm:cxn modelId="{DCF280D2-2292-5E48-B859-709DC0A49139}" type="presParOf" srcId="{9DB0D456-C792-DC48-ABA7-6A315478FF51}" destId="{B824D876-7394-FA4E-A792-530F50E9319D}" srcOrd="0" destOrd="0" presId="urn:microsoft.com/office/officeart/2005/8/layout/radial5"/>
    <dgm:cxn modelId="{57F1732C-B5AF-5E44-B5D5-E2E293981FF2}" type="presParOf" srcId="{2C7D58E8-6B9A-D446-9A55-EEFAD0B8FC18}" destId="{13407B7D-2485-B44E-8A9F-AC9F586C5389}" srcOrd="10" destOrd="0" presId="urn:microsoft.com/office/officeart/2005/8/layout/radial5"/>
    <dgm:cxn modelId="{C2808702-DAA2-B949-BE02-06244402B469}" type="presParOf" srcId="{2C7D58E8-6B9A-D446-9A55-EEFAD0B8FC18}" destId="{81DE3D08-F8D3-5F45-93C6-A17BEDE21289}" srcOrd="11" destOrd="0" presId="urn:microsoft.com/office/officeart/2005/8/layout/radial5"/>
    <dgm:cxn modelId="{DC1912BB-4B2F-B348-851C-E474B15309A5}" type="presParOf" srcId="{81DE3D08-F8D3-5F45-93C6-A17BEDE21289}" destId="{A7B30FBB-E1F3-2B4B-98E2-D85EC98CF351}" srcOrd="0" destOrd="0" presId="urn:microsoft.com/office/officeart/2005/8/layout/radial5"/>
    <dgm:cxn modelId="{393C8DA6-23E5-8F48-A099-8FFC39C3D85D}" type="presParOf" srcId="{2C7D58E8-6B9A-D446-9A55-EEFAD0B8FC18}" destId="{17C7512F-81B4-DF4D-9901-CF01DB61D35D}" srcOrd="12" destOrd="0" presId="urn:microsoft.com/office/officeart/2005/8/layout/radial5"/>
    <dgm:cxn modelId="{277AD3D6-114F-CB4B-A2A6-F41B950F7AA3}" type="presParOf" srcId="{2C7D58E8-6B9A-D446-9A55-EEFAD0B8FC18}" destId="{255F4CE6-34A8-6640-80F7-D980E7613C11}" srcOrd="13" destOrd="0" presId="urn:microsoft.com/office/officeart/2005/8/layout/radial5"/>
    <dgm:cxn modelId="{961FC3D8-182D-A84E-AB98-2AECA550127C}" type="presParOf" srcId="{255F4CE6-34A8-6640-80F7-D980E7613C11}" destId="{2A2B54E6-A615-144C-8400-0076762951D8}" srcOrd="0" destOrd="0" presId="urn:microsoft.com/office/officeart/2005/8/layout/radial5"/>
    <dgm:cxn modelId="{47EEFDAC-DE38-1B4D-A088-28AF73688482}" type="presParOf" srcId="{2C7D58E8-6B9A-D446-9A55-EEFAD0B8FC18}" destId="{01F89D4B-EA4A-F14C-966E-A95D3D461582}" srcOrd="14" destOrd="0" presId="urn:microsoft.com/office/officeart/2005/8/layout/radial5"/>
    <dgm:cxn modelId="{C827917F-595A-BD4B-82EA-3E6FBD1AFE55}" type="presParOf" srcId="{2C7D58E8-6B9A-D446-9A55-EEFAD0B8FC18}" destId="{2FD506B1-0E5D-234D-9502-ADE13864ED69}" srcOrd="15" destOrd="0" presId="urn:microsoft.com/office/officeart/2005/8/layout/radial5"/>
    <dgm:cxn modelId="{2F570909-FDDD-0146-9DF3-015061DA01A3}" type="presParOf" srcId="{2FD506B1-0E5D-234D-9502-ADE13864ED69}" destId="{CAAA2196-6740-0A4A-B519-09CA857C8B3B}" srcOrd="0" destOrd="0" presId="urn:microsoft.com/office/officeart/2005/8/layout/radial5"/>
    <dgm:cxn modelId="{4F44BBAD-CAF4-6D4A-B4DA-28ED04D2F271}" type="presParOf" srcId="{2C7D58E8-6B9A-D446-9A55-EEFAD0B8FC18}" destId="{2A6197E3-D097-3F41-9FD1-239C0CBC0563}" srcOrd="16" destOrd="0" presId="urn:microsoft.com/office/officeart/2005/8/layout/radial5"/>
    <dgm:cxn modelId="{FAC624F2-03C8-B446-A9D1-81943F58D9D4}" type="presParOf" srcId="{2C7D58E8-6B9A-D446-9A55-EEFAD0B8FC18}" destId="{288E3E3C-0349-8449-9219-F1E4F66E71F5}" srcOrd="17" destOrd="0" presId="urn:microsoft.com/office/officeart/2005/8/layout/radial5"/>
    <dgm:cxn modelId="{DF20578B-4573-A843-8D4B-5CCFB891C7DC}" type="presParOf" srcId="{288E3E3C-0349-8449-9219-F1E4F66E71F5}" destId="{6CA5D427-6002-E744-AC28-BE96E7D29C89}" srcOrd="0" destOrd="0" presId="urn:microsoft.com/office/officeart/2005/8/layout/radial5"/>
    <dgm:cxn modelId="{CBA36B5F-8E20-DA40-82D6-D391741847C4}" type="presParOf" srcId="{2C7D58E8-6B9A-D446-9A55-EEFAD0B8FC18}" destId="{04527FDB-58F0-9944-8102-94564E7194B3}" srcOrd="1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B488FCE-375E-FD4A-A99B-2E3041F53B3B}" type="doc">
      <dgm:prSet loTypeId="urn:microsoft.com/office/officeart/2005/8/layout/hierarchy2" loCatId="" qsTypeId="urn:microsoft.com/office/officeart/2005/8/quickstyle/simple3" qsCatId="simple" csTypeId="urn:microsoft.com/office/officeart/2005/8/colors/colorful4" csCatId="colorful" phldr="1"/>
      <dgm:spPr/>
      <dgm:t>
        <a:bodyPr/>
        <a:lstStyle/>
        <a:p>
          <a:endParaRPr lang="en-US"/>
        </a:p>
      </dgm:t>
    </dgm:pt>
    <dgm:pt modelId="{BD2D7B6F-F5D3-0045-AA60-FFD24738CB82}">
      <dgm:prSet phldrT="[Text]"/>
      <dgm:spPr/>
      <dgm:t>
        <a:bodyPr/>
        <a:lstStyle/>
        <a:p>
          <a:r>
            <a:rPr lang="en-US" dirty="0" smtClean="0"/>
            <a:t>Content Area</a:t>
          </a:r>
          <a:endParaRPr lang="en-US" dirty="0"/>
        </a:p>
      </dgm:t>
    </dgm:pt>
    <dgm:pt modelId="{EA223DB0-8E2C-5445-9B6C-4F1984A72BA7}" type="parTrans" cxnId="{4DC139C5-A6DB-854A-AF18-7B2FE1E91F70}">
      <dgm:prSet/>
      <dgm:spPr/>
      <dgm:t>
        <a:bodyPr/>
        <a:lstStyle/>
        <a:p>
          <a:endParaRPr lang="en-US"/>
        </a:p>
      </dgm:t>
    </dgm:pt>
    <dgm:pt modelId="{B277659F-2044-684A-94D8-A1D21D22C7B2}" type="sibTrans" cxnId="{4DC139C5-A6DB-854A-AF18-7B2FE1E91F70}">
      <dgm:prSet/>
      <dgm:spPr/>
      <dgm:t>
        <a:bodyPr/>
        <a:lstStyle/>
        <a:p>
          <a:endParaRPr lang="en-US"/>
        </a:p>
      </dgm:t>
    </dgm:pt>
    <dgm:pt modelId="{D28ECA1B-2D94-0B48-AF46-A04F7AE9335E}">
      <dgm:prSet phldrT="[Text]"/>
      <dgm:spPr/>
      <dgm:t>
        <a:bodyPr/>
        <a:lstStyle/>
        <a:p>
          <a:r>
            <a:rPr lang="en-US" dirty="0" smtClean="0"/>
            <a:t>Activity 1</a:t>
          </a:r>
          <a:endParaRPr lang="en-US" dirty="0"/>
        </a:p>
      </dgm:t>
    </dgm:pt>
    <dgm:pt modelId="{764951DE-7DCC-C944-B5A8-2099116BF1EC}" type="parTrans" cxnId="{DA60D0A1-E21F-C948-9CBB-C98680DB659A}">
      <dgm:prSet/>
      <dgm:spPr/>
      <dgm:t>
        <a:bodyPr/>
        <a:lstStyle/>
        <a:p>
          <a:endParaRPr lang="en-US" dirty="0"/>
        </a:p>
      </dgm:t>
    </dgm:pt>
    <dgm:pt modelId="{B2856EF0-57B3-2344-A961-4F41104D1F32}" type="sibTrans" cxnId="{DA60D0A1-E21F-C948-9CBB-C98680DB659A}">
      <dgm:prSet/>
      <dgm:spPr/>
      <dgm:t>
        <a:bodyPr/>
        <a:lstStyle/>
        <a:p>
          <a:endParaRPr lang="en-US"/>
        </a:p>
      </dgm:t>
    </dgm:pt>
    <dgm:pt modelId="{A2E274D9-0C34-6940-A954-F173466228EB}">
      <dgm:prSet phldrT="[Text]"/>
      <dgm:spPr/>
      <dgm:t>
        <a:bodyPr/>
        <a:lstStyle/>
        <a:p>
          <a:r>
            <a:rPr lang="en-US" dirty="0" smtClean="0"/>
            <a:t>Resource</a:t>
          </a:r>
          <a:endParaRPr lang="en-US" dirty="0"/>
        </a:p>
      </dgm:t>
    </dgm:pt>
    <dgm:pt modelId="{6BFBF50A-E61E-2242-8022-AD439606092E}" type="parTrans" cxnId="{62D74C75-4435-9249-8D73-EEFE2604173E}">
      <dgm:prSet/>
      <dgm:spPr/>
      <dgm:t>
        <a:bodyPr/>
        <a:lstStyle/>
        <a:p>
          <a:endParaRPr lang="en-US" dirty="0"/>
        </a:p>
      </dgm:t>
    </dgm:pt>
    <dgm:pt modelId="{889C3224-0288-4E46-8B5C-47D9A74FEDFF}" type="sibTrans" cxnId="{62D74C75-4435-9249-8D73-EEFE2604173E}">
      <dgm:prSet/>
      <dgm:spPr/>
      <dgm:t>
        <a:bodyPr/>
        <a:lstStyle/>
        <a:p>
          <a:endParaRPr lang="en-US"/>
        </a:p>
      </dgm:t>
    </dgm:pt>
    <dgm:pt modelId="{611AE16E-D709-A241-AA4A-9E7370958885}">
      <dgm:prSet phldrT="[Text]"/>
      <dgm:spPr/>
      <dgm:t>
        <a:bodyPr/>
        <a:lstStyle/>
        <a:p>
          <a:r>
            <a:rPr lang="en-US" dirty="0" smtClean="0"/>
            <a:t>Resource</a:t>
          </a:r>
          <a:endParaRPr lang="en-US" dirty="0"/>
        </a:p>
      </dgm:t>
    </dgm:pt>
    <dgm:pt modelId="{793FD7A9-1CAF-2140-9E6F-970EE1822F9A}" type="parTrans" cxnId="{4A737021-4AE1-B148-8F3D-EF0BCB5752DF}">
      <dgm:prSet/>
      <dgm:spPr/>
      <dgm:t>
        <a:bodyPr/>
        <a:lstStyle/>
        <a:p>
          <a:endParaRPr lang="en-US" dirty="0"/>
        </a:p>
      </dgm:t>
    </dgm:pt>
    <dgm:pt modelId="{ACFC436D-2E93-A34D-8851-473F6CF7F5D6}" type="sibTrans" cxnId="{4A737021-4AE1-B148-8F3D-EF0BCB5752DF}">
      <dgm:prSet/>
      <dgm:spPr/>
      <dgm:t>
        <a:bodyPr/>
        <a:lstStyle/>
        <a:p>
          <a:endParaRPr lang="en-US"/>
        </a:p>
      </dgm:t>
    </dgm:pt>
    <dgm:pt modelId="{A95C74BA-EA46-5446-8E93-5763C223AB1B}">
      <dgm:prSet phldrT="[Text]"/>
      <dgm:spPr/>
      <dgm:t>
        <a:bodyPr/>
        <a:lstStyle/>
        <a:p>
          <a:r>
            <a:rPr lang="en-US" dirty="0" smtClean="0"/>
            <a:t>Activity 3</a:t>
          </a:r>
          <a:endParaRPr lang="en-US" dirty="0"/>
        </a:p>
      </dgm:t>
    </dgm:pt>
    <dgm:pt modelId="{0406CA50-9F58-CC43-B59C-27CB7F89E703}" type="parTrans" cxnId="{536C3029-5229-3D45-B574-69424E5A0823}">
      <dgm:prSet/>
      <dgm:spPr/>
      <dgm:t>
        <a:bodyPr/>
        <a:lstStyle/>
        <a:p>
          <a:endParaRPr lang="en-US" dirty="0"/>
        </a:p>
      </dgm:t>
    </dgm:pt>
    <dgm:pt modelId="{C9063997-89DC-3848-B931-5C2BF67B625D}" type="sibTrans" cxnId="{536C3029-5229-3D45-B574-69424E5A0823}">
      <dgm:prSet/>
      <dgm:spPr/>
      <dgm:t>
        <a:bodyPr/>
        <a:lstStyle/>
        <a:p>
          <a:endParaRPr lang="en-US"/>
        </a:p>
      </dgm:t>
    </dgm:pt>
    <dgm:pt modelId="{C80FE5A0-9DAB-D448-A91E-17F419E61695}">
      <dgm:prSet phldrT="[Text]"/>
      <dgm:spPr/>
      <dgm:t>
        <a:bodyPr/>
        <a:lstStyle/>
        <a:p>
          <a:r>
            <a:rPr lang="en-US" dirty="0" smtClean="0"/>
            <a:t>Resource</a:t>
          </a:r>
          <a:endParaRPr lang="en-US" dirty="0"/>
        </a:p>
      </dgm:t>
    </dgm:pt>
    <dgm:pt modelId="{EA2B0C69-C29D-1841-B80F-A2B81D7AA761}" type="parTrans" cxnId="{B52B80F4-9332-8E4C-AC4E-08613D925215}">
      <dgm:prSet/>
      <dgm:spPr/>
      <dgm:t>
        <a:bodyPr/>
        <a:lstStyle/>
        <a:p>
          <a:endParaRPr lang="en-US" dirty="0"/>
        </a:p>
      </dgm:t>
    </dgm:pt>
    <dgm:pt modelId="{7C6CBF5A-C8A9-A043-A348-B32CEC3B0A6E}" type="sibTrans" cxnId="{B52B80F4-9332-8E4C-AC4E-08613D925215}">
      <dgm:prSet/>
      <dgm:spPr/>
      <dgm:t>
        <a:bodyPr/>
        <a:lstStyle/>
        <a:p>
          <a:endParaRPr lang="en-US"/>
        </a:p>
      </dgm:t>
    </dgm:pt>
    <dgm:pt modelId="{1747E77C-8A5F-6948-A339-1ECEB6313BC7}">
      <dgm:prSet phldrT="[Text]"/>
      <dgm:spPr/>
      <dgm:t>
        <a:bodyPr/>
        <a:lstStyle/>
        <a:p>
          <a:r>
            <a:rPr lang="en-US" dirty="0" smtClean="0"/>
            <a:t>Resource</a:t>
          </a:r>
          <a:endParaRPr lang="en-US" dirty="0"/>
        </a:p>
      </dgm:t>
    </dgm:pt>
    <dgm:pt modelId="{3242D4FC-84B6-1348-97B6-EBA5D87B898A}" type="parTrans" cxnId="{3381E144-3E0C-1044-B3FD-74237BBFF86A}">
      <dgm:prSet/>
      <dgm:spPr/>
      <dgm:t>
        <a:bodyPr/>
        <a:lstStyle/>
        <a:p>
          <a:endParaRPr lang="en-US" dirty="0"/>
        </a:p>
      </dgm:t>
    </dgm:pt>
    <dgm:pt modelId="{09CFC21B-9779-CA48-8AB2-7091F54E7A0A}" type="sibTrans" cxnId="{3381E144-3E0C-1044-B3FD-74237BBFF86A}">
      <dgm:prSet/>
      <dgm:spPr/>
      <dgm:t>
        <a:bodyPr/>
        <a:lstStyle/>
        <a:p>
          <a:endParaRPr lang="en-US"/>
        </a:p>
      </dgm:t>
    </dgm:pt>
    <dgm:pt modelId="{2E4368CB-1C70-DF4A-9524-DA64AFD17CE1}">
      <dgm:prSet phldrT="[Text]"/>
      <dgm:spPr/>
      <dgm:t>
        <a:bodyPr/>
        <a:lstStyle/>
        <a:p>
          <a:r>
            <a:rPr lang="en-US" dirty="0" smtClean="0"/>
            <a:t>Activity 2</a:t>
          </a:r>
          <a:endParaRPr lang="en-US" dirty="0"/>
        </a:p>
      </dgm:t>
    </dgm:pt>
    <dgm:pt modelId="{3576A036-AFB6-E140-A598-0B9FE67F9E3A}" type="parTrans" cxnId="{0203AEE5-91E3-B743-B260-57E62A27FABD}">
      <dgm:prSet/>
      <dgm:spPr/>
      <dgm:t>
        <a:bodyPr/>
        <a:lstStyle/>
        <a:p>
          <a:endParaRPr lang="en-US" dirty="0"/>
        </a:p>
      </dgm:t>
    </dgm:pt>
    <dgm:pt modelId="{1FCFEF51-CDE7-AA4E-884F-3C98EDD51E87}" type="sibTrans" cxnId="{0203AEE5-91E3-B743-B260-57E62A27FABD}">
      <dgm:prSet/>
      <dgm:spPr/>
      <dgm:t>
        <a:bodyPr/>
        <a:lstStyle/>
        <a:p>
          <a:endParaRPr lang="en-US"/>
        </a:p>
      </dgm:t>
    </dgm:pt>
    <dgm:pt modelId="{15171A26-B850-A342-BA61-F2CFD5D17A48}">
      <dgm:prSet phldrT="[Text]"/>
      <dgm:spPr/>
      <dgm:t>
        <a:bodyPr/>
        <a:lstStyle/>
        <a:p>
          <a:r>
            <a:rPr lang="en-US" dirty="0" smtClean="0"/>
            <a:t>Resource</a:t>
          </a:r>
          <a:endParaRPr lang="en-US" dirty="0"/>
        </a:p>
      </dgm:t>
    </dgm:pt>
    <dgm:pt modelId="{08124C43-DD5C-0944-92E8-61049EBDF95E}" type="parTrans" cxnId="{4FBAFA0A-BED8-0B4E-87F5-8E324077C4DC}">
      <dgm:prSet/>
      <dgm:spPr/>
      <dgm:t>
        <a:bodyPr/>
        <a:lstStyle/>
        <a:p>
          <a:endParaRPr lang="en-US" dirty="0"/>
        </a:p>
      </dgm:t>
    </dgm:pt>
    <dgm:pt modelId="{440D8F78-40C9-DB4B-8652-06DD946AF718}" type="sibTrans" cxnId="{4FBAFA0A-BED8-0B4E-87F5-8E324077C4DC}">
      <dgm:prSet/>
      <dgm:spPr/>
      <dgm:t>
        <a:bodyPr/>
        <a:lstStyle/>
        <a:p>
          <a:endParaRPr lang="en-US"/>
        </a:p>
      </dgm:t>
    </dgm:pt>
    <dgm:pt modelId="{230DD719-D9EF-814A-AD99-896BA8ACDF49}">
      <dgm:prSet phldrT="[Text]"/>
      <dgm:spPr/>
      <dgm:t>
        <a:bodyPr/>
        <a:lstStyle/>
        <a:p>
          <a:r>
            <a:rPr lang="en-US" dirty="0" smtClean="0"/>
            <a:t>Resource</a:t>
          </a:r>
          <a:endParaRPr lang="en-US" dirty="0"/>
        </a:p>
      </dgm:t>
    </dgm:pt>
    <dgm:pt modelId="{584FCDF4-D01B-E946-B78B-B7FDB84C792A}" type="parTrans" cxnId="{A91EC27A-6ED4-0B4A-8F10-89F7FCFD869F}">
      <dgm:prSet/>
      <dgm:spPr/>
      <dgm:t>
        <a:bodyPr/>
        <a:lstStyle/>
        <a:p>
          <a:endParaRPr lang="en-US" dirty="0"/>
        </a:p>
      </dgm:t>
    </dgm:pt>
    <dgm:pt modelId="{4DD215CC-8F2A-544C-9911-EDF296A3A13D}" type="sibTrans" cxnId="{A91EC27A-6ED4-0B4A-8F10-89F7FCFD869F}">
      <dgm:prSet/>
      <dgm:spPr/>
      <dgm:t>
        <a:bodyPr/>
        <a:lstStyle/>
        <a:p>
          <a:endParaRPr lang="en-US"/>
        </a:p>
      </dgm:t>
    </dgm:pt>
    <dgm:pt modelId="{0F847F51-0BC6-A540-AE1F-7CCFDC1F0565}" type="pres">
      <dgm:prSet presAssocID="{DB488FCE-375E-FD4A-A99B-2E3041F53B3B}" presName="diagram" presStyleCnt="0">
        <dgm:presLayoutVars>
          <dgm:chPref val="1"/>
          <dgm:dir/>
          <dgm:animOne val="branch"/>
          <dgm:animLvl val="lvl"/>
          <dgm:resizeHandles val="exact"/>
        </dgm:presLayoutVars>
      </dgm:prSet>
      <dgm:spPr/>
      <dgm:t>
        <a:bodyPr/>
        <a:lstStyle/>
        <a:p>
          <a:endParaRPr lang="en-US"/>
        </a:p>
      </dgm:t>
    </dgm:pt>
    <dgm:pt modelId="{DAAA43C5-826B-E34F-B169-F6F33B9B6896}" type="pres">
      <dgm:prSet presAssocID="{BD2D7B6F-F5D3-0045-AA60-FFD24738CB82}" presName="root1" presStyleCnt="0"/>
      <dgm:spPr/>
      <dgm:t>
        <a:bodyPr/>
        <a:lstStyle/>
        <a:p>
          <a:endParaRPr lang="en-US"/>
        </a:p>
      </dgm:t>
    </dgm:pt>
    <dgm:pt modelId="{8B0D0BE4-436D-DF42-8835-0F0CD1884F38}" type="pres">
      <dgm:prSet presAssocID="{BD2D7B6F-F5D3-0045-AA60-FFD24738CB82}" presName="LevelOneTextNode" presStyleLbl="node0" presStyleIdx="0" presStyleCnt="1" custScaleX="110911" custScaleY="125695" custLinFactNeighborX="-41773">
        <dgm:presLayoutVars>
          <dgm:chPref val="3"/>
        </dgm:presLayoutVars>
      </dgm:prSet>
      <dgm:spPr/>
      <dgm:t>
        <a:bodyPr/>
        <a:lstStyle/>
        <a:p>
          <a:endParaRPr lang="en-US"/>
        </a:p>
      </dgm:t>
    </dgm:pt>
    <dgm:pt modelId="{AC684639-330E-9D4A-B3F1-194BACD8F112}" type="pres">
      <dgm:prSet presAssocID="{BD2D7B6F-F5D3-0045-AA60-FFD24738CB82}" presName="level2hierChild" presStyleCnt="0"/>
      <dgm:spPr/>
      <dgm:t>
        <a:bodyPr/>
        <a:lstStyle/>
        <a:p>
          <a:endParaRPr lang="en-US"/>
        </a:p>
      </dgm:t>
    </dgm:pt>
    <dgm:pt modelId="{4B421628-7764-8B48-8402-D7B93410FBAE}" type="pres">
      <dgm:prSet presAssocID="{764951DE-7DCC-C944-B5A8-2099116BF1EC}" presName="conn2-1" presStyleLbl="parChTrans1D2" presStyleIdx="0" presStyleCnt="3"/>
      <dgm:spPr/>
      <dgm:t>
        <a:bodyPr/>
        <a:lstStyle/>
        <a:p>
          <a:endParaRPr lang="en-US"/>
        </a:p>
      </dgm:t>
    </dgm:pt>
    <dgm:pt modelId="{9AACFB51-A9C4-B04D-8F7B-F3649F8DC69B}" type="pres">
      <dgm:prSet presAssocID="{764951DE-7DCC-C944-B5A8-2099116BF1EC}" presName="connTx" presStyleLbl="parChTrans1D2" presStyleIdx="0" presStyleCnt="3"/>
      <dgm:spPr/>
      <dgm:t>
        <a:bodyPr/>
        <a:lstStyle/>
        <a:p>
          <a:endParaRPr lang="en-US"/>
        </a:p>
      </dgm:t>
    </dgm:pt>
    <dgm:pt modelId="{26633AEF-77BE-1447-AFEF-EB8A85053E7A}" type="pres">
      <dgm:prSet presAssocID="{D28ECA1B-2D94-0B48-AF46-A04F7AE9335E}" presName="root2" presStyleCnt="0"/>
      <dgm:spPr/>
      <dgm:t>
        <a:bodyPr/>
        <a:lstStyle/>
        <a:p>
          <a:endParaRPr lang="en-US"/>
        </a:p>
      </dgm:t>
    </dgm:pt>
    <dgm:pt modelId="{4F584A9B-E6A1-7144-ABFF-694949592A70}" type="pres">
      <dgm:prSet presAssocID="{D28ECA1B-2D94-0B48-AF46-A04F7AE9335E}" presName="LevelTwoTextNode" presStyleLbl="node2" presStyleIdx="0" presStyleCnt="3">
        <dgm:presLayoutVars>
          <dgm:chPref val="3"/>
        </dgm:presLayoutVars>
      </dgm:prSet>
      <dgm:spPr/>
      <dgm:t>
        <a:bodyPr/>
        <a:lstStyle/>
        <a:p>
          <a:endParaRPr lang="en-US"/>
        </a:p>
      </dgm:t>
    </dgm:pt>
    <dgm:pt modelId="{674F2751-7DB2-5F40-BBED-CF8FD394C367}" type="pres">
      <dgm:prSet presAssocID="{D28ECA1B-2D94-0B48-AF46-A04F7AE9335E}" presName="level3hierChild" presStyleCnt="0"/>
      <dgm:spPr/>
      <dgm:t>
        <a:bodyPr/>
        <a:lstStyle/>
        <a:p>
          <a:endParaRPr lang="en-US"/>
        </a:p>
      </dgm:t>
    </dgm:pt>
    <dgm:pt modelId="{81404C1C-2AF5-9146-8097-75965B6E696A}" type="pres">
      <dgm:prSet presAssocID="{6BFBF50A-E61E-2242-8022-AD439606092E}" presName="conn2-1" presStyleLbl="parChTrans1D3" presStyleIdx="0" presStyleCnt="6"/>
      <dgm:spPr/>
      <dgm:t>
        <a:bodyPr/>
        <a:lstStyle/>
        <a:p>
          <a:endParaRPr lang="en-US"/>
        </a:p>
      </dgm:t>
    </dgm:pt>
    <dgm:pt modelId="{4DDAC5BA-CF24-824E-A0B8-90B57E68785D}" type="pres">
      <dgm:prSet presAssocID="{6BFBF50A-E61E-2242-8022-AD439606092E}" presName="connTx" presStyleLbl="parChTrans1D3" presStyleIdx="0" presStyleCnt="6"/>
      <dgm:spPr/>
      <dgm:t>
        <a:bodyPr/>
        <a:lstStyle/>
        <a:p>
          <a:endParaRPr lang="en-US"/>
        </a:p>
      </dgm:t>
    </dgm:pt>
    <dgm:pt modelId="{BF67FE15-C113-9E4F-A662-20BDE956D359}" type="pres">
      <dgm:prSet presAssocID="{A2E274D9-0C34-6940-A954-F173466228EB}" presName="root2" presStyleCnt="0"/>
      <dgm:spPr/>
      <dgm:t>
        <a:bodyPr/>
        <a:lstStyle/>
        <a:p>
          <a:endParaRPr lang="en-US"/>
        </a:p>
      </dgm:t>
    </dgm:pt>
    <dgm:pt modelId="{AB8F7B6C-1675-8C4B-B77C-58C147CBA704}" type="pres">
      <dgm:prSet presAssocID="{A2E274D9-0C34-6940-A954-F173466228EB}" presName="LevelTwoTextNode" presStyleLbl="node3" presStyleIdx="0" presStyleCnt="6">
        <dgm:presLayoutVars>
          <dgm:chPref val="3"/>
        </dgm:presLayoutVars>
      </dgm:prSet>
      <dgm:spPr/>
      <dgm:t>
        <a:bodyPr/>
        <a:lstStyle/>
        <a:p>
          <a:endParaRPr lang="en-US"/>
        </a:p>
      </dgm:t>
    </dgm:pt>
    <dgm:pt modelId="{807417B7-03F5-9243-A1B4-7F4E87604E31}" type="pres">
      <dgm:prSet presAssocID="{A2E274D9-0C34-6940-A954-F173466228EB}" presName="level3hierChild" presStyleCnt="0"/>
      <dgm:spPr/>
      <dgm:t>
        <a:bodyPr/>
        <a:lstStyle/>
        <a:p>
          <a:endParaRPr lang="en-US"/>
        </a:p>
      </dgm:t>
    </dgm:pt>
    <dgm:pt modelId="{3423EC6C-BFCF-FA4E-A87E-928E00E792AA}" type="pres">
      <dgm:prSet presAssocID="{793FD7A9-1CAF-2140-9E6F-970EE1822F9A}" presName="conn2-1" presStyleLbl="parChTrans1D3" presStyleIdx="1" presStyleCnt="6"/>
      <dgm:spPr/>
      <dgm:t>
        <a:bodyPr/>
        <a:lstStyle/>
        <a:p>
          <a:endParaRPr lang="en-US"/>
        </a:p>
      </dgm:t>
    </dgm:pt>
    <dgm:pt modelId="{6D119CEA-ED91-EA4E-948F-27BEA715AEE4}" type="pres">
      <dgm:prSet presAssocID="{793FD7A9-1CAF-2140-9E6F-970EE1822F9A}" presName="connTx" presStyleLbl="parChTrans1D3" presStyleIdx="1" presStyleCnt="6"/>
      <dgm:spPr/>
      <dgm:t>
        <a:bodyPr/>
        <a:lstStyle/>
        <a:p>
          <a:endParaRPr lang="en-US"/>
        </a:p>
      </dgm:t>
    </dgm:pt>
    <dgm:pt modelId="{49C957A6-AA94-0145-B8E2-8E314B6C06FB}" type="pres">
      <dgm:prSet presAssocID="{611AE16E-D709-A241-AA4A-9E7370958885}" presName="root2" presStyleCnt="0"/>
      <dgm:spPr/>
      <dgm:t>
        <a:bodyPr/>
        <a:lstStyle/>
        <a:p>
          <a:endParaRPr lang="en-US"/>
        </a:p>
      </dgm:t>
    </dgm:pt>
    <dgm:pt modelId="{7AECD077-784B-4348-A373-67E1F5781BA3}" type="pres">
      <dgm:prSet presAssocID="{611AE16E-D709-A241-AA4A-9E7370958885}" presName="LevelTwoTextNode" presStyleLbl="node3" presStyleIdx="1" presStyleCnt="6">
        <dgm:presLayoutVars>
          <dgm:chPref val="3"/>
        </dgm:presLayoutVars>
      </dgm:prSet>
      <dgm:spPr/>
      <dgm:t>
        <a:bodyPr/>
        <a:lstStyle/>
        <a:p>
          <a:endParaRPr lang="en-US"/>
        </a:p>
      </dgm:t>
    </dgm:pt>
    <dgm:pt modelId="{B871DE93-9BF4-C94D-BBBC-0BA049131614}" type="pres">
      <dgm:prSet presAssocID="{611AE16E-D709-A241-AA4A-9E7370958885}" presName="level3hierChild" presStyleCnt="0"/>
      <dgm:spPr/>
      <dgm:t>
        <a:bodyPr/>
        <a:lstStyle/>
        <a:p>
          <a:endParaRPr lang="en-US"/>
        </a:p>
      </dgm:t>
    </dgm:pt>
    <dgm:pt modelId="{87241616-3DE6-7541-9361-AD0DC340EF02}" type="pres">
      <dgm:prSet presAssocID="{3576A036-AFB6-E140-A598-0B9FE67F9E3A}" presName="conn2-1" presStyleLbl="parChTrans1D2" presStyleIdx="1" presStyleCnt="3"/>
      <dgm:spPr/>
      <dgm:t>
        <a:bodyPr/>
        <a:lstStyle/>
        <a:p>
          <a:endParaRPr lang="en-US"/>
        </a:p>
      </dgm:t>
    </dgm:pt>
    <dgm:pt modelId="{AA3C1B16-1A08-7347-B6B0-49663A6C9FD5}" type="pres">
      <dgm:prSet presAssocID="{3576A036-AFB6-E140-A598-0B9FE67F9E3A}" presName="connTx" presStyleLbl="parChTrans1D2" presStyleIdx="1" presStyleCnt="3"/>
      <dgm:spPr/>
      <dgm:t>
        <a:bodyPr/>
        <a:lstStyle/>
        <a:p>
          <a:endParaRPr lang="en-US"/>
        </a:p>
      </dgm:t>
    </dgm:pt>
    <dgm:pt modelId="{7FF2F4CC-DC2C-7844-B734-C4D740994BE3}" type="pres">
      <dgm:prSet presAssocID="{2E4368CB-1C70-DF4A-9524-DA64AFD17CE1}" presName="root2" presStyleCnt="0"/>
      <dgm:spPr/>
      <dgm:t>
        <a:bodyPr/>
        <a:lstStyle/>
        <a:p>
          <a:endParaRPr lang="en-US"/>
        </a:p>
      </dgm:t>
    </dgm:pt>
    <dgm:pt modelId="{8B9A6741-112D-5B44-931F-15302F01C809}" type="pres">
      <dgm:prSet presAssocID="{2E4368CB-1C70-DF4A-9524-DA64AFD17CE1}" presName="LevelTwoTextNode" presStyleLbl="node2" presStyleIdx="1" presStyleCnt="3">
        <dgm:presLayoutVars>
          <dgm:chPref val="3"/>
        </dgm:presLayoutVars>
      </dgm:prSet>
      <dgm:spPr/>
      <dgm:t>
        <a:bodyPr/>
        <a:lstStyle/>
        <a:p>
          <a:endParaRPr lang="en-US"/>
        </a:p>
      </dgm:t>
    </dgm:pt>
    <dgm:pt modelId="{7EC9F7E8-2324-0046-BEC5-B070BEA4EBB0}" type="pres">
      <dgm:prSet presAssocID="{2E4368CB-1C70-DF4A-9524-DA64AFD17CE1}" presName="level3hierChild" presStyleCnt="0"/>
      <dgm:spPr/>
      <dgm:t>
        <a:bodyPr/>
        <a:lstStyle/>
        <a:p>
          <a:endParaRPr lang="en-US"/>
        </a:p>
      </dgm:t>
    </dgm:pt>
    <dgm:pt modelId="{49B93A5D-10D1-E649-A8C5-9B4DA67F424A}" type="pres">
      <dgm:prSet presAssocID="{584FCDF4-D01B-E946-B78B-B7FDB84C792A}" presName="conn2-1" presStyleLbl="parChTrans1D3" presStyleIdx="2" presStyleCnt="6"/>
      <dgm:spPr/>
      <dgm:t>
        <a:bodyPr/>
        <a:lstStyle/>
        <a:p>
          <a:endParaRPr lang="en-US"/>
        </a:p>
      </dgm:t>
    </dgm:pt>
    <dgm:pt modelId="{95E8A329-248C-604F-857A-16DD9DFE1E99}" type="pres">
      <dgm:prSet presAssocID="{584FCDF4-D01B-E946-B78B-B7FDB84C792A}" presName="connTx" presStyleLbl="parChTrans1D3" presStyleIdx="2" presStyleCnt="6"/>
      <dgm:spPr/>
      <dgm:t>
        <a:bodyPr/>
        <a:lstStyle/>
        <a:p>
          <a:endParaRPr lang="en-US"/>
        </a:p>
      </dgm:t>
    </dgm:pt>
    <dgm:pt modelId="{5A7649E0-5CE0-0E41-83E8-456F5458DAC6}" type="pres">
      <dgm:prSet presAssocID="{230DD719-D9EF-814A-AD99-896BA8ACDF49}" presName="root2" presStyleCnt="0"/>
      <dgm:spPr/>
      <dgm:t>
        <a:bodyPr/>
        <a:lstStyle/>
        <a:p>
          <a:endParaRPr lang="en-US"/>
        </a:p>
      </dgm:t>
    </dgm:pt>
    <dgm:pt modelId="{4E6941D7-4779-2749-BFAA-34CB83AB58D1}" type="pres">
      <dgm:prSet presAssocID="{230DD719-D9EF-814A-AD99-896BA8ACDF49}" presName="LevelTwoTextNode" presStyleLbl="node3" presStyleIdx="2" presStyleCnt="6">
        <dgm:presLayoutVars>
          <dgm:chPref val="3"/>
        </dgm:presLayoutVars>
      </dgm:prSet>
      <dgm:spPr/>
      <dgm:t>
        <a:bodyPr/>
        <a:lstStyle/>
        <a:p>
          <a:endParaRPr lang="en-US"/>
        </a:p>
      </dgm:t>
    </dgm:pt>
    <dgm:pt modelId="{AC3A9576-2609-7C45-B473-D2247E691EFC}" type="pres">
      <dgm:prSet presAssocID="{230DD719-D9EF-814A-AD99-896BA8ACDF49}" presName="level3hierChild" presStyleCnt="0"/>
      <dgm:spPr/>
      <dgm:t>
        <a:bodyPr/>
        <a:lstStyle/>
        <a:p>
          <a:endParaRPr lang="en-US"/>
        </a:p>
      </dgm:t>
    </dgm:pt>
    <dgm:pt modelId="{28F5E510-1CAD-034A-BFA9-E8C19F54C1A0}" type="pres">
      <dgm:prSet presAssocID="{08124C43-DD5C-0944-92E8-61049EBDF95E}" presName="conn2-1" presStyleLbl="parChTrans1D3" presStyleIdx="3" presStyleCnt="6"/>
      <dgm:spPr/>
      <dgm:t>
        <a:bodyPr/>
        <a:lstStyle/>
        <a:p>
          <a:endParaRPr lang="en-US"/>
        </a:p>
      </dgm:t>
    </dgm:pt>
    <dgm:pt modelId="{FC9D43E1-6503-3245-8FAD-2C5B3C043729}" type="pres">
      <dgm:prSet presAssocID="{08124C43-DD5C-0944-92E8-61049EBDF95E}" presName="connTx" presStyleLbl="parChTrans1D3" presStyleIdx="3" presStyleCnt="6"/>
      <dgm:spPr/>
      <dgm:t>
        <a:bodyPr/>
        <a:lstStyle/>
        <a:p>
          <a:endParaRPr lang="en-US"/>
        </a:p>
      </dgm:t>
    </dgm:pt>
    <dgm:pt modelId="{74AA0A98-BEBD-BF49-8B92-B8FF0EAE1200}" type="pres">
      <dgm:prSet presAssocID="{15171A26-B850-A342-BA61-F2CFD5D17A48}" presName="root2" presStyleCnt="0"/>
      <dgm:spPr/>
      <dgm:t>
        <a:bodyPr/>
        <a:lstStyle/>
        <a:p>
          <a:endParaRPr lang="en-US"/>
        </a:p>
      </dgm:t>
    </dgm:pt>
    <dgm:pt modelId="{C75FA8CE-685D-694A-85A6-76A7895BB5F4}" type="pres">
      <dgm:prSet presAssocID="{15171A26-B850-A342-BA61-F2CFD5D17A48}" presName="LevelTwoTextNode" presStyleLbl="node3" presStyleIdx="3" presStyleCnt="6">
        <dgm:presLayoutVars>
          <dgm:chPref val="3"/>
        </dgm:presLayoutVars>
      </dgm:prSet>
      <dgm:spPr/>
      <dgm:t>
        <a:bodyPr/>
        <a:lstStyle/>
        <a:p>
          <a:endParaRPr lang="en-US"/>
        </a:p>
      </dgm:t>
    </dgm:pt>
    <dgm:pt modelId="{F4293518-8B04-564A-8EAF-3554F9FFFF11}" type="pres">
      <dgm:prSet presAssocID="{15171A26-B850-A342-BA61-F2CFD5D17A48}" presName="level3hierChild" presStyleCnt="0"/>
      <dgm:spPr/>
      <dgm:t>
        <a:bodyPr/>
        <a:lstStyle/>
        <a:p>
          <a:endParaRPr lang="en-US"/>
        </a:p>
      </dgm:t>
    </dgm:pt>
    <dgm:pt modelId="{08A74241-88EA-FE4E-A8B8-525CF0D34D0A}" type="pres">
      <dgm:prSet presAssocID="{0406CA50-9F58-CC43-B59C-27CB7F89E703}" presName="conn2-1" presStyleLbl="parChTrans1D2" presStyleIdx="2" presStyleCnt="3"/>
      <dgm:spPr/>
      <dgm:t>
        <a:bodyPr/>
        <a:lstStyle/>
        <a:p>
          <a:endParaRPr lang="en-US"/>
        </a:p>
      </dgm:t>
    </dgm:pt>
    <dgm:pt modelId="{49AFADC5-174B-7140-AB5F-32F4D079E528}" type="pres">
      <dgm:prSet presAssocID="{0406CA50-9F58-CC43-B59C-27CB7F89E703}" presName="connTx" presStyleLbl="parChTrans1D2" presStyleIdx="2" presStyleCnt="3"/>
      <dgm:spPr/>
      <dgm:t>
        <a:bodyPr/>
        <a:lstStyle/>
        <a:p>
          <a:endParaRPr lang="en-US"/>
        </a:p>
      </dgm:t>
    </dgm:pt>
    <dgm:pt modelId="{50424B7D-DF3B-4648-9BCD-DEFF237FB110}" type="pres">
      <dgm:prSet presAssocID="{A95C74BA-EA46-5446-8E93-5763C223AB1B}" presName="root2" presStyleCnt="0"/>
      <dgm:spPr/>
      <dgm:t>
        <a:bodyPr/>
        <a:lstStyle/>
        <a:p>
          <a:endParaRPr lang="en-US"/>
        </a:p>
      </dgm:t>
    </dgm:pt>
    <dgm:pt modelId="{5061476B-1586-AE46-8DA5-7831992C847E}" type="pres">
      <dgm:prSet presAssocID="{A95C74BA-EA46-5446-8E93-5763C223AB1B}" presName="LevelTwoTextNode" presStyleLbl="node2" presStyleIdx="2" presStyleCnt="3">
        <dgm:presLayoutVars>
          <dgm:chPref val="3"/>
        </dgm:presLayoutVars>
      </dgm:prSet>
      <dgm:spPr/>
      <dgm:t>
        <a:bodyPr/>
        <a:lstStyle/>
        <a:p>
          <a:endParaRPr lang="en-US"/>
        </a:p>
      </dgm:t>
    </dgm:pt>
    <dgm:pt modelId="{EAB7B3A2-A823-CA4E-8F89-06C29EAC923F}" type="pres">
      <dgm:prSet presAssocID="{A95C74BA-EA46-5446-8E93-5763C223AB1B}" presName="level3hierChild" presStyleCnt="0"/>
      <dgm:spPr/>
      <dgm:t>
        <a:bodyPr/>
        <a:lstStyle/>
        <a:p>
          <a:endParaRPr lang="en-US"/>
        </a:p>
      </dgm:t>
    </dgm:pt>
    <dgm:pt modelId="{84C0767C-A604-C840-90F1-57BC1E0877B4}" type="pres">
      <dgm:prSet presAssocID="{EA2B0C69-C29D-1841-B80F-A2B81D7AA761}" presName="conn2-1" presStyleLbl="parChTrans1D3" presStyleIdx="4" presStyleCnt="6"/>
      <dgm:spPr/>
      <dgm:t>
        <a:bodyPr/>
        <a:lstStyle/>
        <a:p>
          <a:endParaRPr lang="en-US"/>
        </a:p>
      </dgm:t>
    </dgm:pt>
    <dgm:pt modelId="{A6BBCDC8-D92A-6848-B8C3-66C36AB35C66}" type="pres">
      <dgm:prSet presAssocID="{EA2B0C69-C29D-1841-B80F-A2B81D7AA761}" presName="connTx" presStyleLbl="parChTrans1D3" presStyleIdx="4" presStyleCnt="6"/>
      <dgm:spPr/>
      <dgm:t>
        <a:bodyPr/>
        <a:lstStyle/>
        <a:p>
          <a:endParaRPr lang="en-US"/>
        </a:p>
      </dgm:t>
    </dgm:pt>
    <dgm:pt modelId="{F5598E1B-C379-5945-B25B-58F861C6E8AB}" type="pres">
      <dgm:prSet presAssocID="{C80FE5A0-9DAB-D448-A91E-17F419E61695}" presName="root2" presStyleCnt="0"/>
      <dgm:spPr/>
      <dgm:t>
        <a:bodyPr/>
        <a:lstStyle/>
        <a:p>
          <a:endParaRPr lang="en-US"/>
        </a:p>
      </dgm:t>
    </dgm:pt>
    <dgm:pt modelId="{F9268EFC-D573-D648-BC59-AE9548A3F386}" type="pres">
      <dgm:prSet presAssocID="{C80FE5A0-9DAB-D448-A91E-17F419E61695}" presName="LevelTwoTextNode" presStyleLbl="node3" presStyleIdx="4" presStyleCnt="6">
        <dgm:presLayoutVars>
          <dgm:chPref val="3"/>
        </dgm:presLayoutVars>
      </dgm:prSet>
      <dgm:spPr/>
      <dgm:t>
        <a:bodyPr/>
        <a:lstStyle/>
        <a:p>
          <a:endParaRPr lang="en-US"/>
        </a:p>
      </dgm:t>
    </dgm:pt>
    <dgm:pt modelId="{662B9DD3-6BCC-D34A-9231-A3F8A3886817}" type="pres">
      <dgm:prSet presAssocID="{C80FE5A0-9DAB-D448-A91E-17F419E61695}" presName="level3hierChild" presStyleCnt="0"/>
      <dgm:spPr/>
      <dgm:t>
        <a:bodyPr/>
        <a:lstStyle/>
        <a:p>
          <a:endParaRPr lang="en-US"/>
        </a:p>
      </dgm:t>
    </dgm:pt>
    <dgm:pt modelId="{9FB0EC69-ACD6-6245-AADE-564B1DDAB509}" type="pres">
      <dgm:prSet presAssocID="{3242D4FC-84B6-1348-97B6-EBA5D87B898A}" presName="conn2-1" presStyleLbl="parChTrans1D3" presStyleIdx="5" presStyleCnt="6"/>
      <dgm:spPr/>
      <dgm:t>
        <a:bodyPr/>
        <a:lstStyle/>
        <a:p>
          <a:endParaRPr lang="en-US"/>
        </a:p>
      </dgm:t>
    </dgm:pt>
    <dgm:pt modelId="{8274D1C6-47D1-E34D-BFD3-67F3CA9AEAB3}" type="pres">
      <dgm:prSet presAssocID="{3242D4FC-84B6-1348-97B6-EBA5D87B898A}" presName="connTx" presStyleLbl="parChTrans1D3" presStyleIdx="5" presStyleCnt="6"/>
      <dgm:spPr/>
      <dgm:t>
        <a:bodyPr/>
        <a:lstStyle/>
        <a:p>
          <a:endParaRPr lang="en-US"/>
        </a:p>
      </dgm:t>
    </dgm:pt>
    <dgm:pt modelId="{1741AD04-F006-5141-8C75-FD33726AA2A5}" type="pres">
      <dgm:prSet presAssocID="{1747E77C-8A5F-6948-A339-1ECEB6313BC7}" presName="root2" presStyleCnt="0"/>
      <dgm:spPr/>
      <dgm:t>
        <a:bodyPr/>
        <a:lstStyle/>
        <a:p>
          <a:endParaRPr lang="en-US"/>
        </a:p>
      </dgm:t>
    </dgm:pt>
    <dgm:pt modelId="{1E434061-1E07-9747-A5B0-AE93148FBFF5}" type="pres">
      <dgm:prSet presAssocID="{1747E77C-8A5F-6948-A339-1ECEB6313BC7}" presName="LevelTwoTextNode" presStyleLbl="node3" presStyleIdx="5" presStyleCnt="6">
        <dgm:presLayoutVars>
          <dgm:chPref val="3"/>
        </dgm:presLayoutVars>
      </dgm:prSet>
      <dgm:spPr/>
      <dgm:t>
        <a:bodyPr/>
        <a:lstStyle/>
        <a:p>
          <a:endParaRPr lang="en-US"/>
        </a:p>
      </dgm:t>
    </dgm:pt>
    <dgm:pt modelId="{CF2F5835-D8A5-3441-A02E-6B75EDEDDEFA}" type="pres">
      <dgm:prSet presAssocID="{1747E77C-8A5F-6948-A339-1ECEB6313BC7}" presName="level3hierChild" presStyleCnt="0"/>
      <dgm:spPr/>
      <dgm:t>
        <a:bodyPr/>
        <a:lstStyle/>
        <a:p>
          <a:endParaRPr lang="en-US"/>
        </a:p>
      </dgm:t>
    </dgm:pt>
  </dgm:ptLst>
  <dgm:cxnLst>
    <dgm:cxn modelId="{FF886B70-8C06-E847-8502-D8AD051B2300}" type="presOf" srcId="{A2E274D9-0C34-6940-A954-F173466228EB}" destId="{AB8F7B6C-1675-8C4B-B77C-58C147CBA704}" srcOrd="0" destOrd="0" presId="urn:microsoft.com/office/officeart/2005/8/layout/hierarchy2"/>
    <dgm:cxn modelId="{AE56E918-67A8-894F-890B-4967122EDA69}" type="presOf" srcId="{1747E77C-8A5F-6948-A339-1ECEB6313BC7}" destId="{1E434061-1E07-9747-A5B0-AE93148FBFF5}" srcOrd="0" destOrd="0" presId="urn:microsoft.com/office/officeart/2005/8/layout/hierarchy2"/>
    <dgm:cxn modelId="{90FEDA58-B8BD-0649-8A47-DB423738213A}" type="presOf" srcId="{793FD7A9-1CAF-2140-9E6F-970EE1822F9A}" destId="{6D119CEA-ED91-EA4E-948F-27BEA715AEE4}" srcOrd="1" destOrd="0" presId="urn:microsoft.com/office/officeart/2005/8/layout/hierarchy2"/>
    <dgm:cxn modelId="{D84183EF-D1A6-CC42-AE90-2846EF70137D}" type="presOf" srcId="{08124C43-DD5C-0944-92E8-61049EBDF95E}" destId="{28F5E510-1CAD-034A-BFA9-E8C19F54C1A0}" srcOrd="0" destOrd="0" presId="urn:microsoft.com/office/officeart/2005/8/layout/hierarchy2"/>
    <dgm:cxn modelId="{4FBAFA0A-BED8-0B4E-87F5-8E324077C4DC}" srcId="{2E4368CB-1C70-DF4A-9524-DA64AFD17CE1}" destId="{15171A26-B850-A342-BA61-F2CFD5D17A48}" srcOrd="1" destOrd="0" parTransId="{08124C43-DD5C-0944-92E8-61049EBDF95E}" sibTransId="{440D8F78-40C9-DB4B-8652-06DD946AF718}"/>
    <dgm:cxn modelId="{23AC6D27-DDAF-2D4E-AC14-3DC6F682D301}" type="presOf" srcId="{0406CA50-9F58-CC43-B59C-27CB7F89E703}" destId="{49AFADC5-174B-7140-AB5F-32F4D079E528}" srcOrd="1" destOrd="0" presId="urn:microsoft.com/office/officeart/2005/8/layout/hierarchy2"/>
    <dgm:cxn modelId="{EFC019C3-E4A6-D642-80A1-09BA4D14DEB9}" type="presOf" srcId="{764951DE-7DCC-C944-B5A8-2099116BF1EC}" destId="{9AACFB51-A9C4-B04D-8F7B-F3649F8DC69B}" srcOrd="1" destOrd="0" presId="urn:microsoft.com/office/officeart/2005/8/layout/hierarchy2"/>
    <dgm:cxn modelId="{883930BD-77C0-C843-8E67-D12C7C1237E1}" type="presOf" srcId="{3576A036-AFB6-E140-A598-0B9FE67F9E3A}" destId="{AA3C1B16-1A08-7347-B6B0-49663A6C9FD5}" srcOrd="1" destOrd="0" presId="urn:microsoft.com/office/officeart/2005/8/layout/hierarchy2"/>
    <dgm:cxn modelId="{0D0E97C2-BC98-D44C-B615-2C15076CF816}" type="presOf" srcId="{6BFBF50A-E61E-2242-8022-AD439606092E}" destId="{81404C1C-2AF5-9146-8097-75965B6E696A}" srcOrd="0" destOrd="0" presId="urn:microsoft.com/office/officeart/2005/8/layout/hierarchy2"/>
    <dgm:cxn modelId="{1BBEAF0C-B6A2-2D4D-B2AA-599BFB52A49A}" type="presOf" srcId="{15171A26-B850-A342-BA61-F2CFD5D17A48}" destId="{C75FA8CE-685D-694A-85A6-76A7895BB5F4}" srcOrd="0" destOrd="0" presId="urn:microsoft.com/office/officeart/2005/8/layout/hierarchy2"/>
    <dgm:cxn modelId="{EC4BF3FF-D957-7C4C-AFF3-A4456A68937F}" type="presOf" srcId="{6BFBF50A-E61E-2242-8022-AD439606092E}" destId="{4DDAC5BA-CF24-824E-A0B8-90B57E68785D}" srcOrd="1" destOrd="0" presId="urn:microsoft.com/office/officeart/2005/8/layout/hierarchy2"/>
    <dgm:cxn modelId="{9243FB7C-5900-7945-81F7-2C9FA2911451}" type="presOf" srcId="{793FD7A9-1CAF-2140-9E6F-970EE1822F9A}" destId="{3423EC6C-BFCF-FA4E-A87E-928E00E792AA}" srcOrd="0" destOrd="0" presId="urn:microsoft.com/office/officeart/2005/8/layout/hierarchy2"/>
    <dgm:cxn modelId="{054E7E65-F3AB-D74D-B932-EAE62719CC93}" type="presOf" srcId="{08124C43-DD5C-0944-92E8-61049EBDF95E}" destId="{FC9D43E1-6503-3245-8FAD-2C5B3C043729}" srcOrd="1" destOrd="0" presId="urn:microsoft.com/office/officeart/2005/8/layout/hierarchy2"/>
    <dgm:cxn modelId="{A91EC27A-6ED4-0B4A-8F10-89F7FCFD869F}" srcId="{2E4368CB-1C70-DF4A-9524-DA64AFD17CE1}" destId="{230DD719-D9EF-814A-AD99-896BA8ACDF49}" srcOrd="0" destOrd="0" parTransId="{584FCDF4-D01B-E946-B78B-B7FDB84C792A}" sibTransId="{4DD215CC-8F2A-544C-9911-EDF296A3A13D}"/>
    <dgm:cxn modelId="{E30AE15D-1F9B-804B-AFC4-F3D8566305ED}" type="presOf" srcId="{A95C74BA-EA46-5446-8E93-5763C223AB1B}" destId="{5061476B-1586-AE46-8DA5-7831992C847E}" srcOrd="0" destOrd="0" presId="urn:microsoft.com/office/officeart/2005/8/layout/hierarchy2"/>
    <dgm:cxn modelId="{C9D214C5-42CE-EF4D-86F0-477E3206ECA2}" type="presOf" srcId="{EA2B0C69-C29D-1841-B80F-A2B81D7AA761}" destId="{A6BBCDC8-D92A-6848-B8C3-66C36AB35C66}" srcOrd="1" destOrd="0" presId="urn:microsoft.com/office/officeart/2005/8/layout/hierarchy2"/>
    <dgm:cxn modelId="{C8254723-E194-DD4C-809C-C7E2DDBB7929}" type="presOf" srcId="{230DD719-D9EF-814A-AD99-896BA8ACDF49}" destId="{4E6941D7-4779-2749-BFAA-34CB83AB58D1}" srcOrd="0" destOrd="0" presId="urn:microsoft.com/office/officeart/2005/8/layout/hierarchy2"/>
    <dgm:cxn modelId="{058A5060-6CB2-4046-A654-7645DCA98DA8}" type="presOf" srcId="{EA2B0C69-C29D-1841-B80F-A2B81D7AA761}" destId="{84C0767C-A604-C840-90F1-57BC1E0877B4}" srcOrd="0" destOrd="0" presId="urn:microsoft.com/office/officeart/2005/8/layout/hierarchy2"/>
    <dgm:cxn modelId="{DA60D0A1-E21F-C948-9CBB-C98680DB659A}" srcId="{BD2D7B6F-F5D3-0045-AA60-FFD24738CB82}" destId="{D28ECA1B-2D94-0B48-AF46-A04F7AE9335E}" srcOrd="0" destOrd="0" parTransId="{764951DE-7DCC-C944-B5A8-2099116BF1EC}" sibTransId="{B2856EF0-57B3-2344-A961-4F41104D1F32}"/>
    <dgm:cxn modelId="{FF89434D-4F03-FC46-B81F-3175CFE19746}" type="presOf" srcId="{D28ECA1B-2D94-0B48-AF46-A04F7AE9335E}" destId="{4F584A9B-E6A1-7144-ABFF-694949592A70}" srcOrd="0" destOrd="0" presId="urn:microsoft.com/office/officeart/2005/8/layout/hierarchy2"/>
    <dgm:cxn modelId="{4A00B3BE-824A-304C-8C32-1FCEECC91CEB}" type="presOf" srcId="{3242D4FC-84B6-1348-97B6-EBA5D87B898A}" destId="{9FB0EC69-ACD6-6245-AADE-564B1DDAB509}" srcOrd="0" destOrd="0" presId="urn:microsoft.com/office/officeart/2005/8/layout/hierarchy2"/>
    <dgm:cxn modelId="{A8F09D0E-9507-FB4A-90EA-6B846FB5F22F}" type="presOf" srcId="{584FCDF4-D01B-E946-B78B-B7FDB84C792A}" destId="{95E8A329-248C-604F-857A-16DD9DFE1E99}" srcOrd="1" destOrd="0" presId="urn:microsoft.com/office/officeart/2005/8/layout/hierarchy2"/>
    <dgm:cxn modelId="{130D3AAC-01AF-884B-96D6-EABC4FF95FDF}" type="presOf" srcId="{0406CA50-9F58-CC43-B59C-27CB7F89E703}" destId="{08A74241-88EA-FE4E-A8B8-525CF0D34D0A}" srcOrd="0" destOrd="0" presId="urn:microsoft.com/office/officeart/2005/8/layout/hierarchy2"/>
    <dgm:cxn modelId="{11407AA5-13FB-6041-B6E5-51CC4AAF7642}" type="presOf" srcId="{3242D4FC-84B6-1348-97B6-EBA5D87B898A}" destId="{8274D1C6-47D1-E34D-BFD3-67F3CA9AEAB3}" srcOrd="1" destOrd="0" presId="urn:microsoft.com/office/officeart/2005/8/layout/hierarchy2"/>
    <dgm:cxn modelId="{C8AC6507-8263-9F49-B585-E6169F3FE0A9}" type="presOf" srcId="{764951DE-7DCC-C944-B5A8-2099116BF1EC}" destId="{4B421628-7764-8B48-8402-D7B93410FBAE}" srcOrd="0" destOrd="0" presId="urn:microsoft.com/office/officeart/2005/8/layout/hierarchy2"/>
    <dgm:cxn modelId="{4A737021-4AE1-B148-8F3D-EF0BCB5752DF}" srcId="{D28ECA1B-2D94-0B48-AF46-A04F7AE9335E}" destId="{611AE16E-D709-A241-AA4A-9E7370958885}" srcOrd="1" destOrd="0" parTransId="{793FD7A9-1CAF-2140-9E6F-970EE1822F9A}" sibTransId="{ACFC436D-2E93-A34D-8851-473F6CF7F5D6}"/>
    <dgm:cxn modelId="{C75980F5-8837-724D-A134-EFCAA3063D59}" type="presOf" srcId="{2E4368CB-1C70-DF4A-9524-DA64AFD17CE1}" destId="{8B9A6741-112D-5B44-931F-15302F01C809}" srcOrd="0" destOrd="0" presId="urn:microsoft.com/office/officeart/2005/8/layout/hierarchy2"/>
    <dgm:cxn modelId="{3381E144-3E0C-1044-B3FD-74237BBFF86A}" srcId="{A95C74BA-EA46-5446-8E93-5763C223AB1B}" destId="{1747E77C-8A5F-6948-A339-1ECEB6313BC7}" srcOrd="1" destOrd="0" parTransId="{3242D4FC-84B6-1348-97B6-EBA5D87B898A}" sibTransId="{09CFC21B-9779-CA48-8AB2-7091F54E7A0A}"/>
    <dgm:cxn modelId="{4F5515AE-E6AC-6A46-8448-69ACFC1EED6E}" type="presOf" srcId="{611AE16E-D709-A241-AA4A-9E7370958885}" destId="{7AECD077-784B-4348-A373-67E1F5781BA3}" srcOrd="0" destOrd="0" presId="urn:microsoft.com/office/officeart/2005/8/layout/hierarchy2"/>
    <dgm:cxn modelId="{4DC139C5-A6DB-854A-AF18-7B2FE1E91F70}" srcId="{DB488FCE-375E-FD4A-A99B-2E3041F53B3B}" destId="{BD2D7B6F-F5D3-0045-AA60-FFD24738CB82}" srcOrd="0" destOrd="0" parTransId="{EA223DB0-8E2C-5445-9B6C-4F1984A72BA7}" sibTransId="{B277659F-2044-684A-94D8-A1D21D22C7B2}"/>
    <dgm:cxn modelId="{5BD85AD3-57C1-1D4B-A705-AD46BB5CA06E}" type="presOf" srcId="{C80FE5A0-9DAB-D448-A91E-17F419E61695}" destId="{F9268EFC-D573-D648-BC59-AE9548A3F386}" srcOrd="0" destOrd="0" presId="urn:microsoft.com/office/officeart/2005/8/layout/hierarchy2"/>
    <dgm:cxn modelId="{6EE3E0ED-E756-7941-93AC-F8AC21E7B86A}" type="presOf" srcId="{DB488FCE-375E-FD4A-A99B-2E3041F53B3B}" destId="{0F847F51-0BC6-A540-AE1F-7CCFDC1F0565}" srcOrd="0" destOrd="0" presId="urn:microsoft.com/office/officeart/2005/8/layout/hierarchy2"/>
    <dgm:cxn modelId="{152EE4EE-8B07-3A45-9788-57C790EF37D9}" type="presOf" srcId="{584FCDF4-D01B-E946-B78B-B7FDB84C792A}" destId="{49B93A5D-10D1-E649-A8C5-9B4DA67F424A}" srcOrd="0" destOrd="0" presId="urn:microsoft.com/office/officeart/2005/8/layout/hierarchy2"/>
    <dgm:cxn modelId="{62D74C75-4435-9249-8D73-EEFE2604173E}" srcId="{D28ECA1B-2D94-0B48-AF46-A04F7AE9335E}" destId="{A2E274D9-0C34-6940-A954-F173466228EB}" srcOrd="0" destOrd="0" parTransId="{6BFBF50A-E61E-2242-8022-AD439606092E}" sibTransId="{889C3224-0288-4E46-8B5C-47D9A74FEDFF}"/>
    <dgm:cxn modelId="{0501736F-D21D-EB45-A3B5-F84D4BC6DB23}" type="presOf" srcId="{3576A036-AFB6-E140-A598-0B9FE67F9E3A}" destId="{87241616-3DE6-7541-9361-AD0DC340EF02}" srcOrd="0" destOrd="0" presId="urn:microsoft.com/office/officeart/2005/8/layout/hierarchy2"/>
    <dgm:cxn modelId="{0203AEE5-91E3-B743-B260-57E62A27FABD}" srcId="{BD2D7B6F-F5D3-0045-AA60-FFD24738CB82}" destId="{2E4368CB-1C70-DF4A-9524-DA64AFD17CE1}" srcOrd="1" destOrd="0" parTransId="{3576A036-AFB6-E140-A598-0B9FE67F9E3A}" sibTransId="{1FCFEF51-CDE7-AA4E-884F-3C98EDD51E87}"/>
    <dgm:cxn modelId="{536C3029-5229-3D45-B574-69424E5A0823}" srcId="{BD2D7B6F-F5D3-0045-AA60-FFD24738CB82}" destId="{A95C74BA-EA46-5446-8E93-5763C223AB1B}" srcOrd="2" destOrd="0" parTransId="{0406CA50-9F58-CC43-B59C-27CB7F89E703}" sibTransId="{C9063997-89DC-3848-B931-5C2BF67B625D}"/>
    <dgm:cxn modelId="{B52B80F4-9332-8E4C-AC4E-08613D925215}" srcId="{A95C74BA-EA46-5446-8E93-5763C223AB1B}" destId="{C80FE5A0-9DAB-D448-A91E-17F419E61695}" srcOrd="0" destOrd="0" parTransId="{EA2B0C69-C29D-1841-B80F-A2B81D7AA761}" sibTransId="{7C6CBF5A-C8A9-A043-A348-B32CEC3B0A6E}"/>
    <dgm:cxn modelId="{BB6E5C9C-A359-ED4A-A39C-EC987C20A9E6}" type="presOf" srcId="{BD2D7B6F-F5D3-0045-AA60-FFD24738CB82}" destId="{8B0D0BE4-436D-DF42-8835-0F0CD1884F38}" srcOrd="0" destOrd="0" presId="urn:microsoft.com/office/officeart/2005/8/layout/hierarchy2"/>
    <dgm:cxn modelId="{4B476EDE-5DDF-E04C-8494-E4F7FB47C5AD}" type="presParOf" srcId="{0F847F51-0BC6-A540-AE1F-7CCFDC1F0565}" destId="{DAAA43C5-826B-E34F-B169-F6F33B9B6896}" srcOrd="0" destOrd="0" presId="urn:microsoft.com/office/officeart/2005/8/layout/hierarchy2"/>
    <dgm:cxn modelId="{B3D26D97-956A-6246-A599-4A8DD4BE4C67}" type="presParOf" srcId="{DAAA43C5-826B-E34F-B169-F6F33B9B6896}" destId="{8B0D0BE4-436D-DF42-8835-0F0CD1884F38}" srcOrd="0" destOrd="0" presId="urn:microsoft.com/office/officeart/2005/8/layout/hierarchy2"/>
    <dgm:cxn modelId="{5A5C5349-BE3B-7B4A-81DA-7D7603DC3300}" type="presParOf" srcId="{DAAA43C5-826B-E34F-B169-F6F33B9B6896}" destId="{AC684639-330E-9D4A-B3F1-194BACD8F112}" srcOrd="1" destOrd="0" presId="urn:microsoft.com/office/officeart/2005/8/layout/hierarchy2"/>
    <dgm:cxn modelId="{A8216952-D975-8B4D-BFBC-337A92872573}" type="presParOf" srcId="{AC684639-330E-9D4A-B3F1-194BACD8F112}" destId="{4B421628-7764-8B48-8402-D7B93410FBAE}" srcOrd="0" destOrd="0" presId="urn:microsoft.com/office/officeart/2005/8/layout/hierarchy2"/>
    <dgm:cxn modelId="{648A4791-0B24-DF4D-A073-B23CF4CE9B9F}" type="presParOf" srcId="{4B421628-7764-8B48-8402-D7B93410FBAE}" destId="{9AACFB51-A9C4-B04D-8F7B-F3649F8DC69B}" srcOrd="0" destOrd="0" presId="urn:microsoft.com/office/officeart/2005/8/layout/hierarchy2"/>
    <dgm:cxn modelId="{4103BA5D-A887-834E-A52B-CA0A06BCBA2A}" type="presParOf" srcId="{AC684639-330E-9D4A-B3F1-194BACD8F112}" destId="{26633AEF-77BE-1447-AFEF-EB8A85053E7A}" srcOrd="1" destOrd="0" presId="urn:microsoft.com/office/officeart/2005/8/layout/hierarchy2"/>
    <dgm:cxn modelId="{3F883B24-2785-2A41-A53C-E3EB122AD3BF}" type="presParOf" srcId="{26633AEF-77BE-1447-AFEF-EB8A85053E7A}" destId="{4F584A9B-E6A1-7144-ABFF-694949592A70}" srcOrd="0" destOrd="0" presId="urn:microsoft.com/office/officeart/2005/8/layout/hierarchy2"/>
    <dgm:cxn modelId="{E4CDA58E-CB17-8545-B2A1-58A89B43F6C0}" type="presParOf" srcId="{26633AEF-77BE-1447-AFEF-EB8A85053E7A}" destId="{674F2751-7DB2-5F40-BBED-CF8FD394C367}" srcOrd="1" destOrd="0" presId="urn:microsoft.com/office/officeart/2005/8/layout/hierarchy2"/>
    <dgm:cxn modelId="{BB4B4B42-B6B1-6B44-9FEF-06F7FB170DBE}" type="presParOf" srcId="{674F2751-7DB2-5F40-BBED-CF8FD394C367}" destId="{81404C1C-2AF5-9146-8097-75965B6E696A}" srcOrd="0" destOrd="0" presId="urn:microsoft.com/office/officeart/2005/8/layout/hierarchy2"/>
    <dgm:cxn modelId="{81892E10-6759-E74E-A112-0FFC77A88763}" type="presParOf" srcId="{81404C1C-2AF5-9146-8097-75965B6E696A}" destId="{4DDAC5BA-CF24-824E-A0B8-90B57E68785D}" srcOrd="0" destOrd="0" presId="urn:microsoft.com/office/officeart/2005/8/layout/hierarchy2"/>
    <dgm:cxn modelId="{F5F19BB3-EE5B-0443-A186-C9FEC98E5CA7}" type="presParOf" srcId="{674F2751-7DB2-5F40-BBED-CF8FD394C367}" destId="{BF67FE15-C113-9E4F-A662-20BDE956D359}" srcOrd="1" destOrd="0" presId="urn:microsoft.com/office/officeart/2005/8/layout/hierarchy2"/>
    <dgm:cxn modelId="{7FA911E9-4685-7A4F-BB63-ABA3B95CBE79}" type="presParOf" srcId="{BF67FE15-C113-9E4F-A662-20BDE956D359}" destId="{AB8F7B6C-1675-8C4B-B77C-58C147CBA704}" srcOrd="0" destOrd="0" presId="urn:microsoft.com/office/officeart/2005/8/layout/hierarchy2"/>
    <dgm:cxn modelId="{34183A29-9947-E143-9500-B5E416383C70}" type="presParOf" srcId="{BF67FE15-C113-9E4F-A662-20BDE956D359}" destId="{807417B7-03F5-9243-A1B4-7F4E87604E31}" srcOrd="1" destOrd="0" presId="urn:microsoft.com/office/officeart/2005/8/layout/hierarchy2"/>
    <dgm:cxn modelId="{862354B5-BF58-FE47-A873-33F48D45BBCB}" type="presParOf" srcId="{674F2751-7DB2-5F40-BBED-CF8FD394C367}" destId="{3423EC6C-BFCF-FA4E-A87E-928E00E792AA}" srcOrd="2" destOrd="0" presId="urn:microsoft.com/office/officeart/2005/8/layout/hierarchy2"/>
    <dgm:cxn modelId="{2165380B-2529-BF43-8A94-80C0CED33BA7}" type="presParOf" srcId="{3423EC6C-BFCF-FA4E-A87E-928E00E792AA}" destId="{6D119CEA-ED91-EA4E-948F-27BEA715AEE4}" srcOrd="0" destOrd="0" presId="urn:microsoft.com/office/officeart/2005/8/layout/hierarchy2"/>
    <dgm:cxn modelId="{0279BDAD-64BA-0C4F-A7D4-DF2736830CF1}" type="presParOf" srcId="{674F2751-7DB2-5F40-BBED-CF8FD394C367}" destId="{49C957A6-AA94-0145-B8E2-8E314B6C06FB}" srcOrd="3" destOrd="0" presId="urn:microsoft.com/office/officeart/2005/8/layout/hierarchy2"/>
    <dgm:cxn modelId="{6930CA02-5823-2B4F-AA9E-E3CD3FFE50F1}" type="presParOf" srcId="{49C957A6-AA94-0145-B8E2-8E314B6C06FB}" destId="{7AECD077-784B-4348-A373-67E1F5781BA3}" srcOrd="0" destOrd="0" presId="urn:microsoft.com/office/officeart/2005/8/layout/hierarchy2"/>
    <dgm:cxn modelId="{AB8E237C-1910-0B4D-8906-0F89A30DBC4C}" type="presParOf" srcId="{49C957A6-AA94-0145-B8E2-8E314B6C06FB}" destId="{B871DE93-9BF4-C94D-BBBC-0BA049131614}" srcOrd="1" destOrd="0" presId="urn:microsoft.com/office/officeart/2005/8/layout/hierarchy2"/>
    <dgm:cxn modelId="{84ACFB4C-76ED-544C-A788-C5EA3098606F}" type="presParOf" srcId="{AC684639-330E-9D4A-B3F1-194BACD8F112}" destId="{87241616-3DE6-7541-9361-AD0DC340EF02}" srcOrd="2" destOrd="0" presId="urn:microsoft.com/office/officeart/2005/8/layout/hierarchy2"/>
    <dgm:cxn modelId="{791DF106-F3E5-3E41-B701-85721E5956B4}" type="presParOf" srcId="{87241616-3DE6-7541-9361-AD0DC340EF02}" destId="{AA3C1B16-1A08-7347-B6B0-49663A6C9FD5}" srcOrd="0" destOrd="0" presId="urn:microsoft.com/office/officeart/2005/8/layout/hierarchy2"/>
    <dgm:cxn modelId="{BF4903BA-CC86-8A4C-96C5-7B1B0009D6DE}" type="presParOf" srcId="{AC684639-330E-9D4A-B3F1-194BACD8F112}" destId="{7FF2F4CC-DC2C-7844-B734-C4D740994BE3}" srcOrd="3" destOrd="0" presId="urn:microsoft.com/office/officeart/2005/8/layout/hierarchy2"/>
    <dgm:cxn modelId="{CE0AD58A-89BA-FD45-B6B1-45086965FA06}" type="presParOf" srcId="{7FF2F4CC-DC2C-7844-B734-C4D740994BE3}" destId="{8B9A6741-112D-5B44-931F-15302F01C809}" srcOrd="0" destOrd="0" presId="urn:microsoft.com/office/officeart/2005/8/layout/hierarchy2"/>
    <dgm:cxn modelId="{8A73EE1F-5EF5-FD41-AD00-679A0F3F80EE}" type="presParOf" srcId="{7FF2F4CC-DC2C-7844-B734-C4D740994BE3}" destId="{7EC9F7E8-2324-0046-BEC5-B070BEA4EBB0}" srcOrd="1" destOrd="0" presId="urn:microsoft.com/office/officeart/2005/8/layout/hierarchy2"/>
    <dgm:cxn modelId="{A3AA57FC-9477-DF49-BDEB-3293F160AFA2}" type="presParOf" srcId="{7EC9F7E8-2324-0046-BEC5-B070BEA4EBB0}" destId="{49B93A5D-10D1-E649-A8C5-9B4DA67F424A}" srcOrd="0" destOrd="0" presId="urn:microsoft.com/office/officeart/2005/8/layout/hierarchy2"/>
    <dgm:cxn modelId="{CDED6C0F-EA98-F444-9C4B-1C7F09820BD1}" type="presParOf" srcId="{49B93A5D-10D1-E649-A8C5-9B4DA67F424A}" destId="{95E8A329-248C-604F-857A-16DD9DFE1E99}" srcOrd="0" destOrd="0" presId="urn:microsoft.com/office/officeart/2005/8/layout/hierarchy2"/>
    <dgm:cxn modelId="{77222604-51D6-2741-821D-90F43B49D7F6}" type="presParOf" srcId="{7EC9F7E8-2324-0046-BEC5-B070BEA4EBB0}" destId="{5A7649E0-5CE0-0E41-83E8-456F5458DAC6}" srcOrd="1" destOrd="0" presId="urn:microsoft.com/office/officeart/2005/8/layout/hierarchy2"/>
    <dgm:cxn modelId="{CF4122E0-A842-C546-A435-BC3C27D0729D}" type="presParOf" srcId="{5A7649E0-5CE0-0E41-83E8-456F5458DAC6}" destId="{4E6941D7-4779-2749-BFAA-34CB83AB58D1}" srcOrd="0" destOrd="0" presId="urn:microsoft.com/office/officeart/2005/8/layout/hierarchy2"/>
    <dgm:cxn modelId="{70ACC331-2063-6346-BC27-B856870E05F1}" type="presParOf" srcId="{5A7649E0-5CE0-0E41-83E8-456F5458DAC6}" destId="{AC3A9576-2609-7C45-B473-D2247E691EFC}" srcOrd="1" destOrd="0" presId="urn:microsoft.com/office/officeart/2005/8/layout/hierarchy2"/>
    <dgm:cxn modelId="{5AE1ED80-03C5-6F4D-B82E-A683B1226F36}" type="presParOf" srcId="{7EC9F7E8-2324-0046-BEC5-B070BEA4EBB0}" destId="{28F5E510-1CAD-034A-BFA9-E8C19F54C1A0}" srcOrd="2" destOrd="0" presId="urn:microsoft.com/office/officeart/2005/8/layout/hierarchy2"/>
    <dgm:cxn modelId="{D76FB802-8F68-0C48-B6F9-F7515DE9BF0F}" type="presParOf" srcId="{28F5E510-1CAD-034A-BFA9-E8C19F54C1A0}" destId="{FC9D43E1-6503-3245-8FAD-2C5B3C043729}" srcOrd="0" destOrd="0" presId="urn:microsoft.com/office/officeart/2005/8/layout/hierarchy2"/>
    <dgm:cxn modelId="{4F8FB19F-7372-F841-9CD5-0C2889E260E1}" type="presParOf" srcId="{7EC9F7E8-2324-0046-BEC5-B070BEA4EBB0}" destId="{74AA0A98-BEBD-BF49-8B92-B8FF0EAE1200}" srcOrd="3" destOrd="0" presId="urn:microsoft.com/office/officeart/2005/8/layout/hierarchy2"/>
    <dgm:cxn modelId="{60246690-2820-BA49-8A02-7D7773BB9EFB}" type="presParOf" srcId="{74AA0A98-BEBD-BF49-8B92-B8FF0EAE1200}" destId="{C75FA8CE-685D-694A-85A6-76A7895BB5F4}" srcOrd="0" destOrd="0" presId="urn:microsoft.com/office/officeart/2005/8/layout/hierarchy2"/>
    <dgm:cxn modelId="{66626A0B-0F19-234F-A855-4D87D4B40206}" type="presParOf" srcId="{74AA0A98-BEBD-BF49-8B92-B8FF0EAE1200}" destId="{F4293518-8B04-564A-8EAF-3554F9FFFF11}" srcOrd="1" destOrd="0" presId="urn:microsoft.com/office/officeart/2005/8/layout/hierarchy2"/>
    <dgm:cxn modelId="{8348D25D-9FA1-5543-9359-E3B07BEFB6DE}" type="presParOf" srcId="{AC684639-330E-9D4A-B3F1-194BACD8F112}" destId="{08A74241-88EA-FE4E-A8B8-525CF0D34D0A}" srcOrd="4" destOrd="0" presId="urn:microsoft.com/office/officeart/2005/8/layout/hierarchy2"/>
    <dgm:cxn modelId="{A9DDF956-0157-8646-8A2B-AD92B6B1421E}" type="presParOf" srcId="{08A74241-88EA-FE4E-A8B8-525CF0D34D0A}" destId="{49AFADC5-174B-7140-AB5F-32F4D079E528}" srcOrd="0" destOrd="0" presId="urn:microsoft.com/office/officeart/2005/8/layout/hierarchy2"/>
    <dgm:cxn modelId="{79F69168-4C60-364C-AC0A-05FBEB432492}" type="presParOf" srcId="{AC684639-330E-9D4A-B3F1-194BACD8F112}" destId="{50424B7D-DF3B-4648-9BCD-DEFF237FB110}" srcOrd="5" destOrd="0" presId="urn:microsoft.com/office/officeart/2005/8/layout/hierarchy2"/>
    <dgm:cxn modelId="{814A0DB2-68B5-2D4E-A069-B10ED609AEC0}" type="presParOf" srcId="{50424B7D-DF3B-4648-9BCD-DEFF237FB110}" destId="{5061476B-1586-AE46-8DA5-7831992C847E}" srcOrd="0" destOrd="0" presId="urn:microsoft.com/office/officeart/2005/8/layout/hierarchy2"/>
    <dgm:cxn modelId="{32EFAE79-E261-8D4D-AF37-85C9FD3E1B77}" type="presParOf" srcId="{50424B7D-DF3B-4648-9BCD-DEFF237FB110}" destId="{EAB7B3A2-A823-CA4E-8F89-06C29EAC923F}" srcOrd="1" destOrd="0" presId="urn:microsoft.com/office/officeart/2005/8/layout/hierarchy2"/>
    <dgm:cxn modelId="{49D78ACE-8B31-2742-B87C-456B3736668B}" type="presParOf" srcId="{EAB7B3A2-A823-CA4E-8F89-06C29EAC923F}" destId="{84C0767C-A604-C840-90F1-57BC1E0877B4}" srcOrd="0" destOrd="0" presId="urn:microsoft.com/office/officeart/2005/8/layout/hierarchy2"/>
    <dgm:cxn modelId="{9B8C88C0-D462-3C46-B972-58BB7B12106F}" type="presParOf" srcId="{84C0767C-A604-C840-90F1-57BC1E0877B4}" destId="{A6BBCDC8-D92A-6848-B8C3-66C36AB35C66}" srcOrd="0" destOrd="0" presId="urn:microsoft.com/office/officeart/2005/8/layout/hierarchy2"/>
    <dgm:cxn modelId="{385F539D-01AD-524D-92F8-99F5C01DA15D}" type="presParOf" srcId="{EAB7B3A2-A823-CA4E-8F89-06C29EAC923F}" destId="{F5598E1B-C379-5945-B25B-58F861C6E8AB}" srcOrd="1" destOrd="0" presId="urn:microsoft.com/office/officeart/2005/8/layout/hierarchy2"/>
    <dgm:cxn modelId="{B8C3D243-27B5-914C-B932-6CE2CD1F1AE8}" type="presParOf" srcId="{F5598E1B-C379-5945-B25B-58F861C6E8AB}" destId="{F9268EFC-D573-D648-BC59-AE9548A3F386}" srcOrd="0" destOrd="0" presId="urn:microsoft.com/office/officeart/2005/8/layout/hierarchy2"/>
    <dgm:cxn modelId="{B8FA91B5-82A4-5749-8193-9EBB5F6560AF}" type="presParOf" srcId="{F5598E1B-C379-5945-B25B-58F861C6E8AB}" destId="{662B9DD3-6BCC-D34A-9231-A3F8A3886817}" srcOrd="1" destOrd="0" presId="urn:microsoft.com/office/officeart/2005/8/layout/hierarchy2"/>
    <dgm:cxn modelId="{F972F605-00EA-4644-84D7-4880A2CE148A}" type="presParOf" srcId="{EAB7B3A2-A823-CA4E-8F89-06C29EAC923F}" destId="{9FB0EC69-ACD6-6245-AADE-564B1DDAB509}" srcOrd="2" destOrd="0" presId="urn:microsoft.com/office/officeart/2005/8/layout/hierarchy2"/>
    <dgm:cxn modelId="{5F9B1972-7A46-C94F-983F-0292EC64C6E9}" type="presParOf" srcId="{9FB0EC69-ACD6-6245-AADE-564B1DDAB509}" destId="{8274D1C6-47D1-E34D-BFD3-67F3CA9AEAB3}" srcOrd="0" destOrd="0" presId="urn:microsoft.com/office/officeart/2005/8/layout/hierarchy2"/>
    <dgm:cxn modelId="{661F3F29-C822-274F-ABBA-EC0E1CE71D3F}" type="presParOf" srcId="{EAB7B3A2-A823-CA4E-8F89-06C29EAC923F}" destId="{1741AD04-F006-5141-8C75-FD33726AA2A5}" srcOrd="3" destOrd="0" presId="urn:microsoft.com/office/officeart/2005/8/layout/hierarchy2"/>
    <dgm:cxn modelId="{F955DF17-9CAC-6C44-82CF-7E4310081749}" type="presParOf" srcId="{1741AD04-F006-5141-8C75-FD33726AA2A5}" destId="{1E434061-1E07-9747-A5B0-AE93148FBFF5}" srcOrd="0" destOrd="0" presId="urn:microsoft.com/office/officeart/2005/8/layout/hierarchy2"/>
    <dgm:cxn modelId="{60443DB6-149A-A84C-94AA-561CB2BD37E3}" type="presParOf" srcId="{1741AD04-F006-5141-8C75-FD33726AA2A5}" destId="{CF2F5835-D8A5-3441-A02E-6B75EDEDDEF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BC66C75-4D05-1745-9BD6-AACF439BE3FC}" type="doc">
      <dgm:prSet loTypeId="urn:microsoft.com/office/officeart/2005/8/layout/hierarchy2" loCatId="" qsTypeId="urn:microsoft.com/office/officeart/2005/8/quickstyle/simple4" qsCatId="simple" csTypeId="urn:microsoft.com/office/officeart/2005/8/colors/colorful1" csCatId="colorful" phldr="1"/>
      <dgm:spPr/>
      <dgm:t>
        <a:bodyPr/>
        <a:lstStyle/>
        <a:p>
          <a:endParaRPr lang="en-US"/>
        </a:p>
      </dgm:t>
    </dgm:pt>
    <dgm:pt modelId="{8CAA1B75-D897-004B-9046-015DD0434BC9}">
      <dgm:prSet phldrT="[Text]" custT="1"/>
      <dgm:spPr>
        <a:solidFill>
          <a:schemeClr val="accent4"/>
        </a:solidFill>
      </dgm:spPr>
      <dgm:t>
        <a:bodyPr/>
        <a:lstStyle/>
        <a:p>
          <a:r>
            <a:rPr lang="en-US" sz="1800" b="1" dirty="0" smtClean="0">
              <a:latin typeface="+mn-lt"/>
              <a:cs typeface="Tw Cen MT"/>
            </a:rPr>
            <a:t>Spiritual Enrichment</a:t>
          </a:r>
          <a:endParaRPr lang="en-US" sz="1800" b="1" dirty="0">
            <a:latin typeface="+mn-lt"/>
            <a:cs typeface="Tw Cen MT"/>
          </a:endParaRPr>
        </a:p>
      </dgm:t>
    </dgm:pt>
    <dgm:pt modelId="{908B66B2-256C-074B-ABA8-E505442C2BE5}" type="parTrans" cxnId="{ABCFDD32-9290-264D-BAE3-966A2B4E363D}">
      <dgm:prSet/>
      <dgm:spPr/>
      <dgm:t>
        <a:bodyPr/>
        <a:lstStyle/>
        <a:p>
          <a:endParaRPr lang="en-US"/>
        </a:p>
      </dgm:t>
    </dgm:pt>
    <dgm:pt modelId="{1FCF2CD0-AF88-AB4E-8486-D43BE3B4EEB4}" type="sibTrans" cxnId="{ABCFDD32-9290-264D-BAE3-966A2B4E363D}">
      <dgm:prSet/>
      <dgm:spPr/>
      <dgm:t>
        <a:bodyPr/>
        <a:lstStyle/>
        <a:p>
          <a:endParaRPr lang="en-US"/>
        </a:p>
      </dgm:t>
    </dgm:pt>
    <dgm:pt modelId="{57F1C3F3-2649-6B4D-8AC2-F49005798450}">
      <dgm:prSet phldrT="[Text]" custT="1"/>
      <dgm:spPr/>
      <dgm:t>
        <a:bodyPr/>
        <a:lstStyle/>
        <a:p>
          <a:r>
            <a:rPr lang="en-US" sz="1400" b="1" dirty="0" smtClean="0">
              <a:latin typeface="+mn-lt"/>
              <a:cs typeface="Tw Cen MT"/>
            </a:rPr>
            <a:t>Online Courses</a:t>
          </a:r>
          <a:endParaRPr lang="en-US" sz="1400" b="1" dirty="0">
            <a:latin typeface="+mn-lt"/>
            <a:cs typeface="Tw Cen MT"/>
          </a:endParaRPr>
        </a:p>
      </dgm:t>
    </dgm:pt>
    <dgm:pt modelId="{2DF843F2-FD10-0447-8E52-6847691175B7}" type="parTrans" cxnId="{4CD9E2A6-B335-704C-ADAD-2B8C26DC792B}">
      <dgm:prSet/>
      <dgm:spPr/>
      <dgm:t>
        <a:bodyPr/>
        <a:lstStyle/>
        <a:p>
          <a:endParaRPr lang="en-US" dirty="0"/>
        </a:p>
      </dgm:t>
    </dgm:pt>
    <dgm:pt modelId="{3957282A-733D-B748-AC43-721F490E7A81}" type="sibTrans" cxnId="{4CD9E2A6-B335-704C-ADAD-2B8C26DC792B}">
      <dgm:prSet/>
      <dgm:spPr/>
      <dgm:t>
        <a:bodyPr/>
        <a:lstStyle/>
        <a:p>
          <a:endParaRPr lang="en-US"/>
        </a:p>
      </dgm:t>
    </dgm:pt>
    <dgm:pt modelId="{DFF19A88-0AD9-744D-BA8F-1C6D9D6CF74C}">
      <dgm:prSet phldrT="[Text]" custT="1"/>
      <dgm:spPr/>
      <dgm:t>
        <a:bodyPr/>
        <a:lstStyle/>
        <a:p>
          <a:r>
            <a:rPr lang="en-US" sz="1400" b="1" dirty="0" smtClean="0">
              <a:latin typeface="+mn-lt"/>
              <a:cs typeface="Tw Cen MT"/>
            </a:rPr>
            <a:t>Retreats</a:t>
          </a:r>
          <a:endParaRPr lang="en-US" sz="1400" b="1" dirty="0">
            <a:latin typeface="+mn-lt"/>
            <a:cs typeface="Tw Cen MT"/>
          </a:endParaRPr>
        </a:p>
      </dgm:t>
    </dgm:pt>
    <dgm:pt modelId="{5E509040-4FB8-FC4E-BD3F-818E4E968C70}" type="parTrans" cxnId="{A205C762-5375-0C4E-9DAB-E9DCD442D57E}">
      <dgm:prSet/>
      <dgm:spPr/>
      <dgm:t>
        <a:bodyPr/>
        <a:lstStyle/>
        <a:p>
          <a:endParaRPr lang="en-US" dirty="0"/>
        </a:p>
      </dgm:t>
    </dgm:pt>
    <dgm:pt modelId="{55C68031-D87D-3944-983B-D3D541B73F62}" type="sibTrans" cxnId="{A205C762-5375-0C4E-9DAB-E9DCD442D57E}">
      <dgm:prSet/>
      <dgm:spPr/>
      <dgm:t>
        <a:bodyPr/>
        <a:lstStyle/>
        <a:p>
          <a:endParaRPr lang="en-US"/>
        </a:p>
      </dgm:t>
    </dgm:pt>
    <dgm:pt modelId="{3DD0D2FC-D4E4-444D-AFDC-833E6542FD07}">
      <dgm:prSet phldrT="[Text]" custT="1"/>
      <dgm:spPr/>
      <dgm:t>
        <a:bodyPr/>
        <a:lstStyle/>
        <a:p>
          <a:r>
            <a:rPr lang="en-US" sz="1400" b="1" dirty="0" smtClean="0">
              <a:latin typeface="+mn-lt"/>
              <a:cs typeface="Tw Cen MT"/>
            </a:rPr>
            <a:t>Small Group Bible Study</a:t>
          </a:r>
          <a:endParaRPr lang="en-US" sz="1400" b="1" dirty="0">
            <a:latin typeface="+mn-lt"/>
            <a:cs typeface="Tw Cen MT"/>
          </a:endParaRPr>
        </a:p>
      </dgm:t>
    </dgm:pt>
    <dgm:pt modelId="{4A52460E-32FA-954A-B29C-1F1D16856953}" type="parTrans" cxnId="{490A4DD4-7BCE-C740-A3B6-D7849B4B9586}">
      <dgm:prSet/>
      <dgm:spPr/>
      <dgm:t>
        <a:bodyPr/>
        <a:lstStyle/>
        <a:p>
          <a:endParaRPr lang="en-US" dirty="0"/>
        </a:p>
      </dgm:t>
    </dgm:pt>
    <dgm:pt modelId="{906ECD88-F39D-2148-A640-7D41192FEF8A}" type="sibTrans" cxnId="{490A4DD4-7BCE-C740-A3B6-D7849B4B9586}">
      <dgm:prSet/>
      <dgm:spPr/>
      <dgm:t>
        <a:bodyPr/>
        <a:lstStyle/>
        <a:p>
          <a:endParaRPr lang="en-US"/>
        </a:p>
      </dgm:t>
    </dgm:pt>
    <dgm:pt modelId="{9E5991E6-9FB3-A349-8B18-25D22ABE2ADD}">
      <dgm:prSet phldrT="[Text]" custT="1"/>
      <dgm:spPr/>
      <dgm:t>
        <a:bodyPr/>
        <a:lstStyle/>
        <a:p>
          <a:r>
            <a:rPr lang="en-US" sz="1400" b="1" dirty="0" smtClean="0">
              <a:latin typeface="+mn-lt"/>
              <a:cs typeface="Tw Cen MT"/>
            </a:rPr>
            <a:t>Spiritual Book of the Month</a:t>
          </a:r>
          <a:endParaRPr lang="en-US" sz="1400" b="1" dirty="0">
            <a:latin typeface="+mn-lt"/>
            <a:cs typeface="Tw Cen MT"/>
          </a:endParaRPr>
        </a:p>
      </dgm:t>
    </dgm:pt>
    <dgm:pt modelId="{36177B37-F579-4849-9E98-BC1ABD577775}" type="parTrans" cxnId="{67AB3F1C-BD03-B14A-A8BE-5AA28968518C}">
      <dgm:prSet/>
      <dgm:spPr/>
      <dgm:t>
        <a:bodyPr/>
        <a:lstStyle/>
        <a:p>
          <a:endParaRPr lang="en-US" dirty="0"/>
        </a:p>
      </dgm:t>
    </dgm:pt>
    <dgm:pt modelId="{5771491E-9AC0-8843-9F7F-DE97DA615B4B}" type="sibTrans" cxnId="{67AB3F1C-BD03-B14A-A8BE-5AA28968518C}">
      <dgm:prSet/>
      <dgm:spPr/>
      <dgm:t>
        <a:bodyPr/>
        <a:lstStyle/>
        <a:p>
          <a:endParaRPr lang="en-US"/>
        </a:p>
      </dgm:t>
    </dgm:pt>
    <dgm:pt modelId="{55C1BC4E-C5AC-3044-8FFE-30F3ACE3F5B3}">
      <dgm:prSet phldrT="[Text]" custT="1"/>
      <dgm:spPr/>
      <dgm:t>
        <a:bodyPr/>
        <a:lstStyle/>
        <a:p>
          <a:r>
            <a:rPr lang="en-US" sz="1400" b="1" dirty="0" smtClean="0">
              <a:latin typeface="+mn-lt"/>
              <a:cs typeface="Tw Cen MT"/>
            </a:rPr>
            <a:t>Spiritual Practices Series</a:t>
          </a:r>
          <a:endParaRPr lang="en-US" sz="1400" b="1" dirty="0">
            <a:latin typeface="+mn-lt"/>
            <a:cs typeface="Tw Cen MT"/>
          </a:endParaRPr>
        </a:p>
      </dgm:t>
    </dgm:pt>
    <dgm:pt modelId="{8C384F34-273B-3B4D-B6E1-72824B3B9C28}" type="parTrans" cxnId="{F298D19B-2C9F-464E-B7C4-04A5DCCEB445}">
      <dgm:prSet/>
      <dgm:spPr/>
      <dgm:t>
        <a:bodyPr/>
        <a:lstStyle/>
        <a:p>
          <a:endParaRPr lang="en-US" dirty="0"/>
        </a:p>
      </dgm:t>
    </dgm:pt>
    <dgm:pt modelId="{D4079194-34D1-764E-BDE0-E1738E473250}" type="sibTrans" cxnId="{F298D19B-2C9F-464E-B7C4-04A5DCCEB445}">
      <dgm:prSet/>
      <dgm:spPr/>
      <dgm:t>
        <a:bodyPr/>
        <a:lstStyle/>
        <a:p>
          <a:endParaRPr lang="en-US"/>
        </a:p>
      </dgm:t>
    </dgm:pt>
    <dgm:pt modelId="{9146BAC5-B97B-1A49-96FA-E0C5EE08AB16}">
      <dgm:prSet phldrT="[Text]" custT="1"/>
      <dgm:spPr/>
      <dgm:t>
        <a:bodyPr/>
        <a:lstStyle/>
        <a:p>
          <a:r>
            <a:rPr lang="en-US" sz="1400" b="1" dirty="0" smtClean="0">
              <a:latin typeface="+mn-lt"/>
              <a:cs typeface="Tw Cen MT"/>
            </a:rPr>
            <a:t>Apps &amp; E-newsletters</a:t>
          </a:r>
          <a:endParaRPr lang="en-US" sz="1400" b="1" dirty="0">
            <a:latin typeface="+mn-lt"/>
            <a:cs typeface="Tw Cen MT"/>
          </a:endParaRPr>
        </a:p>
      </dgm:t>
    </dgm:pt>
    <dgm:pt modelId="{C5C87D9B-2571-544C-B692-2F7230455D8A}" type="parTrans" cxnId="{F5EE9F0D-C7D1-EC49-B626-B68ACD395EB0}">
      <dgm:prSet/>
      <dgm:spPr/>
      <dgm:t>
        <a:bodyPr/>
        <a:lstStyle/>
        <a:p>
          <a:endParaRPr lang="en-US" dirty="0"/>
        </a:p>
      </dgm:t>
    </dgm:pt>
    <dgm:pt modelId="{CC8F77A7-C484-D34D-A212-96C9D0AF7588}" type="sibTrans" cxnId="{F5EE9F0D-C7D1-EC49-B626-B68ACD395EB0}">
      <dgm:prSet/>
      <dgm:spPr/>
      <dgm:t>
        <a:bodyPr/>
        <a:lstStyle/>
        <a:p>
          <a:endParaRPr lang="en-US"/>
        </a:p>
      </dgm:t>
    </dgm:pt>
    <dgm:pt modelId="{DF7C51FA-ED55-7643-AD5B-3090116F1A8A}">
      <dgm:prSet phldrT="[Text]" custT="1"/>
      <dgm:spPr/>
      <dgm:t>
        <a:bodyPr/>
        <a:lstStyle/>
        <a:p>
          <a:r>
            <a:rPr lang="en-US" sz="1400" b="1" dirty="0" smtClean="0">
              <a:latin typeface="+mn-lt"/>
              <a:cs typeface="Tw Cen MT"/>
            </a:rPr>
            <a:t>Day at the Monastery</a:t>
          </a:r>
          <a:endParaRPr lang="en-US" sz="1400" b="1" dirty="0">
            <a:latin typeface="+mn-lt"/>
            <a:cs typeface="Tw Cen MT"/>
          </a:endParaRPr>
        </a:p>
      </dgm:t>
    </dgm:pt>
    <dgm:pt modelId="{F7A8A8BF-910C-F249-ABBC-56324234D381}" type="parTrans" cxnId="{E746B925-793A-E046-B012-52F68D9FBD5F}">
      <dgm:prSet/>
      <dgm:spPr/>
      <dgm:t>
        <a:bodyPr/>
        <a:lstStyle/>
        <a:p>
          <a:endParaRPr lang="en-US" dirty="0"/>
        </a:p>
      </dgm:t>
    </dgm:pt>
    <dgm:pt modelId="{71E1DBDB-BB52-7447-99B8-1EC203D8A4AB}" type="sibTrans" cxnId="{E746B925-793A-E046-B012-52F68D9FBD5F}">
      <dgm:prSet/>
      <dgm:spPr/>
      <dgm:t>
        <a:bodyPr/>
        <a:lstStyle/>
        <a:p>
          <a:endParaRPr lang="en-US"/>
        </a:p>
      </dgm:t>
    </dgm:pt>
    <dgm:pt modelId="{10AC684E-7836-1C49-BD5D-A02FBE7ACB6B}">
      <dgm:prSet phldrT="[Text]" custT="1"/>
      <dgm:spPr/>
      <dgm:t>
        <a:bodyPr/>
        <a:lstStyle/>
        <a:p>
          <a:r>
            <a:rPr lang="en-US" sz="1400" b="1" dirty="0" smtClean="0">
              <a:latin typeface="+mn-lt"/>
              <a:cs typeface="Tw Cen MT"/>
            </a:rPr>
            <a:t>Online Prayer &amp; Spirituality</a:t>
          </a:r>
          <a:endParaRPr lang="en-US" sz="1400" b="1" dirty="0">
            <a:latin typeface="+mn-lt"/>
            <a:cs typeface="Tw Cen MT"/>
          </a:endParaRPr>
        </a:p>
      </dgm:t>
    </dgm:pt>
    <dgm:pt modelId="{45E0D26C-0050-5C4B-AEDF-E9C436A9B99F}" type="parTrans" cxnId="{E77FC4A9-66AE-2949-8507-734904A4E632}">
      <dgm:prSet/>
      <dgm:spPr/>
      <dgm:t>
        <a:bodyPr/>
        <a:lstStyle/>
        <a:p>
          <a:endParaRPr lang="en-US" dirty="0"/>
        </a:p>
      </dgm:t>
    </dgm:pt>
    <dgm:pt modelId="{F13688E2-7664-C841-9CC8-9874556B7D8A}" type="sibTrans" cxnId="{E77FC4A9-66AE-2949-8507-734904A4E632}">
      <dgm:prSet/>
      <dgm:spPr/>
      <dgm:t>
        <a:bodyPr/>
        <a:lstStyle/>
        <a:p>
          <a:endParaRPr lang="en-US"/>
        </a:p>
      </dgm:t>
    </dgm:pt>
    <dgm:pt modelId="{C1DA8636-25B6-4B40-9B1C-4C278BA02EEA}">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301F89BC-9077-5B45-95DE-FEB6FA2892D3}" type="parTrans" cxnId="{59E5FA31-75CD-BD48-A22D-07F4B89CFDF0}">
      <dgm:prSet/>
      <dgm:spPr/>
      <dgm:t>
        <a:bodyPr/>
        <a:lstStyle/>
        <a:p>
          <a:endParaRPr lang="en-US" dirty="0"/>
        </a:p>
      </dgm:t>
    </dgm:pt>
    <dgm:pt modelId="{CD7C5621-A71F-AF42-8739-87ABA07A3019}" type="sibTrans" cxnId="{59E5FA31-75CD-BD48-A22D-07F4B89CFDF0}">
      <dgm:prSet/>
      <dgm:spPr/>
      <dgm:t>
        <a:bodyPr/>
        <a:lstStyle/>
        <a:p>
          <a:endParaRPr lang="en-US"/>
        </a:p>
      </dgm:t>
    </dgm:pt>
    <dgm:pt modelId="{324D7E29-C8A2-7541-979D-7EA9BD71013E}">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625A93A5-4B35-524D-A1F6-6C33AB73ED7D}" type="parTrans" cxnId="{5EB2A9DB-5430-164A-93C9-EE1210BDCCBF}">
      <dgm:prSet/>
      <dgm:spPr/>
      <dgm:t>
        <a:bodyPr/>
        <a:lstStyle/>
        <a:p>
          <a:endParaRPr lang="en-US" dirty="0"/>
        </a:p>
      </dgm:t>
    </dgm:pt>
    <dgm:pt modelId="{ACA677B9-0057-2D4F-80AC-397C4423C831}" type="sibTrans" cxnId="{5EB2A9DB-5430-164A-93C9-EE1210BDCCBF}">
      <dgm:prSet/>
      <dgm:spPr/>
      <dgm:t>
        <a:bodyPr/>
        <a:lstStyle/>
        <a:p>
          <a:endParaRPr lang="en-US"/>
        </a:p>
      </dgm:t>
    </dgm:pt>
    <dgm:pt modelId="{871E3065-DC10-D34A-8463-8A351E468FF0}">
      <dgm:prSet phldrT="[Text]" custT="1"/>
      <dgm:spPr/>
      <dgm:t>
        <a:bodyPr/>
        <a:lstStyle/>
        <a:p>
          <a:r>
            <a:rPr lang="en-US" sz="1400" b="1" dirty="0" smtClean="0">
              <a:latin typeface="+mn-lt"/>
              <a:cs typeface="Tw Cen MT"/>
            </a:rPr>
            <a:t>Resources</a:t>
          </a:r>
          <a:endParaRPr lang="en-US" sz="1400" b="1" dirty="0">
            <a:latin typeface="+mn-lt"/>
            <a:cs typeface="Tw Cen MT"/>
          </a:endParaRPr>
        </a:p>
      </dgm:t>
    </dgm:pt>
    <dgm:pt modelId="{36E960E1-3C0F-9D47-9D6D-81EAAE6CB1EA}" type="parTrans" cxnId="{F148A91F-AB70-624E-8749-E0B9F4BB306D}">
      <dgm:prSet/>
      <dgm:spPr/>
      <dgm:t>
        <a:bodyPr/>
        <a:lstStyle/>
        <a:p>
          <a:endParaRPr lang="en-US" dirty="0"/>
        </a:p>
      </dgm:t>
    </dgm:pt>
    <dgm:pt modelId="{FBA2DDD9-56F9-E44E-A738-89CF00E00866}" type="sibTrans" cxnId="{F148A91F-AB70-624E-8749-E0B9F4BB306D}">
      <dgm:prSet/>
      <dgm:spPr/>
      <dgm:t>
        <a:bodyPr/>
        <a:lstStyle/>
        <a:p>
          <a:endParaRPr lang="en-US"/>
        </a:p>
      </dgm:t>
    </dgm:pt>
    <dgm:pt modelId="{B17A5015-8B5E-EE40-B85F-91F7CD1F5A61}">
      <dgm:prSet phldrT="[Text]" custT="1"/>
      <dgm:spPr/>
      <dgm:t>
        <a:bodyPr/>
        <a:lstStyle/>
        <a:p>
          <a:r>
            <a:rPr lang="en-US" sz="1400" b="1" dirty="0" smtClean="0">
              <a:latin typeface="+mn-lt"/>
              <a:cs typeface="Tw Cen MT"/>
            </a:rPr>
            <a:t>Resources</a:t>
          </a:r>
          <a:endParaRPr lang="en-US" sz="1400" b="1" dirty="0">
            <a:latin typeface="+mn-lt"/>
            <a:cs typeface="Tw Cen MT"/>
          </a:endParaRPr>
        </a:p>
      </dgm:t>
    </dgm:pt>
    <dgm:pt modelId="{45132001-4CB4-584C-B90F-ECB300D10E78}" type="parTrans" cxnId="{1BC6DAF6-985D-E344-B4E3-C1B457649404}">
      <dgm:prSet/>
      <dgm:spPr/>
      <dgm:t>
        <a:bodyPr/>
        <a:lstStyle/>
        <a:p>
          <a:endParaRPr lang="en-US" dirty="0"/>
        </a:p>
      </dgm:t>
    </dgm:pt>
    <dgm:pt modelId="{238717D8-9A88-8845-A1DE-695BEB186AAC}" type="sibTrans" cxnId="{1BC6DAF6-985D-E344-B4E3-C1B457649404}">
      <dgm:prSet/>
      <dgm:spPr/>
      <dgm:t>
        <a:bodyPr/>
        <a:lstStyle/>
        <a:p>
          <a:endParaRPr lang="en-US"/>
        </a:p>
      </dgm:t>
    </dgm:pt>
    <dgm:pt modelId="{AEA2EB32-F633-C84E-AB43-3A5B039C1766}">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93EA24EF-6E71-EA46-A9C0-566A816DFE70}" type="parTrans" cxnId="{A62898DF-7DFB-6B40-A046-6B17FD0AA989}">
      <dgm:prSet/>
      <dgm:spPr/>
      <dgm:t>
        <a:bodyPr/>
        <a:lstStyle/>
        <a:p>
          <a:endParaRPr lang="en-US" dirty="0"/>
        </a:p>
      </dgm:t>
    </dgm:pt>
    <dgm:pt modelId="{06D5BF49-5B28-E344-A964-010BDD4210B5}" type="sibTrans" cxnId="{A62898DF-7DFB-6B40-A046-6B17FD0AA989}">
      <dgm:prSet/>
      <dgm:spPr/>
      <dgm:t>
        <a:bodyPr/>
        <a:lstStyle/>
        <a:p>
          <a:endParaRPr lang="en-US"/>
        </a:p>
      </dgm:t>
    </dgm:pt>
    <dgm:pt modelId="{B0B574F9-8F5B-324C-BB0B-569C7AFC63F3}">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B08EEF96-F935-D24B-AE0A-8DE628C60A75}" type="parTrans" cxnId="{5EF11F1B-67C1-6F44-985E-7E2EFC569A16}">
      <dgm:prSet/>
      <dgm:spPr/>
      <dgm:t>
        <a:bodyPr/>
        <a:lstStyle/>
        <a:p>
          <a:endParaRPr lang="en-US" dirty="0"/>
        </a:p>
      </dgm:t>
    </dgm:pt>
    <dgm:pt modelId="{633F7B65-A6F5-C04B-A6BB-5EB3DB2CE084}" type="sibTrans" cxnId="{5EF11F1B-67C1-6F44-985E-7E2EFC569A16}">
      <dgm:prSet/>
      <dgm:spPr/>
      <dgm:t>
        <a:bodyPr/>
        <a:lstStyle/>
        <a:p>
          <a:endParaRPr lang="en-US"/>
        </a:p>
      </dgm:t>
    </dgm:pt>
    <dgm:pt modelId="{D0DB6D97-0FAA-E847-9999-9784C53F1CA9}">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6B72F441-921C-C040-922C-38EE68D72E0E}" type="parTrans" cxnId="{AED5D09D-B658-2844-A50B-161BA939AFAD}">
      <dgm:prSet/>
      <dgm:spPr/>
      <dgm:t>
        <a:bodyPr/>
        <a:lstStyle/>
        <a:p>
          <a:endParaRPr lang="en-US" dirty="0"/>
        </a:p>
      </dgm:t>
    </dgm:pt>
    <dgm:pt modelId="{1EAF6132-28D3-9241-9F67-77464E44CBEC}" type="sibTrans" cxnId="{AED5D09D-B658-2844-A50B-161BA939AFAD}">
      <dgm:prSet/>
      <dgm:spPr/>
      <dgm:t>
        <a:bodyPr/>
        <a:lstStyle/>
        <a:p>
          <a:endParaRPr lang="en-US"/>
        </a:p>
      </dgm:t>
    </dgm:pt>
    <dgm:pt modelId="{C23E5B00-B959-C742-AE82-D2F81D5A0776}">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7B8C790C-6797-6F4A-8725-A721B8536255}" type="parTrans" cxnId="{836E81A3-835B-3447-BD76-7CB7D49AD812}">
      <dgm:prSet/>
      <dgm:spPr/>
      <dgm:t>
        <a:bodyPr/>
        <a:lstStyle/>
        <a:p>
          <a:endParaRPr lang="en-US" dirty="0"/>
        </a:p>
      </dgm:t>
    </dgm:pt>
    <dgm:pt modelId="{B79052E9-BB11-E047-9FE5-0D3CB84DEE7A}" type="sibTrans" cxnId="{836E81A3-835B-3447-BD76-7CB7D49AD812}">
      <dgm:prSet/>
      <dgm:spPr/>
      <dgm:t>
        <a:bodyPr/>
        <a:lstStyle/>
        <a:p>
          <a:endParaRPr lang="en-US"/>
        </a:p>
      </dgm:t>
    </dgm:pt>
    <dgm:pt modelId="{AFA81DAC-DFEB-6942-B5A4-9E29F87C06B3}" type="pres">
      <dgm:prSet presAssocID="{0BC66C75-4D05-1745-9BD6-AACF439BE3FC}" presName="diagram" presStyleCnt="0">
        <dgm:presLayoutVars>
          <dgm:chPref val="1"/>
          <dgm:dir/>
          <dgm:animOne val="branch"/>
          <dgm:animLvl val="lvl"/>
          <dgm:resizeHandles val="exact"/>
        </dgm:presLayoutVars>
      </dgm:prSet>
      <dgm:spPr/>
      <dgm:t>
        <a:bodyPr/>
        <a:lstStyle/>
        <a:p>
          <a:endParaRPr lang="en-US"/>
        </a:p>
      </dgm:t>
    </dgm:pt>
    <dgm:pt modelId="{17DC6AF2-E33E-9944-B10B-D82DB3F34477}" type="pres">
      <dgm:prSet presAssocID="{8CAA1B75-D897-004B-9046-015DD0434BC9}" presName="root1" presStyleCnt="0"/>
      <dgm:spPr/>
      <dgm:t>
        <a:bodyPr/>
        <a:lstStyle/>
        <a:p>
          <a:endParaRPr lang="en-US"/>
        </a:p>
      </dgm:t>
    </dgm:pt>
    <dgm:pt modelId="{6C3EFA60-743C-2643-B5C8-9E50B001E672}" type="pres">
      <dgm:prSet presAssocID="{8CAA1B75-D897-004B-9046-015DD0434BC9}" presName="LevelOneTextNode" presStyleLbl="node0" presStyleIdx="0" presStyleCnt="1" custScaleX="108173" custScaleY="232920" custLinFactX="-193" custLinFactNeighborX="-100000" custLinFactNeighborY="3455">
        <dgm:presLayoutVars>
          <dgm:chPref val="3"/>
        </dgm:presLayoutVars>
      </dgm:prSet>
      <dgm:spPr/>
      <dgm:t>
        <a:bodyPr/>
        <a:lstStyle/>
        <a:p>
          <a:endParaRPr lang="en-US"/>
        </a:p>
      </dgm:t>
    </dgm:pt>
    <dgm:pt modelId="{81DFA144-A472-1E48-9899-97BA9F117C8E}" type="pres">
      <dgm:prSet presAssocID="{8CAA1B75-D897-004B-9046-015DD0434BC9}" presName="level2hierChild" presStyleCnt="0"/>
      <dgm:spPr/>
      <dgm:t>
        <a:bodyPr/>
        <a:lstStyle/>
        <a:p>
          <a:endParaRPr lang="en-US"/>
        </a:p>
      </dgm:t>
    </dgm:pt>
    <dgm:pt modelId="{A7BEB393-BA33-534B-8C1A-403301CEF724}" type="pres">
      <dgm:prSet presAssocID="{2DF843F2-FD10-0447-8E52-6847691175B7}" presName="conn2-1" presStyleLbl="parChTrans1D2" presStyleIdx="0" presStyleCnt="8"/>
      <dgm:spPr/>
      <dgm:t>
        <a:bodyPr/>
        <a:lstStyle/>
        <a:p>
          <a:endParaRPr lang="en-US"/>
        </a:p>
      </dgm:t>
    </dgm:pt>
    <dgm:pt modelId="{D3ADA42A-0D96-F54F-A867-B432B63C3F7F}" type="pres">
      <dgm:prSet presAssocID="{2DF843F2-FD10-0447-8E52-6847691175B7}" presName="connTx" presStyleLbl="parChTrans1D2" presStyleIdx="0" presStyleCnt="8"/>
      <dgm:spPr/>
      <dgm:t>
        <a:bodyPr/>
        <a:lstStyle/>
        <a:p>
          <a:endParaRPr lang="en-US"/>
        </a:p>
      </dgm:t>
    </dgm:pt>
    <dgm:pt modelId="{B9C3BEFD-4892-4147-8B00-0B6B2FBB1CA5}" type="pres">
      <dgm:prSet presAssocID="{57F1C3F3-2649-6B4D-8AC2-F49005798450}" presName="root2" presStyleCnt="0"/>
      <dgm:spPr/>
      <dgm:t>
        <a:bodyPr/>
        <a:lstStyle/>
        <a:p>
          <a:endParaRPr lang="en-US"/>
        </a:p>
      </dgm:t>
    </dgm:pt>
    <dgm:pt modelId="{785414B3-C107-544E-BFBF-D42FA2F84146}" type="pres">
      <dgm:prSet presAssocID="{57F1C3F3-2649-6B4D-8AC2-F49005798450}" presName="LevelTwoTextNode" presStyleLbl="node2" presStyleIdx="0" presStyleCnt="8">
        <dgm:presLayoutVars>
          <dgm:chPref val="3"/>
        </dgm:presLayoutVars>
      </dgm:prSet>
      <dgm:spPr/>
      <dgm:t>
        <a:bodyPr/>
        <a:lstStyle/>
        <a:p>
          <a:endParaRPr lang="en-US"/>
        </a:p>
      </dgm:t>
    </dgm:pt>
    <dgm:pt modelId="{E2BD0BE8-8C70-AA4F-BB6B-3658E03533F4}" type="pres">
      <dgm:prSet presAssocID="{57F1C3F3-2649-6B4D-8AC2-F49005798450}" presName="level3hierChild" presStyleCnt="0"/>
      <dgm:spPr/>
      <dgm:t>
        <a:bodyPr/>
        <a:lstStyle/>
        <a:p>
          <a:endParaRPr lang="en-US"/>
        </a:p>
      </dgm:t>
    </dgm:pt>
    <dgm:pt modelId="{55FD9FF6-8899-FD47-906C-56648F2BF273}" type="pres">
      <dgm:prSet presAssocID="{301F89BC-9077-5B45-95DE-FEB6FA2892D3}" presName="conn2-1" presStyleLbl="parChTrans1D3" presStyleIdx="0" presStyleCnt="8"/>
      <dgm:spPr/>
      <dgm:t>
        <a:bodyPr/>
        <a:lstStyle/>
        <a:p>
          <a:endParaRPr lang="en-US"/>
        </a:p>
      </dgm:t>
    </dgm:pt>
    <dgm:pt modelId="{E2B0EE94-EBE4-5A4B-AC51-0BB102413CA6}" type="pres">
      <dgm:prSet presAssocID="{301F89BC-9077-5B45-95DE-FEB6FA2892D3}" presName="connTx" presStyleLbl="parChTrans1D3" presStyleIdx="0" presStyleCnt="8"/>
      <dgm:spPr/>
      <dgm:t>
        <a:bodyPr/>
        <a:lstStyle/>
        <a:p>
          <a:endParaRPr lang="en-US"/>
        </a:p>
      </dgm:t>
    </dgm:pt>
    <dgm:pt modelId="{4F8BF9C9-9986-3644-B789-28752E69154F}" type="pres">
      <dgm:prSet presAssocID="{C1DA8636-25B6-4B40-9B1C-4C278BA02EEA}" presName="root2" presStyleCnt="0"/>
      <dgm:spPr/>
      <dgm:t>
        <a:bodyPr/>
        <a:lstStyle/>
        <a:p>
          <a:endParaRPr lang="en-US"/>
        </a:p>
      </dgm:t>
    </dgm:pt>
    <dgm:pt modelId="{07C6DFDE-9C9C-3049-9717-7114A980A487}" type="pres">
      <dgm:prSet presAssocID="{C1DA8636-25B6-4B40-9B1C-4C278BA02EEA}" presName="LevelTwoTextNode" presStyleLbl="node3" presStyleIdx="0" presStyleCnt="8">
        <dgm:presLayoutVars>
          <dgm:chPref val="3"/>
        </dgm:presLayoutVars>
      </dgm:prSet>
      <dgm:spPr/>
      <dgm:t>
        <a:bodyPr/>
        <a:lstStyle/>
        <a:p>
          <a:endParaRPr lang="en-US"/>
        </a:p>
      </dgm:t>
    </dgm:pt>
    <dgm:pt modelId="{07177A44-1914-1941-9EE1-608AB0048F3C}" type="pres">
      <dgm:prSet presAssocID="{C1DA8636-25B6-4B40-9B1C-4C278BA02EEA}" presName="level3hierChild" presStyleCnt="0"/>
      <dgm:spPr/>
      <dgm:t>
        <a:bodyPr/>
        <a:lstStyle/>
        <a:p>
          <a:endParaRPr lang="en-US"/>
        </a:p>
      </dgm:t>
    </dgm:pt>
    <dgm:pt modelId="{42A2F579-4A38-8748-AB95-7E311F69AC43}" type="pres">
      <dgm:prSet presAssocID="{C5C87D9B-2571-544C-B692-2F7230455D8A}" presName="conn2-1" presStyleLbl="parChTrans1D2" presStyleIdx="1" presStyleCnt="8"/>
      <dgm:spPr/>
      <dgm:t>
        <a:bodyPr/>
        <a:lstStyle/>
        <a:p>
          <a:endParaRPr lang="en-US"/>
        </a:p>
      </dgm:t>
    </dgm:pt>
    <dgm:pt modelId="{DF00039F-6038-9C45-9E6F-111EA4AC19F1}" type="pres">
      <dgm:prSet presAssocID="{C5C87D9B-2571-544C-B692-2F7230455D8A}" presName="connTx" presStyleLbl="parChTrans1D2" presStyleIdx="1" presStyleCnt="8"/>
      <dgm:spPr/>
      <dgm:t>
        <a:bodyPr/>
        <a:lstStyle/>
        <a:p>
          <a:endParaRPr lang="en-US"/>
        </a:p>
      </dgm:t>
    </dgm:pt>
    <dgm:pt modelId="{F3F00D27-0878-E947-ABAD-31DEC24F1FD9}" type="pres">
      <dgm:prSet presAssocID="{9146BAC5-B97B-1A49-96FA-E0C5EE08AB16}" presName="root2" presStyleCnt="0"/>
      <dgm:spPr/>
      <dgm:t>
        <a:bodyPr/>
        <a:lstStyle/>
        <a:p>
          <a:endParaRPr lang="en-US"/>
        </a:p>
      </dgm:t>
    </dgm:pt>
    <dgm:pt modelId="{F17C9BD4-2A56-A34D-BB4D-F1BCC0A44EFF}" type="pres">
      <dgm:prSet presAssocID="{9146BAC5-B97B-1A49-96FA-E0C5EE08AB16}" presName="LevelTwoTextNode" presStyleLbl="node2" presStyleIdx="1" presStyleCnt="8">
        <dgm:presLayoutVars>
          <dgm:chPref val="3"/>
        </dgm:presLayoutVars>
      </dgm:prSet>
      <dgm:spPr/>
      <dgm:t>
        <a:bodyPr/>
        <a:lstStyle/>
        <a:p>
          <a:endParaRPr lang="en-US"/>
        </a:p>
      </dgm:t>
    </dgm:pt>
    <dgm:pt modelId="{96CB4A31-62FF-6147-BCC1-A77D6ADE5CA1}" type="pres">
      <dgm:prSet presAssocID="{9146BAC5-B97B-1A49-96FA-E0C5EE08AB16}" presName="level3hierChild" presStyleCnt="0"/>
      <dgm:spPr/>
      <dgm:t>
        <a:bodyPr/>
        <a:lstStyle/>
        <a:p>
          <a:endParaRPr lang="en-US"/>
        </a:p>
      </dgm:t>
    </dgm:pt>
    <dgm:pt modelId="{6942C6B7-D51E-B64B-BA2D-3BCA89F9FA92}" type="pres">
      <dgm:prSet presAssocID="{625A93A5-4B35-524D-A1F6-6C33AB73ED7D}" presName="conn2-1" presStyleLbl="parChTrans1D3" presStyleIdx="1" presStyleCnt="8"/>
      <dgm:spPr/>
      <dgm:t>
        <a:bodyPr/>
        <a:lstStyle/>
        <a:p>
          <a:endParaRPr lang="en-US"/>
        </a:p>
      </dgm:t>
    </dgm:pt>
    <dgm:pt modelId="{0C9A24A0-E849-1D41-861C-49619757468E}" type="pres">
      <dgm:prSet presAssocID="{625A93A5-4B35-524D-A1F6-6C33AB73ED7D}" presName="connTx" presStyleLbl="parChTrans1D3" presStyleIdx="1" presStyleCnt="8"/>
      <dgm:spPr/>
      <dgm:t>
        <a:bodyPr/>
        <a:lstStyle/>
        <a:p>
          <a:endParaRPr lang="en-US"/>
        </a:p>
      </dgm:t>
    </dgm:pt>
    <dgm:pt modelId="{BE594AC5-724E-1745-AC25-B7C970ABAF88}" type="pres">
      <dgm:prSet presAssocID="{324D7E29-C8A2-7541-979D-7EA9BD71013E}" presName="root2" presStyleCnt="0"/>
      <dgm:spPr/>
      <dgm:t>
        <a:bodyPr/>
        <a:lstStyle/>
        <a:p>
          <a:endParaRPr lang="en-US"/>
        </a:p>
      </dgm:t>
    </dgm:pt>
    <dgm:pt modelId="{9A236200-0D36-D44F-B716-0C069B1AFD44}" type="pres">
      <dgm:prSet presAssocID="{324D7E29-C8A2-7541-979D-7EA9BD71013E}" presName="LevelTwoTextNode" presStyleLbl="node3" presStyleIdx="1" presStyleCnt="8">
        <dgm:presLayoutVars>
          <dgm:chPref val="3"/>
        </dgm:presLayoutVars>
      </dgm:prSet>
      <dgm:spPr/>
      <dgm:t>
        <a:bodyPr/>
        <a:lstStyle/>
        <a:p>
          <a:endParaRPr lang="en-US"/>
        </a:p>
      </dgm:t>
    </dgm:pt>
    <dgm:pt modelId="{4FAC4189-D72F-6843-ADAE-F435AEFFDC75}" type="pres">
      <dgm:prSet presAssocID="{324D7E29-C8A2-7541-979D-7EA9BD71013E}" presName="level3hierChild" presStyleCnt="0"/>
      <dgm:spPr/>
      <dgm:t>
        <a:bodyPr/>
        <a:lstStyle/>
        <a:p>
          <a:endParaRPr lang="en-US"/>
        </a:p>
      </dgm:t>
    </dgm:pt>
    <dgm:pt modelId="{E9FA005F-98FA-CF45-9DE6-186B6BAFC235}" type="pres">
      <dgm:prSet presAssocID="{45E0D26C-0050-5C4B-AEDF-E9C436A9B99F}" presName="conn2-1" presStyleLbl="parChTrans1D2" presStyleIdx="2" presStyleCnt="8"/>
      <dgm:spPr/>
      <dgm:t>
        <a:bodyPr/>
        <a:lstStyle/>
        <a:p>
          <a:endParaRPr lang="en-US"/>
        </a:p>
      </dgm:t>
    </dgm:pt>
    <dgm:pt modelId="{49B6D411-28D7-944B-936A-5DC420653346}" type="pres">
      <dgm:prSet presAssocID="{45E0D26C-0050-5C4B-AEDF-E9C436A9B99F}" presName="connTx" presStyleLbl="parChTrans1D2" presStyleIdx="2" presStyleCnt="8"/>
      <dgm:spPr/>
      <dgm:t>
        <a:bodyPr/>
        <a:lstStyle/>
        <a:p>
          <a:endParaRPr lang="en-US"/>
        </a:p>
      </dgm:t>
    </dgm:pt>
    <dgm:pt modelId="{38BBF010-5E2C-C448-BC7B-D81FA1ECA313}" type="pres">
      <dgm:prSet presAssocID="{10AC684E-7836-1C49-BD5D-A02FBE7ACB6B}" presName="root2" presStyleCnt="0"/>
      <dgm:spPr/>
      <dgm:t>
        <a:bodyPr/>
        <a:lstStyle/>
        <a:p>
          <a:endParaRPr lang="en-US"/>
        </a:p>
      </dgm:t>
    </dgm:pt>
    <dgm:pt modelId="{F82BFB20-FDA1-A44F-BDB2-2F1B641FC471}" type="pres">
      <dgm:prSet presAssocID="{10AC684E-7836-1C49-BD5D-A02FBE7ACB6B}" presName="LevelTwoTextNode" presStyleLbl="node2" presStyleIdx="2" presStyleCnt="8">
        <dgm:presLayoutVars>
          <dgm:chPref val="3"/>
        </dgm:presLayoutVars>
      </dgm:prSet>
      <dgm:spPr/>
      <dgm:t>
        <a:bodyPr/>
        <a:lstStyle/>
        <a:p>
          <a:endParaRPr lang="en-US"/>
        </a:p>
      </dgm:t>
    </dgm:pt>
    <dgm:pt modelId="{AE3A4EC9-BFB3-E542-8291-1095E32E76F7}" type="pres">
      <dgm:prSet presAssocID="{10AC684E-7836-1C49-BD5D-A02FBE7ACB6B}" presName="level3hierChild" presStyleCnt="0"/>
      <dgm:spPr/>
      <dgm:t>
        <a:bodyPr/>
        <a:lstStyle/>
        <a:p>
          <a:endParaRPr lang="en-US"/>
        </a:p>
      </dgm:t>
    </dgm:pt>
    <dgm:pt modelId="{41A2C2E4-5C95-1C40-9DC7-ABD8BC5F29F7}" type="pres">
      <dgm:prSet presAssocID="{36E960E1-3C0F-9D47-9D6D-81EAAE6CB1EA}" presName="conn2-1" presStyleLbl="parChTrans1D3" presStyleIdx="2" presStyleCnt="8"/>
      <dgm:spPr/>
      <dgm:t>
        <a:bodyPr/>
        <a:lstStyle/>
        <a:p>
          <a:endParaRPr lang="en-US"/>
        </a:p>
      </dgm:t>
    </dgm:pt>
    <dgm:pt modelId="{360B07DB-8F6B-0547-BB15-466A0CC81D60}" type="pres">
      <dgm:prSet presAssocID="{36E960E1-3C0F-9D47-9D6D-81EAAE6CB1EA}" presName="connTx" presStyleLbl="parChTrans1D3" presStyleIdx="2" presStyleCnt="8"/>
      <dgm:spPr/>
      <dgm:t>
        <a:bodyPr/>
        <a:lstStyle/>
        <a:p>
          <a:endParaRPr lang="en-US"/>
        </a:p>
      </dgm:t>
    </dgm:pt>
    <dgm:pt modelId="{9C9AC624-7058-B544-86AC-662C13A74EB2}" type="pres">
      <dgm:prSet presAssocID="{871E3065-DC10-D34A-8463-8A351E468FF0}" presName="root2" presStyleCnt="0"/>
      <dgm:spPr/>
      <dgm:t>
        <a:bodyPr/>
        <a:lstStyle/>
        <a:p>
          <a:endParaRPr lang="en-US"/>
        </a:p>
      </dgm:t>
    </dgm:pt>
    <dgm:pt modelId="{9BC7033D-90F5-D547-B526-7616D8112405}" type="pres">
      <dgm:prSet presAssocID="{871E3065-DC10-D34A-8463-8A351E468FF0}" presName="LevelTwoTextNode" presStyleLbl="node3" presStyleIdx="2" presStyleCnt="8">
        <dgm:presLayoutVars>
          <dgm:chPref val="3"/>
        </dgm:presLayoutVars>
      </dgm:prSet>
      <dgm:spPr/>
      <dgm:t>
        <a:bodyPr/>
        <a:lstStyle/>
        <a:p>
          <a:endParaRPr lang="en-US"/>
        </a:p>
      </dgm:t>
    </dgm:pt>
    <dgm:pt modelId="{615125A8-7EF9-3C40-8894-B8E52F5D4348}" type="pres">
      <dgm:prSet presAssocID="{871E3065-DC10-D34A-8463-8A351E468FF0}" presName="level3hierChild" presStyleCnt="0"/>
      <dgm:spPr/>
      <dgm:t>
        <a:bodyPr/>
        <a:lstStyle/>
        <a:p>
          <a:endParaRPr lang="en-US"/>
        </a:p>
      </dgm:t>
    </dgm:pt>
    <dgm:pt modelId="{FD3D45D8-358B-1346-A07E-CB2A109BE9D4}" type="pres">
      <dgm:prSet presAssocID="{4A52460E-32FA-954A-B29C-1F1D16856953}" presName="conn2-1" presStyleLbl="parChTrans1D2" presStyleIdx="3" presStyleCnt="8"/>
      <dgm:spPr/>
      <dgm:t>
        <a:bodyPr/>
        <a:lstStyle/>
        <a:p>
          <a:endParaRPr lang="en-US"/>
        </a:p>
      </dgm:t>
    </dgm:pt>
    <dgm:pt modelId="{80F45D81-A9C9-B242-8416-688DF47C08FD}" type="pres">
      <dgm:prSet presAssocID="{4A52460E-32FA-954A-B29C-1F1D16856953}" presName="connTx" presStyleLbl="parChTrans1D2" presStyleIdx="3" presStyleCnt="8"/>
      <dgm:spPr/>
      <dgm:t>
        <a:bodyPr/>
        <a:lstStyle/>
        <a:p>
          <a:endParaRPr lang="en-US"/>
        </a:p>
      </dgm:t>
    </dgm:pt>
    <dgm:pt modelId="{51B1A485-70DC-CC4C-946B-983DA081253F}" type="pres">
      <dgm:prSet presAssocID="{3DD0D2FC-D4E4-444D-AFDC-833E6542FD07}" presName="root2" presStyleCnt="0"/>
      <dgm:spPr/>
      <dgm:t>
        <a:bodyPr/>
        <a:lstStyle/>
        <a:p>
          <a:endParaRPr lang="en-US"/>
        </a:p>
      </dgm:t>
    </dgm:pt>
    <dgm:pt modelId="{9CC264AD-4BEC-ED49-9B43-4C6D40440324}" type="pres">
      <dgm:prSet presAssocID="{3DD0D2FC-D4E4-444D-AFDC-833E6542FD07}" presName="LevelTwoTextNode" presStyleLbl="node2" presStyleIdx="3" presStyleCnt="8">
        <dgm:presLayoutVars>
          <dgm:chPref val="3"/>
        </dgm:presLayoutVars>
      </dgm:prSet>
      <dgm:spPr/>
      <dgm:t>
        <a:bodyPr/>
        <a:lstStyle/>
        <a:p>
          <a:endParaRPr lang="en-US"/>
        </a:p>
      </dgm:t>
    </dgm:pt>
    <dgm:pt modelId="{CEB3F625-D7DD-3E41-A591-1C6B8008D5DD}" type="pres">
      <dgm:prSet presAssocID="{3DD0D2FC-D4E4-444D-AFDC-833E6542FD07}" presName="level3hierChild" presStyleCnt="0"/>
      <dgm:spPr/>
      <dgm:t>
        <a:bodyPr/>
        <a:lstStyle/>
        <a:p>
          <a:endParaRPr lang="en-US"/>
        </a:p>
      </dgm:t>
    </dgm:pt>
    <dgm:pt modelId="{465F730C-8AEA-1E41-A1EC-7B4C00E1C517}" type="pres">
      <dgm:prSet presAssocID="{45132001-4CB4-584C-B90F-ECB300D10E78}" presName="conn2-1" presStyleLbl="parChTrans1D3" presStyleIdx="3" presStyleCnt="8"/>
      <dgm:spPr/>
      <dgm:t>
        <a:bodyPr/>
        <a:lstStyle/>
        <a:p>
          <a:endParaRPr lang="en-US"/>
        </a:p>
      </dgm:t>
    </dgm:pt>
    <dgm:pt modelId="{C50A7799-833A-7741-9549-11E993691E76}" type="pres">
      <dgm:prSet presAssocID="{45132001-4CB4-584C-B90F-ECB300D10E78}" presName="connTx" presStyleLbl="parChTrans1D3" presStyleIdx="3" presStyleCnt="8"/>
      <dgm:spPr/>
      <dgm:t>
        <a:bodyPr/>
        <a:lstStyle/>
        <a:p>
          <a:endParaRPr lang="en-US"/>
        </a:p>
      </dgm:t>
    </dgm:pt>
    <dgm:pt modelId="{ACFB724F-8459-5040-8A13-FDEEC2BA69F8}" type="pres">
      <dgm:prSet presAssocID="{B17A5015-8B5E-EE40-B85F-91F7CD1F5A61}" presName="root2" presStyleCnt="0"/>
      <dgm:spPr/>
      <dgm:t>
        <a:bodyPr/>
        <a:lstStyle/>
        <a:p>
          <a:endParaRPr lang="en-US"/>
        </a:p>
      </dgm:t>
    </dgm:pt>
    <dgm:pt modelId="{D98EE982-C80D-2449-810E-0EB2CF9476CF}" type="pres">
      <dgm:prSet presAssocID="{B17A5015-8B5E-EE40-B85F-91F7CD1F5A61}" presName="LevelTwoTextNode" presStyleLbl="node3" presStyleIdx="3" presStyleCnt="8">
        <dgm:presLayoutVars>
          <dgm:chPref val="3"/>
        </dgm:presLayoutVars>
      </dgm:prSet>
      <dgm:spPr/>
      <dgm:t>
        <a:bodyPr/>
        <a:lstStyle/>
        <a:p>
          <a:endParaRPr lang="en-US"/>
        </a:p>
      </dgm:t>
    </dgm:pt>
    <dgm:pt modelId="{252F519C-9DB3-074F-9515-E01ED6B55A31}" type="pres">
      <dgm:prSet presAssocID="{B17A5015-8B5E-EE40-B85F-91F7CD1F5A61}" presName="level3hierChild" presStyleCnt="0"/>
      <dgm:spPr/>
      <dgm:t>
        <a:bodyPr/>
        <a:lstStyle/>
        <a:p>
          <a:endParaRPr lang="en-US"/>
        </a:p>
      </dgm:t>
    </dgm:pt>
    <dgm:pt modelId="{6A36D4E7-7823-C348-9156-F60AC186ACBA}" type="pres">
      <dgm:prSet presAssocID="{5E509040-4FB8-FC4E-BD3F-818E4E968C70}" presName="conn2-1" presStyleLbl="parChTrans1D2" presStyleIdx="4" presStyleCnt="8"/>
      <dgm:spPr/>
      <dgm:t>
        <a:bodyPr/>
        <a:lstStyle/>
        <a:p>
          <a:endParaRPr lang="en-US"/>
        </a:p>
      </dgm:t>
    </dgm:pt>
    <dgm:pt modelId="{DF7B85D9-8EC3-174E-9B4E-39F2AC8544C2}" type="pres">
      <dgm:prSet presAssocID="{5E509040-4FB8-FC4E-BD3F-818E4E968C70}" presName="connTx" presStyleLbl="parChTrans1D2" presStyleIdx="4" presStyleCnt="8"/>
      <dgm:spPr/>
      <dgm:t>
        <a:bodyPr/>
        <a:lstStyle/>
        <a:p>
          <a:endParaRPr lang="en-US"/>
        </a:p>
      </dgm:t>
    </dgm:pt>
    <dgm:pt modelId="{96207DEC-C822-1542-A516-60E0334A4774}" type="pres">
      <dgm:prSet presAssocID="{DFF19A88-0AD9-744D-BA8F-1C6D9D6CF74C}" presName="root2" presStyleCnt="0"/>
      <dgm:spPr/>
      <dgm:t>
        <a:bodyPr/>
        <a:lstStyle/>
        <a:p>
          <a:endParaRPr lang="en-US"/>
        </a:p>
      </dgm:t>
    </dgm:pt>
    <dgm:pt modelId="{6480DC92-0B51-3A4A-8544-297628031956}" type="pres">
      <dgm:prSet presAssocID="{DFF19A88-0AD9-744D-BA8F-1C6D9D6CF74C}" presName="LevelTwoTextNode" presStyleLbl="node2" presStyleIdx="4" presStyleCnt="8">
        <dgm:presLayoutVars>
          <dgm:chPref val="3"/>
        </dgm:presLayoutVars>
      </dgm:prSet>
      <dgm:spPr/>
      <dgm:t>
        <a:bodyPr/>
        <a:lstStyle/>
        <a:p>
          <a:endParaRPr lang="en-US"/>
        </a:p>
      </dgm:t>
    </dgm:pt>
    <dgm:pt modelId="{EDAB7504-B412-7E4D-8A2C-0772E47FBA6A}" type="pres">
      <dgm:prSet presAssocID="{DFF19A88-0AD9-744D-BA8F-1C6D9D6CF74C}" presName="level3hierChild" presStyleCnt="0"/>
      <dgm:spPr/>
      <dgm:t>
        <a:bodyPr/>
        <a:lstStyle/>
        <a:p>
          <a:endParaRPr lang="en-US"/>
        </a:p>
      </dgm:t>
    </dgm:pt>
    <dgm:pt modelId="{046FC0C8-DC95-8146-A04A-0539F44BA029}" type="pres">
      <dgm:prSet presAssocID="{93EA24EF-6E71-EA46-A9C0-566A816DFE70}" presName="conn2-1" presStyleLbl="parChTrans1D3" presStyleIdx="4" presStyleCnt="8"/>
      <dgm:spPr/>
      <dgm:t>
        <a:bodyPr/>
        <a:lstStyle/>
        <a:p>
          <a:endParaRPr lang="en-US"/>
        </a:p>
      </dgm:t>
    </dgm:pt>
    <dgm:pt modelId="{F50D162D-17E5-BB41-B9D2-60B65597CDE2}" type="pres">
      <dgm:prSet presAssocID="{93EA24EF-6E71-EA46-A9C0-566A816DFE70}" presName="connTx" presStyleLbl="parChTrans1D3" presStyleIdx="4" presStyleCnt="8"/>
      <dgm:spPr/>
      <dgm:t>
        <a:bodyPr/>
        <a:lstStyle/>
        <a:p>
          <a:endParaRPr lang="en-US"/>
        </a:p>
      </dgm:t>
    </dgm:pt>
    <dgm:pt modelId="{F8794E6A-5BA6-AD43-9923-340FAF3A918C}" type="pres">
      <dgm:prSet presAssocID="{AEA2EB32-F633-C84E-AB43-3A5B039C1766}" presName="root2" presStyleCnt="0"/>
      <dgm:spPr/>
      <dgm:t>
        <a:bodyPr/>
        <a:lstStyle/>
        <a:p>
          <a:endParaRPr lang="en-US"/>
        </a:p>
      </dgm:t>
    </dgm:pt>
    <dgm:pt modelId="{96543C68-4C70-C64B-9594-333E559E20F3}" type="pres">
      <dgm:prSet presAssocID="{AEA2EB32-F633-C84E-AB43-3A5B039C1766}" presName="LevelTwoTextNode" presStyleLbl="node3" presStyleIdx="4" presStyleCnt="8">
        <dgm:presLayoutVars>
          <dgm:chPref val="3"/>
        </dgm:presLayoutVars>
      </dgm:prSet>
      <dgm:spPr/>
      <dgm:t>
        <a:bodyPr/>
        <a:lstStyle/>
        <a:p>
          <a:endParaRPr lang="en-US"/>
        </a:p>
      </dgm:t>
    </dgm:pt>
    <dgm:pt modelId="{A803BB82-407F-4246-8E22-701340511AF9}" type="pres">
      <dgm:prSet presAssocID="{AEA2EB32-F633-C84E-AB43-3A5B039C1766}" presName="level3hierChild" presStyleCnt="0"/>
      <dgm:spPr/>
      <dgm:t>
        <a:bodyPr/>
        <a:lstStyle/>
        <a:p>
          <a:endParaRPr lang="en-US"/>
        </a:p>
      </dgm:t>
    </dgm:pt>
    <dgm:pt modelId="{C291F74C-0D89-D64F-AEEA-7AA63F608B40}" type="pres">
      <dgm:prSet presAssocID="{F7A8A8BF-910C-F249-ABBC-56324234D381}" presName="conn2-1" presStyleLbl="parChTrans1D2" presStyleIdx="5" presStyleCnt="8"/>
      <dgm:spPr/>
      <dgm:t>
        <a:bodyPr/>
        <a:lstStyle/>
        <a:p>
          <a:endParaRPr lang="en-US"/>
        </a:p>
      </dgm:t>
    </dgm:pt>
    <dgm:pt modelId="{49F9D58D-D9C9-DE4D-944C-A1F8D2FD3F61}" type="pres">
      <dgm:prSet presAssocID="{F7A8A8BF-910C-F249-ABBC-56324234D381}" presName="connTx" presStyleLbl="parChTrans1D2" presStyleIdx="5" presStyleCnt="8"/>
      <dgm:spPr/>
      <dgm:t>
        <a:bodyPr/>
        <a:lstStyle/>
        <a:p>
          <a:endParaRPr lang="en-US"/>
        </a:p>
      </dgm:t>
    </dgm:pt>
    <dgm:pt modelId="{00D78077-3866-834E-89E9-F7825D245939}" type="pres">
      <dgm:prSet presAssocID="{DF7C51FA-ED55-7643-AD5B-3090116F1A8A}" presName="root2" presStyleCnt="0"/>
      <dgm:spPr/>
      <dgm:t>
        <a:bodyPr/>
        <a:lstStyle/>
        <a:p>
          <a:endParaRPr lang="en-US"/>
        </a:p>
      </dgm:t>
    </dgm:pt>
    <dgm:pt modelId="{AAD11BD0-D640-1C4F-B940-08D82DEDC586}" type="pres">
      <dgm:prSet presAssocID="{DF7C51FA-ED55-7643-AD5B-3090116F1A8A}" presName="LevelTwoTextNode" presStyleLbl="node2" presStyleIdx="5" presStyleCnt="8">
        <dgm:presLayoutVars>
          <dgm:chPref val="3"/>
        </dgm:presLayoutVars>
      </dgm:prSet>
      <dgm:spPr/>
      <dgm:t>
        <a:bodyPr/>
        <a:lstStyle/>
        <a:p>
          <a:endParaRPr lang="en-US"/>
        </a:p>
      </dgm:t>
    </dgm:pt>
    <dgm:pt modelId="{4779740C-9BD9-9F47-B9C4-F6943057050D}" type="pres">
      <dgm:prSet presAssocID="{DF7C51FA-ED55-7643-AD5B-3090116F1A8A}" presName="level3hierChild" presStyleCnt="0"/>
      <dgm:spPr/>
      <dgm:t>
        <a:bodyPr/>
        <a:lstStyle/>
        <a:p>
          <a:endParaRPr lang="en-US"/>
        </a:p>
      </dgm:t>
    </dgm:pt>
    <dgm:pt modelId="{2AB40569-D47E-4E47-99AB-16F137CBE944}" type="pres">
      <dgm:prSet presAssocID="{B08EEF96-F935-D24B-AE0A-8DE628C60A75}" presName="conn2-1" presStyleLbl="parChTrans1D3" presStyleIdx="5" presStyleCnt="8"/>
      <dgm:spPr/>
      <dgm:t>
        <a:bodyPr/>
        <a:lstStyle/>
        <a:p>
          <a:endParaRPr lang="en-US"/>
        </a:p>
      </dgm:t>
    </dgm:pt>
    <dgm:pt modelId="{AC766A95-3D4B-4846-B832-140960D6436E}" type="pres">
      <dgm:prSet presAssocID="{B08EEF96-F935-D24B-AE0A-8DE628C60A75}" presName="connTx" presStyleLbl="parChTrans1D3" presStyleIdx="5" presStyleCnt="8"/>
      <dgm:spPr/>
      <dgm:t>
        <a:bodyPr/>
        <a:lstStyle/>
        <a:p>
          <a:endParaRPr lang="en-US"/>
        </a:p>
      </dgm:t>
    </dgm:pt>
    <dgm:pt modelId="{5483E0F6-886D-D449-BCF0-75040806BD3A}" type="pres">
      <dgm:prSet presAssocID="{B0B574F9-8F5B-324C-BB0B-569C7AFC63F3}" presName="root2" presStyleCnt="0"/>
      <dgm:spPr/>
      <dgm:t>
        <a:bodyPr/>
        <a:lstStyle/>
        <a:p>
          <a:endParaRPr lang="en-US"/>
        </a:p>
      </dgm:t>
    </dgm:pt>
    <dgm:pt modelId="{B12E964E-E948-DF4D-9A74-C3DCCB11B550}" type="pres">
      <dgm:prSet presAssocID="{B0B574F9-8F5B-324C-BB0B-569C7AFC63F3}" presName="LevelTwoTextNode" presStyleLbl="node3" presStyleIdx="5" presStyleCnt="8">
        <dgm:presLayoutVars>
          <dgm:chPref val="3"/>
        </dgm:presLayoutVars>
      </dgm:prSet>
      <dgm:spPr/>
      <dgm:t>
        <a:bodyPr/>
        <a:lstStyle/>
        <a:p>
          <a:endParaRPr lang="en-US"/>
        </a:p>
      </dgm:t>
    </dgm:pt>
    <dgm:pt modelId="{752638AD-8B78-9345-9886-55EDC50DB26D}" type="pres">
      <dgm:prSet presAssocID="{B0B574F9-8F5B-324C-BB0B-569C7AFC63F3}" presName="level3hierChild" presStyleCnt="0"/>
      <dgm:spPr/>
      <dgm:t>
        <a:bodyPr/>
        <a:lstStyle/>
        <a:p>
          <a:endParaRPr lang="en-US"/>
        </a:p>
      </dgm:t>
    </dgm:pt>
    <dgm:pt modelId="{315DEC8D-4E1F-374E-8CC3-B5BD352C261F}" type="pres">
      <dgm:prSet presAssocID="{36177B37-F579-4849-9E98-BC1ABD577775}" presName="conn2-1" presStyleLbl="parChTrans1D2" presStyleIdx="6" presStyleCnt="8"/>
      <dgm:spPr/>
      <dgm:t>
        <a:bodyPr/>
        <a:lstStyle/>
        <a:p>
          <a:endParaRPr lang="en-US"/>
        </a:p>
      </dgm:t>
    </dgm:pt>
    <dgm:pt modelId="{954A066B-B59A-7A4B-B831-06B55E8BC664}" type="pres">
      <dgm:prSet presAssocID="{36177B37-F579-4849-9E98-BC1ABD577775}" presName="connTx" presStyleLbl="parChTrans1D2" presStyleIdx="6" presStyleCnt="8"/>
      <dgm:spPr/>
      <dgm:t>
        <a:bodyPr/>
        <a:lstStyle/>
        <a:p>
          <a:endParaRPr lang="en-US"/>
        </a:p>
      </dgm:t>
    </dgm:pt>
    <dgm:pt modelId="{F00CDF9B-6A54-0445-BE2B-712278D140D0}" type="pres">
      <dgm:prSet presAssocID="{9E5991E6-9FB3-A349-8B18-25D22ABE2ADD}" presName="root2" presStyleCnt="0"/>
      <dgm:spPr/>
      <dgm:t>
        <a:bodyPr/>
        <a:lstStyle/>
        <a:p>
          <a:endParaRPr lang="en-US"/>
        </a:p>
      </dgm:t>
    </dgm:pt>
    <dgm:pt modelId="{B7B18CDF-F689-734E-B2A7-E0F3209BF1C1}" type="pres">
      <dgm:prSet presAssocID="{9E5991E6-9FB3-A349-8B18-25D22ABE2ADD}" presName="LevelTwoTextNode" presStyleLbl="node2" presStyleIdx="6" presStyleCnt="8">
        <dgm:presLayoutVars>
          <dgm:chPref val="3"/>
        </dgm:presLayoutVars>
      </dgm:prSet>
      <dgm:spPr/>
      <dgm:t>
        <a:bodyPr/>
        <a:lstStyle/>
        <a:p>
          <a:endParaRPr lang="en-US"/>
        </a:p>
      </dgm:t>
    </dgm:pt>
    <dgm:pt modelId="{5961B155-A041-DF4F-9ABD-D917EAF93974}" type="pres">
      <dgm:prSet presAssocID="{9E5991E6-9FB3-A349-8B18-25D22ABE2ADD}" presName="level3hierChild" presStyleCnt="0"/>
      <dgm:spPr/>
      <dgm:t>
        <a:bodyPr/>
        <a:lstStyle/>
        <a:p>
          <a:endParaRPr lang="en-US"/>
        </a:p>
      </dgm:t>
    </dgm:pt>
    <dgm:pt modelId="{B10681FF-7A49-2D48-8C70-0B64BABF7F8F}" type="pres">
      <dgm:prSet presAssocID="{7B8C790C-6797-6F4A-8725-A721B8536255}" presName="conn2-1" presStyleLbl="parChTrans1D3" presStyleIdx="6" presStyleCnt="8"/>
      <dgm:spPr/>
      <dgm:t>
        <a:bodyPr/>
        <a:lstStyle/>
        <a:p>
          <a:endParaRPr lang="en-US"/>
        </a:p>
      </dgm:t>
    </dgm:pt>
    <dgm:pt modelId="{82F2DF60-C871-5448-9447-0F7550B30295}" type="pres">
      <dgm:prSet presAssocID="{7B8C790C-6797-6F4A-8725-A721B8536255}" presName="connTx" presStyleLbl="parChTrans1D3" presStyleIdx="6" presStyleCnt="8"/>
      <dgm:spPr/>
      <dgm:t>
        <a:bodyPr/>
        <a:lstStyle/>
        <a:p>
          <a:endParaRPr lang="en-US"/>
        </a:p>
      </dgm:t>
    </dgm:pt>
    <dgm:pt modelId="{9807153A-5298-384F-9CEA-6FAA5B39A3B6}" type="pres">
      <dgm:prSet presAssocID="{C23E5B00-B959-C742-AE82-D2F81D5A0776}" presName="root2" presStyleCnt="0"/>
      <dgm:spPr/>
      <dgm:t>
        <a:bodyPr/>
        <a:lstStyle/>
        <a:p>
          <a:endParaRPr lang="en-US"/>
        </a:p>
      </dgm:t>
    </dgm:pt>
    <dgm:pt modelId="{9A46FCB5-E949-044B-8817-A41AE7103D20}" type="pres">
      <dgm:prSet presAssocID="{C23E5B00-B959-C742-AE82-D2F81D5A0776}" presName="LevelTwoTextNode" presStyleLbl="node3" presStyleIdx="6" presStyleCnt="8">
        <dgm:presLayoutVars>
          <dgm:chPref val="3"/>
        </dgm:presLayoutVars>
      </dgm:prSet>
      <dgm:spPr/>
      <dgm:t>
        <a:bodyPr/>
        <a:lstStyle/>
        <a:p>
          <a:endParaRPr lang="en-US"/>
        </a:p>
      </dgm:t>
    </dgm:pt>
    <dgm:pt modelId="{8A34FB51-61CC-274E-90DA-DFC762F28E4D}" type="pres">
      <dgm:prSet presAssocID="{C23E5B00-B959-C742-AE82-D2F81D5A0776}" presName="level3hierChild" presStyleCnt="0"/>
      <dgm:spPr/>
      <dgm:t>
        <a:bodyPr/>
        <a:lstStyle/>
        <a:p>
          <a:endParaRPr lang="en-US"/>
        </a:p>
      </dgm:t>
    </dgm:pt>
    <dgm:pt modelId="{7138BF20-13A4-B449-B101-EABD4221F64F}" type="pres">
      <dgm:prSet presAssocID="{8C384F34-273B-3B4D-B6E1-72824B3B9C28}" presName="conn2-1" presStyleLbl="parChTrans1D2" presStyleIdx="7" presStyleCnt="8"/>
      <dgm:spPr/>
      <dgm:t>
        <a:bodyPr/>
        <a:lstStyle/>
        <a:p>
          <a:endParaRPr lang="en-US"/>
        </a:p>
      </dgm:t>
    </dgm:pt>
    <dgm:pt modelId="{192ED42F-ED87-CE42-BB33-C7388CEBE97A}" type="pres">
      <dgm:prSet presAssocID="{8C384F34-273B-3B4D-B6E1-72824B3B9C28}" presName="connTx" presStyleLbl="parChTrans1D2" presStyleIdx="7" presStyleCnt="8"/>
      <dgm:spPr/>
      <dgm:t>
        <a:bodyPr/>
        <a:lstStyle/>
        <a:p>
          <a:endParaRPr lang="en-US"/>
        </a:p>
      </dgm:t>
    </dgm:pt>
    <dgm:pt modelId="{F5B33F34-76EA-A648-9BC2-004EAE272459}" type="pres">
      <dgm:prSet presAssocID="{55C1BC4E-C5AC-3044-8FFE-30F3ACE3F5B3}" presName="root2" presStyleCnt="0"/>
      <dgm:spPr/>
      <dgm:t>
        <a:bodyPr/>
        <a:lstStyle/>
        <a:p>
          <a:endParaRPr lang="en-US"/>
        </a:p>
      </dgm:t>
    </dgm:pt>
    <dgm:pt modelId="{B687B9D9-ECF6-A746-9EDF-30B4D807FA85}" type="pres">
      <dgm:prSet presAssocID="{55C1BC4E-C5AC-3044-8FFE-30F3ACE3F5B3}" presName="LevelTwoTextNode" presStyleLbl="node2" presStyleIdx="7" presStyleCnt="8">
        <dgm:presLayoutVars>
          <dgm:chPref val="3"/>
        </dgm:presLayoutVars>
      </dgm:prSet>
      <dgm:spPr/>
      <dgm:t>
        <a:bodyPr/>
        <a:lstStyle/>
        <a:p>
          <a:endParaRPr lang="en-US"/>
        </a:p>
      </dgm:t>
    </dgm:pt>
    <dgm:pt modelId="{3DA577D7-C1FC-5247-8974-04F9D70AA97C}" type="pres">
      <dgm:prSet presAssocID="{55C1BC4E-C5AC-3044-8FFE-30F3ACE3F5B3}" presName="level3hierChild" presStyleCnt="0"/>
      <dgm:spPr/>
      <dgm:t>
        <a:bodyPr/>
        <a:lstStyle/>
        <a:p>
          <a:endParaRPr lang="en-US"/>
        </a:p>
      </dgm:t>
    </dgm:pt>
    <dgm:pt modelId="{3CB05615-D0F6-BB4E-BF51-077F9C773074}" type="pres">
      <dgm:prSet presAssocID="{6B72F441-921C-C040-922C-38EE68D72E0E}" presName="conn2-1" presStyleLbl="parChTrans1D3" presStyleIdx="7" presStyleCnt="8"/>
      <dgm:spPr/>
      <dgm:t>
        <a:bodyPr/>
        <a:lstStyle/>
        <a:p>
          <a:endParaRPr lang="en-US"/>
        </a:p>
      </dgm:t>
    </dgm:pt>
    <dgm:pt modelId="{AB20687E-CF85-174E-A724-3A876A23034B}" type="pres">
      <dgm:prSet presAssocID="{6B72F441-921C-C040-922C-38EE68D72E0E}" presName="connTx" presStyleLbl="parChTrans1D3" presStyleIdx="7" presStyleCnt="8"/>
      <dgm:spPr/>
      <dgm:t>
        <a:bodyPr/>
        <a:lstStyle/>
        <a:p>
          <a:endParaRPr lang="en-US"/>
        </a:p>
      </dgm:t>
    </dgm:pt>
    <dgm:pt modelId="{20C1B8A7-9D34-FA45-A91A-3AC5FC6141E4}" type="pres">
      <dgm:prSet presAssocID="{D0DB6D97-0FAA-E847-9999-9784C53F1CA9}" presName="root2" presStyleCnt="0"/>
      <dgm:spPr/>
      <dgm:t>
        <a:bodyPr/>
        <a:lstStyle/>
        <a:p>
          <a:endParaRPr lang="en-US"/>
        </a:p>
      </dgm:t>
    </dgm:pt>
    <dgm:pt modelId="{F65F7FA4-98AA-1447-9BE0-659C7C87D8EF}" type="pres">
      <dgm:prSet presAssocID="{D0DB6D97-0FAA-E847-9999-9784C53F1CA9}" presName="LevelTwoTextNode" presStyleLbl="node3" presStyleIdx="7" presStyleCnt="8">
        <dgm:presLayoutVars>
          <dgm:chPref val="3"/>
        </dgm:presLayoutVars>
      </dgm:prSet>
      <dgm:spPr/>
      <dgm:t>
        <a:bodyPr/>
        <a:lstStyle/>
        <a:p>
          <a:endParaRPr lang="en-US"/>
        </a:p>
      </dgm:t>
    </dgm:pt>
    <dgm:pt modelId="{1EFE0B84-73E7-5943-BD63-C394D671A813}" type="pres">
      <dgm:prSet presAssocID="{D0DB6D97-0FAA-E847-9999-9784C53F1CA9}" presName="level3hierChild" presStyleCnt="0"/>
      <dgm:spPr/>
      <dgm:t>
        <a:bodyPr/>
        <a:lstStyle/>
        <a:p>
          <a:endParaRPr lang="en-US"/>
        </a:p>
      </dgm:t>
    </dgm:pt>
  </dgm:ptLst>
  <dgm:cxnLst>
    <dgm:cxn modelId="{CB8DAD4E-B18D-384F-92FC-26EEC4176633}" type="presOf" srcId="{8CAA1B75-D897-004B-9046-015DD0434BC9}" destId="{6C3EFA60-743C-2643-B5C8-9E50B001E672}" srcOrd="0" destOrd="0" presId="urn:microsoft.com/office/officeart/2005/8/layout/hierarchy2"/>
    <dgm:cxn modelId="{C3ED3289-337B-ED44-970D-84284CB703F6}" type="presOf" srcId="{45132001-4CB4-584C-B90F-ECB300D10E78}" destId="{C50A7799-833A-7741-9549-11E993691E76}" srcOrd="1" destOrd="0" presId="urn:microsoft.com/office/officeart/2005/8/layout/hierarchy2"/>
    <dgm:cxn modelId="{EAC84B75-F85B-D649-83E0-00FCF32E1BDC}" type="presOf" srcId="{AEA2EB32-F633-C84E-AB43-3A5B039C1766}" destId="{96543C68-4C70-C64B-9594-333E559E20F3}" srcOrd="0" destOrd="0" presId="urn:microsoft.com/office/officeart/2005/8/layout/hierarchy2"/>
    <dgm:cxn modelId="{49E98334-2A47-B74A-BF1C-2B8FE73BDFFB}" type="presOf" srcId="{DFF19A88-0AD9-744D-BA8F-1C6D9D6CF74C}" destId="{6480DC92-0B51-3A4A-8544-297628031956}" srcOrd="0" destOrd="0" presId="urn:microsoft.com/office/officeart/2005/8/layout/hierarchy2"/>
    <dgm:cxn modelId="{5EB2A9DB-5430-164A-93C9-EE1210BDCCBF}" srcId="{9146BAC5-B97B-1A49-96FA-E0C5EE08AB16}" destId="{324D7E29-C8A2-7541-979D-7EA9BD71013E}" srcOrd="0" destOrd="0" parTransId="{625A93A5-4B35-524D-A1F6-6C33AB73ED7D}" sibTransId="{ACA677B9-0057-2D4F-80AC-397C4423C831}"/>
    <dgm:cxn modelId="{9E56F0C3-C96B-C14E-BC48-14B731940F89}" type="presOf" srcId="{3DD0D2FC-D4E4-444D-AFDC-833E6542FD07}" destId="{9CC264AD-4BEC-ED49-9B43-4C6D40440324}" srcOrd="0" destOrd="0" presId="urn:microsoft.com/office/officeart/2005/8/layout/hierarchy2"/>
    <dgm:cxn modelId="{8F898D31-2D36-6445-9924-49A003D16AA4}" type="presOf" srcId="{5E509040-4FB8-FC4E-BD3F-818E4E968C70}" destId="{DF7B85D9-8EC3-174E-9B4E-39F2AC8544C2}" srcOrd="1" destOrd="0" presId="urn:microsoft.com/office/officeart/2005/8/layout/hierarchy2"/>
    <dgm:cxn modelId="{E746B925-793A-E046-B012-52F68D9FBD5F}" srcId="{8CAA1B75-D897-004B-9046-015DD0434BC9}" destId="{DF7C51FA-ED55-7643-AD5B-3090116F1A8A}" srcOrd="5" destOrd="0" parTransId="{F7A8A8BF-910C-F249-ABBC-56324234D381}" sibTransId="{71E1DBDB-BB52-7447-99B8-1EC203D8A4AB}"/>
    <dgm:cxn modelId="{576C4147-4678-DC4E-B25C-DAF7ADD47B83}" type="presOf" srcId="{9146BAC5-B97B-1A49-96FA-E0C5EE08AB16}" destId="{F17C9BD4-2A56-A34D-BB4D-F1BCC0A44EFF}" srcOrd="0" destOrd="0" presId="urn:microsoft.com/office/officeart/2005/8/layout/hierarchy2"/>
    <dgm:cxn modelId="{9CB30E9F-69EF-2B48-B025-6F988D88B9CF}" type="presOf" srcId="{6B72F441-921C-C040-922C-38EE68D72E0E}" destId="{3CB05615-D0F6-BB4E-BF51-077F9C773074}" srcOrd="0" destOrd="0" presId="urn:microsoft.com/office/officeart/2005/8/layout/hierarchy2"/>
    <dgm:cxn modelId="{D915E905-01E2-B44B-83F9-D5ED3F0E4805}" type="presOf" srcId="{301F89BC-9077-5B45-95DE-FEB6FA2892D3}" destId="{E2B0EE94-EBE4-5A4B-AC51-0BB102413CA6}" srcOrd="1" destOrd="0" presId="urn:microsoft.com/office/officeart/2005/8/layout/hierarchy2"/>
    <dgm:cxn modelId="{CB42D323-BB14-334C-A01D-CF00AD053E5B}" type="presOf" srcId="{C1DA8636-25B6-4B40-9B1C-4C278BA02EEA}" destId="{07C6DFDE-9C9C-3049-9717-7114A980A487}" srcOrd="0" destOrd="0" presId="urn:microsoft.com/office/officeart/2005/8/layout/hierarchy2"/>
    <dgm:cxn modelId="{D80D2F8A-1D94-8645-B1A9-E7182CECCA9B}" type="presOf" srcId="{F7A8A8BF-910C-F249-ABBC-56324234D381}" destId="{C291F74C-0D89-D64F-AEEA-7AA63F608B40}" srcOrd="0" destOrd="0" presId="urn:microsoft.com/office/officeart/2005/8/layout/hierarchy2"/>
    <dgm:cxn modelId="{79D4D0DD-86AF-1045-9B2F-7B39EDA3AF5A}" type="presOf" srcId="{55C1BC4E-C5AC-3044-8FFE-30F3ACE3F5B3}" destId="{B687B9D9-ECF6-A746-9EDF-30B4D807FA85}" srcOrd="0" destOrd="0" presId="urn:microsoft.com/office/officeart/2005/8/layout/hierarchy2"/>
    <dgm:cxn modelId="{C24EF0DD-11A9-7745-891E-06B35660E1A5}" type="presOf" srcId="{2DF843F2-FD10-0447-8E52-6847691175B7}" destId="{D3ADA42A-0D96-F54F-A867-B432B63C3F7F}" srcOrd="1" destOrd="0" presId="urn:microsoft.com/office/officeart/2005/8/layout/hierarchy2"/>
    <dgm:cxn modelId="{D6353C16-9CF6-FA44-B65B-66D7D4543ECA}" type="presOf" srcId="{4A52460E-32FA-954A-B29C-1F1D16856953}" destId="{FD3D45D8-358B-1346-A07E-CB2A109BE9D4}" srcOrd="0" destOrd="0" presId="urn:microsoft.com/office/officeart/2005/8/layout/hierarchy2"/>
    <dgm:cxn modelId="{5EF3A842-1A8D-B249-879E-A56FD758D5DC}" type="presOf" srcId="{36E960E1-3C0F-9D47-9D6D-81EAAE6CB1EA}" destId="{360B07DB-8F6B-0547-BB15-466A0CC81D60}" srcOrd="1" destOrd="0" presId="urn:microsoft.com/office/officeart/2005/8/layout/hierarchy2"/>
    <dgm:cxn modelId="{F18CF7E1-6250-8547-954F-2AA8A532CAD7}" type="presOf" srcId="{57F1C3F3-2649-6B4D-8AC2-F49005798450}" destId="{785414B3-C107-544E-BFBF-D42FA2F84146}" srcOrd="0" destOrd="0" presId="urn:microsoft.com/office/officeart/2005/8/layout/hierarchy2"/>
    <dgm:cxn modelId="{03738AFA-1BE2-2942-BAB8-E3FD91C8E67F}" type="presOf" srcId="{6B72F441-921C-C040-922C-38EE68D72E0E}" destId="{AB20687E-CF85-174E-A724-3A876A23034B}" srcOrd="1" destOrd="0" presId="urn:microsoft.com/office/officeart/2005/8/layout/hierarchy2"/>
    <dgm:cxn modelId="{ECCA3EC8-EDC2-204E-B209-356E46B40CFC}" type="presOf" srcId="{625A93A5-4B35-524D-A1F6-6C33AB73ED7D}" destId="{6942C6B7-D51E-B64B-BA2D-3BCA89F9FA92}" srcOrd="0" destOrd="0" presId="urn:microsoft.com/office/officeart/2005/8/layout/hierarchy2"/>
    <dgm:cxn modelId="{E77FC4A9-66AE-2949-8507-734904A4E632}" srcId="{8CAA1B75-D897-004B-9046-015DD0434BC9}" destId="{10AC684E-7836-1C49-BD5D-A02FBE7ACB6B}" srcOrd="2" destOrd="0" parTransId="{45E0D26C-0050-5C4B-AEDF-E9C436A9B99F}" sibTransId="{F13688E2-7664-C841-9CC8-9874556B7D8A}"/>
    <dgm:cxn modelId="{4E3373BD-E386-834E-8944-2DFEA697B589}" type="presOf" srcId="{36E960E1-3C0F-9D47-9D6D-81EAAE6CB1EA}" destId="{41A2C2E4-5C95-1C40-9DC7-ABD8BC5F29F7}" srcOrd="0" destOrd="0" presId="urn:microsoft.com/office/officeart/2005/8/layout/hierarchy2"/>
    <dgm:cxn modelId="{0C263B17-C6AE-3548-9495-29E4CC3987A7}" type="presOf" srcId="{D0DB6D97-0FAA-E847-9999-9784C53F1CA9}" destId="{F65F7FA4-98AA-1447-9BE0-659C7C87D8EF}" srcOrd="0" destOrd="0" presId="urn:microsoft.com/office/officeart/2005/8/layout/hierarchy2"/>
    <dgm:cxn modelId="{C7BC9C64-8D5C-EA48-9A1E-EF8B5ED6BCF6}" type="presOf" srcId="{45E0D26C-0050-5C4B-AEDF-E9C436A9B99F}" destId="{49B6D411-28D7-944B-936A-5DC420653346}" srcOrd="1" destOrd="0" presId="urn:microsoft.com/office/officeart/2005/8/layout/hierarchy2"/>
    <dgm:cxn modelId="{D70F5D4D-6CFF-AD4D-9501-755C0A193818}" type="presOf" srcId="{10AC684E-7836-1C49-BD5D-A02FBE7ACB6B}" destId="{F82BFB20-FDA1-A44F-BDB2-2F1B641FC471}" srcOrd="0" destOrd="0" presId="urn:microsoft.com/office/officeart/2005/8/layout/hierarchy2"/>
    <dgm:cxn modelId="{A205C762-5375-0C4E-9DAB-E9DCD442D57E}" srcId="{8CAA1B75-D897-004B-9046-015DD0434BC9}" destId="{DFF19A88-0AD9-744D-BA8F-1C6D9D6CF74C}" srcOrd="4" destOrd="0" parTransId="{5E509040-4FB8-FC4E-BD3F-818E4E968C70}" sibTransId="{55C68031-D87D-3944-983B-D3D541B73F62}"/>
    <dgm:cxn modelId="{1BC6DAF6-985D-E344-B4E3-C1B457649404}" srcId="{3DD0D2FC-D4E4-444D-AFDC-833E6542FD07}" destId="{B17A5015-8B5E-EE40-B85F-91F7CD1F5A61}" srcOrd="0" destOrd="0" parTransId="{45132001-4CB4-584C-B90F-ECB300D10E78}" sibTransId="{238717D8-9A88-8845-A1DE-695BEB186AAC}"/>
    <dgm:cxn modelId="{B66105E5-51FD-5C4D-8F75-B982807A15EB}" type="presOf" srcId="{301F89BC-9077-5B45-95DE-FEB6FA2892D3}" destId="{55FD9FF6-8899-FD47-906C-56648F2BF273}" srcOrd="0" destOrd="0" presId="urn:microsoft.com/office/officeart/2005/8/layout/hierarchy2"/>
    <dgm:cxn modelId="{836E81A3-835B-3447-BD76-7CB7D49AD812}" srcId="{9E5991E6-9FB3-A349-8B18-25D22ABE2ADD}" destId="{C23E5B00-B959-C742-AE82-D2F81D5A0776}" srcOrd="0" destOrd="0" parTransId="{7B8C790C-6797-6F4A-8725-A721B8536255}" sibTransId="{B79052E9-BB11-E047-9FE5-0D3CB84DEE7A}"/>
    <dgm:cxn modelId="{DE069F07-7265-4B48-9515-308D7D766B85}" type="presOf" srcId="{C5C87D9B-2571-544C-B692-2F7230455D8A}" destId="{DF00039F-6038-9C45-9E6F-111EA4AC19F1}" srcOrd="1" destOrd="0" presId="urn:microsoft.com/office/officeart/2005/8/layout/hierarchy2"/>
    <dgm:cxn modelId="{D96A2E2A-B4C8-3347-84B4-1E07F19B7E26}" type="presOf" srcId="{2DF843F2-FD10-0447-8E52-6847691175B7}" destId="{A7BEB393-BA33-534B-8C1A-403301CEF724}" srcOrd="0" destOrd="0" presId="urn:microsoft.com/office/officeart/2005/8/layout/hierarchy2"/>
    <dgm:cxn modelId="{11BEBBC3-D818-2641-9991-59BDD23A894E}" type="presOf" srcId="{871E3065-DC10-D34A-8463-8A351E468FF0}" destId="{9BC7033D-90F5-D547-B526-7616D8112405}" srcOrd="0" destOrd="0" presId="urn:microsoft.com/office/officeart/2005/8/layout/hierarchy2"/>
    <dgm:cxn modelId="{AED5D09D-B658-2844-A50B-161BA939AFAD}" srcId="{55C1BC4E-C5AC-3044-8FFE-30F3ACE3F5B3}" destId="{D0DB6D97-0FAA-E847-9999-9784C53F1CA9}" srcOrd="0" destOrd="0" parTransId="{6B72F441-921C-C040-922C-38EE68D72E0E}" sibTransId="{1EAF6132-28D3-9241-9F67-77464E44CBEC}"/>
    <dgm:cxn modelId="{67AB3F1C-BD03-B14A-A8BE-5AA28968518C}" srcId="{8CAA1B75-D897-004B-9046-015DD0434BC9}" destId="{9E5991E6-9FB3-A349-8B18-25D22ABE2ADD}" srcOrd="6" destOrd="0" parTransId="{36177B37-F579-4849-9E98-BC1ABD577775}" sibTransId="{5771491E-9AC0-8843-9F7F-DE97DA615B4B}"/>
    <dgm:cxn modelId="{F5EE9F0D-C7D1-EC49-B626-B68ACD395EB0}" srcId="{8CAA1B75-D897-004B-9046-015DD0434BC9}" destId="{9146BAC5-B97B-1A49-96FA-E0C5EE08AB16}" srcOrd="1" destOrd="0" parTransId="{C5C87D9B-2571-544C-B692-2F7230455D8A}" sibTransId="{CC8F77A7-C484-D34D-A212-96C9D0AF7588}"/>
    <dgm:cxn modelId="{21FC52C3-0C10-6D44-9C2D-CFE9A22E5EFB}" type="presOf" srcId="{8C384F34-273B-3B4D-B6E1-72824B3B9C28}" destId="{192ED42F-ED87-CE42-BB33-C7388CEBE97A}" srcOrd="1" destOrd="0" presId="urn:microsoft.com/office/officeart/2005/8/layout/hierarchy2"/>
    <dgm:cxn modelId="{C0975BBD-5D4D-B344-A83C-EBC008AE94A6}" type="presOf" srcId="{F7A8A8BF-910C-F249-ABBC-56324234D381}" destId="{49F9D58D-D9C9-DE4D-944C-A1F8D2FD3F61}" srcOrd="1" destOrd="0" presId="urn:microsoft.com/office/officeart/2005/8/layout/hierarchy2"/>
    <dgm:cxn modelId="{ABCFDD32-9290-264D-BAE3-966A2B4E363D}" srcId="{0BC66C75-4D05-1745-9BD6-AACF439BE3FC}" destId="{8CAA1B75-D897-004B-9046-015DD0434BC9}" srcOrd="0" destOrd="0" parTransId="{908B66B2-256C-074B-ABA8-E505442C2BE5}" sibTransId="{1FCF2CD0-AF88-AB4E-8486-D43BE3B4EEB4}"/>
    <dgm:cxn modelId="{A62898DF-7DFB-6B40-A046-6B17FD0AA989}" srcId="{DFF19A88-0AD9-744D-BA8F-1C6D9D6CF74C}" destId="{AEA2EB32-F633-C84E-AB43-3A5B039C1766}" srcOrd="0" destOrd="0" parTransId="{93EA24EF-6E71-EA46-A9C0-566A816DFE70}" sibTransId="{06D5BF49-5B28-E344-A964-010BDD4210B5}"/>
    <dgm:cxn modelId="{0DBB9EAF-49E3-C449-9446-0BAAF34D5873}" type="presOf" srcId="{8C384F34-273B-3B4D-B6E1-72824B3B9C28}" destId="{7138BF20-13A4-B449-B101-EABD4221F64F}" srcOrd="0" destOrd="0" presId="urn:microsoft.com/office/officeart/2005/8/layout/hierarchy2"/>
    <dgm:cxn modelId="{490A4DD4-7BCE-C740-A3B6-D7849B4B9586}" srcId="{8CAA1B75-D897-004B-9046-015DD0434BC9}" destId="{3DD0D2FC-D4E4-444D-AFDC-833E6542FD07}" srcOrd="3" destOrd="0" parTransId="{4A52460E-32FA-954A-B29C-1F1D16856953}" sibTransId="{906ECD88-F39D-2148-A640-7D41192FEF8A}"/>
    <dgm:cxn modelId="{F2304CF2-8DB8-C442-85BB-8EC46CE8FF09}" type="presOf" srcId="{C5C87D9B-2571-544C-B692-2F7230455D8A}" destId="{42A2F579-4A38-8748-AB95-7E311F69AC43}" srcOrd="0" destOrd="0" presId="urn:microsoft.com/office/officeart/2005/8/layout/hierarchy2"/>
    <dgm:cxn modelId="{5EF11F1B-67C1-6F44-985E-7E2EFC569A16}" srcId="{DF7C51FA-ED55-7643-AD5B-3090116F1A8A}" destId="{B0B574F9-8F5B-324C-BB0B-569C7AFC63F3}" srcOrd="0" destOrd="0" parTransId="{B08EEF96-F935-D24B-AE0A-8DE628C60A75}" sibTransId="{633F7B65-A6F5-C04B-A6BB-5EB3DB2CE084}"/>
    <dgm:cxn modelId="{05E0246D-69CB-9444-88A6-E590E2C18E8E}" type="presOf" srcId="{C23E5B00-B959-C742-AE82-D2F81D5A0776}" destId="{9A46FCB5-E949-044B-8817-A41AE7103D20}" srcOrd="0" destOrd="0" presId="urn:microsoft.com/office/officeart/2005/8/layout/hierarchy2"/>
    <dgm:cxn modelId="{7C62A8A8-2908-CF42-BB85-632CC1704AD0}" type="presOf" srcId="{7B8C790C-6797-6F4A-8725-A721B8536255}" destId="{B10681FF-7A49-2D48-8C70-0B64BABF7F8F}" srcOrd="0" destOrd="0" presId="urn:microsoft.com/office/officeart/2005/8/layout/hierarchy2"/>
    <dgm:cxn modelId="{AF5E3198-4D80-DE4C-9132-ACEB595B7DB6}" type="presOf" srcId="{324D7E29-C8A2-7541-979D-7EA9BD71013E}" destId="{9A236200-0D36-D44F-B716-0C069B1AFD44}" srcOrd="0" destOrd="0" presId="urn:microsoft.com/office/officeart/2005/8/layout/hierarchy2"/>
    <dgm:cxn modelId="{60F8008D-1A3D-0040-A80C-7981E8840F1B}" type="presOf" srcId="{45132001-4CB4-584C-B90F-ECB300D10E78}" destId="{465F730C-8AEA-1E41-A1EC-7B4C00E1C517}" srcOrd="0" destOrd="0" presId="urn:microsoft.com/office/officeart/2005/8/layout/hierarchy2"/>
    <dgm:cxn modelId="{54490C5B-4185-9549-AD5B-494717D990ED}" type="presOf" srcId="{9E5991E6-9FB3-A349-8B18-25D22ABE2ADD}" destId="{B7B18CDF-F689-734E-B2A7-E0F3209BF1C1}" srcOrd="0" destOrd="0" presId="urn:microsoft.com/office/officeart/2005/8/layout/hierarchy2"/>
    <dgm:cxn modelId="{35C9FB84-24E0-8C46-ACEA-5B1504305070}" type="presOf" srcId="{93EA24EF-6E71-EA46-A9C0-566A816DFE70}" destId="{F50D162D-17E5-BB41-B9D2-60B65597CDE2}" srcOrd="1" destOrd="0" presId="urn:microsoft.com/office/officeart/2005/8/layout/hierarchy2"/>
    <dgm:cxn modelId="{4CD9E2A6-B335-704C-ADAD-2B8C26DC792B}" srcId="{8CAA1B75-D897-004B-9046-015DD0434BC9}" destId="{57F1C3F3-2649-6B4D-8AC2-F49005798450}" srcOrd="0" destOrd="0" parTransId="{2DF843F2-FD10-0447-8E52-6847691175B7}" sibTransId="{3957282A-733D-B748-AC43-721F490E7A81}"/>
    <dgm:cxn modelId="{F148A91F-AB70-624E-8749-E0B9F4BB306D}" srcId="{10AC684E-7836-1C49-BD5D-A02FBE7ACB6B}" destId="{871E3065-DC10-D34A-8463-8A351E468FF0}" srcOrd="0" destOrd="0" parTransId="{36E960E1-3C0F-9D47-9D6D-81EAAE6CB1EA}" sibTransId="{FBA2DDD9-56F9-E44E-A738-89CF00E00866}"/>
    <dgm:cxn modelId="{7BFAA56F-F516-A04C-A0B0-54F9F7E86B15}" type="presOf" srcId="{45E0D26C-0050-5C4B-AEDF-E9C436A9B99F}" destId="{E9FA005F-98FA-CF45-9DE6-186B6BAFC235}" srcOrd="0" destOrd="0" presId="urn:microsoft.com/office/officeart/2005/8/layout/hierarchy2"/>
    <dgm:cxn modelId="{4A66DC5D-98F3-9A44-94FE-B1F6A01C7B5F}" type="presOf" srcId="{625A93A5-4B35-524D-A1F6-6C33AB73ED7D}" destId="{0C9A24A0-E849-1D41-861C-49619757468E}" srcOrd="1" destOrd="0" presId="urn:microsoft.com/office/officeart/2005/8/layout/hierarchy2"/>
    <dgm:cxn modelId="{C8F48C18-C090-9647-A1AE-EB3D9675B9E3}" type="presOf" srcId="{B08EEF96-F935-D24B-AE0A-8DE628C60A75}" destId="{AC766A95-3D4B-4846-B832-140960D6436E}" srcOrd="1" destOrd="0" presId="urn:microsoft.com/office/officeart/2005/8/layout/hierarchy2"/>
    <dgm:cxn modelId="{5A834A50-0B15-7647-A909-7E4FA9E084D0}" type="presOf" srcId="{93EA24EF-6E71-EA46-A9C0-566A816DFE70}" destId="{046FC0C8-DC95-8146-A04A-0539F44BA029}" srcOrd="0" destOrd="0" presId="urn:microsoft.com/office/officeart/2005/8/layout/hierarchy2"/>
    <dgm:cxn modelId="{87AA487F-9CEC-CF4B-B0F6-8B70D5CACDA7}" type="presOf" srcId="{4A52460E-32FA-954A-B29C-1F1D16856953}" destId="{80F45D81-A9C9-B242-8416-688DF47C08FD}" srcOrd="1" destOrd="0" presId="urn:microsoft.com/office/officeart/2005/8/layout/hierarchy2"/>
    <dgm:cxn modelId="{8F62740D-12AE-8D46-9687-954DA3AFCD55}" type="presOf" srcId="{B17A5015-8B5E-EE40-B85F-91F7CD1F5A61}" destId="{D98EE982-C80D-2449-810E-0EB2CF9476CF}" srcOrd="0" destOrd="0" presId="urn:microsoft.com/office/officeart/2005/8/layout/hierarchy2"/>
    <dgm:cxn modelId="{F298D19B-2C9F-464E-B7C4-04A5DCCEB445}" srcId="{8CAA1B75-D897-004B-9046-015DD0434BC9}" destId="{55C1BC4E-C5AC-3044-8FFE-30F3ACE3F5B3}" srcOrd="7" destOrd="0" parTransId="{8C384F34-273B-3B4D-B6E1-72824B3B9C28}" sibTransId="{D4079194-34D1-764E-BDE0-E1738E473250}"/>
    <dgm:cxn modelId="{EC7B000E-27F2-9B4A-9097-9B89A848B15F}" type="presOf" srcId="{7B8C790C-6797-6F4A-8725-A721B8536255}" destId="{82F2DF60-C871-5448-9447-0F7550B30295}" srcOrd="1" destOrd="0" presId="urn:microsoft.com/office/officeart/2005/8/layout/hierarchy2"/>
    <dgm:cxn modelId="{B3B3512E-475F-5247-984C-3398FE2BEA7B}" type="presOf" srcId="{0BC66C75-4D05-1745-9BD6-AACF439BE3FC}" destId="{AFA81DAC-DFEB-6942-B5A4-9E29F87C06B3}" srcOrd="0" destOrd="0" presId="urn:microsoft.com/office/officeart/2005/8/layout/hierarchy2"/>
    <dgm:cxn modelId="{C67F2062-C5DB-FF46-92AB-DB6B47F8C49B}" type="presOf" srcId="{36177B37-F579-4849-9E98-BC1ABD577775}" destId="{315DEC8D-4E1F-374E-8CC3-B5BD352C261F}" srcOrd="0" destOrd="0" presId="urn:microsoft.com/office/officeart/2005/8/layout/hierarchy2"/>
    <dgm:cxn modelId="{2F05F646-3A4E-4F49-A357-7069808EAB33}" type="presOf" srcId="{DF7C51FA-ED55-7643-AD5B-3090116F1A8A}" destId="{AAD11BD0-D640-1C4F-B940-08D82DEDC586}" srcOrd="0" destOrd="0" presId="urn:microsoft.com/office/officeart/2005/8/layout/hierarchy2"/>
    <dgm:cxn modelId="{CA36E92E-F682-4946-8754-E294E2AC435E}" type="presOf" srcId="{B0B574F9-8F5B-324C-BB0B-569C7AFC63F3}" destId="{B12E964E-E948-DF4D-9A74-C3DCCB11B550}" srcOrd="0" destOrd="0" presId="urn:microsoft.com/office/officeart/2005/8/layout/hierarchy2"/>
    <dgm:cxn modelId="{B30D7386-C51D-414C-8136-FF127E84A943}" type="presOf" srcId="{36177B37-F579-4849-9E98-BC1ABD577775}" destId="{954A066B-B59A-7A4B-B831-06B55E8BC664}" srcOrd="1" destOrd="0" presId="urn:microsoft.com/office/officeart/2005/8/layout/hierarchy2"/>
    <dgm:cxn modelId="{0D1EA8FC-08BD-9E49-BBE0-41C32F71E90A}" type="presOf" srcId="{B08EEF96-F935-D24B-AE0A-8DE628C60A75}" destId="{2AB40569-D47E-4E47-99AB-16F137CBE944}" srcOrd="0" destOrd="0" presId="urn:microsoft.com/office/officeart/2005/8/layout/hierarchy2"/>
    <dgm:cxn modelId="{59E5FA31-75CD-BD48-A22D-07F4B89CFDF0}" srcId="{57F1C3F3-2649-6B4D-8AC2-F49005798450}" destId="{C1DA8636-25B6-4B40-9B1C-4C278BA02EEA}" srcOrd="0" destOrd="0" parTransId="{301F89BC-9077-5B45-95DE-FEB6FA2892D3}" sibTransId="{CD7C5621-A71F-AF42-8739-87ABA07A3019}"/>
    <dgm:cxn modelId="{798FB29E-A1EC-3240-B2ED-126DC49569B8}" type="presOf" srcId="{5E509040-4FB8-FC4E-BD3F-818E4E968C70}" destId="{6A36D4E7-7823-C348-9156-F60AC186ACBA}" srcOrd="0" destOrd="0" presId="urn:microsoft.com/office/officeart/2005/8/layout/hierarchy2"/>
    <dgm:cxn modelId="{023DD11F-B308-B443-BEDE-41FB51510130}" type="presParOf" srcId="{AFA81DAC-DFEB-6942-B5A4-9E29F87C06B3}" destId="{17DC6AF2-E33E-9944-B10B-D82DB3F34477}" srcOrd="0" destOrd="0" presId="urn:microsoft.com/office/officeart/2005/8/layout/hierarchy2"/>
    <dgm:cxn modelId="{D35E51AB-0D6D-3D4C-8285-AE70410D9DA0}" type="presParOf" srcId="{17DC6AF2-E33E-9944-B10B-D82DB3F34477}" destId="{6C3EFA60-743C-2643-B5C8-9E50B001E672}" srcOrd="0" destOrd="0" presId="urn:microsoft.com/office/officeart/2005/8/layout/hierarchy2"/>
    <dgm:cxn modelId="{1A73FF96-44A2-134E-B9F3-DECB1902B69B}" type="presParOf" srcId="{17DC6AF2-E33E-9944-B10B-D82DB3F34477}" destId="{81DFA144-A472-1E48-9899-97BA9F117C8E}" srcOrd="1" destOrd="0" presId="urn:microsoft.com/office/officeart/2005/8/layout/hierarchy2"/>
    <dgm:cxn modelId="{B76D1766-4FE4-474E-AE87-3A3B1103D7CA}" type="presParOf" srcId="{81DFA144-A472-1E48-9899-97BA9F117C8E}" destId="{A7BEB393-BA33-534B-8C1A-403301CEF724}" srcOrd="0" destOrd="0" presId="urn:microsoft.com/office/officeart/2005/8/layout/hierarchy2"/>
    <dgm:cxn modelId="{66C24E2A-7115-D341-AF08-DECB232C55CE}" type="presParOf" srcId="{A7BEB393-BA33-534B-8C1A-403301CEF724}" destId="{D3ADA42A-0D96-F54F-A867-B432B63C3F7F}" srcOrd="0" destOrd="0" presId="urn:microsoft.com/office/officeart/2005/8/layout/hierarchy2"/>
    <dgm:cxn modelId="{6621DEF4-29DD-EB47-824B-84EC18B19BD9}" type="presParOf" srcId="{81DFA144-A472-1E48-9899-97BA9F117C8E}" destId="{B9C3BEFD-4892-4147-8B00-0B6B2FBB1CA5}" srcOrd="1" destOrd="0" presId="urn:microsoft.com/office/officeart/2005/8/layout/hierarchy2"/>
    <dgm:cxn modelId="{9AF9C435-7C94-8642-AA90-5A5E43DD337E}" type="presParOf" srcId="{B9C3BEFD-4892-4147-8B00-0B6B2FBB1CA5}" destId="{785414B3-C107-544E-BFBF-D42FA2F84146}" srcOrd="0" destOrd="0" presId="urn:microsoft.com/office/officeart/2005/8/layout/hierarchy2"/>
    <dgm:cxn modelId="{07C9125A-730B-DE49-8814-4B9A8534AD7B}" type="presParOf" srcId="{B9C3BEFD-4892-4147-8B00-0B6B2FBB1CA5}" destId="{E2BD0BE8-8C70-AA4F-BB6B-3658E03533F4}" srcOrd="1" destOrd="0" presId="urn:microsoft.com/office/officeart/2005/8/layout/hierarchy2"/>
    <dgm:cxn modelId="{383062A1-83B2-C44F-AF4E-B730147A4373}" type="presParOf" srcId="{E2BD0BE8-8C70-AA4F-BB6B-3658E03533F4}" destId="{55FD9FF6-8899-FD47-906C-56648F2BF273}" srcOrd="0" destOrd="0" presId="urn:microsoft.com/office/officeart/2005/8/layout/hierarchy2"/>
    <dgm:cxn modelId="{F3C4E4D0-397E-B547-A3E3-921067B5F406}" type="presParOf" srcId="{55FD9FF6-8899-FD47-906C-56648F2BF273}" destId="{E2B0EE94-EBE4-5A4B-AC51-0BB102413CA6}" srcOrd="0" destOrd="0" presId="urn:microsoft.com/office/officeart/2005/8/layout/hierarchy2"/>
    <dgm:cxn modelId="{611D8ECD-0A14-D742-A1A7-F5A3C3D88358}" type="presParOf" srcId="{E2BD0BE8-8C70-AA4F-BB6B-3658E03533F4}" destId="{4F8BF9C9-9986-3644-B789-28752E69154F}" srcOrd="1" destOrd="0" presId="urn:microsoft.com/office/officeart/2005/8/layout/hierarchy2"/>
    <dgm:cxn modelId="{19C50257-B533-0344-B950-36BB002E4E44}" type="presParOf" srcId="{4F8BF9C9-9986-3644-B789-28752E69154F}" destId="{07C6DFDE-9C9C-3049-9717-7114A980A487}" srcOrd="0" destOrd="0" presId="urn:microsoft.com/office/officeart/2005/8/layout/hierarchy2"/>
    <dgm:cxn modelId="{8B992174-517E-4549-A39F-E5D96C0F23D4}" type="presParOf" srcId="{4F8BF9C9-9986-3644-B789-28752E69154F}" destId="{07177A44-1914-1941-9EE1-608AB0048F3C}" srcOrd="1" destOrd="0" presId="urn:microsoft.com/office/officeart/2005/8/layout/hierarchy2"/>
    <dgm:cxn modelId="{0D2B8B1B-803C-A949-86CA-9A84028ABE89}" type="presParOf" srcId="{81DFA144-A472-1E48-9899-97BA9F117C8E}" destId="{42A2F579-4A38-8748-AB95-7E311F69AC43}" srcOrd="2" destOrd="0" presId="urn:microsoft.com/office/officeart/2005/8/layout/hierarchy2"/>
    <dgm:cxn modelId="{41596BFC-E9ED-3048-A337-24391DC5875F}" type="presParOf" srcId="{42A2F579-4A38-8748-AB95-7E311F69AC43}" destId="{DF00039F-6038-9C45-9E6F-111EA4AC19F1}" srcOrd="0" destOrd="0" presId="urn:microsoft.com/office/officeart/2005/8/layout/hierarchy2"/>
    <dgm:cxn modelId="{C81DD55F-56F2-BE49-9539-44E72896BC71}" type="presParOf" srcId="{81DFA144-A472-1E48-9899-97BA9F117C8E}" destId="{F3F00D27-0878-E947-ABAD-31DEC24F1FD9}" srcOrd="3" destOrd="0" presId="urn:microsoft.com/office/officeart/2005/8/layout/hierarchy2"/>
    <dgm:cxn modelId="{682C239A-60F4-3644-980F-FC0E0C158895}" type="presParOf" srcId="{F3F00D27-0878-E947-ABAD-31DEC24F1FD9}" destId="{F17C9BD4-2A56-A34D-BB4D-F1BCC0A44EFF}" srcOrd="0" destOrd="0" presId="urn:microsoft.com/office/officeart/2005/8/layout/hierarchy2"/>
    <dgm:cxn modelId="{E6108EF5-0472-0845-85BD-D3B27271A652}" type="presParOf" srcId="{F3F00D27-0878-E947-ABAD-31DEC24F1FD9}" destId="{96CB4A31-62FF-6147-BCC1-A77D6ADE5CA1}" srcOrd="1" destOrd="0" presId="urn:microsoft.com/office/officeart/2005/8/layout/hierarchy2"/>
    <dgm:cxn modelId="{D2F5E2EE-1999-8945-9CFB-C061F954C2C0}" type="presParOf" srcId="{96CB4A31-62FF-6147-BCC1-A77D6ADE5CA1}" destId="{6942C6B7-D51E-B64B-BA2D-3BCA89F9FA92}" srcOrd="0" destOrd="0" presId="urn:microsoft.com/office/officeart/2005/8/layout/hierarchy2"/>
    <dgm:cxn modelId="{B98C0171-5A78-F745-883D-FC7DE13E9421}" type="presParOf" srcId="{6942C6B7-D51E-B64B-BA2D-3BCA89F9FA92}" destId="{0C9A24A0-E849-1D41-861C-49619757468E}" srcOrd="0" destOrd="0" presId="urn:microsoft.com/office/officeart/2005/8/layout/hierarchy2"/>
    <dgm:cxn modelId="{A7796FFD-C2A1-A84C-BCB9-58721E06D115}" type="presParOf" srcId="{96CB4A31-62FF-6147-BCC1-A77D6ADE5CA1}" destId="{BE594AC5-724E-1745-AC25-B7C970ABAF88}" srcOrd="1" destOrd="0" presId="urn:microsoft.com/office/officeart/2005/8/layout/hierarchy2"/>
    <dgm:cxn modelId="{F3EA2A98-059A-8E46-9B07-C0CED914E768}" type="presParOf" srcId="{BE594AC5-724E-1745-AC25-B7C970ABAF88}" destId="{9A236200-0D36-D44F-B716-0C069B1AFD44}" srcOrd="0" destOrd="0" presId="urn:microsoft.com/office/officeart/2005/8/layout/hierarchy2"/>
    <dgm:cxn modelId="{D63AD337-CA4F-0A45-B156-502E8CE8A13B}" type="presParOf" srcId="{BE594AC5-724E-1745-AC25-B7C970ABAF88}" destId="{4FAC4189-D72F-6843-ADAE-F435AEFFDC75}" srcOrd="1" destOrd="0" presId="urn:microsoft.com/office/officeart/2005/8/layout/hierarchy2"/>
    <dgm:cxn modelId="{527505EC-E94C-4342-B85D-90DCBD8C0655}" type="presParOf" srcId="{81DFA144-A472-1E48-9899-97BA9F117C8E}" destId="{E9FA005F-98FA-CF45-9DE6-186B6BAFC235}" srcOrd="4" destOrd="0" presId="urn:microsoft.com/office/officeart/2005/8/layout/hierarchy2"/>
    <dgm:cxn modelId="{21135E48-EF6C-A64C-80DF-16108ADC4FF5}" type="presParOf" srcId="{E9FA005F-98FA-CF45-9DE6-186B6BAFC235}" destId="{49B6D411-28D7-944B-936A-5DC420653346}" srcOrd="0" destOrd="0" presId="urn:microsoft.com/office/officeart/2005/8/layout/hierarchy2"/>
    <dgm:cxn modelId="{A1F09328-694C-F94C-8A7B-4F65D2885F9C}" type="presParOf" srcId="{81DFA144-A472-1E48-9899-97BA9F117C8E}" destId="{38BBF010-5E2C-C448-BC7B-D81FA1ECA313}" srcOrd="5" destOrd="0" presId="urn:microsoft.com/office/officeart/2005/8/layout/hierarchy2"/>
    <dgm:cxn modelId="{DC113547-DDFD-E74F-BF3C-7B19C2603C1A}" type="presParOf" srcId="{38BBF010-5E2C-C448-BC7B-D81FA1ECA313}" destId="{F82BFB20-FDA1-A44F-BDB2-2F1B641FC471}" srcOrd="0" destOrd="0" presId="urn:microsoft.com/office/officeart/2005/8/layout/hierarchy2"/>
    <dgm:cxn modelId="{628B8AD6-8D29-354D-BDCE-8FF3F1C40F6F}" type="presParOf" srcId="{38BBF010-5E2C-C448-BC7B-D81FA1ECA313}" destId="{AE3A4EC9-BFB3-E542-8291-1095E32E76F7}" srcOrd="1" destOrd="0" presId="urn:microsoft.com/office/officeart/2005/8/layout/hierarchy2"/>
    <dgm:cxn modelId="{CD0CB5E0-9B40-724E-A69F-6213C9916C25}" type="presParOf" srcId="{AE3A4EC9-BFB3-E542-8291-1095E32E76F7}" destId="{41A2C2E4-5C95-1C40-9DC7-ABD8BC5F29F7}" srcOrd="0" destOrd="0" presId="urn:microsoft.com/office/officeart/2005/8/layout/hierarchy2"/>
    <dgm:cxn modelId="{2E1282B5-E8E1-F04F-B52E-6D4822001033}" type="presParOf" srcId="{41A2C2E4-5C95-1C40-9DC7-ABD8BC5F29F7}" destId="{360B07DB-8F6B-0547-BB15-466A0CC81D60}" srcOrd="0" destOrd="0" presId="urn:microsoft.com/office/officeart/2005/8/layout/hierarchy2"/>
    <dgm:cxn modelId="{905B94D7-FE95-F644-A448-59BD9B7840F5}" type="presParOf" srcId="{AE3A4EC9-BFB3-E542-8291-1095E32E76F7}" destId="{9C9AC624-7058-B544-86AC-662C13A74EB2}" srcOrd="1" destOrd="0" presId="urn:microsoft.com/office/officeart/2005/8/layout/hierarchy2"/>
    <dgm:cxn modelId="{1FBAB6D4-5D51-0C4B-80E4-8D5E998A0CB5}" type="presParOf" srcId="{9C9AC624-7058-B544-86AC-662C13A74EB2}" destId="{9BC7033D-90F5-D547-B526-7616D8112405}" srcOrd="0" destOrd="0" presId="urn:microsoft.com/office/officeart/2005/8/layout/hierarchy2"/>
    <dgm:cxn modelId="{08F2778B-CDEC-FD4E-8D50-3C5130B0705C}" type="presParOf" srcId="{9C9AC624-7058-B544-86AC-662C13A74EB2}" destId="{615125A8-7EF9-3C40-8894-B8E52F5D4348}" srcOrd="1" destOrd="0" presId="urn:microsoft.com/office/officeart/2005/8/layout/hierarchy2"/>
    <dgm:cxn modelId="{4C6DB873-CF44-A84C-B721-FDF505F41E8C}" type="presParOf" srcId="{81DFA144-A472-1E48-9899-97BA9F117C8E}" destId="{FD3D45D8-358B-1346-A07E-CB2A109BE9D4}" srcOrd="6" destOrd="0" presId="urn:microsoft.com/office/officeart/2005/8/layout/hierarchy2"/>
    <dgm:cxn modelId="{EA494D77-0DBA-C245-90A6-F843FFC332A5}" type="presParOf" srcId="{FD3D45D8-358B-1346-A07E-CB2A109BE9D4}" destId="{80F45D81-A9C9-B242-8416-688DF47C08FD}" srcOrd="0" destOrd="0" presId="urn:microsoft.com/office/officeart/2005/8/layout/hierarchy2"/>
    <dgm:cxn modelId="{C9E2AF23-40F5-464E-8463-6CF8688CA92D}" type="presParOf" srcId="{81DFA144-A472-1E48-9899-97BA9F117C8E}" destId="{51B1A485-70DC-CC4C-946B-983DA081253F}" srcOrd="7" destOrd="0" presId="urn:microsoft.com/office/officeart/2005/8/layout/hierarchy2"/>
    <dgm:cxn modelId="{0A1C2281-7A6E-FA49-8271-5828195BEAE1}" type="presParOf" srcId="{51B1A485-70DC-CC4C-946B-983DA081253F}" destId="{9CC264AD-4BEC-ED49-9B43-4C6D40440324}" srcOrd="0" destOrd="0" presId="urn:microsoft.com/office/officeart/2005/8/layout/hierarchy2"/>
    <dgm:cxn modelId="{2FDA2DD9-A6BF-1F4A-B435-33A7ACBC177E}" type="presParOf" srcId="{51B1A485-70DC-CC4C-946B-983DA081253F}" destId="{CEB3F625-D7DD-3E41-A591-1C6B8008D5DD}" srcOrd="1" destOrd="0" presId="urn:microsoft.com/office/officeart/2005/8/layout/hierarchy2"/>
    <dgm:cxn modelId="{292733AF-7E50-814A-BB26-1482FBDF5592}" type="presParOf" srcId="{CEB3F625-D7DD-3E41-A591-1C6B8008D5DD}" destId="{465F730C-8AEA-1E41-A1EC-7B4C00E1C517}" srcOrd="0" destOrd="0" presId="urn:microsoft.com/office/officeart/2005/8/layout/hierarchy2"/>
    <dgm:cxn modelId="{8658C4EE-D08C-8D4D-8435-4841607DE492}" type="presParOf" srcId="{465F730C-8AEA-1E41-A1EC-7B4C00E1C517}" destId="{C50A7799-833A-7741-9549-11E993691E76}" srcOrd="0" destOrd="0" presId="urn:microsoft.com/office/officeart/2005/8/layout/hierarchy2"/>
    <dgm:cxn modelId="{75477513-E345-3845-B85B-BE9418B51515}" type="presParOf" srcId="{CEB3F625-D7DD-3E41-A591-1C6B8008D5DD}" destId="{ACFB724F-8459-5040-8A13-FDEEC2BA69F8}" srcOrd="1" destOrd="0" presId="urn:microsoft.com/office/officeart/2005/8/layout/hierarchy2"/>
    <dgm:cxn modelId="{B18572F3-352C-0643-B6FB-B326C5F30A13}" type="presParOf" srcId="{ACFB724F-8459-5040-8A13-FDEEC2BA69F8}" destId="{D98EE982-C80D-2449-810E-0EB2CF9476CF}" srcOrd="0" destOrd="0" presId="urn:microsoft.com/office/officeart/2005/8/layout/hierarchy2"/>
    <dgm:cxn modelId="{A02BDFA7-4608-924B-B1FC-EBF182405545}" type="presParOf" srcId="{ACFB724F-8459-5040-8A13-FDEEC2BA69F8}" destId="{252F519C-9DB3-074F-9515-E01ED6B55A31}" srcOrd="1" destOrd="0" presId="urn:microsoft.com/office/officeart/2005/8/layout/hierarchy2"/>
    <dgm:cxn modelId="{BF62B951-E412-434C-83D0-F216DD07ADCE}" type="presParOf" srcId="{81DFA144-A472-1E48-9899-97BA9F117C8E}" destId="{6A36D4E7-7823-C348-9156-F60AC186ACBA}" srcOrd="8" destOrd="0" presId="urn:microsoft.com/office/officeart/2005/8/layout/hierarchy2"/>
    <dgm:cxn modelId="{D3B7473C-598A-B546-92BF-2AC89EAEBBF9}" type="presParOf" srcId="{6A36D4E7-7823-C348-9156-F60AC186ACBA}" destId="{DF7B85D9-8EC3-174E-9B4E-39F2AC8544C2}" srcOrd="0" destOrd="0" presId="urn:microsoft.com/office/officeart/2005/8/layout/hierarchy2"/>
    <dgm:cxn modelId="{4569F7AC-49DD-B74F-B8B4-7B120D6E289C}" type="presParOf" srcId="{81DFA144-A472-1E48-9899-97BA9F117C8E}" destId="{96207DEC-C822-1542-A516-60E0334A4774}" srcOrd="9" destOrd="0" presId="urn:microsoft.com/office/officeart/2005/8/layout/hierarchy2"/>
    <dgm:cxn modelId="{C37122F9-3868-994F-BBF8-26ED1C3EB378}" type="presParOf" srcId="{96207DEC-C822-1542-A516-60E0334A4774}" destId="{6480DC92-0B51-3A4A-8544-297628031956}" srcOrd="0" destOrd="0" presId="urn:microsoft.com/office/officeart/2005/8/layout/hierarchy2"/>
    <dgm:cxn modelId="{9975022E-D8D4-544E-8C9B-23485C8ACA80}" type="presParOf" srcId="{96207DEC-C822-1542-A516-60E0334A4774}" destId="{EDAB7504-B412-7E4D-8A2C-0772E47FBA6A}" srcOrd="1" destOrd="0" presId="urn:microsoft.com/office/officeart/2005/8/layout/hierarchy2"/>
    <dgm:cxn modelId="{D989DBAB-339A-044D-926C-06EE115AE03F}" type="presParOf" srcId="{EDAB7504-B412-7E4D-8A2C-0772E47FBA6A}" destId="{046FC0C8-DC95-8146-A04A-0539F44BA029}" srcOrd="0" destOrd="0" presId="urn:microsoft.com/office/officeart/2005/8/layout/hierarchy2"/>
    <dgm:cxn modelId="{3EB29B50-D21D-664F-9B3F-15A8CCE349E9}" type="presParOf" srcId="{046FC0C8-DC95-8146-A04A-0539F44BA029}" destId="{F50D162D-17E5-BB41-B9D2-60B65597CDE2}" srcOrd="0" destOrd="0" presId="urn:microsoft.com/office/officeart/2005/8/layout/hierarchy2"/>
    <dgm:cxn modelId="{7EB2619B-122C-FF4F-9633-910029264366}" type="presParOf" srcId="{EDAB7504-B412-7E4D-8A2C-0772E47FBA6A}" destId="{F8794E6A-5BA6-AD43-9923-340FAF3A918C}" srcOrd="1" destOrd="0" presId="urn:microsoft.com/office/officeart/2005/8/layout/hierarchy2"/>
    <dgm:cxn modelId="{B780B650-9637-B544-9DE0-82805F0FF842}" type="presParOf" srcId="{F8794E6A-5BA6-AD43-9923-340FAF3A918C}" destId="{96543C68-4C70-C64B-9594-333E559E20F3}" srcOrd="0" destOrd="0" presId="urn:microsoft.com/office/officeart/2005/8/layout/hierarchy2"/>
    <dgm:cxn modelId="{48F1A523-9578-E64A-AE17-7C32D3EC8353}" type="presParOf" srcId="{F8794E6A-5BA6-AD43-9923-340FAF3A918C}" destId="{A803BB82-407F-4246-8E22-701340511AF9}" srcOrd="1" destOrd="0" presId="urn:microsoft.com/office/officeart/2005/8/layout/hierarchy2"/>
    <dgm:cxn modelId="{A8FC5FE6-675B-6140-ADD6-5D3087117A96}" type="presParOf" srcId="{81DFA144-A472-1E48-9899-97BA9F117C8E}" destId="{C291F74C-0D89-D64F-AEEA-7AA63F608B40}" srcOrd="10" destOrd="0" presId="urn:microsoft.com/office/officeart/2005/8/layout/hierarchy2"/>
    <dgm:cxn modelId="{E5685499-15A7-C145-A555-1CE3DD7B397F}" type="presParOf" srcId="{C291F74C-0D89-D64F-AEEA-7AA63F608B40}" destId="{49F9D58D-D9C9-DE4D-944C-A1F8D2FD3F61}" srcOrd="0" destOrd="0" presId="urn:microsoft.com/office/officeart/2005/8/layout/hierarchy2"/>
    <dgm:cxn modelId="{308447AA-FE74-2144-9662-B97A94F40666}" type="presParOf" srcId="{81DFA144-A472-1E48-9899-97BA9F117C8E}" destId="{00D78077-3866-834E-89E9-F7825D245939}" srcOrd="11" destOrd="0" presId="urn:microsoft.com/office/officeart/2005/8/layout/hierarchy2"/>
    <dgm:cxn modelId="{BEC5BD92-967F-754C-99E9-DCF665FE5C11}" type="presParOf" srcId="{00D78077-3866-834E-89E9-F7825D245939}" destId="{AAD11BD0-D640-1C4F-B940-08D82DEDC586}" srcOrd="0" destOrd="0" presId="urn:microsoft.com/office/officeart/2005/8/layout/hierarchy2"/>
    <dgm:cxn modelId="{F7D9922F-1DF0-6845-85DF-C49528360B5F}" type="presParOf" srcId="{00D78077-3866-834E-89E9-F7825D245939}" destId="{4779740C-9BD9-9F47-B9C4-F6943057050D}" srcOrd="1" destOrd="0" presId="urn:microsoft.com/office/officeart/2005/8/layout/hierarchy2"/>
    <dgm:cxn modelId="{CCB98F76-C1AC-704E-9111-51F9E96921BA}" type="presParOf" srcId="{4779740C-9BD9-9F47-B9C4-F6943057050D}" destId="{2AB40569-D47E-4E47-99AB-16F137CBE944}" srcOrd="0" destOrd="0" presId="urn:microsoft.com/office/officeart/2005/8/layout/hierarchy2"/>
    <dgm:cxn modelId="{57265EFA-8BE8-3F43-87AE-D0849182BAE1}" type="presParOf" srcId="{2AB40569-D47E-4E47-99AB-16F137CBE944}" destId="{AC766A95-3D4B-4846-B832-140960D6436E}" srcOrd="0" destOrd="0" presId="urn:microsoft.com/office/officeart/2005/8/layout/hierarchy2"/>
    <dgm:cxn modelId="{F4867C96-9AAE-4A49-8FBB-9A9008344187}" type="presParOf" srcId="{4779740C-9BD9-9F47-B9C4-F6943057050D}" destId="{5483E0F6-886D-D449-BCF0-75040806BD3A}" srcOrd="1" destOrd="0" presId="urn:microsoft.com/office/officeart/2005/8/layout/hierarchy2"/>
    <dgm:cxn modelId="{1DDAAF0F-7A45-634D-B56A-AC9E00CFA983}" type="presParOf" srcId="{5483E0F6-886D-D449-BCF0-75040806BD3A}" destId="{B12E964E-E948-DF4D-9A74-C3DCCB11B550}" srcOrd="0" destOrd="0" presId="urn:microsoft.com/office/officeart/2005/8/layout/hierarchy2"/>
    <dgm:cxn modelId="{178C938A-D883-5842-8E36-E5268ED698D6}" type="presParOf" srcId="{5483E0F6-886D-D449-BCF0-75040806BD3A}" destId="{752638AD-8B78-9345-9886-55EDC50DB26D}" srcOrd="1" destOrd="0" presId="urn:microsoft.com/office/officeart/2005/8/layout/hierarchy2"/>
    <dgm:cxn modelId="{1A0FD3BE-97D1-F740-809C-C952E913A3D6}" type="presParOf" srcId="{81DFA144-A472-1E48-9899-97BA9F117C8E}" destId="{315DEC8D-4E1F-374E-8CC3-B5BD352C261F}" srcOrd="12" destOrd="0" presId="urn:microsoft.com/office/officeart/2005/8/layout/hierarchy2"/>
    <dgm:cxn modelId="{CDB60DC7-5649-3344-A748-BBE869F13657}" type="presParOf" srcId="{315DEC8D-4E1F-374E-8CC3-B5BD352C261F}" destId="{954A066B-B59A-7A4B-B831-06B55E8BC664}" srcOrd="0" destOrd="0" presId="urn:microsoft.com/office/officeart/2005/8/layout/hierarchy2"/>
    <dgm:cxn modelId="{32D2A6CB-06FF-1C4F-A800-392524CF9D88}" type="presParOf" srcId="{81DFA144-A472-1E48-9899-97BA9F117C8E}" destId="{F00CDF9B-6A54-0445-BE2B-712278D140D0}" srcOrd="13" destOrd="0" presId="urn:microsoft.com/office/officeart/2005/8/layout/hierarchy2"/>
    <dgm:cxn modelId="{E549E377-8625-1A42-845E-18579A1EB20C}" type="presParOf" srcId="{F00CDF9B-6A54-0445-BE2B-712278D140D0}" destId="{B7B18CDF-F689-734E-B2A7-E0F3209BF1C1}" srcOrd="0" destOrd="0" presId="urn:microsoft.com/office/officeart/2005/8/layout/hierarchy2"/>
    <dgm:cxn modelId="{FAF9072B-9DF3-6F4A-B69E-1CC3DCDC81AF}" type="presParOf" srcId="{F00CDF9B-6A54-0445-BE2B-712278D140D0}" destId="{5961B155-A041-DF4F-9ABD-D917EAF93974}" srcOrd="1" destOrd="0" presId="urn:microsoft.com/office/officeart/2005/8/layout/hierarchy2"/>
    <dgm:cxn modelId="{9442E8E6-A911-8C41-8322-01D731F11069}" type="presParOf" srcId="{5961B155-A041-DF4F-9ABD-D917EAF93974}" destId="{B10681FF-7A49-2D48-8C70-0B64BABF7F8F}" srcOrd="0" destOrd="0" presId="urn:microsoft.com/office/officeart/2005/8/layout/hierarchy2"/>
    <dgm:cxn modelId="{74183E8B-DF84-394C-913B-19A7F381BB1D}" type="presParOf" srcId="{B10681FF-7A49-2D48-8C70-0B64BABF7F8F}" destId="{82F2DF60-C871-5448-9447-0F7550B30295}" srcOrd="0" destOrd="0" presId="urn:microsoft.com/office/officeart/2005/8/layout/hierarchy2"/>
    <dgm:cxn modelId="{AB5DBA5E-FB90-8B4E-8F78-CD0F4C0CC46E}" type="presParOf" srcId="{5961B155-A041-DF4F-9ABD-D917EAF93974}" destId="{9807153A-5298-384F-9CEA-6FAA5B39A3B6}" srcOrd="1" destOrd="0" presId="urn:microsoft.com/office/officeart/2005/8/layout/hierarchy2"/>
    <dgm:cxn modelId="{50A1E4FF-BA49-204D-84AF-0300F3709273}" type="presParOf" srcId="{9807153A-5298-384F-9CEA-6FAA5B39A3B6}" destId="{9A46FCB5-E949-044B-8817-A41AE7103D20}" srcOrd="0" destOrd="0" presId="urn:microsoft.com/office/officeart/2005/8/layout/hierarchy2"/>
    <dgm:cxn modelId="{3CE90EC0-B809-0C4E-AC7C-CC666CB2D785}" type="presParOf" srcId="{9807153A-5298-384F-9CEA-6FAA5B39A3B6}" destId="{8A34FB51-61CC-274E-90DA-DFC762F28E4D}" srcOrd="1" destOrd="0" presId="urn:microsoft.com/office/officeart/2005/8/layout/hierarchy2"/>
    <dgm:cxn modelId="{BCD2B9A5-7374-7E4D-9F1F-597D7818D2D5}" type="presParOf" srcId="{81DFA144-A472-1E48-9899-97BA9F117C8E}" destId="{7138BF20-13A4-B449-B101-EABD4221F64F}" srcOrd="14" destOrd="0" presId="urn:microsoft.com/office/officeart/2005/8/layout/hierarchy2"/>
    <dgm:cxn modelId="{E7D756BC-D0E6-EA4E-8AC7-5BCF24CCBF38}" type="presParOf" srcId="{7138BF20-13A4-B449-B101-EABD4221F64F}" destId="{192ED42F-ED87-CE42-BB33-C7388CEBE97A}" srcOrd="0" destOrd="0" presId="urn:microsoft.com/office/officeart/2005/8/layout/hierarchy2"/>
    <dgm:cxn modelId="{9695252A-300A-084F-A3A5-6B0191AE401A}" type="presParOf" srcId="{81DFA144-A472-1E48-9899-97BA9F117C8E}" destId="{F5B33F34-76EA-A648-9BC2-004EAE272459}" srcOrd="15" destOrd="0" presId="urn:microsoft.com/office/officeart/2005/8/layout/hierarchy2"/>
    <dgm:cxn modelId="{A2648CE6-2F39-054D-959C-F12FB4377442}" type="presParOf" srcId="{F5B33F34-76EA-A648-9BC2-004EAE272459}" destId="{B687B9D9-ECF6-A746-9EDF-30B4D807FA85}" srcOrd="0" destOrd="0" presId="urn:microsoft.com/office/officeart/2005/8/layout/hierarchy2"/>
    <dgm:cxn modelId="{795FA2EB-F30B-224A-B17F-142FF424F0BD}" type="presParOf" srcId="{F5B33F34-76EA-A648-9BC2-004EAE272459}" destId="{3DA577D7-C1FC-5247-8974-04F9D70AA97C}" srcOrd="1" destOrd="0" presId="urn:microsoft.com/office/officeart/2005/8/layout/hierarchy2"/>
    <dgm:cxn modelId="{3C98D7EE-6D29-A34E-92CC-DC46A372564E}" type="presParOf" srcId="{3DA577D7-C1FC-5247-8974-04F9D70AA97C}" destId="{3CB05615-D0F6-BB4E-BF51-077F9C773074}" srcOrd="0" destOrd="0" presId="urn:microsoft.com/office/officeart/2005/8/layout/hierarchy2"/>
    <dgm:cxn modelId="{60E8FBDB-F6E7-CA4C-B13B-F8899B8801CE}" type="presParOf" srcId="{3CB05615-D0F6-BB4E-BF51-077F9C773074}" destId="{AB20687E-CF85-174E-A724-3A876A23034B}" srcOrd="0" destOrd="0" presId="urn:microsoft.com/office/officeart/2005/8/layout/hierarchy2"/>
    <dgm:cxn modelId="{39E27837-8CE5-FE46-BF10-09B68684C0C5}" type="presParOf" srcId="{3DA577D7-C1FC-5247-8974-04F9D70AA97C}" destId="{20C1B8A7-9D34-FA45-A91A-3AC5FC6141E4}" srcOrd="1" destOrd="0" presId="urn:microsoft.com/office/officeart/2005/8/layout/hierarchy2"/>
    <dgm:cxn modelId="{EDDFB912-990B-B142-B38E-1174EA81D569}" type="presParOf" srcId="{20C1B8A7-9D34-FA45-A91A-3AC5FC6141E4}" destId="{F65F7FA4-98AA-1447-9BE0-659C7C87D8EF}" srcOrd="0" destOrd="0" presId="urn:microsoft.com/office/officeart/2005/8/layout/hierarchy2"/>
    <dgm:cxn modelId="{11FC5D0D-F19D-4643-93B9-0055EF2B725A}" type="presParOf" srcId="{20C1B8A7-9D34-FA45-A91A-3AC5FC6141E4}" destId="{1EFE0B84-73E7-5943-BD63-C394D671A81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D3B3A3-51BD-7B47-B9A6-1E2ADD2DAC10}" type="doc">
      <dgm:prSet loTypeId="urn:microsoft.com/office/officeart/2005/8/layout/vList3" loCatId="" qsTypeId="urn:microsoft.com/office/officeart/2005/8/quickstyle/simple4" qsCatId="simple" csTypeId="urn:microsoft.com/office/officeart/2005/8/colors/colorful1" csCatId="colorful" phldr="1"/>
      <dgm:spPr/>
      <dgm:t>
        <a:bodyPr/>
        <a:lstStyle/>
        <a:p>
          <a:endParaRPr lang="en-US"/>
        </a:p>
      </dgm:t>
    </dgm:pt>
    <dgm:pt modelId="{A3AAA7D4-42C8-9E41-A09F-804966BF7AB6}">
      <dgm:prSet phldrT="[Text]"/>
      <dgm:spPr/>
      <dgm:t>
        <a:bodyPr/>
        <a:lstStyle/>
        <a:p>
          <a:r>
            <a:rPr lang="en-US" dirty="0" smtClean="0"/>
            <a:t>iGeneration (2000-</a:t>
          </a:r>
          <a:endParaRPr lang="en-US" dirty="0"/>
        </a:p>
      </dgm:t>
    </dgm:pt>
    <dgm:pt modelId="{3ECF4D48-6AAA-FD46-B854-F45A78E19D3B}" type="parTrans" cxnId="{C33F20E6-B4F3-3E48-8A36-EF33DD214BCF}">
      <dgm:prSet/>
      <dgm:spPr/>
      <dgm:t>
        <a:bodyPr/>
        <a:lstStyle/>
        <a:p>
          <a:endParaRPr lang="en-US"/>
        </a:p>
      </dgm:t>
    </dgm:pt>
    <dgm:pt modelId="{71A8D90A-BCBF-6B4F-A5C2-8F7039759C27}" type="sibTrans" cxnId="{C33F20E6-B4F3-3E48-8A36-EF33DD214BCF}">
      <dgm:prSet/>
      <dgm:spPr/>
      <dgm:t>
        <a:bodyPr/>
        <a:lstStyle/>
        <a:p>
          <a:endParaRPr lang="en-US"/>
        </a:p>
      </dgm:t>
    </dgm:pt>
    <dgm:pt modelId="{9701ACE3-63C6-BF44-AABD-B8214BE669CA}">
      <dgm:prSet phldrT="[Text]"/>
      <dgm:spPr/>
      <dgm:t>
        <a:bodyPr/>
        <a:lstStyle/>
        <a:p>
          <a:r>
            <a:rPr lang="en-US" dirty="0" smtClean="0"/>
            <a:t>Millennials (1980-99)</a:t>
          </a:r>
          <a:endParaRPr lang="en-US" dirty="0"/>
        </a:p>
      </dgm:t>
    </dgm:pt>
    <dgm:pt modelId="{E46F4F49-8380-2C4F-A0D6-9DFF12B10AF6}" type="parTrans" cxnId="{D5250D9D-4C25-194B-AFF2-B54DA6DF9880}">
      <dgm:prSet/>
      <dgm:spPr/>
      <dgm:t>
        <a:bodyPr/>
        <a:lstStyle/>
        <a:p>
          <a:endParaRPr lang="en-US"/>
        </a:p>
      </dgm:t>
    </dgm:pt>
    <dgm:pt modelId="{B4A656A4-6BDE-AB45-ADBF-EC72A332D227}" type="sibTrans" cxnId="{D5250D9D-4C25-194B-AFF2-B54DA6DF9880}">
      <dgm:prSet/>
      <dgm:spPr/>
      <dgm:t>
        <a:bodyPr/>
        <a:lstStyle/>
        <a:p>
          <a:endParaRPr lang="en-US"/>
        </a:p>
      </dgm:t>
    </dgm:pt>
    <dgm:pt modelId="{5B8C08AA-1CE7-EB44-905F-1DA34A494E0C}">
      <dgm:prSet phldrT="[Text]"/>
      <dgm:spPr/>
      <dgm:t>
        <a:bodyPr/>
        <a:lstStyle/>
        <a:p>
          <a:r>
            <a:rPr lang="en-US" dirty="0" smtClean="0"/>
            <a:t>Generation X (1961-1979)</a:t>
          </a:r>
          <a:endParaRPr lang="en-US" dirty="0"/>
        </a:p>
      </dgm:t>
    </dgm:pt>
    <dgm:pt modelId="{EF05EDCF-A93F-A74B-9416-4E792ED2DE89}" type="parTrans" cxnId="{3E172A8E-E5A9-BB49-91A4-B27710B0D981}">
      <dgm:prSet/>
      <dgm:spPr/>
      <dgm:t>
        <a:bodyPr/>
        <a:lstStyle/>
        <a:p>
          <a:endParaRPr lang="en-US"/>
        </a:p>
      </dgm:t>
    </dgm:pt>
    <dgm:pt modelId="{E24585C6-C58B-C046-A819-6AAFF9907FF7}" type="sibTrans" cxnId="{3E172A8E-E5A9-BB49-91A4-B27710B0D981}">
      <dgm:prSet/>
      <dgm:spPr/>
      <dgm:t>
        <a:bodyPr/>
        <a:lstStyle/>
        <a:p>
          <a:endParaRPr lang="en-US"/>
        </a:p>
      </dgm:t>
    </dgm:pt>
    <dgm:pt modelId="{C7C8D447-C70F-1540-B56D-A0B9A84834DA}">
      <dgm:prSet phldrT="[Text]"/>
      <dgm:spPr/>
      <dgm:t>
        <a:bodyPr/>
        <a:lstStyle/>
        <a:p>
          <a:r>
            <a:rPr lang="en-US" dirty="0" smtClean="0"/>
            <a:t>Builders (before 1946)</a:t>
          </a:r>
          <a:endParaRPr lang="en-US" dirty="0"/>
        </a:p>
      </dgm:t>
    </dgm:pt>
    <dgm:pt modelId="{728A556D-3D94-CE41-98A3-8405DE46C103}" type="parTrans" cxnId="{F95BEACF-E55C-9F43-A2F9-65BCA15DB1E7}">
      <dgm:prSet/>
      <dgm:spPr/>
      <dgm:t>
        <a:bodyPr/>
        <a:lstStyle/>
        <a:p>
          <a:endParaRPr lang="en-US"/>
        </a:p>
      </dgm:t>
    </dgm:pt>
    <dgm:pt modelId="{09BA7551-08BA-5D4A-9760-F735DE413866}" type="sibTrans" cxnId="{F95BEACF-E55C-9F43-A2F9-65BCA15DB1E7}">
      <dgm:prSet/>
      <dgm:spPr/>
      <dgm:t>
        <a:bodyPr/>
        <a:lstStyle/>
        <a:p>
          <a:endParaRPr lang="en-US"/>
        </a:p>
      </dgm:t>
    </dgm:pt>
    <dgm:pt modelId="{7A7C9FFE-9674-E847-A6B1-AFC02B4CCB49}">
      <dgm:prSet phldrT="[Text]"/>
      <dgm:spPr/>
      <dgm:t>
        <a:bodyPr/>
        <a:lstStyle/>
        <a:p>
          <a:r>
            <a:rPr lang="en-US" dirty="0" smtClean="0"/>
            <a:t>Baby Boomers (1946-60)</a:t>
          </a:r>
          <a:endParaRPr lang="en-US" dirty="0"/>
        </a:p>
      </dgm:t>
    </dgm:pt>
    <dgm:pt modelId="{80F61A5D-F7BD-4E4C-AFA9-C570E9C96397}" type="parTrans" cxnId="{FEEA5464-D17C-F64D-B9BC-93911FECF0EB}">
      <dgm:prSet/>
      <dgm:spPr/>
      <dgm:t>
        <a:bodyPr/>
        <a:lstStyle/>
        <a:p>
          <a:endParaRPr lang="en-US"/>
        </a:p>
      </dgm:t>
    </dgm:pt>
    <dgm:pt modelId="{3E5E16FB-AD86-E54B-9558-8B9BE9A2DDCC}" type="sibTrans" cxnId="{FEEA5464-D17C-F64D-B9BC-93911FECF0EB}">
      <dgm:prSet/>
      <dgm:spPr/>
      <dgm:t>
        <a:bodyPr/>
        <a:lstStyle/>
        <a:p>
          <a:endParaRPr lang="en-US"/>
        </a:p>
      </dgm:t>
    </dgm:pt>
    <dgm:pt modelId="{8AD2BB40-7AE4-FB44-9DFB-91ED4158CCCC}" type="pres">
      <dgm:prSet presAssocID="{38D3B3A3-51BD-7B47-B9A6-1E2ADD2DAC10}" presName="linearFlow" presStyleCnt="0">
        <dgm:presLayoutVars>
          <dgm:dir/>
          <dgm:resizeHandles val="exact"/>
        </dgm:presLayoutVars>
      </dgm:prSet>
      <dgm:spPr/>
      <dgm:t>
        <a:bodyPr/>
        <a:lstStyle/>
        <a:p>
          <a:endParaRPr lang="en-US"/>
        </a:p>
      </dgm:t>
    </dgm:pt>
    <dgm:pt modelId="{295928CB-91ED-3F4F-9D03-2C69C4FAC959}" type="pres">
      <dgm:prSet presAssocID="{A3AAA7D4-42C8-9E41-A09F-804966BF7AB6}" presName="composite" presStyleCnt="0"/>
      <dgm:spPr/>
      <dgm:t>
        <a:bodyPr/>
        <a:lstStyle/>
        <a:p>
          <a:endParaRPr lang="en-US"/>
        </a:p>
      </dgm:t>
    </dgm:pt>
    <dgm:pt modelId="{378A0F51-8547-5A4C-AD66-9FE11F3232CD}" type="pres">
      <dgm:prSet presAssocID="{A3AAA7D4-42C8-9E41-A09F-804966BF7AB6}" presName="imgShp" presStyleLbl="fgImgPlace1" presStyleIdx="0" presStyleCnt="5"/>
      <dgm:spPr/>
      <dgm:t>
        <a:bodyPr/>
        <a:lstStyle/>
        <a:p>
          <a:endParaRPr lang="en-US"/>
        </a:p>
      </dgm:t>
    </dgm:pt>
    <dgm:pt modelId="{C445A465-1015-FD49-B84E-A82373047BEE}" type="pres">
      <dgm:prSet presAssocID="{A3AAA7D4-42C8-9E41-A09F-804966BF7AB6}" presName="txShp" presStyleLbl="node1" presStyleIdx="0" presStyleCnt="5">
        <dgm:presLayoutVars>
          <dgm:bulletEnabled val="1"/>
        </dgm:presLayoutVars>
      </dgm:prSet>
      <dgm:spPr/>
      <dgm:t>
        <a:bodyPr/>
        <a:lstStyle/>
        <a:p>
          <a:endParaRPr lang="en-US"/>
        </a:p>
      </dgm:t>
    </dgm:pt>
    <dgm:pt modelId="{BE2A599C-8289-2E47-BA51-ABB2197635E1}" type="pres">
      <dgm:prSet presAssocID="{71A8D90A-BCBF-6B4F-A5C2-8F7039759C27}" presName="spacing" presStyleCnt="0"/>
      <dgm:spPr/>
      <dgm:t>
        <a:bodyPr/>
        <a:lstStyle/>
        <a:p>
          <a:endParaRPr lang="en-US"/>
        </a:p>
      </dgm:t>
    </dgm:pt>
    <dgm:pt modelId="{C897A0CE-3180-2446-9BB6-A61E419991A5}" type="pres">
      <dgm:prSet presAssocID="{9701ACE3-63C6-BF44-AABD-B8214BE669CA}" presName="composite" presStyleCnt="0"/>
      <dgm:spPr/>
      <dgm:t>
        <a:bodyPr/>
        <a:lstStyle/>
        <a:p>
          <a:endParaRPr lang="en-US"/>
        </a:p>
      </dgm:t>
    </dgm:pt>
    <dgm:pt modelId="{13B01A6B-D754-774F-BF65-AB2EC8273270}" type="pres">
      <dgm:prSet presAssocID="{9701ACE3-63C6-BF44-AABD-B8214BE669CA}" presName="imgShp" presStyleLbl="fgImgPlace1" presStyleIdx="1" presStyleCnt="5"/>
      <dgm:spPr/>
      <dgm:t>
        <a:bodyPr/>
        <a:lstStyle/>
        <a:p>
          <a:endParaRPr lang="en-US"/>
        </a:p>
      </dgm:t>
    </dgm:pt>
    <dgm:pt modelId="{7E6F584B-4108-9942-A79C-9789280DCB09}" type="pres">
      <dgm:prSet presAssocID="{9701ACE3-63C6-BF44-AABD-B8214BE669CA}" presName="txShp" presStyleLbl="node1" presStyleIdx="1" presStyleCnt="5">
        <dgm:presLayoutVars>
          <dgm:bulletEnabled val="1"/>
        </dgm:presLayoutVars>
      </dgm:prSet>
      <dgm:spPr/>
      <dgm:t>
        <a:bodyPr/>
        <a:lstStyle/>
        <a:p>
          <a:endParaRPr lang="en-US"/>
        </a:p>
      </dgm:t>
    </dgm:pt>
    <dgm:pt modelId="{B5ECDB3E-C36E-4049-BE47-D889C74B6C7C}" type="pres">
      <dgm:prSet presAssocID="{B4A656A4-6BDE-AB45-ADBF-EC72A332D227}" presName="spacing" presStyleCnt="0"/>
      <dgm:spPr/>
      <dgm:t>
        <a:bodyPr/>
        <a:lstStyle/>
        <a:p>
          <a:endParaRPr lang="en-US"/>
        </a:p>
      </dgm:t>
    </dgm:pt>
    <dgm:pt modelId="{167DE73E-D1A3-8D48-9129-BAA93F26CF7F}" type="pres">
      <dgm:prSet presAssocID="{5B8C08AA-1CE7-EB44-905F-1DA34A494E0C}" presName="composite" presStyleCnt="0"/>
      <dgm:spPr/>
      <dgm:t>
        <a:bodyPr/>
        <a:lstStyle/>
        <a:p>
          <a:endParaRPr lang="en-US"/>
        </a:p>
      </dgm:t>
    </dgm:pt>
    <dgm:pt modelId="{D5788682-437A-2148-80DB-9974C69B1A98}" type="pres">
      <dgm:prSet presAssocID="{5B8C08AA-1CE7-EB44-905F-1DA34A494E0C}" presName="imgShp" presStyleLbl="fgImgPlace1" presStyleIdx="2" presStyleCnt="5"/>
      <dgm:spPr/>
      <dgm:t>
        <a:bodyPr/>
        <a:lstStyle/>
        <a:p>
          <a:endParaRPr lang="en-US"/>
        </a:p>
      </dgm:t>
    </dgm:pt>
    <dgm:pt modelId="{29B9B681-246F-164E-883E-2373144CE37D}" type="pres">
      <dgm:prSet presAssocID="{5B8C08AA-1CE7-EB44-905F-1DA34A494E0C}" presName="txShp" presStyleLbl="node1" presStyleIdx="2" presStyleCnt="5">
        <dgm:presLayoutVars>
          <dgm:bulletEnabled val="1"/>
        </dgm:presLayoutVars>
      </dgm:prSet>
      <dgm:spPr/>
      <dgm:t>
        <a:bodyPr/>
        <a:lstStyle/>
        <a:p>
          <a:endParaRPr lang="en-US"/>
        </a:p>
      </dgm:t>
    </dgm:pt>
    <dgm:pt modelId="{56DCE47C-E55E-604C-A106-939845E10C74}" type="pres">
      <dgm:prSet presAssocID="{E24585C6-C58B-C046-A819-6AAFF9907FF7}" presName="spacing" presStyleCnt="0"/>
      <dgm:spPr/>
      <dgm:t>
        <a:bodyPr/>
        <a:lstStyle/>
        <a:p>
          <a:endParaRPr lang="en-US"/>
        </a:p>
      </dgm:t>
    </dgm:pt>
    <dgm:pt modelId="{878BE055-B190-5A46-8F84-BE176A997B75}" type="pres">
      <dgm:prSet presAssocID="{7A7C9FFE-9674-E847-A6B1-AFC02B4CCB49}" presName="composite" presStyleCnt="0"/>
      <dgm:spPr/>
      <dgm:t>
        <a:bodyPr/>
        <a:lstStyle/>
        <a:p>
          <a:endParaRPr lang="en-US"/>
        </a:p>
      </dgm:t>
    </dgm:pt>
    <dgm:pt modelId="{D21C72DB-2F05-B248-8F66-BDD7320B7CEA}" type="pres">
      <dgm:prSet presAssocID="{7A7C9FFE-9674-E847-A6B1-AFC02B4CCB49}" presName="imgShp" presStyleLbl="fgImgPlace1" presStyleIdx="3" presStyleCnt="5"/>
      <dgm:spPr/>
      <dgm:t>
        <a:bodyPr/>
        <a:lstStyle/>
        <a:p>
          <a:endParaRPr lang="en-US"/>
        </a:p>
      </dgm:t>
    </dgm:pt>
    <dgm:pt modelId="{AF639665-8EB4-C945-B837-E4AAAE8BE631}" type="pres">
      <dgm:prSet presAssocID="{7A7C9FFE-9674-E847-A6B1-AFC02B4CCB49}" presName="txShp" presStyleLbl="node1" presStyleIdx="3" presStyleCnt="5">
        <dgm:presLayoutVars>
          <dgm:bulletEnabled val="1"/>
        </dgm:presLayoutVars>
      </dgm:prSet>
      <dgm:spPr/>
      <dgm:t>
        <a:bodyPr/>
        <a:lstStyle/>
        <a:p>
          <a:endParaRPr lang="en-US"/>
        </a:p>
      </dgm:t>
    </dgm:pt>
    <dgm:pt modelId="{96FB33C0-2C51-C748-9BB2-1F71A3A3C9E9}" type="pres">
      <dgm:prSet presAssocID="{3E5E16FB-AD86-E54B-9558-8B9BE9A2DDCC}" presName="spacing" presStyleCnt="0"/>
      <dgm:spPr/>
      <dgm:t>
        <a:bodyPr/>
        <a:lstStyle/>
        <a:p>
          <a:endParaRPr lang="en-US"/>
        </a:p>
      </dgm:t>
    </dgm:pt>
    <dgm:pt modelId="{396D1DD5-4D5E-8740-BE87-93E615BDAC3A}" type="pres">
      <dgm:prSet presAssocID="{C7C8D447-C70F-1540-B56D-A0B9A84834DA}" presName="composite" presStyleCnt="0"/>
      <dgm:spPr/>
      <dgm:t>
        <a:bodyPr/>
        <a:lstStyle/>
        <a:p>
          <a:endParaRPr lang="en-US"/>
        </a:p>
      </dgm:t>
    </dgm:pt>
    <dgm:pt modelId="{3C47D43D-2B7A-5144-892C-06DBAD810C1D}" type="pres">
      <dgm:prSet presAssocID="{C7C8D447-C70F-1540-B56D-A0B9A84834DA}" presName="imgShp" presStyleLbl="fgImgPlace1" presStyleIdx="4" presStyleCnt="5"/>
      <dgm:spPr/>
      <dgm:t>
        <a:bodyPr/>
        <a:lstStyle/>
        <a:p>
          <a:endParaRPr lang="en-US"/>
        </a:p>
      </dgm:t>
    </dgm:pt>
    <dgm:pt modelId="{CDD261AC-F6BA-A642-B15D-904D820384F2}" type="pres">
      <dgm:prSet presAssocID="{C7C8D447-C70F-1540-B56D-A0B9A84834DA}" presName="txShp" presStyleLbl="node1" presStyleIdx="4" presStyleCnt="5">
        <dgm:presLayoutVars>
          <dgm:bulletEnabled val="1"/>
        </dgm:presLayoutVars>
      </dgm:prSet>
      <dgm:spPr/>
      <dgm:t>
        <a:bodyPr/>
        <a:lstStyle/>
        <a:p>
          <a:endParaRPr lang="en-US"/>
        </a:p>
      </dgm:t>
    </dgm:pt>
  </dgm:ptLst>
  <dgm:cxnLst>
    <dgm:cxn modelId="{F95BEACF-E55C-9F43-A2F9-65BCA15DB1E7}" srcId="{38D3B3A3-51BD-7B47-B9A6-1E2ADD2DAC10}" destId="{C7C8D447-C70F-1540-B56D-A0B9A84834DA}" srcOrd="4" destOrd="0" parTransId="{728A556D-3D94-CE41-98A3-8405DE46C103}" sibTransId="{09BA7551-08BA-5D4A-9760-F735DE413866}"/>
    <dgm:cxn modelId="{DA0353E2-2CF6-F941-A3B1-11E21EF74378}" type="presOf" srcId="{9701ACE3-63C6-BF44-AABD-B8214BE669CA}" destId="{7E6F584B-4108-9942-A79C-9789280DCB09}" srcOrd="0" destOrd="0" presId="urn:microsoft.com/office/officeart/2005/8/layout/vList3"/>
    <dgm:cxn modelId="{AF4ACA5F-4879-5045-9549-AB8312A6D917}" type="presOf" srcId="{38D3B3A3-51BD-7B47-B9A6-1E2ADD2DAC10}" destId="{8AD2BB40-7AE4-FB44-9DFB-91ED4158CCCC}" srcOrd="0" destOrd="0" presId="urn:microsoft.com/office/officeart/2005/8/layout/vList3"/>
    <dgm:cxn modelId="{22153CBC-E696-2D4B-8C27-45F0F20E5638}" type="presOf" srcId="{A3AAA7D4-42C8-9E41-A09F-804966BF7AB6}" destId="{C445A465-1015-FD49-B84E-A82373047BEE}" srcOrd="0" destOrd="0" presId="urn:microsoft.com/office/officeart/2005/8/layout/vList3"/>
    <dgm:cxn modelId="{C33F20E6-B4F3-3E48-8A36-EF33DD214BCF}" srcId="{38D3B3A3-51BD-7B47-B9A6-1E2ADD2DAC10}" destId="{A3AAA7D4-42C8-9E41-A09F-804966BF7AB6}" srcOrd="0" destOrd="0" parTransId="{3ECF4D48-6AAA-FD46-B854-F45A78E19D3B}" sibTransId="{71A8D90A-BCBF-6B4F-A5C2-8F7039759C27}"/>
    <dgm:cxn modelId="{4458B2BC-D93E-8849-BC2A-41E03840280C}" type="presOf" srcId="{7A7C9FFE-9674-E847-A6B1-AFC02B4CCB49}" destId="{AF639665-8EB4-C945-B837-E4AAAE8BE631}" srcOrd="0" destOrd="0" presId="urn:microsoft.com/office/officeart/2005/8/layout/vList3"/>
    <dgm:cxn modelId="{72BD41BA-19AC-9142-B687-6BF6CFA85195}" type="presOf" srcId="{C7C8D447-C70F-1540-B56D-A0B9A84834DA}" destId="{CDD261AC-F6BA-A642-B15D-904D820384F2}" srcOrd="0" destOrd="0" presId="urn:microsoft.com/office/officeart/2005/8/layout/vList3"/>
    <dgm:cxn modelId="{7DAA27D8-9184-504C-A032-B06438DEFE1F}" type="presOf" srcId="{5B8C08AA-1CE7-EB44-905F-1DA34A494E0C}" destId="{29B9B681-246F-164E-883E-2373144CE37D}" srcOrd="0" destOrd="0" presId="urn:microsoft.com/office/officeart/2005/8/layout/vList3"/>
    <dgm:cxn modelId="{D5250D9D-4C25-194B-AFF2-B54DA6DF9880}" srcId="{38D3B3A3-51BD-7B47-B9A6-1E2ADD2DAC10}" destId="{9701ACE3-63C6-BF44-AABD-B8214BE669CA}" srcOrd="1" destOrd="0" parTransId="{E46F4F49-8380-2C4F-A0D6-9DFF12B10AF6}" sibTransId="{B4A656A4-6BDE-AB45-ADBF-EC72A332D227}"/>
    <dgm:cxn modelId="{FEEA5464-D17C-F64D-B9BC-93911FECF0EB}" srcId="{38D3B3A3-51BD-7B47-B9A6-1E2ADD2DAC10}" destId="{7A7C9FFE-9674-E847-A6B1-AFC02B4CCB49}" srcOrd="3" destOrd="0" parTransId="{80F61A5D-F7BD-4E4C-AFA9-C570E9C96397}" sibTransId="{3E5E16FB-AD86-E54B-9558-8B9BE9A2DDCC}"/>
    <dgm:cxn modelId="{3E172A8E-E5A9-BB49-91A4-B27710B0D981}" srcId="{38D3B3A3-51BD-7B47-B9A6-1E2ADD2DAC10}" destId="{5B8C08AA-1CE7-EB44-905F-1DA34A494E0C}" srcOrd="2" destOrd="0" parTransId="{EF05EDCF-A93F-A74B-9416-4E792ED2DE89}" sibTransId="{E24585C6-C58B-C046-A819-6AAFF9907FF7}"/>
    <dgm:cxn modelId="{76DB1AF3-8F7F-0B4D-AE02-049442A0504B}" type="presParOf" srcId="{8AD2BB40-7AE4-FB44-9DFB-91ED4158CCCC}" destId="{295928CB-91ED-3F4F-9D03-2C69C4FAC959}" srcOrd="0" destOrd="0" presId="urn:microsoft.com/office/officeart/2005/8/layout/vList3"/>
    <dgm:cxn modelId="{418CD37E-5860-8F49-B787-7AF4CE725D3F}" type="presParOf" srcId="{295928CB-91ED-3F4F-9D03-2C69C4FAC959}" destId="{378A0F51-8547-5A4C-AD66-9FE11F3232CD}" srcOrd="0" destOrd="0" presId="urn:microsoft.com/office/officeart/2005/8/layout/vList3"/>
    <dgm:cxn modelId="{B244387E-DCBF-6441-9090-04EA7CB838F4}" type="presParOf" srcId="{295928CB-91ED-3F4F-9D03-2C69C4FAC959}" destId="{C445A465-1015-FD49-B84E-A82373047BEE}" srcOrd="1" destOrd="0" presId="urn:microsoft.com/office/officeart/2005/8/layout/vList3"/>
    <dgm:cxn modelId="{06FEA743-72DF-B14A-976F-756B8C08B68F}" type="presParOf" srcId="{8AD2BB40-7AE4-FB44-9DFB-91ED4158CCCC}" destId="{BE2A599C-8289-2E47-BA51-ABB2197635E1}" srcOrd="1" destOrd="0" presId="urn:microsoft.com/office/officeart/2005/8/layout/vList3"/>
    <dgm:cxn modelId="{A9716956-2898-1847-B751-B6445B27E9DD}" type="presParOf" srcId="{8AD2BB40-7AE4-FB44-9DFB-91ED4158CCCC}" destId="{C897A0CE-3180-2446-9BB6-A61E419991A5}" srcOrd="2" destOrd="0" presId="urn:microsoft.com/office/officeart/2005/8/layout/vList3"/>
    <dgm:cxn modelId="{1162B36A-D6D3-FB4A-8915-DDC83E2F6FC3}" type="presParOf" srcId="{C897A0CE-3180-2446-9BB6-A61E419991A5}" destId="{13B01A6B-D754-774F-BF65-AB2EC8273270}" srcOrd="0" destOrd="0" presId="urn:microsoft.com/office/officeart/2005/8/layout/vList3"/>
    <dgm:cxn modelId="{8522656C-26A5-784C-A7CE-C32260EC342C}" type="presParOf" srcId="{C897A0CE-3180-2446-9BB6-A61E419991A5}" destId="{7E6F584B-4108-9942-A79C-9789280DCB09}" srcOrd="1" destOrd="0" presId="urn:microsoft.com/office/officeart/2005/8/layout/vList3"/>
    <dgm:cxn modelId="{EBB556A4-BE89-B54C-A713-6F6F06DAF944}" type="presParOf" srcId="{8AD2BB40-7AE4-FB44-9DFB-91ED4158CCCC}" destId="{B5ECDB3E-C36E-4049-BE47-D889C74B6C7C}" srcOrd="3" destOrd="0" presId="urn:microsoft.com/office/officeart/2005/8/layout/vList3"/>
    <dgm:cxn modelId="{93EE9B71-0331-0F45-B6D8-830B826A8462}" type="presParOf" srcId="{8AD2BB40-7AE4-FB44-9DFB-91ED4158CCCC}" destId="{167DE73E-D1A3-8D48-9129-BAA93F26CF7F}" srcOrd="4" destOrd="0" presId="urn:microsoft.com/office/officeart/2005/8/layout/vList3"/>
    <dgm:cxn modelId="{7B23FBD9-9893-1E4C-878B-CCB7096E053F}" type="presParOf" srcId="{167DE73E-D1A3-8D48-9129-BAA93F26CF7F}" destId="{D5788682-437A-2148-80DB-9974C69B1A98}" srcOrd="0" destOrd="0" presId="urn:microsoft.com/office/officeart/2005/8/layout/vList3"/>
    <dgm:cxn modelId="{D0270B10-76A8-3F44-83E4-32E46B1F48BD}" type="presParOf" srcId="{167DE73E-D1A3-8D48-9129-BAA93F26CF7F}" destId="{29B9B681-246F-164E-883E-2373144CE37D}" srcOrd="1" destOrd="0" presId="urn:microsoft.com/office/officeart/2005/8/layout/vList3"/>
    <dgm:cxn modelId="{F5D61A40-5800-7E42-89BD-3DBA80BB3669}" type="presParOf" srcId="{8AD2BB40-7AE4-FB44-9DFB-91ED4158CCCC}" destId="{56DCE47C-E55E-604C-A106-939845E10C74}" srcOrd="5" destOrd="0" presId="urn:microsoft.com/office/officeart/2005/8/layout/vList3"/>
    <dgm:cxn modelId="{B28527E7-2C12-8142-9F95-6230E18172D6}" type="presParOf" srcId="{8AD2BB40-7AE4-FB44-9DFB-91ED4158CCCC}" destId="{878BE055-B190-5A46-8F84-BE176A997B75}" srcOrd="6" destOrd="0" presId="urn:microsoft.com/office/officeart/2005/8/layout/vList3"/>
    <dgm:cxn modelId="{CBA316BC-AD57-4440-9E1B-94E45E08EEB7}" type="presParOf" srcId="{878BE055-B190-5A46-8F84-BE176A997B75}" destId="{D21C72DB-2F05-B248-8F66-BDD7320B7CEA}" srcOrd="0" destOrd="0" presId="urn:microsoft.com/office/officeart/2005/8/layout/vList3"/>
    <dgm:cxn modelId="{73AC624A-BAFD-374C-AB8D-FCCBDA7CAEEE}" type="presParOf" srcId="{878BE055-B190-5A46-8F84-BE176A997B75}" destId="{AF639665-8EB4-C945-B837-E4AAAE8BE631}" srcOrd="1" destOrd="0" presId="urn:microsoft.com/office/officeart/2005/8/layout/vList3"/>
    <dgm:cxn modelId="{06939BA1-CC0D-7949-9ACF-62B99E10BEDD}" type="presParOf" srcId="{8AD2BB40-7AE4-FB44-9DFB-91ED4158CCCC}" destId="{96FB33C0-2C51-C748-9BB2-1F71A3A3C9E9}" srcOrd="7" destOrd="0" presId="urn:microsoft.com/office/officeart/2005/8/layout/vList3"/>
    <dgm:cxn modelId="{9774C8A3-AA4F-4E44-96B3-71D7AB37448B}" type="presParOf" srcId="{8AD2BB40-7AE4-FB44-9DFB-91ED4158CCCC}" destId="{396D1DD5-4D5E-8740-BE87-93E615BDAC3A}" srcOrd="8" destOrd="0" presId="urn:microsoft.com/office/officeart/2005/8/layout/vList3"/>
    <dgm:cxn modelId="{981FB569-7323-5441-A715-69C0A80455CB}" type="presParOf" srcId="{396D1DD5-4D5E-8740-BE87-93E615BDAC3A}" destId="{3C47D43D-2B7A-5144-892C-06DBAD810C1D}" srcOrd="0" destOrd="0" presId="urn:microsoft.com/office/officeart/2005/8/layout/vList3"/>
    <dgm:cxn modelId="{623D5F5E-DE29-044E-A3AD-E4AB1EFD3074}" type="presParOf" srcId="{396D1DD5-4D5E-8740-BE87-93E615BDAC3A}" destId="{CDD261AC-F6BA-A642-B15D-904D820384F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FBF550-2C9A-3E47-81DE-BEC65E213BA3}" type="doc">
      <dgm:prSet loTypeId="urn:microsoft.com/office/officeart/2005/8/layout/hList7" loCatId="" qsTypeId="urn:microsoft.com/office/officeart/2005/8/quickstyle/simple4" qsCatId="simple" csTypeId="urn:microsoft.com/office/officeart/2005/8/colors/colorful1" csCatId="colorful" phldr="1"/>
      <dgm:spPr/>
    </dgm:pt>
    <dgm:pt modelId="{0C8018D6-E88D-5F44-9C67-5CD7E84BE8E1}">
      <dgm:prSet phldrT="[Text]"/>
      <dgm:spPr/>
      <dgm:t>
        <a:bodyPr/>
        <a:lstStyle/>
        <a:p>
          <a:r>
            <a:rPr lang="en-US" dirty="0" smtClean="0"/>
            <a:t>The Unaffiliated</a:t>
          </a:r>
          <a:endParaRPr lang="en-US" dirty="0"/>
        </a:p>
      </dgm:t>
    </dgm:pt>
    <dgm:pt modelId="{275844F5-0D82-8542-B773-2C5B10F08EC0}" type="parTrans" cxnId="{1B7C6D4B-C079-B441-9CCF-8EFADE58488C}">
      <dgm:prSet/>
      <dgm:spPr/>
      <dgm:t>
        <a:bodyPr/>
        <a:lstStyle/>
        <a:p>
          <a:endParaRPr lang="en-US"/>
        </a:p>
      </dgm:t>
    </dgm:pt>
    <dgm:pt modelId="{8CF8EFAD-8E6D-1F42-ADAF-036F03AB8BE3}" type="sibTrans" cxnId="{1B7C6D4B-C079-B441-9CCF-8EFADE58488C}">
      <dgm:prSet/>
      <dgm:spPr/>
      <dgm:t>
        <a:bodyPr/>
        <a:lstStyle/>
        <a:p>
          <a:endParaRPr lang="en-US"/>
        </a:p>
      </dgm:t>
    </dgm:pt>
    <dgm:pt modelId="{E1D07957-1742-6E4B-8D93-71EA5415E49E}">
      <dgm:prSet phldrT="[Text]"/>
      <dgm:spPr/>
      <dgm:t>
        <a:bodyPr/>
        <a:lstStyle/>
        <a:p>
          <a:r>
            <a:rPr lang="en-US" dirty="0" smtClean="0"/>
            <a:t>The </a:t>
          </a:r>
          <a:br>
            <a:rPr lang="en-US" dirty="0" smtClean="0"/>
          </a:br>
          <a:r>
            <a:rPr lang="en-US" dirty="0" smtClean="0"/>
            <a:t>Spiritual</a:t>
          </a:r>
          <a:endParaRPr lang="en-US" dirty="0"/>
        </a:p>
      </dgm:t>
    </dgm:pt>
    <dgm:pt modelId="{7E117FCC-01A1-004C-AC5B-CFD37ED96740}" type="parTrans" cxnId="{2AD2AF93-6D4B-D347-9E76-D49BCC31E099}">
      <dgm:prSet/>
      <dgm:spPr/>
      <dgm:t>
        <a:bodyPr/>
        <a:lstStyle/>
        <a:p>
          <a:endParaRPr lang="en-US"/>
        </a:p>
      </dgm:t>
    </dgm:pt>
    <dgm:pt modelId="{8DF00AAA-0BD0-9D4A-8E2A-08A52DAC2DB2}" type="sibTrans" cxnId="{2AD2AF93-6D4B-D347-9E76-D49BCC31E099}">
      <dgm:prSet/>
      <dgm:spPr/>
      <dgm:t>
        <a:bodyPr/>
        <a:lstStyle/>
        <a:p>
          <a:endParaRPr lang="en-US"/>
        </a:p>
      </dgm:t>
    </dgm:pt>
    <dgm:pt modelId="{0CF41A6D-4D40-C048-B8C9-FCAC8E88D79B}">
      <dgm:prSet phldrT="[Text]"/>
      <dgm:spPr/>
      <dgm:t>
        <a:bodyPr/>
        <a:lstStyle/>
        <a:p>
          <a:r>
            <a:rPr lang="en-US" dirty="0" smtClean="0"/>
            <a:t>The Occasional </a:t>
          </a:r>
          <a:endParaRPr lang="en-US" dirty="0"/>
        </a:p>
      </dgm:t>
    </dgm:pt>
    <dgm:pt modelId="{45688393-59C1-8744-A1F7-56E3AFF8570E}" type="parTrans" cxnId="{D5F72D6A-3E05-7941-BD7E-DF8146F8A5CC}">
      <dgm:prSet/>
      <dgm:spPr/>
      <dgm:t>
        <a:bodyPr/>
        <a:lstStyle/>
        <a:p>
          <a:endParaRPr lang="en-US"/>
        </a:p>
      </dgm:t>
    </dgm:pt>
    <dgm:pt modelId="{1327ADFF-4D30-2749-AE7A-7D643560BFBF}" type="sibTrans" cxnId="{D5F72D6A-3E05-7941-BD7E-DF8146F8A5CC}">
      <dgm:prSet/>
      <dgm:spPr/>
      <dgm:t>
        <a:bodyPr/>
        <a:lstStyle/>
        <a:p>
          <a:endParaRPr lang="en-US"/>
        </a:p>
      </dgm:t>
    </dgm:pt>
    <dgm:pt modelId="{CFBD5336-16D6-CA4F-8D5A-B82068808F55}">
      <dgm:prSet phldrT="[Text]"/>
      <dgm:spPr/>
      <dgm:t>
        <a:bodyPr/>
        <a:lstStyle/>
        <a:p>
          <a:r>
            <a:rPr lang="en-US" dirty="0" smtClean="0"/>
            <a:t>The </a:t>
          </a:r>
          <a:br>
            <a:rPr lang="en-US" dirty="0" smtClean="0"/>
          </a:br>
          <a:r>
            <a:rPr lang="en-US" dirty="0" smtClean="0"/>
            <a:t>Active</a:t>
          </a:r>
          <a:endParaRPr lang="en-US" dirty="0"/>
        </a:p>
      </dgm:t>
    </dgm:pt>
    <dgm:pt modelId="{D4C8E2B8-6BDD-1E4F-AB0B-98078626B434}" type="parTrans" cxnId="{1AA3FE42-BD08-4E49-AB6B-F385A53F7989}">
      <dgm:prSet/>
      <dgm:spPr/>
      <dgm:t>
        <a:bodyPr/>
        <a:lstStyle/>
        <a:p>
          <a:endParaRPr lang="en-US"/>
        </a:p>
      </dgm:t>
    </dgm:pt>
    <dgm:pt modelId="{1CD60D8B-5C1D-B04E-BC1C-D02A363F76AA}" type="sibTrans" cxnId="{1AA3FE42-BD08-4E49-AB6B-F385A53F7989}">
      <dgm:prSet/>
      <dgm:spPr/>
      <dgm:t>
        <a:bodyPr/>
        <a:lstStyle/>
        <a:p>
          <a:endParaRPr lang="en-US"/>
        </a:p>
      </dgm:t>
    </dgm:pt>
    <dgm:pt modelId="{40361FB6-2292-C249-996A-4E5454574408}" type="pres">
      <dgm:prSet presAssocID="{CCFBF550-2C9A-3E47-81DE-BEC65E213BA3}" presName="Name0" presStyleCnt="0">
        <dgm:presLayoutVars>
          <dgm:dir/>
          <dgm:resizeHandles val="exact"/>
        </dgm:presLayoutVars>
      </dgm:prSet>
      <dgm:spPr/>
    </dgm:pt>
    <dgm:pt modelId="{7DF96884-D9A2-E94C-9801-4205BA8E27AF}" type="pres">
      <dgm:prSet presAssocID="{CCFBF550-2C9A-3E47-81DE-BEC65E213BA3}" presName="fgShape" presStyleLbl="fgShp" presStyleIdx="0" presStyleCnt="1" custLinFactNeighborX="30818" custLinFactNeighborY="78911"/>
      <dgm:spPr/>
    </dgm:pt>
    <dgm:pt modelId="{BE2EBFC3-AF0F-B64E-B5B5-EDF79E339D85}" type="pres">
      <dgm:prSet presAssocID="{CCFBF550-2C9A-3E47-81DE-BEC65E213BA3}" presName="linComp" presStyleCnt="0"/>
      <dgm:spPr/>
    </dgm:pt>
    <dgm:pt modelId="{6380A007-A5B0-964D-A4E0-B2C94DA5FF8B}" type="pres">
      <dgm:prSet presAssocID="{0C8018D6-E88D-5F44-9C67-5CD7E84BE8E1}" presName="compNode" presStyleCnt="0"/>
      <dgm:spPr/>
    </dgm:pt>
    <dgm:pt modelId="{AA41197B-4F60-E945-B216-0541651715DD}" type="pres">
      <dgm:prSet presAssocID="{0C8018D6-E88D-5F44-9C67-5CD7E84BE8E1}" presName="bkgdShape" presStyleLbl="node1" presStyleIdx="0" presStyleCnt="4"/>
      <dgm:spPr/>
      <dgm:t>
        <a:bodyPr/>
        <a:lstStyle/>
        <a:p>
          <a:endParaRPr lang="en-US"/>
        </a:p>
      </dgm:t>
    </dgm:pt>
    <dgm:pt modelId="{8C8A3D8F-5A4C-424C-AFC4-27E275165382}" type="pres">
      <dgm:prSet presAssocID="{0C8018D6-E88D-5F44-9C67-5CD7E84BE8E1}" presName="nodeTx" presStyleLbl="node1" presStyleIdx="0" presStyleCnt="4">
        <dgm:presLayoutVars>
          <dgm:bulletEnabled val="1"/>
        </dgm:presLayoutVars>
      </dgm:prSet>
      <dgm:spPr/>
      <dgm:t>
        <a:bodyPr/>
        <a:lstStyle/>
        <a:p>
          <a:endParaRPr lang="en-US"/>
        </a:p>
      </dgm:t>
    </dgm:pt>
    <dgm:pt modelId="{8E57A570-8D1C-2B4C-A299-59F0B2BA5465}" type="pres">
      <dgm:prSet presAssocID="{0C8018D6-E88D-5F44-9C67-5CD7E84BE8E1}" presName="invisiNode" presStyleLbl="node1" presStyleIdx="0" presStyleCnt="4"/>
      <dgm:spPr/>
    </dgm:pt>
    <dgm:pt modelId="{6AAA34CC-E0C9-3B4E-A410-4BE39EA85FB3}" type="pres">
      <dgm:prSet presAssocID="{0C8018D6-E88D-5F44-9C67-5CD7E84BE8E1}" presName="imagNode" presStyleLbl="fgImgPlace1" presStyleIdx="0" presStyleCnt="4"/>
      <dgm:spPr/>
    </dgm:pt>
    <dgm:pt modelId="{646C78E1-4804-3444-A873-746A20F434DA}" type="pres">
      <dgm:prSet presAssocID="{8CF8EFAD-8E6D-1F42-ADAF-036F03AB8BE3}" presName="sibTrans" presStyleLbl="sibTrans2D1" presStyleIdx="0" presStyleCnt="0"/>
      <dgm:spPr/>
      <dgm:t>
        <a:bodyPr/>
        <a:lstStyle/>
        <a:p>
          <a:endParaRPr lang="en-US"/>
        </a:p>
      </dgm:t>
    </dgm:pt>
    <dgm:pt modelId="{B4B9A00B-410E-CC43-8AD8-6D403E791264}" type="pres">
      <dgm:prSet presAssocID="{E1D07957-1742-6E4B-8D93-71EA5415E49E}" presName="compNode" presStyleCnt="0"/>
      <dgm:spPr/>
    </dgm:pt>
    <dgm:pt modelId="{04E70E17-E008-F24F-BC2D-91A00A40A5EF}" type="pres">
      <dgm:prSet presAssocID="{E1D07957-1742-6E4B-8D93-71EA5415E49E}" presName="bkgdShape" presStyleLbl="node1" presStyleIdx="1" presStyleCnt="4"/>
      <dgm:spPr/>
      <dgm:t>
        <a:bodyPr/>
        <a:lstStyle/>
        <a:p>
          <a:endParaRPr lang="en-US"/>
        </a:p>
      </dgm:t>
    </dgm:pt>
    <dgm:pt modelId="{72D5AB9C-F68F-764B-A967-B8DC5ABEA85A}" type="pres">
      <dgm:prSet presAssocID="{E1D07957-1742-6E4B-8D93-71EA5415E49E}" presName="nodeTx" presStyleLbl="node1" presStyleIdx="1" presStyleCnt="4">
        <dgm:presLayoutVars>
          <dgm:bulletEnabled val="1"/>
        </dgm:presLayoutVars>
      </dgm:prSet>
      <dgm:spPr/>
      <dgm:t>
        <a:bodyPr/>
        <a:lstStyle/>
        <a:p>
          <a:endParaRPr lang="en-US"/>
        </a:p>
      </dgm:t>
    </dgm:pt>
    <dgm:pt modelId="{F4A484BD-119F-0840-9EAE-0EFCAF0C3635}" type="pres">
      <dgm:prSet presAssocID="{E1D07957-1742-6E4B-8D93-71EA5415E49E}" presName="invisiNode" presStyleLbl="node1" presStyleIdx="1" presStyleCnt="4"/>
      <dgm:spPr/>
    </dgm:pt>
    <dgm:pt modelId="{5D132B27-0C7F-BF41-AD1C-422B949A81CA}" type="pres">
      <dgm:prSet presAssocID="{E1D07957-1742-6E4B-8D93-71EA5415E49E}" presName="imagNode" presStyleLbl="fgImgPlace1" presStyleIdx="1" presStyleCnt="4"/>
      <dgm:spPr/>
    </dgm:pt>
    <dgm:pt modelId="{0218AD1E-F440-354B-AFC4-EBC0151532D4}" type="pres">
      <dgm:prSet presAssocID="{8DF00AAA-0BD0-9D4A-8E2A-08A52DAC2DB2}" presName="sibTrans" presStyleLbl="sibTrans2D1" presStyleIdx="0" presStyleCnt="0"/>
      <dgm:spPr/>
      <dgm:t>
        <a:bodyPr/>
        <a:lstStyle/>
        <a:p>
          <a:endParaRPr lang="en-US"/>
        </a:p>
      </dgm:t>
    </dgm:pt>
    <dgm:pt modelId="{A2B19012-450D-3D4C-9482-224AC5C1D57E}" type="pres">
      <dgm:prSet presAssocID="{0CF41A6D-4D40-C048-B8C9-FCAC8E88D79B}" presName="compNode" presStyleCnt="0"/>
      <dgm:spPr/>
    </dgm:pt>
    <dgm:pt modelId="{64F2BA3B-D8D2-8D4C-B6A5-B65490261D5D}" type="pres">
      <dgm:prSet presAssocID="{0CF41A6D-4D40-C048-B8C9-FCAC8E88D79B}" presName="bkgdShape" presStyleLbl="node1" presStyleIdx="2" presStyleCnt="4"/>
      <dgm:spPr/>
      <dgm:t>
        <a:bodyPr/>
        <a:lstStyle/>
        <a:p>
          <a:endParaRPr lang="en-US"/>
        </a:p>
      </dgm:t>
    </dgm:pt>
    <dgm:pt modelId="{D210FBBD-0838-8441-9C16-02819FF58274}" type="pres">
      <dgm:prSet presAssocID="{0CF41A6D-4D40-C048-B8C9-FCAC8E88D79B}" presName="nodeTx" presStyleLbl="node1" presStyleIdx="2" presStyleCnt="4">
        <dgm:presLayoutVars>
          <dgm:bulletEnabled val="1"/>
        </dgm:presLayoutVars>
      </dgm:prSet>
      <dgm:spPr/>
      <dgm:t>
        <a:bodyPr/>
        <a:lstStyle/>
        <a:p>
          <a:endParaRPr lang="en-US"/>
        </a:p>
      </dgm:t>
    </dgm:pt>
    <dgm:pt modelId="{6F2B11FC-08BF-714D-B62E-E5BE7482E79B}" type="pres">
      <dgm:prSet presAssocID="{0CF41A6D-4D40-C048-B8C9-FCAC8E88D79B}" presName="invisiNode" presStyleLbl="node1" presStyleIdx="2" presStyleCnt="4"/>
      <dgm:spPr/>
    </dgm:pt>
    <dgm:pt modelId="{90509C2F-8184-1741-B9CC-556AD29243D9}" type="pres">
      <dgm:prSet presAssocID="{0CF41A6D-4D40-C048-B8C9-FCAC8E88D79B}" presName="imagNode" presStyleLbl="fgImgPlace1" presStyleIdx="2" presStyleCnt="4"/>
      <dgm:spPr/>
    </dgm:pt>
    <dgm:pt modelId="{4214A039-A32A-F244-979E-5D00FA35B24F}" type="pres">
      <dgm:prSet presAssocID="{1327ADFF-4D30-2749-AE7A-7D643560BFBF}" presName="sibTrans" presStyleLbl="sibTrans2D1" presStyleIdx="0" presStyleCnt="0"/>
      <dgm:spPr/>
      <dgm:t>
        <a:bodyPr/>
        <a:lstStyle/>
        <a:p>
          <a:endParaRPr lang="en-US"/>
        </a:p>
      </dgm:t>
    </dgm:pt>
    <dgm:pt modelId="{AC478FE5-CAB9-B643-8AAD-4ADB59751ECB}" type="pres">
      <dgm:prSet presAssocID="{CFBD5336-16D6-CA4F-8D5A-B82068808F55}" presName="compNode" presStyleCnt="0"/>
      <dgm:spPr/>
    </dgm:pt>
    <dgm:pt modelId="{520C20EB-9150-2247-B8B4-A6A052155685}" type="pres">
      <dgm:prSet presAssocID="{CFBD5336-16D6-CA4F-8D5A-B82068808F55}" presName="bkgdShape" presStyleLbl="node1" presStyleIdx="3" presStyleCnt="4"/>
      <dgm:spPr/>
      <dgm:t>
        <a:bodyPr/>
        <a:lstStyle/>
        <a:p>
          <a:endParaRPr lang="en-US"/>
        </a:p>
      </dgm:t>
    </dgm:pt>
    <dgm:pt modelId="{EE963566-545B-A34B-8566-4E9C569D613C}" type="pres">
      <dgm:prSet presAssocID="{CFBD5336-16D6-CA4F-8D5A-B82068808F55}" presName="nodeTx" presStyleLbl="node1" presStyleIdx="3" presStyleCnt="4">
        <dgm:presLayoutVars>
          <dgm:bulletEnabled val="1"/>
        </dgm:presLayoutVars>
      </dgm:prSet>
      <dgm:spPr/>
      <dgm:t>
        <a:bodyPr/>
        <a:lstStyle/>
        <a:p>
          <a:endParaRPr lang="en-US"/>
        </a:p>
      </dgm:t>
    </dgm:pt>
    <dgm:pt modelId="{BD3DD43C-C3A1-324E-A020-5DC75CBF4022}" type="pres">
      <dgm:prSet presAssocID="{CFBD5336-16D6-CA4F-8D5A-B82068808F55}" presName="invisiNode" presStyleLbl="node1" presStyleIdx="3" presStyleCnt="4"/>
      <dgm:spPr/>
    </dgm:pt>
    <dgm:pt modelId="{9ED3F7BE-5C91-1D4D-AA64-A35619B138A9}" type="pres">
      <dgm:prSet presAssocID="{CFBD5336-16D6-CA4F-8D5A-B82068808F55}" presName="imagNode" presStyleLbl="fgImgPlace1" presStyleIdx="3" presStyleCnt="4"/>
      <dgm:spPr/>
    </dgm:pt>
  </dgm:ptLst>
  <dgm:cxnLst>
    <dgm:cxn modelId="{2AD2AF93-6D4B-D347-9E76-D49BCC31E099}" srcId="{CCFBF550-2C9A-3E47-81DE-BEC65E213BA3}" destId="{E1D07957-1742-6E4B-8D93-71EA5415E49E}" srcOrd="1" destOrd="0" parTransId="{7E117FCC-01A1-004C-AC5B-CFD37ED96740}" sibTransId="{8DF00AAA-0BD0-9D4A-8E2A-08A52DAC2DB2}"/>
    <dgm:cxn modelId="{1AA3FE42-BD08-4E49-AB6B-F385A53F7989}" srcId="{CCFBF550-2C9A-3E47-81DE-BEC65E213BA3}" destId="{CFBD5336-16D6-CA4F-8D5A-B82068808F55}" srcOrd="3" destOrd="0" parTransId="{D4C8E2B8-6BDD-1E4F-AB0B-98078626B434}" sibTransId="{1CD60D8B-5C1D-B04E-BC1C-D02A363F76AA}"/>
    <dgm:cxn modelId="{224D6C0D-2EA5-A449-9999-B827F6D5B53C}" type="presOf" srcId="{CFBD5336-16D6-CA4F-8D5A-B82068808F55}" destId="{EE963566-545B-A34B-8566-4E9C569D613C}" srcOrd="1" destOrd="0" presId="urn:microsoft.com/office/officeart/2005/8/layout/hList7"/>
    <dgm:cxn modelId="{1B7C6D4B-C079-B441-9CCF-8EFADE58488C}" srcId="{CCFBF550-2C9A-3E47-81DE-BEC65E213BA3}" destId="{0C8018D6-E88D-5F44-9C67-5CD7E84BE8E1}" srcOrd="0" destOrd="0" parTransId="{275844F5-0D82-8542-B773-2C5B10F08EC0}" sibTransId="{8CF8EFAD-8E6D-1F42-ADAF-036F03AB8BE3}"/>
    <dgm:cxn modelId="{329A7C02-509A-DD4D-A358-EBF133948532}" type="presOf" srcId="{0C8018D6-E88D-5F44-9C67-5CD7E84BE8E1}" destId="{AA41197B-4F60-E945-B216-0541651715DD}" srcOrd="0" destOrd="0" presId="urn:microsoft.com/office/officeart/2005/8/layout/hList7"/>
    <dgm:cxn modelId="{FFAEC1C6-E9E5-9E41-B090-E9CC84710F89}" type="presOf" srcId="{1327ADFF-4D30-2749-AE7A-7D643560BFBF}" destId="{4214A039-A32A-F244-979E-5D00FA35B24F}" srcOrd="0" destOrd="0" presId="urn:microsoft.com/office/officeart/2005/8/layout/hList7"/>
    <dgm:cxn modelId="{CA43E439-488D-6844-BE07-2F93DEFDABB4}" type="presOf" srcId="{8DF00AAA-0BD0-9D4A-8E2A-08A52DAC2DB2}" destId="{0218AD1E-F440-354B-AFC4-EBC0151532D4}" srcOrd="0" destOrd="0" presId="urn:microsoft.com/office/officeart/2005/8/layout/hList7"/>
    <dgm:cxn modelId="{068CDCA1-4C3E-6C47-A780-371569B6C245}" type="presOf" srcId="{0CF41A6D-4D40-C048-B8C9-FCAC8E88D79B}" destId="{64F2BA3B-D8D2-8D4C-B6A5-B65490261D5D}" srcOrd="0" destOrd="0" presId="urn:microsoft.com/office/officeart/2005/8/layout/hList7"/>
    <dgm:cxn modelId="{2CD846CD-2E60-DB4A-A2FF-72DE262A9173}" type="presOf" srcId="{E1D07957-1742-6E4B-8D93-71EA5415E49E}" destId="{72D5AB9C-F68F-764B-A967-B8DC5ABEA85A}" srcOrd="1" destOrd="0" presId="urn:microsoft.com/office/officeart/2005/8/layout/hList7"/>
    <dgm:cxn modelId="{02F15F4E-5F89-6C44-A8F7-561146F955EE}" type="presOf" srcId="{CCFBF550-2C9A-3E47-81DE-BEC65E213BA3}" destId="{40361FB6-2292-C249-996A-4E5454574408}" srcOrd="0" destOrd="0" presId="urn:microsoft.com/office/officeart/2005/8/layout/hList7"/>
    <dgm:cxn modelId="{3CFA72CF-A560-794A-AA5F-200FA3169D97}" type="presOf" srcId="{0C8018D6-E88D-5F44-9C67-5CD7E84BE8E1}" destId="{8C8A3D8F-5A4C-424C-AFC4-27E275165382}" srcOrd="1" destOrd="0" presId="urn:microsoft.com/office/officeart/2005/8/layout/hList7"/>
    <dgm:cxn modelId="{D5F72D6A-3E05-7941-BD7E-DF8146F8A5CC}" srcId="{CCFBF550-2C9A-3E47-81DE-BEC65E213BA3}" destId="{0CF41A6D-4D40-C048-B8C9-FCAC8E88D79B}" srcOrd="2" destOrd="0" parTransId="{45688393-59C1-8744-A1F7-56E3AFF8570E}" sibTransId="{1327ADFF-4D30-2749-AE7A-7D643560BFBF}"/>
    <dgm:cxn modelId="{B9805CF1-C471-C54F-A6B2-2F7096711C9D}" type="presOf" srcId="{CFBD5336-16D6-CA4F-8D5A-B82068808F55}" destId="{520C20EB-9150-2247-B8B4-A6A052155685}" srcOrd="0" destOrd="0" presId="urn:microsoft.com/office/officeart/2005/8/layout/hList7"/>
    <dgm:cxn modelId="{C69117BB-44A4-454B-BB09-36E65E2AF56C}" type="presOf" srcId="{E1D07957-1742-6E4B-8D93-71EA5415E49E}" destId="{04E70E17-E008-F24F-BC2D-91A00A40A5EF}" srcOrd="0" destOrd="0" presId="urn:microsoft.com/office/officeart/2005/8/layout/hList7"/>
    <dgm:cxn modelId="{5C572AD3-B0CC-584F-A986-37D8058633B6}" type="presOf" srcId="{0CF41A6D-4D40-C048-B8C9-FCAC8E88D79B}" destId="{D210FBBD-0838-8441-9C16-02819FF58274}" srcOrd="1" destOrd="0" presId="urn:microsoft.com/office/officeart/2005/8/layout/hList7"/>
    <dgm:cxn modelId="{E0141DDC-D4FF-3548-AEBC-2E10A4F469AC}" type="presOf" srcId="{8CF8EFAD-8E6D-1F42-ADAF-036F03AB8BE3}" destId="{646C78E1-4804-3444-A873-746A20F434DA}" srcOrd="0" destOrd="0" presId="urn:microsoft.com/office/officeart/2005/8/layout/hList7"/>
    <dgm:cxn modelId="{995E9D29-4957-0B46-BC34-1258968FBAEE}" type="presParOf" srcId="{40361FB6-2292-C249-996A-4E5454574408}" destId="{7DF96884-D9A2-E94C-9801-4205BA8E27AF}" srcOrd="0" destOrd="0" presId="urn:microsoft.com/office/officeart/2005/8/layout/hList7"/>
    <dgm:cxn modelId="{0970D692-DF79-8F44-A06E-4CC35BE890DA}" type="presParOf" srcId="{40361FB6-2292-C249-996A-4E5454574408}" destId="{BE2EBFC3-AF0F-B64E-B5B5-EDF79E339D85}" srcOrd="1" destOrd="0" presId="urn:microsoft.com/office/officeart/2005/8/layout/hList7"/>
    <dgm:cxn modelId="{66B01691-7EF6-1D46-B19B-61FDE8BDE664}" type="presParOf" srcId="{BE2EBFC3-AF0F-B64E-B5B5-EDF79E339D85}" destId="{6380A007-A5B0-964D-A4E0-B2C94DA5FF8B}" srcOrd="0" destOrd="0" presId="urn:microsoft.com/office/officeart/2005/8/layout/hList7"/>
    <dgm:cxn modelId="{62515D81-676F-B741-BC44-FAB5B126A35B}" type="presParOf" srcId="{6380A007-A5B0-964D-A4E0-B2C94DA5FF8B}" destId="{AA41197B-4F60-E945-B216-0541651715DD}" srcOrd="0" destOrd="0" presId="urn:microsoft.com/office/officeart/2005/8/layout/hList7"/>
    <dgm:cxn modelId="{162CBFB0-AAA9-6642-9A7A-27A42C8D931E}" type="presParOf" srcId="{6380A007-A5B0-964D-A4E0-B2C94DA5FF8B}" destId="{8C8A3D8F-5A4C-424C-AFC4-27E275165382}" srcOrd="1" destOrd="0" presId="urn:microsoft.com/office/officeart/2005/8/layout/hList7"/>
    <dgm:cxn modelId="{2F893D60-CF27-5745-95C0-D9F9E0083869}" type="presParOf" srcId="{6380A007-A5B0-964D-A4E0-B2C94DA5FF8B}" destId="{8E57A570-8D1C-2B4C-A299-59F0B2BA5465}" srcOrd="2" destOrd="0" presId="urn:microsoft.com/office/officeart/2005/8/layout/hList7"/>
    <dgm:cxn modelId="{934DAF86-08FF-9640-97E3-59BF3805A685}" type="presParOf" srcId="{6380A007-A5B0-964D-A4E0-B2C94DA5FF8B}" destId="{6AAA34CC-E0C9-3B4E-A410-4BE39EA85FB3}" srcOrd="3" destOrd="0" presId="urn:microsoft.com/office/officeart/2005/8/layout/hList7"/>
    <dgm:cxn modelId="{D09CBBCC-8506-D147-AF7F-2F56A0EFA824}" type="presParOf" srcId="{BE2EBFC3-AF0F-B64E-B5B5-EDF79E339D85}" destId="{646C78E1-4804-3444-A873-746A20F434DA}" srcOrd="1" destOrd="0" presId="urn:microsoft.com/office/officeart/2005/8/layout/hList7"/>
    <dgm:cxn modelId="{34446D8F-BDC1-FF49-9180-5E01F07B65BF}" type="presParOf" srcId="{BE2EBFC3-AF0F-B64E-B5B5-EDF79E339D85}" destId="{B4B9A00B-410E-CC43-8AD8-6D403E791264}" srcOrd="2" destOrd="0" presId="urn:microsoft.com/office/officeart/2005/8/layout/hList7"/>
    <dgm:cxn modelId="{E4A3C993-014E-3F40-A588-FCEA7D5CC90C}" type="presParOf" srcId="{B4B9A00B-410E-CC43-8AD8-6D403E791264}" destId="{04E70E17-E008-F24F-BC2D-91A00A40A5EF}" srcOrd="0" destOrd="0" presId="urn:microsoft.com/office/officeart/2005/8/layout/hList7"/>
    <dgm:cxn modelId="{E9A07E45-E300-8048-ABEC-CE71F9B701C7}" type="presParOf" srcId="{B4B9A00B-410E-CC43-8AD8-6D403E791264}" destId="{72D5AB9C-F68F-764B-A967-B8DC5ABEA85A}" srcOrd="1" destOrd="0" presId="urn:microsoft.com/office/officeart/2005/8/layout/hList7"/>
    <dgm:cxn modelId="{59092104-D1CD-5943-A2AE-FD1B0FF38E00}" type="presParOf" srcId="{B4B9A00B-410E-CC43-8AD8-6D403E791264}" destId="{F4A484BD-119F-0840-9EAE-0EFCAF0C3635}" srcOrd="2" destOrd="0" presId="urn:microsoft.com/office/officeart/2005/8/layout/hList7"/>
    <dgm:cxn modelId="{FF376632-CAF4-3148-941D-F71FBF8A9A23}" type="presParOf" srcId="{B4B9A00B-410E-CC43-8AD8-6D403E791264}" destId="{5D132B27-0C7F-BF41-AD1C-422B949A81CA}" srcOrd="3" destOrd="0" presId="urn:microsoft.com/office/officeart/2005/8/layout/hList7"/>
    <dgm:cxn modelId="{FB9416A3-CD83-CA40-82CB-524C58C339FF}" type="presParOf" srcId="{BE2EBFC3-AF0F-B64E-B5B5-EDF79E339D85}" destId="{0218AD1E-F440-354B-AFC4-EBC0151532D4}" srcOrd="3" destOrd="0" presId="urn:microsoft.com/office/officeart/2005/8/layout/hList7"/>
    <dgm:cxn modelId="{08102A9F-7256-6C4B-86C8-4FBB4DE53B1F}" type="presParOf" srcId="{BE2EBFC3-AF0F-B64E-B5B5-EDF79E339D85}" destId="{A2B19012-450D-3D4C-9482-224AC5C1D57E}" srcOrd="4" destOrd="0" presId="urn:microsoft.com/office/officeart/2005/8/layout/hList7"/>
    <dgm:cxn modelId="{A71EA44F-F35E-6E4F-8CAD-D34E9804BAAF}" type="presParOf" srcId="{A2B19012-450D-3D4C-9482-224AC5C1D57E}" destId="{64F2BA3B-D8D2-8D4C-B6A5-B65490261D5D}" srcOrd="0" destOrd="0" presId="urn:microsoft.com/office/officeart/2005/8/layout/hList7"/>
    <dgm:cxn modelId="{870CC9E3-7554-914C-984B-537DA2904BD7}" type="presParOf" srcId="{A2B19012-450D-3D4C-9482-224AC5C1D57E}" destId="{D210FBBD-0838-8441-9C16-02819FF58274}" srcOrd="1" destOrd="0" presId="urn:microsoft.com/office/officeart/2005/8/layout/hList7"/>
    <dgm:cxn modelId="{4D987DCC-173F-3545-BBCC-2B8B42CC1215}" type="presParOf" srcId="{A2B19012-450D-3D4C-9482-224AC5C1D57E}" destId="{6F2B11FC-08BF-714D-B62E-E5BE7482E79B}" srcOrd="2" destOrd="0" presId="urn:microsoft.com/office/officeart/2005/8/layout/hList7"/>
    <dgm:cxn modelId="{4FD664D5-28EC-F94A-B0CD-3A00F1A6A0D8}" type="presParOf" srcId="{A2B19012-450D-3D4C-9482-224AC5C1D57E}" destId="{90509C2F-8184-1741-B9CC-556AD29243D9}" srcOrd="3" destOrd="0" presId="urn:microsoft.com/office/officeart/2005/8/layout/hList7"/>
    <dgm:cxn modelId="{4123A840-7508-EF48-ABBD-954D26B4F77A}" type="presParOf" srcId="{BE2EBFC3-AF0F-B64E-B5B5-EDF79E339D85}" destId="{4214A039-A32A-F244-979E-5D00FA35B24F}" srcOrd="5" destOrd="0" presId="urn:microsoft.com/office/officeart/2005/8/layout/hList7"/>
    <dgm:cxn modelId="{44188862-3D72-6949-A867-D29F95C2DEF3}" type="presParOf" srcId="{BE2EBFC3-AF0F-B64E-B5B5-EDF79E339D85}" destId="{AC478FE5-CAB9-B643-8AAD-4ADB59751ECB}" srcOrd="6" destOrd="0" presId="urn:microsoft.com/office/officeart/2005/8/layout/hList7"/>
    <dgm:cxn modelId="{19CD1E05-32F7-9949-A1F4-66AC9412060C}" type="presParOf" srcId="{AC478FE5-CAB9-B643-8AAD-4ADB59751ECB}" destId="{520C20EB-9150-2247-B8B4-A6A052155685}" srcOrd="0" destOrd="0" presId="urn:microsoft.com/office/officeart/2005/8/layout/hList7"/>
    <dgm:cxn modelId="{FF49E8D2-4BD5-D54B-8CC5-389E5A1733C4}" type="presParOf" srcId="{AC478FE5-CAB9-B643-8AAD-4ADB59751ECB}" destId="{EE963566-545B-A34B-8566-4E9C569D613C}" srcOrd="1" destOrd="0" presId="urn:microsoft.com/office/officeart/2005/8/layout/hList7"/>
    <dgm:cxn modelId="{C1B0B874-D114-7340-8BB7-84833270448C}" type="presParOf" srcId="{AC478FE5-CAB9-B643-8AAD-4ADB59751ECB}" destId="{BD3DD43C-C3A1-324E-A020-5DC75CBF4022}" srcOrd="2" destOrd="0" presId="urn:microsoft.com/office/officeart/2005/8/layout/hList7"/>
    <dgm:cxn modelId="{2AEEE45E-E1FF-7045-B010-8EA76745E3C5}" type="presParOf" srcId="{AC478FE5-CAB9-B643-8AAD-4ADB59751ECB}" destId="{9ED3F7BE-5C91-1D4D-AA64-A35619B138A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C4D486-C09F-034B-B735-58969B0EE54E}" type="doc">
      <dgm:prSet loTypeId="urn:microsoft.com/office/officeart/2005/8/layout/cycle7" loCatId="" qsTypeId="urn:microsoft.com/office/officeart/2005/8/quickstyle/simple4" qsCatId="simple" csTypeId="urn:microsoft.com/office/officeart/2005/8/colors/accent3_2" csCatId="accent3" phldr="1"/>
      <dgm:spPr/>
      <dgm:t>
        <a:bodyPr/>
        <a:lstStyle/>
        <a:p>
          <a:endParaRPr lang="en-US"/>
        </a:p>
      </dgm:t>
    </dgm:pt>
    <dgm:pt modelId="{6752BCA2-5964-3640-B511-029352444ABA}">
      <dgm:prSet phldrT="[Text]"/>
      <dgm:spPr/>
      <dgm:t>
        <a:bodyPr/>
        <a:lstStyle/>
        <a:p>
          <a:r>
            <a:rPr lang="en-US" b="1" dirty="0" smtClean="0"/>
            <a:t>Church</a:t>
          </a:r>
          <a:endParaRPr lang="en-US" b="1" dirty="0"/>
        </a:p>
      </dgm:t>
    </dgm:pt>
    <dgm:pt modelId="{16C98205-1D17-1C42-8C77-1B9B6D533256}" type="parTrans" cxnId="{08DEB0B9-BE58-9F4D-95F9-1CE6C5E10CE0}">
      <dgm:prSet/>
      <dgm:spPr/>
      <dgm:t>
        <a:bodyPr/>
        <a:lstStyle/>
        <a:p>
          <a:endParaRPr lang="en-US"/>
        </a:p>
      </dgm:t>
    </dgm:pt>
    <dgm:pt modelId="{44D210FE-1BFA-CF45-9FE2-D67C44A8923B}" type="sibTrans" cxnId="{08DEB0B9-BE58-9F4D-95F9-1CE6C5E10CE0}">
      <dgm:prSet/>
      <dgm:spPr/>
      <dgm:t>
        <a:bodyPr/>
        <a:lstStyle/>
        <a:p>
          <a:endParaRPr lang="en-US" dirty="0"/>
        </a:p>
      </dgm:t>
    </dgm:pt>
    <dgm:pt modelId="{FA96AC64-A6F2-BD4C-8E0E-2A18DA4CA7A6}">
      <dgm:prSet phldrT="[Text]"/>
      <dgm:spPr/>
      <dgm:t>
        <a:bodyPr/>
        <a:lstStyle/>
        <a:p>
          <a:r>
            <a:rPr lang="en-US" b="1" dirty="0" smtClean="0"/>
            <a:t>Family</a:t>
          </a:r>
          <a:endParaRPr lang="en-US" b="1" dirty="0"/>
        </a:p>
      </dgm:t>
    </dgm:pt>
    <dgm:pt modelId="{7F3B17CA-BA95-B344-B2B0-54FA1D551CFE}" type="parTrans" cxnId="{C421627F-68F1-2D46-BCCC-6A1C11F43F62}">
      <dgm:prSet/>
      <dgm:spPr/>
      <dgm:t>
        <a:bodyPr/>
        <a:lstStyle/>
        <a:p>
          <a:endParaRPr lang="en-US"/>
        </a:p>
      </dgm:t>
    </dgm:pt>
    <dgm:pt modelId="{AAFB8270-04CE-ED44-9089-945AF9754DA6}" type="sibTrans" cxnId="{C421627F-68F1-2D46-BCCC-6A1C11F43F62}">
      <dgm:prSet/>
      <dgm:spPr/>
      <dgm:t>
        <a:bodyPr/>
        <a:lstStyle/>
        <a:p>
          <a:endParaRPr lang="en-US" dirty="0"/>
        </a:p>
      </dgm:t>
    </dgm:pt>
    <dgm:pt modelId="{09FD1A6E-92F1-8745-BC6F-242570246927}">
      <dgm:prSet phldrT="[Text]"/>
      <dgm:spPr/>
      <dgm:t>
        <a:bodyPr/>
        <a:lstStyle/>
        <a:p>
          <a:r>
            <a:rPr lang="en-US" b="1" dirty="0" smtClean="0"/>
            <a:t>Ethnic Traditions</a:t>
          </a:r>
          <a:endParaRPr lang="en-US" b="1" dirty="0"/>
        </a:p>
      </dgm:t>
    </dgm:pt>
    <dgm:pt modelId="{0F85D442-F763-0547-B99D-16E389CE8702}" type="parTrans" cxnId="{A500A39D-1307-9640-99FB-13B59C4A80AA}">
      <dgm:prSet/>
      <dgm:spPr/>
      <dgm:t>
        <a:bodyPr/>
        <a:lstStyle/>
        <a:p>
          <a:endParaRPr lang="en-US"/>
        </a:p>
      </dgm:t>
    </dgm:pt>
    <dgm:pt modelId="{71A3058C-4992-C947-A232-9F5E3CFA3899}" type="sibTrans" cxnId="{A500A39D-1307-9640-99FB-13B59C4A80AA}">
      <dgm:prSet/>
      <dgm:spPr/>
      <dgm:t>
        <a:bodyPr/>
        <a:lstStyle/>
        <a:p>
          <a:endParaRPr lang="en-US" dirty="0"/>
        </a:p>
      </dgm:t>
    </dgm:pt>
    <dgm:pt modelId="{EEE9491C-DD74-B84E-8521-987943C14A4E}">
      <dgm:prSet phldrT="[Text]"/>
      <dgm:spPr/>
      <dgm:t>
        <a:bodyPr/>
        <a:lstStyle/>
        <a:p>
          <a:r>
            <a:rPr lang="en-US" b="1" dirty="0" smtClean="0"/>
            <a:t>Community</a:t>
          </a:r>
          <a:endParaRPr lang="en-US" b="1" dirty="0"/>
        </a:p>
      </dgm:t>
    </dgm:pt>
    <dgm:pt modelId="{D434515E-9A03-2A4F-B38B-D8CF25530B7F}" type="parTrans" cxnId="{11F344F4-4B74-DF44-B2EE-3C19E672136C}">
      <dgm:prSet/>
      <dgm:spPr/>
      <dgm:t>
        <a:bodyPr/>
        <a:lstStyle/>
        <a:p>
          <a:endParaRPr lang="en-US"/>
        </a:p>
      </dgm:t>
    </dgm:pt>
    <dgm:pt modelId="{786A9633-CEC7-9040-B5F9-14F850C724EA}" type="sibTrans" cxnId="{11F344F4-4B74-DF44-B2EE-3C19E672136C}">
      <dgm:prSet/>
      <dgm:spPr/>
      <dgm:t>
        <a:bodyPr/>
        <a:lstStyle/>
        <a:p>
          <a:endParaRPr lang="en-US" dirty="0"/>
        </a:p>
      </dgm:t>
    </dgm:pt>
    <dgm:pt modelId="{0686F1F9-552A-1C4E-9807-29321BCEB133}">
      <dgm:prSet phldrT="[Text]"/>
      <dgm:spPr/>
      <dgm:t>
        <a:bodyPr/>
        <a:lstStyle/>
        <a:p>
          <a:r>
            <a:rPr lang="en-US" b="1" dirty="0" smtClean="0"/>
            <a:t>Religious School or Sunday School </a:t>
          </a:r>
          <a:endParaRPr lang="en-US" b="1" dirty="0"/>
        </a:p>
      </dgm:t>
    </dgm:pt>
    <dgm:pt modelId="{35742BD7-A4B6-B94F-996B-9DA648F00187}" type="parTrans" cxnId="{68F30D41-37A2-184D-8A70-80D373D0BA75}">
      <dgm:prSet/>
      <dgm:spPr/>
      <dgm:t>
        <a:bodyPr/>
        <a:lstStyle/>
        <a:p>
          <a:endParaRPr lang="en-US"/>
        </a:p>
      </dgm:t>
    </dgm:pt>
    <dgm:pt modelId="{142F05A4-5293-4D4A-BE57-97FE0EA86B8F}" type="sibTrans" cxnId="{68F30D41-37A2-184D-8A70-80D373D0BA75}">
      <dgm:prSet/>
      <dgm:spPr/>
      <dgm:t>
        <a:bodyPr/>
        <a:lstStyle/>
        <a:p>
          <a:endParaRPr lang="en-US" dirty="0"/>
        </a:p>
      </dgm:t>
    </dgm:pt>
    <dgm:pt modelId="{D28965D9-F7B1-0C4E-BE84-7713E56050D3}" type="pres">
      <dgm:prSet presAssocID="{FDC4D486-C09F-034B-B735-58969B0EE54E}" presName="Name0" presStyleCnt="0">
        <dgm:presLayoutVars>
          <dgm:dir/>
          <dgm:resizeHandles val="exact"/>
        </dgm:presLayoutVars>
      </dgm:prSet>
      <dgm:spPr/>
      <dgm:t>
        <a:bodyPr/>
        <a:lstStyle/>
        <a:p>
          <a:endParaRPr lang="en-US"/>
        </a:p>
      </dgm:t>
    </dgm:pt>
    <dgm:pt modelId="{1990CFAF-81CD-DD4E-98DE-0C18A96A257D}" type="pres">
      <dgm:prSet presAssocID="{6752BCA2-5964-3640-B511-029352444ABA}" presName="node" presStyleLbl="node1" presStyleIdx="0" presStyleCnt="5">
        <dgm:presLayoutVars>
          <dgm:bulletEnabled val="1"/>
        </dgm:presLayoutVars>
      </dgm:prSet>
      <dgm:spPr/>
      <dgm:t>
        <a:bodyPr/>
        <a:lstStyle/>
        <a:p>
          <a:endParaRPr lang="en-US"/>
        </a:p>
      </dgm:t>
    </dgm:pt>
    <dgm:pt modelId="{2E41C621-B381-0043-A60B-ABCDDB4C9277}" type="pres">
      <dgm:prSet presAssocID="{44D210FE-1BFA-CF45-9FE2-D67C44A8923B}" presName="sibTrans" presStyleLbl="sibTrans2D1" presStyleIdx="0" presStyleCnt="5"/>
      <dgm:spPr/>
      <dgm:t>
        <a:bodyPr/>
        <a:lstStyle/>
        <a:p>
          <a:endParaRPr lang="en-US"/>
        </a:p>
      </dgm:t>
    </dgm:pt>
    <dgm:pt modelId="{6BC8E2BB-EBD7-6F47-9CE6-B21F41606B3B}" type="pres">
      <dgm:prSet presAssocID="{44D210FE-1BFA-CF45-9FE2-D67C44A8923B}" presName="connectorText" presStyleLbl="sibTrans2D1" presStyleIdx="0" presStyleCnt="5"/>
      <dgm:spPr/>
      <dgm:t>
        <a:bodyPr/>
        <a:lstStyle/>
        <a:p>
          <a:endParaRPr lang="en-US"/>
        </a:p>
      </dgm:t>
    </dgm:pt>
    <dgm:pt modelId="{505862EE-0DD7-1949-9EC8-14438D10A2FB}" type="pres">
      <dgm:prSet presAssocID="{FA96AC64-A6F2-BD4C-8E0E-2A18DA4CA7A6}" presName="node" presStyleLbl="node1" presStyleIdx="1" presStyleCnt="5" custRadScaleRad="99321" custRadScaleInc="3467">
        <dgm:presLayoutVars>
          <dgm:bulletEnabled val="1"/>
        </dgm:presLayoutVars>
      </dgm:prSet>
      <dgm:spPr/>
      <dgm:t>
        <a:bodyPr/>
        <a:lstStyle/>
        <a:p>
          <a:endParaRPr lang="en-US"/>
        </a:p>
      </dgm:t>
    </dgm:pt>
    <dgm:pt modelId="{43B4C046-E50A-9C42-B239-13F90C3B76C3}" type="pres">
      <dgm:prSet presAssocID="{AAFB8270-04CE-ED44-9089-945AF9754DA6}" presName="sibTrans" presStyleLbl="sibTrans2D1" presStyleIdx="1" presStyleCnt="5"/>
      <dgm:spPr/>
      <dgm:t>
        <a:bodyPr/>
        <a:lstStyle/>
        <a:p>
          <a:endParaRPr lang="en-US"/>
        </a:p>
      </dgm:t>
    </dgm:pt>
    <dgm:pt modelId="{F74D4A00-8B4F-F743-A1A0-4AE4A1ED4B76}" type="pres">
      <dgm:prSet presAssocID="{AAFB8270-04CE-ED44-9089-945AF9754DA6}" presName="connectorText" presStyleLbl="sibTrans2D1" presStyleIdx="1" presStyleCnt="5"/>
      <dgm:spPr/>
      <dgm:t>
        <a:bodyPr/>
        <a:lstStyle/>
        <a:p>
          <a:endParaRPr lang="en-US"/>
        </a:p>
      </dgm:t>
    </dgm:pt>
    <dgm:pt modelId="{3EDDC2EF-8868-8A47-8C6F-E00620590F12}" type="pres">
      <dgm:prSet presAssocID="{09FD1A6E-92F1-8745-BC6F-242570246927}" presName="node" presStyleLbl="node1" presStyleIdx="2" presStyleCnt="5">
        <dgm:presLayoutVars>
          <dgm:bulletEnabled val="1"/>
        </dgm:presLayoutVars>
      </dgm:prSet>
      <dgm:spPr/>
      <dgm:t>
        <a:bodyPr/>
        <a:lstStyle/>
        <a:p>
          <a:endParaRPr lang="en-US"/>
        </a:p>
      </dgm:t>
    </dgm:pt>
    <dgm:pt modelId="{3A94A66F-440F-474D-B62A-38F4B83150BF}" type="pres">
      <dgm:prSet presAssocID="{71A3058C-4992-C947-A232-9F5E3CFA3899}" presName="sibTrans" presStyleLbl="sibTrans2D1" presStyleIdx="2" presStyleCnt="5"/>
      <dgm:spPr/>
      <dgm:t>
        <a:bodyPr/>
        <a:lstStyle/>
        <a:p>
          <a:endParaRPr lang="en-US"/>
        </a:p>
      </dgm:t>
    </dgm:pt>
    <dgm:pt modelId="{224461FE-A9A2-834A-BE1B-F6CE11FDDA2E}" type="pres">
      <dgm:prSet presAssocID="{71A3058C-4992-C947-A232-9F5E3CFA3899}" presName="connectorText" presStyleLbl="sibTrans2D1" presStyleIdx="2" presStyleCnt="5"/>
      <dgm:spPr/>
      <dgm:t>
        <a:bodyPr/>
        <a:lstStyle/>
        <a:p>
          <a:endParaRPr lang="en-US"/>
        </a:p>
      </dgm:t>
    </dgm:pt>
    <dgm:pt modelId="{78E7D10B-BC78-964C-A2D1-30D966BD4389}" type="pres">
      <dgm:prSet presAssocID="{EEE9491C-DD74-B84E-8521-987943C14A4E}" presName="node" presStyleLbl="node1" presStyleIdx="3" presStyleCnt="5">
        <dgm:presLayoutVars>
          <dgm:bulletEnabled val="1"/>
        </dgm:presLayoutVars>
      </dgm:prSet>
      <dgm:spPr/>
      <dgm:t>
        <a:bodyPr/>
        <a:lstStyle/>
        <a:p>
          <a:endParaRPr lang="en-US"/>
        </a:p>
      </dgm:t>
    </dgm:pt>
    <dgm:pt modelId="{77D00DF0-F510-944A-89D4-0DEB8B872265}" type="pres">
      <dgm:prSet presAssocID="{786A9633-CEC7-9040-B5F9-14F850C724EA}" presName="sibTrans" presStyleLbl="sibTrans2D1" presStyleIdx="3" presStyleCnt="5"/>
      <dgm:spPr/>
      <dgm:t>
        <a:bodyPr/>
        <a:lstStyle/>
        <a:p>
          <a:endParaRPr lang="en-US"/>
        </a:p>
      </dgm:t>
    </dgm:pt>
    <dgm:pt modelId="{86390240-3590-8E45-BA7D-F5A09B6CABFA}" type="pres">
      <dgm:prSet presAssocID="{786A9633-CEC7-9040-B5F9-14F850C724EA}" presName="connectorText" presStyleLbl="sibTrans2D1" presStyleIdx="3" presStyleCnt="5"/>
      <dgm:spPr/>
      <dgm:t>
        <a:bodyPr/>
        <a:lstStyle/>
        <a:p>
          <a:endParaRPr lang="en-US"/>
        </a:p>
      </dgm:t>
    </dgm:pt>
    <dgm:pt modelId="{3DF0EC7D-0241-FC41-A688-9667E860BA0C}" type="pres">
      <dgm:prSet presAssocID="{0686F1F9-552A-1C4E-9807-29321BCEB133}" presName="node" presStyleLbl="node1" presStyleIdx="4" presStyleCnt="5" custScaleY="117673" custRadScaleRad="98690" custRadScaleInc="-6980">
        <dgm:presLayoutVars>
          <dgm:bulletEnabled val="1"/>
        </dgm:presLayoutVars>
      </dgm:prSet>
      <dgm:spPr/>
      <dgm:t>
        <a:bodyPr/>
        <a:lstStyle/>
        <a:p>
          <a:endParaRPr lang="en-US"/>
        </a:p>
      </dgm:t>
    </dgm:pt>
    <dgm:pt modelId="{7BA80D9D-06A6-C64C-B56E-5E5BC9F50ABE}" type="pres">
      <dgm:prSet presAssocID="{142F05A4-5293-4D4A-BE57-97FE0EA86B8F}" presName="sibTrans" presStyleLbl="sibTrans2D1" presStyleIdx="4" presStyleCnt="5"/>
      <dgm:spPr/>
      <dgm:t>
        <a:bodyPr/>
        <a:lstStyle/>
        <a:p>
          <a:endParaRPr lang="en-US"/>
        </a:p>
      </dgm:t>
    </dgm:pt>
    <dgm:pt modelId="{06A033F6-AE01-714F-B959-62B5D2386158}" type="pres">
      <dgm:prSet presAssocID="{142F05A4-5293-4D4A-BE57-97FE0EA86B8F}" presName="connectorText" presStyleLbl="sibTrans2D1" presStyleIdx="4" presStyleCnt="5"/>
      <dgm:spPr/>
      <dgm:t>
        <a:bodyPr/>
        <a:lstStyle/>
        <a:p>
          <a:endParaRPr lang="en-US"/>
        </a:p>
      </dgm:t>
    </dgm:pt>
  </dgm:ptLst>
  <dgm:cxnLst>
    <dgm:cxn modelId="{C421627F-68F1-2D46-BCCC-6A1C11F43F62}" srcId="{FDC4D486-C09F-034B-B735-58969B0EE54E}" destId="{FA96AC64-A6F2-BD4C-8E0E-2A18DA4CA7A6}" srcOrd="1" destOrd="0" parTransId="{7F3B17CA-BA95-B344-B2B0-54FA1D551CFE}" sibTransId="{AAFB8270-04CE-ED44-9089-945AF9754DA6}"/>
    <dgm:cxn modelId="{F6092E07-A824-E842-88BA-DDCE76A6A015}" type="presOf" srcId="{142F05A4-5293-4D4A-BE57-97FE0EA86B8F}" destId="{7BA80D9D-06A6-C64C-B56E-5E5BC9F50ABE}" srcOrd="0" destOrd="0" presId="urn:microsoft.com/office/officeart/2005/8/layout/cycle7"/>
    <dgm:cxn modelId="{B70F2F29-75BA-B343-AFD6-9EA70058B7E1}" type="presOf" srcId="{FA96AC64-A6F2-BD4C-8E0E-2A18DA4CA7A6}" destId="{505862EE-0DD7-1949-9EC8-14438D10A2FB}" srcOrd="0" destOrd="0" presId="urn:microsoft.com/office/officeart/2005/8/layout/cycle7"/>
    <dgm:cxn modelId="{03A9FD76-1B44-7C44-AA4F-37E63423DEDD}" type="presOf" srcId="{EEE9491C-DD74-B84E-8521-987943C14A4E}" destId="{78E7D10B-BC78-964C-A2D1-30D966BD4389}" srcOrd="0" destOrd="0" presId="urn:microsoft.com/office/officeart/2005/8/layout/cycle7"/>
    <dgm:cxn modelId="{FD09D562-657E-FD4F-8BD7-FA71DC5E5AC8}" type="presOf" srcId="{0686F1F9-552A-1C4E-9807-29321BCEB133}" destId="{3DF0EC7D-0241-FC41-A688-9667E860BA0C}" srcOrd="0" destOrd="0" presId="urn:microsoft.com/office/officeart/2005/8/layout/cycle7"/>
    <dgm:cxn modelId="{68F30D41-37A2-184D-8A70-80D373D0BA75}" srcId="{FDC4D486-C09F-034B-B735-58969B0EE54E}" destId="{0686F1F9-552A-1C4E-9807-29321BCEB133}" srcOrd="4" destOrd="0" parTransId="{35742BD7-A4B6-B94F-996B-9DA648F00187}" sibTransId="{142F05A4-5293-4D4A-BE57-97FE0EA86B8F}"/>
    <dgm:cxn modelId="{00FCBD97-F6A9-414C-AF21-54D3912808B5}" type="presOf" srcId="{71A3058C-4992-C947-A232-9F5E3CFA3899}" destId="{3A94A66F-440F-474D-B62A-38F4B83150BF}" srcOrd="0" destOrd="0" presId="urn:microsoft.com/office/officeart/2005/8/layout/cycle7"/>
    <dgm:cxn modelId="{977D961F-D600-584F-B797-18C22D1CE406}" type="presOf" srcId="{786A9633-CEC7-9040-B5F9-14F850C724EA}" destId="{77D00DF0-F510-944A-89D4-0DEB8B872265}" srcOrd="0" destOrd="0" presId="urn:microsoft.com/office/officeart/2005/8/layout/cycle7"/>
    <dgm:cxn modelId="{08DEB0B9-BE58-9F4D-95F9-1CE6C5E10CE0}" srcId="{FDC4D486-C09F-034B-B735-58969B0EE54E}" destId="{6752BCA2-5964-3640-B511-029352444ABA}" srcOrd="0" destOrd="0" parTransId="{16C98205-1D17-1C42-8C77-1B9B6D533256}" sibTransId="{44D210FE-1BFA-CF45-9FE2-D67C44A8923B}"/>
    <dgm:cxn modelId="{A500A39D-1307-9640-99FB-13B59C4A80AA}" srcId="{FDC4D486-C09F-034B-B735-58969B0EE54E}" destId="{09FD1A6E-92F1-8745-BC6F-242570246927}" srcOrd="2" destOrd="0" parTransId="{0F85D442-F763-0547-B99D-16E389CE8702}" sibTransId="{71A3058C-4992-C947-A232-9F5E3CFA3899}"/>
    <dgm:cxn modelId="{4FD64D4F-5962-1243-BF1C-ED3DF202EDB4}" type="presOf" srcId="{AAFB8270-04CE-ED44-9089-945AF9754DA6}" destId="{43B4C046-E50A-9C42-B239-13F90C3B76C3}" srcOrd="0" destOrd="0" presId="urn:microsoft.com/office/officeart/2005/8/layout/cycle7"/>
    <dgm:cxn modelId="{20802BEF-0215-2841-9E29-50CD3B1DDA94}" type="presOf" srcId="{44D210FE-1BFA-CF45-9FE2-D67C44A8923B}" destId="{6BC8E2BB-EBD7-6F47-9CE6-B21F41606B3B}" srcOrd="1" destOrd="0" presId="urn:microsoft.com/office/officeart/2005/8/layout/cycle7"/>
    <dgm:cxn modelId="{94E1CEF9-BEC3-4444-AB31-9BA244438531}" type="presOf" srcId="{FDC4D486-C09F-034B-B735-58969B0EE54E}" destId="{D28965D9-F7B1-0C4E-BE84-7713E56050D3}" srcOrd="0" destOrd="0" presId="urn:microsoft.com/office/officeart/2005/8/layout/cycle7"/>
    <dgm:cxn modelId="{1A1B5C09-A22B-D141-83EB-D002DB3348E8}" type="presOf" srcId="{44D210FE-1BFA-CF45-9FE2-D67C44A8923B}" destId="{2E41C621-B381-0043-A60B-ABCDDB4C9277}" srcOrd="0" destOrd="0" presId="urn:microsoft.com/office/officeart/2005/8/layout/cycle7"/>
    <dgm:cxn modelId="{74F76A07-EA65-3549-9BD4-8DC2A4B5DA42}" type="presOf" srcId="{142F05A4-5293-4D4A-BE57-97FE0EA86B8F}" destId="{06A033F6-AE01-714F-B959-62B5D2386158}" srcOrd="1" destOrd="0" presId="urn:microsoft.com/office/officeart/2005/8/layout/cycle7"/>
    <dgm:cxn modelId="{2C5B8646-477E-8D41-8AD3-EE81F00A82CF}" type="presOf" srcId="{786A9633-CEC7-9040-B5F9-14F850C724EA}" destId="{86390240-3590-8E45-BA7D-F5A09B6CABFA}" srcOrd="1" destOrd="0" presId="urn:microsoft.com/office/officeart/2005/8/layout/cycle7"/>
    <dgm:cxn modelId="{4B20638E-E229-8A40-BAA5-FBD878F28A02}" type="presOf" srcId="{71A3058C-4992-C947-A232-9F5E3CFA3899}" destId="{224461FE-A9A2-834A-BE1B-F6CE11FDDA2E}" srcOrd="1" destOrd="0" presId="urn:microsoft.com/office/officeart/2005/8/layout/cycle7"/>
    <dgm:cxn modelId="{76A39A4A-83CA-CE47-8AF2-27466A440B2E}" type="presOf" srcId="{6752BCA2-5964-3640-B511-029352444ABA}" destId="{1990CFAF-81CD-DD4E-98DE-0C18A96A257D}" srcOrd="0" destOrd="0" presId="urn:microsoft.com/office/officeart/2005/8/layout/cycle7"/>
    <dgm:cxn modelId="{E8D7B918-9A44-F34B-8CFF-2C085E1AB6A0}" type="presOf" srcId="{09FD1A6E-92F1-8745-BC6F-242570246927}" destId="{3EDDC2EF-8868-8A47-8C6F-E00620590F12}" srcOrd="0" destOrd="0" presId="urn:microsoft.com/office/officeart/2005/8/layout/cycle7"/>
    <dgm:cxn modelId="{03B6EE71-36FB-5F4B-90DF-CC8C4F7B57AD}" type="presOf" srcId="{AAFB8270-04CE-ED44-9089-945AF9754DA6}" destId="{F74D4A00-8B4F-F743-A1A0-4AE4A1ED4B76}" srcOrd="1" destOrd="0" presId="urn:microsoft.com/office/officeart/2005/8/layout/cycle7"/>
    <dgm:cxn modelId="{11F344F4-4B74-DF44-B2EE-3C19E672136C}" srcId="{FDC4D486-C09F-034B-B735-58969B0EE54E}" destId="{EEE9491C-DD74-B84E-8521-987943C14A4E}" srcOrd="3" destOrd="0" parTransId="{D434515E-9A03-2A4F-B38B-D8CF25530B7F}" sibTransId="{786A9633-CEC7-9040-B5F9-14F850C724EA}"/>
    <dgm:cxn modelId="{FAB4365E-6ABC-3E4B-9A72-94DB28031156}" type="presParOf" srcId="{D28965D9-F7B1-0C4E-BE84-7713E56050D3}" destId="{1990CFAF-81CD-DD4E-98DE-0C18A96A257D}" srcOrd="0" destOrd="0" presId="urn:microsoft.com/office/officeart/2005/8/layout/cycle7"/>
    <dgm:cxn modelId="{04C2AE01-AEE9-FE43-9622-BB6758539096}" type="presParOf" srcId="{D28965D9-F7B1-0C4E-BE84-7713E56050D3}" destId="{2E41C621-B381-0043-A60B-ABCDDB4C9277}" srcOrd="1" destOrd="0" presId="urn:microsoft.com/office/officeart/2005/8/layout/cycle7"/>
    <dgm:cxn modelId="{7257A109-F78C-6141-84C4-FDF8F6CC6C2A}" type="presParOf" srcId="{2E41C621-B381-0043-A60B-ABCDDB4C9277}" destId="{6BC8E2BB-EBD7-6F47-9CE6-B21F41606B3B}" srcOrd="0" destOrd="0" presId="urn:microsoft.com/office/officeart/2005/8/layout/cycle7"/>
    <dgm:cxn modelId="{2DFC38A4-D460-4B46-B55E-37B05A2D016B}" type="presParOf" srcId="{D28965D9-F7B1-0C4E-BE84-7713E56050D3}" destId="{505862EE-0DD7-1949-9EC8-14438D10A2FB}" srcOrd="2" destOrd="0" presId="urn:microsoft.com/office/officeart/2005/8/layout/cycle7"/>
    <dgm:cxn modelId="{2A863720-497E-4042-8DDB-E8303A9E99EB}" type="presParOf" srcId="{D28965D9-F7B1-0C4E-BE84-7713E56050D3}" destId="{43B4C046-E50A-9C42-B239-13F90C3B76C3}" srcOrd="3" destOrd="0" presId="urn:microsoft.com/office/officeart/2005/8/layout/cycle7"/>
    <dgm:cxn modelId="{E3A2E8FB-B1ED-5645-8D64-EB99A5139F0D}" type="presParOf" srcId="{43B4C046-E50A-9C42-B239-13F90C3B76C3}" destId="{F74D4A00-8B4F-F743-A1A0-4AE4A1ED4B76}" srcOrd="0" destOrd="0" presId="urn:microsoft.com/office/officeart/2005/8/layout/cycle7"/>
    <dgm:cxn modelId="{E6915755-75F0-D24C-8317-0ED3005C2B06}" type="presParOf" srcId="{D28965D9-F7B1-0C4E-BE84-7713E56050D3}" destId="{3EDDC2EF-8868-8A47-8C6F-E00620590F12}" srcOrd="4" destOrd="0" presId="urn:microsoft.com/office/officeart/2005/8/layout/cycle7"/>
    <dgm:cxn modelId="{23191A58-9E89-464B-80F8-4DB593E30490}" type="presParOf" srcId="{D28965D9-F7B1-0C4E-BE84-7713E56050D3}" destId="{3A94A66F-440F-474D-B62A-38F4B83150BF}" srcOrd="5" destOrd="0" presId="urn:microsoft.com/office/officeart/2005/8/layout/cycle7"/>
    <dgm:cxn modelId="{60F25F2E-BD41-8343-AA28-FB987348DD28}" type="presParOf" srcId="{3A94A66F-440F-474D-B62A-38F4B83150BF}" destId="{224461FE-A9A2-834A-BE1B-F6CE11FDDA2E}" srcOrd="0" destOrd="0" presId="urn:microsoft.com/office/officeart/2005/8/layout/cycle7"/>
    <dgm:cxn modelId="{34F155C4-89F5-784A-9E4D-79AF489EE50C}" type="presParOf" srcId="{D28965D9-F7B1-0C4E-BE84-7713E56050D3}" destId="{78E7D10B-BC78-964C-A2D1-30D966BD4389}" srcOrd="6" destOrd="0" presId="urn:microsoft.com/office/officeart/2005/8/layout/cycle7"/>
    <dgm:cxn modelId="{11E42B8B-103F-F14C-A245-5BB9334D3A04}" type="presParOf" srcId="{D28965D9-F7B1-0C4E-BE84-7713E56050D3}" destId="{77D00DF0-F510-944A-89D4-0DEB8B872265}" srcOrd="7" destOrd="0" presId="urn:microsoft.com/office/officeart/2005/8/layout/cycle7"/>
    <dgm:cxn modelId="{2CF0985F-391B-7140-BA0C-70BE8C59624A}" type="presParOf" srcId="{77D00DF0-F510-944A-89D4-0DEB8B872265}" destId="{86390240-3590-8E45-BA7D-F5A09B6CABFA}" srcOrd="0" destOrd="0" presId="urn:microsoft.com/office/officeart/2005/8/layout/cycle7"/>
    <dgm:cxn modelId="{9D9B80D5-2C15-F44E-A239-EA88C2EDECBE}" type="presParOf" srcId="{D28965D9-F7B1-0C4E-BE84-7713E56050D3}" destId="{3DF0EC7D-0241-FC41-A688-9667E860BA0C}" srcOrd="8" destOrd="0" presId="urn:microsoft.com/office/officeart/2005/8/layout/cycle7"/>
    <dgm:cxn modelId="{3EF30AD5-E866-4849-BB9F-77BF9CC239E5}" type="presParOf" srcId="{D28965D9-F7B1-0C4E-BE84-7713E56050D3}" destId="{7BA80D9D-06A6-C64C-B56E-5E5BC9F50ABE}" srcOrd="9" destOrd="0" presId="urn:microsoft.com/office/officeart/2005/8/layout/cycle7"/>
    <dgm:cxn modelId="{F1B153DA-3E7A-2D4F-821C-E91FA5FD0FA7}" type="presParOf" srcId="{7BA80D9D-06A6-C64C-B56E-5E5BC9F50ABE}" destId="{06A033F6-AE01-714F-B959-62B5D2386158}"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0FD7EF-D5EF-2D47-8D5B-617EEB4026A9}" type="doc">
      <dgm:prSet loTypeId="urn:microsoft.com/office/officeart/2005/8/layout/cycle7" loCatId="" qsTypeId="urn:microsoft.com/office/officeart/2005/8/quickstyle/simple1" qsCatId="simple" csTypeId="urn:microsoft.com/office/officeart/2005/8/colors/colorful1" csCatId="colorful" phldr="1"/>
      <dgm:spPr/>
      <dgm:t>
        <a:bodyPr/>
        <a:lstStyle/>
        <a:p>
          <a:endParaRPr lang="en-US"/>
        </a:p>
      </dgm:t>
    </dgm:pt>
    <dgm:pt modelId="{76AA2A43-AFEB-1147-9CC9-AEFEA45E4C59}">
      <dgm:prSet phldrT="[Text]"/>
      <dgm:spPr/>
      <dgm:t>
        <a:bodyPr/>
        <a:lstStyle/>
        <a:p>
          <a:r>
            <a:rPr lang="en-US" b="1" dirty="0" smtClean="0">
              <a:solidFill>
                <a:schemeClr val="tx1"/>
              </a:solidFill>
            </a:rPr>
            <a:t>Intergenerational Faith Community</a:t>
          </a:r>
          <a:endParaRPr lang="en-US" b="1" dirty="0">
            <a:solidFill>
              <a:schemeClr val="tx1"/>
            </a:solidFill>
          </a:endParaRPr>
        </a:p>
      </dgm:t>
    </dgm:pt>
    <dgm:pt modelId="{2E9C31FD-8FF2-9A4F-B0E1-AF37F8292527}" type="parTrans" cxnId="{E6A4BAA9-B633-394B-B8E0-466C55E1A8DF}">
      <dgm:prSet/>
      <dgm:spPr/>
      <dgm:t>
        <a:bodyPr/>
        <a:lstStyle/>
        <a:p>
          <a:endParaRPr lang="en-US"/>
        </a:p>
      </dgm:t>
    </dgm:pt>
    <dgm:pt modelId="{00818949-743F-F441-9F10-774BA815BEA7}" type="sibTrans" cxnId="{E6A4BAA9-B633-394B-B8E0-466C55E1A8DF}">
      <dgm:prSet/>
      <dgm:spPr/>
      <dgm:t>
        <a:bodyPr/>
        <a:lstStyle/>
        <a:p>
          <a:endParaRPr lang="en-US" dirty="0"/>
        </a:p>
      </dgm:t>
    </dgm:pt>
    <dgm:pt modelId="{91922446-99D4-3E46-9425-8F65001FED74}">
      <dgm:prSet phldrT="[Text]"/>
      <dgm:spPr/>
      <dgm:t>
        <a:bodyPr/>
        <a:lstStyle/>
        <a:p>
          <a:r>
            <a:rPr lang="en-US" b="1" dirty="0" smtClean="0">
              <a:solidFill>
                <a:schemeClr val="tx1"/>
              </a:solidFill>
            </a:rPr>
            <a:t>Age Group/Generational Faith Formation</a:t>
          </a:r>
          <a:endParaRPr lang="en-US" b="1" dirty="0">
            <a:solidFill>
              <a:schemeClr val="tx1"/>
            </a:solidFill>
          </a:endParaRPr>
        </a:p>
      </dgm:t>
    </dgm:pt>
    <dgm:pt modelId="{882BA545-4E2D-9842-9757-AC7E12208552}" type="parTrans" cxnId="{EF21B89E-B627-234A-926B-3A6ACE88C4B1}">
      <dgm:prSet/>
      <dgm:spPr/>
      <dgm:t>
        <a:bodyPr/>
        <a:lstStyle/>
        <a:p>
          <a:endParaRPr lang="en-US"/>
        </a:p>
      </dgm:t>
    </dgm:pt>
    <dgm:pt modelId="{0C120AFB-D961-564F-9F41-BAE5B926B609}" type="sibTrans" cxnId="{EF21B89E-B627-234A-926B-3A6ACE88C4B1}">
      <dgm:prSet/>
      <dgm:spPr/>
      <dgm:t>
        <a:bodyPr/>
        <a:lstStyle/>
        <a:p>
          <a:endParaRPr lang="en-US" dirty="0"/>
        </a:p>
      </dgm:t>
    </dgm:pt>
    <dgm:pt modelId="{F6A06622-E6BC-4943-8221-6CE1240102B6}">
      <dgm:prSet phldrT="[Text]"/>
      <dgm:spPr/>
      <dgm:t>
        <a:bodyPr/>
        <a:lstStyle/>
        <a:p>
          <a:r>
            <a:rPr lang="en-US" b="1" dirty="0" smtClean="0">
              <a:solidFill>
                <a:schemeClr val="tx1"/>
              </a:solidFill>
            </a:rPr>
            <a:t>Family Faith Formation</a:t>
          </a:r>
          <a:endParaRPr lang="en-US" b="1" dirty="0">
            <a:solidFill>
              <a:schemeClr val="tx1"/>
            </a:solidFill>
          </a:endParaRPr>
        </a:p>
      </dgm:t>
    </dgm:pt>
    <dgm:pt modelId="{15EC97B3-0499-C547-ABBE-DEF08E02B286}" type="parTrans" cxnId="{017C2DC1-BD57-FF4D-8446-E1E2BDA4F86E}">
      <dgm:prSet/>
      <dgm:spPr/>
      <dgm:t>
        <a:bodyPr/>
        <a:lstStyle/>
        <a:p>
          <a:endParaRPr lang="en-US"/>
        </a:p>
      </dgm:t>
    </dgm:pt>
    <dgm:pt modelId="{3FAD901D-B13C-7B4B-A270-5F579E84885E}" type="sibTrans" cxnId="{017C2DC1-BD57-FF4D-8446-E1E2BDA4F86E}">
      <dgm:prSet/>
      <dgm:spPr/>
      <dgm:t>
        <a:bodyPr/>
        <a:lstStyle/>
        <a:p>
          <a:endParaRPr lang="en-US" dirty="0"/>
        </a:p>
      </dgm:t>
    </dgm:pt>
    <dgm:pt modelId="{17D2D893-3134-764F-A48F-16D3AC846FCB}">
      <dgm:prSet phldrT="[Text]"/>
      <dgm:spPr/>
      <dgm:t>
        <a:bodyPr/>
        <a:lstStyle/>
        <a:p>
          <a:r>
            <a:rPr lang="en-US" b="1" dirty="0" smtClean="0">
              <a:solidFill>
                <a:schemeClr val="tx1"/>
              </a:solidFill>
            </a:rPr>
            <a:t>Missional Faith Formation</a:t>
          </a:r>
          <a:endParaRPr lang="en-US" b="1" dirty="0">
            <a:solidFill>
              <a:schemeClr val="tx1"/>
            </a:solidFill>
          </a:endParaRPr>
        </a:p>
      </dgm:t>
    </dgm:pt>
    <dgm:pt modelId="{F8C63C46-5312-BA41-94C7-CAE1D93B0BF7}" type="parTrans" cxnId="{03ACE9CE-41C0-C04B-8FE1-2547EDEECD8B}">
      <dgm:prSet/>
      <dgm:spPr/>
      <dgm:t>
        <a:bodyPr/>
        <a:lstStyle/>
        <a:p>
          <a:endParaRPr lang="en-US"/>
        </a:p>
      </dgm:t>
    </dgm:pt>
    <dgm:pt modelId="{B24076F3-B49A-244E-B1D4-6342607C8B94}" type="sibTrans" cxnId="{03ACE9CE-41C0-C04B-8FE1-2547EDEECD8B}">
      <dgm:prSet/>
      <dgm:spPr/>
      <dgm:t>
        <a:bodyPr/>
        <a:lstStyle/>
        <a:p>
          <a:endParaRPr lang="en-US" dirty="0"/>
        </a:p>
      </dgm:t>
    </dgm:pt>
    <dgm:pt modelId="{E5FE01A4-0CFD-D84C-A262-85B6102EBD29}">
      <dgm:prSet phldrT="[Text]"/>
      <dgm:spPr/>
      <dgm:t>
        <a:bodyPr/>
        <a:lstStyle/>
        <a:p>
          <a:r>
            <a:rPr lang="en-US" b="1" dirty="0" smtClean="0">
              <a:solidFill>
                <a:schemeClr val="tx1"/>
              </a:solidFill>
            </a:rPr>
            <a:t>Online &amp; Digitally-Enabled Faith Formation</a:t>
          </a:r>
          <a:endParaRPr lang="en-US" b="1" dirty="0">
            <a:solidFill>
              <a:schemeClr val="tx1"/>
            </a:solidFill>
          </a:endParaRPr>
        </a:p>
      </dgm:t>
    </dgm:pt>
    <dgm:pt modelId="{9730BC82-163E-204E-9FD6-D770C2342115}" type="parTrans" cxnId="{F657EAFD-8670-A243-B5A1-66A8C7FB20AA}">
      <dgm:prSet/>
      <dgm:spPr/>
      <dgm:t>
        <a:bodyPr/>
        <a:lstStyle/>
        <a:p>
          <a:endParaRPr lang="en-US"/>
        </a:p>
      </dgm:t>
    </dgm:pt>
    <dgm:pt modelId="{0C889600-8DC4-7741-A405-D437FDF29851}" type="sibTrans" cxnId="{F657EAFD-8670-A243-B5A1-66A8C7FB20AA}">
      <dgm:prSet/>
      <dgm:spPr/>
      <dgm:t>
        <a:bodyPr/>
        <a:lstStyle/>
        <a:p>
          <a:endParaRPr lang="en-US" dirty="0"/>
        </a:p>
      </dgm:t>
    </dgm:pt>
    <dgm:pt modelId="{58E7B6CE-8E80-6B40-AEA6-A6D91BF5DC5E}" type="pres">
      <dgm:prSet presAssocID="{A00FD7EF-D5EF-2D47-8D5B-617EEB4026A9}" presName="Name0" presStyleCnt="0">
        <dgm:presLayoutVars>
          <dgm:dir/>
          <dgm:resizeHandles val="exact"/>
        </dgm:presLayoutVars>
      </dgm:prSet>
      <dgm:spPr/>
      <dgm:t>
        <a:bodyPr/>
        <a:lstStyle/>
        <a:p>
          <a:endParaRPr lang="en-US"/>
        </a:p>
      </dgm:t>
    </dgm:pt>
    <dgm:pt modelId="{5BEF662F-6A0A-0C4A-9674-A8DEBB29C2A9}" type="pres">
      <dgm:prSet presAssocID="{76AA2A43-AFEB-1147-9CC9-AEFEA45E4C59}" presName="node" presStyleLbl="node1" presStyleIdx="0" presStyleCnt="5">
        <dgm:presLayoutVars>
          <dgm:bulletEnabled val="1"/>
        </dgm:presLayoutVars>
      </dgm:prSet>
      <dgm:spPr/>
      <dgm:t>
        <a:bodyPr/>
        <a:lstStyle/>
        <a:p>
          <a:endParaRPr lang="en-US"/>
        </a:p>
      </dgm:t>
    </dgm:pt>
    <dgm:pt modelId="{BCD68C87-AE95-CB47-8888-2079B8E031E4}" type="pres">
      <dgm:prSet presAssocID="{00818949-743F-F441-9F10-774BA815BEA7}" presName="sibTrans" presStyleLbl="sibTrans2D1" presStyleIdx="0" presStyleCnt="5"/>
      <dgm:spPr/>
      <dgm:t>
        <a:bodyPr/>
        <a:lstStyle/>
        <a:p>
          <a:endParaRPr lang="en-US"/>
        </a:p>
      </dgm:t>
    </dgm:pt>
    <dgm:pt modelId="{5757A606-3E81-4F41-885E-67635B157521}" type="pres">
      <dgm:prSet presAssocID="{00818949-743F-F441-9F10-774BA815BEA7}" presName="connectorText" presStyleLbl="sibTrans2D1" presStyleIdx="0" presStyleCnt="5"/>
      <dgm:spPr/>
      <dgm:t>
        <a:bodyPr/>
        <a:lstStyle/>
        <a:p>
          <a:endParaRPr lang="en-US"/>
        </a:p>
      </dgm:t>
    </dgm:pt>
    <dgm:pt modelId="{7CA4E01A-3952-0F4B-A29E-7FED05D7EABA}" type="pres">
      <dgm:prSet presAssocID="{91922446-99D4-3E46-9425-8F65001FED74}" presName="node" presStyleLbl="node1" presStyleIdx="1" presStyleCnt="5">
        <dgm:presLayoutVars>
          <dgm:bulletEnabled val="1"/>
        </dgm:presLayoutVars>
      </dgm:prSet>
      <dgm:spPr/>
      <dgm:t>
        <a:bodyPr/>
        <a:lstStyle/>
        <a:p>
          <a:endParaRPr lang="en-US"/>
        </a:p>
      </dgm:t>
    </dgm:pt>
    <dgm:pt modelId="{8EDD1849-69D0-B64E-8D30-8AF624035E35}" type="pres">
      <dgm:prSet presAssocID="{0C120AFB-D961-564F-9F41-BAE5B926B609}" presName="sibTrans" presStyleLbl="sibTrans2D1" presStyleIdx="1" presStyleCnt="5"/>
      <dgm:spPr/>
      <dgm:t>
        <a:bodyPr/>
        <a:lstStyle/>
        <a:p>
          <a:endParaRPr lang="en-US"/>
        </a:p>
      </dgm:t>
    </dgm:pt>
    <dgm:pt modelId="{9345814C-7A2F-7249-B023-5EA7D9E3DEEE}" type="pres">
      <dgm:prSet presAssocID="{0C120AFB-D961-564F-9F41-BAE5B926B609}" presName="connectorText" presStyleLbl="sibTrans2D1" presStyleIdx="1" presStyleCnt="5"/>
      <dgm:spPr/>
      <dgm:t>
        <a:bodyPr/>
        <a:lstStyle/>
        <a:p>
          <a:endParaRPr lang="en-US"/>
        </a:p>
      </dgm:t>
    </dgm:pt>
    <dgm:pt modelId="{A7CE2B26-2AD6-454B-94B4-4248BB7F8D35}" type="pres">
      <dgm:prSet presAssocID="{F6A06622-E6BC-4943-8221-6CE1240102B6}" presName="node" presStyleLbl="node1" presStyleIdx="2" presStyleCnt="5">
        <dgm:presLayoutVars>
          <dgm:bulletEnabled val="1"/>
        </dgm:presLayoutVars>
      </dgm:prSet>
      <dgm:spPr/>
      <dgm:t>
        <a:bodyPr/>
        <a:lstStyle/>
        <a:p>
          <a:endParaRPr lang="en-US"/>
        </a:p>
      </dgm:t>
    </dgm:pt>
    <dgm:pt modelId="{FA73B8D5-2423-6B4A-85F3-861CB715F718}" type="pres">
      <dgm:prSet presAssocID="{3FAD901D-B13C-7B4B-A270-5F579E84885E}" presName="sibTrans" presStyleLbl="sibTrans2D1" presStyleIdx="2" presStyleCnt="5"/>
      <dgm:spPr/>
      <dgm:t>
        <a:bodyPr/>
        <a:lstStyle/>
        <a:p>
          <a:endParaRPr lang="en-US"/>
        </a:p>
      </dgm:t>
    </dgm:pt>
    <dgm:pt modelId="{A062757C-3E46-F64B-9738-B4B36AA170C2}" type="pres">
      <dgm:prSet presAssocID="{3FAD901D-B13C-7B4B-A270-5F579E84885E}" presName="connectorText" presStyleLbl="sibTrans2D1" presStyleIdx="2" presStyleCnt="5"/>
      <dgm:spPr/>
      <dgm:t>
        <a:bodyPr/>
        <a:lstStyle/>
        <a:p>
          <a:endParaRPr lang="en-US"/>
        </a:p>
      </dgm:t>
    </dgm:pt>
    <dgm:pt modelId="{FB54FA89-97A0-7040-8E25-18DCBD0BED75}" type="pres">
      <dgm:prSet presAssocID="{17D2D893-3134-764F-A48F-16D3AC846FCB}" presName="node" presStyleLbl="node1" presStyleIdx="3" presStyleCnt="5">
        <dgm:presLayoutVars>
          <dgm:bulletEnabled val="1"/>
        </dgm:presLayoutVars>
      </dgm:prSet>
      <dgm:spPr/>
      <dgm:t>
        <a:bodyPr/>
        <a:lstStyle/>
        <a:p>
          <a:endParaRPr lang="en-US"/>
        </a:p>
      </dgm:t>
    </dgm:pt>
    <dgm:pt modelId="{BE8A5D0D-DAD9-F24F-AE85-37049FCE6D25}" type="pres">
      <dgm:prSet presAssocID="{B24076F3-B49A-244E-B1D4-6342607C8B94}" presName="sibTrans" presStyleLbl="sibTrans2D1" presStyleIdx="3" presStyleCnt="5"/>
      <dgm:spPr/>
      <dgm:t>
        <a:bodyPr/>
        <a:lstStyle/>
        <a:p>
          <a:endParaRPr lang="en-US"/>
        </a:p>
      </dgm:t>
    </dgm:pt>
    <dgm:pt modelId="{3C06F1D1-6ED1-A745-AE8A-DADA5FAEA59F}" type="pres">
      <dgm:prSet presAssocID="{B24076F3-B49A-244E-B1D4-6342607C8B94}" presName="connectorText" presStyleLbl="sibTrans2D1" presStyleIdx="3" presStyleCnt="5"/>
      <dgm:spPr/>
      <dgm:t>
        <a:bodyPr/>
        <a:lstStyle/>
        <a:p>
          <a:endParaRPr lang="en-US"/>
        </a:p>
      </dgm:t>
    </dgm:pt>
    <dgm:pt modelId="{8AFC5B97-BE82-6440-91A8-BFBD2BAFE12A}" type="pres">
      <dgm:prSet presAssocID="{E5FE01A4-0CFD-D84C-A262-85B6102EBD29}" presName="node" presStyleLbl="node1" presStyleIdx="4" presStyleCnt="5">
        <dgm:presLayoutVars>
          <dgm:bulletEnabled val="1"/>
        </dgm:presLayoutVars>
      </dgm:prSet>
      <dgm:spPr/>
      <dgm:t>
        <a:bodyPr/>
        <a:lstStyle/>
        <a:p>
          <a:endParaRPr lang="en-US"/>
        </a:p>
      </dgm:t>
    </dgm:pt>
    <dgm:pt modelId="{E85C7A55-B41D-A449-B13D-D44142926B81}" type="pres">
      <dgm:prSet presAssocID="{0C889600-8DC4-7741-A405-D437FDF29851}" presName="sibTrans" presStyleLbl="sibTrans2D1" presStyleIdx="4" presStyleCnt="5"/>
      <dgm:spPr/>
      <dgm:t>
        <a:bodyPr/>
        <a:lstStyle/>
        <a:p>
          <a:endParaRPr lang="en-US"/>
        </a:p>
      </dgm:t>
    </dgm:pt>
    <dgm:pt modelId="{EE807F27-9308-CA4A-919C-9455DD87D40D}" type="pres">
      <dgm:prSet presAssocID="{0C889600-8DC4-7741-A405-D437FDF29851}" presName="connectorText" presStyleLbl="sibTrans2D1" presStyleIdx="4" presStyleCnt="5"/>
      <dgm:spPr/>
      <dgm:t>
        <a:bodyPr/>
        <a:lstStyle/>
        <a:p>
          <a:endParaRPr lang="en-US"/>
        </a:p>
      </dgm:t>
    </dgm:pt>
  </dgm:ptLst>
  <dgm:cxnLst>
    <dgm:cxn modelId="{7E83A62A-D1D6-C648-80A5-456ECE8EDD97}" type="presOf" srcId="{B24076F3-B49A-244E-B1D4-6342607C8B94}" destId="{BE8A5D0D-DAD9-F24F-AE85-37049FCE6D25}" srcOrd="0" destOrd="0" presId="urn:microsoft.com/office/officeart/2005/8/layout/cycle7"/>
    <dgm:cxn modelId="{8A05C28E-96FC-C145-A8A8-9B27A40D2702}" type="presOf" srcId="{F6A06622-E6BC-4943-8221-6CE1240102B6}" destId="{A7CE2B26-2AD6-454B-94B4-4248BB7F8D35}" srcOrd="0" destOrd="0" presId="urn:microsoft.com/office/officeart/2005/8/layout/cycle7"/>
    <dgm:cxn modelId="{F52EB11D-2D22-1140-A829-7B3410BA4763}" type="presOf" srcId="{00818949-743F-F441-9F10-774BA815BEA7}" destId="{BCD68C87-AE95-CB47-8888-2079B8E031E4}" srcOrd="0" destOrd="0" presId="urn:microsoft.com/office/officeart/2005/8/layout/cycle7"/>
    <dgm:cxn modelId="{45553296-544C-4A41-B366-5EBC1CE041E6}" type="presOf" srcId="{B24076F3-B49A-244E-B1D4-6342607C8B94}" destId="{3C06F1D1-6ED1-A745-AE8A-DADA5FAEA59F}" srcOrd="1" destOrd="0" presId="urn:microsoft.com/office/officeart/2005/8/layout/cycle7"/>
    <dgm:cxn modelId="{5866F71B-4F8D-FA4E-86C5-3A8240CE37F9}" type="presOf" srcId="{91922446-99D4-3E46-9425-8F65001FED74}" destId="{7CA4E01A-3952-0F4B-A29E-7FED05D7EABA}" srcOrd="0" destOrd="0" presId="urn:microsoft.com/office/officeart/2005/8/layout/cycle7"/>
    <dgm:cxn modelId="{F657EAFD-8670-A243-B5A1-66A8C7FB20AA}" srcId="{A00FD7EF-D5EF-2D47-8D5B-617EEB4026A9}" destId="{E5FE01A4-0CFD-D84C-A262-85B6102EBD29}" srcOrd="4" destOrd="0" parTransId="{9730BC82-163E-204E-9FD6-D770C2342115}" sibTransId="{0C889600-8DC4-7741-A405-D437FDF29851}"/>
    <dgm:cxn modelId="{03ACE9CE-41C0-C04B-8FE1-2547EDEECD8B}" srcId="{A00FD7EF-D5EF-2D47-8D5B-617EEB4026A9}" destId="{17D2D893-3134-764F-A48F-16D3AC846FCB}" srcOrd="3" destOrd="0" parTransId="{F8C63C46-5312-BA41-94C7-CAE1D93B0BF7}" sibTransId="{B24076F3-B49A-244E-B1D4-6342607C8B94}"/>
    <dgm:cxn modelId="{7B5B7B98-4B8D-A34A-B7CF-E6A31607F5C4}" type="presOf" srcId="{0C889600-8DC4-7741-A405-D437FDF29851}" destId="{E85C7A55-B41D-A449-B13D-D44142926B81}" srcOrd="0" destOrd="0" presId="urn:microsoft.com/office/officeart/2005/8/layout/cycle7"/>
    <dgm:cxn modelId="{D4CDD5CB-518B-8F43-B7BE-C9F050E44AA6}" type="presOf" srcId="{3FAD901D-B13C-7B4B-A270-5F579E84885E}" destId="{A062757C-3E46-F64B-9738-B4B36AA170C2}" srcOrd="1" destOrd="0" presId="urn:microsoft.com/office/officeart/2005/8/layout/cycle7"/>
    <dgm:cxn modelId="{41013781-E4CE-254A-8034-7EB1A9C1C7B7}" type="presOf" srcId="{0C120AFB-D961-564F-9F41-BAE5B926B609}" destId="{9345814C-7A2F-7249-B023-5EA7D9E3DEEE}" srcOrd="1" destOrd="0" presId="urn:microsoft.com/office/officeart/2005/8/layout/cycle7"/>
    <dgm:cxn modelId="{C99D9910-C4CC-6E4B-8212-9C7BCC41B945}" type="presOf" srcId="{76AA2A43-AFEB-1147-9CC9-AEFEA45E4C59}" destId="{5BEF662F-6A0A-0C4A-9674-A8DEBB29C2A9}" srcOrd="0" destOrd="0" presId="urn:microsoft.com/office/officeart/2005/8/layout/cycle7"/>
    <dgm:cxn modelId="{2CBC81E3-0DD4-B742-AA7D-76DA595702B5}" type="presOf" srcId="{17D2D893-3134-764F-A48F-16D3AC846FCB}" destId="{FB54FA89-97A0-7040-8E25-18DCBD0BED75}" srcOrd="0" destOrd="0" presId="urn:microsoft.com/office/officeart/2005/8/layout/cycle7"/>
    <dgm:cxn modelId="{6395662A-E217-7D40-8B80-052292436E32}" type="presOf" srcId="{3FAD901D-B13C-7B4B-A270-5F579E84885E}" destId="{FA73B8D5-2423-6B4A-85F3-861CB715F718}" srcOrd="0" destOrd="0" presId="urn:microsoft.com/office/officeart/2005/8/layout/cycle7"/>
    <dgm:cxn modelId="{EF21B89E-B627-234A-926B-3A6ACE88C4B1}" srcId="{A00FD7EF-D5EF-2D47-8D5B-617EEB4026A9}" destId="{91922446-99D4-3E46-9425-8F65001FED74}" srcOrd="1" destOrd="0" parTransId="{882BA545-4E2D-9842-9757-AC7E12208552}" sibTransId="{0C120AFB-D961-564F-9F41-BAE5B926B609}"/>
    <dgm:cxn modelId="{017C2DC1-BD57-FF4D-8446-E1E2BDA4F86E}" srcId="{A00FD7EF-D5EF-2D47-8D5B-617EEB4026A9}" destId="{F6A06622-E6BC-4943-8221-6CE1240102B6}" srcOrd="2" destOrd="0" parTransId="{15EC97B3-0499-C547-ABBE-DEF08E02B286}" sibTransId="{3FAD901D-B13C-7B4B-A270-5F579E84885E}"/>
    <dgm:cxn modelId="{E6A4BAA9-B633-394B-B8E0-466C55E1A8DF}" srcId="{A00FD7EF-D5EF-2D47-8D5B-617EEB4026A9}" destId="{76AA2A43-AFEB-1147-9CC9-AEFEA45E4C59}" srcOrd="0" destOrd="0" parTransId="{2E9C31FD-8FF2-9A4F-B0E1-AF37F8292527}" sibTransId="{00818949-743F-F441-9F10-774BA815BEA7}"/>
    <dgm:cxn modelId="{2D612C32-8A57-6048-A307-C755A0A0365B}" type="presOf" srcId="{0C889600-8DC4-7741-A405-D437FDF29851}" destId="{EE807F27-9308-CA4A-919C-9455DD87D40D}" srcOrd="1" destOrd="0" presId="urn:microsoft.com/office/officeart/2005/8/layout/cycle7"/>
    <dgm:cxn modelId="{36674B20-3C52-DD4A-9028-61003D97DA30}" type="presOf" srcId="{0C120AFB-D961-564F-9F41-BAE5B926B609}" destId="{8EDD1849-69D0-B64E-8D30-8AF624035E35}" srcOrd="0" destOrd="0" presId="urn:microsoft.com/office/officeart/2005/8/layout/cycle7"/>
    <dgm:cxn modelId="{3E948827-C89C-AC40-9814-81AD75B6751E}" type="presOf" srcId="{00818949-743F-F441-9F10-774BA815BEA7}" destId="{5757A606-3E81-4F41-885E-67635B157521}" srcOrd="1" destOrd="0" presId="urn:microsoft.com/office/officeart/2005/8/layout/cycle7"/>
    <dgm:cxn modelId="{25BF9DE7-E951-334F-AB04-262EA7F1C3CC}" type="presOf" srcId="{E5FE01A4-0CFD-D84C-A262-85B6102EBD29}" destId="{8AFC5B97-BE82-6440-91A8-BFBD2BAFE12A}" srcOrd="0" destOrd="0" presId="urn:microsoft.com/office/officeart/2005/8/layout/cycle7"/>
    <dgm:cxn modelId="{7E6FCA6B-15F2-3B4B-B274-8DA0F39EBFEB}" type="presOf" srcId="{A00FD7EF-D5EF-2D47-8D5B-617EEB4026A9}" destId="{58E7B6CE-8E80-6B40-AEA6-A6D91BF5DC5E}" srcOrd="0" destOrd="0" presId="urn:microsoft.com/office/officeart/2005/8/layout/cycle7"/>
    <dgm:cxn modelId="{C93BDA66-386F-CE40-A899-C05DD8C6E951}" type="presParOf" srcId="{58E7B6CE-8E80-6B40-AEA6-A6D91BF5DC5E}" destId="{5BEF662F-6A0A-0C4A-9674-A8DEBB29C2A9}" srcOrd="0" destOrd="0" presId="urn:microsoft.com/office/officeart/2005/8/layout/cycle7"/>
    <dgm:cxn modelId="{411591EF-10BE-2E4D-96B2-8BF050F76D02}" type="presParOf" srcId="{58E7B6CE-8E80-6B40-AEA6-A6D91BF5DC5E}" destId="{BCD68C87-AE95-CB47-8888-2079B8E031E4}" srcOrd="1" destOrd="0" presId="urn:microsoft.com/office/officeart/2005/8/layout/cycle7"/>
    <dgm:cxn modelId="{4F736374-BBAB-9C41-BB82-53F711135500}" type="presParOf" srcId="{BCD68C87-AE95-CB47-8888-2079B8E031E4}" destId="{5757A606-3E81-4F41-885E-67635B157521}" srcOrd="0" destOrd="0" presId="urn:microsoft.com/office/officeart/2005/8/layout/cycle7"/>
    <dgm:cxn modelId="{4D87DA6C-CF27-014E-864E-23D1E1CE58DD}" type="presParOf" srcId="{58E7B6CE-8E80-6B40-AEA6-A6D91BF5DC5E}" destId="{7CA4E01A-3952-0F4B-A29E-7FED05D7EABA}" srcOrd="2" destOrd="0" presId="urn:microsoft.com/office/officeart/2005/8/layout/cycle7"/>
    <dgm:cxn modelId="{E7B4FB91-8461-9D4D-B0FD-C2B261550275}" type="presParOf" srcId="{58E7B6CE-8E80-6B40-AEA6-A6D91BF5DC5E}" destId="{8EDD1849-69D0-B64E-8D30-8AF624035E35}" srcOrd="3" destOrd="0" presId="urn:microsoft.com/office/officeart/2005/8/layout/cycle7"/>
    <dgm:cxn modelId="{7BAA8804-AC6F-D44C-8693-EC887B1AABF6}" type="presParOf" srcId="{8EDD1849-69D0-B64E-8D30-8AF624035E35}" destId="{9345814C-7A2F-7249-B023-5EA7D9E3DEEE}" srcOrd="0" destOrd="0" presId="urn:microsoft.com/office/officeart/2005/8/layout/cycle7"/>
    <dgm:cxn modelId="{7F590D16-BE86-E947-8AFD-7AC13B5AF16D}" type="presParOf" srcId="{58E7B6CE-8E80-6B40-AEA6-A6D91BF5DC5E}" destId="{A7CE2B26-2AD6-454B-94B4-4248BB7F8D35}" srcOrd="4" destOrd="0" presId="urn:microsoft.com/office/officeart/2005/8/layout/cycle7"/>
    <dgm:cxn modelId="{04925C18-404C-4247-B6CF-25E8D90FB6CF}" type="presParOf" srcId="{58E7B6CE-8E80-6B40-AEA6-A6D91BF5DC5E}" destId="{FA73B8D5-2423-6B4A-85F3-861CB715F718}" srcOrd="5" destOrd="0" presId="urn:microsoft.com/office/officeart/2005/8/layout/cycle7"/>
    <dgm:cxn modelId="{DB3B9C5A-E597-4C41-9F81-107DB1700A4A}" type="presParOf" srcId="{FA73B8D5-2423-6B4A-85F3-861CB715F718}" destId="{A062757C-3E46-F64B-9738-B4B36AA170C2}" srcOrd="0" destOrd="0" presId="urn:microsoft.com/office/officeart/2005/8/layout/cycle7"/>
    <dgm:cxn modelId="{2DEEF1A8-F67A-AB41-9C53-169E08D1E88F}" type="presParOf" srcId="{58E7B6CE-8E80-6B40-AEA6-A6D91BF5DC5E}" destId="{FB54FA89-97A0-7040-8E25-18DCBD0BED75}" srcOrd="6" destOrd="0" presId="urn:microsoft.com/office/officeart/2005/8/layout/cycle7"/>
    <dgm:cxn modelId="{ACE429BB-4F45-F64A-A3A9-F93842876892}" type="presParOf" srcId="{58E7B6CE-8E80-6B40-AEA6-A6D91BF5DC5E}" destId="{BE8A5D0D-DAD9-F24F-AE85-37049FCE6D25}" srcOrd="7" destOrd="0" presId="urn:microsoft.com/office/officeart/2005/8/layout/cycle7"/>
    <dgm:cxn modelId="{5BA61578-9FB0-2A4F-9690-0CC784CCDF59}" type="presParOf" srcId="{BE8A5D0D-DAD9-F24F-AE85-37049FCE6D25}" destId="{3C06F1D1-6ED1-A745-AE8A-DADA5FAEA59F}" srcOrd="0" destOrd="0" presId="urn:microsoft.com/office/officeart/2005/8/layout/cycle7"/>
    <dgm:cxn modelId="{C3F7240C-CC00-9F4A-859D-9AAD41F619A5}" type="presParOf" srcId="{58E7B6CE-8E80-6B40-AEA6-A6D91BF5DC5E}" destId="{8AFC5B97-BE82-6440-91A8-BFBD2BAFE12A}" srcOrd="8" destOrd="0" presId="urn:microsoft.com/office/officeart/2005/8/layout/cycle7"/>
    <dgm:cxn modelId="{354C2587-1228-F343-BCD9-EF6E19E4800B}" type="presParOf" srcId="{58E7B6CE-8E80-6B40-AEA6-A6D91BF5DC5E}" destId="{E85C7A55-B41D-A449-B13D-D44142926B81}" srcOrd="9" destOrd="0" presId="urn:microsoft.com/office/officeart/2005/8/layout/cycle7"/>
    <dgm:cxn modelId="{324CB12F-AFB6-F749-93D9-BAC0095AF771}" type="presParOf" srcId="{E85C7A55-B41D-A449-B13D-D44142926B81}" destId="{EE807F27-9308-CA4A-919C-9455DD87D40D}"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F72F34-318C-7F42-9EF8-DD2F1073490E}"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9C37D2A9-80A8-194A-906E-5A1CEF574858}">
      <dgm:prSet phldrT="[Text]"/>
      <dgm:spPr/>
      <dgm:t>
        <a:bodyPr/>
        <a:lstStyle/>
        <a:p>
          <a:r>
            <a:rPr lang="en-US" b="1" dirty="0" smtClean="0">
              <a:solidFill>
                <a:srgbClr val="000000"/>
              </a:solidFill>
            </a:rPr>
            <a:t>GROWTH IN FAITH</a:t>
          </a:r>
          <a:endParaRPr lang="en-US" b="1" dirty="0">
            <a:solidFill>
              <a:srgbClr val="000000"/>
            </a:solidFill>
          </a:endParaRPr>
        </a:p>
      </dgm:t>
    </dgm:pt>
    <dgm:pt modelId="{0B33B681-2885-0F4C-8E0B-DCE578606095}" type="parTrans" cxnId="{935DC5F4-39A4-B240-8F45-13320B37C9CF}">
      <dgm:prSet/>
      <dgm:spPr/>
      <dgm:t>
        <a:bodyPr/>
        <a:lstStyle/>
        <a:p>
          <a:endParaRPr lang="en-US"/>
        </a:p>
      </dgm:t>
    </dgm:pt>
    <dgm:pt modelId="{023F91DE-3ACE-4249-911A-33378F51BE19}" type="sibTrans" cxnId="{935DC5F4-39A4-B240-8F45-13320B37C9CF}">
      <dgm:prSet/>
      <dgm:spPr/>
      <dgm:t>
        <a:bodyPr/>
        <a:lstStyle/>
        <a:p>
          <a:endParaRPr lang="en-US"/>
        </a:p>
      </dgm:t>
    </dgm:pt>
    <dgm:pt modelId="{20C63A05-8038-4A44-844D-D0BBE8CB64B0}">
      <dgm:prSet phldrT="[Text]"/>
      <dgm:spPr/>
      <dgm:t>
        <a:bodyPr/>
        <a:lstStyle/>
        <a:p>
          <a:r>
            <a:rPr lang="en-US" b="1" dirty="0" smtClean="0">
              <a:solidFill>
                <a:srgbClr val="000000"/>
              </a:solidFill>
            </a:rPr>
            <a:t>Caring Relationships</a:t>
          </a:r>
          <a:endParaRPr lang="en-US" b="1" dirty="0">
            <a:solidFill>
              <a:srgbClr val="000000"/>
            </a:solidFill>
          </a:endParaRPr>
        </a:p>
      </dgm:t>
    </dgm:pt>
    <dgm:pt modelId="{20C0A495-4090-6E41-8690-B4522ED129A9}" type="parTrans" cxnId="{1E38574D-E730-FC4A-B125-C40ADFF14A8D}">
      <dgm:prSet/>
      <dgm:spPr/>
      <dgm:t>
        <a:bodyPr/>
        <a:lstStyle/>
        <a:p>
          <a:endParaRPr lang="en-US"/>
        </a:p>
      </dgm:t>
    </dgm:pt>
    <dgm:pt modelId="{BE978567-50A2-9A4B-940D-5BD65772B5F3}" type="sibTrans" cxnId="{1E38574D-E730-FC4A-B125-C40ADFF14A8D}">
      <dgm:prSet/>
      <dgm:spPr/>
      <dgm:t>
        <a:bodyPr/>
        <a:lstStyle/>
        <a:p>
          <a:endParaRPr lang="en-US"/>
        </a:p>
      </dgm:t>
    </dgm:pt>
    <dgm:pt modelId="{BDD404F6-970B-A04A-92D1-86C4F5B5B003}">
      <dgm:prSet phldrT="[Text]"/>
      <dgm:spPr/>
      <dgm:t>
        <a:bodyPr/>
        <a:lstStyle/>
        <a:p>
          <a:r>
            <a:rPr lang="en-US" b="1" dirty="0" smtClean="0">
              <a:solidFill>
                <a:srgbClr val="000000"/>
              </a:solidFill>
            </a:rPr>
            <a:t>Rituals &amp; Milestones</a:t>
          </a:r>
          <a:endParaRPr lang="en-US" b="1" dirty="0">
            <a:solidFill>
              <a:srgbClr val="000000"/>
            </a:solidFill>
          </a:endParaRPr>
        </a:p>
      </dgm:t>
    </dgm:pt>
    <dgm:pt modelId="{031D8BD8-268C-8644-9462-4BA2658B3970}" type="parTrans" cxnId="{E7255FEF-C585-3D4A-9E8B-07CDDE8C6166}">
      <dgm:prSet/>
      <dgm:spPr/>
      <dgm:t>
        <a:bodyPr/>
        <a:lstStyle/>
        <a:p>
          <a:endParaRPr lang="en-US"/>
        </a:p>
      </dgm:t>
    </dgm:pt>
    <dgm:pt modelId="{F5C3287A-FCAA-B344-A44D-EF0E3F2351BE}" type="sibTrans" cxnId="{E7255FEF-C585-3D4A-9E8B-07CDDE8C6166}">
      <dgm:prSet/>
      <dgm:spPr/>
      <dgm:t>
        <a:bodyPr/>
        <a:lstStyle/>
        <a:p>
          <a:endParaRPr lang="en-US"/>
        </a:p>
      </dgm:t>
    </dgm:pt>
    <dgm:pt modelId="{B2AED359-06AE-FF4A-B984-C511E20DCE05}">
      <dgm:prSet phldrT="[Text]"/>
      <dgm:spPr/>
      <dgm:t>
        <a:bodyPr/>
        <a:lstStyle/>
        <a:p>
          <a:r>
            <a:rPr lang="en-US" b="1" dirty="0" smtClean="0">
              <a:solidFill>
                <a:srgbClr val="000000"/>
              </a:solidFill>
            </a:rPr>
            <a:t>Church Year Seasons</a:t>
          </a:r>
          <a:endParaRPr lang="en-US" b="1" dirty="0">
            <a:solidFill>
              <a:srgbClr val="000000"/>
            </a:solidFill>
          </a:endParaRPr>
        </a:p>
      </dgm:t>
    </dgm:pt>
    <dgm:pt modelId="{F1B3B838-AB84-4A48-81C0-0EEA6DFFF6DE}" type="parTrans" cxnId="{9BDBB715-8316-5348-B6D1-04A63952D88B}">
      <dgm:prSet/>
      <dgm:spPr/>
      <dgm:t>
        <a:bodyPr/>
        <a:lstStyle/>
        <a:p>
          <a:endParaRPr lang="en-US"/>
        </a:p>
      </dgm:t>
    </dgm:pt>
    <dgm:pt modelId="{2A8E7A2B-9520-9B46-973B-E8CA77BA1A99}" type="sibTrans" cxnId="{9BDBB715-8316-5348-B6D1-04A63952D88B}">
      <dgm:prSet/>
      <dgm:spPr/>
      <dgm:t>
        <a:bodyPr/>
        <a:lstStyle/>
        <a:p>
          <a:endParaRPr lang="en-US"/>
        </a:p>
      </dgm:t>
    </dgm:pt>
    <dgm:pt modelId="{2AE867CA-5B3D-B841-B177-682306CC45AF}">
      <dgm:prSet phldrT="[Text]"/>
      <dgm:spPr/>
      <dgm:t>
        <a:bodyPr/>
        <a:lstStyle/>
        <a:p>
          <a:r>
            <a:rPr lang="en-US" b="1" dirty="0" smtClean="0">
              <a:solidFill>
                <a:srgbClr val="000000"/>
              </a:solidFill>
            </a:rPr>
            <a:t>Worshipping</a:t>
          </a:r>
          <a:endParaRPr lang="en-US" b="1" dirty="0">
            <a:solidFill>
              <a:srgbClr val="000000"/>
            </a:solidFill>
          </a:endParaRPr>
        </a:p>
      </dgm:t>
    </dgm:pt>
    <dgm:pt modelId="{222E0E28-6D89-724F-AF08-EE589462EE0C}" type="parTrans" cxnId="{3A2CAD1E-1920-B94D-BE96-BAC234018612}">
      <dgm:prSet/>
      <dgm:spPr/>
      <dgm:t>
        <a:bodyPr/>
        <a:lstStyle/>
        <a:p>
          <a:endParaRPr lang="en-US"/>
        </a:p>
      </dgm:t>
    </dgm:pt>
    <dgm:pt modelId="{D5067C90-7D91-E642-9D7E-54B1C6090289}" type="sibTrans" cxnId="{3A2CAD1E-1920-B94D-BE96-BAC234018612}">
      <dgm:prSet/>
      <dgm:spPr/>
      <dgm:t>
        <a:bodyPr/>
        <a:lstStyle/>
        <a:p>
          <a:endParaRPr lang="en-US"/>
        </a:p>
      </dgm:t>
    </dgm:pt>
    <dgm:pt modelId="{FF99F1F1-B9A6-E743-BD8F-2460AACAA18C}">
      <dgm:prSet phldrT="[Text]"/>
      <dgm:spPr/>
      <dgm:t>
        <a:bodyPr/>
        <a:lstStyle/>
        <a:p>
          <a:r>
            <a:rPr lang="en-US" b="1" dirty="0" smtClean="0">
              <a:solidFill>
                <a:srgbClr val="000000"/>
              </a:solidFill>
            </a:rPr>
            <a:t>Learning the Tradition</a:t>
          </a:r>
          <a:endParaRPr lang="en-US" b="1" dirty="0">
            <a:solidFill>
              <a:srgbClr val="000000"/>
            </a:solidFill>
          </a:endParaRPr>
        </a:p>
      </dgm:t>
    </dgm:pt>
    <dgm:pt modelId="{95848919-5B0F-624B-9268-2D0C03E9E7D1}" type="parTrans" cxnId="{A0B07D5E-2357-0945-AD15-7B3A80C38D66}">
      <dgm:prSet/>
      <dgm:spPr/>
      <dgm:t>
        <a:bodyPr/>
        <a:lstStyle/>
        <a:p>
          <a:endParaRPr lang="en-US"/>
        </a:p>
      </dgm:t>
    </dgm:pt>
    <dgm:pt modelId="{7240A569-04D0-054C-AE1E-1B8212B59049}" type="sibTrans" cxnId="{A0B07D5E-2357-0945-AD15-7B3A80C38D66}">
      <dgm:prSet/>
      <dgm:spPr/>
      <dgm:t>
        <a:bodyPr/>
        <a:lstStyle/>
        <a:p>
          <a:endParaRPr lang="en-US"/>
        </a:p>
      </dgm:t>
    </dgm:pt>
    <dgm:pt modelId="{E3F0FDD3-16D5-9B44-B982-15ACF582B69F}">
      <dgm:prSet phldrT="[Text]"/>
      <dgm:spPr/>
      <dgm:t>
        <a:bodyPr/>
        <a:lstStyle/>
        <a:p>
          <a:r>
            <a:rPr lang="en-US" b="1" dirty="0" smtClean="0">
              <a:solidFill>
                <a:srgbClr val="000000"/>
              </a:solidFill>
            </a:rPr>
            <a:t>Praying</a:t>
          </a:r>
        </a:p>
        <a:p>
          <a:r>
            <a:rPr lang="en-US" b="1" dirty="0" smtClean="0">
              <a:solidFill>
                <a:srgbClr val="000000"/>
              </a:solidFill>
            </a:rPr>
            <a:t>Spiritual Formation</a:t>
          </a:r>
          <a:endParaRPr lang="en-US" b="1" dirty="0">
            <a:solidFill>
              <a:srgbClr val="000000"/>
            </a:solidFill>
          </a:endParaRPr>
        </a:p>
      </dgm:t>
    </dgm:pt>
    <dgm:pt modelId="{2EC36DCA-E5A7-324A-92C5-F2D844FDB7D6}" type="parTrans" cxnId="{D5CCBCB1-5AEA-0349-A50E-F5D230E03506}">
      <dgm:prSet/>
      <dgm:spPr/>
      <dgm:t>
        <a:bodyPr/>
        <a:lstStyle/>
        <a:p>
          <a:endParaRPr lang="en-US"/>
        </a:p>
      </dgm:t>
    </dgm:pt>
    <dgm:pt modelId="{A1437360-D8F0-5E4A-8BE0-F4751093F381}" type="sibTrans" cxnId="{D5CCBCB1-5AEA-0349-A50E-F5D230E03506}">
      <dgm:prSet/>
      <dgm:spPr/>
      <dgm:t>
        <a:bodyPr/>
        <a:lstStyle/>
        <a:p>
          <a:endParaRPr lang="en-US"/>
        </a:p>
      </dgm:t>
    </dgm:pt>
    <dgm:pt modelId="{01C8B195-FBFC-2341-AE1A-037BD259C503}">
      <dgm:prSet phldrT="[Text]"/>
      <dgm:spPr/>
      <dgm:t>
        <a:bodyPr/>
        <a:lstStyle/>
        <a:p>
          <a:r>
            <a:rPr lang="en-US" b="1" dirty="0" smtClean="0">
              <a:solidFill>
                <a:srgbClr val="000000"/>
              </a:solidFill>
            </a:rPr>
            <a:t>Reading the Bible</a:t>
          </a:r>
          <a:endParaRPr lang="en-US" b="1" dirty="0">
            <a:solidFill>
              <a:srgbClr val="000000"/>
            </a:solidFill>
          </a:endParaRPr>
        </a:p>
      </dgm:t>
    </dgm:pt>
    <dgm:pt modelId="{6D4FCA85-6E70-D646-8059-E5F6CFE25D47}" type="parTrans" cxnId="{4D5F2D7D-089F-6C45-9218-B7ACB5E62B8B}">
      <dgm:prSet/>
      <dgm:spPr/>
      <dgm:t>
        <a:bodyPr/>
        <a:lstStyle/>
        <a:p>
          <a:endParaRPr lang="en-US"/>
        </a:p>
      </dgm:t>
    </dgm:pt>
    <dgm:pt modelId="{4F0ED9E2-0967-D540-8A69-A1DC5693EDA5}" type="sibTrans" cxnId="{4D5F2D7D-089F-6C45-9218-B7ACB5E62B8B}">
      <dgm:prSet/>
      <dgm:spPr/>
      <dgm:t>
        <a:bodyPr/>
        <a:lstStyle/>
        <a:p>
          <a:endParaRPr lang="en-US"/>
        </a:p>
      </dgm:t>
    </dgm:pt>
    <dgm:pt modelId="{9E732840-FEBA-2049-86D9-F281FB00C748}">
      <dgm:prSet phldrT="[Text]"/>
      <dgm:spPr/>
      <dgm:t>
        <a:bodyPr/>
        <a:lstStyle/>
        <a:p>
          <a:r>
            <a:rPr lang="en-US" b="1" dirty="0" smtClean="0">
              <a:solidFill>
                <a:srgbClr val="000000"/>
              </a:solidFill>
            </a:rPr>
            <a:t>Serving Working for Justice Caring for Creation</a:t>
          </a:r>
          <a:endParaRPr lang="en-US" b="1" dirty="0">
            <a:solidFill>
              <a:srgbClr val="000000"/>
            </a:solidFill>
          </a:endParaRPr>
        </a:p>
      </dgm:t>
    </dgm:pt>
    <dgm:pt modelId="{3F1297D6-964F-464A-B5F3-57CBD90E7F60}" type="parTrans" cxnId="{27D753E1-0454-0841-8790-FE13BE651440}">
      <dgm:prSet/>
      <dgm:spPr/>
      <dgm:t>
        <a:bodyPr/>
        <a:lstStyle/>
        <a:p>
          <a:endParaRPr lang="en-US"/>
        </a:p>
      </dgm:t>
    </dgm:pt>
    <dgm:pt modelId="{070B1289-7240-0F47-A167-BEBB3D098A1F}" type="sibTrans" cxnId="{27D753E1-0454-0841-8790-FE13BE651440}">
      <dgm:prSet/>
      <dgm:spPr/>
      <dgm:t>
        <a:bodyPr/>
        <a:lstStyle/>
        <a:p>
          <a:endParaRPr lang="en-US"/>
        </a:p>
      </dgm:t>
    </dgm:pt>
    <dgm:pt modelId="{9949D489-DD70-684D-849C-CDAD22C44CC5}" type="pres">
      <dgm:prSet presAssocID="{DEF72F34-318C-7F42-9EF8-DD2F1073490E}" presName="cycle" presStyleCnt="0">
        <dgm:presLayoutVars>
          <dgm:chMax val="1"/>
          <dgm:dir/>
          <dgm:animLvl val="ctr"/>
          <dgm:resizeHandles val="exact"/>
        </dgm:presLayoutVars>
      </dgm:prSet>
      <dgm:spPr/>
      <dgm:t>
        <a:bodyPr/>
        <a:lstStyle/>
        <a:p>
          <a:endParaRPr lang="en-US"/>
        </a:p>
      </dgm:t>
    </dgm:pt>
    <dgm:pt modelId="{F2690FA2-75B7-C044-90AA-F126493B6DAC}" type="pres">
      <dgm:prSet presAssocID="{9C37D2A9-80A8-194A-906E-5A1CEF574858}" presName="centerShape" presStyleLbl="node0" presStyleIdx="0" presStyleCnt="1"/>
      <dgm:spPr/>
      <dgm:t>
        <a:bodyPr/>
        <a:lstStyle/>
        <a:p>
          <a:endParaRPr lang="en-US"/>
        </a:p>
      </dgm:t>
    </dgm:pt>
    <dgm:pt modelId="{F8BE6A67-E23D-FA41-8D94-8672CB317A9A}" type="pres">
      <dgm:prSet presAssocID="{20C0A495-4090-6E41-8690-B4522ED129A9}" presName="parTrans" presStyleLbl="bgSibTrans2D1" presStyleIdx="0" presStyleCnt="8"/>
      <dgm:spPr/>
      <dgm:t>
        <a:bodyPr/>
        <a:lstStyle/>
        <a:p>
          <a:endParaRPr lang="en-US"/>
        </a:p>
      </dgm:t>
    </dgm:pt>
    <dgm:pt modelId="{E6E9F2DF-D0DF-7A42-8479-6AAE9B446CCE}" type="pres">
      <dgm:prSet presAssocID="{20C63A05-8038-4A44-844D-D0BBE8CB64B0}" presName="node" presStyleLbl="node1" presStyleIdx="0" presStyleCnt="8">
        <dgm:presLayoutVars>
          <dgm:bulletEnabled val="1"/>
        </dgm:presLayoutVars>
      </dgm:prSet>
      <dgm:spPr/>
      <dgm:t>
        <a:bodyPr/>
        <a:lstStyle/>
        <a:p>
          <a:endParaRPr lang="en-US"/>
        </a:p>
      </dgm:t>
    </dgm:pt>
    <dgm:pt modelId="{999BB4BD-3DDB-B64B-96FD-9E84D2F302B4}" type="pres">
      <dgm:prSet presAssocID="{031D8BD8-268C-8644-9462-4BA2658B3970}" presName="parTrans" presStyleLbl="bgSibTrans2D1" presStyleIdx="1" presStyleCnt="8"/>
      <dgm:spPr/>
      <dgm:t>
        <a:bodyPr/>
        <a:lstStyle/>
        <a:p>
          <a:endParaRPr lang="en-US"/>
        </a:p>
      </dgm:t>
    </dgm:pt>
    <dgm:pt modelId="{8F0DF070-5C1C-3447-BB78-F0DE8FB207A1}" type="pres">
      <dgm:prSet presAssocID="{BDD404F6-970B-A04A-92D1-86C4F5B5B003}" presName="node" presStyleLbl="node1" presStyleIdx="1" presStyleCnt="8">
        <dgm:presLayoutVars>
          <dgm:bulletEnabled val="1"/>
        </dgm:presLayoutVars>
      </dgm:prSet>
      <dgm:spPr/>
      <dgm:t>
        <a:bodyPr/>
        <a:lstStyle/>
        <a:p>
          <a:endParaRPr lang="en-US"/>
        </a:p>
      </dgm:t>
    </dgm:pt>
    <dgm:pt modelId="{C1DE2ED8-D0BA-2A4A-A67D-0B9DB8885EAA}" type="pres">
      <dgm:prSet presAssocID="{F1B3B838-AB84-4A48-81C0-0EEA6DFFF6DE}" presName="parTrans" presStyleLbl="bgSibTrans2D1" presStyleIdx="2" presStyleCnt="8"/>
      <dgm:spPr/>
      <dgm:t>
        <a:bodyPr/>
        <a:lstStyle/>
        <a:p>
          <a:endParaRPr lang="en-US"/>
        </a:p>
      </dgm:t>
    </dgm:pt>
    <dgm:pt modelId="{ADEBC3E9-F55C-E640-A441-7C9BE61E1135}" type="pres">
      <dgm:prSet presAssocID="{B2AED359-06AE-FF4A-B984-C511E20DCE05}" presName="node" presStyleLbl="node1" presStyleIdx="2" presStyleCnt="8">
        <dgm:presLayoutVars>
          <dgm:bulletEnabled val="1"/>
        </dgm:presLayoutVars>
      </dgm:prSet>
      <dgm:spPr/>
      <dgm:t>
        <a:bodyPr/>
        <a:lstStyle/>
        <a:p>
          <a:endParaRPr lang="en-US"/>
        </a:p>
      </dgm:t>
    </dgm:pt>
    <dgm:pt modelId="{57DBEB46-132C-FC49-81C5-2776F1C3EA50}" type="pres">
      <dgm:prSet presAssocID="{95848919-5B0F-624B-9268-2D0C03E9E7D1}" presName="parTrans" presStyleLbl="bgSibTrans2D1" presStyleIdx="3" presStyleCnt="8"/>
      <dgm:spPr/>
      <dgm:t>
        <a:bodyPr/>
        <a:lstStyle/>
        <a:p>
          <a:endParaRPr lang="en-US"/>
        </a:p>
      </dgm:t>
    </dgm:pt>
    <dgm:pt modelId="{A9D26234-1B6D-8540-9AF2-AB1B7E393EFE}" type="pres">
      <dgm:prSet presAssocID="{FF99F1F1-B9A6-E743-BD8F-2460AACAA18C}" presName="node" presStyleLbl="node1" presStyleIdx="3" presStyleCnt="8">
        <dgm:presLayoutVars>
          <dgm:bulletEnabled val="1"/>
        </dgm:presLayoutVars>
      </dgm:prSet>
      <dgm:spPr/>
      <dgm:t>
        <a:bodyPr/>
        <a:lstStyle/>
        <a:p>
          <a:endParaRPr lang="en-US"/>
        </a:p>
      </dgm:t>
    </dgm:pt>
    <dgm:pt modelId="{C41117A4-7368-6D49-8780-672F39D0100E}" type="pres">
      <dgm:prSet presAssocID="{2EC36DCA-E5A7-324A-92C5-F2D844FDB7D6}" presName="parTrans" presStyleLbl="bgSibTrans2D1" presStyleIdx="4" presStyleCnt="8"/>
      <dgm:spPr/>
      <dgm:t>
        <a:bodyPr/>
        <a:lstStyle/>
        <a:p>
          <a:endParaRPr lang="en-US"/>
        </a:p>
      </dgm:t>
    </dgm:pt>
    <dgm:pt modelId="{622E44B8-CEF8-334D-B40C-C706B58EFCB9}" type="pres">
      <dgm:prSet presAssocID="{E3F0FDD3-16D5-9B44-B982-15ACF582B69F}" presName="node" presStyleLbl="node1" presStyleIdx="4" presStyleCnt="8">
        <dgm:presLayoutVars>
          <dgm:bulletEnabled val="1"/>
        </dgm:presLayoutVars>
      </dgm:prSet>
      <dgm:spPr/>
      <dgm:t>
        <a:bodyPr/>
        <a:lstStyle/>
        <a:p>
          <a:endParaRPr lang="en-US"/>
        </a:p>
      </dgm:t>
    </dgm:pt>
    <dgm:pt modelId="{46359FB7-AE2D-AD48-BA3F-7A6D9F8A325C}" type="pres">
      <dgm:prSet presAssocID="{6D4FCA85-6E70-D646-8059-E5F6CFE25D47}" presName="parTrans" presStyleLbl="bgSibTrans2D1" presStyleIdx="5" presStyleCnt="8"/>
      <dgm:spPr/>
      <dgm:t>
        <a:bodyPr/>
        <a:lstStyle/>
        <a:p>
          <a:endParaRPr lang="en-US"/>
        </a:p>
      </dgm:t>
    </dgm:pt>
    <dgm:pt modelId="{84DD20D6-EA29-D549-89FE-D6C243272021}" type="pres">
      <dgm:prSet presAssocID="{01C8B195-FBFC-2341-AE1A-037BD259C503}" presName="node" presStyleLbl="node1" presStyleIdx="5" presStyleCnt="8">
        <dgm:presLayoutVars>
          <dgm:bulletEnabled val="1"/>
        </dgm:presLayoutVars>
      </dgm:prSet>
      <dgm:spPr/>
      <dgm:t>
        <a:bodyPr/>
        <a:lstStyle/>
        <a:p>
          <a:endParaRPr lang="en-US"/>
        </a:p>
      </dgm:t>
    </dgm:pt>
    <dgm:pt modelId="{CB254614-3AE3-5942-B4A8-B94331E526C1}" type="pres">
      <dgm:prSet presAssocID="{3F1297D6-964F-464A-B5F3-57CBD90E7F60}" presName="parTrans" presStyleLbl="bgSibTrans2D1" presStyleIdx="6" presStyleCnt="8"/>
      <dgm:spPr/>
      <dgm:t>
        <a:bodyPr/>
        <a:lstStyle/>
        <a:p>
          <a:endParaRPr lang="en-US"/>
        </a:p>
      </dgm:t>
    </dgm:pt>
    <dgm:pt modelId="{8A10532C-9CDC-0F4D-AC32-3F3031B107C5}" type="pres">
      <dgm:prSet presAssocID="{9E732840-FEBA-2049-86D9-F281FB00C748}" presName="node" presStyleLbl="node1" presStyleIdx="6" presStyleCnt="8">
        <dgm:presLayoutVars>
          <dgm:bulletEnabled val="1"/>
        </dgm:presLayoutVars>
      </dgm:prSet>
      <dgm:spPr/>
      <dgm:t>
        <a:bodyPr/>
        <a:lstStyle/>
        <a:p>
          <a:endParaRPr lang="en-US"/>
        </a:p>
      </dgm:t>
    </dgm:pt>
    <dgm:pt modelId="{853CB1C5-0190-7648-BF25-B8119ACA74DB}" type="pres">
      <dgm:prSet presAssocID="{222E0E28-6D89-724F-AF08-EE589462EE0C}" presName="parTrans" presStyleLbl="bgSibTrans2D1" presStyleIdx="7" presStyleCnt="8"/>
      <dgm:spPr/>
      <dgm:t>
        <a:bodyPr/>
        <a:lstStyle/>
        <a:p>
          <a:endParaRPr lang="en-US"/>
        </a:p>
      </dgm:t>
    </dgm:pt>
    <dgm:pt modelId="{E524CBBB-262F-5B4E-A4DE-55B0DFBD9C87}" type="pres">
      <dgm:prSet presAssocID="{2AE867CA-5B3D-B841-B177-682306CC45AF}" presName="node" presStyleLbl="node1" presStyleIdx="7" presStyleCnt="8">
        <dgm:presLayoutVars>
          <dgm:bulletEnabled val="1"/>
        </dgm:presLayoutVars>
      </dgm:prSet>
      <dgm:spPr/>
      <dgm:t>
        <a:bodyPr/>
        <a:lstStyle/>
        <a:p>
          <a:endParaRPr lang="en-US"/>
        </a:p>
      </dgm:t>
    </dgm:pt>
  </dgm:ptLst>
  <dgm:cxnLst>
    <dgm:cxn modelId="{9BDBB715-8316-5348-B6D1-04A63952D88B}" srcId="{9C37D2A9-80A8-194A-906E-5A1CEF574858}" destId="{B2AED359-06AE-FF4A-B984-C511E20DCE05}" srcOrd="2" destOrd="0" parTransId="{F1B3B838-AB84-4A48-81C0-0EEA6DFFF6DE}" sibTransId="{2A8E7A2B-9520-9B46-973B-E8CA77BA1A99}"/>
    <dgm:cxn modelId="{05FB9DE9-18DA-B047-94A3-3A12381C98C4}" type="presOf" srcId="{DEF72F34-318C-7F42-9EF8-DD2F1073490E}" destId="{9949D489-DD70-684D-849C-CDAD22C44CC5}" srcOrd="0" destOrd="0" presId="urn:microsoft.com/office/officeart/2005/8/layout/radial4"/>
    <dgm:cxn modelId="{B0393EF4-CF28-DC47-8BF6-E49D85CC778E}" type="presOf" srcId="{031D8BD8-268C-8644-9462-4BA2658B3970}" destId="{999BB4BD-3DDB-B64B-96FD-9E84D2F302B4}" srcOrd="0" destOrd="0" presId="urn:microsoft.com/office/officeart/2005/8/layout/radial4"/>
    <dgm:cxn modelId="{A0B07D5E-2357-0945-AD15-7B3A80C38D66}" srcId="{9C37D2A9-80A8-194A-906E-5A1CEF574858}" destId="{FF99F1F1-B9A6-E743-BD8F-2460AACAA18C}" srcOrd="3" destOrd="0" parTransId="{95848919-5B0F-624B-9268-2D0C03E9E7D1}" sibTransId="{7240A569-04D0-054C-AE1E-1B8212B59049}"/>
    <dgm:cxn modelId="{E7255FEF-C585-3D4A-9E8B-07CDDE8C6166}" srcId="{9C37D2A9-80A8-194A-906E-5A1CEF574858}" destId="{BDD404F6-970B-A04A-92D1-86C4F5B5B003}" srcOrd="1" destOrd="0" parTransId="{031D8BD8-268C-8644-9462-4BA2658B3970}" sibTransId="{F5C3287A-FCAA-B344-A44D-EF0E3F2351BE}"/>
    <dgm:cxn modelId="{A06FF7E3-699B-EF49-8270-FDAC799D5940}" type="presOf" srcId="{9E732840-FEBA-2049-86D9-F281FB00C748}" destId="{8A10532C-9CDC-0F4D-AC32-3F3031B107C5}" srcOrd="0" destOrd="0" presId="urn:microsoft.com/office/officeart/2005/8/layout/radial4"/>
    <dgm:cxn modelId="{39A0EF53-7A52-4849-B25D-980DCDEDC50F}" type="presOf" srcId="{95848919-5B0F-624B-9268-2D0C03E9E7D1}" destId="{57DBEB46-132C-FC49-81C5-2776F1C3EA50}" srcOrd="0" destOrd="0" presId="urn:microsoft.com/office/officeart/2005/8/layout/radial4"/>
    <dgm:cxn modelId="{7E339CBF-E30A-2E49-B8B5-4955C8C5517D}" type="presOf" srcId="{F1B3B838-AB84-4A48-81C0-0EEA6DFFF6DE}" destId="{C1DE2ED8-D0BA-2A4A-A67D-0B9DB8885EAA}" srcOrd="0" destOrd="0" presId="urn:microsoft.com/office/officeart/2005/8/layout/radial4"/>
    <dgm:cxn modelId="{5D40F747-A66A-8A4B-AB76-C273BC5D535A}" type="presOf" srcId="{9C37D2A9-80A8-194A-906E-5A1CEF574858}" destId="{F2690FA2-75B7-C044-90AA-F126493B6DAC}" srcOrd="0" destOrd="0" presId="urn:microsoft.com/office/officeart/2005/8/layout/radial4"/>
    <dgm:cxn modelId="{7A29322F-7326-EB47-B0FB-F192DD4209DB}" type="presOf" srcId="{20C0A495-4090-6E41-8690-B4522ED129A9}" destId="{F8BE6A67-E23D-FA41-8D94-8672CB317A9A}" srcOrd="0" destOrd="0" presId="urn:microsoft.com/office/officeart/2005/8/layout/radial4"/>
    <dgm:cxn modelId="{27D753E1-0454-0841-8790-FE13BE651440}" srcId="{9C37D2A9-80A8-194A-906E-5A1CEF574858}" destId="{9E732840-FEBA-2049-86D9-F281FB00C748}" srcOrd="6" destOrd="0" parTransId="{3F1297D6-964F-464A-B5F3-57CBD90E7F60}" sibTransId="{070B1289-7240-0F47-A167-BEBB3D098A1F}"/>
    <dgm:cxn modelId="{C0516E24-3DB0-004E-8FBA-13E4D50B356F}" type="presOf" srcId="{2EC36DCA-E5A7-324A-92C5-F2D844FDB7D6}" destId="{C41117A4-7368-6D49-8780-672F39D0100E}" srcOrd="0" destOrd="0" presId="urn:microsoft.com/office/officeart/2005/8/layout/radial4"/>
    <dgm:cxn modelId="{FDD8DE0B-4BA7-854B-A9B4-CE4A885BECA2}" type="presOf" srcId="{20C63A05-8038-4A44-844D-D0BBE8CB64B0}" destId="{E6E9F2DF-D0DF-7A42-8479-6AAE9B446CCE}" srcOrd="0" destOrd="0" presId="urn:microsoft.com/office/officeart/2005/8/layout/radial4"/>
    <dgm:cxn modelId="{A068D17C-07DE-B441-B443-0413BE1D64EF}" type="presOf" srcId="{222E0E28-6D89-724F-AF08-EE589462EE0C}" destId="{853CB1C5-0190-7648-BF25-B8119ACA74DB}" srcOrd="0" destOrd="0" presId="urn:microsoft.com/office/officeart/2005/8/layout/radial4"/>
    <dgm:cxn modelId="{3A2CAD1E-1920-B94D-BE96-BAC234018612}" srcId="{9C37D2A9-80A8-194A-906E-5A1CEF574858}" destId="{2AE867CA-5B3D-B841-B177-682306CC45AF}" srcOrd="7" destOrd="0" parTransId="{222E0E28-6D89-724F-AF08-EE589462EE0C}" sibTransId="{D5067C90-7D91-E642-9D7E-54B1C6090289}"/>
    <dgm:cxn modelId="{70D9BF95-2846-EB4E-8E22-1D3959CE9A55}" type="presOf" srcId="{BDD404F6-970B-A04A-92D1-86C4F5B5B003}" destId="{8F0DF070-5C1C-3447-BB78-F0DE8FB207A1}" srcOrd="0" destOrd="0" presId="urn:microsoft.com/office/officeart/2005/8/layout/radial4"/>
    <dgm:cxn modelId="{CECD45C5-3DC7-DC4F-B42E-8C43F3CC62B0}" type="presOf" srcId="{01C8B195-FBFC-2341-AE1A-037BD259C503}" destId="{84DD20D6-EA29-D549-89FE-D6C243272021}" srcOrd="0" destOrd="0" presId="urn:microsoft.com/office/officeart/2005/8/layout/radial4"/>
    <dgm:cxn modelId="{89AB4B48-6D46-FB44-B3C3-A3D7D9F632E9}" type="presOf" srcId="{6D4FCA85-6E70-D646-8059-E5F6CFE25D47}" destId="{46359FB7-AE2D-AD48-BA3F-7A6D9F8A325C}" srcOrd="0" destOrd="0" presId="urn:microsoft.com/office/officeart/2005/8/layout/radial4"/>
    <dgm:cxn modelId="{1E38574D-E730-FC4A-B125-C40ADFF14A8D}" srcId="{9C37D2A9-80A8-194A-906E-5A1CEF574858}" destId="{20C63A05-8038-4A44-844D-D0BBE8CB64B0}" srcOrd="0" destOrd="0" parTransId="{20C0A495-4090-6E41-8690-B4522ED129A9}" sibTransId="{BE978567-50A2-9A4B-940D-5BD65772B5F3}"/>
    <dgm:cxn modelId="{935DC5F4-39A4-B240-8F45-13320B37C9CF}" srcId="{DEF72F34-318C-7F42-9EF8-DD2F1073490E}" destId="{9C37D2A9-80A8-194A-906E-5A1CEF574858}" srcOrd="0" destOrd="0" parTransId="{0B33B681-2885-0F4C-8E0B-DCE578606095}" sibTransId="{023F91DE-3ACE-4249-911A-33378F51BE19}"/>
    <dgm:cxn modelId="{B2EF0F14-B59B-CD4B-AA41-4F2465D47F69}" type="presOf" srcId="{FF99F1F1-B9A6-E743-BD8F-2460AACAA18C}" destId="{A9D26234-1B6D-8540-9AF2-AB1B7E393EFE}" srcOrd="0" destOrd="0" presId="urn:microsoft.com/office/officeart/2005/8/layout/radial4"/>
    <dgm:cxn modelId="{8E00C2F2-E293-3B4B-BD24-D5DCA04C7C6A}" type="presOf" srcId="{B2AED359-06AE-FF4A-B984-C511E20DCE05}" destId="{ADEBC3E9-F55C-E640-A441-7C9BE61E1135}" srcOrd="0" destOrd="0" presId="urn:microsoft.com/office/officeart/2005/8/layout/radial4"/>
    <dgm:cxn modelId="{F0ABBEFD-D94E-FD4A-AE9D-665EE27CBE8D}" type="presOf" srcId="{2AE867CA-5B3D-B841-B177-682306CC45AF}" destId="{E524CBBB-262F-5B4E-A4DE-55B0DFBD9C87}" srcOrd="0" destOrd="0" presId="urn:microsoft.com/office/officeart/2005/8/layout/radial4"/>
    <dgm:cxn modelId="{C647AB72-D73E-6947-A029-7DCDB5788D25}" type="presOf" srcId="{3F1297D6-964F-464A-B5F3-57CBD90E7F60}" destId="{CB254614-3AE3-5942-B4A8-B94331E526C1}" srcOrd="0" destOrd="0" presId="urn:microsoft.com/office/officeart/2005/8/layout/radial4"/>
    <dgm:cxn modelId="{4D5F2D7D-089F-6C45-9218-B7ACB5E62B8B}" srcId="{9C37D2A9-80A8-194A-906E-5A1CEF574858}" destId="{01C8B195-FBFC-2341-AE1A-037BD259C503}" srcOrd="5" destOrd="0" parTransId="{6D4FCA85-6E70-D646-8059-E5F6CFE25D47}" sibTransId="{4F0ED9E2-0967-D540-8A69-A1DC5693EDA5}"/>
    <dgm:cxn modelId="{90E8ACA6-A34D-AF44-BB59-1D61B006CEFC}" type="presOf" srcId="{E3F0FDD3-16D5-9B44-B982-15ACF582B69F}" destId="{622E44B8-CEF8-334D-B40C-C706B58EFCB9}" srcOrd="0" destOrd="0" presId="urn:microsoft.com/office/officeart/2005/8/layout/radial4"/>
    <dgm:cxn modelId="{D5CCBCB1-5AEA-0349-A50E-F5D230E03506}" srcId="{9C37D2A9-80A8-194A-906E-5A1CEF574858}" destId="{E3F0FDD3-16D5-9B44-B982-15ACF582B69F}" srcOrd="4" destOrd="0" parTransId="{2EC36DCA-E5A7-324A-92C5-F2D844FDB7D6}" sibTransId="{A1437360-D8F0-5E4A-8BE0-F4751093F381}"/>
    <dgm:cxn modelId="{6832E7F8-91D1-B040-B3E0-050215A1BB53}" type="presParOf" srcId="{9949D489-DD70-684D-849C-CDAD22C44CC5}" destId="{F2690FA2-75B7-C044-90AA-F126493B6DAC}" srcOrd="0" destOrd="0" presId="urn:microsoft.com/office/officeart/2005/8/layout/radial4"/>
    <dgm:cxn modelId="{F970D2A2-B1BE-8047-B67B-36A11BB9042B}" type="presParOf" srcId="{9949D489-DD70-684D-849C-CDAD22C44CC5}" destId="{F8BE6A67-E23D-FA41-8D94-8672CB317A9A}" srcOrd="1" destOrd="0" presId="urn:microsoft.com/office/officeart/2005/8/layout/radial4"/>
    <dgm:cxn modelId="{E3BB306C-DA60-AE41-804E-E3ABC686AAAF}" type="presParOf" srcId="{9949D489-DD70-684D-849C-CDAD22C44CC5}" destId="{E6E9F2DF-D0DF-7A42-8479-6AAE9B446CCE}" srcOrd="2" destOrd="0" presId="urn:microsoft.com/office/officeart/2005/8/layout/radial4"/>
    <dgm:cxn modelId="{9864343C-0E30-0F46-B3EC-52439234D593}" type="presParOf" srcId="{9949D489-DD70-684D-849C-CDAD22C44CC5}" destId="{999BB4BD-3DDB-B64B-96FD-9E84D2F302B4}" srcOrd="3" destOrd="0" presId="urn:microsoft.com/office/officeart/2005/8/layout/radial4"/>
    <dgm:cxn modelId="{E96C00E1-7D95-C743-94AE-39BD62BCB330}" type="presParOf" srcId="{9949D489-DD70-684D-849C-CDAD22C44CC5}" destId="{8F0DF070-5C1C-3447-BB78-F0DE8FB207A1}" srcOrd="4" destOrd="0" presId="urn:microsoft.com/office/officeart/2005/8/layout/radial4"/>
    <dgm:cxn modelId="{3F417607-7498-3D49-8FC6-49499018B17D}" type="presParOf" srcId="{9949D489-DD70-684D-849C-CDAD22C44CC5}" destId="{C1DE2ED8-D0BA-2A4A-A67D-0B9DB8885EAA}" srcOrd="5" destOrd="0" presId="urn:microsoft.com/office/officeart/2005/8/layout/radial4"/>
    <dgm:cxn modelId="{662E7975-C85A-CE4E-AF0B-C66C1981ABDF}" type="presParOf" srcId="{9949D489-DD70-684D-849C-CDAD22C44CC5}" destId="{ADEBC3E9-F55C-E640-A441-7C9BE61E1135}" srcOrd="6" destOrd="0" presId="urn:microsoft.com/office/officeart/2005/8/layout/radial4"/>
    <dgm:cxn modelId="{BCACE831-3105-3743-8912-5FA6877AD051}" type="presParOf" srcId="{9949D489-DD70-684D-849C-CDAD22C44CC5}" destId="{57DBEB46-132C-FC49-81C5-2776F1C3EA50}" srcOrd="7" destOrd="0" presId="urn:microsoft.com/office/officeart/2005/8/layout/radial4"/>
    <dgm:cxn modelId="{0E04FEA7-206C-A041-A2E2-0FEEB8020075}" type="presParOf" srcId="{9949D489-DD70-684D-849C-CDAD22C44CC5}" destId="{A9D26234-1B6D-8540-9AF2-AB1B7E393EFE}" srcOrd="8" destOrd="0" presId="urn:microsoft.com/office/officeart/2005/8/layout/radial4"/>
    <dgm:cxn modelId="{B4318A7D-1E69-6A4F-9DE8-8C00502ACF44}" type="presParOf" srcId="{9949D489-DD70-684D-849C-CDAD22C44CC5}" destId="{C41117A4-7368-6D49-8780-672F39D0100E}" srcOrd="9" destOrd="0" presId="urn:microsoft.com/office/officeart/2005/8/layout/radial4"/>
    <dgm:cxn modelId="{BE30AE58-43CA-3442-BF77-BA8494B3E93C}" type="presParOf" srcId="{9949D489-DD70-684D-849C-CDAD22C44CC5}" destId="{622E44B8-CEF8-334D-B40C-C706B58EFCB9}" srcOrd="10" destOrd="0" presId="urn:microsoft.com/office/officeart/2005/8/layout/radial4"/>
    <dgm:cxn modelId="{734E057D-C844-C746-BC4A-D799D3375093}" type="presParOf" srcId="{9949D489-DD70-684D-849C-CDAD22C44CC5}" destId="{46359FB7-AE2D-AD48-BA3F-7A6D9F8A325C}" srcOrd="11" destOrd="0" presId="urn:microsoft.com/office/officeart/2005/8/layout/radial4"/>
    <dgm:cxn modelId="{EB2C28A9-512C-4842-B2C2-5F32DB86810C}" type="presParOf" srcId="{9949D489-DD70-684D-849C-CDAD22C44CC5}" destId="{84DD20D6-EA29-D549-89FE-D6C243272021}" srcOrd="12" destOrd="0" presId="urn:microsoft.com/office/officeart/2005/8/layout/radial4"/>
    <dgm:cxn modelId="{99B620E6-ED83-2D4F-9593-1A2DAD86A713}" type="presParOf" srcId="{9949D489-DD70-684D-849C-CDAD22C44CC5}" destId="{CB254614-3AE3-5942-B4A8-B94331E526C1}" srcOrd="13" destOrd="0" presId="urn:microsoft.com/office/officeart/2005/8/layout/radial4"/>
    <dgm:cxn modelId="{BE9ACBEA-6CD2-FD4E-B71C-B5BAAB1669F5}" type="presParOf" srcId="{9949D489-DD70-684D-849C-CDAD22C44CC5}" destId="{8A10532C-9CDC-0F4D-AC32-3F3031B107C5}" srcOrd="14" destOrd="0" presId="urn:microsoft.com/office/officeart/2005/8/layout/radial4"/>
    <dgm:cxn modelId="{4A9285C3-646B-5A47-97CD-4E628DF2E922}" type="presParOf" srcId="{9949D489-DD70-684D-849C-CDAD22C44CC5}" destId="{853CB1C5-0190-7648-BF25-B8119ACA74DB}" srcOrd="15" destOrd="0" presId="urn:microsoft.com/office/officeart/2005/8/layout/radial4"/>
    <dgm:cxn modelId="{C6558EF6-EAAF-2F4D-A63F-6BF46BC38677}" type="presParOf" srcId="{9949D489-DD70-684D-849C-CDAD22C44CC5}" destId="{E524CBBB-262F-5B4E-A4DE-55B0DFBD9C87}"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2B23914-9555-5140-8DF6-D3C2E2C0ED9F}" type="doc">
      <dgm:prSet loTypeId="urn:microsoft.com/office/officeart/2005/8/layout/cycle8" loCatId="" qsTypeId="urn:microsoft.com/office/officeart/2005/8/quickstyle/simple5" qsCatId="simple" csTypeId="urn:microsoft.com/office/officeart/2005/8/colors/colorful1" csCatId="colorful" phldr="1"/>
      <dgm:spPr/>
    </dgm:pt>
    <dgm:pt modelId="{29B34949-7006-024C-9DDF-CE0EF68834B1}">
      <dgm:prSet phldrT="[Text]" custT="1"/>
      <dgm:spPr/>
      <dgm:t>
        <a:bodyPr/>
        <a:lstStyle/>
        <a:p>
          <a:r>
            <a:rPr lang="en-US" sz="1600" b="1" dirty="0" smtClean="0"/>
            <a:t>Caring Relationships</a:t>
          </a:r>
          <a:endParaRPr lang="en-US" sz="1600" b="1" dirty="0"/>
        </a:p>
      </dgm:t>
    </dgm:pt>
    <dgm:pt modelId="{7D740DE3-A271-4D42-8853-33D29166C752}" type="parTrans" cxnId="{26B3C0FB-3DBF-944D-9D20-F3EB28BE904C}">
      <dgm:prSet/>
      <dgm:spPr/>
      <dgm:t>
        <a:bodyPr/>
        <a:lstStyle/>
        <a:p>
          <a:endParaRPr lang="en-US"/>
        </a:p>
      </dgm:t>
    </dgm:pt>
    <dgm:pt modelId="{B118D8CA-30A7-0E47-A2BE-475B8CAADEA2}" type="sibTrans" cxnId="{26B3C0FB-3DBF-944D-9D20-F3EB28BE904C}">
      <dgm:prSet/>
      <dgm:spPr/>
      <dgm:t>
        <a:bodyPr/>
        <a:lstStyle/>
        <a:p>
          <a:endParaRPr lang="en-US"/>
        </a:p>
      </dgm:t>
    </dgm:pt>
    <dgm:pt modelId="{C9D88508-3D47-EF4C-9948-CC94D185B240}">
      <dgm:prSet phldrT="[Text]" custT="1"/>
      <dgm:spPr/>
      <dgm:t>
        <a:bodyPr/>
        <a:lstStyle/>
        <a:p>
          <a:r>
            <a:rPr lang="en-US" sz="1600" b="1" dirty="0" smtClean="0"/>
            <a:t>Celebrating</a:t>
          </a:r>
          <a:endParaRPr lang="en-US" sz="1600" b="1" dirty="0"/>
        </a:p>
      </dgm:t>
    </dgm:pt>
    <dgm:pt modelId="{38ACBBF9-97A3-5E45-BF83-9EDF74527CE8}" type="parTrans" cxnId="{19F2C224-6BAD-5C49-B95E-76C44B14DE53}">
      <dgm:prSet/>
      <dgm:spPr/>
      <dgm:t>
        <a:bodyPr/>
        <a:lstStyle/>
        <a:p>
          <a:endParaRPr lang="en-US"/>
        </a:p>
      </dgm:t>
    </dgm:pt>
    <dgm:pt modelId="{AF4D2307-530A-8544-BC62-6A7B1EB24A45}" type="sibTrans" cxnId="{19F2C224-6BAD-5C49-B95E-76C44B14DE53}">
      <dgm:prSet/>
      <dgm:spPr/>
      <dgm:t>
        <a:bodyPr/>
        <a:lstStyle/>
        <a:p>
          <a:endParaRPr lang="en-US"/>
        </a:p>
      </dgm:t>
    </dgm:pt>
    <dgm:pt modelId="{95CEC501-5A8E-C246-9956-75931B81A2F9}">
      <dgm:prSet phldrT="[Text]" custT="1"/>
      <dgm:spPr/>
      <dgm:t>
        <a:bodyPr/>
        <a:lstStyle/>
        <a:p>
          <a:r>
            <a:rPr lang="en-US" sz="1600" b="1" dirty="0" smtClean="0"/>
            <a:t>Learning</a:t>
          </a:r>
          <a:endParaRPr lang="en-US" sz="1600" b="1" dirty="0"/>
        </a:p>
      </dgm:t>
    </dgm:pt>
    <dgm:pt modelId="{688D8F13-8517-A14C-B592-AC6BEA794B46}" type="parTrans" cxnId="{667E0726-3A46-B94C-A8B5-2B77BB4A2A03}">
      <dgm:prSet/>
      <dgm:spPr/>
      <dgm:t>
        <a:bodyPr/>
        <a:lstStyle/>
        <a:p>
          <a:endParaRPr lang="en-US"/>
        </a:p>
      </dgm:t>
    </dgm:pt>
    <dgm:pt modelId="{756FA9D4-8780-C248-B541-0194E6708B15}" type="sibTrans" cxnId="{667E0726-3A46-B94C-A8B5-2B77BB4A2A03}">
      <dgm:prSet/>
      <dgm:spPr/>
      <dgm:t>
        <a:bodyPr/>
        <a:lstStyle/>
        <a:p>
          <a:endParaRPr lang="en-US"/>
        </a:p>
      </dgm:t>
    </dgm:pt>
    <dgm:pt modelId="{8159873E-3E54-0D42-8EBD-098C10CC5630}">
      <dgm:prSet phldrT="[Text]" custT="1"/>
      <dgm:spPr/>
      <dgm:t>
        <a:bodyPr/>
        <a:lstStyle/>
        <a:p>
          <a:r>
            <a:rPr lang="en-US" sz="1600" b="1" dirty="0" smtClean="0"/>
            <a:t>Praying</a:t>
          </a:r>
          <a:endParaRPr lang="en-US" sz="1600" b="1" dirty="0"/>
        </a:p>
      </dgm:t>
    </dgm:pt>
    <dgm:pt modelId="{A33B10EC-F2B7-164F-857D-BBC74E644726}" type="parTrans" cxnId="{5000C0F4-9D9B-BB49-B330-0F32649A79FE}">
      <dgm:prSet/>
      <dgm:spPr/>
      <dgm:t>
        <a:bodyPr/>
        <a:lstStyle/>
        <a:p>
          <a:endParaRPr lang="en-US"/>
        </a:p>
      </dgm:t>
    </dgm:pt>
    <dgm:pt modelId="{AED6352C-B2FD-8E49-A52E-BBCD3AEB47B4}" type="sibTrans" cxnId="{5000C0F4-9D9B-BB49-B330-0F32649A79FE}">
      <dgm:prSet/>
      <dgm:spPr/>
      <dgm:t>
        <a:bodyPr/>
        <a:lstStyle/>
        <a:p>
          <a:endParaRPr lang="en-US"/>
        </a:p>
      </dgm:t>
    </dgm:pt>
    <dgm:pt modelId="{A3483F0A-524F-7043-AC34-825BFE3DFEA2}">
      <dgm:prSet phldrT="[Text]" custT="1"/>
      <dgm:spPr/>
      <dgm:t>
        <a:bodyPr/>
        <a:lstStyle/>
        <a:p>
          <a:r>
            <a:rPr lang="en-US" sz="1600" b="1" dirty="0" smtClean="0"/>
            <a:t>Serving</a:t>
          </a:r>
          <a:endParaRPr lang="en-US" sz="1600" b="1" dirty="0"/>
        </a:p>
      </dgm:t>
    </dgm:pt>
    <dgm:pt modelId="{F8EC211B-F137-0149-BFB6-BE144EBF5ABB}" type="parTrans" cxnId="{3FF5D79F-9F5C-E440-88FE-F624CD6959CF}">
      <dgm:prSet/>
      <dgm:spPr/>
      <dgm:t>
        <a:bodyPr/>
        <a:lstStyle/>
        <a:p>
          <a:endParaRPr lang="en-US"/>
        </a:p>
      </dgm:t>
    </dgm:pt>
    <dgm:pt modelId="{C07057EC-C4CC-0447-9EF5-C3825C525D74}" type="sibTrans" cxnId="{3FF5D79F-9F5C-E440-88FE-F624CD6959CF}">
      <dgm:prSet/>
      <dgm:spPr/>
      <dgm:t>
        <a:bodyPr/>
        <a:lstStyle/>
        <a:p>
          <a:endParaRPr lang="en-US"/>
        </a:p>
      </dgm:t>
    </dgm:pt>
    <dgm:pt modelId="{3E669256-E205-4941-9B7F-2009F0F75515}" type="pres">
      <dgm:prSet presAssocID="{A2B23914-9555-5140-8DF6-D3C2E2C0ED9F}" presName="compositeShape" presStyleCnt="0">
        <dgm:presLayoutVars>
          <dgm:chMax val="7"/>
          <dgm:dir/>
          <dgm:resizeHandles val="exact"/>
        </dgm:presLayoutVars>
      </dgm:prSet>
      <dgm:spPr/>
    </dgm:pt>
    <dgm:pt modelId="{8049B84D-022D-FC42-B31A-B00ED4065723}" type="pres">
      <dgm:prSet presAssocID="{A2B23914-9555-5140-8DF6-D3C2E2C0ED9F}" presName="wedge1" presStyleLbl="node1" presStyleIdx="0" presStyleCnt="5"/>
      <dgm:spPr/>
      <dgm:t>
        <a:bodyPr/>
        <a:lstStyle/>
        <a:p>
          <a:endParaRPr lang="en-US"/>
        </a:p>
      </dgm:t>
    </dgm:pt>
    <dgm:pt modelId="{CCCD0728-10AE-B24A-A817-CC109CBBAD8D}" type="pres">
      <dgm:prSet presAssocID="{A2B23914-9555-5140-8DF6-D3C2E2C0ED9F}" presName="dummy1a" presStyleCnt="0"/>
      <dgm:spPr/>
    </dgm:pt>
    <dgm:pt modelId="{3A5DEBE0-569C-2140-886E-22AD4E70CA5B}" type="pres">
      <dgm:prSet presAssocID="{A2B23914-9555-5140-8DF6-D3C2E2C0ED9F}" presName="dummy1b" presStyleCnt="0"/>
      <dgm:spPr/>
    </dgm:pt>
    <dgm:pt modelId="{247F5666-2497-F04C-AA16-C5D504E1CAFD}" type="pres">
      <dgm:prSet presAssocID="{A2B23914-9555-5140-8DF6-D3C2E2C0ED9F}" presName="wedge1Tx" presStyleLbl="node1" presStyleIdx="0" presStyleCnt="5">
        <dgm:presLayoutVars>
          <dgm:chMax val="0"/>
          <dgm:chPref val="0"/>
          <dgm:bulletEnabled val="1"/>
        </dgm:presLayoutVars>
      </dgm:prSet>
      <dgm:spPr/>
      <dgm:t>
        <a:bodyPr/>
        <a:lstStyle/>
        <a:p>
          <a:endParaRPr lang="en-US"/>
        </a:p>
      </dgm:t>
    </dgm:pt>
    <dgm:pt modelId="{C2B88BB3-F0B2-2B44-BD13-05A1ACB1EDE8}" type="pres">
      <dgm:prSet presAssocID="{A2B23914-9555-5140-8DF6-D3C2E2C0ED9F}" presName="wedge2" presStyleLbl="node1" presStyleIdx="1" presStyleCnt="5"/>
      <dgm:spPr/>
      <dgm:t>
        <a:bodyPr/>
        <a:lstStyle/>
        <a:p>
          <a:endParaRPr lang="en-US"/>
        </a:p>
      </dgm:t>
    </dgm:pt>
    <dgm:pt modelId="{8BC42B14-D128-E64D-958E-9B1676635E0F}" type="pres">
      <dgm:prSet presAssocID="{A2B23914-9555-5140-8DF6-D3C2E2C0ED9F}" presName="dummy2a" presStyleCnt="0"/>
      <dgm:spPr/>
    </dgm:pt>
    <dgm:pt modelId="{FE89CF49-BBDC-3944-B2D6-86FBCE8D43F5}" type="pres">
      <dgm:prSet presAssocID="{A2B23914-9555-5140-8DF6-D3C2E2C0ED9F}" presName="dummy2b" presStyleCnt="0"/>
      <dgm:spPr/>
    </dgm:pt>
    <dgm:pt modelId="{DF5EFA98-8D52-4844-86A5-7DA605F39251}" type="pres">
      <dgm:prSet presAssocID="{A2B23914-9555-5140-8DF6-D3C2E2C0ED9F}" presName="wedge2Tx" presStyleLbl="node1" presStyleIdx="1" presStyleCnt="5">
        <dgm:presLayoutVars>
          <dgm:chMax val="0"/>
          <dgm:chPref val="0"/>
          <dgm:bulletEnabled val="1"/>
        </dgm:presLayoutVars>
      </dgm:prSet>
      <dgm:spPr/>
      <dgm:t>
        <a:bodyPr/>
        <a:lstStyle/>
        <a:p>
          <a:endParaRPr lang="en-US"/>
        </a:p>
      </dgm:t>
    </dgm:pt>
    <dgm:pt modelId="{139CDB0A-B7D6-F04B-8D7F-0E2FD8502C90}" type="pres">
      <dgm:prSet presAssocID="{A2B23914-9555-5140-8DF6-D3C2E2C0ED9F}" presName="wedge3" presStyleLbl="node1" presStyleIdx="2" presStyleCnt="5"/>
      <dgm:spPr/>
      <dgm:t>
        <a:bodyPr/>
        <a:lstStyle/>
        <a:p>
          <a:endParaRPr lang="en-US"/>
        </a:p>
      </dgm:t>
    </dgm:pt>
    <dgm:pt modelId="{6D5DF951-168A-8843-91DE-5FF867E95F15}" type="pres">
      <dgm:prSet presAssocID="{A2B23914-9555-5140-8DF6-D3C2E2C0ED9F}" presName="dummy3a" presStyleCnt="0"/>
      <dgm:spPr/>
    </dgm:pt>
    <dgm:pt modelId="{7239F543-8421-274E-AD5E-0C0482FFF46C}" type="pres">
      <dgm:prSet presAssocID="{A2B23914-9555-5140-8DF6-D3C2E2C0ED9F}" presName="dummy3b" presStyleCnt="0"/>
      <dgm:spPr/>
    </dgm:pt>
    <dgm:pt modelId="{038F46E2-553D-F348-BE72-DF04308B4445}" type="pres">
      <dgm:prSet presAssocID="{A2B23914-9555-5140-8DF6-D3C2E2C0ED9F}" presName="wedge3Tx" presStyleLbl="node1" presStyleIdx="2" presStyleCnt="5">
        <dgm:presLayoutVars>
          <dgm:chMax val="0"/>
          <dgm:chPref val="0"/>
          <dgm:bulletEnabled val="1"/>
        </dgm:presLayoutVars>
      </dgm:prSet>
      <dgm:spPr/>
      <dgm:t>
        <a:bodyPr/>
        <a:lstStyle/>
        <a:p>
          <a:endParaRPr lang="en-US"/>
        </a:p>
      </dgm:t>
    </dgm:pt>
    <dgm:pt modelId="{B7A877F1-3230-4B4B-893F-337132743C18}" type="pres">
      <dgm:prSet presAssocID="{A2B23914-9555-5140-8DF6-D3C2E2C0ED9F}" presName="wedge4" presStyleLbl="node1" presStyleIdx="3" presStyleCnt="5"/>
      <dgm:spPr/>
      <dgm:t>
        <a:bodyPr/>
        <a:lstStyle/>
        <a:p>
          <a:endParaRPr lang="en-US"/>
        </a:p>
      </dgm:t>
    </dgm:pt>
    <dgm:pt modelId="{F5C8DB4A-2A06-C94F-A13E-C402D1BBEB88}" type="pres">
      <dgm:prSet presAssocID="{A2B23914-9555-5140-8DF6-D3C2E2C0ED9F}" presName="dummy4a" presStyleCnt="0"/>
      <dgm:spPr/>
    </dgm:pt>
    <dgm:pt modelId="{686C85C3-C314-1F40-9CF3-77B1A1DB38B0}" type="pres">
      <dgm:prSet presAssocID="{A2B23914-9555-5140-8DF6-D3C2E2C0ED9F}" presName="dummy4b" presStyleCnt="0"/>
      <dgm:spPr/>
    </dgm:pt>
    <dgm:pt modelId="{702B5D49-5123-264C-8F17-E7C293AFBB49}" type="pres">
      <dgm:prSet presAssocID="{A2B23914-9555-5140-8DF6-D3C2E2C0ED9F}" presName="wedge4Tx" presStyleLbl="node1" presStyleIdx="3" presStyleCnt="5">
        <dgm:presLayoutVars>
          <dgm:chMax val="0"/>
          <dgm:chPref val="0"/>
          <dgm:bulletEnabled val="1"/>
        </dgm:presLayoutVars>
      </dgm:prSet>
      <dgm:spPr/>
      <dgm:t>
        <a:bodyPr/>
        <a:lstStyle/>
        <a:p>
          <a:endParaRPr lang="en-US"/>
        </a:p>
      </dgm:t>
    </dgm:pt>
    <dgm:pt modelId="{E58F4C31-4055-F548-B3E0-532BFA8D694B}" type="pres">
      <dgm:prSet presAssocID="{A2B23914-9555-5140-8DF6-D3C2E2C0ED9F}" presName="wedge5" presStyleLbl="node1" presStyleIdx="4" presStyleCnt="5"/>
      <dgm:spPr/>
      <dgm:t>
        <a:bodyPr/>
        <a:lstStyle/>
        <a:p>
          <a:endParaRPr lang="en-US"/>
        </a:p>
      </dgm:t>
    </dgm:pt>
    <dgm:pt modelId="{2CBA01DF-5A41-1447-9934-3E2B10DDCF40}" type="pres">
      <dgm:prSet presAssocID="{A2B23914-9555-5140-8DF6-D3C2E2C0ED9F}" presName="dummy5a" presStyleCnt="0"/>
      <dgm:spPr/>
    </dgm:pt>
    <dgm:pt modelId="{79255D88-F8B9-3741-B6EE-75DFD330BF00}" type="pres">
      <dgm:prSet presAssocID="{A2B23914-9555-5140-8DF6-D3C2E2C0ED9F}" presName="dummy5b" presStyleCnt="0"/>
      <dgm:spPr/>
    </dgm:pt>
    <dgm:pt modelId="{DE76716B-7817-AE42-8011-F7E23FB8CF91}" type="pres">
      <dgm:prSet presAssocID="{A2B23914-9555-5140-8DF6-D3C2E2C0ED9F}" presName="wedge5Tx" presStyleLbl="node1" presStyleIdx="4" presStyleCnt="5">
        <dgm:presLayoutVars>
          <dgm:chMax val="0"/>
          <dgm:chPref val="0"/>
          <dgm:bulletEnabled val="1"/>
        </dgm:presLayoutVars>
      </dgm:prSet>
      <dgm:spPr/>
      <dgm:t>
        <a:bodyPr/>
        <a:lstStyle/>
        <a:p>
          <a:endParaRPr lang="en-US"/>
        </a:p>
      </dgm:t>
    </dgm:pt>
    <dgm:pt modelId="{0091AD12-8C6D-994D-B60F-952732EC1DCF}" type="pres">
      <dgm:prSet presAssocID="{B118D8CA-30A7-0E47-A2BE-475B8CAADEA2}" presName="arrowWedge1" presStyleLbl="fgSibTrans2D1" presStyleIdx="0" presStyleCnt="5"/>
      <dgm:spPr/>
    </dgm:pt>
    <dgm:pt modelId="{45B159E3-9144-FF43-851A-518EB3A9F1B2}" type="pres">
      <dgm:prSet presAssocID="{AF4D2307-530A-8544-BC62-6A7B1EB24A45}" presName="arrowWedge2" presStyleLbl="fgSibTrans2D1" presStyleIdx="1" presStyleCnt="5"/>
      <dgm:spPr/>
    </dgm:pt>
    <dgm:pt modelId="{F3E4365E-401E-4743-8759-1A2F54E2B5EF}" type="pres">
      <dgm:prSet presAssocID="{756FA9D4-8780-C248-B541-0194E6708B15}" presName="arrowWedge3" presStyleLbl="fgSibTrans2D1" presStyleIdx="2" presStyleCnt="5"/>
      <dgm:spPr/>
    </dgm:pt>
    <dgm:pt modelId="{66EDC3B4-8A38-E946-8962-AC207040BAA9}" type="pres">
      <dgm:prSet presAssocID="{AED6352C-B2FD-8E49-A52E-BBCD3AEB47B4}" presName="arrowWedge4" presStyleLbl="fgSibTrans2D1" presStyleIdx="3" presStyleCnt="5"/>
      <dgm:spPr/>
    </dgm:pt>
    <dgm:pt modelId="{D4D34760-ACB4-D54F-839D-21F5A24EDD23}" type="pres">
      <dgm:prSet presAssocID="{C07057EC-C4CC-0447-9EF5-C3825C525D74}" presName="arrowWedge5" presStyleLbl="fgSibTrans2D1" presStyleIdx="4" presStyleCnt="5"/>
      <dgm:spPr/>
    </dgm:pt>
  </dgm:ptLst>
  <dgm:cxnLst>
    <dgm:cxn modelId="{FF5307B2-EC74-6643-A87A-9C71520F53F4}" type="presOf" srcId="{8159873E-3E54-0D42-8EBD-098C10CC5630}" destId="{702B5D49-5123-264C-8F17-E7C293AFBB49}" srcOrd="1" destOrd="0" presId="urn:microsoft.com/office/officeart/2005/8/layout/cycle8"/>
    <dgm:cxn modelId="{5000C0F4-9D9B-BB49-B330-0F32649A79FE}" srcId="{A2B23914-9555-5140-8DF6-D3C2E2C0ED9F}" destId="{8159873E-3E54-0D42-8EBD-098C10CC5630}" srcOrd="3" destOrd="0" parTransId="{A33B10EC-F2B7-164F-857D-BBC74E644726}" sibTransId="{AED6352C-B2FD-8E49-A52E-BBCD3AEB47B4}"/>
    <dgm:cxn modelId="{3FF5D79F-9F5C-E440-88FE-F624CD6959CF}" srcId="{A2B23914-9555-5140-8DF6-D3C2E2C0ED9F}" destId="{A3483F0A-524F-7043-AC34-825BFE3DFEA2}" srcOrd="4" destOrd="0" parTransId="{F8EC211B-F137-0149-BFB6-BE144EBF5ABB}" sibTransId="{C07057EC-C4CC-0447-9EF5-C3825C525D74}"/>
    <dgm:cxn modelId="{EA27CE90-D06A-A54C-84F4-F224602601FC}" type="presOf" srcId="{8159873E-3E54-0D42-8EBD-098C10CC5630}" destId="{B7A877F1-3230-4B4B-893F-337132743C18}" srcOrd="0" destOrd="0" presId="urn:microsoft.com/office/officeart/2005/8/layout/cycle8"/>
    <dgm:cxn modelId="{A265E51E-2E1F-4148-8F1D-AC83C253D1F4}" type="presOf" srcId="{95CEC501-5A8E-C246-9956-75931B81A2F9}" destId="{139CDB0A-B7D6-F04B-8D7F-0E2FD8502C90}" srcOrd="0" destOrd="0" presId="urn:microsoft.com/office/officeart/2005/8/layout/cycle8"/>
    <dgm:cxn modelId="{4E4586D3-487E-B74F-BDE3-5AD733C092DD}" type="presOf" srcId="{C9D88508-3D47-EF4C-9948-CC94D185B240}" destId="{C2B88BB3-F0B2-2B44-BD13-05A1ACB1EDE8}" srcOrd="0" destOrd="0" presId="urn:microsoft.com/office/officeart/2005/8/layout/cycle8"/>
    <dgm:cxn modelId="{494368AD-E8D5-EF40-BA3A-161B49331764}" type="presOf" srcId="{29B34949-7006-024C-9DDF-CE0EF68834B1}" destId="{247F5666-2497-F04C-AA16-C5D504E1CAFD}" srcOrd="1" destOrd="0" presId="urn:microsoft.com/office/officeart/2005/8/layout/cycle8"/>
    <dgm:cxn modelId="{4736169C-F9CE-584B-A156-5A2D8079127B}" type="presOf" srcId="{A3483F0A-524F-7043-AC34-825BFE3DFEA2}" destId="{DE76716B-7817-AE42-8011-F7E23FB8CF91}" srcOrd="1" destOrd="0" presId="urn:microsoft.com/office/officeart/2005/8/layout/cycle8"/>
    <dgm:cxn modelId="{87E72F26-AAE8-654B-B379-2D92D75EB571}" type="presOf" srcId="{29B34949-7006-024C-9DDF-CE0EF68834B1}" destId="{8049B84D-022D-FC42-B31A-B00ED4065723}" srcOrd="0" destOrd="0" presId="urn:microsoft.com/office/officeart/2005/8/layout/cycle8"/>
    <dgm:cxn modelId="{C97D4D6D-6DB2-824C-A104-DFCC743A9D31}" type="presOf" srcId="{95CEC501-5A8E-C246-9956-75931B81A2F9}" destId="{038F46E2-553D-F348-BE72-DF04308B4445}" srcOrd="1" destOrd="0" presId="urn:microsoft.com/office/officeart/2005/8/layout/cycle8"/>
    <dgm:cxn modelId="{B61D30D5-44D9-1A4C-8123-E0BFE4587B8E}" type="presOf" srcId="{A3483F0A-524F-7043-AC34-825BFE3DFEA2}" destId="{E58F4C31-4055-F548-B3E0-532BFA8D694B}" srcOrd="0" destOrd="0" presId="urn:microsoft.com/office/officeart/2005/8/layout/cycle8"/>
    <dgm:cxn modelId="{19F2C224-6BAD-5C49-B95E-76C44B14DE53}" srcId="{A2B23914-9555-5140-8DF6-D3C2E2C0ED9F}" destId="{C9D88508-3D47-EF4C-9948-CC94D185B240}" srcOrd="1" destOrd="0" parTransId="{38ACBBF9-97A3-5E45-BF83-9EDF74527CE8}" sibTransId="{AF4D2307-530A-8544-BC62-6A7B1EB24A45}"/>
    <dgm:cxn modelId="{26B3C0FB-3DBF-944D-9D20-F3EB28BE904C}" srcId="{A2B23914-9555-5140-8DF6-D3C2E2C0ED9F}" destId="{29B34949-7006-024C-9DDF-CE0EF68834B1}" srcOrd="0" destOrd="0" parTransId="{7D740DE3-A271-4D42-8853-33D29166C752}" sibTransId="{B118D8CA-30A7-0E47-A2BE-475B8CAADEA2}"/>
    <dgm:cxn modelId="{E75A7C74-E9FB-AA4E-8AF1-F594911769D4}" type="presOf" srcId="{A2B23914-9555-5140-8DF6-D3C2E2C0ED9F}" destId="{3E669256-E205-4941-9B7F-2009F0F75515}" srcOrd="0" destOrd="0" presId="urn:microsoft.com/office/officeart/2005/8/layout/cycle8"/>
    <dgm:cxn modelId="{667E0726-3A46-B94C-A8B5-2B77BB4A2A03}" srcId="{A2B23914-9555-5140-8DF6-D3C2E2C0ED9F}" destId="{95CEC501-5A8E-C246-9956-75931B81A2F9}" srcOrd="2" destOrd="0" parTransId="{688D8F13-8517-A14C-B592-AC6BEA794B46}" sibTransId="{756FA9D4-8780-C248-B541-0194E6708B15}"/>
    <dgm:cxn modelId="{5F5C2085-C012-CA49-A3E5-F15DB291CCCD}" type="presOf" srcId="{C9D88508-3D47-EF4C-9948-CC94D185B240}" destId="{DF5EFA98-8D52-4844-86A5-7DA605F39251}" srcOrd="1" destOrd="0" presId="urn:microsoft.com/office/officeart/2005/8/layout/cycle8"/>
    <dgm:cxn modelId="{42EEA0BB-47AF-1643-ACAC-55448CCBCFE4}" type="presParOf" srcId="{3E669256-E205-4941-9B7F-2009F0F75515}" destId="{8049B84D-022D-FC42-B31A-B00ED4065723}" srcOrd="0" destOrd="0" presId="urn:microsoft.com/office/officeart/2005/8/layout/cycle8"/>
    <dgm:cxn modelId="{70D7ACFD-4F19-BA4C-9FD7-35638EF4FBCA}" type="presParOf" srcId="{3E669256-E205-4941-9B7F-2009F0F75515}" destId="{CCCD0728-10AE-B24A-A817-CC109CBBAD8D}" srcOrd="1" destOrd="0" presId="urn:microsoft.com/office/officeart/2005/8/layout/cycle8"/>
    <dgm:cxn modelId="{75C770A0-B4FB-DB4C-985F-EE5A57393ABD}" type="presParOf" srcId="{3E669256-E205-4941-9B7F-2009F0F75515}" destId="{3A5DEBE0-569C-2140-886E-22AD4E70CA5B}" srcOrd="2" destOrd="0" presId="urn:microsoft.com/office/officeart/2005/8/layout/cycle8"/>
    <dgm:cxn modelId="{7286A532-7A39-564D-BE8B-D2847B8E7C4B}" type="presParOf" srcId="{3E669256-E205-4941-9B7F-2009F0F75515}" destId="{247F5666-2497-F04C-AA16-C5D504E1CAFD}" srcOrd="3" destOrd="0" presId="urn:microsoft.com/office/officeart/2005/8/layout/cycle8"/>
    <dgm:cxn modelId="{4FFE3FA7-CE53-AB4B-BB66-15354E51CA1F}" type="presParOf" srcId="{3E669256-E205-4941-9B7F-2009F0F75515}" destId="{C2B88BB3-F0B2-2B44-BD13-05A1ACB1EDE8}" srcOrd="4" destOrd="0" presId="urn:microsoft.com/office/officeart/2005/8/layout/cycle8"/>
    <dgm:cxn modelId="{F7CAEFCF-8364-3A4E-9DF7-ED5958C1B7DA}" type="presParOf" srcId="{3E669256-E205-4941-9B7F-2009F0F75515}" destId="{8BC42B14-D128-E64D-958E-9B1676635E0F}" srcOrd="5" destOrd="0" presId="urn:microsoft.com/office/officeart/2005/8/layout/cycle8"/>
    <dgm:cxn modelId="{85853691-49D9-F045-92D1-029373AA9D73}" type="presParOf" srcId="{3E669256-E205-4941-9B7F-2009F0F75515}" destId="{FE89CF49-BBDC-3944-B2D6-86FBCE8D43F5}" srcOrd="6" destOrd="0" presId="urn:microsoft.com/office/officeart/2005/8/layout/cycle8"/>
    <dgm:cxn modelId="{A7FF251E-CB17-AB46-9A2C-640A623B42D2}" type="presParOf" srcId="{3E669256-E205-4941-9B7F-2009F0F75515}" destId="{DF5EFA98-8D52-4844-86A5-7DA605F39251}" srcOrd="7" destOrd="0" presId="urn:microsoft.com/office/officeart/2005/8/layout/cycle8"/>
    <dgm:cxn modelId="{CCC6F247-3078-9747-BB9A-0179BDC4A43E}" type="presParOf" srcId="{3E669256-E205-4941-9B7F-2009F0F75515}" destId="{139CDB0A-B7D6-F04B-8D7F-0E2FD8502C90}" srcOrd="8" destOrd="0" presId="urn:microsoft.com/office/officeart/2005/8/layout/cycle8"/>
    <dgm:cxn modelId="{8E664084-490F-C346-BF39-69766C9861BB}" type="presParOf" srcId="{3E669256-E205-4941-9B7F-2009F0F75515}" destId="{6D5DF951-168A-8843-91DE-5FF867E95F15}" srcOrd="9" destOrd="0" presId="urn:microsoft.com/office/officeart/2005/8/layout/cycle8"/>
    <dgm:cxn modelId="{7F5E82B3-213B-E848-9657-589699DCF1F6}" type="presParOf" srcId="{3E669256-E205-4941-9B7F-2009F0F75515}" destId="{7239F543-8421-274E-AD5E-0C0482FFF46C}" srcOrd="10" destOrd="0" presId="urn:microsoft.com/office/officeart/2005/8/layout/cycle8"/>
    <dgm:cxn modelId="{871A194E-D367-2C43-AF90-0D4330A66E46}" type="presParOf" srcId="{3E669256-E205-4941-9B7F-2009F0F75515}" destId="{038F46E2-553D-F348-BE72-DF04308B4445}" srcOrd="11" destOrd="0" presId="urn:microsoft.com/office/officeart/2005/8/layout/cycle8"/>
    <dgm:cxn modelId="{C62AFEA7-4965-274A-95C7-9047F050AF99}" type="presParOf" srcId="{3E669256-E205-4941-9B7F-2009F0F75515}" destId="{B7A877F1-3230-4B4B-893F-337132743C18}" srcOrd="12" destOrd="0" presId="urn:microsoft.com/office/officeart/2005/8/layout/cycle8"/>
    <dgm:cxn modelId="{5AF9C282-3E15-2343-B44B-62FFF71AE579}" type="presParOf" srcId="{3E669256-E205-4941-9B7F-2009F0F75515}" destId="{F5C8DB4A-2A06-C94F-A13E-C402D1BBEB88}" srcOrd="13" destOrd="0" presId="urn:microsoft.com/office/officeart/2005/8/layout/cycle8"/>
    <dgm:cxn modelId="{AF5D05D5-750B-C846-A39E-D477186FB509}" type="presParOf" srcId="{3E669256-E205-4941-9B7F-2009F0F75515}" destId="{686C85C3-C314-1F40-9CF3-77B1A1DB38B0}" srcOrd="14" destOrd="0" presId="urn:microsoft.com/office/officeart/2005/8/layout/cycle8"/>
    <dgm:cxn modelId="{B3A18374-0901-D744-BE45-B9697D0FBA72}" type="presParOf" srcId="{3E669256-E205-4941-9B7F-2009F0F75515}" destId="{702B5D49-5123-264C-8F17-E7C293AFBB49}" srcOrd="15" destOrd="0" presId="urn:microsoft.com/office/officeart/2005/8/layout/cycle8"/>
    <dgm:cxn modelId="{9DA08BA4-6AE5-4243-8896-91CB90F0B2A1}" type="presParOf" srcId="{3E669256-E205-4941-9B7F-2009F0F75515}" destId="{E58F4C31-4055-F548-B3E0-532BFA8D694B}" srcOrd="16" destOrd="0" presId="urn:microsoft.com/office/officeart/2005/8/layout/cycle8"/>
    <dgm:cxn modelId="{209D25C3-E6E5-6243-90E8-420D52E3137D}" type="presParOf" srcId="{3E669256-E205-4941-9B7F-2009F0F75515}" destId="{2CBA01DF-5A41-1447-9934-3E2B10DDCF40}" srcOrd="17" destOrd="0" presId="urn:microsoft.com/office/officeart/2005/8/layout/cycle8"/>
    <dgm:cxn modelId="{D1B92D3C-B49B-0743-820D-685A8AF4532F}" type="presParOf" srcId="{3E669256-E205-4941-9B7F-2009F0F75515}" destId="{79255D88-F8B9-3741-B6EE-75DFD330BF00}" srcOrd="18" destOrd="0" presId="urn:microsoft.com/office/officeart/2005/8/layout/cycle8"/>
    <dgm:cxn modelId="{9E158A50-70F3-A540-A93E-26B0FB64EFAB}" type="presParOf" srcId="{3E669256-E205-4941-9B7F-2009F0F75515}" destId="{DE76716B-7817-AE42-8011-F7E23FB8CF91}" srcOrd="19" destOrd="0" presId="urn:microsoft.com/office/officeart/2005/8/layout/cycle8"/>
    <dgm:cxn modelId="{EDFA778D-D4C0-964A-87C5-A8FC709EAFBD}" type="presParOf" srcId="{3E669256-E205-4941-9B7F-2009F0F75515}" destId="{0091AD12-8C6D-994D-B60F-952732EC1DCF}" srcOrd="20" destOrd="0" presId="urn:microsoft.com/office/officeart/2005/8/layout/cycle8"/>
    <dgm:cxn modelId="{F72CE61D-449D-5649-8705-7E5E950742C7}" type="presParOf" srcId="{3E669256-E205-4941-9B7F-2009F0F75515}" destId="{45B159E3-9144-FF43-851A-518EB3A9F1B2}" srcOrd="21" destOrd="0" presId="urn:microsoft.com/office/officeart/2005/8/layout/cycle8"/>
    <dgm:cxn modelId="{2E3443F9-6A39-044D-B5CA-65C72B40E2A4}" type="presParOf" srcId="{3E669256-E205-4941-9B7F-2009F0F75515}" destId="{F3E4365E-401E-4743-8759-1A2F54E2B5EF}" srcOrd="22" destOrd="0" presId="urn:microsoft.com/office/officeart/2005/8/layout/cycle8"/>
    <dgm:cxn modelId="{879D9DB6-D930-0C49-A28D-E0A8463829E1}" type="presParOf" srcId="{3E669256-E205-4941-9B7F-2009F0F75515}" destId="{66EDC3B4-8A38-E946-8962-AC207040BAA9}" srcOrd="23" destOrd="0" presId="urn:microsoft.com/office/officeart/2005/8/layout/cycle8"/>
    <dgm:cxn modelId="{657B0E21-0D64-2D44-8D91-6693DBB0B42A}" type="presParOf" srcId="{3E669256-E205-4941-9B7F-2009F0F75515}" destId="{D4D34760-ACB4-D54F-839D-21F5A24EDD23}"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0CB8836-0F29-134E-9C43-259B557D88E9}" type="doc">
      <dgm:prSet loTypeId="urn:microsoft.com/office/officeart/2005/8/layout/target1" loCatId="" qsTypeId="urn:microsoft.com/office/officeart/2005/8/quickstyle/simple4" qsCatId="simple" csTypeId="urn:microsoft.com/office/officeart/2005/8/colors/colorful2" csCatId="colorful" phldr="1"/>
      <dgm:spPr/>
      <dgm:t>
        <a:bodyPr/>
        <a:lstStyle/>
        <a:p>
          <a:endParaRPr lang="en-US"/>
        </a:p>
      </dgm:t>
    </dgm:pt>
    <dgm:pt modelId="{0878A4AB-3CDE-7941-836F-9405DAEC9EC9}">
      <dgm:prSet phldrT="[Text]" custT="1"/>
      <dgm:spPr/>
      <dgm:t>
        <a:bodyPr/>
        <a:lstStyle/>
        <a:p>
          <a:r>
            <a:rPr lang="en-US" sz="1600" dirty="0" smtClean="0">
              <a:solidFill>
                <a:srgbClr val="000000"/>
              </a:solidFill>
            </a:rPr>
            <a:t>Church Life &amp; Ministries </a:t>
          </a:r>
          <a:endParaRPr lang="en-US" sz="1600" dirty="0">
            <a:solidFill>
              <a:srgbClr val="000000"/>
            </a:solidFill>
          </a:endParaRPr>
        </a:p>
      </dgm:t>
    </dgm:pt>
    <dgm:pt modelId="{BBE68382-32A0-884F-B4D8-8315EE04CDC5}" type="parTrans" cxnId="{69BF4F9D-FEDA-7543-8F24-DF72E374FF1F}">
      <dgm:prSet/>
      <dgm:spPr/>
      <dgm:t>
        <a:bodyPr/>
        <a:lstStyle/>
        <a:p>
          <a:endParaRPr lang="en-US"/>
        </a:p>
      </dgm:t>
    </dgm:pt>
    <dgm:pt modelId="{A4756C44-7FAD-D545-8C88-4E90D8B37552}" type="sibTrans" cxnId="{69BF4F9D-FEDA-7543-8F24-DF72E374FF1F}">
      <dgm:prSet/>
      <dgm:spPr/>
      <dgm:t>
        <a:bodyPr/>
        <a:lstStyle/>
        <a:p>
          <a:endParaRPr lang="en-US"/>
        </a:p>
      </dgm:t>
    </dgm:pt>
    <dgm:pt modelId="{057FD503-DD0D-F640-8AA2-3901B3747604}">
      <dgm:prSet phldrT="[Text]" custT="1"/>
      <dgm:spPr/>
      <dgm:t>
        <a:bodyPr/>
        <a:lstStyle/>
        <a:p>
          <a:r>
            <a:rPr lang="en-US" sz="1600" dirty="0" smtClean="0">
              <a:solidFill>
                <a:srgbClr val="000000"/>
              </a:solidFill>
            </a:rPr>
            <a:t>Family &amp; Parents</a:t>
          </a:r>
          <a:endParaRPr lang="en-US" sz="1600" dirty="0">
            <a:solidFill>
              <a:srgbClr val="000000"/>
            </a:solidFill>
          </a:endParaRPr>
        </a:p>
      </dgm:t>
    </dgm:pt>
    <dgm:pt modelId="{AEFB7D23-CF95-F241-AAFC-4DD7518DF736}" type="parTrans" cxnId="{58A88717-213A-804E-91AA-0C3EF035D43C}">
      <dgm:prSet/>
      <dgm:spPr/>
      <dgm:t>
        <a:bodyPr/>
        <a:lstStyle/>
        <a:p>
          <a:endParaRPr lang="en-US"/>
        </a:p>
      </dgm:t>
    </dgm:pt>
    <dgm:pt modelId="{FA73D8B3-7B78-9942-855B-9F1B6AC119D2}" type="sibTrans" cxnId="{58A88717-213A-804E-91AA-0C3EF035D43C}">
      <dgm:prSet/>
      <dgm:spPr/>
      <dgm:t>
        <a:bodyPr/>
        <a:lstStyle/>
        <a:p>
          <a:endParaRPr lang="en-US"/>
        </a:p>
      </dgm:t>
    </dgm:pt>
    <dgm:pt modelId="{5CA50636-A216-7D46-9C6B-915C26D7100A}">
      <dgm:prSet phldrT="[Text]" custT="1"/>
      <dgm:spPr/>
      <dgm:t>
        <a:bodyPr/>
        <a:lstStyle/>
        <a:p>
          <a:r>
            <a:rPr lang="en-US" sz="1600" dirty="0" smtClean="0">
              <a:solidFill>
                <a:srgbClr val="000000"/>
              </a:solidFill>
            </a:rPr>
            <a:t>Community</a:t>
          </a:r>
          <a:endParaRPr lang="en-US" sz="1600" dirty="0">
            <a:solidFill>
              <a:srgbClr val="000000"/>
            </a:solidFill>
          </a:endParaRPr>
        </a:p>
      </dgm:t>
    </dgm:pt>
    <dgm:pt modelId="{849F24CB-58DC-EE4D-9A02-327313F303D9}" type="parTrans" cxnId="{B91FBC65-DB51-5045-8101-213DA9435566}">
      <dgm:prSet/>
      <dgm:spPr/>
      <dgm:t>
        <a:bodyPr/>
        <a:lstStyle/>
        <a:p>
          <a:endParaRPr lang="en-US"/>
        </a:p>
      </dgm:t>
    </dgm:pt>
    <dgm:pt modelId="{088F784F-784D-364B-A5C1-954D47B0E5A1}" type="sibTrans" cxnId="{B91FBC65-DB51-5045-8101-213DA9435566}">
      <dgm:prSet/>
      <dgm:spPr/>
      <dgm:t>
        <a:bodyPr/>
        <a:lstStyle/>
        <a:p>
          <a:endParaRPr lang="en-US"/>
        </a:p>
      </dgm:t>
    </dgm:pt>
    <dgm:pt modelId="{445FDA50-9B78-B647-A79F-9B06F6D75537}" type="pres">
      <dgm:prSet presAssocID="{60CB8836-0F29-134E-9C43-259B557D88E9}" presName="composite" presStyleCnt="0">
        <dgm:presLayoutVars>
          <dgm:chMax val="5"/>
          <dgm:dir/>
          <dgm:resizeHandles val="exact"/>
        </dgm:presLayoutVars>
      </dgm:prSet>
      <dgm:spPr/>
      <dgm:t>
        <a:bodyPr/>
        <a:lstStyle/>
        <a:p>
          <a:endParaRPr lang="en-US"/>
        </a:p>
      </dgm:t>
    </dgm:pt>
    <dgm:pt modelId="{846343CF-9B50-FD45-A19D-C072E366BF7E}" type="pres">
      <dgm:prSet presAssocID="{057FD503-DD0D-F640-8AA2-3901B3747604}" presName="circle1" presStyleLbl="lnNode1" presStyleIdx="0" presStyleCnt="3" custScaleX="209358" custScaleY="222998"/>
      <dgm:spPr/>
      <dgm:t>
        <a:bodyPr/>
        <a:lstStyle/>
        <a:p>
          <a:endParaRPr lang="en-US"/>
        </a:p>
      </dgm:t>
    </dgm:pt>
    <dgm:pt modelId="{8882B2AB-D400-3A43-A1E7-A43A7F4E270B}" type="pres">
      <dgm:prSet presAssocID="{057FD503-DD0D-F640-8AA2-3901B3747604}" presName="text1" presStyleLbl="revTx" presStyleIdx="0" presStyleCnt="3">
        <dgm:presLayoutVars>
          <dgm:bulletEnabled val="1"/>
        </dgm:presLayoutVars>
      </dgm:prSet>
      <dgm:spPr/>
      <dgm:t>
        <a:bodyPr/>
        <a:lstStyle/>
        <a:p>
          <a:endParaRPr lang="en-US"/>
        </a:p>
      </dgm:t>
    </dgm:pt>
    <dgm:pt modelId="{6896D768-144A-B346-B4E2-F1509E6A0B48}" type="pres">
      <dgm:prSet presAssocID="{057FD503-DD0D-F640-8AA2-3901B3747604}" presName="line1" presStyleLbl="callout" presStyleIdx="0" presStyleCnt="6"/>
      <dgm:spPr/>
      <dgm:t>
        <a:bodyPr/>
        <a:lstStyle/>
        <a:p>
          <a:endParaRPr lang="en-US"/>
        </a:p>
      </dgm:t>
    </dgm:pt>
    <dgm:pt modelId="{95CD301A-3031-EC4B-8A6B-892E13380E4C}" type="pres">
      <dgm:prSet presAssocID="{057FD503-DD0D-F640-8AA2-3901B3747604}" presName="d1" presStyleLbl="callout" presStyleIdx="1" presStyleCnt="6"/>
      <dgm:spPr/>
      <dgm:t>
        <a:bodyPr/>
        <a:lstStyle/>
        <a:p>
          <a:endParaRPr lang="en-US"/>
        </a:p>
      </dgm:t>
    </dgm:pt>
    <dgm:pt modelId="{8E171981-687B-C443-A291-E24F9731AB65}" type="pres">
      <dgm:prSet presAssocID="{0878A4AB-3CDE-7941-836F-9405DAEC9EC9}" presName="circle2" presStyleLbl="lnNode1" presStyleIdx="1" presStyleCnt="3" custScaleX="123073" custScaleY="129339"/>
      <dgm:spPr/>
      <dgm:t>
        <a:bodyPr/>
        <a:lstStyle/>
        <a:p>
          <a:endParaRPr lang="en-US"/>
        </a:p>
      </dgm:t>
    </dgm:pt>
    <dgm:pt modelId="{9D011795-9BD8-EB47-B166-9E0230435072}" type="pres">
      <dgm:prSet presAssocID="{0878A4AB-3CDE-7941-836F-9405DAEC9EC9}" presName="text2" presStyleLbl="revTx" presStyleIdx="1" presStyleCnt="3">
        <dgm:presLayoutVars>
          <dgm:bulletEnabled val="1"/>
        </dgm:presLayoutVars>
      </dgm:prSet>
      <dgm:spPr/>
      <dgm:t>
        <a:bodyPr/>
        <a:lstStyle/>
        <a:p>
          <a:endParaRPr lang="en-US"/>
        </a:p>
      </dgm:t>
    </dgm:pt>
    <dgm:pt modelId="{F278482F-9854-4046-BCE7-2742E97EFE58}" type="pres">
      <dgm:prSet presAssocID="{0878A4AB-3CDE-7941-836F-9405DAEC9EC9}" presName="line2" presStyleLbl="callout" presStyleIdx="2" presStyleCnt="6"/>
      <dgm:spPr/>
      <dgm:t>
        <a:bodyPr/>
        <a:lstStyle/>
        <a:p>
          <a:endParaRPr lang="en-US"/>
        </a:p>
      </dgm:t>
    </dgm:pt>
    <dgm:pt modelId="{A00753D1-C3A9-624A-9CE8-015086A8D074}" type="pres">
      <dgm:prSet presAssocID="{0878A4AB-3CDE-7941-836F-9405DAEC9EC9}" presName="d2" presStyleLbl="callout" presStyleIdx="3" presStyleCnt="6"/>
      <dgm:spPr/>
      <dgm:t>
        <a:bodyPr/>
        <a:lstStyle/>
        <a:p>
          <a:endParaRPr lang="en-US"/>
        </a:p>
      </dgm:t>
    </dgm:pt>
    <dgm:pt modelId="{451791B0-34E1-094E-9612-37BDA05FB4FA}" type="pres">
      <dgm:prSet presAssocID="{5CA50636-A216-7D46-9C6B-915C26D7100A}" presName="circle3" presStyleLbl="lnNode1" presStyleIdx="2" presStyleCnt="3" custScaleX="113695" custScaleY="105696"/>
      <dgm:spPr/>
      <dgm:t>
        <a:bodyPr/>
        <a:lstStyle/>
        <a:p>
          <a:endParaRPr lang="en-US"/>
        </a:p>
      </dgm:t>
    </dgm:pt>
    <dgm:pt modelId="{2C8657EB-A573-ED4E-ACDA-FBDCEAC71E60}" type="pres">
      <dgm:prSet presAssocID="{5CA50636-A216-7D46-9C6B-915C26D7100A}" presName="text3" presStyleLbl="revTx" presStyleIdx="2" presStyleCnt="3">
        <dgm:presLayoutVars>
          <dgm:bulletEnabled val="1"/>
        </dgm:presLayoutVars>
      </dgm:prSet>
      <dgm:spPr/>
      <dgm:t>
        <a:bodyPr/>
        <a:lstStyle/>
        <a:p>
          <a:endParaRPr lang="en-US"/>
        </a:p>
      </dgm:t>
    </dgm:pt>
    <dgm:pt modelId="{FD23F006-CA5D-154C-A665-A78CA3994B38}" type="pres">
      <dgm:prSet presAssocID="{5CA50636-A216-7D46-9C6B-915C26D7100A}" presName="line3" presStyleLbl="callout" presStyleIdx="4" presStyleCnt="6"/>
      <dgm:spPr/>
      <dgm:t>
        <a:bodyPr/>
        <a:lstStyle/>
        <a:p>
          <a:endParaRPr lang="en-US"/>
        </a:p>
      </dgm:t>
    </dgm:pt>
    <dgm:pt modelId="{B4650B65-A775-4F44-9DE4-9BF0F6E9EAD2}" type="pres">
      <dgm:prSet presAssocID="{5CA50636-A216-7D46-9C6B-915C26D7100A}" presName="d3" presStyleLbl="callout" presStyleIdx="5" presStyleCnt="6"/>
      <dgm:spPr/>
      <dgm:t>
        <a:bodyPr/>
        <a:lstStyle/>
        <a:p>
          <a:endParaRPr lang="en-US"/>
        </a:p>
      </dgm:t>
    </dgm:pt>
  </dgm:ptLst>
  <dgm:cxnLst>
    <dgm:cxn modelId="{58A88717-213A-804E-91AA-0C3EF035D43C}" srcId="{60CB8836-0F29-134E-9C43-259B557D88E9}" destId="{057FD503-DD0D-F640-8AA2-3901B3747604}" srcOrd="0" destOrd="0" parTransId="{AEFB7D23-CF95-F241-AAFC-4DD7518DF736}" sibTransId="{FA73D8B3-7B78-9942-855B-9F1B6AC119D2}"/>
    <dgm:cxn modelId="{0B2FB4AE-C79A-F449-8C35-DB6BD335DE98}" type="presOf" srcId="{057FD503-DD0D-F640-8AA2-3901B3747604}" destId="{8882B2AB-D400-3A43-A1E7-A43A7F4E270B}" srcOrd="0" destOrd="0" presId="urn:microsoft.com/office/officeart/2005/8/layout/target1"/>
    <dgm:cxn modelId="{17F5360B-59A3-D84E-8824-CBE926FF0036}" type="presOf" srcId="{5CA50636-A216-7D46-9C6B-915C26D7100A}" destId="{2C8657EB-A573-ED4E-ACDA-FBDCEAC71E60}" srcOrd="0" destOrd="0" presId="urn:microsoft.com/office/officeart/2005/8/layout/target1"/>
    <dgm:cxn modelId="{B91FBC65-DB51-5045-8101-213DA9435566}" srcId="{60CB8836-0F29-134E-9C43-259B557D88E9}" destId="{5CA50636-A216-7D46-9C6B-915C26D7100A}" srcOrd="2" destOrd="0" parTransId="{849F24CB-58DC-EE4D-9A02-327313F303D9}" sibTransId="{088F784F-784D-364B-A5C1-954D47B0E5A1}"/>
    <dgm:cxn modelId="{A23AFB07-9604-B041-8AA6-460F7177781C}" type="presOf" srcId="{60CB8836-0F29-134E-9C43-259B557D88E9}" destId="{445FDA50-9B78-B647-A79F-9B06F6D75537}" srcOrd="0" destOrd="0" presId="urn:microsoft.com/office/officeart/2005/8/layout/target1"/>
    <dgm:cxn modelId="{69BF4F9D-FEDA-7543-8F24-DF72E374FF1F}" srcId="{60CB8836-0F29-134E-9C43-259B557D88E9}" destId="{0878A4AB-3CDE-7941-836F-9405DAEC9EC9}" srcOrd="1" destOrd="0" parTransId="{BBE68382-32A0-884F-B4D8-8315EE04CDC5}" sibTransId="{A4756C44-7FAD-D545-8C88-4E90D8B37552}"/>
    <dgm:cxn modelId="{03E49E84-64B3-3E4C-82F5-96DCB0F5074C}" type="presOf" srcId="{0878A4AB-3CDE-7941-836F-9405DAEC9EC9}" destId="{9D011795-9BD8-EB47-B166-9E0230435072}" srcOrd="0" destOrd="0" presId="urn:microsoft.com/office/officeart/2005/8/layout/target1"/>
    <dgm:cxn modelId="{52D66109-7A04-7A4A-896B-CD58C170DF69}" type="presParOf" srcId="{445FDA50-9B78-B647-A79F-9B06F6D75537}" destId="{846343CF-9B50-FD45-A19D-C072E366BF7E}" srcOrd="0" destOrd="0" presId="urn:microsoft.com/office/officeart/2005/8/layout/target1"/>
    <dgm:cxn modelId="{B8ED0B2B-BC26-DF49-ADF7-D8D8492E9504}" type="presParOf" srcId="{445FDA50-9B78-B647-A79F-9B06F6D75537}" destId="{8882B2AB-D400-3A43-A1E7-A43A7F4E270B}" srcOrd="1" destOrd="0" presId="urn:microsoft.com/office/officeart/2005/8/layout/target1"/>
    <dgm:cxn modelId="{5AAFB157-312C-D94D-BC3D-4D3F383DBAB0}" type="presParOf" srcId="{445FDA50-9B78-B647-A79F-9B06F6D75537}" destId="{6896D768-144A-B346-B4E2-F1509E6A0B48}" srcOrd="2" destOrd="0" presId="urn:microsoft.com/office/officeart/2005/8/layout/target1"/>
    <dgm:cxn modelId="{749E717B-CE81-4643-BFC4-3DFE9947C15A}" type="presParOf" srcId="{445FDA50-9B78-B647-A79F-9B06F6D75537}" destId="{95CD301A-3031-EC4B-8A6B-892E13380E4C}" srcOrd="3" destOrd="0" presId="urn:microsoft.com/office/officeart/2005/8/layout/target1"/>
    <dgm:cxn modelId="{A05D6CCE-A1B4-E145-8A7B-615B3A0CFB6F}" type="presParOf" srcId="{445FDA50-9B78-B647-A79F-9B06F6D75537}" destId="{8E171981-687B-C443-A291-E24F9731AB65}" srcOrd="4" destOrd="0" presId="urn:microsoft.com/office/officeart/2005/8/layout/target1"/>
    <dgm:cxn modelId="{3A30F065-D28F-E445-B3F5-8F8162133A27}" type="presParOf" srcId="{445FDA50-9B78-B647-A79F-9B06F6D75537}" destId="{9D011795-9BD8-EB47-B166-9E0230435072}" srcOrd="5" destOrd="0" presId="urn:microsoft.com/office/officeart/2005/8/layout/target1"/>
    <dgm:cxn modelId="{36A61429-1DDA-6F43-90E8-97F7DFFB86D1}" type="presParOf" srcId="{445FDA50-9B78-B647-A79F-9B06F6D75537}" destId="{F278482F-9854-4046-BCE7-2742E97EFE58}" srcOrd="6" destOrd="0" presId="urn:microsoft.com/office/officeart/2005/8/layout/target1"/>
    <dgm:cxn modelId="{1AF809D7-2411-1246-8312-4BCB046E9C61}" type="presParOf" srcId="{445FDA50-9B78-B647-A79F-9B06F6D75537}" destId="{A00753D1-C3A9-624A-9CE8-015086A8D074}" srcOrd="7" destOrd="0" presId="urn:microsoft.com/office/officeart/2005/8/layout/target1"/>
    <dgm:cxn modelId="{8E019C9A-4FCD-5C45-8C00-A1E787E6514E}" type="presParOf" srcId="{445FDA50-9B78-B647-A79F-9B06F6D75537}" destId="{451791B0-34E1-094E-9612-37BDA05FB4FA}" srcOrd="8" destOrd="0" presId="urn:microsoft.com/office/officeart/2005/8/layout/target1"/>
    <dgm:cxn modelId="{A91AC291-243E-954A-B681-4156FDBF3248}" type="presParOf" srcId="{445FDA50-9B78-B647-A79F-9B06F6D75537}" destId="{2C8657EB-A573-ED4E-ACDA-FBDCEAC71E60}" srcOrd="9" destOrd="0" presId="urn:microsoft.com/office/officeart/2005/8/layout/target1"/>
    <dgm:cxn modelId="{2D1F6948-A8A0-DF42-BD87-9E53D30A2BD0}" type="presParOf" srcId="{445FDA50-9B78-B647-A79F-9B06F6D75537}" destId="{FD23F006-CA5D-154C-A665-A78CA3994B38}" srcOrd="10" destOrd="0" presId="urn:microsoft.com/office/officeart/2005/8/layout/target1"/>
    <dgm:cxn modelId="{EE8421B5-AB95-2E49-9A6A-0FC682B699D2}" type="presParOf" srcId="{445FDA50-9B78-B647-A79F-9B06F6D75537}" destId="{B4650B65-A775-4F44-9DE4-9BF0F6E9EAD2}"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7D7DA6C-BBF7-E340-9E19-197B4D0B535C}" type="doc">
      <dgm:prSet loTypeId="urn:microsoft.com/office/officeart/2005/8/layout/radial3" loCatId="" qsTypeId="urn:microsoft.com/office/officeart/2005/8/quickstyle/3D3" qsCatId="3D" csTypeId="urn:microsoft.com/office/officeart/2005/8/colors/colorful1" csCatId="colorful" phldr="1"/>
      <dgm:spPr/>
      <dgm:t>
        <a:bodyPr/>
        <a:lstStyle/>
        <a:p>
          <a:endParaRPr lang="en-US"/>
        </a:p>
      </dgm:t>
    </dgm:pt>
    <dgm:pt modelId="{CA568D28-7B26-D545-9D7B-B42A1C6DAAF1}">
      <dgm:prSet phldrT="[Text]" custT="1"/>
      <dgm:spPr/>
      <dgm:t>
        <a:bodyPr/>
        <a:lstStyle/>
        <a:p>
          <a:r>
            <a:rPr lang="en-US" sz="1600" b="1" dirty="0" smtClean="0">
              <a:latin typeface="Tw Cen MT"/>
              <a:cs typeface="Tw Cen MT"/>
            </a:rPr>
            <a:t>Intergenerational Faith Community</a:t>
          </a:r>
          <a:endParaRPr lang="en-US" sz="1600" b="1" dirty="0">
            <a:latin typeface="Tw Cen MT"/>
            <a:cs typeface="Tw Cen MT"/>
          </a:endParaRPr>
        </a:p>
      </dgm:t>
    </dgm:pt>
    <dgm:pt modelId="{E28F7AD1-318C-FB4B-8485-7093804CB97D}" type="parTrans" cxnId="{A85D0A5B-02FA-AA49-953C-76722127EF56}">
      <dgm:prSet/>
      <dgm:spPr/>
      <dgm:t>
        <a:bodyPr/>
        <a:lstStyle/>
        <a:p>
          <a:endParaRPr lang="en-US"/>
        </a:p>
      </dgm:t>
    </dgm:pt>
    <dgm:pt modelId="{8BC96308-A264-E14B-8D60-2DB930F9D81B}" type="sibTrans" cxnId="{A85D0A5B-02FA-AA49-953C-76722127EF56}">
      <dgm:prSet/>
      <dgm:spPr/>
      <dgm:t>
        <a:bodyPr/>
        <a:lstStyle/>
        <a:p>
          <a:endParaRPr lang="en-US"/>
        </a:p>
      </dgm:t>
    </dgm:pt>
    <dgm:pt modelId="{6BECD9F3-BCB5-634B-A938-DCA10703829B}">
      <dgm:prSet phldrT="[Text]" custT="1"/>
      <dgm:spPr/>
      <dgm:t>
        <a:bodyPr/>
        <a:lstStyle/>
        <a:p>
          <a:r>
            <a:rPr lang="en-US" sz="1600" b="1" dirty="0" smtClean="0">
              <a:latin typeface="Tw Cen MT"/>
              <a:cs typeface="Tw Cen MT"/>
            </a:rPr>
            <a:t>Children &amp; Parents</a:t>
          </a:r>
          <a:endParaRPr lang="en-US" sz="1600" b="1" dirty="0">
            <a:latin typeface="Tw Cen MT"/>
            <a:cs typeface="Tw Cen MT"/>
          </a:endParaRPr>
        </a:p>
      </dgm:t>
    </dgm:pt>
    <dgm:pt modelId="{3D89B859-D08A-E744-9C70-3F7B8259FA46}" type="parTrans" cxnId="{E8176350-A2BF-6C4C-ACC7-EBE36512955A}">
      <dgm:prSet/>
      <dgm:spPr/>
      <dgm:t>
        <a:bodyPr/>
        <a:lstStyle/>
        <a:p>
          <a:endParaRPr lang="en-US"/>
        </a:p>
      </dgm:t>
    </dgm:pt>
    <dgm:pt modelId="{EFCC4997-F017-D34C-B867-74AEBEC552E2}" type="sibTrans" cxnId="{E8176350-A2BF-6C4C-ACC7-EBE36512955A}">
      <dgm:prSet/>
      <dgm:spPr/>
      <dgm:t>
        <a:bodyPr/>
        <a:lstStyle/>
        <a:p>
          <a:endParaRPr lang="en-US"/>
        </a:p>
      </dgm:t>
    </dgm:pt>
    <dgm:pt modelId="{1ABB35CB-A8AF-BA4B-ABD2-828B937BCEB1}">
      <dgm:prSet phldrT="[Text]" custT="1"/>
      <dgm:spPr/>
      <dgm:t>
        <a:bodyPr/>
        <a:lstStyle/>
        <a:p>
          <a:r>
            <a:rPr lang="en-US" sz="1600" b="1" dirty="0" smtClean="0">
              <a:latin typeface="Tw Cen MT"/>
              <a:cs typeface="Tw Cen MT"/>
            </a:rPr>
            <a:t>Youth &amp; Parents</a:t>
          </a:r>
          <a:endParaRPr lang="en-US" sz="1600" b="1" dirty="0">
            <a:latin typeface="Tw Cen MT"/>
            <a:cs typeface="Tw Cen MT"/>
          </a:endParaRPr>
        </a:p>
      </dgm:t>
    </dgm:pt>
    <dgm:pt modelId="{11BAF4A9-1E8F-7A49-9DA2-B9C8EEC65273}" type="parTrans" cxnId="{83E60580-38E0-404A-8ABF-24AE9AEB2F6E}">
      <dgm:prSet/>
      <dgm:spPr/>
      <dgm:t>
        <a:bodyPr/>
        <a:lstStyle/>
        <a:p>
          <a:endParaRPr lang="en-US"/>
        </a:p>
      </dgm:t>
    </dgm:pt>
    <dgm:pt modelId="{4DE9A20A-EC80-C240-BBAE-DC1E562E954A}" type="sibTrans" cxnId="{83E60580-38E0-404A-8ABF-24AE9AEB2F6E}">
      <dgm:prSet/>
      <dgm:spPr/>
      <dgm:t>
        <a:bodyPr/>
        <a:lstStyle/>
        <a:p>
          <a:endParaRPr lang="en-US"/>
        </a:p>
      </dgm:t>
    </dgm:pt>
    <dgm:pt modelId="{04AC0E1C-F490-844B-BDC0-7850BE84A63D}">
      <dgm:prSet phldrT="[Text]" custT="1"/>
      <dgm:spPr/>
      <dgm:t>
        <a:bodyPr/>
        <a:lstStyle/>
        <a:p>
          <a:r>
            <a:rPr lang="en-US" sz="1600" b="1" dirty="0" smtClean="0">
              <a:latin typeface="Tw Cen MT"/>
              <a:cs typeface="Tw Cen MT"/>
            </a:rPr>
            <a:t>Young Adults</a:t>
          </a:r>
          <a:endParaRPr lang="en-US" sz="1600" b="1" dirty="0">
            <a:latin typeface="Tw Cen MT"/>
            <a:cs typeface="Tw Cen MT"/>
          </a:endParaRPr>
        </a:p>
      </dgm:t>
    </dgm:pt>
    <dgm:pt modelId="{1CCD8AF6-EBF6-9443-8790-D9BC89E00CF5}" type="parTrans" cxnId="{B06CA953-C08E-0747-B062-EDD211F1F2F8}">
      <dgm:prSet/>
      <dgm:spPr/>
      <dgm:t>
        <a:bodyPr/>
        <a:lstStyle/>
        <a:p>
          <a:endParaRPr lang="en-US"/>
        </a:p>
      </dgm:t>
    </dgm:pt>
    <dgm:pt modelId="{84BFEA66-D315-A341-BA52-507F3540A8BC}" type="sibTrans" cxnId="{B06CA953-C08E-0747-B062-EDD211F1F2F8}">
      <dgm:prSet/>
      <dgm:spPr/>
      <dgm:t>
        <a:bodyPr/>
        <a:lstStyle/>
        <a:p>
          <a:endParaRPr lang="en-US"/>
        </a:p>
      </dgm:t>
    </dgm:pt>
    <dgm:pt modelId="{69E45F4E-2FCE-C14D-9C70-D3D401FDBDD6}">
      <dgm:prSet phldrT="[Text]" custT="1"/>
      <dgm:spPr/>
      <dgm:t>
        <a:bodyPr/>
        <a:lstStyle/>
        <a:p>
          <a:r>
            <a:rPr lang="en-US" sz="1600" b="1" dirty="0" smtClean="0">
              <a:latin typeface="Tw Cen MT"/>
              <a:cs typeface="Tw Cen MT"/>
            </a:rPr>
            <a:t>Mid-life Adults</a:t>
          </a:r>
          <a:endParaRPr lang="en-US" sz="1600" b="1" dirty="0">
            <a:latin typeface="Tw Cen MT"/>
            <a:cs typeface="Tw Cen MT"/>
          </a:endParaRPr>
        </a:p>
      </dgm:t>
    </dgm:pt>
    <dgm:pt modelId="{7537B6B2-8678-1F4B-983C-9129B3C51A79}" type="parTrans" cxnId="{DAB5D749-BE7B-7845-AED8-714B831A5D86}">
      <dgm:prSet/>
      <dgm:spPr/>
      <dgm:t>
        <a:bodyPr/>
        <a:lstStyle/>
        <a:p>
          <a:endParaRPr lang="en-US"/>
        </a:p>
      </dgm:t>
    </dgm:pt>
    <dgm:pt modelId="{4CC0E353-1037-1F49-A319-F4489261091E}" type="sibTrans" cxnId="{DAB5D749-BE7B-7845-AED8-714B831A5D86}">
      <dgm:prSet/>
      <dgm:spPr/>
      <dgm:t>
        <a:bodyPr/>
        <a:lstStyle/>
        <a:p>
          <a:endParaRPr lang="en-US"/>
        </a:p>
      </dgm:t>
    </dgm:pt>
    <dgm:pt modelId="{AB83E1AE-CE2D-7847-A21E-AC4CA77A09BD}">
      <dgm:prSet phldrT="[Text]" custT="1"/>
      <dgm:spPr/>
      <dgm:t>
        <a:bodyPr/>
        <a:lstStyle/>
        <a:p>
          <a:r>
            <a:rPr lang="en-US" sz="1600" b="1" dirty="0" smtClean="0">
              <a:latin typeface="Tw Cen MT"/>
              <a:cs typeface="Tw Cen MT"/>
            </a:rPr>
            <a:t>Mature Adults</a:t>
          </a:r>
          <a:endParaRPr lang="en-US" sz="1600" b="1" dirty="0">
            <a:latin typeface="Tw Cen MT"/>
            <a:cs typeface="Tw Cen MT"/>
          </a:endParaRPr>
        </a:p>
      </dgm:t>
    </dgm:pt>
    <dgm:pt modelId="{5A2A04CF-63DD-3B46-BA10-7454894178A5}" type="parTrans" cxnId="{4EBE783D-343C-8B4F-821E-4B0AEB30654D}">
      <dgm:prSet/>
      <dgm:spPr/>
      <dgm:t>
        <a:bodyPr/>
        <a:lstStyle/>
        <a:p>
          <a:endParaRPr lang="en-US"/>
        </a:p>
      </dgm:t>
    </dgm:pt>
    <dgm:pt modelId="{36D6C9F7-EB98-7442-8020-3B0E8B45A5AF}" type="sibTrans" cxnId="{4EBE783D-343C-8B4F-821E-4B0AEB30654D}">
      <dgm:prSet/>
      <dgm:spPr/>
      <dgm:t>
        <a:bodyPr/>
        <a:lstStyle/>
        <a:p>
          <a:endParaRPr lang="en-US"/>
        </a:p>
      </dgm:t>
    </dgm:pt>
    <dgm:pt modelId="{45EA463E-A525-4A44-9B90-46D6AD8091F6}">
      <dgm:prSet phldrT="[Text]" custT="1"/>
      <dgm:spPr>
        <a:solidFill>
          <a:srgbClr val="FFFF00"/>
        </a:solidFill>
      </dgm:spPr>
      <dgm:t>
        <a:bodyPr/>
        <a:lstStyle/>
        <a:p>
          <a:r>
            <a:rPr lang="en-US" sz="1600" b="1" dirty="0" smtClean="0">
              <a:latin typeface="Tw Cen MT"/>
              <a:cs typeface="Tw Cen MT"/>
            </a:rPr>
            <a:t>Older Adults</a:t>
          </a:r>
          <a:endParaRPr lang="en-US" sz="1600" b="1" dirty="0">
            <a:latin typeface="Tw Cen MT"/>
            <a:cs typeface="Tw Cen MT"/>
          </a:endParaRPr>
        </a:p>
      </dgm:t>
    </dgm:pt>
    <dgm:pt modelId="{BDB32E48-E747-1341-98FB-A6E1EF9C6BCB}" type="parTrans" cxnId="{0EEB6550-D1CF-A142-AA92-8D9CDBE65CF3}">
      <dgm:prSet/>
      <dgm:spPr/>
      <dgm:t>
        <a:bodyPr/>
        <a:lstStyle/>
        <a:p>
          <a:endParaRPr lang="en-US"/>
        </a:p>
      </dgm:t>
    </dgm:pt>
    <dgm:pt modelId="{B2A56119-FC7F-E942-BF33-FD46D33FE9E0}" type="sibTrans" cxnId="{0EEB6550-D1CF-A142-AA92-8D9CDBE65CF3}">
      <dgm:prSet/>
      <dgm:spPr/>
      <dgm:t>
        <a:bodyPr/>
        <a:lstStyle/>
        <a:p>
          <a:endParaRPr lang="en-US"/>
        </a:p>
      </dgm:t>
    </dgm:pt>
    <dgm:pt modelId="{75BA3017-C391-DB4E-AD85-761F26B85AE8}" type="pres">
      <dgm:prSet presAssocID="{07D7DA6C-BBF7-E340-9E19-197B4D0B535C}" presName="composite" presStyleCnt="0">
        <dgm:presLayoutVars>
          <dgm:chMax val="1"/>
          <dgm:dir/>
          <dgm:resizeHandles val="exact"/>
        </dgm:presLayoutVars>
      </dgm:prSet>
      <dgm:spPr/>
      <dgm:t>
        <a:bodyPr/>
        <a:lstStyle/>
        <a:p>
          <a:endParaRPr lang="en-US"/>
        </a:p>
      </dgm:t>
    </dgm:pt>
    <dgm:pt modelId="{B78D3AFD-D34C-5C41-A021-8824D970564D}" type="pres">
      <dgm:prSet presAssocID="{07D7DA6C-BBF7-E340-9E19-197B4D0B535C}" presName="radial" presStyleCnt="0">
        <dgm:presLayoutVars>
          <dgm:animLvl val="ctr"/>
        </dgm:presLayoutVars>
      </dgm:prSet>
      <dgm:spPr/>
    </dgm:pt>
    <dgm:pt modelId="{6C46E9B8-DBCA-C64A-8AA7-06A46D027E7E}" type="pres">
      <dgm:prSet presAssocID="{CA568D28-7B26-D545-9D7B-B42A1C6DAAF1}" presName="centerShape" presStyleLbl="vennNode1" presStyleIdx="0" presStyleCnt="7"/>
      <dgm:spPr/>
      <dgm:t>
        <a:bodyPr/>
        <a:lstStyle/>
        <a:p>
          <a:endParaRPr lang="en-US"/>
        </a:p>
      </dgm:t>
    </dgm:pt>
    <dgm:pt modelId="{9C0153A6-C720-9B41-B68F-286C0BDA78B4}" type="pres">
      <dgm:prSet presAssocID="{6BECD9F3-BCB5-634B-A938-DCA10703829B}" presName="node" presStyleLbl="vennNode1" presStyleIdx="1" presStyleCnt="7" custScaleX="115267" custScaleY="103812">
        <dgm:presLayoutVars>
          <dgm:bulletEnabled val="1"/>
        </dgm:presLayoutVars>
      </dgm:prSet>
      <dgm:spPr/>
      <dgm:t>
        <a:bodyPr/>
        <a:lstStyle/>
        <a:p>
          <a:endParaRPr lang="en-US"/>
        </a:p>
      </dgm:t>
    </dgm:pt>
    <dgm:pt modelId="{821E78B6-40D9-DA42-A610-D95A8B445540}" type="pres">
      <dgm:prSet presAssocID="{1ABB35CB-A8AF-BA4B-ABD2-828B937BCEB1}" presName="node" presStyleLbl="vennNode1" presStyleIdx="2" presStyleCnt="7" custScaleX="115267" custScaleY="103812" custRadScaleRad="107820">
        <dgm:presLayoutVars>
          <dgm:bulletEnabled val="1"/>
        </dgm:presLayoutVars>
      </dgm:prSet>
      <dgm:spPr/>
      <dgm:t>
        <a:bodyPr/>
        <a:lstStyle/>
        <a:p>
          <a:endParaRPr lang="en-US"/>
        </a:p>
      </dgm:t>
    </dgm:pt>
    <dgm:pt modelId="{F1890CF1-B1F7-674A-A987-A7A7AFBCD2C5}" type="pres">
      <dgm:prSet presAssocID="{04AC0E1C-F490-844B-BDC0-7850BE84A63D}" presName="node" presStyleLbl="vennNode1" presStyleIdx="3" presStyleCnt="7" custScaleX="115267" custScaleY="103812">
        <dgm:presLayoutVars>
          <dgm:bulletEnabled val="1"/>
        </dgm:presLayoutVars>
      </dgm:prSet>
      <dgm:spPr/>
      <dgm:t>
        <a:bodyPr/>
        <a:lstStyle/>
        <a:p>
          <a:endParaRPr lang="en-US"/>
        </a:p>
      </dgm:t>
    </dgm:pt>
    <dgm:pt modelId="{BA712A0A-EE50-D942-B4BC-EDE8FC8704F4}" type="pres">
      <dgm:prSet presAssocID="{69E45F4E-2FCE-C14D-9C70-D3D401FDBDD6}" presName="node" presStyleLbl="vennNode1" presStyleIdx="4" presStyleCnt="7" custScaleX="115267" custScaleY="103812" custRadScaleRad="103910">
        <dgm:presLayoutVars>
          <dgm:bulletEnabled val="1"/>
        </dgm:presLayoutVars>
      </dgm:prSet>
      <dgm:spPr/>
      <dgm:t>
        <a:bodyPr/>
        <a:lstStyle/>
        <a:p>
          <a:endParaRPr lang="en-US"/>
        </a:p>
      </dgm:t>
    </dgm:pt>
    <dgm:pt modelId="{7E791BF1-47B3-DB44-9E9A-BF640A33822B}" type="pres">
      <dgm:prSet presAssocID="{AB83E1AE-CE2D-7847-A21E-AC4CA77A09BD}" presName="node" presStyleLbl="vennNode1" presStyleIdx="5" presStyleCnt="7">
        <dgm:presLayoutVars>
          <dgm:bulletEnabled val="1"/>
        </dgm:presLayoutVars>
      </dgm:prSet>
      <dgm:spPr/>
      <dgm:t>
        <a:bodyPr/>
        <a:lstStyle/>
        <a:p>
          <a:endParaRPr lang="en-US"/>
        </a:p>
      </dgm:t>
    </dgm:pt>
    <dgm:pt modelId="{438560CF-F3DA-9144-AE49-3C50E3F9CABC}" type="pres">
      <dgm:prSet presAssocID="{45EA463E-A525-4A44-9B90-46D6AD8091F6}" presName="node" presStyleLbl="vennNode1" presStyleIdx="6" presStyleCnt="7">
        <dgm:presLayoutVars>
          <dgm:bulletEnabled val="1"/>
        </dgm:presLayoutVars>
      </dgm:prSet>
      <dgm:spPr/>
      <dgm:t>
        <a:bodyPr/>
        <a:lstStyle/>
        <a:p>
          <a:endParaRPr lang="en-US"/>
        </a:p>
      </dgm:t>
    </dgm:pt>
  </dgm:ptLst>
  <dgm:cxnLst>
    <dgm:cxn modelId="{4EBE783D-343C-8B4F-821E-4B0AEB30654D}" srcId="{CA568D28-7B26-D545-9D7B-B42A1C6DAAF1}" destId="{AB83E1AE-CE2D-7847-A21E-AC4CA77A09BD}" srcOrd="4" destOrd="0" parTransId="{5A2A04CF-63DD-3B46-BA10-7454894178A5}" sibTransId="{36D6C9F7-EB98-7442-8020-3B0E8B45A5AF}"/>
    <dgm:cxn modelId="{A85D0A5B-02FA-AA49-953C-76722127EF56}" srcId="{07D7DA6C-BBF7-E340-9E19-197B4D0B535C}" destId="{CA568D28-7B26-D545-9D7B-B42A1C6DAAF1}" srcOrd="0" destOrd="0" parTransId="{E28F7AD1-318C-FB4B-8485-7093804CB97D}" sibTransId="{8BC96308-A264-E14B-8D60-2DB930F9D81B}"/>
    <dgm:cxn modelId="{3562CC8E-B458-3B49-BB3B-4DE66BD77598}" type="presOf" srcId="{6BECD9F3-BCB5-634B-A938-DCA10703829B}" destId="{9C0153A6-C720-9B41-B68F-286C0BDA78B4}" srcOrd="0" destOrd="0" presId="urn:microsoft.com/office/officeart/2005/8/layout/radial3"/>
    <dgm:cxn modelId="{FF1B1CEB-2013-1441-A0F4-3ECC5E3246BA}" type="presOf" srcId="{1ABB35CB-A8AF-BA4B-ABD2-828B937BCEB1}" destId="{821E78B6-40D9-DA42-A610-D95A8B445540}" srcOrd="0" destOrd="0" presId="urn:microsoft.com/office/officeart/2005/8/layout/radial3"/>
    <dgm:cxn modelId="{E8176350-A2BF-6C4C-ACC7-EBE36512955A}" srcId="{CA568D28-7B26-D545-9D7B-B42A1C6DAAF1}" destId="{6BECD9F3-BCB5-634B-A938-DCA10703829B}" srcOrd="0" destOrd="0" parTransId="{3D89B859-D08A-E744-9C70-3F7B8259FA46}" sibTransId="{EFCC4997-F017-D34C-B867-74AEBEC552E2}"/>
    <dgm:cxn modelId="{B06CA953-C08E-0747-B062-EDD211F1F2F8}" srcId="{CA568D28-7B26-D545-9D7B-B42A1C6DAAF1}" destId="{04AC0E1C-F490-844B-BDC0-7850BE84A63D}" srcOrd="2" destOrd="0" parTransId="{1CCD8AF6-EBF6-9443-8790-D9BC89E00CF5}" sibTransId="{84BFEA66-D315-A341-BA52-507F3540A8BC}"/>
    <dgm:cxn modelId="{F152C9AB-F2E1-264C-A63A-D468013A0065}" type="presOf" srcId="{CA568D28-7B26-D545-9D7B-B42A1C6DAAF1}" destId="{6C46E9B8-DBCA-C64A-8AA7-06A46D027E7E}" srcOrd="0" destOrd="0" presId="urn:microsoft.com/office/officeart/2005/8/layout/radial3"/>
    <dgm:cxn modelId="{0EEB6550-D1CF-A142-AA92-8D9CDBE65CF3}" srcId="{CA568D28-7B26-D545-9D7B-B42A1C6DAAF1}" destId="{45EA463E-A525-4A44-9B90-46D6AD8091F6}" srcOrd="5" destOrd="0" parTransId="{BDB32E48-E747-1341-98FB-A6E1EF9C6BCB}" sibTransId="{B2A56119-FC7F-E942-BF33-FD46D33FE9E0}"/>
    <dgm:cxn modelId="{9C0C084D-96A4-5248-B18C-AD918A060C8F}" type="presOf" srcId="{04AC0E1C-F490-844B-BDC0-7850BE84A63D}" destId="{F1890CF1-B1F7-674A-A987-A7A7AFBCD2C5}" srcOrd="0" destOrd="0" presId="urn:microsoft.com/office/officeart/2005/8/layout/radial3"/>
    <dgm:cxn modelId="{AD408C0F-7A58-7D4F-86DC-796ADEAB1A17}" type="presOf" srcId="{69E45F4E-2FCE-C14D-9C70-D3D401FDBDD6}" destId="{BA712A0A-EE50-D942-B4BC-EDE8FC8704F4}" srcOrd="0" destOrd="0" presId="urn:microsoft.com/office/officeart/2005/8/layout/radial3"/>
    <dgm:cxn modelId="{97CAE5C8-1431-3247-BF26-AB9EB6B49071}" type="presOf" srcId="{AB83E1AE-CE2D-7847-A21E-AC4CA77A09BD}" destId="{7E791BF1-47B3-DB44-9E9A-BF640A33822B}" srcOrd="0" destOrd="0" presId="urn:microsoft.com/office/officeart/2005/8/layout/radial3"/>
    <dgm:cxn modelId="{83E60580-38E0-404A-8ABF-24AE9AEB2F6E}" srcId="{CA568D28-7B26-D545-9D7B-B42A1C6DAAF1}" destId="{1ABB35CB-A8AF-BA4B-ABD2-828B937BCEB1}" srcOrd="1" destOrd="0" parTransId="{11BAF4A9-1E8F-7A49-9DA2-B9C8EEC65273}" sibTransId="{4DE9A20A-EC80-C240-BBAE-DC1E562E954A}"/>
    <dgm:cxn modelId="{31C0F10E-79EE-7344-B36B-66C975D463C2}" type="presOf" srcId="{45EA463E-A525-4A44-9B90-46D6AD8091F6}" destId="{438560CF-F3DA-9144-AE49-3C50E3F9CABC}" srcOrd="0" destOrd="0" presId="urn:microsoft.com/office/officeart/2005/8/layout/radial3"/>
    <dgm:cxn modelId="{EAA6F366-4A92-5C46-A029-07E3A5EFB965}" type="presOf" srcId="{07D7DA6C-BBF7-E340-9E19-197B4D0B535C}" destId="{75BA3017-C391-DB4E-AD85-761F26B85AE8}" srcOrd="0" destOrd="0" presId="urn:microsoft.com/office/officeart/2005/8/layout/radial3"/>
    <dgm:cxn modelId="{DAB5D749-BE7B-7845-AED8-714B831A5D86}" srcId="{CA568D28-7B26-D545-9D7B-B42A1C6DAAF1}" destId="{69E45F4E-2FCE-C14D-9C70-D3D401FDBDD6}" srcOrd="3" destOrd="0" parTransId="{7537B6B2-8678-1F4B-983C-9129B3C51A79}" sibTransId="{4CC0E353-1037-1F49-A319-F4489261091E}"/>
    <dgm:cxn modelId="{D4F1F6DA-757F-8344-8B0E-8CEB3FBA3355}" type="presParOf" srcId="{75BA3017-C391-DB4E-AD85-761F26B85AE8}" destId="{B78D3AFD-D34C-5C41-A021-8824D970564D}" srcOrd="0" destOrd="0" presId="urn:microsoft.com/office/officeart/2005/8/layout/radial3"/>
    <dgm:cxn modelId="{26E5615C-74C7-7A41-885D-B5D521972EF5}" type="presParOf" srcId="{B78D3AFD-D34C-5C41-A021-8824D970564D}" destId="{6C46E9B8-DBCA-C64A-8AA7-06A46D027E7E}" srcOrd="0" destOrd="0" presId="urn:microsoft.com/office/officeart/2005/8/layout/radial3"/>
    <dgm:cxn modelId="{40F9B957-E956-4D4A-A552-009FD40945A2}" type="presParOf" srcId="{B78D3AFD-D34C-5C41-A021-8824D970564D}" destId="{9C0153A6-C720-9B41-B68F-286C0BDA78B4}" srcOrd="1" destOrd="0" presId="urn:microsoft.com/office/officeart/2005/8/layout/radial3"/>
    <dgm:cxn modelId="{C98C3B09-3336-274E-8B12-0F560100F5B0}" type="presParOf" srcId="{B78D3AFD-D34C-5C41-A021-8824D970564D}" destId="{821E78B6-40D9-DA42-A610-D95A8B445540}" srcOrd="2" destOrd="0" presId="urn:microsoft.com/office/officeart/2005/8/layout/radial3"/>
    <dgm:cxn modelId="{AF025DF9-8CE3-CE41-911F-D86FE66DCCE4}" type="presParOf" srcId="{B78D3AFD-D34C-5C41-A021-8824D970564D}" destId="{F1890CF1-B1F7-674A-A987-A7A7AFBCD2C5}" srcOrd="3" destOrd="0" presId="urn:microsoft.com/office/officeart/2005/8/layout/radial3"/>
    <dgm:cxn modelId="{CBC96F37-0B87-1E43-B58C-4E8047B33DDF}" type="presParOf" srcId="{B78D3AFD-D34C-5C41-A021-8824D970564D}" destId="{BA712A0A-EE50-D942-B4BC-EDE8FC8704F4}" srcOrd="4" destOrd="0" presId="urn:microsoft.com/office/officeart/2005/8/layout/radial3"/>
    <dgm:cxn modelId="{69652840-3A66-9F40-8F01-5A3022199E69}" type="presParOf" srcId="{B78D3AFD-D34C-5C41-A021-8824D970564D}" destId="{7E791BF1-47B3-DB44-9E9A-BF640A33822B}" srcOrd="5" destOrd="0" presId="urn:microsoft.com/office/officeart/2005/8/layout/radial3"/>
    <dgm:cxn modelId="{F541D21A-9531-0D4F-A1B2-3ED890D33995}" type="presParOf" srcId="{B78D3AFD-D34C-5C41-A021-8824D970564D}" destId="{438560CF-F3DA-9144-AE49-3C50E3F9CABC}"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DB495-3AFA-F641-B00D-221C1BE1D347}">
      <dsp:nvSpPr>
        <dsp:cNvPr id="0" name=""/>
        <dsp:cNvSpPr/>
      </dsp:nvSpPr>
      <dsp:spPr>
        <a:xfrm>
          <a:off x="107" y="883964"/>
          <a:ext cx="1076039" cy="2362332"/>
        </a:xfrm>
        <a:prstGeom prst="homePlate">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0-10</a:t>
          </a:r>
          <a:endParaRPr lang="en-US" sz="2400" b="1" kern="1200" dirty="0">
            <a:solidFill>
              <a:schemeClr val="tx1"/>
            </a:solidFill>
          </a:endParaRPr>
        </a:p>
      </dsp:txBody>
      <dsp:txXfrm>
        <a:off x="107" y="883964"/>
        <a:ext cx="807029" cy="2362332"/>
      </dsp:txXfrm>
    </dsp:sp>
    <dsp:sp modelId="{B9C0359E-2ABA-DB42-8CF7-84F75BEBDBA2}">
      <dsp:nvSpPr>
        <dsp:cNvPr id="0" name=""/>
        <dsp:cNvSpPr/>
      </dsp:nvSpPr>
      <dsp:spPr>
        <a:xfrm>
          <a:off x="860939" y="883964"/>
          <a:ext cx="1076039" cy="2362332"/>
        </a:xfrm>
        <a:prstGeom prst="chevron">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11-19</a:t>
          </a:r>
          <a:endParaRPr lang="en-US" sz="2400" b="1" kern="1200" dirty="0">
            <a:solidFill>
              <a:schemeClr val="tx1"/>
            </a:solidFill>
          </a:endParaRPr>
        </a:p>
      </dsp:txBody>
      <dsp:txXfrm>
        <a:off x="860939" y="883964"/>
        <a:ext cx="1076039" cy="2362332"/>
      </dsp:txXfrm>
    </dsp:sp>
    <dsp:sp modelId="{88EB2E8E-762C-DC45-9125-4591B837231B}">
      <dsp:nvSpPr>
        <dsp:cNvPr id="0" name=""/>
        <dsp:cNvSpPr/>
      </dsp:nvSpPr>
      <dsp:spPr>
        <a:xfrm>
          <a:off x="1721770" y="883964"/>
          <a:ext cx="1076039" cy="2362332"/>
        </a:xfrm>
        <a:prstGeom prst="chevron">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20s</a:t>
          </a:r>
          <a:endParaRPr lang="en-US" sz="2400" b="1" kern="1200" dirty="0">
            <a:solidFill>
              <a:schemeClr val="tx1"/>
            </a:solidFill>
          </a:endParaRPr>
        </a:p>
      </dsp:txBody>
      <dsp:txXfrm>
        <a:off x="1721770" y="883964"/>
        <a:ext cx="1076039" cy="2362332"/>
      </dsp:txXfrm>
    </dsp:sp>
    <dsp:sp modelId="{4D43A91B-6FAC-8944-AE5C-731306687F74}">
      <dsp:nvSpPr>
        <dsp:cNvPr id="0" name=""/>
        <dsp:cNvSpPr/>
      </dsp:nvSpPr>
      <dsp:spPr>
        <a:xfrm>
          <a:off x="2582602" y="883964"/>
          <a:ext cx="1076039" cy="2362332"/>
        </a:xfrm>
        <a:prstGeom prst="chevron">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30s</a:t>
          </a:r>
          <a:endParaRPr lang="en-US" sz="2400" b="1" kern="1200" dirty="0">
            <a:solidFill>
              <a:schemeClr val="tx1"/>
            </a:solidFill>
          </a:endParaRPr>
        </a:p>
      </dsp:txBody>
      <dsp:txXfrm>
        <a:off x="2582602" y="883964"/>
        <a:ext cx="1076039" cy="2362332"/>
      </dsp:txXfrm>
    </dsp:sp>
    <dsp:sp modelId="{6B1DE52D-F0C6-454B-9F8A-48E1CF603604}">
      <dsp:nvSpPr>
        <dsp:cNvPr id="0" name=""/>
        <dsp:cNvSpPr/>
      </dsp:nvSpPr>
      <dsp:spPr>
        <a:xfrm>
          <a:off x="3443433" y="883964"/>
          <a:ext cx="1076039" cy="2362332"/>
        </a:xfrm>
        <a:prstGeom prst="chevron">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40s</a:t>
          </a:r>
          <a:endParaRPr lang="en-US" sz="2400" b="1" kern="1200" dirty="0">
            <a:solidFill>
              <a:schemeClr val="tx1"/>
            </a:solidFill>
          </a:endParaRPr>
        </a:p>
      </dsp:txBody>
      <dsp:txXfrm>
        <a:off x="3443433" y="883964"/>
        <a:ext cx="1076039" cy="2362332"/>
      </dsp:txXfrm>
    </dsp:sp>
    <dsp:sp modelId="{EEF80E92-2CC3-5C41-A2E0-1863998C35FC}">
      <dsp:nvSpPr>
        <dsp:cNvPr id="0" name=""/>
        <dsp:cNvSpPr/>
      </dsp:nvSpPr>
      <dsp:spPr>
        <a:xfrm>
          <a:off x="4304265" y="883964"/>
          <a:ext cx="1076039" cy="2362332"/>
        </a:xfrm>
        <a:prstGeom prst="chevron">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50s</a:t>
          </a:r>
          <a:endParaRPr lang="en-US" sz="2400" b="1" kern="1200" dirty="0">
            <a:solidFill>
              <a:schemeClr val="tx1"/>
            </a:solidFill>
          </a:endParaRPr>
        </a:p>
      </dsp:txBody>
      <dsp:txXfrm>
        <a:off x="4304265" y="883964"/>
        <a:ext cx="1076039" cy="2362332"/>
      </dsp:txXfrm>
    </dsp:sp>
    <dsp:sp modelId="{12FB8649-9E3F-BA4B-A897-1542010EBF09}">
      <dsp:nvSpPr>
        <dsp:cNvPr id="0" name=""/>
        <dsp:cNvSpPr/>
      </dsp:nvSpPr>
      <dsp:spPr>
        <a:xfrm>
          <a:off x="5165097" y="883964"/>
          <a:ext cx="1076039" cy="2362332"/>
        </a:xfrm>
        <a:prstGeom prst="chevron">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60s</a:t>
          </a:r>
          <a:endParaRPr lang="en-US" sz="2400" b="1" kern="1200" dirty="0">
            <a:solidFill>
              <a:schemeClr val="tx1"/>
            </a:solidFill>
          </a:endParaRPr>
        </a:p>
      </dsp:txBody>
      <dsp:txXfrm>
        <a:off x="5165097" y="883964"/>
        <a:ext cx="1076039" cy="2362332"/>
      </dsp:txXfrm>
    </dsp:sp>
    <dsp:sp modelId="{889EF1D7-6B09-BD44-99FE-EC7B409E282A}">
      <dsp:nvSpPr>
        <dsp:cNvPr id="0" name=""/>
        <dsp:cNvSpPr/>
      </dsp:nvSpPr>
      <dsp:spPr>
        <a:xfrm>
          <a:off x="6025928" y="883964"/>
          <a:ext cx="1076039" cy="2362332"/>
        </a:xfrm>
        <a:prstGeom prst="chevron">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70s</a:t>
          </a:r>
          <a:endParaRPr lang="en-US" sz="2400" b="1" kern="1200" dirty="0">
            <a:solidFill>
              <a:schemeClr val="tx1"/>
            </a:solidFill>
          </a:endParaRPr>
        </a:p>
      </dsp:txBody>
      <dsp:txXfrm>
        <a:off x="6025928" y="883964"/>
        <a:ext cx="1076039" cy="2362332"/>
      </dsp:txXfrm>
    </dsp:sp>
    <dsp:sp modelId="{FE7F0F59-D2F2-D547-87C1-38E81FA0B152}">
      <dsp:nvSpPr>
        <dsp:cNvPr id="0" name=""/>
        <dsp:cNvSpPr/>
      </dsp:nvSpPr>
      <dsp:spPr>
        <a:xfrm>
          <a:off x="6886760" y="883964"/>
          <a:ext cx="1076039" cy="2362332"/>
        </a:xfrm>
        <a:prstGeom prst="chevron">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80s</a:t>
          </a:r>
          <a:endParaRPr lang="en-US" sz="2400" b="1" kern="1200" dirty="0">
            <a:solidFill>
              <a:schemeClr val="tx1"/>
            </a:solidFill>
          </a:endParaRPr>
        </a:p>
      </dsp:txBody>
      <dsp:txXfrm>
        <a:off x="6886760" y="883964"/>
        <a:ext cx="1076039" cy="2362332"/>
      </dsp:txXfrm>
    </dsp:sp>
    <dsp:sp modelId="{ED87B2D7-97CA-2B4A-B490-D4B9425D605D}">
      <dsp:nvSpPr>
        <dsp:cNvPr id="0" name=""/>
        <dsp:cNvSpPr/>
      </dsp:nvSpPr>
      <dsp:spPr>
        <a:xfrm>
          <a:off x="7747591" y="883964"/>
          <a:ext cx="1076039" cy="2362332"/>
        </a:xfrm>
        <a:prstGeom prst="chevron">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90s</a:t>
          </a:r>
          <a:endParaRPr lang="en-US" sz="2400" b="1" kern="1200" dirty="0">
            <a:solidFill>
              <a:schemeClr val="tx1"/>
            </a:solidFill>
          </a:endParaRPr>
        </a:p>
      </dsp:txBody>
      <dsp:txXfrm>
        <a:off x="7747591" y="883964"/>
        <a:ext cx="1076039" cy="236233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90FA2-75B7-C044-90AA-F126493B6DAC}">
      <dsp:nvSpPr>
        <dsp:cNvPr id="0" name=""/>
        <dsp:cNvSpPr/>
      </dsp:nvSpPr>
      <dsp:spPr>
        <a:xfrm>
          <a:off x="2772994" y="3020226"/>
          <a:ext cx="1577810" cy="1577810"/>
        </a:xfrm>
        <a:prstGeom prst="ellipse">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solidFill>
                <a:srgbClr val="000000"/>
              </a:solidFill>
            </a:rPr>
            <a:t>GROWTH IN FAITH</a:t>
          </a:r>
          <a:endParaRPr lang="en-US" sz="2200" b="1" kern="1200" dirty="0">
            <a:solidFill>
              <a:srgbClr val="000000"/>
            </a:solidFill>
          </a:endParaRPr>
        </a:p>
      </dsp:txBody>
      <dsp:txXfrm>
        <a:off x="3004059" y="3251291"/>
        <a:ext cx="1115680" cy="1115680"/>
      </dsp:txXfrm>
    </dsp:sp>
    <dsp:sp modelId="{F8BE6A67-E23D-FA41-8D94-8672CB317A9A}">
      <dsp:nvSpPr>
        <dsp:cNvPr id="0" name=""/>
        <dsp:cNvSpPr/>
      </dsp:nvSpPr>
      <dsp:spPr>
        <a:xfrm rot="10800000">
          <a:off x="555092" y="3584294"/>
          <a:ext cx="2095917" cy="449675"/>
        </a:xfrm>
        <a:prstGeom prst="lef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E6E9F2DF-D0DF-7A42-8479-6AAE9B446CCE}">
      <dsp:nvSpPr>
        <dsp:cNvPr id="0" name=""/>
        <dsp:cNvSpPr/>
      </dsp:nvSpPr>
      <dsp:spPr>
        <a:xfrm>
          <a:off x="2858" y="3367345"/>
          <a:ext cx="1104467" cy="883573"/>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Caring Relationships</a:t>
          </a:r>
          <a:endParaRPr lang="en-US" sz="1400" b="1" kern="1200" dirty="0">
            <a:solidFill>
              <a:srgbClr val="000000"/>
            </a:solidFill>
          </a:endParaRPr>
        </a:p>
      </dsp:txBody>
      <dsp:txXfrm>
        <a:off x="28737" y="3393224"/>
        <a:ext cx="1052709" cy="831815"/>
      </dsp:txXfrm>
    </dsp:sp>
    <dsp:sp modelId="{999BB4BD-3DDB-B64B-96FD-9E84D2F302B4}">
      <dsp:nvSpPr>
        <dsp:cNvPr id="0" name=""/>
        <dsp:cNvSpPr/>
      </dsp:nvSpPr>
      <dsp:spPr>
        <a:xfrm rot="12342857">
          <a:off x="749079" y="2734381"/>
          <a:ext cx="2095917" cy="449675"/>
        </a:xfrm>
        <a:prstGeom prst="lef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8F0DF070-5C1C-3447-BB78-F0DE8FB207A1}">
      <dsp:nvSpPr>
        <dsp:cNvPr id="0" name=""/>
        <dsp:cNvSpPr/>
      </dsp:nvSpPr>
      <dsp:spPr>
        <a:xfrm>
          <a:off x="300626" y="2062740"/>
          <a:ext cx="1104467" cy="883573"/>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Rituals &amp; Milestones</a:t>
          </a:r>
          <a:endParaRPr lang="en-US" sz="1400" b="1" kern="1200" dirty="0">
            <a:solidFill>
              <a:srgbClr val="000000"/>
            </a:solidFill>
          </a:endParaRPr>
        </a:p>
      </dsp:txBody>
      <dsp:txXfrm>
        <a:off x="326505" y="2088619"/>
        <a:ext cx="1052709" cy="831815"/>
      </dsp:txXfrm>
    </dsp:sp>
    <dsp:sp modelId="{C1DE2ED8-D0BA-2A4A-A67D-0B9DB8885EAA}">
      <dsp:nvSpPr>
        <dsp:cNvPr id="0" name=""/>
        <dsp:cNvSpPr/>
      </dsp:nvSpPr>
      <dsp:spPr>
        <a:xfrm rot="13885714">
          <a:off x="1292618" y="2052804"/>
          <a:ext cx="2095917" cy="449675"/>
        </a:xfrm>
        <a:prstGeom prst="lef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ADEBC3E9-F55C-E640-A441-7C9BE61E1135}">
      <dsp:nvSpPr>
        <dsp:cNvPr id="0" name=""/>
        <dsp:cNvSpPr/>
      </dsp:nvSpPr>
      <dsp:spPr>
        <a:xfrm>
          <a:off x="1134952" y="1016528"/>
          <a:ext cx="1104467" cy="883573"/>
        </a:xfrm>
        <a:prstGeom prst="roundRect">
          <a:avLst>
            <a:gd name="adj" fmla="val 1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Church Year Seasons</a:t>
          </a:r>
          <a:endParaRPr lang="en-US" sz="1400" b="1" kern="1200" dirty="0">
            <a:solidFill>
              <a:srgbClr val="000000"/>
            </a:solidFill>
          </a:endParaRPr>
        </a:p>
      </dsp:txBody>
      <dsp:txXfrm>
        <a:off x="1160831" y="1042407"/>
        <a:ext cx="1052709" cy="831815"/>
      </dsp:txXfrm>
    </dsp:sp>
    <dsp:sp modelId="{57DBEB46-132C-FC49-81C5-2776F1C3EA50}">
      <dsp:nvSpPr>
        <dsp:cNvPr id="0" name=""/>
        <dsp:cNvSpPr/>
      </dsp:nvSpPr>
      <dsp:spPr>
        <a:xfrm rot="15428571">
          <a:off x="2078056" y="1674557"/>
          <a:ext cx="2095917" cy="449675"/>
        </a:xfrm>
        <a:prstGeom prst="leftArrow">
          <a:avLst>
            <a:gd name="adj1" fmla="val 60000"/>
            <a:gd name="adj2" fmla="val 5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A9D26234-1B6D-8540-9AF2-AB1B7E393EFE}">
      <dsp:nvSpPr>
        <dsp:cNvPr id="0" name=""/>
        <dsp:cNvSpPr/>
      </dsp:nvSpPr>
      <dsp:spPr>
        <a:xfrm>
          <a:off x="2340588" y="435924"/>
          <a:ext cx="1104467" cy="883573"/>
        </a:xfrm>
        <a:prstGeom prst="roundRect">
          <a:avLst>
            <a:gd name="adj" fmla="val 1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Learning the Tradition</a:t>
          </a:r>
          <a:endParaRPr lang="en-US" sz="1400" b="1" kern="1200" dirty="0">
            <a:solidFill>
              <a:srgbClr val="000000"/>
            </a:solidFill>
          </a:endParaRPr>
        </a:p>
      </dsp:txBody>
      <dsp:txXfrm>
        <a:off x="2366467" y="461803"/>
        <a:ext cx="1052709" cy="831815"/>
      </dsp:txXfrm>
    </dsp:sp>
    <dsp:sp modelId="{C41117A4-7368-6D49-8780-672F39D0100E}">
      <dsp:nvSpPr>
        <dsp:cNvPr id="0" name=""/>
        <dsp:cNvSpPr/>
      </dsp:nvSpPr>
      <dsp:spPr>
        <a:xfrm rot="16971429">
          <a:off x="2949825" y="1674557"/>
          <a:ext cx="2095917" cy="449675"/>
        </a:xfrm>
        <a:prstGeom prst="leftArrow">
          <a:avLst>
            <a:gd name="adj1" fmla="val 60000"/>
            <a:gd name="adj2" fmla="val 50000"/>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622E44B8-CEF8-334D-B40C-C706B58EFCB9}">
      <dsp:nvSpPr>
        <dsp:cNvPr id="0" name=""/>
        <dsp:cNvSpPr/>
      </dsp:nvSpPr>
      <dsp:spPr>
        <a:xfrm>
          <a:off x="3678743" y="435924"/>
          <a:ext cx="1104467" cy="883573"/>
        </a:xfrm>
        <a:prstGeom prst="roundRect">
          <a:avLst>
            <a:gd name="adj" fmla="val 10000"/>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Praying</a:t>
          </a:r>
        </a:p>
        <a:p>
          <a:pPr lvl="0" algn="ctr" defTabSz="622300">
            <a:lnSpc>
              <a:spcPct val="90000"/>
            </a:lnSpc>
            <a:spcBef>
              <a:spcPct val="0"/>
            </a:spcBef>
            <a:spcAft>
              <a:spcPct val="35000"/>
            </a:spcAft>
          </a:pPr>
          <a:r>
            <a:rPr lang="en-US" sz="1400" b="1" kern="1200" dirty="0" smtClean="0">
              <a:solidFill>
                <a:srgbClr val="000000"/>
              </a:solidFill>
            </a:rPr>
            <a:t>Spiritual Formation</a:t>
          </a:r>
          <a:endParaRPr lang="en-US" sz="1400" b="1" kern="1200" dirty="0">
            <a:solidFill>
              <a:srgbClr val="000000"/>
            </a:solidFill>
          </a:endParaRPr>
        </a:p>
      </dsp:txBody>
      <dsp:txXfrm>
        <a:off x="3704622" y="461803"/>
        <a:ext cx="1052709" cy="831815"/>
      </dsp:txXfrm>
    </dsp:sp>
    <dsp:sp modelId="{46359FB7-AE2D-AD48-BA3F-7A6D9F8A325C}">
      <dsp:nvSpPr>
        <dsp:cNvPr id="0" name=""/>
        <dsp:cNvSpPr/>
      </dsp:nvSpPr>
      <dsp:spPr>
        <a:xfrm rot="18514286">
          <a:off x="3735263" y="2052804"/>
          <a:ext cx="2095917" cy="449675"/>
        </a:xfrm>
        <a:prstGeom prst="lef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84DD20D6-EA29-D549-89FE-D6C243272021}">
      <dsp:nvSpPr>
        <dsp:cNvPr id="0" name=""/>
        <dsp:cNvSpPr/>
      </dsp:nvSpPr>
      <dsp:spPr>
        <a:xfrm>
          <a:off x="4884380" y="1016528"/>
          <a:ext cx="1104467" cy="883573"/>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Reading the Bible</a:t>
          </a:r>
          <a:endParaRPr lang="en-US" sz="1400" b="1" kern="1200" dirty="0">
            <a:solidFill>
              <a:srgbClr val="000000"/>
            </a:solidFill>
          </a:endParaRPr>
        </a:p>
      </dsp:txBody>
      <dsp:txXfrm>
        <a:off x="4910259" y="1042407"/>
        <a:ext cx="1052709" cy="831815"/>
      </dsp:txXfrm>
    </dsp:sp>
    <dsp:sp modelId="{CB254614-3AE3-5942-B4A8-B94331E526C1}">
      <dsp:nvSpPr>
        <dsp:cNvPr id="0" name=""/>
        <dsp:cNvSpPr/>
      </dsp:nvSpPr>
      <dsp:spPr>
        <a:xfrm rot="20057143">
          <a:off x="4278802" y="2734381"/>
          <a:ext cx="2095917" cy="449675"/>
        </a:xfrm>
        <a:prstGeom prst="lef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8A10532C-9CDC-0F4D-AC32-3F3031B107C5}">
      <dsp:nvSpPr>
        <dsp:cNvPr id="0" name=""/>
        <dsp:cNvSpPr/>
      </dsp:nvSpPr>
      <dsp:spPr>
        <a:xfrm>
          <a:off x="5718706" y="2062740"/>
          <a:ext cx="1104467" cy="883573"/>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Serving Working for Justice Caring for Creation</a:t>
          </a:r>
          <a:endParaRPr lang="en-US" sz="1400" b="1" kern="1200" dirty="0">
            <a:solidFill>
              <a:srgbClr val="000000"/>
            </a:solidFill>
          </a:endParaRPr>
        </a:p>
      </dsp:txBody>
      <dsp:txXfrm>
        <a:off x="5744585" y="2088619"/>
        <a:ext cx="1052709" cy="831815"/>
      </dsp:txXfrm>
    </dsp:sp>
    <dsp:sp modelId="{853CB1C5-0190-7648-BF25-B8119ACA74DB}">
      <dsp:nvSpPr>
        <dsp:cNvPr id="0" name=""/>
        <dsp:cNvSpPr/>
      </dsp:nvSpPr>
      <dsp:spPr>
        <a:xfrm>
          <a:off x="4472789" y="3584294"/>
          <a:ext cx="2095917" cy="449675"/>
        </a:xfrm>
        <a:prstGeom prst="lef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E524CBBB-262F-5B4E-A4DE-55B0DFBD9C87}">
      <dsp:nvSpPr>
        <dsp:cNvPr id="0" name=""/>
        <dsp:cNvSpPr/>
      </dsp:nvSpPr>
      <dsp:spPr>
        <a:xfrm>
          <a:off x="6016473" y="3367345"/>
          <a:ext cx="1104467" cy="883573"/>
        </a:xfrm>
        <a:prstGeom prst="roundRect">
          <a:avLst>
            <a:gd name="adj" fmla="val 1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Worshipping</a:t>
          </a:r>
          <a:endParaRPr lang="en-US" sz="1400" b="1" kern="1200" dirty="0">
            <a:solidFill>
              <a:srgbClr val="000000"/>
            </a:solidFill>
          </a:endParaRPr>
        </a:p>
      </dsp:txBody>
      <dsp:txXfrm>
        <a:off x="6042352" y="3393224"/>
        <a:ext cx="1052709" cy="83181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3426A-7570-434A-83A8-98746E062A67}">
      <dsp:nvSpPr>
        <dsp:cNvPr id="0" name=""/>
        <dsp:cNvSpPr/>
      </dsp:nvSpPr>
      <dsp:spPr>
        <a:xfrm>
          <a:off x="2774961" y="2114426"/>
          <a:ext cx="887389" cy="887389"/>
        </a:xfrm>
        <a:prstGeom prst="ellipse">
          <a:avLst/>
        </a:prstGeom>
        <a:gradFill rotWithShape="0">
          <a:gsLst>
            <a:gs pos="0">
              <a:schemeClr val="accent1">
                <a:hueOff val="0"/>
                <a:satOff val="0"/>
                <a:lumOff val="0"/>
                <a:alphaOff val="0"/>
                <a:tint val="45000"/>
                <a:satMod val="200000"/>
              </a:schemeClr>
            </a:gs>
            <a:gs pos="30000">
              <a:schemeClr val="accent1">
                <a:hueOff val="0"/>
                <a:satOff val="0"/>
                <a:lumOff val="0"/>
                <a:alphaOff val="0"/>
                <a:tint val="61000"/>
                <a:satMod val="200000"/>
              </a:schemeClr>
            </a:gs>
            <a:gs pos="45000">
              <a:schemeClr val="accent1">
                <a:hueOff val="0"/>
                <a:satOff val="0"/>
                <a:lumOff val="0"/>
                <a:alphaOff val="0"/>
                <a:tint val="66000"/>
                <a:satMod val="200000"/>
              </a:schemeClr>
            </a:gs>
            <a:gs pos="55000">
              <a:schemeClr val="accent1">
                <a:hueOff val="0"/>
                <a:satOff val="0"/>
                <a:lumOff val="0"/>
                <a:alphaOff val="0"/>
                <a:tint val="66000"/>
                <a:satMod val="200000"/>
              </a:schemeClr>
            </a:gs>
            <a:gs pos="73000">
              <a:schemeClr val="accent1">
                <a:hueOff val="0"/>
                <a:satOff val="0"/>
                <a:lumOff val="0"/>
                <a:alphaOff val="0"/>
                <a:tint val="61000"/>
                <a:satMod val="200000"/>
              </a:schemeClr>
            </a:gs>
            <a:gs pos="100000">
              <a:schemeClr val="accent1">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smtClean="0"/>
            <a:t>Bible</a:t>
          </a:r>
          <a:endParaRPr lang="en-US" sz="2100" b="1" kern="1200" dirty="0"/>
        </a:p>
      </dsp:txBody>
      <dsp:txXfrm>
        <a:off x="2904916" y="2244381"/>
        <a:ext cx="627479" cy="627479"/>
      </dsp:txXfrm>
    </dsp:sp>
    <dsp:sp modelId="{C7B778A8-B788-AB4F-A2C0-D39355234AE5}">
      <dsp:nvSpPr>
        <dsp:cNvPr id="0" name=""/>
        <dsp:cNvSpPr/>
      </dsp:nvSpPr>
      <dsp:spPr>
        <a:xfrm rot="16200000">
          <a:off x="2941221" y="1380640"/>
          <a:ext cx="554869" cy="452057"/>
        </a:xfrm>
        <a:prstGeom prst="rightArrow">
          <a:avLst>
            <a:gd name="adj1" fmla="val 60000"/>
            <a:gd name="adj2" fmla="val 50000"/>
          </a:avLst>
        </a:prstGeom>
        <a:gradFill rotWithShape="0">
          <a:gsLst>
            <a:gs pos="0">
              <a:schemeClr val="accent2">
                <a:hueOff val="0"/>
                <a:satOff val="0"/>
                <a:lumOff val="0"/>
                <a:alphaOff val="0"/>
                <a:tint val="45000"/>
                <a:satMod val="200000"/>
              </a:schemeClr>
            </a:gs>
            <a:gs pos="30000">
              <a:schemeClr val="accent2">
                <a:hueOff val="0"/>
                <a:satOff val="0"/>
                <a:lumOff val="0"/>
                <a:alphaOff val="0"/>
                <a:tint val="61000"/>
                <a:satMod val="200000"/>
              </a:schemeClr>
            </a:gs>
            <a:gs pos="45000">
              <a:schemeClr val="accent2">
                <a:hueOff val="0"/>
                <a:satOff val="0"/>
                <a:lumOff val="0"/>
                <a:alphaOff val="0"/>
                <a:tint val="66000"/>
                <a:satMod val="200000"/>
              </a:schemeClr>
            </a:gs>
            <a:gs pos="55000">
              <a:schemeClr val="accent2">
                <a:hueOff val="0"/>
                <a:satOff val="0"/>
                <a:lumOff val="0"/>
                <a:alphaOff val="0"/>
                <a:tint val="66000"/>
                <a:satMod val="200000"/>
              </a:schemeClr>
            </a:gs>
            <a:gs pos="73000">
              <a:schemeClr val="accent2">
                <a:hueOff val="0"/>
                <a:satOff val="0"/>
                <a:lumOff val="0"/>
                <a:alphaOff val="0"/>
                <a:tint val="61000"/>
                <a:satMod val="200000"/>
              </a:schemeClr>
            </a:gs>
            <a:gs pos="100000">
              <a:schemeClr val="accent2">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3009030" y="1538860"/>
        <a:ext cx="419252" cy="271235"/>
      </dsp:txXfrm>
    </dsp:sp>
    <dsp:sp modelId="{0512E4DD-7E16-3946-957E-468A1FF4C090}">
      <dsp:nvSpPr>
        <dsp:cNvPr id="0" name=""/>
        <dsp:cNvSpPr/>
      </dsp:nvSpPr>
      <dsp:spPr>
        <a:xfrm>
          <a:off x="2686823" y="3837"/>
          <a:ext cx="1063665" cy="1063665"/>
        </a:xfrm>
        <a:prstGeom prst="ellipse">
          <a:avLst/>
        </a:prstGeom>
        <a:gradFill rotWithShape="0">
          <a:gsLst>
            <a:gs pos="0">
              <a:schemeClr val="accent2">
                <a:hueOff val="0"/>
                <a:satOff val="0"/>
                <a:lumOff val="0"/>
                <a:alphaOff val="0"/>
                <a:tint val="45000"/>
                <a:satMod val="200000"/>
              </a:schemeClr>
            </a:gs>
            <a:gs pos="30000">
              <a:schemeClr val="accent2">
                <a:hueOff val="0"/>
                <a:satOff val="0"/>
                <a:lumOff val="0"/>
                <a:alphaOff val="0"/>
                <a:tint val="61000"/>
                <a:satMod val="200000"/>
              </a:schemeClr>
            </a:gs>
            <a:gs pos="45000">
              <a:schemeClr val="accent2">
                <a:hueOff val="0"/>
                <a:satOff val="0"/>
                <a:lumOff val="0"/>
                <a:alphaOff val="0"/>
                <a:tint val="66000"/>
                <a:satMod val="200000"/>
              </a:schemeClr>
            </a:gs>
            <a:gs pos="55000">
              <a:schemeClr val="accent2">
                <a:hueOff val="0"/>
                <a:satOff val="0"/>
                <a:lumOff val="0"/>
                <a:alphaOff val="0"/>
                <a:tint val="66000"/>
                <a:satMod val="200000"/>
              </a:schemeClr>
            </a:gs>
            <a:gs pos="73000">
              <a:schemeClr val="accent2">
                <a:hueOff val="0"/>
                <a:satOff val="0"/>
                <a:lumOff val="0"/>
                <a:alphaOff val="0"/>
                <a:tint val="61000"/>
                <a:satMod val="200000"/>
              </a:schemeClr>
            </a:gs>
            <a:gs pos="100000">
              <a:schemeClr val="accent2">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Course</a:t>
          </a:r>
          <a:endParaRPr lang="en-US" sz="1600" b="1" kern="1200" dirty="0"/>
        </a:p>
      </dsp:txBody>
      <dsp:txXfrm>
        <a:off x="2842593" y="159607"/>
        <a:ext cx="752125" cy="752125"/>
      </dsp:txXfrm>
    </dsp:sp>
    <dsp:sp modelId="{89FEE95F-4BC6-114B-8598-344E12B29167}">
      <dsp:nvSpPr>
        <dsp:cNvPr id="0" name=""/>
        <dsp:cNvSpPr/>
      </dsp:nvSpPr>
      <dsp:spPr>
        <a:xfrm rot="18600000">
          <a:off x="3552803" y="1603237"/>
          <a:ext cx="554869" cy="452057"/>
        </a:xfrm>
        <a:prstGeom prst="rightArrow">
          <a:avLst>
            <a:gd name="adj1" fmla="val 60000"/>
            <a:gd name="adj2" fmla="val 50000"/>
          </a:avLst>
        </a:prstGeom>
        <a:gradFill rotWithShape="0">
          <a:gsLst>
            <a:gs pos="0">
              <a:schemeClr val="accent3">
                <a:hueOff val="0"/>
                <a:satOff val="0"/>
                <a:lumOff val="0"/>
                <a:alphaOff val="0"/>
                <a:tint val="45000"/>
                <a:satMod val="200000"/>
              </a:schemeClr>
            </a:gs>
            <a:gs pos="30000">
              <a:schemeClr val="accent3">
                <a:hueOff val="0"/>
                <a:satOff val="0"/>
                <a:lumOff val="0"/>
                <a:alphaOff val="0"/>
                <a:tint val="61000"/>
                <a:satMod val="200000"/>
              </a:schemeClr>
            </a:gs>
            <a:gs pos="45000">
              <a:schemeClr val="accent3">
                <a:hueOff val="0"/>
                <a:satOff val="0"/>
                <a:lumOff val="0"/>
                <a:alphaOff val="0"/>
                <a:tint val="66000"/>
                <a:satMod val="200000"/>
              </a:schemeClr>
            </a:gs>
            <a:gs pos="55000">
              <a:schemeClr val="accent3">
                <a:hueOff val="0"/>
                <a:satOff val="0"/>
                <a:lumOff val="0"/>
                <a:alphaOff val="0"/>
                <a:tint val="66000"/>
                <a:satMod val="200000"/>
              </a:schemeClr>
            </a:gs>
            <a:gs pos="73000">
              <a:schemeClr val="accent3">
                <a:hueOff val="0"/>
                <a:satOff val="0"/>
                <a:lumOff val="0"/>
                <a:alphaOff val="0"/>
                <a:tint val="61000"/>
                <a:satMod val="200000"/>
              </a:schemeClr>
            </a:gs>
            <a:gs pos="100000">
              <a:schemeClr val="accent3">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3577025" y="1745592"/>
        <a:ext cx="419252" cy="271235"/>
      </dsp:txXfrm>
    </dsp:sp>
    <dsp:sp modelId="{AC928FEB-B13A-4E45-BBD1-A008D53991AA}">
      <dsp:nvSpPr>
        <dsp:cNvPr id="0" name=""/>
        <dsp:cNvSpPr/>
      </dsp:nvSpPr>
      <dsp:spPr>
        <a:xfrm>
          <a:off x="3986830" y="477001"/>
          <a:ext cx="1063665" cy="1063665"/>
        </a:xfrm>
        <a:prstGeom prst="ellipse">
          <a:avLst/>
        </a:prstGeom>
        <a:gradFill rotWithShape="0">
          <a:gsLst>
            <a:gs pos="0">
              <a:schemeClr val="accent3">
                <a:hueOff val="0"/>
                <a:satOff val="0"/>
                <a:lumOff val="0"/>
                <a:alphaOff val="0"/>
                <a:tint val="45000"/>
                <a:satMod val="200000"/>
              </a:schemeClr>
            </a:gs>
            <a:gs pos="30000">
              <a:schemeClr val="accent3">
                <a:hueOff val="0"/>
                <a:satOff val="0"/>
                <a:lumOff val="0"/>
                <a:alphaOff val="0"/>
                <a:tint val="61000"/>
                <a:satMod val="200000"/>
              </a:schemeClr>
            </a:gs>
            <a:gs pos="45000">
              <a:schemeClr val="accent3">
                <a:hueOff val="0"/>
                <a:satOff val="0"/>
                <a:lumOff val="0"/>
                <a:alphaOff val="0"/>
                <a:tint val="66000"/>
                <a:satMod val="200000"/>
              </a:schemeClr>
            </a:gs>
            <a:gs pos="55000">
              <a:schemeClr val="accent3">
                <a:hueOff val="0"/>
                <a:satOff val="0"/>
                <a:lumOff val="0"/>
                <a:alphaOff val="0"/>
                <a:tint val="66000"/>
                <a:satMod val="200000"/>
              </a:schemeClr>
            </a:gs>
            <a:gs pos="73000">
              <a:schemeClr val="accent3">
                <a:hueOff val="0"/>
                <a:satOff val="0"/>
                <a:lumOff val="0"/>
                <a:alphaOff val="0"/>
                <a:tint val="61000"/>
                <a:satMod val="200000"/>
              </a:schemeClr>
            </a:gs>
            <a:gs pos="100000">
              <a:schemeClr val="accent3">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Online course</a:t>
          </a:r>
          <a:endParaRPr lang="en-US" sz="1600" b="1" kern="1200" dirty="0"/>
        </a:p>
      </dsp:txBody>
      <dsp:txXfrm>
        <a:off x="4142600" y="632771"/>
        <a:ext cx="752125" cy="752125"/>
      </dsp:txXfrm>
    </dsp:sp>
    <dsp:sp modelId="{0B0C4164-627D-D94D-8CA0-0847EB7398A1}">
      <dsp:nvSpPr>
        <dsp:cNvPr id="0" name=""/>
        <dsp:cNvSpPr/>
      </dsp:nvSpPr>
      <dsp:spPr>
        <a:xfrm rot="21000000">
          <a:off x="3878219" y="2166874"/>
          <a:ext cx="554869" cy="452057"/>
        </a:xfrm>
        <a:prstGeom prst="rightArrow">
          <a:avLst>
            <a:gd name="adj1" fmla="val 60000"/>
            <a:gd name="adj2" fmla="val 50000"/>
          </a:avLst>
        </a:prstGeom>
        <a:gradFill rotWithShape="0">
          <a:gsLst>
            <a:gs pos="0">
              <a:schemeClr val="accent4">
                <a:hueOff val="0"/>
                <a:satOff val="0"/>
                <a:lumOff val="0"/>
                <a:alphaOff val="0"/>
                <a:tint val="45000"/>
                <a:satMod val="200000"/>
              </a:schemeClr>
            </a:gs>
            <a:gs pos="30000">
              <a:schemeClr val="accent4">
                <a:hueOff val="0"/>
                <a:satOff val="0"/>
                <a:lumOff val="0"/>
                <a:alphaOff val="0"/>
                <a:tint val="61000"/>
                <a:satMod val="200000"/>
              </a:schemeClr>
            </a:gs>
            <a:gs pos="45000">
              <a:schemeClr val="accent4">
                <a:hueOff val="0"/>
                <a:satOff val="0"/>
                <a:lumOff val="0"/>
                <a:alphaOff val="0"/>
                <a:tint val="66000"/>
                <a:satMod val="200000"/>
              </a:schemeClr>
            </a:gs>
            <a:gs pos="55000">
              <a:schemeClr val="accent4">
                <a:hueOff val="0"/>
                <a:satOff val="0"/>
                <a:lumOff val="0"/>
                <a:alphaOff val="0"/>
                <a:tint val="66000"/>
                <a:satMod val="200000"/>
              </a:schemeClr>
            </a:gs>
            <a:gs pos="73000">
              <a:schemeClr val="accent4">
                <a:hueOff val="0"/>
                <a:satOff val="0"/>
                <a:lumOff val="0"/>
                <a:alphaOff val="0"/>
                <a:tint val="61000"/>
                <a:satMod val="200000"/>
              </a:schemeClr>
            </a:gs>
            <a:gs pos="100000">
              <a:schemeClr val="accent4">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3879249" y="2269060"/>
        <a:ext cx="419252" cy="271235"/>
      </dsp:txXfrm>
    </dsp:sp>
    <dsp:sp modelId="{6A0497E1-54F0-834A-8E14-6DA8D5BCAEDA}">
      <dsp:nvSpPr>
        <dsp:cNvPr id="0" name=""/>
        <dsp:cNvSpPr/>
      </dsp:nvSpPr>
      <dsp:spPr>
        <a:xfrm>
          <a:off x="4678549" y="1675094"/>
          <a:ext cx="1063665" cy="1063665"/>
        </a:xfrm>
        <a:prstGeom prst="ellipse">
          <a:avLst/>
        </a:prstGeom>
        <a:gradFill rotWithShape="0">
          <a:gsLst>
            <a:gs pos="0">
              <a:schemeClr val="accent4">
                <a:hueOff val="0"/>
                <a:satOff val="0"/>
                <a:lumOff val="0"/>
                <a:alphaOff val="0"/>
                <a:tint val="45000"/>
                <a:satMod val="200000"/>
              </a:schemeClr>
            </a:gs>
            <a:gs pos="30000">
              <a:schemeClr val="accent4">
                <a:hueOff val="0"/>
                <a:satOff val="0"/>
                <a:lumOff val="0"/>
                <a:alphaOff val="0"/>
                <a:tint val="61000"/>
                <a:satMod val="200000"/>
              </a:schemeClr>
            </a:gs>
            <a:gs pos="45000">
              <a:schemeClr val="accent4">
                <a:hueOff val="0"/>
                <a:satOff val="0"/>
                <a:lumOff val="0"/>
                <a:alphaOff val="0"/>
                <a:tint val="66000"/>
                <a:satMod val="200000"/>
              </a:schemeClr>
            </a:gs>
            <a:gs pos="55000">
              <a:schemeClr val="accent4">
                <a:hueOff val="0"/>
                <a:satOff val="0"/>
                <a:lumOff val="0"/>
                <a:alphaOff val="0"/>
                <a:tint val="66000"/>
                <a:satMod val="200000"/>
              </a:schemeClr>
            </a:gs>
            <a:gs pos="73000">
              <a:schemeClr val="accent4">
                <a:hueOff val="0"/>
                <a:satOff val="0"/>
                <a:lumOff val="0"/>
                <a:alphaOff val="0"/>
                <a:tint val="61000"/>
                <a:satMod val="200000"/>
              </a:schemeClr>
            </a:gs>
            <a:gs pos="100000">
              <a:schemeClr val="accent4">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Bible study group</a:t>
          </a:r>
          <a:endParaRPr lang="en-US" sz="1600" b="1" kern="1200" dirty="0"/>
        </a:p>
      </dsp:txBody>
      <dsp:txXfrm>
        <a:off x="4834319" y="1830864"/>
        <a:ext cx="752125" cy="752125"/>
      </dsp:txXfrm>
    </dsp:sp>
    <dsp:sp modelId="{5D11747A-6EB8-5443-8B1E-3637BBD127BC}">
      <dsp:nvSpPr>
        <dsp:cNvPr id="0" name=""/>
        <dsp:cNvSpPr/>
      </dsp:nvSpPr>
      <dsp:spPr>
        <a:xfrm rot="1800000">
          <a:off x="3765204" y="2807819"/>
          <a:ext cx="554869" cy="452057"/>
        </a:xfrm>
        <a:prstGeom prst="rightArrow">
          <a:avLst>
            <a:gd name="adj1" fmla="val 60000"/>
            <a:gd name="adj2" fmla="val 50000"/>
          </a:avLst>
        </a:prstGeom>
        <a:gradFill rotWithShape="0">
          <a:gsLst>
            <a:gs pos="0">
              <a:schemeClr val="accent5">
                <a:hueOff val="0"/>
                <a:satOff val="0"/>
                <a:lumOff val="0"/>
                <a:alphaOff val="0"/>
                <a:tint val="45000"/>
                <a:satMod val="200000"/>
              </a:schemeClr>
            </a:gs>
            <a:gs pos="30000">
              <a:schemeClr val="accent5">
                <a:hueOff val="0"/>
                <a:satOff val="0"/>
                <a:lumOff val="0"/>
                <a:alphaOff val="0"/>
                <a:tint val="61000"/>
                <a:satMod val="200000"/>
              </a:schemeClr>
            </a:gs>
            <a:gs pos="45000">
              <a:schemeClr val="accent5">
                <a:hueOff val="0"/>
                <a:satOff val="0"/>
                <a:lumOff val="0"/>
                <a:alphaOff val="0"/>
                <a:tint val="66000"/>
                <a:satMod val="200000"/>
              </a:schemeClr>
            </a:gs>
            <a:gs pos="55000">
              <a:schemeClr val="accent5">
                <a:hueOff val="0"/>
                <a:satOff val="0"/>
                <a:lumOff val="0"/>
                <a:alphaOff val="0"/>
                <a:tint val="66000"/>
                <a:satMod val="200000"/>
              </a:schemeClr>
            </a:gs>
            <a:gs pos="73000">
              <a:schemeClr val="accent5">
                <a:hueOff val="0"/>
                <a:satOff val="0"/>
                <a:lumOff val="0"/>
                <a:alphaOff val="0"/>
                <a:tint val="61000"/>
                <a:satMod val="200000"/>
              </a:schemeClr>
            </a:gs>
            <a:gs pos="100000">
              <a:schemeClr val="accent5">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3774289" y="2864326"/>
        <a:ext cx="419252" cy="271235"/>
      </dsp:txXfrm>
    </dsp:sp>
    <dsp:sp modelId="{B03F02AA-EB4B-B34B-BB0E-328EF339CE15}">
      <dsp:nvSpPr>
        <dsp:cNvPr id="0" name=""/>
        <dsp:cNvSpPr/>
      </dsp:nvSpPr>
      <dsp:spPr>
        <a:xfrm>
          <a:off x="4438317" y="3037514"/>
          <a:ext cx="1063665" cy="1063665"/>
        </a:xfrm>
        <a:prstGeom prst="ellipse">
          <a:avLst/>
        </a:prstGeom>
        <a:gradFill rotWithShape="0">
          <a:gsLst>
            <a:gs pos="0">
              <a:schemeClr val="accent5">
                <a:hueOff val="0"/>
                <a:satOff val="0"/>
                <a:lumOff val="0"/>
                <a:alphaOff val="0"/>
                <a:tint val="45000"/>
                <a:satMod val="200000"/>
              </a:schemeClr>
            </a:gs>
            <a:gs pos="30000">
              <a:schemeClr val="accent5">
                <a:hueOff val="0"/>
                <a:satOff val="0"/>
                <a:lumOff val="0"/>
                <a:alphaOff val="0"/>
                <a:tint val="61000"/>
                <a:satMod val="200000"/>
              </a:schemeClr>
            </a:gs>
            <a:gs pos="45000">
              <a:schemeClr val="accent5">
                <a:hueOff val="0"/>
                <a:satOff val="0"/>
                <a:lumOff val="0"/>
                <a:alphaOff val="0"/>
                <a:tint val="66000"/>
                <a:satMod val="200000"/>
              </a:schemeClr>
            </a:gs>
            <a:gs pos="55000">
              <a:schemeClr val="accent5">
                <a:hueOff val="0"/>
                <a:satOff val="0"/>
                <a:lumOff val="0"/>
                <a:alphaOff val="0"/>
                <a:tint val="66000"/>
                <a:satMod val="200000"/>
              </a:schemeClr>
            </a:gs>
            <a:gs pos="73000">
              <a:schemeClr val="accent5">
                <a:hueOff val="0"/>
                <a:satOff val="0"/>
                <a:lumOff val="0"/>
                <a:alphaOff val="0"/>
                <a:tint val="61000"/>
                <a:satMod val="200000"/>
              </a:schemeClr>
            </a:gs>
            <a:gs pos="100000">
              <a:schemeClr val="accent5">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Book</a:t>
          </a:r>
          <a:endParaRPr lang="en-US" sz="1600" b="1" kern="1200" dirty="0"/>
        </a:p>
      </dsp:txBody>
      <dsp:txXfrm>
        <a:off x="4594087" y="3193284"/>
        <a:ext cx="752125" cy="752125"/>
      </dsp:txXfrm>
    </dsp:sp>
    <dsp:sp modelId="{A3F1E20D-D3C9-A144-A5C3-544E6E0103C9}">
      <dsp:nvSpPr>
        <dsp:cNvPr id="0" name=""/>
        <dsp:cNvSpPr/>
      </dsp:nvSpPr>
      <dsp:spPr>
        <a:xfrm rot="4200000">
          <a:off x="3267171" y="3223713"/>
          <a:ext cx="552016" cy="452057"/>
        </a:xfrm>
        <a:prstGeom prst="rightArrow">
          <a:avLst>
            <a:gd name="adj1" fmla="val 60000"/>
            <a:gd name="adj2" fmla="val 50000"/>
          </a:avLst>
        </a:prstGeom>
        <a:gradFill rotWithShape="0">
          <a:gsLst>
            <a:gs pos="0">
              <a:schemeClr val="accent6">
                <a:hueOff val="0"/>
                <a:satOff val="0"/>
                <a:lumOff val="0"/>
                <a:alphaOff val="0"/>
                <a:tint val="45000"/>
                <a:satMod val="200000"/>
              </a:schemeClr>
            </a:gs>
            <a:gs pos="30000">
              <a:schemeClr val="accent6">
                <a:hueOff val="0"/>
                <a:satOff val="0"/>
                <a:lumOff val="0"/>
                <a:alphaOff val="0"/>
                <a:tint val="61000"/>
                <a:satMod val="200000"/>
              </a:schemeClr>
            </a:gs>
            <a:gs pos="45000">
              <a:schemeClr val="accent6">
                <a:hueOff val="0"/>
                <a:satOff val="0"/>
                <a:lumOff val="0"/>
                <a:alphaOff val="0"/>
                <a:tint val="66000"/>
                <a:satMod val="200000"/>
              </a:schemeClr>
            </a:gs>
            <a:gs pos="55000">
              <a:schemeClr val="accent6">
                <a:hueOff val="0"/>
                <a:satOff val="0"/>
                <a:lumOff val="0"/>
                <a:alphaOff val="0"/>
                <a:tint val="66000"/>
                <a:satMod val="200000"/>
              </a:schemeClr>
            </a:gs>
            <a:gs pos="73000">
              <a:schemeClr val="accent6">
                <a:hueOff val="0"/>
                <a:satOff val="0"/>
                <a:lumOff val="0"/>
                <a:alphaOff val="0"/>
                <a:tint val="61000"/>
                <a:satMod val="200000"/>
              </a:schemeClr>
            </a:gs>
            <a:gs pos="100000">
              <a:schemeClr val="accent6">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3311788" y="3250405"/>
        <a:ext cx="416399" cy="271235"/>
      </dsp:txXfrm>
    </dsp:sp>
    <dsp:sp modelId="{1B7BC56C-4B92-794F-866A-B2B7715DFA7A}">
      <dsp:nvSpPr>
        <dsp:cNvPr id="0" name=""/>
        <dsp:cNvSpPr/>
      </dsp:nvSpPr>
      <dsp:spPr>
        <a:xfrm>
          <a:off x="3326460" y="3926771"/>
          <a:ext cx="1167830" cy="1063665"/>
        </a:xfrm>
        <a:prstGeom prst="ellipse">
          <a:avLst/>
        </a:prstGeom>
        <a:gradFill rotWithShape="0">
          <a:gsLst>
            <a:gs pos="0">
              <a:schemeClr val="accent6">
                <a:hueOff val="0"/>
                <a:satOff val="0"/>
                <a:lumOff val="0"/>
                <a:alphaOff val="0"/>
                <a:tint val="45000"/>
                <a:satMod val="200000"/>
              </a:schemeClr>
            </a:gs>
            <a:gs pos="30000">
              <a:schemeClr val="accent6">
                <a:hueOff val="0"/>
                <a:satOff val="0"/>
                <a:lumOff val="0"/>
                <a:alphaOff val="0"/>
                <a:tint val="61000"/>
                <a:satMod val="200000"/>
              </a:schemeClr>
            </a:gs>
            <a:gs pos="45000">
              <a:schemeClr val="accent6">
                <a:hueOff val="0"/>
                <a:satOff val="0"/>
                <a:lumOff val="0"/>
                <a:alphaOff val="0"/>
                <a:tint val="66000"/>
                <a:satMod val="200000"/>
              </a:schemeClr>
            </a:gs>
            <a:gs pos="55000">
              <a:schemeClr val="accent6">
                <a:hueOff val="0"/>
                <a:satOff val="0"/>
                <a:lumOff val="0"/>
                <a:alphaOff val="0"/>
                <a:tint val="66000"/>
                <a:satMod val="200000"/>
              </a:schemeClr>
            </a:gs>
            <a:gs pos="73000">
              <a:schemeClr val="accent6">
                <a:hueOff val="0"/>
                <a:satOff val="0"/>
                <a:lumOff val="0"/>
                <a:alphaOff val="0"/>
                <a:tint val="61000"/>
                <a:satMod val="200000"/>
              </a:schemeClr>
            </a:gs>
            <a:gs pos="100000">
              <a:schemeClr val="accent6">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Video Program</a:t>
          </a:r>
          <a:endParaRPr lang="en-US" sz="1600" b="1" kern="1200" dirty="0"/>
        </a:p>
      </dsp:txBody>
      <dsp:txXfrm>
        <a:off x="3497485" y="4082541"/>
        <a:ext cx="825780" cy="752125"/>
      </dsp:txXfrm>
    </dsp:sp>
    <dsp:sp modelId="{F9BB6F0E-FE16-FF4A-AC5B-CF746FD4EDE1}">
      <dsp:nvSpPr>
        <dsp:cNvPr id="0" name=""/>
        <dsp:cNvSpPr/>
      </dsp:nvSpPr>
      <dsp:spPr>
        <a:xfrm rot="6600000">
          <a:off x="2615805" y="3226166"/>
          <a:ext cx="554869" cy="452057"/>
        </a:xfrm>
        <a:prstGeom prst="rightArrow">
          <a:avLst>
            <a:gd name="adj1" fmla="val 60000"/>
            <a:gd name="adj2" fmla="val 50000"/>
          </a:avLst>
        </a:prstGeom>
        <a:gradFill rotWithShape="0">
          <a:gsLst>
            <a:gs pos="0">
              <a:schemeClr val="accent2">
                <a:hueOff val="0"/>
                <a:satOff val="0"/>
                <a:lumOff val="0"/>
                <a:alphaOff val="0"/>
                <a:tint val="45000"/>
                <a:satMod val="200000"/>
              </a:schemeClr>
            </a:gs>
            <a:gs pos="30000">
              <a:schemeClr val="accent2">
                <a:hueOff val="0"/>
                <a:satOff val="0"/>
                <a:lumOff val="0"/>
                <a:alphaOff val="0"/>
                <a:tint val="61000"/>
                <a:satMod val="200000"/>
              </a:schemeClr>
            </a:gs>
            <a:gs pos="45000">
              <a:schemeClr val="accent2">
                <a:hueOff val="0"/>
                <a:satOff val="0"/>
                <a:lumOff val="0"/>
                <a:alphaOff val="0"/>
                <a:tint val="66000"/>
                <a:satMod val="200000"/>
              </a:schemeClr>
            </a:gs>
            <a:gs pos="55000">
              <a:schemeClr val="accent2">
                <a:hueOff val="0"/>
                <a:satOff val="0"/>
                <a:lumOff val="0"/>
                <a:alphaOff val="0"/>
                <a:tint val="66000"/>
                <a:satMod val="200000"/>
              </a:schemeClr>
            </a:gs>
            <a:gs pos="73000">
              <a:schemeClr val="accent2">
                <a:hueOff val="0"/>
                <a:satOff val="0"/>
                <a:lumOff val="0"/>
                <a:alphaOff val="0"/>
                <a:tint val="61000"/>
                <a:satMod val="200000"/>
              </a:schemeClr>
            </a:gs>
            <a:gs pos="100000">
              <a:schemeClr val="accent2">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10800000">
        <a:off x="2706805" y="3252858"/>
        <a:ext cx="419252" cy="271235"/>
      </dsp:txXfrm>
    </dsp:sp>
    <dsp:sp modelId="{6E12FE79-C54A-4F45-85AE-CACA8FE81C57}">
      <dsp:nvSpPr>
        <dsp:cNvPr id="0" name=""/>
        <dsp:cNvSpPr/>
      </dsp:nvSpPr>
      <dsp:spPr>
        <a:xfrm>
          <a:off x="1995104" y="3926771"/>
          <a:ext cx="1063665" cy="1063665"/>
        </a:xfrm>
        <a:prstGeom prst="ellipse">
          <a:avLst/>
        </a:prstGeom>
        <a:gradFill rotWithShape="0">
          <a:gsLst>
            <a:gs pos="0">
              <a:schemeClr val="accent2">
                <a:hueOff val="0"/>
                <a:satOff val="0"/>
                <a:lumOff val="0"/>
                <a:alphaOff val="0"/>
                <a:tint val="45000"/>
                <a:satMod val="200000"/>
              </a:schemeClr>
            </a:gs>
            <a:gs pos="30000">
              <a:schemeClr val="accent2">
                <a:hueOff val="0"/>
                <a:satOff val="0"/>
                <a:lumOff val="0"/>
                <a:alphaOff val="0"/>
                <a:tint val="61000"/>
                <a:satMod val="200000"/>
              </a:schemeClr>
            </a:gs>
            <a:gs pos="45000">
              <a:schemeClr val="accent2">
                <a:hueOff val="0"/>
                <a:satOff val="0"/>
                <a:lumOff val="0"/>
                <a:alphaOff val="0"/>
                <a:tint val="66000"/>
                <a:satMod val="200000"/>
              </a:schemeClr>
            </a:gs>
            <a:gs pos="55000">
              <a:schemeClr val="accent2">
                <a:hueOff val="0"/>
                <a:satOff val="0"/>
                <a:lumOff val="0"/>
                <a:alphaOff val="0"/>
                <a:tint val="66000"/>
                <a:satMod val="200000"/>
              </a:schemeClr>
            </a:gs>
            <a:gs pos="73000">
              <a:schemeClr val="accent2">
                <a:hueOff val="0"/>
                <a:satOff val="0"/>
                <a:lumOff val="0"/>
                <a:alphaOff val="0"/>
                <a:tint val="61000"/>
                <a:satMod val="200000"/>
              </a:schemeClr>
            </a:gs>
            <a:gs pos="100000">
              <a:schemeClr val="accent2">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Audio book/podcast</a:t>
          </a:r>
          <a:endParaRPr lang="en-US" sz="1600" b="1" kern="1200" dirty="0"/>
        </a:p>
      </dsp:txBody>
      <dsp:txXfrm>
        <a:off x="2150874" y="4082541"/>
        <a:ext cx="752125" cy="752125"/>
      </dsp:txXfrm>
    </dsp:sp>
    <dsp:sp modelId="{021EE319-8056-7A4E-B99A-D7FB3C0056FB}">
      <dsp:nvSpPr>
        <dsp:cNvPr id="0" name=""/>
        <dsp:cNvSpPr/>
      </dsp:nvSpPr>
      <dsp:spPr>
        <a:xfrm rot="9000000">
          <a:off x="2117239" y="2807819"/>
          <a:ext cx="554869" cy="452057"/>
        </a:xfrm>
        <a:prstGeom prst="rightArrow">
          <a:avLst>
            <a:gd name="adj1" fmla="val 60000"/>
            <a:gd name="adj2" fmla="val 50000"/>
          </a:avLst>
        </a:prstGeom>
        <a:gradFill rotWithShape="0">
          <a:gsLst>
            <a:gs pos="0">
              <a:schemeClr val="accent3">
                <a:hueOff val="0"/>
                <a:satOff val="0"/>
                <a:lumOff val="0"/>
                <a:alphaOff val="0"/>
                <a:tint val="45000"/>
                <a:satMod val="200000"/>
              </a:schemeClr>
            </a:gs>
            <a:gs pos="30000">
              <a:schemeClr val="accent3">
                <a:hueOff val="0"/>
                <a:satOff val="0"/>
                <a:lumOff val="0"/>
                <a:alphaOff val="0"/>
                <a:tint val="61000"/>
                <a:satMod val="200000"/>
              </a:schemeClr>
            </a:gs>
            <a:gs pos="45000">
              <a:schemeClr val="accent3">
                <a:hueOff val="0"/>
                <a:satOff val="0"/>
                <a:lumOff val="0"/>
                <a:alphaOff val="0"/>
                <a:tint val="66000"/>
                <a:satMod val="200000"/>
              </a:schemeClr>
            </a:gs>
            <a:gs pos="55000">
              <a:schemeClr val="accent3">
                <a:hueOff val="0"/>
                <a:satOff val="0"/>
                <a:lumOff val="0"/>
                <a:alphaOff val="0"/>
                <a:tint val="66000"/>
                <a:satMod val="200000"/>
              </a:schemeClr>
            </a:gs>
            <a:gs pos="73000">
              <a:schemeClr val="accent3">
                <a:hueOff val="0"/>
                <a:satOff val="0"/>
                <a:lumOff val="0"/>
                <a:alphaOff val="0"/>
                <a:tint val="61000"/>
                <a:satMod val="200000"/>
              </a:schemeClr>
            </a:gs>
            <a:gs pos="100000">
              <a:schemeClr val="accent3">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10800000">
        <a:off x="2243771" y="2864326"/>
        <a:ext cx="419252" cy="271235"/>
      </dsp:txXfrm>
    </dsp:sp>
    <dsp:sp modelId="{D6A9F5A0-2E2D-2B4E-B258-D3E08C6050DD}">
      <dsp:nvSpPr>
        <dsp:cNvPr id="0" name=""/>
        <dsp:cNvSpPr/>
      </dsp:nvSpPr>
      <dsp:spPr>
        <a:xfrm>
          <a:off x="935329" y="3037514"/>
          <a:ext cx="1063665" cy="1063665"/>
        </a:xfrm>
        <a:prstGeom prst="ellipse">
          <a:avLst/>
        </a:prstGeom>
        <a:gradFill rotWithShape="0">
          <a:gsLst>
            <a:gs pos="0">
              <a:schemeClr val="accent3">
                <a:hueOff val="0"/>
                <a:satOff val="0"/>
                <a:lumOff val="0"/>
                <a:alphaOff val="0"/>
                <a:tint val="45000"/>
                <a:satMod val="200000"/>
              </a:schemeClr>
            </a:gs>
            <a:gs pos="30000">
              <a:schemeClr val="accent3">
                <a:hueOff val="0"/>
                <a:satOff val="0"/>
                <a:lumOff val="0"/>
                <a:alphaOff val="0"/>
                <a:tint val="61000"/>
                <a:satMod val="200000"/>
              </a:schemeClr>
            </a:gs>
            <a:gs pos="45000">
              <a:schemeClr val="accent3">
                <a:hueOff val="0"/>
                <a:satOff val="0"/>
                <a:lumOff val="0"/>
                <a:alphaOff val="0"/>
                <a:tint val="66000"/>
                <a:satMod val="200000"/>
              </a:schemeClr>
            </a:gs>
            <a:gs pos="55000">
              <a:schemeClr val="accent3">
                <a:hueOff val="0"/>
                <a:satOff val="0"/>
                <a:lumOff val="0"/>
                <a:alphaOff val="0"/>
                <a:tint val="66000"/>
                <a:satMod val="200000"/>
              </a:schemeClr>
            </a:gs>
            <a:gs pos="73000">
              <a:schemeClr val="accent3">
                <a:hueOff val="0"/>
                <a:satOff val="0"/>
                <a:lumOff val="0"/>
                <a:alphaOff val="0"/>
                <a:tint val="61000"/>
                <a:satMod val="200000"/>
              </a:schemeClr>
            </a:gs>
            <a:gs pos="100000">
              <a:schemeClr val="accent3">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Mentor</a:t>
          </a:r>
          <a:endParaRPr lang="en-US" sz="1600" b="1" kern="1200" dirty="0"/>
        </a:p>
      </dsp:txBody>
      <dsp:txXfrm>
        <a:off x="1091099" y="3193284"/>
        <a:ext cx="752125" cy="752125"/>
      </dsp:txXfrm>
    </dsp:sp>
    <dsp:sp modelId="{C8A9B7DD-EC88-EA44-8E25-55DDEAB5062F}">
      <dsp:nvSpPr>
        <dsp:cNvPr id="0" name=""/>
        <dsp:cNvSpPr/>
      </dsp:nvSpPr>
      <dsp:spPr>
        <a:xfrm rot="11400000">
          <a:off x="2004223" y="2166874"/>
          <a:ext cx="554869" cy="452057"/>
        </a:xfrm>
        <a:prstGeom prst="rightArrow">
          <a:avLst>
            <a:gd name="adj1" fmla="val 60000"/>
            <a:gd name="adj2" fmla="val 50000"/>
          </a:avLst>
        </a:prstGeom>
        <a:gradFill rotWithShape="0">
          <a:gsLst>
            <a:gs pos="0">
              <a:schemeClr val="accent4">
                <a:hueOff val="0"/>
                <a:satOff val="0"/>
                <a:lumOff val="0"/>
                <a:alphaOff val="0"/>
                <a:tint val="45000"/>
                <a:satMod val="200000"/>
              </a:schemeClr>
            </a:gs>
            <a:gs pos="30000">
              <a:schemeClr val="accent4">
                <a:hueOff val="0"/>
                <a:satOff val="0"/>
                <a:lumOff val="0"/>
                <a:alphaOff val="0"/>
                <a:tint val="61000"/>
                <a:satMod val="200000"/>
              </a:schemeClr>
            </a:gs>
            <a:gs pos="45000">
              <a:schemeClr val="accent4">
                <a:hueOff val="0"/>
                <a:satOff val="0"/>
                <a:lumOff val="0"/>
                <a:alphaOff val="0"/>
                <a:tint val="66000"/>
                <a:satMod val="200000"/>
              </a:schemeClr>
            </a:gs>
            <a:gs pos="55000">
              <a:schemeClr val="accent4">
                <a:hueOff val="0"/>
                <a:satOff val="0"/>
                <a:lumOff val="0"/>
                <a:alphaOff val="0"/>
                <a:tint val="66000"/>
                <a:satMod val="200000"/>
              </a:schemeClr>
            </a:gs>
            <a:gs pos="73000">
              <a:schemeClr val="accent4">
                <a:hueOff val="0"/>
                <a:satOff val="0"/>
                <a:lumOff val="0"/>
                <a:alphaOff val="0"/>
                <a:tint val="61000"/>
                <a:satMod val="200000"/>
              </a:schemeClr>
            </a:gs>
            <a:gs pos="100000">
              <a:schemeClr val="accent4">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10800000">
        <a:off x="2138810" y="2269060"/>
        <a:ext cx="419252" cy="271235"/>
      </dsp:txXfrm>
    </dsp:sp>
    <dsp:sp modelId="{E2521E59-CA94-B045-91ED-03582D4EB89C}">
      <dsp:nvSpPr>
        <dsp:cNvPr id="0" name=""/>
        <dsp:cNvSpPr/>
      </dsp:nvSpPr>
      <dsp:spPr>
        <a:xfrm>
          <a:off x="695098" y="1675094"/>
          <a:ext cx="1063665" cy="1063665"/>
        </a:xfrm>
        <a:prstGeom prst="ellipse">
          <a:avLst/>
        </a:prstGeom>
        <a:gradFill rotWithShape="0">
          <a:gsLst>
            <a:gs pos="0">
              <a:schemeClr val="accent4">
                <a:hueOff val="0"/>
                <a:satOff val="0"/>
                <a:lumOff val="0"/>
                <a:alphaOff val="0"/>
                <a:tint val="45000"/>
                <a:satMod val="200000"/>
              </a:schemeClr>
            </a:gs>
            <a:gs pos="30000">
              <a:schemeClr val="accent4">
                <a:hueOff val="0"/>
                <a:satOff val="0"/>
                <a:lumOff val="0"/>
                <a:alphaOff val="0"/>
                <a:tint val="61000"/>
                <a:satMod val="200000"/>
              </a:schemeClr>
            </a:gs>
            <a:gs pos="45000">
              <a:schemeClr val="accent4">
                <a:hueOff val="0"/>
                <a:satOff val="0"/>
                <a:lumOff val="0"/>
                <a:alphaOff val="0"/>
                <a:tint val="66000"/>
                <a:satMod val="200000"/>
              </a:schemeClr>
            </a:gs>
            <a:gs pos="55000">
              <a:schemeClr val="accent4">
                <a:hueOff val="0"/>
                <a:satOff val="0"/>
                <a:lumOff val="0"/>
                <a:alphaOff val="0"/>
                <a:tint val="66000"/>
                <a:satMod val="200000"/>
              </a:schemeClr>
            </a:gs>
            <a:gs pos="73000">
              <a:schemeClr val="accent4">
                <a:hueOff val="0"/>
                <a:satOff val="0"/>
                <a:lumOff val="0"/>
                <a:alphaOff val="0"/>
                <a:tint val="61000"/>
                <a:satMod val="200000"/>
              </a:schemeClr>
            </a:gs>
            <a:gs pos="100000">
              <a:schemeClr val="accent4">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Bible app</a:t>
          </a:r>
          <a:endParaRPr lang="en-US" sz="1600" b="1" kern="1200" dirty="0"/>
        </a:p>
      </dsp:txBody>
      <dsp:txXfrm>
        <a:off x="850868" y="1830864"/>
        <a:ext cx="752125" cy="752125"/>
      </dsp:txXfrm>
    </dsp:sp>
    <dsp:sp modelId="{13A75ABF-C1CA-AE45-876F-0F669FD6C3F6}">
      <dsp:nvSpPr>
        <dsp:cNvPr id="0" name=""/>
        <dsp:cNvSpPr/>
      </dsp:nvSpPr>
      <dsp:spPr>
        <a:xfrm rot="13800000">
          <a:off x="2338712" y="1609082"/>
          <a:ext cx="546532" cy="452057"/>
        </a:xfrm>
        <a:prstGeom prst="rightArrow">
          <a:avLst>
            <a:gd name="adj1" fmla="val 60000"/>
            <a:gd name="adj2" fmla="val 50000"/>
          </a:avLst>
        </a:prstGeom>
        <a:gradFill rotWithShape="0">
          <a:gsLst>
            <a:gs pos="0">
              <a:schemeClr val="accent5">
                <a:hueOff val="0"/>
                <a:satOff val="0"/>
                <a:lumOff val="0"/>
                <a:alphaOff val="0"/>
                <a:tint val="45000"/>
                <a:satMod val="200000"/>
              </a:schemeClr>
            </a:gs>
            <a:gs pos="30000">
              <a:schemeClr val="accent5">
                <a:hueOff val="0"/>
                <a:satOff val="0"/>
                <a:lumOff val="0"/>
                <a:alphaOff val="0"/>
                <a:tint val="61000"/>
                <a:satMod val="200000"/>
              </a:schemeClr>
            </a:gs>
            <a:gs pos="45000">
              <a:schemeClr val="accent5">
                <a:hueOff val="0"/>
                <a:satOff val="0"/>
                <a:lumOff val="0"/>
                <a:alphaOff val="0"/>
                <a:tint val="66000"/>
                <a:satMod val="200000"/>
              </a:schemeClr>
            </a:gs>
            <a:gs pos="55000">
              <a:schemeClr val="accent5">
                <a:hueOff val="0"/>
                <a:satOff val="0"/>
                <a:lumOff val="0"/>
                <a:alphaOff val="0"/>
                <a:tint val="66000"/>
                <a:satMod val="200000"/>
              </a:schemeClr>
            </a:gs>
            <a:gs pos="73000">
              <a:schemeClr val="accent5">
                <a:hueOff val="0"/>
                <a:satOff val="0"/>
                <a:lumOff val="0"/>
                <a:alphaOff val="0"/>
                <a:tint val="61000"/>
                <a:satMod val="200000"/>
              </a:schemeClr>
            </a:gs>
            <a:gs pos="100000">
              <a:schemeClr val="accent5">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10800000">
        <a:off x="2450107" y="1751437"/>
        <a:ext cx="410915" cy="271235"/>
      </dsp:txXfrm>
    </dsp:sp>
    <dsp:sp modelId="{7499841E-F4A8-724B-BE9F-B6F8C359B3BF}">
      <dsp:nvSpPr>
        <dsp:cNvPr id="0" name=""/>
        <dsp:cNvSpPr/>
      </dsp:nvSpPr>
      <dsp:spPr>
        <a:xfrm>
          <a:off x="1302457" y="497806"/>
          <a:ext cx="1232383" cy="1022054"/>
        </a:xfrm>
        <a:prstGeom prst="ellipse">
          <a:avLst/>
        </a:prstGeom>
        <a:gradFill rotWithShape="0">
          <a:gsLst>
            <a:gs pos="0">
              <a:schemeClr val="accent5">
                <a:hueOff val="0"/>
                <a:satOff val="0"/>
                <a:lumOff val="0"/>
                <a:alphaOff val="0"/>
                <a:tint val="45000"/>
                <a:satMod val="200000"/>
              </a:schemeClr>
            </a:gs>
            <a:gs pos="30000">
              <a:schemeClr val="accent5">
                <a:hueOff val="0"/>
                <a:satOff val="0"/>
                <a:lumOff val="0"/>
                <a:alphaOff val="0"/>
                <a:tint val="61000"/>
                <a:satMod val="200000"/>
              </a:schemeClr>
            </a:gs>
            <a:gs pos="45000">
              <a:schemeClr val="accent5">
                <a:hueOff val="0"/>
                <a:satOff val="0"/>
                <a:lumOff val="0"/>
                <a:alphaOff val="0"/>
                <a:tint val="66000"/>
                <a:satMod val="200000"/>
              </a:schemeClr>
            </a:gs>
            <a:gs pos="55000">
              <a:schemeClr val="accent5">
                <a:hueOff val="0"/>
                <a:satOff val="0"/>
                <a:lumOff val="0"/>
                <a:alphaOff val="0"/>
                <a:tint val="66000"/>
                <a:satMod val="200000"/>
              </a:schemeClr>
            </a:gs>
            <a:gs pos="73000">
              <a:schemeClr val="accent5">
                <a:hueOff val="0"/>
                <a:satOff val="0"/>
                <a:lumOff val="0"/>
                <a:alphaOff val="0"/>
                <a:tint val="61000"/>
                <a:satMod val="200000"/>
              </a:schemeClr>
            </a:gs>
            <a:gs pos="100000">
              <a:schemeClr val="accent5">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Organize a study group</a:t>
          </a:r>
          <a:endParaRPr lang="en-US" sz="1600" b="1" kern="1200" dirty="0"/>
        </a:p>
      </dsp:txBody>
      <dsp:txXfrm>
        <a:off x="1482935" y="647482"/>
        <a:ext cx="871427" cy="7227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90FA2-75B7-C044-90AA-F126493B6DAC}">
      <dsp:nvSpPr>
        <dsp:cNvPr id="0" name=""/>
        <dsp:cNvSpPr/>
      </dsp:nvSpPr>
      <dsp:spPr>
        <a:xfrm>
          <a:off x="2772994" y="3020226"/>
          <a:ext cx="1577810" cy="1577810"/>
        </a:xfrm>
        <a:prstGeom prst="ellipse">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solidFill>
                <a:srgbClr val="000000"/>
              </a:solidFill>
            </a:rPr>
            <a:t>GROWTH IN FAITH</a:t>
          </a:r>
          <a:endParaRPr lang="en-US" sz="2200" b="1" kern="1200" dirty="0">
            <a:solidFill>
              <a:srgbClr val="000000"/>
            </a:solidFill>
          </a:endParaRPr>
        </a:p>
      </dsp:txBody>
      <dsp:txXfrm>
        <a:off x="3004059" y="3251291"/>
        <a:ext cx="1115680" cy="1115680"/>
      </dsp:txXfrm>
    </dsp:sp>
    <dsp:sp modelId="{F8BE6A67-E23D-FA41-8D94-8672CB317A9A}">
      <dsp:nvSpPr>
        <dsp:cNvPr id="0" name=""/>
        <dsp:cNvSpPr/>
      </dsp:nvSpPr>
      <dsp:spPr>
        <a:xfrm rot="10800000">
          <a:off x="555092" y="3584294"/>
          <a:ext cx="2095917" cy="449675"/>
        </a:xfrm>
        <a:prstGeom prst="lef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E6E9F2DF-D0DF-7A42-8479-6AAE9B446CCE}">
      <dsp:nvSpPr>
        <dsp:cNvPr id="0" name=""/>
        <dsp:cNvSpPr/>
      </dsp:nvSpPr>
      <dsp:spPr>
        <a:xfrm>
          <a:off x="2858" y="3367345"/>
          <a:ext cx="1104467" cy="883573"/>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Caring Relationships</a:t>
          </a:r>
          <a:endParaRPr lang="en-US" sz="1400" b="1" kern="1200" dirty="0">
            <a:solidFill>
              <a:srgbClr val="000000"/>
            </a:solidFill>
          </a:endParaRPr>
        </a:p>
      </dsp:txBody>
      <dsp:txXfrm>
        <a:off x="28737" y="3393224"/>
        <a:ext cx="1052709" cy="831815"/>
      </dsp:txXfrm>
    </dsp:sp>
    <dsp:sp modelId="{999BB4BD-3DDB-B64B-96FD-9E84D2F302B4}">
      <dsp:nvSpPr>
        <dsp:cNvPr id="0" name=""/>
        <dsp:cNvSpPr/>
      </dsp:nvSpPr>
      <dsp:spPr>
        <a:xfrm rot="12342857">
          <a:off x="749079" y="2734381"/>
          <a:ext cx="2095917" cy="449675"/>
        </a:xfrm>
        <a:prstGeom prst="lef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8F0DF070-5C1C-3447-BB78-F0DE8FB207A1}">
      <dsp:nvSpPr>
        <dsp:cNvPr id="0" name=""/>
        <dsp:cNvSpPr/>
      </dsp:nvSpPr>
      <dsp:spPr>
        <a:xfrm>
          <a:off x="300626" y="2062740"/>
          <a:ext cx="1104467" cy="883573"/>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Rituals &amp; Milestones</a:t>
          </a:r>
          <a:endParaRPr lang="en-US" sz="1400" b="1" kern="1200" dirty="0">
            <a:solidFill>
              <a:srgbClr val="000000"/>
            </a:solidFill>
          </a:endParaRPr>
        </a:p>
      </dsp:txBody>
      <dsp:txXfrm>
        <a:off x="326505" y="2088619"/>
        <a:ext cx="1052709" cy="831815"/>
      </dsp:txXfrm>
    </dsp:sp>
    <dsp:sp modelId="{C1DE2ED8-D0BA-2A4A-A67D-0B9DB8885EAA}">
      <dsp:nvSpPr>
        <dsp:cNvPr id="0" name=""/>
        <dsp:cNvSpPr/>
      </dsp:nvSpPr>
      <dsp:spPr>
        <a:xfrm rot="13885714">
          <a:off x="1292618" y="2052804"/>
          <a:ext cx="2095917" cy="449675"/>
        </a:xfrm>
        <a:prstGeom prst="lef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ADEBC3E9-F55C-E640-A441-7C9BE61E1135}">
      <dsp:nvSpPr>
        <dsp:cNvPr id="0" name=""/>
        <dsp:cNvSpPr/>
      </dsp:nvSpPr>
      <dsp:spPr>
        <a:xfrm>
          <a:off x="1134952" y="1016528"/>
          <a:ext cx="1104467" cy="883573"/>
        </a:xfrm>
        <a:prstGeom prst="roundRect">
          <a:avLst>
            <a:gd name="adj" fmla="val 1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Church Year Seasons</a:t>
          </a:r>
          <a:endParaRPr lang="en-US" sz="1400" b="1" kern="1200" dirty="0">
            <a:solidFill>
              <a:srgbClr val="000000"/>
            </a:solidFill>
          </a:endParaRPr>
        </a:p>
      </dsp:txBody>
      <dsp:txXfrm>
        <a:off x="1160831" y="1042407"/>
        <a:ext cx="1052709" cy="831815"/>
      </dsp:txXfrm>
    </dsp:sp>
    <dsp:sp modelId="{57DBEB46-132C-FC49-81C5-2776F1C3EA50}">
      <dsp:nvSpPr>
        <dsp:cNvPr id="0" name=""/>
        <dsp:cNvSpPr/>
      </dsp:nvSpPr>
      <dsp:spPr>
        <a:xfrm rot="15428571">
          <a:off x="2078056" y="1674557"/>
          <a:ext cx="2095917" cy="449675"/>
        </a:xfrm>
        <a:prstGeom prst="leftArrow">
          <a:avLst>
            <a:gd name="adj1" fmla="val 60000"/>
            <a:gd name="adj2" fmla="val 5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A9D26234-1B6D-8540-9AF2-AB1B7E393EFE}">
      <dsp:nvSpPr>
        <dsp:cNvPr id="0" name=""/>
        <dsp:cNvSpPr/>
      </dsp:nvSpPr>
      <dsp:spPr>
        <a:xfrm>
          <a:off x="2340588" y="435924"/>
          <a:ext cx="1104467" cy="883573"/>
        </a:xfrm>
        <a:prstGeom prst="roundRect">
          <a:avLst>
            <a:gd name="adj" fmla="val 1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Learning the Tradition</a:t>
          </a:r>
          <a:endParaRPr lang="en-US" sz="1400" b="1" kern="1200" dirty="0">
            <a:solidFill>
              <a:srgbClr val="000000"/>
            </a:solidFill>
          </a:endParaRPr>
        </a:p>
      </dsp:txBody>
      <dsp:txXfrm>
        <a:off x="2366467" y="461803"/>
        <a:ext cx="1052709" cy="831815"/>
      </dsp:txXfrm>
    </dsp:sp>
    <dsp:sp modelId="{C41117A4-7368-6D49-8780-672F39D0100E}">
      <dsp:nvSpPr>
        <dsp:cNvPr id="0" name=""/>
        <dsp:cNvSpPr/>
      </dsp:nvSpPr>
      <dsp:spPr>
        <a:xfrm rot="16971429">
          <a:off x="2949825" y="1674557"/>
          <a:ext cx="2095917" cy="449675"/>
        </a:xfrm>
        <a:prstGeom prst="leftArrow">
          <a:avLst>
            <a:gd name="adj1" fmla="val 60000"/>
            <a:gd name="adj2" fmla="val 50000"/>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622E44B8-CEF8-334D-B40C-C706B58EFCB9}">
      <dsp:nvSpPr>
        <dsp:cNvPr id="0" name=""/>
        <dsp:cNvSpPr/>
      </dsp:nvSpPr>
      <dsp:spPr>
        <a:xfrm>
          <a:off x="3678743" y="435924"/>
          <a:ext cx="1104467" cy="883573"/>
        </a:xfrm>
        <a:prstGeom prst="roundRect">
          <a:avLst>
            <a:gd name="adj" fmla="val 10000"/>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Praying</a:t>
          </a:r>
        </a:p>
        <a:p>
          <a:pPr lvl="0" algn="ctr" defTabSz="622300">
            <a:lnSpc>
              <a:spcPct val="90000"/>
            </a:lnSpc>
            <a:spcBef>
              <a:spcPct val="0"/>
            </a:spcBef>
            <a:spcAft>
              <a:spcPct val="35000"/>
            </a:spcAft>
          </a:pPr>
          <a:r>
            <a:rPr lang="en-US" sz="1400" b="1" kern="1200" dirty="0" smtClean="0">
              <a:solidFill>
                <a:srgbClr val="000000"/>
              </a:solidFill>
            </a:rPr>
            <a:t>Spiritual Formation</a:t>
          </a:r>
          <a:endParaRPr lang="en-US" sz="1400" b="1" kern="1200" dirty="0">
            <a:solidFill>
              <a:srgbClr val="000000"/>
            </a:solidFill>
          </a:endParaRPr>
        </a:p>
      </dsp:txBody>
      <dsp:txXfrm>
        <a:off x="3704622" y="461803"/>
        <a:ext cx="1052709" cy="831815"/>
      </dsp:txXfrm>
    </dsp:sp>
    <dsp:sp modelId="{46359FB7-AE2D-AD48-BA3F-7A6D9F8A325C}">
      <dsp:nvSpPr>
        <dsp:cNvPr id="0" name=""/>
        <dsp:cNvSpPr/>
      </dsp:nvSpPr>
      <dsp:spPr>
        <a:xfrm rot="18514286">
          <a:off x="3735263" y="2052804"/>
          <a:ext cx="2095917" cy="449675"/>
        </a:xfrm>
        <a:prstGeom prst="lef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84DD20D6-EA29-D549-89FE-D6C243272021}">
      <dsp:nvSpPr>
        <dsp:cNvPr id="0" name=""/>
        <dsp:cNvSpPr/>
      </dsp:nvSpPr>
      <dsp:spPr>
        <a:xfrm>
          <a:off x="4884380" y="1016528"/>
          <a:ext cx="1104467" cy="883573"/>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Reading the Bible</a:t>
          </a:r>
          <a:endParaRPr lang="en-US" sz="1400" b="1" kern="1200" dirty="0">
            <a:solidFill>
              <a:srgbClr val="000000"/>
            </a:solidFill>
          </a:endParaRPr>
        </a:p>
      </dsp:txBody>
      <dsp:txXfrm>
        <a:off x="4910259" y="1042407"/>
        <a:ext cx="1052709" cy="831815"/>
      </dsp:txXfrm>
    </dsp:sp>
    <dsp:sp modelId="{CB254614-3AE3-5942-B4A8-B94331E526C1}">
      <dsp:nvSpPr>
        <dsp:cNvPr id="0" name=""/>
        <dsp:cNvSpPr/>
      </dsp:nvSpPr>
      <dsp:spPr>
        <a:xfrm rot="20057143">
          <a:off x="4278802" y="2734381"/>
          <a:ext cx="2095917" cy="449675"/>
        </a:xfrm>
        <a:prstGeom prst="lef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8A10532C-9CDC-0F4D-AC32-3F3031B107C5}">
      <dsp:nvSpPr>
        <dsp:cNvPr id="0" name=""/>
        <dsp:cNvSpPr/>
      </dsp:nvSpPr>
      <dsp:spPr>
        <a:xfrm>
          <a:off x="5718706" y="2062740"/>
          <a:ext cx="1104467" cy="883573"/>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Serving Working for Justice Caring for Creation</a:t>
          </a:r>
          <a:endParaRPr lang="en-US" sz="1400" b="1" kern="1200" dirty="0">
            <a:solidFill>
              <a:srgbClr val="000000"/>
            </a:solidFill>
          </a:endParaRPr>
        </a:p>
      </dsp:txBody>
      <dsp:txXfrm>
        <a:off x="5744585" y="2088619"/>
        <a:ext cx="1052709" cy="831815"/>
      </dsp:txXfrm>
    </dsp:sp>
    <dsp:sp modelId="{853CB1C5-0190-7648-BF25-B8119ACA74DB}">
      <dsp:nvSpPr>
        <dsp:cNvPr id="0" name=""/>
        <dsp:cNvSpPr/>
      </dsp:nvSpPr>
      <dsp:spPr>
        <a:xfrm>
          <a:off x="4472789" y="3584294"/>
          <a:ext cx="2095917" cy="449675"/>
        </a:xfrm>
        <a:prstGeom prst="lef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E524CBBB-262F-5B4E-A4DE-55B0DFBD9C87}">
      <dsp:nvSpPr>
        <dsp:cNvPr id="0" name=""/>
        <dsp:cNvSpPr/>
      </dsp:nvSpPr>
      <dsp:spPr>
        <a:xfrm>
          <a:off x="6016473" y="3367345"/>
          <a:ext cx="1104467" cy="883573"/>
        </a:xfrm>
        <a:prstGeom prst="roundRect">
          <a:avLst>
            <a:gd name="adj" fmla="val 1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Worshipping</a:t>
          </a:r>
          <a:endParaRPr lang="en-US" sz="1400" b="1" kern="1200" dirty="0">
            <a:solidFill>
              <a:srgbClr val="000000"/>
            </a:solidFill>
          </a:endParaRPr>
        </a:p>
      </dsp:txBody>
      <dsp:txXfrm>
        <a:off x="6042352" y="3393224"/>
        <a:ext cx="1052709" cy="83181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0FF7F-F396-5A4B-8261-467BEC4B0315}">
      <dsp:nvSpPr>
        <dsp:cNvPr id="0" name=""/>
        <dsp:cNvSpPr/>
      </dsp:nvSpPr>
      <dsp:spPr>
        <a:xfrm>
          <a:off x="1450832" y="1563676"/>
          <a:ext cx="1546510" cy="1427185"/>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Tw Cen MT"/>
              <a:cs typeface="Tw Cen MT"/>
            </a:rPr>
            <a:t>Faith Community</a:t>
          </a:r>
          <a:endParaRPr lang="en-US" sz="1600" kern="1200" dirty="0">
            <a:latin typeface="Tw Cen MT"/>
            <a:cs typeface="Tw Cen MT"/>
          </a:endParaRPr>
        </a:p>
      </dsp:txBody>
      <dsp:txXfrm>
        <a:off x="1677313" y="1772682"/>
        <a:ext cx="1093548" cy="1009173"/>
      </dsp:txXfrm>
    </dsp:sp>
    <dsp:sp modelId="{CCBEC221-D124-B443-9DAE-DBA4D2F97439}">
      <dsp:nvSpPr>
        <dsp:cNvPr id="0" name=""/>
        <dsp:cNvSpPr/>
      </dsp:nvSpPr>
      <dsp:spPr>
        <a:xfrm rot="16200000">
          <a:off x="2077604" y="1391817"/>
          <a:ext cx="292965" cy="50752"/>
        </a:xfrm>
        <a:custGeom>
          <a:avLst/>
          <a:gdLst/>
          <a:ahLst/>
          <a:cxnLst/>
          <a:rect l="0" t="0" r="0" b="0"/>
          <a:pathLst>
            <a:path>
              <a:moveTo>
                <a:pt x="0" y="25376"/>
              </a:moveTo>
              <a:lnTo>
                <a:pt x="292965" y="25376"/>
              </a:lnTo>
            </a:path>
          </a:pathLst>
        </a:custGeom>
        <a:noFill/>
        <a:ln w="9525" cap="flat"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216763" y="1409869"/>
        <a:ext cx="14648" cy="14648"/>
      </dsp:txXfrm>
    </dsp:sp>
    <dsp:sp modelId="{C93A2DA2-412A-2341-9AF6-1D699AD6C9F4}">
      <dsp:nvSpPr>
        <dsp:cNvPr id="0" name=""/>
        <dsp:cNvSpPr/>
      </dsp:nvSpPr>
      <dsp:spPr>
        <a:xfrm>
          <a:off x="1596984" y="16505"/>
          <a:ext cx="1254205" cy="1254205"/>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Tw Cen MT"/>
              <a:cs typeface="Tw Cen MT"/>
            </a:rPr>
            <a:t>Content Area</a:t>
          </a:r>
          <a:endParaRPr lang="en-US" sz="2200" kern="1200" dirty="0">
            <a:latin typeface="Tw Cen MT"/>
            <a:cs typeface="Tw Cen MT"/>
          </a:endParaRPr>
        </a:p>
      </dsp:txBody>
      <dsp:txXfrm>
        <a:off x="1780658" y="200179"/>
        <a:ext cx="886857" cy="886857"/>
      </dsp:txXfrm>
    </dsp:sp>
    <dsp:sp modelId="{7EF71D51-A944-F742-B5FE-99F3E33B1852}">
      <dsp:nvSpPr>
        <dsp:cNvPr id="0" name=""/>
        <dsp:cNvSpPr/>
      </dsp:nvSpPr>
      <dsp:spPr>
        <a:xfrm rot="19800000">
          <a:off x="2862902" y="1811016"/>
          <a:ext cx="249610" cy="50752"/>
        </a:xfrm>
        <a:custGeom>
          <a:avLst/>
          <a:gdLst/>
          <a:ahLst/>
          <a:cxnLst/>
          <a:rect l="0" t="0" r="0" b="0"/>
          <a:pathLst>
            <a:path>
              <a:moveTo>
                <a:pt x="0" y="25376"/>
              </a:moveTo>
              <a:lnTo>
                <a:pt x="249610" y="25376"/>
              </a:lnTo>
            </a:path>
          </a:pathLst>
        </a:custGeom>
        <a:noFill/>
        <a:ln w="9525" cap="flat"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981467" y="1830152"/>
        <a:ext cx="12480" cy="12480"/>
      </dsp:txXfrm>
    </dsp:sp>
    <dsp:sp modelId="{B5BE8A8F-74BF-C446-A808-A06E14558C3E}">
      <dsp:nvSpPr>
        <dsp:cNvPr id="0" name=""/>
        <dsp:cNvSpPr/>
      </dsp:nvSpPr>
      <dsp:spPr>
        <a:xfrm>
          <a:off x="3011776" y="833335"/>
          <a:ext cx="1254205" cy="1254205"/>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Tw Cen MT"/>
              <a:cs typeface="Tw Cen MT"/>
            </a:rPr>
            <a:t>Content Area</a:t>
          </a:r>
          <a:endParaRPr lang="en-US" sz="2200" kern="1200" dirty="0">
            <a:latin typeface="Tw Cen MT"/>
            <a:cs typeface="Tw Cen MT"/>
          </a:endParaRPr>
        </a:p>
      </dsp:txBody>
      <dsp:txXfrm>
        <a:off x="3195450" y="1017009"/>
        <a:ext cx="886857" cy="886857"/>
      </dsp:txXfrm>
    </dsp:sp>
    <dsp:sp modelId="{B556F13D-FA4A-B242-B361-004BEA807F24}">
      <dsp:nvSpPr>
        <dsp:cNvPr id="0" name=""/>
        <dsp:cNvSpPr/>
      </dsp:nvSpPr>
      <dsp:spPr>
        <a:xfrm rot="1800000">
          <a:off x="2862902" y="2692769"/>
          <a:ext cx="249610" cy="50752"/>
        </a:xfrm>
        <a:custGeom>
          <a:avLst/>
          <a:gdLst/>
          <a:ahLst/>
          <a:cxnLst/>
          <a:rect l="0" t="0" r="0" b="0"/>
          <a:pathLst>
            <a:path>
              <a:moveTo>
                <a:pt x="0" y="25376"/>
              </a:moveTo>
              <a:lnTo>
                <a:pt x="249610" y="25376"/>
              </a:lnTo>
            </a:path>
          </a:pathLst>
        </a:custGeom>
        <a:noFill/>
        <a:ln w="9525" cap="flat"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981467" y="2711905"/>
        <a:ext cx="12480" cy="12480"/>
      </dsp:txXfrm>
    </dsp:sp>
    <dsp:sp modelId="{FB24D420-171C-8945-934A-5001B52B1357}">
      <dsp:nvSpPr>
        <dsp:cNvPr id="0" name=""/>
        <dsp:cNvSpPr/>
      </dsp:nvSpPr>
      <dsp:spPr>
        <a:xfrm>
          <a:off x="3011776" y="2466996"/>
          <a:ext cx="1254205" cy="1254205"/>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Tw Cen MT"/>
              <a:cs typeface="Tw Cen MT"/>
            </a:rPr>
            <a:t>Content Area</a:t>
          </a:r>
          <a:endParaRPr lang="en-US" sz="2200" kern="1200" dirty="0">
            <a:latin typeface="Tw Cen MT"/>
            <a:cs typeface="Tw Cen MT"/>
          </a:endParaRPr>
        </a:p>
      </dsp:txBody>
      <dsp:txXfrm>
        <a:off x="3195450" y="2650670"/>
        <a:ext cx="886857" cy="886857"/>
      </dsp:txXfrm>
    </dsp:sp>
    <dsp:sp modelId="{DE59AC1F-9DB3-5A48-B70D-AB758C672143}">
      <dsp:nvSpPr>
        <dsp:cNvPr id="0" name=""/>
        <dsp:cNvSpPr/>
      </dsp:nvSpPr>
      <dsp:spPr>
        <a:xfrm rot="5400000">
          <a:off x="2077604" y="3111967"/>
          <a:ext cx="292965" cy="50752"/>
        </a:xfrm>
        <a:custGeom>
          <a:avLst/>
          <a:gdLst/>
          <a:ahLst/>
          <a:cxnLst/>
          <a:rect l="0" t="0" r="0" b="0"/>
          <a:pathLst>
            <a:path>
              <a:moveTo>
                <a:pt x="0" y="25376"/>
              </a:moveTo>
              <a:lnTo>
                <a:pt x="292965" y="25376"/>
              </a:lnTo>
            </a:path>
          </a:pathLst>
        </a:custGeom>
        <a:noFill/>
        <a:ln w="9525" cap="flat"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216763" y="3130020"/>
        <a:ext cx="14648" cy="14648"/>
      </dsp:txXfrm>
    </dsp:sp>
    <dsp:sp modelId="{C233C074-4F5D-014A-9756-C069236FAC1B}">
      <dsp:nvSpPr>
        <dsp:cNvPr id="0" name=""/>
        <dsp:cNvSpPr/>
      </dsp:nvSpPr>
      <dsp:spPr>
        <a:xfrm>
          <a:off x="1596984" y="3283827"/>
          <a:ext cx="1254205" cy="1254205"/>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Tw Cen MT"/>
              <a:cs typeface="Tw Cen MT"/>
            </a:rPr>
            <a:t>Content Area</a:t>
          </a:r>
          <a:endParaRPr lang="en-US" sz="2200" kern="1200" dirty="0">
            <a:latin typeface="Tw Cen MT"/>
            <a:cs typeface="Tw Cen MT"/>
          </a:endParaRPr>
        </a:p>
      </dsp:txBody>
      <dsp:txXfrm>
        <a:off x="1780658" y="3467501"/>
        <a:ext cx="886857" cy="886857"/>
      </dsp:txXfrm>
    </dsp:sp>
    <dsp:sp modelId="{53A9F9C0-FCA7-BF4A-87B4-082DB5C58162}">
      <dsp:nvSpPr>
        <dsp:cNvPr id="0" name=""/>
        <dsp:cNvSpPr/>
      </dsp:nvSpPr>
      <dsp:spPr>
        <a:xfrm rot="9000000">
          <a:off x="1335661" y="2692769"/>
          <a:ext cx="249610" cy="50752"/>
        </a:xfrm>
        <a:custGeom>
          <a:avLst/>
          <a:gdLst/>
          <a:ahLst/>
          <a:cxnLst/>
          <a:rect l="0" t="0" r="0" b="0"/>
          <a:pathLst>
            <a:path>
              <a:moveTo>
                <a:pt x="0" y="25376"/>
              </a:moveTo>
              <a:lnTo>
                <a:pt x="249610" y="25376"/>
              </a:lnTo>
            </a:path>
          </a:pathLst>
        </a:custGeom>
        <a:noFill/>
        <a:ln w="9525" cap="flat"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454226" y="2711905"/>
        <a:ext cx="12480" cy="12480"/>
      </dsp:txXfrm>
    </dsp:sp>
    <dsp:sp modelId="{786C278A-52AF-F348-81FD-9B6677CBED35}">
      <dsp:nvSpPr>
        <dsp:cNvPr id="0" name=""/>
        <dsp:cNvSpPr/>
      </dsp:nvSpPr>
      <dsp:spPr>
        <a:xfrm>
          <a:off x="182193" y="2466996"/>
          <a:ext cx="1254205" cy="1254205"/>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Tw Cen MT"/>
              <a:cs typeface="Tw Cen MT"/>
            </a:rPr>
            <a:t>Content Area</a:t>
          </a:r>
          <a:endParaRPr lang="en-US" sz="2200" kern="1200" dirty="0">
            <a:latin typeface="Tw Cen MT"/>
            <a:cs typeface="Tw Cen MT"/>
          </a:endParaRPr>
        </a:p>
      </dsp:txBody>
      <dsp:txXfrm>
        <a:off x="365867" y="2650670"/>
        <a:ext cx="886857" cy="886857"/>
      </dsp:txXfrm>
    </dsp:sp>
    <dsp:sp modelId="{8916B3F9-5F46-2D4E-9C78-23BD413D1CD2}">
      <dsp:nvSpPr>
        <dsp:cNvPr id="0" name=""/>
        <dsp:cNvSpPr/>
      </dsp:nvSpPr>
      <dsp:spPr>
        <a:xfrm rot="12600000">
          <a:off x="1335661" y="1811016"/>
          <a:ext cx="249610" cy="50752"/>
        </a:xfrm>
        <a:custGeom>
          <a:avLst/>
          <a:gdLst/>
          <a:ahLst/>
          <a:cxnLst/>
          <a:rect l="0" t="0" r="0" b="0"/>
          <a:pathLst>
            <a:path>
              <a:moveTo>
                <a:pt x="0" y="25376"/>
              </a:moveTo>
              <a:lnTo>
                <a:pt x="249610" y="25376"/>
              </a:lnTo>
            </a:path>
          </a:pathLst>
        </a:custGeom>
        <a:noFill/>
        <a:ln w="9525" cap="flat"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454226" y="1830152"/>
        <a:ext cx="12480" cy="12480"/>
      </dsp:txXfrm>
    </dsp:sp>
    <dsp:sp modelId="{343C0BFE-AB33-8642-AD06-2C0738FC5DF8}">
      <dsp:nvSpPr>
        <dsp:cNvPr id="0" name=""/>
        <dsp:cNvSpPr/>
      </dsp:nvSpPr>
      <dsp:spPr>
        <a:xfrm>
          <a:off x="182193" y="833335"/>
          <a:ext cx="1254205" cy="1254205"/>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Tw Cen MT"/>
              <a:cs typeface="Tw Cen MT"/>
            </a:rPr>
            <a:t>Content Area</a:t>
          </a:r>
          <a:endParaRPr lang="en-US" sz="2200" kern="1200" dirty="0">
            <a:latin typeface="Tw Cen MT"/>
            <a:cs typeface="Tw Cen MT"/>
          </a:endParaRPr>
        </a:p>
      </dsp:txBody>
      <dsp:txXfrm>
        <a:off x="365867" y="1017009"/>
        <a:ext cx="886857" cy="88685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D66D3-0014-1F49-8D3B-8F66F3B949DC}">
      <dsp:nvSpPr>
        <dsp:cNvPr id="0" name=""/>
        <dsp:cNvSpPr/>
      </dsp:nvSpPr>
      <dsp:spPr>
        <a:xfrm>
          <a:off x="2750387" y="2519400"/>
          <a:ext cx="1623924" cy="1462129"/>
        </a:xfrm>
        <a:prstGeom prst="ellipse">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Adult Faith Formation Network</a:t>
          </a:r>
          <a:endParaRPr lang="en-US" sz="2000" b="1" kern="1200" dirty="0">
            <a:solidFill>
              <a:schemeClr val="tx1"/>
            </a:solidFill>
          </a:endParaRPr>
        </a:p>
      </dsp:txBody>
      <dsp:txXfrm>
        <a:off x="2988205" y="2733524"/>
        <a:ext cx="1148288" cy="1033881"/>
      </dsp:txXfrm>
    </dsp:sp>
    <dsp:sp modelId="{FE337F2C-758E-2B47-8E78-DF968AA9F243}">
      <dsp:nvSpPr>
        <dsp:cNvPr id="0" name=""/>
        <dsp:cNvSpPr/>
      </dsp:nvSpPr>
      <dsp:spPr>
        <a:xfrm rot="16200000">
          <a:off x="3256732" y="1674885"/>
          <a:ext cx="611234" cy="570355"/>
        </a:xfrm>
        <a:prstGeom prst="righ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solidFill>
              <a:schemeClr val="tx1"/>
            </a:solidFill>
          </a:endParaRPr>
        </a:p>
      </dsp:txBody>
      <dsp:txXfrm>
        <a:off x="3342285" y="1874509"/>
        <a:ext cx="440128" cy="342213"/>
      </dsp:txXfrm>
    </dsp:sp>
    <dsp:sp modelId="{74988C43-5554-9A4F-865E-E873DEC65AD9}">
      <dsp:nvSpPr>
        <dsp:cNvPr id="0" name=""/>
        <dsp:cNvSpPr/>
      </dsp:nvSpPr>
      <dsp:spPr>
        <a:xfrm>
          <a:off x="2788028" y="24115"/>
          <a:ext cx="1548642" cy="1342012"/>
        </a:xfrm>
        <a:prstGeom prst="ellipse">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Sunday Worship</a:t>
          </a:r>
          <a:endParaRPr lang="en-US" sz="1600" b="1" kern="1200" dirty="0">
            <a:solidFill>
              <a:schemeClr val="tx1"/>
            </a:solidFill>
          </a:endParaRPr>
        </a:p>
      </dsp:txBody>
      <dsp:txXfrm>
        <a:off x="3014821" y="220648"/>
        <a:ext cx="1095056" cy="948946"/>
      </dsp:txXfrm>
    </dsp:sp>
    <dsp:sp modelId="{83CDD2A0-3137-574D-842F-39C74B6F60D7}">
      <dsp:nvSpPr>
        <dsp:cNvPr id="0" name=""/>
        <dsp:cNvSpPr/>
      </dsp:nvSpPr>
      <dsp:spPr>
        <a:xfrm rot="18600000">
          <a:off x="4102550" y="1978703"/>
          <a:ext cx="575284" cy="570355"/>
        </a:xfrm>
        <a:prstGeom prst="righ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solidFill>
              <a:schemeClr val="tx1"/>
            </a:solidFill>
          </a:endParaRPr>
        </a:p>
      </dsp:txBody>
      <dsp:txXfrm>
        <a:off x="4133111" y="2158311"/>
        <a:ext cx="404178" cy="342213"/>
      </dsp:txXfrm>
    </dsp:sp>
    <dsp:sp modelId="{8AB503FF-6323-2943-B720-371E443FACAB}">
      <dsp:nvSpPr>
        <dsp:cNvPr id="0" name=""/>
        <dsp:cNvSpPr/>
      </dsp:nvSpPr>
      <dsp:spPr>
        <a:xfrm>
          <a:off x="4430571" y="621952"/>
          <a:ext cx="1548642" cy="1342012"/>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Liturgical Seasons</a:t>
          </a:r>
          <a:endParaRPr lang="en-US" sz="1600" b="1" kern="1200" dirty="0">
            <a:solidFill>
              <a:schemeClr val="tx1"/>
            </a:solidFill>
          </a:endParaRPr>
        </a:p>
      </dsp:txBody>
      <dsp:txXfrm>
        <a:off x="4657364" y="818485"/>
        <a:ext cx="1095056" cy="948946"/>
      </dsp:txXfrm>
    </dsp:sp>
    <dsp:sp modelId="{D13C083D-8152-1246-B35A-0C30D37ACE3F}">
      <dsp:nvSpPr>
        <dsp:cNvPr id="0" name=""/>
        <dsp:cNvSpPr/>
      </dsp:nvSpPr>
      <dsp:spPr>
        <a:xfrm rot="21000000">
          <a:off x="4566650" y="2742609"/>
          <a:ext cx="517145" cy="570355"/>
        </a:xfrm>
        <a:prstGeom prst="righ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solidFill>
              <a:schemeClr val="tx1"/>
            </a:solidFill>
          </a:endParaRPr>
        </a:p>
      </dsp:txBody>
      <dsp:txXfrm>
        <a:off x="4567828" y="2870150"/>
        <a:ext cx="362002" cy="342213"/>
      </dsp:txXfrm>
    </dsp:sp>
    <dsp:sp modelId="{B3456C09-2241-B944-AB06-4320430C6299}">
      <dsp:nvSpPr>
        <dsp:cNvPr id="0" name=""/>
        <dsp:cNvSpPr/>
      </dsp:nvSpPr>
      <dsp:spPr>
        <a:xfrm>
          <a:off x="5304550" y="2135728"/>
          <a:ext cx="1548642" cy="1342012"/>
        </a:xfrm>
        <a:prstGeom prst="ellipse">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Scripture Enrichment</a:t>
          </a:r>
          <a:endParaRPr lang="en-US" sz="1600" b="1" kern="1200" dirty="0">
            <a:solidFill>
              <a:schemeClr val="tx1"/>
            </a:solidFill>
          </a:endParaRPr>
        </a:p>
      </dsp:txBody>
      <dsp:txXfrm>
        <a:off x="5531343" y="2332261"/>
        <a:ext cx="1095056" cy="948946"/>
      </dsp:txXfrm>
    </dsp:sp>
    <dsp:sp modelId="{6A3BDF5C-EE67-3D41-A156-9004B238E81B}">
      <dsp:nvSpPr>
        <dsp:cNvPr id="0" name=""/>
        <dsp:cNvSpPr/>
      </dsp:nvSpPr>
      <dsp:spPr>
        <a:xfrm rot="1800000">
          <a:off x="4404292" y="3607748"/>
          <a:ext cx="541664" cy="570355"/>
        </a:xfrm>
        <a:prstGeom prst="rightArrow">
          <a:avLst>
            <a:gd name="adj1" fmla="val 60000"/>
            <a:gd name="adj2" fmla="val 5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solidFill>
              <a:schemeClr val="tx1"/>
            </a:solidFill>
          </a:endParaRPr>
        </a:p>
      </dsp:txBody>
      <dsp:txXfrm>
        <a:off x="4415177" y="3681194"/>
        <a:ext cx="379165" cy="342213"/>
      </dsp:txXfrm>
    </dsp:sp>
    <dsp:sp modelId="{04419C79-9E89-F444-805A-D4E10B2A3357}">
      <dsp:nvSpPr>
        <dsp:cNvPr id="0" name=""/>
        <dsp:cNvSpPr/>
      </dsp:nvSpPr>
      <dsp:spPr>
        <a:xfrm>
          <a:off x="5001021" y="3857130"/>
          <a:ext cx="1548642" cy="1342012"/>
        </a:xfrm>
        <a:prstGeom prst="ellipse">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Spiritual Enrichment</a:t>
          </a:r>
          <a:endParaRPr lang="en-US" sz="1600" b="1" kern="1200" dirty="0">
            <a:solidFill>
              <a:schemeClr val="tx1"/>
            </a:solidFill>
          </a:endParaRPr>
        </a:p>
      </dsp:txBody>
      <dsp:txXfrm>
        <a:off x="5227814" y="4053663"/>
        <a:ext cx="1095056" cy="948946"/>
      </dsp:txXfrm>
    </dsp:sp>
    <dsp:sp modelId="{9DB0D456-C792-DC48-ABA7-6A315478FF51}">
      <dsp:nvSpPr>
        <dsp:cNvPr id="0" name=""/>
        <dsp:cNvSpPr/>
      </dsp:nvSpPr>
      <dsp:spPr>
        <a:xfrm rot="4200000">
          <a:off x="3702698" y="4177298"/>
          <a:ext cx="601574" cy="570355"/>
        </a:xfrm>
        <a:prstGeom prst="rightArrow">
          <a:avLst>
            <a:gd name="adj1" fmla="val 60000"/>
            <a:gd name="adj2" fmla="val 50000"/>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solidFill>
              <a:schemeClr val="tx1"/>
            </a:solidFill>
          </a:endParaRPr>
        </a:p>
      </dsp:txBody>
      <dsp:txXfrm>
        <a:off x="3758990" y="4210975"/>
        <a:ext cx="430468" cy="342213"/>
      </dsp:txXfrm>
    </dsp:sp>
    <dsp:sp modelId="{13407B7D-2485-B44E-8A9F-AC9F586C5389}">
      <dsp:nvSpPr>
        <dsp:cNvPr id="0" name=""/>
        <dsp:cNvSpPr/>
      </dsp:nvSpPr>
      <dsp:spPr>
        <a:xfrm>
          <a:off x="3662007" y="4980696"/>
          <a:ext cx="1548642" cy="1342012"/>
        </a:xfrm>
        <a:prstGeom prst="ellipse">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Faith Enrichment</a:t>
          </a:r>
          <a:endParaRPr lang="en-US" sz="1600" b="1" kern="1200" dirty="0">
            <a:solidFill>
              <a:schemeClr val="tx1"/>
            </a:solidFill>
          </a:endParaRPr>
        </a:p>
      </dsp:txBody>
      <dsp:txXfrm>
        <a:off x="3888800" y="5177229"/>
        <a:ext cx="1095056" cy="948946"/>
      </dsp:txXfrm>
    </dsp:sp>
    <dsp:sp modelId="{81DE3D08-F8D3-5F45-93C6-A17BEDE21289}">
      <dsp:nvSpPr>
        <dsp:cNvPr id="0" name=""/>
        <dsp:cNvSpPr/>
      </dsp:nvSpPr>
      <dsp:spPr>
        <a:xfrm rot="6600000">
          <a:off x="2820426" y="4177298"/>
          <a:ext cx="601574" cy="570355"/>
        </a:xfrm>
        <a:prstGeom prst="righ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solidFill>
              <a:schemeClr val="tx1"/>
            </a:solidFill>
          </a:endParaRPr>
        </a:p>
      </dsp:txBody>
      <dsp:txXfrm rot="10800000">
        <a:off x="2935240" y="4210975"/>
        <a:ext cx="430468" cy="342213"/>
      </dsp:txXfrm>
    </dsp:sp>
    <dsp:sp modelId="{17C7512F-81B4-DF4D-9901-CF01DB61D35D}">
      <dsp:nvSpPr>
        <dsp:cNvPr id="0" name=""/>
        <dsp:cNvSpPr/>
      </dsp:nvSpPr>
      <dsp:spPr>
        <a:xfrm>
          <a:off x="1914049" y="4980696"/>
          <a:ext cx="1548642" cy="1342012"/>
        </a:xfrm>
        <a:prstGeom prst="ellipse">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Service &amp; Mission</a:t>
          </a:r>
          <a:endParaRPr lang="en-US" sz="1600" b="1" kern="1200" dirty="0">
            <a:solidFill>
              <a:schemeClr val="tx1"/>
            </a:solidFill>
          </a:endParaRPr>
        </a:p>
      </dsp:txBody>
      <dsp:txXfrm>
        <a:off x="2140842" y="5177229"/>
        <a:ext cx="1095056" cy="948946"/>
      </dsp:txXfrm>
    </dsp:sp>
    <dsp:sp modelId="{255F4CE6-34A8-6640-80F7-D980E7613C11}">
      <dsp:nvSpPr>
        <dsp:cNvPr id="0" name=""/>
        <dsp:cNvSpPr/>
      </dsp:nvSpPr>
      <dsp:spPr>
        <a:xfrm rot="9000000">
          <a:off x="2178743" y="3607748"/>
          <a:ext cx="541664" cy="570355"/>
        </a:xfrm>
        <a:prstGeom prst="righ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solidFill>
              <a:schemeClr val="tx1"/>
            </a:solidFill>
          </a:endParaRPr>
        </a:p>
      </dsp:txBody>
      <dsp:txXfrm rot="10800000">
        <a:off x="2330357" y="3681194"/>
        <a:ext cx="379165" cy="342213"/>
      </dsp:txXfrm>
    </dsp:sp>
    <dsp:sp modelId="{01F89D4B-EA4A-F14C-966E-A95D3D461582}">
      <dsp:nvSpPr>
        <dsp:cNvPr id="0" name=""/>
        <dsp:cNvSpPr/>
      </dsp:nvSpPr>
      <dsp:spPr>
        <a:xfrm>
          <a:off x="575036" y="3857130"/>
          <a:ext cx="1548642" cy="1342012"/>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Life Issues &amp; Milestones</a:t>
          </a:r>
          <a:endParaRPr lang="en-US" sz="1600" b="1" kern="1200" dirty="0">
            <a:solidFill>
              <a:schemeClr val="tx1"/>
            </a:solidFill>
          </a:endParaRPr>
        </a:p>
      </dsp:txBody>
      <dsp:txXfrm>
        <a:off x="801829" y="4053663"/>
        <a:ext cx="1095056" cy="948946"/>
      </dsp:txXfrm>
    </dsp:sp>
    <dsp:sp modelId="{2FD506B1-0E5D-234D-9502-ADE13864ED69}">
      <dsp:nvSpPr>
        <dsp:cNvPr id="0" name=""/>
        <dsp:cNvSpPr/>
      </dsp:nvSpPr>
      <dsp:spPr>
        <a:xfrm rot="11400000">
          <a:off x="2040903" y="2742609"/>
          <a:ext cx="517145" cy="570355"/>
        </a:xfrm>
        <a:prstGeom prst="righ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solidFill>
              <a:schemeClr val="tx1"/>
            </a:solidFill>
          </a:endParaRPr>
        </a:p>
      </dsp:txBody>
      <dsp:txXfrm rot="10800000">
        <a:off x="2194868" y="2870150"/>
        <a:ext cx="362002" cy="342213"/>
      </dsp:txXfrm>
    </dsp:sp>
    <dsp:sp modelId="{2A6197E3-D097-3F41-9FD1-239C0CBC0563}">
      <dsp:nvSpPr>
        <dsp:cNvPr id="0" name=""/>
        <dsp:cNvSpPr/>
      </dsp:nvSpPr>
      <dsp:spPr>
        <a:xfrm>
          <a:off x="271506" y="2135728"/>
          <a:ext cx="1548642" cy="1342012"/>
        </a:xfrm>
        <a:prstGeom prst="ellipse">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Grand-parents</a:t>
          </a:r>
          <a:endParaRPr lang="en-US" sz="1600" b="1" kern="1200" dirty="0">
            <a:solidFill>
              <a:schemeClr val="tx1"/>
            </a:solidFill>
          </a:endParaRPr>
        </a:p>
      </dsp:txBody>
      <dsp:txXfrm>
        <a:off x="498299" y="2332261"/>
        <a:ext cx="1095056" cy="948946"/>
      </dsp:txXfrm>
    </dsp:sp>
    <dsp:sp modelId="{288E3E3C-0349-8449-9219-F1E4F66E71F5}">
      <dsp:nvSpPr>
        <dsp:cNvPr id="0" name=""/>
        <dsp:cNvSpPr/>
      </dsp:nvSpPr>
      <dsp:spPr>
        <a:xfrm rot="13800000">
          <a:off x="2446864" y="1978703"/>
          <a:ext cx="575284" cy="570355"/>
        </a:xfrm>
        <a:prstGeom prst="rightArrow">
          <a:avLst>
            <a:gd name="adj1" fmla="val 60000"/>
            <a:gd name="adj2" fmla="val 5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solidFill>
              <a:schemeClr val="tx1"/>
            </a:solidFill>
          </a:endParaRPr>
        </a:p>
      </dsp:txBody>
      <dsp:txXfrm rot="10800000">
        <a:off x="2587409" y="2158311"/>
        <a:ext cx="404178" cy="342213"/>
      </dsp:txXfrm>
    </dsp:sp>
    <dsp:sp modelId="{04527FDB-58F0-9944-8102-94564E7194B3}">
      <dsp:nvSpPr>
        <dsp:cNvPr id="0" name=""/>
        <dsp:cNvSpPr/>
      </dsp:nvSpPr>
      <dsp:spPr>
        <a:xfrm>
          <a:off x="1145485" y="621952"/>
          <a:ext cx="1548642" cy="1342012"/>
        </a:xfrm>
        <a:prstGeom prst="ellipse">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Discovering Faith</a:t>
          </a:r>
          <a:endParaRPr lang="en-US" sz="1600" b="1" kern="1200" dirty="0">
            <a:solidFill>
              <a:schemeClr val="tx1"/>
            </a:solidFill>
          </a:endParaRPr>
        </a:p>
      </dsp:txBody>
      <dsp:txXfrm>
        <a:off x="1372278" y="818485"/>
        <a:ext cx="1095056" cy="94894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D0BE4-436D-DF42-8835-0F0CD1884F38}">
      <dsp:nvSpPr>
        <dsp:cNvPr id="0" name=""/>
        <dsp:cNvSpPr/>
      </dsp:nvSpPr>
      <dsp:spPr>
        <a:xfrm>
          <a:off x="532197" y="1856429"/>
          <a:ext cx="1496864" cy="848195"/>
        </a:xfrm>
        <a:prstGeom prst="roundRect">
          <a:avLst>
            <a:gd name="adj" fmla="val 10000"/>
          </a:avLst>
        </a:prstGeom>
        <a:gradFill rotWithShape="0">
          <a:gsLst>
            <a:gs pos="0">
              <a:schemeClr val="accent3">
                <a:hueOff val="0"/>
                <a:satOff val="0"/>
                <a:lumOff val="0"/>
                <a:alphaOff val="0"/>
                <a:tint val="45000"/>
                <a:satMod val="200000"/>
              </a:schemeClr>
            </a:gs>
            <a:gs pos="30000">
              <a:schemeClr val="accent3">
                <a:hueOff val="0"/>
                <a:satOff val="0"/>
                <a:lumOff val="0"/>
                <a:alphaOff val="0"/>
                <a:tint val="61000"/>
                <a:satMod val="200000"/>
              </a:schemeClr>
            </a:gs>
            <a:gs pos="45000">
              <a:schemeClr val="accent3">
                <a:hueOff val="0"/>
                <a:satOff val="0"/>
                <a:lumOff val="0"/>
                <a:alphaOff val="0"/>
                <a:tint val="66000"/>
                <a:satMod val="200000"/>
              </a:schemeClr>
            </a:gs>
            <a:gs pos="55000">
              <a:schemeClr val="accent3">
                <a:hueOff val="0"/>
                <a:satOff val="0"/>
                <a:lumOff val="0"/>
                <a:alphaOff val="0"/>
                <a:tint val="66000"/>
                <a:satMod val="200000"/>
              </a:schemeClr>
            </a:gs>
            <a:gs pos="73000">
              <a:schemeClr val="accent3">
                <a:hueOff val="0"/>
                <a:satOff val="0"/>
                <a:lumOff val="0"/>
                <a:alphaOff val="0"/>
                <a:tint val="61000"/>
                <a:satMod val="200000"/>
              </a:schemeClr>
            </a:gs>
            <a:gs pos="100000">
              <a:schemeClr val="accent3">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Content Area</a:t>
          </a:r>
          <a:endParaRPr lang="en-US" sz="2500" kern="1200" dirty="0"/>
        </a:p>
      </dsp:txBody>
      <dsp:txXfrm>
        <a:off x="557040" y="1881272"/>
        <a:ext cx="1447178" cy="798509"/>
      </dsp:txXfrm>
    </dsp:sp>
    <dsp:sp modelId="{4B421628-7764-8B48-8402-D7B93410FBAE}">
      <dsp:nvSpPr>
        <dsp:cNvPr id="0" name=""/>
        <dsp:cNvSpPr/>
      </dsp:nvSpPr>
      <dsp:spPr>
        <a:xfrm rot="18324928">
          <a:off x="1628658" y="1491186"/>
          <a:ext cx="1904422" cy="26630"/>
        </a:xfrm>
        <a:custGeom>
          <a:avLst/>
          <a:gdLst/>
          <a:ahLst/>
          <a:cxnLst/>
          <a:rect l="0" t="0" r="0" b="0"/>
          <a:pathLst>
            <a:path>
              <a:moveTo>
                <a:pt x="0" y="13315"/>
              </a:moveTo>
              <a:lnTo>
                <a:pt x="1904422" y="13315"/>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533259" y="1456891"/>
        <a:ext cx="95221" cy="95221"/>
      </dsp:txXfrm>
    </dsp:sp>
    <dsp:sp modelId="{4F584A9B-E6A1-7144-ABFF-694949592A70}">
      <dsp:nvSpPr>
        <dsp:cNvPr id="0" name=""/>
        <dsp:cNvSpPr/>
      </dsp:nvSpPr>
      <dsp:spPr>
        <a:xfrm>
          <a:off x="3132678" y="391074"/>
          <a:ext cx="1349608" cy="674804"/>
        </a:xfrm>
        <a:prstGeom prst="roundRect">
          <a:avLst>
            <a:gd name="adj" fmla="val 10000"/>
          </a:avLst>
        </a:prstGeom>
        <a:gradFill rotWithShape="0">
          <a:gsLst>
            <a:gs pos="0">
              <a:schemeClr val="accent5">
                <a:hueOff val="0"/>
                <a:satOff val="0"/>
                <a:lumOff val="0"/>
                <a:alphaOff val="0"/>
                <a:tint val="45000"/>
                <a:satMod val="200000"/>
              </a:schemeClr>
            </a:gs>
            <a:gs pos="30000">
              <a:schemeClr val="accent5">
                <a:hueOff val="0"/>
                <a:satOff val="0"/>
                <a:lumOff val="0"/>
                <a:alphaOff val="0"/>
                <a:tint val="61000"/>
                <a:satMod val="200000"/>
              </a:schemeClr>
            </a:gs>
            <a:gs pos="45000">
              <a:schemeClr val="accent5">
                <a:hueOff val="0"/>
                <a:satOff val="0"/>
                <a:lumOff val="0"/>
                <a:alphaOff val="0"/>
                <a:tint val="66000"/>
                <a:satMod val="200000"/>
              </a:schemeClr>
            </a:gs>
            <a:gs pos="55000">
              <a:schemeClr val="accent5">
                <a:hueOff val="0"/>
                <a:satOff val="0"/>
                <a:lumOff val="0"/>
                <a:alphaOff val="0"/>
                <a:tint val="66000"/>
                <a:satMod val="200000"/>
              </a:schemeClr>
            </a:gs>
            <a:gs pos="73000">
              <a:schemeClr val="accent5">
                <a:hueOff val="0"/>
                <a:satOff val="0"/>
                <a:lumOff val="0"/>
                <a:alphaOff val="0"/>
                <a:tint val="61000"/>
                <a:satMod val="200000"/>
              </a:schemeClr>
            </a:gs>
            <a:gs pos="100000">
              <a:schemeClr val="accent5">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Activity 1</a:t>
          </a:r>
          <a:endParaRPr lang="en-US" sz="2500" kern="1200" dirty="0"/>
        </a:p>
      </dsp:txBody>
      <dsp:txXfrm>
        <a:off x="3152442" y="410838"/>
        <a:ext cx="1310080" cy="635276"/>
      </dsp:txXfrm>
    </dsp:sp>
    <dsp:sp modelId="{81404C1C-2AF5-9146-8097-75965B6E696A}">
      <dsp:nvSpPr>
        <dsp:cNvPr id="0" name=""/>
        <dsp:cNvSpPr/>
      </dsp:nvSpPr>
      <dsp:spPr>
        <a:xfrm rot="19457599">
          <a:off x="4419798" y="521155"/>
          <a:ext cx="664819" cy="26630"/>
        </a:xfrm>
        <a:custGeom>
          <a:avLst/>
          <a:gdLst/>
          <a:ahLst/>
          <a:cxnLst/>
          <a:rect l="0" t="0" r="0" b="0"/>
          <a:pathLst>
            <a:path>
              <a:moveTo>
                <a:pt x="0" y="13315"/>
              </a:moveTo>
              <a:lnTo>
                <a:pt x="664819" y="13315"/>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735588" y="517850"/>
        <a:ext cx="33240" cy="33240"/>
      </dsp:txXfrm>
    </dsp:sp>
    <dsp:sp modelId="{AB8F7B6C-1675-8C4B-B77C-58C147CBA704}">
      <dsp:nvSpPr>
        <dsp:cNvPr id="0" name=""/>
        <dsp:cNvSpPr/>
      </dsp:nvSpPr>
      <dsp:spPr>
        <a:xfrm>
          <a:off x="5022130" y="3062"/>
          <a:ext cx="1349608" cy="674804"/>
        </a:xfrm>
        <a:prstGeom prst="roundRect">
          <a:avLst>
            <a:gd name="adj" fmla="val 10000"/>
          </a:avLst>
        </a:prstGeom>
        <a:gradFill rotWithShape="0">
          <a:gsLst>
            <a:gs pos="0">
              <a:schemeClr val="accent6">
                <a:hueOff val="0"/>
                <a:satOff val="0"/>
                <a:lumOff val="0"/>
                <a:alphaOff val="0"/>
                <a:tint val="45000"/>
                <a:satMod val="200000"/>
              </a:schemeClr>
            </a:gs>
            <a:gs pos="30000">
              <a:schemeClr val="accent6">
                <a:hueOff val="0"/>
                <a:satOff val="0"/>
                <a:lumOff val="0"/>
                <a:alphaOff val="0"/>
                <a:tint val="61000"/>
                <a:satMod val="200000"/>
              </a:schemeClr>
            </a:gs>
            <a:gs pos="45000">
              <a:schemeClr val="accent6">
                <a:hueOff val="0"/>
                <a:satOff val="0"/>
                <a:lumOff val="0"/>
                <a:alphaOff val="0"/>
                <a:tint val="66000"/>
                <a:satMod val="200000"/>
              </a:schemeClr>
            </a:gs>
            <a:gs pos="55000">
              <a:schemeClr val="accent6">
                <a:hueOff val="0"/>
                <a:satOff val="0"/>
                <a:lumOff val="0"/>
                <a:alphaOff val="0"/>
                <a:tint val="66000"/>
                <a:satMod val="200000"/>
              </a:schemeClr>
            </a:gs>
            <a:gs pos="73000">
              <a:schemeClr val="accent6">
                <a:hueOff val="0"/>
                <a:satOff val="0"/>
                <a:lumOff val="0"/>
                <a:alphaOff val="0"/>
                <a:tint val="61000"/>
                <a:satMod val="200000"/>
              </a:schemeClr>
            </a:gs>
            <a:gs pos="100000">
              <a:schemeClr val="accent6">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Resource</a:t>
          </a:r>
          <a:endParaRPr lang="en-US" sz="2500" kern="1200" dirty="0"/>
        </a:p>
      </dsp:txBody>
      <dsp:txXfrm>
        <a:off x="5041894" y="22826"/>
        <a:ext cx="1310080" cy="635276"/>
      </dsp:txXfrm>
    </dsp:sp>
    <dsp:sp modelId="{3423EC6C-BFCF-FA4E-A87E-928E00E792AA}">
      <dsp:nvSpPr>
        <dsp:cNvPr id="0" name=""/>
        <dsp:cNvSpPr/>
      </dsp:nvSpPr>
      <dsp:spPr>
        <a:xfrm rot="2142401">
          <a:off x="4419798" y="909167"/>
          <a:ext cx="664819" cy="26630"/>
        </a:xfrm>
        <a:custGeom>
          <a:avLst/>
          <a:gdLst/>
          <a:ahLst/>
          <a:cxnLst/>
          <a:rect l="0" t="0" r="0" b="0"/>
          <a:pathLst>
            <a:path>
              <a:moveTo>
                <a:pt x="0" y="13315"/>
              </a:moveTo>
              <a:lnTo>
                <a:pt x="664819" y="13315"/>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735588" y="905862"/>
        <a:ext cx="33240" cy="33240"/>
      </dsp:txXfrm>
    </dsp:sp>
    <dsp:sp modelId="{7AECD077-784B-4348-A373-67E1F5781BA3}">
      <dsp:nvSpPr>
        <dsp:cNvPr id="0" name=""/>
        <dsp:cNvSpPr/>
      </dsp:nvSpPr>
      <dsp:spPr>
        <a:xfrm>
          <a:off x="5022130" y="779087"/>
          <a:ext cx="1349608" cy="674804"/>
        </a:xfrm>
        <a:prstGeom prst="roundRect">
          <a:avLst>
            <a:gd name="adj" fmla="val 10000"/>
          </a:avLst>
        </a:prstGeom>
        <a:gradFill rotWithShape="0">
          <a:gsLst>
            <a:gs pos="0">
              <a:schemeClr val="accent6">
                <a:hueOff val="0"/>
                <a:satOff val="0"/>
                <a:lumOff val="0"/>
                <a:alphaOff val="0"/>
                <a:tint val="45000"/>
                <a:satMod val="200000"/>
              </a:schemeClr>
            </a:gs>
            <a:gs pos="30000">
              <a:schemeClr val="accent6">
                <a:hueOff val="0"/>
                <a:satOff val="0"/>
                <a:lumOff val="0"/>
                <a:alphaOff val="0"/>
                <a:tint val="61000"/>
                <a:satMod val="200000"/>
              </a:schemeClr>
            </a:gs>
            <a:gs pos="45000">
              <a:schemeClr val="accent6">
                <a:hueOff val="0"/>
                <a:satOff val="0"/>
                <a:lumOff val="0"/>
                <a:alphaOff val="0"/>
                <a:tint val="66000"/>
                <a:satMod val="200000"/>
              </a:schemeClr>
            </a:gs>
            <a:gs pos="55000">
              <a:schemeClr val="accent6">
                <a:hueOff val="0"/>
                <a:satOff val="0"/>
                <a:lumOff val="0"/>
                <a:alphaOff val="0"/>
                <a:tint val="66000"/>
                <a:satMod val="200000"/>
              </a:schemeClr>
            </a:gs>
            <a:gs pos="73000">
              <a:schemeClr val="accent6">
                <a:hueOff val="0"/>
                <a:satOff val="0"/>
                <a:lumOff val="0"/>
                <a:alphaOff val="0"/>
                <a:tint val="61000"/>
                <a:satMod val="200000"/>
              </a:schemeClr>
            </a:gs>
            <a:gs pos="100000">
              <a:schemeClr val="accent6">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Resource</a:t>
          </a:r>
          <a:endParaRPr lang="en-US" sz="2500" kern="1200" dirty="0"/>
        </a:p>
      </dsp:txBody>
      <dsp:txXfrm>
        <a:off x="5041894" y="798851"/>
        <a:ext cx="1310080" cy="635276"/>
      </dsp:txXfrm>
    </dsp:sp>
    <dsp:sp modelId="{87241616-3DE6-7541-9361-AD0DC340EF02}">
      <dsp:nvSpPr>
        <dsp:cNvPr id="0" name=""/>
        <dsp:cNvSpPr/>
      </dsp:nvSpPr>
      <dsp:spPr>
        <a:xfrm>
          <a:off x="2029062" y="2267211"/>
          <a:ext cx="1103615" cy="26630"/>
        </a:xfrm>
        <a:custGeom>
          <a:avLst/>
          <a:gdLst/>
          <a:ahLst/>
          <a:cxnLst/>
          <a:rect l="0" t="0" r="0" b="0"/>
          <a:pathLst>
            <a:path>
              <a:moveTo>
                <a:pt x="0" y="13315"/>
              </a:moveTo>
              <a:lnTo>
                <a:pt x="1103615" y="13315"/>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553279" y="2252936"/>
        <a:ext cx="55180" cy="55180"/>
      </dsp:txXfrm>
    </dsp:sp>
    <dsp:sp modelId="{8B9A6741-112D-5B44-931F-15302F01C809}">
      <dsp:nvSpPr>
        <dsp:cNvPr id="0" name=""/>
        <dsp:cNvSpPr/>
      </dsp:nvSpPr>
      <dsp:spPr>
        <a:xfrm>
          <a:off x="3132678" y="1943124"/>
          <a:ext cx="1349608" cy="674804"/>
        </a:xfrm>
        <a:prstGeom prst="roundRect">
          <a:avLst>
            <a:gd name="adj" fmla="val 10000"/>
          </a:avLst>
        </a:prstGeom>
        <a:gradFill rotWithShape="0">
          <a:gsLst>
            <a:gs pos="0">
              <a:schemeClr val="accent5">
                <a:hueOff val="0"/>
                <a:satOff val="0"/>
                <a:lumOff val="0"/>
                <a:alphaOff val="0"/>
                <a:tint val="45000"/>
                <a:satMod val="200000"/>
              </a:schemeClr>
            </a:gs>
            <a:gs pos="30000">
              <a:schemeClr val="accent5">
                <a:hueOff val="0"/>
                <a:satOff val="0"/>
                <a:lumOff val="0"/>
                <a:alphaOff val="0"/>
                <a:tint val="61000"/>
                <a:satMod val="200000"/>
              </a:schemeClr>
            </a:gs>
            <a:gs pos="45000">
              <a:schemeClr val="accent5">
                <a:hueOff val="0"/>
                <a:satOff val="0"/>
                <a:lumOff val="0"/>
                <a:alphaOff val="0"/>
                <a:tint val="66000"/>
                <a:satMod val="200000"/>
              </a:schemeClr>
            </a:gs>
            <a:gs pos="55000">
              <a:schemeClr val="accent5">
                <a:hueOff val="0"/>
                <a:satOff val="0"/>
                <a:lumOff val="0"/>
                <a:alphaOff val="0"/>
                <a:tint val="66000"/>
                <a:satMod val="200000"/>
              </a:schemeClr>
            </a:gs>
            <a:gs pos="73000">
              <a:schemeClr val="accent5">
                <a:hueOff val="0"/>
                <a:satOff val="0"/>
                <a:lumOff val="0"/>
                <a:alphaOff val="0"/>
                <a:tint val="61000"/>
                <a:satMod val="200000"/>
              </a:schemeClr>
            </a:gs>
            <a:gs pos="100000">
              <a:schemeClr val="accent5">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Activity 2</a:t>
          </a:r>
          <a:endParaRPr lang="en-US" sz="2500" kern="1200" dirty="0"/>
        </a:p>
      </dsp:txBody>
      <dsp:txXfrm>
        <a:off x="3152442" y="1962888"/>
        <a:ext cx="1310080" cy="635276"/>
      </dsp:txXfrm>
    </dsp:sp>
    <dsp:sp modelId="{49B93A5D-10D1-E649-A8C5-9B4DA67F424A}">
      <dsp:nvSpPr>
        <dsp:cNvPr id="0" name=""/>
        <dsp:cNvSpPr/>
      </dsp:nvSpPr>
      <dsp:spPr>
        <a:xfrm rot="19457599">
          <a:off x="4419798" y="2073205"/>
          <a:ext cx="664819" cy="26630"/>
        </a:xfrm>
        <a:custGeom>
          <a:avLst/>
          <a:gdLst/>
          <a:ahLst/>
          <a:cxnLst/>
          <a:rect l="0" t="0" r="0" b="0"/>
          <a:pathLst>
            <a:path>
              <a:moveTo>
                <a:pt x="0" y="13315"/>
              </a:moveTo>
              <a:lnTo>
                <a:pt x="664819" y="13315"/>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735588" y="2069900"/>
        <a:ext cx="33240" cy="33240"/>
      </dsp:txXfrm>
    </dsp:sp>
    <dsp:sp modelId="{4E6941D7-4779-2749-BFAA-34CB83AB58D1}">
      <dsp:nvSpPr>
        <dsp:cNvPr id="0" name=""/>
        <dsp:cNvSpPr/>
      </dsp:nvSpPr>
      <dsp:spPr>
        <a:xfrm>
          <a:off x="5022130" y="1555112"/>
          <a:ext cx="1349608" cy="674804"/>
        </a:xfrm>
        <a:prstGeom prst="roundRect">
          <a:avLst>
            <a:gd name="adj" fmla="val 10000"/>
          </a:avLst>
        </a:prstGeom>
        <a:gradFill rotWithShape="0">
          <a:gsLst>
            <a:gs pos="0">
              <a:schemeClr val="accent6">
                <a:hueOff val="0"/>
                <a:satOff val="0"/>
                <a:lumOff val="0"/>
                <a:alphaOff val="0"/>
                <a:tint val="45000"/>
                <a:satMod val="200000"/>
              </a:schemeClr>
            </a:gs>
            <a:gs pos="30000">
              <a:schemeClr val="accent6">
                <a:hueOff val="0"/>
                <a:satOff val="0"/>
                <a:lumOff val="0"/>
                <a:alphaOff val="0"/>
                <a:tint val="61000"/>
                <a:satMod val="200000"/>
              </a:schemeClr>
            </a:gs>
            <a:gs pos="45000">
              <a:schemeClr val="accent6">
                <a:hueOff val="0"/>
                <a:satOff val="0"/>
                <a:lumOff val="0"/>
                <a:alphaOff val="0"/>
                <a:tint val="66000"/>
                <a:satMod val="200000"/>
              </a:schemeClr>
            </a:gs>
            <a:gs pos="55000">
              <a:schemeClr val="accent6">
                <a:hueOff val="0"/>
                <a:satOff val="0"/>
                <a:lumOff val="0"/>
                <a:alphaOff val="0"/>
                <a:tint val="66000"/>
                <a:satMod val="200000"/>
              </a:schemeClr>
            </a:gs>
            <a:gs pos="73000">
              <a:schemeClr val="accent6">
                <a:hueOff val="0"/>
                <a:satOff val="0"/>
                <a:lumOff val="0"/>
                <a:alphaOff val="0"/>
                <a:tint val="61000"/>
                <a:satMod val="200000"/>
              </a:schemeClr>
            </a:gs>
            <a:gs pos="100000">
              <a:schemeClr val="accent6">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Resource</a:t>
          </a:r>
          <a:endParaRPr lang="en-US" sz="2500" kern="1200" dirty="0"/>
        </a:p>
      </dsp:txBody>
      <dsp:txXfrm>
        <a:off x="5041894" y="1574876"/>
        <a:ext cx="1310080" cy="635276"/>
      </dsp:txXfrm>
    </dsp:sp>
    <dsp:sp modelId="{28F5E510-1CAD-034A-BFA9-E8C19F54C1A0}">
      <dsp:nvSpPr>
        <dsp:cNvPr id="0" name=""/>
        <dsp:cNvSpPr/>
      </dsp:nvSpPr>
      <dsp:spPr>
        <a:xfrm rot="2142401">
          <a:off x="4419798" y="2461217"/>
          <a:ext cx="664819" cy="26630"/>
        </a:xfrm>
        <a:custGeom>
          <a:avLst/>
          <a:gdLst/>
          <a:ahLst/>
          <a:cxnLst/>
          <a:rect l="0" t="0" r="0" b="0"/>
          <a:pathLst>
            <a:path>
              <a:moveTo>
                <a:pt x="0" y="13315"/>
              </a:moveTo>
              <a:lnTo>
                <a:pt x="664819" y="13315"/>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735588" y="2457912"/>
        <a:ext cx="33240" cy="33240"/>
      </dsp:txXfrm>
    </dsp:sp>
    <dsp:sp modelId="{C75FA8CE-685D-694A-85A6-76A7895BB5F4}">
      <dsp:nvSpPr>
        <dsp:cNvPr id="0" name=""/>
        <dsp:cNvSpPr/>
      </dsp:nvSpPr>
      <dsp:spPr>
        <a:xfrm>
          <a:off x="5022130" y="2331137"/>
          <a:ext cx="1349608" cy="674804"/>
        </a:xfrm>
        <a:prstGeom prst="roundRect">
          <a:avLst>
            <a:gd name="adj" fmla="val 10000"/>
          </a:avLst>
        </a:prstGeom>
        <a:gradFill rotWithShape="0">
          <a:gsLst>
            <a:gs pos="0">
              <a:schemeClr val="accent6">
                <a:hueOff val="0"/>
                <a:satOff val="0"/>
                <a:lumOff val="0"/>
                <a:alphaOff val="0"/>
                <a:tint val="45000"/>
                <a:satMod val="200000"/>
              </a:schemeClr>
            </a:gs>
            <a:gs pos="30000">
              <a:schemeClr val="accent6">
                <a:hueOff val="0"/>
                <a:satOff val="0"/>
                <a:lumOff val="0"/>
                <a:alphaOff val="0"/>
                <a:tint val="61000"/>
                <a:satMod val="200000"/>
              </a:schemeClr>
            </a:gs>
            <a:gs pos="45000">
              <a:schemeClr val="accent6">
                <a:hueOff val="0"/>
                <a:satOff val="0"/>
                <a:lumOff val="0"/>
                <a:alphaOff val="0"/>
                <a:tint val="66000"/>
                <a:satMod val="200000"/>
              </a:schemeClr>
            </a:gs>
            <a:gs pos="55000">
              <a:schemeClr val="accent6">
                <a:hueOff val="0"/>
                <a:satOff val="0"/>
                <a:lumOff val="0"/>
                <a:alphaOff val="0"/>
                <a:tint val="66000"/>
                <a:satMod val="200000"/>
              </a:schemeClr>
            </a:gs>
            <a:gs pos="73000">
              <a:schemeClr val="accent6">
                <a:hueOff val="0"/>
                <a:satOff val="0"/>
                <a:lumOff val="0"/>
                <a:alphaOff val="0"/>
                <a:tint val="61000"/>
                <a:satMod val="200000"/>
              </a:schemeClr>
            </a:gs>
            <a:gs pos="100000">
              <a:schemeClr val="accent6">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Resource</a:t>
          </a:r>
          <a:endParaRPr lang="en-US" sz="2500" kern="1200" dirty="0"/>
        </a:p>
      </dsp:txBody>
      <dsp:txXfrm>
        <a:off x="5041894" y="2350901"/>
        <a:ext cx="1310080" cy="635276"/>
      </dsp:txXfrm>
    </dsp:sp>
    <dsp:sp modelId="{08A74241-88EA-FE4E-A8B8-525CF0D34D0A}">
      <dsp:nvSpPr>
        <dsp:cNvPr id="0" name=""/>
        <dsp:cNvSpPr/>
      </dsp:nvSpPr>
      <dsp:spPr>
        <a:xfrm rot="3275072">
          <a:off x="1628658" y="3043236"/>
          <a:ext cx="1904422" cy="26630"/>
        </a:xfrm>
        <a:custGeom>
          <a:avLst/>
          <a:gdLst/>
          <a:ahLst/>
          <a:cxnLst/>
          <a:rect l="0" t="0" r="0" b="0"/>
          <a:pathLst>
            <a:path>
              <a:moveTo>
                <a:pt x="0" y="13315"/>
              </a:moveTo>
              <a:lnTo>
                <a:pt x="1904422" y="13315"/>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533259" y="3008941"/>
        <a:ext cx="95221" cy="95221"/>
      </dsp:txXfrm>
    </dsp:sp>
    <dsp:sp modelId="{5061476B-1586-AE46-8DA5-7831992C847E}">
      <dsp:nvSpPr>
        <dsp:cNvPr id="0" name=""/>
        <dsp:cNvSpPr/>
      </dsp:nvSpPr>
      <dsp:spPr>
        <a:xfrm>
          <a:off x="3132678" y="3495174"/>
          <a:ext cx="1349608" cy="674804"/>
        </a:xfrm>
        <a:prstGeom prst="roundRect">
          <a:avLst>
            <a:gd name="adj" fmla="val 10000"/>
          </a:avLst>
        </a:prstGeom>
        <a:gradFill rotWithShape="0">
          <a:gsLst>
            <a:gs pos="0">
              <a:schemeClr val="accent5">
                <a:hueOff val="0"/>
                <a:satOff val="0"/>
                <a:lumOff val="0"/>
                <a:alphaOff val="0"/>
                <a:tint val="45000"/>
                <a:satMod val="200000"/>
              </a:schemeClr>
            </a:gs>
            <a:gs pos="30000">
              <a:schemeClr val="accent5">
                <a:hueOff val="0"/>
                <a:satOff val="0"/>
                <a:lumOff val="0"/>
                <a:alphaOff val="0"/>
                <a:tint val="61000"/>
                <a:satMod val="200000"/>
              </a:schemeClr>
            </a:gs>
            <a:gs pos="45000">
              <a:schemeClr val="accent5">
                <a:hueOff val="0"/>
                <a:satOff val="0"/>
                <a:lumOff val="0"/>
                <a:alphaOff val="0"/>
                <a:tint val="66000"/>
                <a:satMod val="200000"/>
              </a:schemeClr>
            </a:gs>
            <a:gs pos="55000">
              <a:schemeClr val="accent5">
                <a:hueOff val="0"/>
                <a:satOff val="0"/>
                <a:lumOff val="0"/>
                <a:alphaOff val="0"/>
                <a:tint val="66000"/>
                <a:satMod val="200000"/>
              </a:schemeClr>
            </a:gs>
            <a:gs pos="73000">
              <a:schemeClr val="accent5">
                <a:hueOff val="0"/>
                <a:satOff val="0"/>
                <a:lumOff val="0"/>
                <a:alphaOff val="0"/>
                <a:tint val="61000"/>
                <a:satMod val="200000"/>
              </a:schemeClr>
            </a:gs>
            <a:gs pos="100000">
              <a:schemeClr val="accent5">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Activity 3</a:t>
          </a:r>
          <a:endParaRPr lang="en-US" sz="2500" kern="1200" dirty="0"/>
        </a:p>
      </dsp:txBody>
      <dsp:txXfrm>
        <a:off x="3152442" y="3514938"/>
        <a:ext cx="1310080" cy="635276"/>
      </dsp:txXfrm>
    </dsp:sp>
    <dsp:sp modelId="{84C0767C-A604-C840-90F1-57BC1E0877B4}">
      <dsp:nvSpPr>
        <dsp:cNvPr id="0" name=""/>
        <dsp:cNvSpPr/>
      </dsp:nvSpPr>
      <dsp:spPr>
        <a:xfrm rot="19457599">
          <a:off x="4419798" y="3625255"/>
          <a:ext cx="664819" cy="26630"/>
        </a:xfrm>
        <a:custGeom>
          <a:avLst/>
          <a:gdLst/>
          <a:ahLst/>
          <a:cxnLst/>
          <a:rect l="0" t="0" r="0" b="0"/>
          <a:pathLst>
            <a:path>
              <a:moveTo>
                <a:pt x="0" y="13315"/>
              </a:moveTo>
              <a:lnTo>
                <a:pt x="664819" y="13315"/>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735588" y="3621950"/>
        <a:ext cx="33240" cy="33240"/>
      </dsp:txXfrm>
    </dsp:sp>
    <dsp:sp modelId="{F9268EFC-D573-D648-BC59-AE9548A3F386}">
      <dsp:nvSpPr>
        <dsp:cNvPr id="0" name=""/>
        <dsp:cNvSpPr/>
      </dsp:nvSpPr>
      <dsp:spPr>
        <a:xfrm>
          <a:off x="5022130" y="3107162"/>
          <a:ext cx="1349608" cy="674804"/>
        </a:xfrm>
        <a:prstGeom prst="roundRect">
          <a:avLst>
            <a:gd name="adj" fmla="val 10000"/>
          </a:avLst>
        </a:prstGeom>
        <a:gradFill rotWithShape="0">
          <a:gsLst>
            <a:gs pos="0">
              <a:schemeClr val="accent6">
                <a:hueOff val="0"/>
                <a:satOff val="0"/>
                <a:lumOff val="0"/>
                <a:alphaOff val="0"/>
                <a:tint val="45000"/>
                <a:satMod val="200000"/>
              </a:schemeClr>
            </a:gs>
            <a:gs pos="30000">
              <a:schemeClr val="accent6">
                <a:hueOff val="0"/>
                <a:satOff val="0"/>
                <a:lumOff val="0"/>
                <a:alphaOff val="0"/>
                <a:tint val="61000"/>
                <a:satMod val="200000"/>
              </a:schemeClr>
            </a:gs>
            <a:gs pos="45000">
              <a:schemeClr val="accent6">
                <a:hueOff val="0"/>
                <a:satOff val="0"/>
                <a:lumOff val="0"/>
                <a:alphaOff val="0"/>
                <a:tint val="66000"/>
                <a:satMod val="200000"/>
              </a:schemeClr>
            </a:gs>
            <a:gs pos="55000">
              <a:schemeClr val="accent6">
                <a:hueOff val="0"/>
                <a:satOff val="0"/>
                <a:lumOff val="0"/>
                <a:alphaOff val="0"/>
                <a:tint val="66000"/>
                <a:satMod val="200000"/>
              </a:schemeClr>
            </a:gs>
            <a:gs pos="73000">
              <a:schemeClr val="accent6">
                <a:hueOff val="0"/>
                <a:satOff val="0"/>
                <a:lumOff val="0"/>
                <a:alphaOff val="0"/>
                <a:tint val="61000"/>
                <a:satMod val="200000"/>
              </a:schemeClr>
            </a:gs>
            <a:gs pos="100000">
              <a:schemeClr val="accent6">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Resource</a:t>
          </a:r>
          <a:endParaRPr lang="en-US" sz="2500" kern="1200" dirty="0"/>
        </a:p>
      </dsp:txBody>
      <dsp:txXfrm>
        <a:off x="5041894" y="3126926"/>
        <a:ext cx="1310080" cy="635276"/>
      </dsp:txXfrm>
    </dsp:sp>
    <dsp:sp modelId="{9FB0EC69-ACD6-6245-AADE-564B1DDAB509}">
      <dsp:nvSpPr>
        <dsp:cNvPr id="0" name=""/>
        <dsp:cNvSpPr/>
      </dsp:nvSpPr>
      <dsp:spPr>
        <a:xfrm rot="2142401">
          <a:off x="4419798" y="4013267"/>
          <a:ext cx="664819" cy="26630"/>
        </a:xfrm>
        <a:custGeom>
          <a:avLst/>
          <a:gdLst/>
          <a:ahLst/>
          <a:cxnLst/>
          <a:rect l="0" t="0" r="0" b="0"/>
          <a:pathLst>
            <a:path>
              <a:moveTo>
                <a:pt x="0" y="13315"/>
              </a:moveTo>
              <a:lnTo>
                <a:pt x="664819" y="13315"/>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735588" y="4009962"/>
        <a:ext cx="33240" cy="33240"/>
      </dsp:txXfrm>
    </dsp:sp>
    <dsp:sp modelId="{1E434061-1E07-9747-A5B0-AE93148FBFF5}">
      <dsp:nvSpPr>
        <dsp:cNvPr id="0" name=""/>
        <dsp:cNvSpPr/>
      </dsp:nvSpPr>
      <dsp:spPr>
        <a:xfrm>
          <a:off x="5022130" y="3883187"/>
          <a:ext cx="1349608" cy="674804"/>
        </a:xfrm>
        <a:prstGeom prst="roundRect">
          <a:avLst>
            <a:gd name="adj" fmla="val 10000"/>
          </a:avLst>
        </a:prstGeom>
        <a:gradFill rotWithShape="0">
          <a:gsLst>
            <a:gs pos="0">
              <a:schemeClr val="accent6">
                <a:hueOff val="0"/>
                <a:satOff val="0"/>
                <a:lumOff val="0"/>
                <a:alphaOff val="0"/>
                <a:tint val="45000"/>
                <a:satMod val="200000"/>
              </a:schemeClr>
            </a:gs>
            <a:gs pos="30000">
              <a:schemeClr val="accent6">
                <a:hueOff val="0"/>
                <a:satOff val="0"/>
                <a:lumOff val="0"/>
                <a:alphaOff val="0"/>
                <a:tint val="61000"/>
                <a:satMod val="200000"/>
              </a:schemeClr>
            </a:gs>
            <a:gs pos="45000">
              <a:schemeClr val="accent6">
                <a:hueOff val="0"/>
                <a:satOff val="0"/>
                <a:lumOff val="0"/>
                <a:alphaOff val="0"/>
                <a:tint val="66000"/>
                <a:satMod val="200000"/>
              </a:schemeClr>
            </a:gs>
            <a:gs pos="55000">
              <a:schemeClr val="accent6">
                <a:hueOff val="0"/>
                <a:satOff val="0"/>
                <a:lumOff val="0"/>
                <a:alphaOff val="0"/>
                <a:tint val="66000"/>
                <a:satMod val="200000"/>
              </a:schemeClr>
            </a:gs>
            <a:gs pos="73000">
              <a:schemeClr val="accent6">
                <a:hueOff val="0"/>
                <a:satOff val="0"/>
                <a:lumOff val="0"/>
                <a:alphaOff val="0"/>
                <a:tint val="61000"/>
                <a:satMod val="200000"/>
              </a:schemeClr>
            </a:gs>
            <a:gs pos="100000">
              <a:schemeClr val="accent6">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Resource</a:t>
          </a:r>
          <a:endParaRPr lang="en-US" sz="2500" kern="1200" dirty="0"/>
        </a:p>
      </dsp:txBody>
      <dsp:txXfrm>
        <a:off x="5041894" y="3902951"/>
        <a:ext cx="1310080" cy="63527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EFA60-743C-2643-B5C8-9E50B001E672}">
      <dsp:nvSpPr>
        <dsp:cNvPr id="0" name=""/>
        <dsp:cNvSpPr/>
      </dsp:nvSpPr>
      <dsp:spPr>
        <a:xfrm>
          <a:off x="181608" y="1958520"/>
          <a:ext cx="1246104" cy="1341567"/>
        </a:xfrm>
        <a:prstGeom prst="roundRect">
          <a:avLst>
            <a:gd name="adj" fmla="val 10000"/>
          </a:avLst>
        </a:prstGeom>
        <a:solidFill>
          <a:schemeClr val="accent4"/>
        </a:soli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mn-lt"/>
              <a:cs typeface="Tw Cen MT"/>
            </a:rPr>
            <a:t>Spiritual Enrichment</a:t>
          </a:r>
          <a:endParaRPr lang="en-US" sz="1800" b="1" kern="1200" dirty="0">
            <a:latin typeface="+mn-lt"/>
            <a:cs typeface="Tw Cen MT"/>
          </a:endParaRPr>
        </a:p>
      </dsp:txBody>
      <dsp:txXfrm>
        <a:off x="218105" y="1995017"/>
        <a:ext cx="1173110" cy="1268573"/>
      </dsp:txXfrm>
    </dsp:sp>
    <dsp:sp modelId="{A7BEB393-BA33-534B-8C1A-403301CEF724}">
      <dsp:nvSpPr>
        <dsp:cNvPr id="0" name=""/>
        <dsp:cNvSpPr/>
      </dsp:nvSpPr>
      <dsp:spPr>
        <a:xfrm rot="18277929">
          <a:off x="814337" y="1450266"/>
          <a:ext cx="2841711" cy="19865"/>
        </a:xfrm>
        <a:custGeom>
          <a:avLst/>
          <a:gdLst/>
          <a:ahLst/>
          <a:cxnLst/>
          <a:rect l="0" t="0" r="0" b="0"/>
          <a:pathLst>
            <a:path>
              <a:moveTo>
                <a:pt x="0" y="9932"/>
              </a:moveTo>
              <a:lnTo>
                <a:pt x="2841711" y="993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164150" y="1389156"/>
        <a:ext cx="142085" cy="142085"/>
      </dsp:txXfrm>
    </dsp:sp>
    <dsp:sp modelId="{785414B3-C107-544E-BFBF-D42FA2F84146}">
      <dsp:nvSpPr>
        <dsp:cNvPr id="0" name=""/>
        <dsp:cNvSpPr/>
      </dsp:nvSpPr>
      <dsp:spPr>
        <a:xfrm>
          <a:off x="3042673" y="3105"/>
          <a:ext cx="1151955" cy="575977"/>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Online Courses</a:t>
          </a:r>
          <a:endParaRPr lang="en-US" sz="1400" b="1" kern="1200" dirty="0">
            <a:latin typeface="+mn-lt"/>
            <a:cs typeface="Tw Cen MT"/>
          </a:endParaRPr>
        </a:p>
      </dsp:txBody>
      <dsp:txXfrm>
        <a:off x="3059543" y="19975"/>
        <a:ext cx="1118215" cy="542237"/>
      </dsp:txXfrm>
    </dsp:sp>
    <dsp:sp modelId="{55FD9FF6-8899-FD47-906C-56648F2BF273}">
      <dsp:nvSpPr>
        <dsp:cNvPr id="0" name=""/>
        <dsp:cNvSpPr/>
      </dsp:nvSpPr>
      <dsp:spPr>
        <a:xfrm>
          <a:off x="4194628" y="281161"/>
          <a:ext cx="460782" cy="19865"/>
        </a:xfrm>
        <a:custGeom>
          <a:avLst/>
          <a:gdLst/>
          <a:ahLst/>
          <a:cxnLst/>
          <a:rect l="0" t="0" r="0" b="0"/>
          <a:pathLst>
            <a:path>
              <a:moveTo>
                <a:pt x="0" y="9932"/>
              </a:moveTo>
              <a:lnTo>
                <a:pt x="460782" y="9932"/>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279574"/>
        <a:ext cx="23039" cy="23039"/>
      </dsp:txXfrm>
    </dsp:sp>
    <dsp:sp modelId="{07C6DFDE-9C9C-3049-9717-7114A980A487}">
      <dsp:nvSpPr>
        <dsp:cNvPr id="0" name=""/>
        <dsp:cNvSpPr/>
      </dsp:nvSpPr>
      <dsp:spPr>
        <a:xfrm>
          <a:off x="4655410" y="3105"/>
          <a:ext cx="1151955" cy="575977"/>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a:t>
          </a:r>
          <a:endParaRPr lang="en-US" sz="1400" b="1" kern="1200" dirty="0">
            <a:latin typeface="+mn-lt"/>
            <a:cs typeface="Tw Cen MT"/>
          </a:endParaRPr>
        </a:p>
      </dsp:txBody>
      <dsp:txXfrm>
        <a:off x="4672280" y="19975"/>
        <a:ext cx="1118215" cy="542237"/>
      </dsp:txXfrm>
    </dsp:sp>
    <dsp:sp modelId="{42A2F579-4A38-8748-AB95-7E311F69AC43}">
      <dsp:nvSpPr>
        <dsp:cNvPr id="0" name=""/>
        <dsp:cNvSpPr/>
      </dsp:nvSpPr>
      <dsp:spPr>
        <a:xfrm rot="18836414">
          <a:off x="1071521" y="1781453"/>
          <a:ext cx="2327342" cy="19865"/>
        </a:xfrm>
        <a:custGeom>
          <a:avLst/>
          <a:gdLst/>
          <a:ahLst/>
          <a:cxnLst/>
          <a:rect l="0" t="0" r="0" b="0"/>
          <a:pathLst>
            <a:path>
              <a:moveTo>
                <a:pt x="0" y="9932"/>
              </a:moveTo>
              <a:lnTo>
                <a:pt x="2327342" y="993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2177009" y="1733202"/>
        <a:ext cx="116367" cy="116367"/>
      </dsp:txXfrm>
    </dsp:sp>
    <dsp:sp modelId="{F17C9BD4-2A56-A34D-BB4D-F1BCC0A44EFF}">
      <dsp:nvSpPr>
        <dsp:cNvPr id="0" name=""/>
        <dsp:cNvSpPr/>
      </dsp:nvSpPr>
      <dsp:spPr>
        <a:xfrm>
          <a:off x="3042673" y="665479"/>
          <a:ext cx="1151955" cy="575977"/>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Apps &amp; E-newsletters</a:t>
          </a:r>
          <a:endParaRPr lang="en-US" sz="1400" b="1" kern="1200" dirty="0">
            <a:latin typeface="+mn-lt"/>
            <a:cs typeface="Tw Cen MT"/>
          </a:endParaRPr>
        </a:p>
      </dsp:txBody>
      <dsp:txXfrm>
        <a:off x="3059543" y="682349"/>
        <a:ext cx="1118215" cy="542237"/>
      </dsp:txXfrm>
    </dsp:sp>
    <dsp:sp modelId="{6942C6B7-D51E-B64B-BA2D-3BCA89F9FA92}">
      <dsp:nvSpPr>
        <dsp:cNvPr id="0" name=""/>
        <dsp:cNvSpPr/>
      </dsp:nvSpPr>
      <dsp:spPr>
        <a:xfrm>
          <a:off x="4194628" y="943535"/>
          <a:ext cx="460782" cy="19865"/>
        </a:xfrm>
        <a:custGeom>
          <a:avLst/>
          <a:gdLst/>
          <a:ahLst/>
          <a:cxnLst/>
          <a:rect l="0" t="0" r="0" b="0"/>
          <a:pathLst>
            <a:path>
              <a:moveTo>
                <a:pt x="0" y="9932"/>
              </a:moveTo>
              <a:lnTo>
                <a:pt x="460782" y="9932"/>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941948"/>
        <a:ext cx="23039" cy="23039"/>
      </dsp:txXfrm>
    </dsp:sp>
    <dsp:sp modelId="{9A236200-0D36-D44F-B716-0C069B1AFD44}">
      <dsp:nvSpPr>
        <dsp:cNvPr id="0" name=""/>
        <dsp:cNvSpPr/>
      </dsp:nvSpPr>
      <dsp:spPr>
        <a:xfrm>
          <a:off x="4655410" y="665479"/>
          <a:ext cx="1151955" cy="575977"/>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a:t>
          </a:r>
          <a:endParaRPr lang="en-US" sz="1400" b="1" kern="1200" dirty="0">
            <a:latin typeface="+mn-lt"/>
            <a:cs typeface="Tw Cen MT"/>
          </a:endParaRPr>
        </a:p>
      </dsp:txBody>
      <dsp:txXfrm>
        <a:off x="4672280" y="682349"/>
        <a:ext cx="1118215" cy="542237"/>
      </dsp:txXfrm>
    </dsp:sp>
    <dsp:sp modelId="{E9FA005F-98FA-CF45-9DE6-186B6BAFC235}">
      <dsp:nvSpPr>
        <dsp:cNvPr id="0" name=""/>
        <dsp:cNvSpPr/>
      </dsp:nvSpPr>
      <dsp:spPr>
        <a:xfrm rot="19673391">
          <a:off x="1281882" y="2112640"/>
          <a:ext cx="1906620" cy="19865"/>
        </a:xfrm>
        <a:custGeom>
          <a:avLst/>
          <a:gdLst/>
          <a:ahLst/>
          <a:cxnLst/>
          <a:rect l="0" t="0" r="0" b="0"/>
          <a:pathLst>
            <a:path>
              <a:moveTo>
                <a:pt x="0" y="9932"/>
              </a:moveTo>
              <a:lnTo>
                <a:pt x="1906620" y="993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187527" y="2074907"/>
        <a:ext cx="95331" cy="95331"/>
      </dsp:txXfrm>
    </dsp:sp>
    <dsp:sp modelId="{F82BFB20-FDA1-A44F-BDB2-2F1B641FC471}">
      <dsp:nvSpPr>
        <dsp:cNvPr id="0" name=""/>
        <dsp:cNvSpPr/>
      </dsp:nvSpPr>
      <dsp:spPr>
        <a:xfrm>
          <a:off x="3042673" y="1327853"/>
          <a:ext cx="1151955" cy="575977"/>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Online Prayer &amp; Spirituality</a:t>
          </a:r>
          <a:endParaRPr lang="en-US" sz="1400" b="1" kern="1200" dirty="0">
            <a:latin typeface="+mn-lt"/>
            <a:cs typeface="Tw Cen MT"/>
          </a:endParaRPr>
        </a:p>
      </dsp:txBody>
      <dsp:txXfrm>
        <a:off x="3059543" y="1344723"/>
        <a:ext cx="1118215" cy="542237"/>
      </dsp:txXfrm>
    </dsp:sp>
    <dsp:sp modelId="{41A2C2E4-5C95-1C40-9DC7-ABD8BC5F29F7}">
      <dsp:nvSpPr>
        <dsp:cNvPr id="0" name=""/>
        <dsp:cNvSpPr/>
      </dsp:nvSpPr>
      <dsp:spPr>
        <a:xfrm>
          <a:off x="4194628" y="1605909"/>
          <a:ext cx="460782" cy="19865"/>
        </a:xfrm>
        <a:custGeom>
          <a:avLst/>
          <a:gdLst/>
          <a:ahLst/>
          <a:cxnLst/>
          <a:rect l="0" t="0" r="0" b="0"/>
          <a:pathLst>
            <a:path>
              <a:moveTo>
                <a:pt x="0" y="9932"/>
              </a:moveTo>
              <a:lnTo>
                <a:pt x="460782" y="9932"/>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1604322"/>
        <a:ext cx="23039" cy="23039"/>
      </dsp:txXfrm>
    </dsp:sp>
    <dsp:sp modelId="{9BC7033D-90F5-D547-B526-7616D8112405}">
      <dsp:nvSpPr>
        <dsp:cNvPr id="0" name=""/>
        <dsp:cNvSpPr/>
      </dsp:nvSpPr>
      <dsp:spPr>
        <a:xfrm>
          <a:off x="4655410" y="1327853"/>
          <a:ext cx="1151955" cy="575977"/>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Resources</a:t>
          </a:r>
          <a:endParaRPr lang="en-US" sz="1400" b="1" kern="1200" dirty="0">
            <a:latin typeface="+mn-lt"/>
            <a:cs typeface="Tw Cen MT"/>
          </a:endParaRPr>
        </a:p>
      </dsp:txBody>
      <dsp:txXfrm>
        <a:off x="4672280" y="1344723"/>
        <a:ext cx="1118215" cy="542237"/>
      </dsp:txXfrm>
    </dsp:sp>
    <dsp:sp modelId="{FD3D45D8-358B-1346-A07E-CB2A109BE9D4}">
      <dsp:nvSpPr>
        <dsp:cNvPr id="0" name=""/>
        <dsp:cNvSpPr/>
      </dsp:nvSpPr>
      <dsp:spPr>
        <a:xfrm rot="20864096">
          <a:off x="1408851" y="2443827"/>
          <a:ext cx="1652682" cy="19865"/>
        </a:xfrm>
        <a:custGeom>
          <a:avLst/>
          <a:gdLst/>
          <a:ahLst/>
          <a:cxnLst/>
          <a:rect l="0" t="0" r="0" b="0"/>
          <a:pathLst>
            <a:path>
              <a:moveTo>
                <a:pt x="0" y="9932"/>
              </a:moveTo>
              <a:lnTo>
                <a:pt x="1652682" y="993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193876" y="2412443"/>
        <a:ext cx="82634" cy="82634"/>
      </dsp:txXfrm>
    </dsp:sp>
    <dsp:sp modelId="{9CC264AD-4BEC-ED49-9B43-4C6D40440324}">
      <dsp:nvSpPr>
        <dsp:cNvPr id="0" name=""/>
        <dsp:cNvSpPr/>
      </dsp:nvSpPr>
      <dsp:spPr>
        <a:xfrm>
          <a:off x="3042673" y="1990228"/>
          <a:ext cx="1151955" cy="575977"/>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Small Group Bible Study</a:t>
          </a:r>
          <a:endParaRPr lang="en-US" sz="1400" b="1" kern="1200" dirty="0">
            <a:latin typeface="+mn-lt"/>
            <a:cs typeface="Tw Cen MT"/>
          </a:endParaRPr>
        </a:p>
      </dsp:txBody>
      <dsp:txXfrm>
        <a:off x="3059543" y="2007098"/>
        <a:ext cx="1118215" cy="542237"/>
      </dsp:txXfrm>
    </dsp:sp>
    <dsp:sp modelId="{465F730C-8AEA-1E41-A1EC-7B4C00E1C517}">
      <dsp:nvSpPr>
        <dsp:cNvPr id="0" name=""/>
        <dsp:cNvSpPr/>
      </dsp:nvSpPr>
      <dsp:spPr>
        <a:xfrm>
          <a:off x="4194628" y="2268283"/>
          <a:ext cx="460782" cy="19865"/>
        </a:xfrm>
        <a:custGeom>
          <a:avLst/>
          <a:gdLst/>
          <a:ahLst/>
          <a:cxnLst/>
          <a:rect l="0" t="0" r="0" b="0"/>
          <a:pathLst>
            <a:path>
              <a:moveTo>
                <a:pt x="0" y="9932"/>
              </a:moveTo>
              <a:lnTo>
                <a:pt x="460782" y="9932"/>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2266697"/>
        <a:ext cx="23039" cy="23039"/>
      </dsp:txXfrm>
    </dsp:sp>
    <dsp:sp modelId="{D98EE982-C80D-2449-810E-0EB2CF9476CF}">
      <dsp:nvSpPr>
        <dsp:cNvPr id="0" name=""/>
        <dsp:cNvSpPr/>
      </dsp:nvSpPr>
      <dsp:spPr>
        <a:xfrm>
          <a:off x="4655410" y="1990228"/>
          <a:ext cx="1151955" cy="575977"/>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Resources</a:t>
          </a:r>
          <a:endParaRPr lang="en-US" sz="1400" b="1" kern="1200" dirty="0">
            <a:latin typeface="+mn-lt"/>
            <a:cs typeface="Tw Cen MT"/>
          </a:endParaRPr>
        </a:p>
      </dsp:txBody>
      <dsp:txXfrm>
        <a:off x="4672280" y="2007098"/>
        <a:ext cx="1118215" cy="542237"/>
      </dsp:txXfrm>
    </dsp:sp>
    <dsp:sp modelId="{6A36D4E7-7823-C348-9156-F60AC186ACBA}">
      <dsp:nvSpPr>
        <dsp:cNvPr id="0" name=""/>
        <dsp:cNvSpPr/>
      </dsp:nvSpPr>
      <dsp:spPr>
        <a:xfrm rot="654605">
          <a:off x="1412849" y="2775014"/>
          <a:ext cx="1644687" cy="19865"/>
        </a:xfrm>
        <a:custGeom>
          <a:avLst/>
          <a:gdLst/>
          <a:ahLst/>
          <a:cxnLst/>
          <a:rect l="0" t="0" r="0" b="0"/>
          <a:pathLst>
            <a:path>
              <a:moveTo>
                <a:pt x="0" y="9932"/>
              </a:moveTo>
              <a:lnTo>
                <a:pt x="1644687" y="993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194075" y="2743830"/>
        <a:ext cx="82234" cy="82234"/>
      </dsp:txXfrm>
    </dsp:sp>
    <dsp:sp modelId="{6480DC92-0B51-3A4A-8544-297628031956}">
      <dsp:nvSpPr>
        <dsp:cNvPr id="0" name=""/>
        <dsp:cNvSpPr/>
      </dsp:nvSpPr>
      <dsp:spPr>
        <a:xfrm>
          <a:off x="3042673" y="2652602"/>
          <a:ext cx="1151955" cy="575977"/>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Retreats</a:t>
          </a:r>
          <a:endParaRPr lang="en-US" sz="1400" b="1" kern="1200" dirty="0">
            <a:latin typeface="+mn-lt"/>
            <a:cs typeface="Tw Cen MT"/>
          </a:endParaRPr>
        </a:p>
      </dsp:txBody>
      <dsp:txXfrm>
        <a:off x="3059543" y="2669472"/>
        <a:ext cx="1118215" cy="542237"/>
      </dsp:txXfrm>
    </dsp:sp>
    <dsp:sp modelId="{046FC0C8-DC95-8146-A04A-0539F44BA029}">
      <dsp:nvSpPr>
        <dsp:cNvPr id="0" name=""/>
        <dsp:cNvSpPr/>
      </dsp:nvSpPr>
      <dsp:spPr>
        <a:xfrm>
          <a:off x="4194628" y="2930658"/>
          <a:ext cx="460782" cy="19865"/>
        </a:xfrm>
        <a:custGeom>
          <a:avLst/>
          <a:gdLst/>
          <a:ahLst/>
          <a:cxnLst/>
          <a:rect l="0" t="0" r="0" b="0"/>
          <a:pathLst>
            <a:path>
              <a:moveTo>
                <a:pt x="0" y="9932"/>
              </a:moveTo>
              <a:lnTo>
                <a:pt x="460782" y="9932"/>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2929071"/>
        <a:ext cx="23039" cy="23039"/>
      </dsp:txXfrm>
    </dsp:sp>
    <dsp:sp modelId="{96543C68-4C70-C64B-9594-333E559E20F3}">
      <dsp:nvSpPr>
        <dsp:cNvPr id="0" name=""/>
        <dsp:cNvSpPr/>
      </dsp:nvSpPr>
      <dsp:spPr>
        <a:xfrm>
          <a:off x="4655410" y="2652602"/>
          <a:ext cx="1151955" cy="575977"/>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a:t>
          </a:r>
          <a:endParaRPr lang="en-US" sz="1400" b="1" kern="1200" dirty="0">
            <a:latin typeface="+mn-lt"/>
            <a:cs typeface="Tw Cen MT"/>
          </a:endParaRPr>
        </a:p>
      </dsp:txBody>
      <dsp:txXfrm>
        <a:off x="4672280" y="2669472"/>
        <a:ext cx="1118215" cy="542237"/>
      </dsp:txXfrm>
    </dsp:sp>
    <dsp:sp modelId="{C291F74C-0D89-D64F-AEEA-7AA63F608B40}">
      <dsp:nvSpPr>
        <dsp:cNvPr id="0" name=""/>
        <dsp:cNvSpPr/>
      </dsp:nvSpPr>
      <dsp:spPr>
        <a:xfrm rot="1865149">
          <a:off x="1292309" y="3106201"/>
          <a:ext cx="1885766" cy="19865"/>
        </a:xfrm>
        <a:custGeom>
          <a:avLst/>
          <a:gdLst/>
          <a:ahLst/>
          <a:cxnLst/>
          <a:rect l="0" t="0" r="0" b="0"/>
          <a:pathLst>
            <a:path>
              <a:moveTo>
                <a:pt x="0" y="9932"/>
              </a:moveTo>
              <a:lnTo>
                <a:pt x="1885766" y="993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188048" y="3068990"/>
        <a:ext cx="94288" cy="94288"/>
      </dsp:txXfrm>
    </dsp:sp>
    <dsp:sp modelId="{AAD11BD0-D640-1C4F-B940-08D82DEDC586}">
      <dsp:nvSpPr>
        <dsp:cNvPr id="0" name=""/>
        <dsp:cNvSpPr/>
      </dsp:nvSpPr>
      <dsp:spPr>
        <a:xfrm>
          <a:off x="3042673" y="3314976"/>
          <a:ext cx="1151955" cy="575977"/>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Day at the Monastery</a:t>
          </a:r>
          <a:endParaRPr lang="en-US" sz="1400" b="1" kern="1200" dirty="0">
            <a:latin typeface="+mn-lt"/>
            <a:cs typeface="Tw Cen MT"/>
          </a:endParaRPr>
        </a:p>
      </dsp:txBody>
      <dsp:txXfrm>
        <a:off x="3059543" y="3331846"/>
        <a:ext cx="1118215" cy="542237"/>
      </dsp:txXfrm>
    </dsp:sp>
    <dsp:sp modelId="{2AB40569-D47E-4E47-99AB-16F137CBE944}">
      <dsp:nvSpPr>
        <dsp:cNvPr id="0" name=""/>
        <dsp:cNvSpPr/>
      </dsp:nvSpPr>
      <dsp:spPr>
        <a:xfrm>
          <a:off x="4194628" y="3593032"/>
          <a:ext cx="460782" cy="19865"/>
        </a:xfrm>
        <a:custGeom>
          <a:avLst/>
          <a:gdLst/>
          <a:ahLst/>
          <a:cxnLst/>
          <a:rect l="0" t="0" r="0" b="0"/>
          <a:pathLst>
            <a:path>
              <a:moveTo>
                <a:pt x="0" y="9932"/>
              </a:moveTo>
              <a:lnTo>
                <a:pt x="460782" y="9932"/>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3591445"/>
        <a:ext cx="23039" cy="23039"/>
      </dsp:txXfrm>
    </dsp:sp>
    <dsp:sp modelId="{B12E964E-E948-DF4D-9A74-C3DCCB11B550}">
      <dsp:nvSpPr>
        <dsp:cNvPr id="0" name=""/>
        <dsp:cNvSpPr/>
      </dsp:nvSpPr>
      <dsp:spPr>
        <a:xfrm>
          <a:off x="4655410" y="3314976"/>
          <a:ext cx="1151955" cy="575977"/>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a:t>
          </a:r>
          <a:endParaRPr lang="en-US" sz="1400" b="1" kern="1200" dirty="0">
            <a:latin typeface="+mn-lt"/>
            <a:cs typeface="Tw Cen MT"/>
          </a:endParaRPr>
        </a:p>
      </dsp:txBody>
      <dsp:txXfrm>
        <a:off x="4672280" y="3331846"/>
        <a:ext cx="1118215" cy="542237"/>
      </dsp:txXfrm>
    </dsp:sp>
    <dsp:sp modelId="{315DEC8D-4E1F-374E-8CC3-B5BD352C261F}">
      <dsp:nvSpPr>
        <dsp:cNvPr id="0" name=""/>
        <dsp:cNvSpPr/>
      </dsp:nvSpPr>
      <dsp:spPr>
        <a:xfrm rot="2722285">
          <a:off x="1085768" y="3437388"/>
          <a:ext cx="2298849" cy="19865"/>
        </a:xfrm>
        <a:custGeom>
          <a:avLst/>
          <a:gdLst/>
          <a:ahLst/>
          <a:cxnLst/>
          <a:rect l="0" t="0" r="0" b="0"/>
          <a:pathLst>
            <a:path>
              <a:moveTo>
                <a:pt x="0" y="9932"/>
              </a:moveTo>
              <a:lnTo>
                <a:pt x="2298849" y="993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2177721" y="3389850"/>
        <a:ext cx="114942" cy="114942"/>
      </dsp:txXfrm>
    </dsp:sp>
    <dsp:sp modelId="{B7B18CDF-F689-734E-B2A7-E0F3209BF1C1}">
      <dsp:nvSpPr>
        <dsp:cNvPr id="0" name=""/>
        <dsp:cNvSpPr/>
      </dsp:nvSpPr>
      <dsp:spPr>
        <a:xfrm>
          <a:off x="3042673" y="3977350"/>
          <a:ext cx="1151955" cy="575977"/>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Spiritual Book of the Month</a:t>
          </a:r>
          <a:endParaRPr lang="en-US" sz="1400" b="1" kern="1200" dirty="0">
            <a:latin typeface="+mn-lt"/>
            <a:cs typeface="Tw Cen MT"/>
          </a:endParaRPr>
        </a:p>
      </dsp:txBody>
      <dsp:txXfrm>
        <a:off x="3059543" y="3994220"/>
        <a:ext cx="1118215" cy="542237"/>
      </dsp:txXfrm>
    </dsp:sp>
    <dsp:sp modelId="{B10681FF-7A49-2D48-8C70-0B64BABF7F8F}">
      <dsp:nvSpPr>
        <dsp:cNvPr id="0" name=""/>
        <dsp:cNvSpPr/>
      </dsp:nvSpPr>
      <dsp:spPr>
        <a:xfrm>
          <a:off x="4194628" y="4255406"/>
          <a:ext cx="460782" cy="19865"/>
        </a:xfrm>
        <a:custGeom>
          <a:avLst/>
          <a:gdLst/>
          <a:ahLst/>
          <a:cxnLst/>
          <a:rect l="0" t="0" r="0" b="0"/>
          <a:pathLst>
            <a:path>
              <a:moveTo>
                <a:pt x="0" y="9932"/>
              </a:moveTo>
              <a:lnTo>
                <a:pt x="460782" y="9932"/>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4253820"/>
        <a:ext cx="23039" cy="23039"/>
      </dsp:txXfrm>
    </dsp:sp>
    <dsp:sp modelId="{9A46FCB5-E949-044B-8817-A41AE7103D20}">
      <dsp:nvSpPr>
        <dsp:cNvPr id="0" name=""/>
        <dsp:cNvSpPr/>
      </dsp:nvSpPr>
      <dsp:spPr>
        <a:xfrm>
          <a:off x="4655410" y="3977350"/>
          <a:ext cx="1151955" cy="575977"/>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a:t>
          </a:r>
          <a:endParaRPr lang="en-US" sz="1400" b="1" kern="1200" dirty="0">
            <a:latin typeface="+mn-lt"/>
            <a:cs typeface="Tw Cen MT"/>
          </a:endParaRPr>
        </a:p>
      </dsp:txBody>
      <dsp:txXfrm>
        <a:off x="4672280" y="3994220"/>
        <a:ext cx="1118215" cy="542237"/>
      </dsp:txXfrm>
    </dsp:sp>
    <dsp:sp modelId="{7138BF20-13A4-B449-B101-EABD4221F64F}">
      <dsp:nvSpPr>
        <dsp:cNvPr id="0" name=""/>
        <dsp:cNvSpPr/>
      </dsp:nvSpPr>
      <dsp:spPr>
        <a:xfrm rot="3294389">
          <a:off x="830665" y="3768576"/>
          <a:ext cx="2809054" cy="19865"/>
        </a:xfrm>
        <a:custGeom>
          <a:avLst/>
          <a:gdLst/>
          <a:ahLst/>
          <a:cxnLst/>
          <a:rect l="0" t="0" r="0" b="0"/>
          <a:pathLst>
            <a:path>
              <a:moveTo>
                <a:pt x="0" y="9932"/>
              </a:moveTo>
              <a:lnTo>
                <a:pt x="2809054" y="993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164966" y="3708282"/>
        <a:ext cx="140452" cy="140452"/>
      </dsp:txXfrm>
    </dsp:sp>
    <dsp:sp modelId="{B687B9D9-ECF6-A746-9EDF-30B4D807FA85}">
      <dsp:nvSpPr>
        <dsp:cNvPr id="0" name=""/>
        <dsp:cNvSpPr/>
      </dsp:nvSpPr>
      <dsp:spPr>
        <a:xfrm>
          <a:off x="3042673" y="4639725"/>
          <a:ext cx="1151955" cy="575977"/>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Spiritual Practices Series</a:t>
          </a:r>
          <a:endParaRPr lang="en-US" sz="1400" b="1" kern="1200" dirty="0">
            <a:latin typeface="+mn-lt"/>
            <a:cs typeface="Tw Cen MT"/>
          </a:endParaRPr>
        </a:p>
      </dsp:txBody>
      <dsp:txXfrm>
        <a:off x="3059543" y="4656595"/>
        <a:ext cx="1118215" cy="542237"/>
      </dsp:txXfrm>
    </dsp:sp>
    <dsp:sp modelId="{3CB05615-D0F6-BB4E-BF51-077F9C773074}">
      <dsp:nvSpPr>
        <dsp:cNvPr id="0" name=""/>
        <dsp:cNvSpPr/>
      </dsp:nvSpPr>
      <dsp:spPr>
        <a:xfrm>
          <a:off x="4194628" y="4917781"/>
          <a:ext cx="460782" cy="19865"/>
        </a:xfrm>
        <a:custGeom>
          <a:avLst/>
          <a:gdLst/>
          <a:ahLst/>
          <a:cxnLst/>
          <a:rect l="0" t="0" r="0" b="0"/>
          <a:pathLst>
            <a:path>
              <a:moveTo>
                <a:pt x="0" y="9932"/>
              </a:moveTo>
              <a:lnTo>
                <a:pt x="460782" y="9932"/>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4916194"/>
        <a:ext cx="23039" cy="23039"/>
      </dsp:txXfrm>
    </dsp:sp>
    <dsp:sp modelId="{F65F7FA4-98AA-1447-9BE0-659C7C87D8EF}">
      <dsp:nvSpPr>
        <dsp:cNvPr id="0" name=""/>
        <dsp:cNvSpPr/>
      </dsp:nvSpPr>
      <dsp:spPr>
        <a:xfrm>
          <a:off x="4655410" y="4639725"/>
          <a:ext cx="1151955" cy="575977"/>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a:t>
          </a:r>
          <a:endParaRPr lang="en-US" sz="1400" b="1" kern="1200" dirty="0">
            <a:latin typeface="+mn-lt"/>
            <a:cs typeface="Tw Cen MT"/>
          </a:endParaRPr>
        </a:p>
      </dsp:txBody>
      <dsp:txXfrm>
        <a:off x="4672280" y="4656595"/>
        <a:ext cx="1118215" cy="5422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5A465-1015-FD49-B84E-A82373047BEE}">
      <dsp:nvSpPr>
        <dsp:cNvPr id="0" name=""/>
        <dsp:cNvSpPr/>
      </dsp:nvSpPr>
      <dsp:spPr>
        <a:xfrm rot="10800000">
          <a:off x="1081856" y="1480"/>
          <a:ext cx="3648456" cy="651536"/>
        </a:xfrm>
        <a:prstGeom prst="homePlate">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7310"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iGeneration (2000-</a:t>
          </a:r>
          <a:endParaRPr lang="en-US" sz="2200" kern="1200" dirty="0"/>
        </a:p>
      </dsp:txBody>
      <dsp:txXfrm rot="10800000">
        <a:off x="1244740" y="1480"/>
        <a:ext cx="3485572" cy="651536"/>
      </dsp:txXfrm>
    </dsp:sp>
    <dsp:sp modelId="{378A0F51-8547-5A4C-AD66-9FE11F3232CD}">
      <dsp:nvSpPr>
        <dsp:cNvPr id="0" name=""/>
        <dsp:cNvSpPr/>
      </dsp:nvSpPr>
      <dsp:spPr>
        <a:xfrm>
          <a:off x="756087" y="1480"/>
          <a:ext cx="651536" cy="651536"/>
        </a:xfrm>
        <a:prstGeom prst="ellipse">
          <a:avLst/>
        </a:prstGeom>
        <a:solidFill>
          <a:schemeClr val="accent2">
            <a:tint val="50000"/>
            <a:hueOff val="0"/>
            <a:satOff val="0"/>
            <a:lumOff val="0"/>
            <a:alphaOff val="0"/>
          </a:schemeClr>
        </a:solid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7E6F584B-4108-9942-A79C-9789280DCB09}">
      <dsp:nvSpPr>
        <dsp:cNvPr id="0" name=""/>
        <dsp:cNvSpPr/>
      </dsp:nvSpPr>
      <dsp:spPr>
        <a:xfrm rot="10800000">
          <a:off x="1081856" y="847506"/>
          <a:ext cx="3648456" cy="651536"/>
        </a:xfrm>
        <a:prstGeom prst="homePlat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7310"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Millennials (1980-99)</a:t>
          </a:r>
          <a:endParaRPr lang="en-US" sz="2200" kern="1200" dirty="0"/>
        </a:p>
      </dsp:txBody>
      <dsp:txXfrm rot="10800000">
        <a:off x="1244740" y="847506"/>
        <a:ext cx="3485572" cy="651536"/>
      </dsp:txXfrm>
    </dsp:sp>
    <dsp:sp modelId="{13B01A6B-D754-774F-BF65-AB2EC8273270}">
      <dsp:nvSpPr>
        <dsp:cNvPr id="0" name=""/>
        <dsp:cNvSpPr/>
      </dsp:nvSpPr>
      <dsp:spPr>
        <a:xfrm>
          <a:off x="756087" y="847506"/>
          <a:ext cx="651536" cy="651536"/>
        </a:xfrm>
        <a:prstGeom prst="ellipse">
          <a:avLst/>
        </a:prstGeom>
        <a:solidFill>
          <a:schemeClr val="accent3">
            <a:tint val="50000"/>
            <a:hueOff val="0"/>
            <a:satOff val="0"/>
            <a:lumOff val="0"/>
            <a:alphaOff val="0"/>
          </a:schemeClr>
        </a:solid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29B9B681-246F-164E-883E-2373144CE37D}">
      <dsp:nvSpPr>
        <dsp:cNvPr id="0" name=""/>
        <dsp:cNvSpPr/>
      </dsp:nvSpPr>
      <dsp:spPr>
        <a:xfrm rot="10800000">
          <a:off x="1081856" y="1693531"/>
          <a:ext cx="3648456" cy="651536"/>
        </a:xfrm>
        <a:prstGeom prst="homePlate">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7310"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Generation X (1961-1979)</a:t>
          </a:r>
          <a:endParaRPr lang="en-US" sz="2200" kern="1200" dirty="0"/>
        </a:p>
      </dsp:txBody>
      <dsp:txXfrm rot="10800000">
        <a:off x="1244740" y="1693531"/>
        <a:ext cx="3485572" cy="651536"/>
      </dsp:txXfrm>
    </dsp:sp>
    <dsp:sp modelId="{D5788682-437A-2148-80DB-9974C69B1A98}">
      <dsp:nvSpPr>
        <dsp:cNvPr id="0" name=""/>
        <dsp:cNvSpPr/>
      </dsp:nvSpPr>
      <dsp:spPr>
        <a:xfrm>
          <a:off x="756087" y="1693531"/>
          <a:ext cx="651536" cy="651536"/>
        </a:xfrm>
        <a:prstGeom prst="ellipse">
          <a:avLst/>
        </a:prstGeom>
        <a:solidFill>
          <a:schemeClr val="accent4">
            <a:tint val="50000"/>
            <a:hueOff val="0"/>
            <a:satOff val="0"/>
            <a:lumOff val="0"/>
            <a:alphaOff val="0"/>
          </a:schemeClr>
        </a:solid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AF639665-8EB4-C945-B837-E4AAAE8BE631}">
      <dsp:nvSpPr>
        <dsp:cNvPr id="0" name=""/>
        <dsp:cNvSpPr/>
      </dsp:nvSpPr>
      <dsp:spPr>
        <a:xfrm rot="10800000">
          <a:off x="1081856" y="2539556"/>
          <a:ext cx="3648456" cy="651536"/>
        </a:xfrm>
        <a:prstGeom prst="homePlate">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7310"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Baby Boomers (1946-60)</a:t>
          </a:r>
          <a:endParaRPr lang="en-US" sz="2200" kern="1200" dirty="0"/>
        </a:p>
      </dsp:txBody>
      <dsp:txXfrm rot="10800000">
        <a:off x="1244740" y="2539556"/>
        <a:ext cx="3485572" cy="651536"/>
      </dsp:txXfrm>
    </dsp:sp>
    <dsp:sp modelId="{D21C72DB-2F05-B248-8F66-BDD7320B7CEA}">
      <dsp:nvSpPr>
        <dsp:cNvPr id="0" name=""/>
        <dsp:cNvSpPr/>
      </dsp:nvSpPr>
      <dsp:spPr>
        <a:xfrm>
          <a:off x="756087" y="2539556"/>
          <a:ext cx="651536" cy="651536"/>
        </a:xfrm>
        <a:prstGeom prst="ellipse">
          <a:avLst/>
        </a:prstGeom>
        <a:solidFill>
          <a:schemeClr val="accent5">
            <a:tint val="50000"/>
            <a:hueOff val="0"/>
            <a:satOff val="0"/>
            <a:lumOff val="0"/>
            <a:alphaOff val="0"/>
          </a:schemeClr>
        </a:solid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CDD261AC-F6BA-A642-B15D-904D820384F2}">
      <dsp:nvSpPr>
        <dsp:cNvPr id="0" name=""/>
        <dsp:cNvSpPr/>
      </dsp:nvSpPr>
      <dsp:spPr>
        <a:xfrm rot="10800000">
          <a:off x="1081856" y="3385582"/>
          <a:ext cx="3648456" cy="651536"/>
        </a:xfrm>
        <a:prstGeom prst="homePlate">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7310"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Builders (before 1946)</a:t>
          </a:r>
          <a:endParaRPr lang="en-US" sz="2200" kern="1200" dirty="0"/>
        </a:p>
      </dsp:txBody>
      <dsp:txXfrm rot="10800000">
        <a:off x="1244740" y="3385582"/>
        <a:ext cx="3485572" cy="651536"/>
      </dsp:txXfrm>
    </dsp:sp>
    <dsp:sp modelId="{3C47D43D-2B7A-5144-892C-06DBAD810C1D}">
      <dsp:nvSpPr>
        <dsp:cNvPr id="0" name=""/>
        <dsp:cNvSpPr/>
      </dsp:nvSpPr>
      <dsp:spPr>
        <a:xfrm>
          <a:off x="756087" y="3385582"/>
          <a:ext cx="651536" cy="651536"/>
        </a:xfrm>
        <a:prstGeom prst="ellipse">
          <a:avLst/>
        </a:prstGeom>
        <a:solidFill>
          <a:schemeClr val="accent6">
            <a:tint val="50000"/>
            <a:hueOff val="0"/>
            <a:satOff val="0"/>
            <a:lumOff val="0"/>
            <a:alphaOff val="0"/>
          </a:schemeClr>
        </a:solid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1197B-4F60-E945-B216-0541651715DD}">
      <dsp:nvSpPr>
        <dsp:cNvPr id="0" name=""/>
        <dsp:cNvSpPr/>
      </dsp:nvSpPr>
      <dsp:spPr>
        <a:xfrm>
          <a:off x="1812" y="0"/>
          <a:ext cx="1899456" cy="3733800"/>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dirty="0" smtClean="0"/>
            <a:t>The Unaffiliated</a:t>
          </a:r>
          <a:endParaRPr lang="en-US" sz="2500" kern="1200" dirty="0"/>
        </a:p>
      </dsp:txBody>
      <dsp:txXfrm>
        <a:off x="1812" y="1493520"/>
        <a:ext cx="1899456" cy="1493520"/>
      </dsp:txXfrm>
    </dsp:sp>
    <dsp:sp modelId="{6AAA34CC-E0C9-3B4E-A410-4BE39EA85FB3}">
      <dsp:nvSpPr>
        <dsp:cNvPr id="0" name=""/>
        <dsp:cNvSpPr/>
      </dsp:nvSpPr>
      <dsp:spPr>
        <a:xfrm>
          <a:off x="329862" y="224027"/>
          <a:ext cx="1243355" cy="1243355"/>
        </a:xfrm>
        <a:prstGeom prst="ellipse">
          <a:avLst/>
        </a:prstGeom>
        <a:solidFill>
          <a:schemeClr val="accent2">
            <a:tint val="50000"/>
            <a:hueOff val="0"/>
            <a:satOff val="0"/>
            <a:lumOff val="0"/>
            <a:alphaOff val="0"/>
          </a:schemeClr>
        </a:solid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04E70E17-E008-F24F-BC2D-91A00A40A5EF}">
      <dsp:nvSpPr>
        <dsp:cNvPr id="0" name=""/>
        <dsp:cNvSpPr/>
      </dsp:nvSpPr>
      <dsp:spPr>
        <a:xfrm>
          <a:off x="1958252" y="0"/>
          <a:ext cx="1899456" cy="3733800"/>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dirty="0" smtClean="0"/>
            <a:t>The </a:t>
          </a:r>
          <a:br>
            <a:rPr lang="en-US" sz="2500" kern="1200" dirty="0" smtClean="0"/>
          </a:br>
          <a:r>
            <a:rPr lang="en-US" sz="2500" kern="1200" dirty="0" smtClean="0"/>
            <a:t>Spiritual</a:t>
          </a:r>
          <a:endParaRPr lang="en-US" sz="2500" kern="1200" dirty="0"/>
        </a:p>
      </dsp:txBody>
      <dsp:txXfrm>
        <a:off x="1958252" y="1493520"/>
        <a:ext cx="1899456" cy="1493520"/>
      </dsp:txXfrm>
    </dsp:sp>
    <dsp:sp modelId="{5D132B27-0C7F-BF41-AD1C-422B949A81CA}">
      <dsp:nvSpPr>
        <dsp:cNvPr id="0" name=""/>
        <dsp:cNvSpPr/>
      </dsp:nvSpPr>
      <dsp:spPr>
        <a:xfrm>
          <a:off x="2286302" y="224027"/>
          <a:ext cx="1243355" cy="1243355"/>
        </a:xfrm>
        <a:prstGeom prst="ellipse">
          <a:avLst/>
        </a:prstGeom>
        <a:solidFill>
          <a:schemeClr val="accent3">
            <a:tint val="50000"/>
            <a:hueOff val="0"/>
            <a:satOff val="0"/>
            <a:lumOff val="0"/>
            <a:alphaOff val="0"/>
          </a:schemeClr>
        </a:solid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64F2BA3B-D8D2-8D4C-B6A5-B65490261D5D}">
      <dsp:nvSpPr>
        <dsp:cNvPr id="0" name=""/>
        <dsp:cNvSpPr/>
      </dsp:nvSpPr>
      <dsp:spPr>
        <a:xfrm>
          <a:off x="3914691" y="0"/>
          <a:ext cx="1899456" cy="3733800"/>
        </a:xfrm>
        <a:prstGeom prst="roundRect">
          <a:avLst>
            <a:gd name="adj" fmla="val 1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dirty="0" smtClean="0"/>
            <a:t>The Occasional </a:t>
          </a:r>
          <a:endParaRPr lang="en-US" sz="2500" kern="1200" dirty="0"/>
        </a:p>
      </dsp:txBody>
      <dsp:txXfrm>
        <a:off x="3914691" y="1493520"/>
        <a:ext cx="1899456" cy="1493520"/>
      </dsp:txXfrm>
    </dsp:sp>
    <dsp:sp modelId="{90509C2F-8184-1741-B9CC-556AD29243D9}">
      <dsp:nvSpPr>
        <dsp:cNvPr id="0" name=""/>
        <dsp:cNvSpPr/>
      </dsp:nvSpPr>
      <dsp:spPr>
        <a:xfrm>
          <a:off x="4242742" y="224027"/>
          <a:ext cx="1243355" cy="1243355"/>
        </a:xfrm>
        <a:prstGeom prst="ellipse">
          <a:avLst/>
        </a:prstGeom>
        <a:solidFill>
          <a:schemeClr val="accent4">
            <a:tint val="50000"/>
            <a:hueOff val="0"/>
            <a:satOff val="0"/>
            <a:lumOff val="0"/>
            <a:alphaOff val="0"/>
          </a:schemeClr>
        </a:solid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520C20EB-9150-2247-B8B4-A6A052155685}">
      <dsp:nvSpPr>
        <dsp:cNvPr id="0" name=""/>
        <dsp:cNvSpPr/>
      </dsp:nvSpPr>
      <dsp:spPr>
        <a:xfrm>
          <a:off x="5871131" y="0"/>
          <a:ext cx="1899456" cy="3733800"/>
        </a:xfrm>
        <a:prstGeom prst="roundRect">
          <a:avLst>
            <a:gd name="adj" fmla="val 1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dirty="0" smtClean="0"/>
            <a:t>The </a:t>
          </a:r>
          <a:br>
            <a:rPr lang="en-US" sz="2500" kern="1200" dirty="0" smtClean="0"/>
          </a:br>
          <a:r>
            <a:rPr lang="en-US" sz="2500" kern="1200" dirty="0" smtClean="0"/>
            <a:t>Active</a:t>
          </a:r>
          <a:endParaRPr lang="en-US" sz="2500" kern="1200" dirty="0"/>
        </a:p>
      </dsp:txBody>
      <dsp:txXfrm>
        <a:off x="5871131" y="1493520"/>
        <a:ext cx="1899456" cy="1493520"/>
      </dsp:txXfrm>
    </dsp:sp>
    <dsp:sp modelId="{9ED3F7BE-5C91-1D4D-AA64-A35619B138A9}">
      <dsp:nvSpPr>
        <dsp:cNvPr id="0" name=""/>
        <dsp:cNvSpPr/>
      </dsp:nvSpPr>
      <dsp:spPr>
        <a:xfrm>
          <a:off x="6199182" y="224027"/>
          <a:ext cx="1243355" cy="1243355"/>
        </a:xfrm>
        <a:prstGeom prst="ellipse">
          <a:avLst/>
        </a:prstGeom>
        <a:solidFill>
          <a:schemeClr val="accent5">
            <a:tint val="50000"/>
            <a:hueOff val="0"/>
            <a:satOff val="0"/>
            <a:lumOff val="0"/>
            <a:alphaOff val="0"/>
          </a:schemeClr>
        </a:solid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7DF96884-D9A2-E94C-9801-4205BA8E27AF}">
      <dsp:nvSpPr>
        <dsp:cNvPr id="0" name=""/>
        <dsp:cNvSpPr/>
      </dsp:nvSpPr>
      <dsp:spPr>
        <a:xfrm>
          <a:off x="621791" y="3173730"/>
          <a:ext cx="7150608" cy="560070"/>
        </a:xfrm>
        <a:prstGeom prst="leftRightArrow">
          <a:avLst/>
        </a:prstGeom>
        <a:gradFill rotWithShape="0">
          <a:gsLst>
            <a:gs pos="0">
              <a:schemeClr val="accent2">
                <a:tint val="40000"/>
                <a:hueOff val="0"/>
                <a:satOff val="0"/>
                <a:lumOff val="0"/>
                <a:alphaOff val="0"/>
                <a:shade val="63000"/>
              </a:schemeClr>
            </a:gs>
            <a:gs pos="30000">
              <a:schemeClr val="accent2">
                <a:tint val="40000"/>
                <a:hueOff val="0"/>
                <a:satOff val="0"/>
                <a:lumOff val="0"/>
                <a:alphaOff val="0"/>
                <a:shade val="90000"/>
                <a:satMod val="110000"/>
              </a:schemeClr>
            </a:gs>
            <a:gs pos="45000">
              <a:schemeClr val="accent2">
                <a:tint val="40000"/>
                <a:hueOff val="0"/>
                <a:satOff val="0"/>
                <a:lumOff val="0"/>
                <a:alphaOff val="0"/>
                <a:shade val="100000"/>
                <a:satMod val="118000"/>
              </a:schemeClr>
            </a:gs>
            <a:gs pos="55000">
              <a:schemeClr val="accent2">
                <a:tint val="40000"/>
                <a:hueOff val="0"/>
                <a:satOff val="0"/>
                <a:lumOff val="0"/>
                <a:alphaOff val="0"/>
                <a:shade val="100000"/>
                <a:satMod val="118000"/>
              </a:schemeClr>
            </a:gs>
            <a:gs pos="73000">
              <a:schemeClr val="accent2">
                <a:tint val="40000"/>
                <a:hueOff val="0"/>
                <a:satOff val="0"/>
                <a:lumOff val="0"/>
                <a:alphaOff val="0"/>
                <a:shade val="90000"/>
                <a:satMod val="110000"/>
              </a:schemeClr>
            </a:gs>
            <a:gs pos="100000">
              <a:schemeClr val="accent2">
                <a:tint val="40000"/>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0CFAF-81CD-DD4E-98DE-0C18A96A257D}">
      <dsp:nvSpPr>
        <dsp:cNvPr id="0" name=""/>
        <dsp:cNvSpPr/>
      </dsp:nvSpPr>
      <dsp:spPr>
        <a:xfrm>
          <a:off x="3375620" y="2322"/>
          <a:ext cx="1377237" cy="688618"/>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t>Church</a:t>
          </a:r>
          <a:endParaRPr lang="en-US" sz="1500" b="1" kern="1200" dirty="0"/>
        </a:p>
      </dsp:txBody>
      <dsp:txXfrm>
        <a:off x="3395789" y="22491"/>
        <a:ext cx="1336899" cy="648280"/>
      </dsp:txXfrm>
    </dsp:sp>
    <dsp:sp modelId="{2E41C621-B381-0043-A60B-ABCDDB4C9277}">
      <dsp:nvSpPr>
        <dsp:cNvPr id="0" name=""/>
        <dsp:cNvSpPr/>
      </dsp:nvSpPr>
      <dsp:spPr>
        <a:xfrm rot="2213198">
          <a:off x="4625402" y="917240"/>
          <a:ext cx="719530" cy="241016"/>
        </a:xfrm>
        <a:prstGeom prst="leftRightArrow">
          <a:avLst>
            <a:gd name="adj1" fmla="val 60000"/>
            <a:gd name="adj2" fmla="val 50000"/>
          </a:avLst>
        </a:prstGeom>
        <a:gradFill rotWithShape="0">
          <a:gsLst>
            <a:gs pos="0">
              <a:schemeClr val="accent3">
                <a:tint val="60000"/>
                <a:hueOff val="0"/>
                <a:satOff val="0"/>
                <a:lumOff val="0"/>
                <a:alphaOff val="0"/>
                <a:shade val="63000"/>
              </a:schemeClr>
            </a:gs>
            <a:gs pos="30000">
              <a:schemeClr val="accent3">
                <a:tint val="60000"/>
                <a:hueOff val="0"/>
                <a:satOff val="0"/>
                <a:lumOff val="0"/>
                <a:alphaOff val="0"/>
                <a:shade val="90000"/>
                <a:satMod val="110000"/>
              </a:schemeClr>
            </a:gs>
            <a:gs pos="45000">
              <a:schemeClr val="accent3">
                <a:tint val="60000"/>
                <a:hueOff val="0"/>
                <a:satOff val="0"/>
                <a:lumOff val="0"/>
                <a:alphaOff val="0"/>
                <a:shade val="100000"/>
                <a:satMod val="118000"/>
              </a:schemeClr>
            </a:gs>
            <a:gs pos="55000">
              <a:schemeClr val="accent3">
                <a:tint val="60000"/>
                <a:hueOff val="0"/>
                <a:satOff val="0"/>
                <a:lumOff val="0"/>
                <a:alphaOff val="0"/>
                <a:shade val="100000"/>
                <a:satMod val="118000"/>
              </a:schemeClr>
            </a:gs>
            <a:gs pos="73000">
              <a:schemeClr val="accent3">
                <a:tint val="60000"/>
                <a:hueOff val="0"/>
                <a:satOff val="0"/>
                <a:lumOff val="0"/>
                <a:alphaOff val="0"/>
                <a:shade val="90000"/>
                <a:satMod val="110000"/>
              </a:schemeClr>
            </a:gs>
            <a:gs pos="100000">
              <a:schemeClr val="accent3">
                <a:tint val="60000"/>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4697707" y="965443"/>
        <a:ext cx="574920" cy="144610"/>
      </dsp:txXfrm>
    </dsp:sp>
    <dsp:sp modelId="{505862EE-0DD7-1949-9EC8-14438D10A2FB}">
      <dsp:nvSpPr>
        <dsp:cNvPr id="0" name=""/>
        <dsp:cNvSpPr/>
      </dsp:nvSpPr>
      <dsp:spPr>
        <a:xfrm>
          <a:off x="5217476" y="1384555"/>
          <a:ext cx="1377237" cy="688618"/>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t>Family</a:t>
          </a:r>
          <a:endParaRPr lang="en-US" sz="1500" b="1" kern="1200" dirty="0"/>
        </a:p>
      </dsp:txBody>
      <dsp:txXfrm>
        <a:off x="5237645" y="1404724"/>
        <a:ext cx="1336899" cy="648280"/>
      </dsp:txXfrm>
    </dsp:sp>
    <dsp:sp modelId="{43B4C046-E50A-9C42-B239-13F90C3B76C3}">
      <dsp:nvSpPr>
        <dsp:cNvPr id="0" name=""/>
        <dsp:cNvSpPr/>
      </dsp:nvSpPr>
      <dsp:spPr>
        <a:xfrm rot="6500950">
          <a:off x="5194564" y="2668942"/>
          <a:ext cx="719530" cy="241016"/>
        </a:xfrm>
        <a:prstGeom prst="leftRightArrow">
          <a:avLst>
            <a:gd name="adj1" fmla="val 60000"/>
            <a:gd name="adj2" fmla="val 50000"/>
          </a:avLst>
        </a:prstGeom>
        <a:gradFill rotWithShape="0">
          <a:gsLst>
            <a:gs pos="0">
              <a:schemeClr val="accent3">
                <a:tint val="60000"/>
                <a:hueOff val="0"/>
                <a:satOff val="0"/>
                <a:lumOff val="0"/>
                <a:alphaOff val="0"/>
                <a:shade val="63000"/>
              </a:schemeClr>
            </a:gs>
            <a:gs pos="30000">
              <a:schemeClr val="accent3">
                <a:tint val="60000"/>
                <a:hueOff val="0"/>
                <a:satOff val="0"/>
                <a:lumOff val="0"/>
                <a:alphaOff val="0"/>
                <a:shade val="90000"/>
                <a:satMod val="110000"/>
              </a:schemeClr>
            </a:gs>
            <a:gs pos="45000">
              <a:schemeClr val="accent3">
                <a:tint val="60000"/>
                <a:hueOff val="0"/>
                <a:satOff val="0"/>
                <a:lumOff val="0"/>
                <a:alphaOff val="0"/>
                <a:shade val="100000"/>
                <a:satMod val="118000"/>
              </a:schemeClr>
            </a:gs>
            <a:gs pos="55000">
              <a:schemeClr val="accent3">
                <a:tint val="60000"/>
                <a:hueOff val="0"/>
                <a:satOff val="0"/>
                <a:lumOff val="0"/>
                <a:alphaOff val="0"/>
                <a:shade val="100000"/>
                <a:satMod val="118000"/>
              </a:schemeClr>
            </a:gs>
            <a:gs pos="73000">
              <a:schemeClr val="accent3">
                <a:tint val="60000"/>
                <a:hueOff val="0"/>
                <a:satOff val="0"/>
                <a:lumOff val="0"/>
                <a:alphaOff val="0"/>
                <a:shade val="90000"/>
                <a:satMod val="110000"/>
              </a:schemeClr>
            </a:gs>
            <a:gs pos="100000">
              <a:schemeClr val="accent3">
                <a:tint val="60000"/>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10800000">
        <a:off x="5266869" y="2717145"/>
        <a:ext cx="574920" cy="144610"/>
      </dsp:txXfrm>
    </dsp:sp>
    <dsp:sp modelId="{3EDDC2EF-8868-8A47-8C6F-E00620590F12}">
      <dsp:nvSpPr>
        <dsp:cNvPr id="0" name=""/>
        <dsp:cNvSpPr/>
      </dsp:nvSpPr>
      <dsp:spPr>
        <a:xfrm>
          <a:off x="4513946" y="3505727"/>
          <a:ext cx="1377237" cy="688618"/>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t>Ethnic Traditions</a:t>
          </a:r>
          <a:endParaRPr lang="en-US" sz="1500" b="1" kern="1200" dirty="0"/>
        </a:p>
      </dsp:txBody>
      <dsp:txXfrm>
        <a:off x="4534115" y="3525896"/>
        <a:ext cx="1336899" cy="648280"/>
      </dsp:txXfrm>
    </dsp:sp>
    <dsp:sp modelId="{3A94A66F-440F-474D-B62A-38F4B83150BF}">
      <dsp:nvSpPr>
        <dsp:cNvPr id="0" name=""/>
        <dsp:cNvSpPr/>
      </dsp:nvSpPr>
      <dsp:spPr>
        <a:xfrm rot="10800000">
          <a:off x="3704474" y="3729528"/>
          <a:ext cx="719530" cy="241016"/>
        </a:xfrm>
        <a:prstGeom prst="leftRightArrow">
          <a:avLst>
            <a:gd name="adj1" fmla="val 60000"/>
            <a:gd name="adj2" fmla="val 50000"/>
          </a:avLst>
        </a:prstGeom>
        <a:gradFill rotWithShape="0">
          <a:gsLst>
            <a:gs pos="0">
              <a:schemeClr val="accent3">
                <a:tint val="60000"/>
                <a:hueOff val="0"/>
                <a:satOff val="0"/>
                <a:lumOff val="0"/>
                <a:alphaOff val="0"/>
                <a:shade val="63000"/>
              </a:schemeClr>
            </a:gs>
            <a:gs pos="30000">
              <a:schemeClr val="accent3">
                <a:tint val="60000"/>
                <a:hueOff val="0"/>
                <a:satOff val="0"/>
                <a:lumOff val="0"/>
                <a:alphaOff val="0"/>
                <a:shade val="90000"/>
                <a:satMod val="110000"/>
              </a:schemeClr>
            </a:gs>
            <a:gs pos="45000">
              <a:schemeClr val="accent3">
                <a:tint val="60000"/>
                <a:hueOff val="0"/>
                <a:satOff val="0"/>
                <a:lumOff val="0"/>
                <a:alphaOff val="0"/>
                <a:shade val="100000"/>
                <a:satMod val="118000"/>
              </a:schemeClr>
            </a:gs>
            <a:gs pos="55000">
              <a:schemeClr val="accent3">
                <a:tint val="60000"/>
                <a:hueOff val="0"/>
                <a:satOff val="0"/>
                <a:lumOff val="0"/>
                <a:alphaOff val="0"/>
                <a:shade val="100000"/>
                <a:satMod val="118000"/>
              </a:schemeClr>
            </a:gs>
            <a:gs pos="73000">
              <a:schemeClr val="accent3">
                <a:tint val="60000"/>
                <a:hueOff val="0"/>
                <a:satOff val="0"/>
                <a:lumOff val="0"/>
                <a:alphaOff val="0"/>
                <a:shade val="90000"/>
                <a:satMod val="110000"/>
              </a:schemeClr>
            </a:gs>
            <a:gs pos="100000">
              <a:schemeClr val="accent3">
                <a:tint val="60000"/>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10800000">
        <a:off x="3776779" y="3777731"/>
        <a:ext cx="574920" cy="144610"/>
      </dsp:txXfrm>
    </dsp:sp>
    <dsp:sp modelId="{78E7D10B-BC78-964C-A2D1-30D966BD4389}">
      <dsp:nvSpPr>
        <dsp:cNvPr id="0" name=""/>
        <dsp:cNvSpPr/>
      </dsp:nvSpPr>
      <dsp:spPr>
        <a:xfrm>
          <a:off x="2237295" y="3505727"/>
          <a:ext cx="1377237" cy="688618"/>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t>Community</a:t>
          </a:r>
          <a:endParaRPr lang="en-US" sz="1500" b="1" kern="1200" dirty="0"/>
        </a:p>
      </dsp:txBody>
      <dsp:txXfrm>
        <a:off x="2257464" y="3525896"/>
        <a:ext cx="1336899" cy="648280"/>
      </dsp:txXfrm>
    </dsp:sp>
    <dsp:sp modelId="{77D00DF0-F510-944A-89D4-0DEB8B872265}">
      <dsp:nvSpPr>
        <dsp:cNvPr id="0" name=""/>
        <dsp:cNvSpPr/>
      </dsp:nvSpPr>
      <dsp:spPr>
        <a:xfrm rot="15077295">
          <a:off x="2224683" y="2721392"/>
          <a:ext cx="719530" cy="241016"/>
        </a:xfrm>
        <a:prstGeom prst="leftRightArrow">
          <a:avLst>
            <a:gd name="adj1" fmla="val 60000"/>
            <a:gd name="adj2" fmla="val 50000"/>
          </a:avLst>
        </a:prstGeom>
        <a:gradFill rotWithShape="0">
          <a:gsLst>
            <a:gs pos="0">
              <a:schemeClr val="accent3">
                <a:tint val="60000"/>
                <a:hueOff val="0"/>
                <a:satOff val="0"/>
                <a:lumOff val="0"/>
                <a:alphaOff val="0"/>
                <a:shade val="63000"/>
              </a:schemeClr>
            </a:gs>
            <a:gs pos="30000">
              <a:schemeClr val="accent3">
                <a:tint val="60000"/>
                <a:hueOff val="0"/>
                <a:satOff val="0"/>
                <a:lumOff val="0"/>
                <a:alphaOff val="0"/>
                <a:shade val="90000"/>
                <a:satMod val="110000"/>
              </a:schemeClr>
            </a:gs>
            <a:gs pos="45000">
              <a:schemeClr val="accent3">
                <a:tint val="60000"/>
                <a:hueOff val="0"/>
                <a:satOff val="0"/>
                <a:lumOff val="0"/>
                <a:alphaOff val="0"/>
                <a:shade val="100000"/>
                <a:satMod val="118000"/>
              </a:schemeClr>
            </a:gs>
            <a:gs pos="55000">
              <a:schemeClr val="accent3">
                <a:tint val="60000"/>
                <a:hueOff val="0"/>
                <a:satOff val="0"/>
                <a:lumOff val="0"/>
                <a:alphaOff val="0"/>
                <a:shade val="100000"/>
                <a:satMod val="118000"/>
              </a:schemeClr>
            </a:gs>
            <a:gs pos="73000">
              <a:schemeClr val="accent3">
                <a:tint val="60000"/>
                <a:hueOff val="0"/>
                <a:satOff val="0"/>
                <a:lumOff val="0"/>
                <a:alphaOff val="0"/>
                <a:shade val="90000"/>
                <a:satMod val="110000"/>
              </a:schemeClr>
            </a:gs>
            <a:gs pos="100000">
              <a:schemeClr val="accent3">
                <a:tint val="60000"/>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10800000">
        <a:off x="2296988" y="2769595"/>
        <a:ext cx="574920" cy="144610"/>
      </dsp:txXfrm>
    </dsp:sp>
    <dsp:sp modelId="{3DF0EC7D-0241-FC41-A688-9667E860BA0C}">
      <dsp:nvSpPr>
        <dsp:cNvPr id="0" name=""/>
        <dsp:cNvSpPr/>
      </dsp:nvSpPr>
      <dsp:spPr>
        <a:xfrm>
          <a:off x="1533753" y="1367755"/>
          <a:ext cx="1377237" cy="810318"/>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t>Religious School or Sunday School </a:t>
          </a:r>
          <a:endParaRPr lang="en-US" sz="1500" b="1" kern="1200" dirty="0"/>
        </a:p>
      </dsp:txBody>
      <dsp:txXfrm>
        <a:off x="1557486" y="1391488"/>
        <a:ext cx="1329771" cy="762852"/>
      </dsp:txXfrm>
    </dsp:sp>
    <dsp:sp modelId="{7BA80D9D-06A6-C64C-B56E-5E5BC9F50ABE}">
      <dsp:nvSpPr>
        <dsp:cNvPr id="0" name=""/>
        <dsp:cNvSpPr/>
      </dsp:nvSpPr>
      <dsp:spPr>
        <a:xfrm rot="19334817">
          <a:off x="2822830" y="908840"/>
          <a:ext cx="719530" cy="241016"/>
        </a:xfrm>
        <a:prstGeom prst="leftRightArrow">
          <a:avLst>
            <a:gd name="adj1" fmla="val 60000"/>
            <a:gd name="adj2" fmla="val 50000"/>
          </a:avLst>
        </a:prstGeom>
        <a:gradFill rotWithShape="0">
          <a:gsLst>
            <a:gs pos="0">
              <a:schemeClr val="accent3">
                <a:tint val="60000"/>
                <a:hueOff val="0"/>
                <a:satOff val="0"/>
                <a:lumOff val="0"/>
                <a:alphaOff val="0"/>
                <a:shade val="63000"/>
              </a:schemeClr>
            </a:gs>
            <a:gs pos="30000">
              <a:schemeClr val="accent3">
                <a:tint val="60000"/>
                <a:hueOff val="0"/>
                <a:satOff val="0"/>
                <a:lumOff val="0"/>
                <a:alphaOff val="0"/>
                <a:shade val="90000"/>
                <a:satMod val="110000"/>
              </a:schemeClr>
            </a:gs>
            <a:gs pos="45000">
              <a:schemeClr val="accent3">
                <a:tint val="60000"/>
                <a:hueOff val="0"/>
                <a:satOff val="0"/>
                <a:lumOff val="0"/>
                <a:alphaOff val="0"/>
                <a:shade val="100000"/>
                <a:satMod val="118000"/>
              </a:schemeClr>
            </a:gs>
            <a:gs pos="55000">
              <a:schemeClr val="accent3">
                <a:tint val="60000"/>
                <a:hueOff val="0"/>
                <a:satOff val="0"/>
                <a:lumOff val="0"/>
                <a:alphaOff val="0"/>
                <a:shade val="100000"/>
                <a:satMod val="118000"/>
              </a:schemeClr>
            </a:gs>
            <a:gs pos="73000">
              <a:schemeClr val="accent3">
                <a:tint val="60000"/>
                <a:hueOff val="0"/>
                <a:satOff val="0"/>
                <a:lumOff val="0"/>
                <a:alphaOff val="0"/>
                <a:shade val="90000"/>
                <a:satMod val="110000"/>
              </a:schemeClr>
            </a:gs>
            <a:gs pos="100000">
              <a:schemeClr val="accent3">
                <a:tint val="60000"/>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895135" y="957043"/>
        <a:ext cx="574920" cy="1446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F662F-6A0A-0C4A-9674-A8DEBB29C2A9}">
      <dsp:nvSpPr>
        <dsp:cNvPr id="0" name=""/>
        <dsp:cNvSpPr/>
      </dsp:nvSpPr>
      <dsp:spPr>
        <a:xfrm>
          <a:off x="2464492" y="2039"/>
          <a:ext cx="1677402" cy="83870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Intergenerational Faith Community</a:t>
          </a:r>
          <a:endParaRPr lang="en-US" sz="1600" b="1" kern="1200" dirty="0">
            <a:solidFill>
              <a:schemeClr val="tx1"/>
            </a:solidFill>
          </a:endParaRPr>
        </a:p>
      </dsp:txBody>
      <dsp:txXfrm>
        <a:off x="2489057" y="26604"/>
        <a:ext cx="1628272" cy="789571"/>
      </dsp:txXfrm>
    </dsp:sp>
    <dsp:sp modelId="{BCD68C87-AE95-CB47-8888-2079B8E031E4}">
      <dsp:nvSpPr>
        <dsp:cNvPr id="0" name=""/>
        <dsp:cNvSpPr/>
      </dsp:nvSpPr>
      <dsp:spPr>
        <a:xfrm rot="2160000">
          <a:off x="3986643" y="1088705"/>
          <a:ext cx="874092" cy="293545"/>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4074707" y="1147414"/>
        <a:ext cx="697965" cy="176127"/>
      </dsp:txXfrm>
    </dsp:sp>
    <dsp:sp modelId="{7CA4E01A-3952-0F4B-A29E-7FED05D7EABA}">
      <dsp:nvSpPr>
        <dsp:cNvPr id="0" name=""/>
        <dsp:cNvSpPr/>
      </dsp:nvSpPr>
      <dsp:spPr>
        <a:xfrm>
          <a:off x="4705483" y="1630215"/>
          <a:ext cx="1677402" cy="83870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Age Group/Generational Faith Formation</a:t>
          </a:r>
          <a:endParaRPr lang="en-US" sz="1600" b="1" kern="1200" dirty="0">
            <a:solidFill>
              <a:schemeClr val="tx1"/>
            </a:solidFill>
          </a:endParaRPr>
        </a:p>
      </dsp:txBody>
      <dsp:txXfrm>
        <a:off x="4730048" y="1654780"/>
        <a:ext cx="1628272" cy="789571"/>
      </dsp:txXfrm>
    </dsp:sp>
    <dsp:sp modelId="{8EDD1849-69D0-B64E-8D30-8AF624035E35}">
      <dsp:nvSpPr>
        <dsp:cNvPr id="0" name=""/>
        <dsp:cNvSpPr/>
      </dsp:nvSpPr>
      <dsp:spPr>
        <a:xfrm rot="6480000">
          <a:off x="4679147" y="3220015"/>
          <a:ext cx="874092" cy="293545"/>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4767210" y="3278724"/>
        <a:ext cx="697965" cy="176127"/>
      </dsp:txXfrm>
    </dsp:sp>
    <dsp:sp modelId="{A7CE2B26-2AD6-454B-94B4-4248BB7F8D35}">
      <dsp:nvSpPr>
        <dsp:cNvPr id="0" name=""/>
        <dsp:cNvSpPr/>
      </dsp:nvSpPr>
      <dsp:spPr>
        <a:xfrm>
          <a:off x="3849501" y="4264659"/>
          <a:ext cx="1677402" cy="83870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Family Faith Formation</a:t>
          </a:r>
          <a:endParaRPr lang="en-US" sz="1600" b="1" kern="1200" dirty="0">
            <a:solidFill>
              <a:schemeClr val="tx1"/>
            </a:solidFill>
          </a:endParaRPr>
        </a:p>
      </dsp:txBody>
      <dsp:txXfrm>
        <a:off x="3874066" y="4289224"/>
        <a:ext cx="1628272" cy="789571"/>
      </dsp:txXfrm>
    </dsp:sp>
    <dsp:sp modelId="{FA73B8D5-2423-6B4A-85F3-861CB715F718}">
      <dsp:nvSpPr>
        <dsp:cNvPr id="0" name=""/>
        <dsp:cNvSpPr/>
      </dsp:nvSpPr>
      <dsp:spPr>
        <a:xfrm rot="10800000">
          <a:off x="2866147" y="4537237"/>
          <a:ext cx="874092" cy="293545"/>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2954210" y="4595946"/>
        <a:ext cx="697965" cy="176127"/>
      </dsp:txXfrm>
    </dsp:sp>
    <dsp:sp modelId="{FB54FA89-97A0-7040-8E25-18DCBD0BED75}">
      <dsp:nvSpPr>
        <dsp:cNvPr id="0" name=""/>
        <dsp:cNvSpPr/>
      </dsp:nvSpPr>
      <dsp:spPr>
        <a:xfrm>
          <a:off x="1079482" y="4264659"/>
          <a:ext cx="1677402" cy="83870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Missional Faith Formation</a:t>
          </a:r>
          <a:endParaRPr lang="en-US" sz="1600" b="1" kern="1200" dirty="0">
            <a:solidFill>
              <a:schemeClr val="tx1"/>
            </a:solidFill>
          </a:endParaRPr>
        </a:p>
      </dsp:txBody>
      <dsp:txXfrm>
        <a:off x="1104047" y="4289224"/>
        <a:ext cx="1628272" cy="789571"/>
      </dsp:txXfrm>
    </dsp:sp>
    <dsp:sp modelId="{BE8A5D0D-DAD9-F24F-AE85-37049FCE6D25}">
      <dsp:nvSpPr>
        <dsp:cNvPr id="0" name=""/>
        <dsp:cNvSpPr/>
      </dsp:nvSpPr>
      <dsp:spPr>
        <a:xfrm rot="15120000">
          <a:off x="1053146" y="3220015"/>
          <a:ext cx="874092" cy="293545"/>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1141209" y="3278724"/>
        <a:ext cx="697965" cy="176127"/>
      </dsp:txXfrm>
    </dsp:sp>
    <dsp:sp modelId="{8AFC5B97-BE82-6440-91A8-BFBD2BAFE12A}">
      <dsp:nvSpPr>
        <dsp:cNvPr id="0" name=""/>
        <dsp:cNvSpPr/>
      </dsp:nvSpPr>
      <dsp:spPr>
        <a:xfrm>
          <a:off x="223500" y="1630215"/>
          <a:ext cx="1677402" cy="83870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Online &amp; Digitally-Enabled Faith Formation</a:t>
          </a:r>
          <a:endParaRPr lang="en-US" sz="1600" b="1" kern="1200" dirty="0">
            <a:solidFill>
              <a:schemeClr val="tx1"/>
            </a:solidFill>
          </a:endParaRPr>
        </a:p>
      </dsp:txBody>
      <dsp:txXfrm>
        <a:off x="248065" y="1654780"/>
        <a:ext cx="1628272" cy="789571"/>
      </dsp:txXfrm>
    </dsp:sp>
    <dsp:sp modelId="{E85C7A55-B41D-A449-B13D-D44142926B81}">
      <dsp:nvSpPr>
        <dsp:cNvPr id="0" name=""/>
        <dsp:cNvSpPr/>
      </dsp:nvSpPr>
      <dsp:spPr>
        <a:xfrm rot="19440000">
          <a:off x="1745651" y="1088705"/>
          <a:ext cx="874092" cy="293545"/>
        </a:xfrm>
        <a:prstGeom prst="lef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1833715" y="1147414"/>
        <a:ext cx="697965" cy="1761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90FA2-75B7-C044-90AA-F126493B6DAC}">
      <dsp:nvSpPr>
        <dsp:cNvPr id="0" name=""/>
        <dsp:cNvSpPr/>
      </dsp:nvSpPr>
      <dsp:spPr>
        <a:xfrm>
          <a:off x="2772994" y="3020226"/>
          <a:ext cx="1577810" cy="1577810"/>
        </a:xfrm>
        <a:prstGeom prst="ellipse">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solidFill>
                <a:srgbClr val="000000"/>
              </a:solidFill>
            </a:rPr>
            <a:t>GROWTH IN FAITH</a:t>
          </a:r>
          <a:endParaRPr lang="en-US" sz="2200" b="1" kern="1200" dirty="0">
            <a:solidFill>
              <a:srgbClr val="000000"/>
            </a:solidFill>
          </a:endParaRPr>
        </a:p>
      </dsp:txBody>
      <dsp:txXfrm>
        <a:off x="3004059" y="3251291"/>
        <a:ext cx="1115680" cy="1115680"/>
      </dsp:txXfrm>
    </dsp:sp>
    <dsp:sp modelId="{F8BE6A67-E23D-FA41-8D94-8672CB317A9A}">
      <dsp:nvSpPr>
        <dsp:cNvPr id="0" name=""/>
        <dsp:cNvSpPr/>
      </dsp:nvSpPr>
      <dsp:spPr>
        <a:xfrm rot="10800000">
          <a:off x="555092" y="3584294"/>
          <a:ext cx="2095917" cy="449675"/>
        </a:xfrm>
        <a:prstGeom prst="lef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E6E9F2DF-D0DF-7A42-8479-6AAE9B446CCE}">
      <dsp:nvSpPr>
        <dsp:cNvPr id="0" name=""/>
        <dsp:cNvSpPr/>
      </dsp:nvSpPr>
      <dsp:spPr>
        <a:xfrm>
          <a:off x="2858" y="3367345"/>
          <a:ext cx="1104467" cy="883573"/>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Caring Relationships</a:t>
          </a:r>
          <a:endParaRPr lang="en-US" sz="1400" b="1" kern="1200" dirty="0">
            <a:solidFill>
              <a:srgbClr val="000000"/>
            </a:solidFill>
          </a:endParaRPr>
        </a:p>
      </dsp:txBody>
      <dsp:txXfrm>
        <a:off x="28737" y="3393224"/>
        <a:ext cx="1052709" cy="831815"/>
      </dsp:txXfrm>
    </dsp:sp>
    <dsp:sp modelId="{999BB4BD-3DDB-B64B-96FD-9E84D2F302B4}">
      <dsp:nvSpPr>
        <dsp:cNvPr id="0" name=""/>
        <dsp:cNvSpPr/>
      </dsp:nvSpPr>
      <dsp:spPr>
        <a:xfrm rot="12342857">
          <a:off x="749079" y="2734381"/>
          <a:ext cx="2095917" cy="449675"/>
        </a:xfrm>
        <a:prstGeom prst="lef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8F0DF070-5C1C-3447-BB78-F0DE8FB207A1}">
      <dsp:nvSpPr>
        <dsp:cNvPr id="0" name=""/>
        <dsp:cNvSpPr/>
      </dsp:nvSpPr>
      <dsp:spPr>
        <a:xfrm>
          <a:off x="300626" y="2062740"/>
          <a:ext cx="1104467" cy="883573"/>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Rituals &amp; Milestones</a:t>
          </a:r>
          <a:endParaRPr lang="en-US" sz="1400" b="1" kern="1200" dirty="0">
            <a:solidFill>
              <a:srgbClr val="000000"/>
            </a:solidFill>
          </a:endParaRPr>
        </a:p>
      </dsp:txBody>
      <dsp:txXfrm>
        <a:off x="326505" y="2088619"/>
        <a:ext cx="1052709" cy="831815"/>
      </dsp:txXfrm>
    </dsp:sp>
    <dsp:sp modelId="{C1DE2ED8-D0BA-2A4A-A67D-0B9DB8885EAA}">
      <dsp:nvSpPr>
        <dsp:cNvPr id="0" name=""/>
        <dsp:cNvSpPr/>
      </dsp:nvSpPr>
      <dsp:spPr>
        <a:xfrm rot="13885714">
          <a:off x="1292618" y="2052804"/>
          <a:ext cx="2095917" cy="449675"/>
        </a:xfrm>
        <a:prstGeom prst="lef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ADEBC3E9-F55C-E640-A441-7C9BE61E1135}">
      <dsp:nvSpPr>
        <dsp:cNvPr id="0" name=""/>
        <dsp:cNvSpPr/>
      </dsp:nvSpPr>
      <dsp:spPr>
        <a:xfrm>
          <a:off x="1134952" y="1016528"/>
          <a:ext cx="1104467" cy="883573"/>
        </a:xfrm>
        <a:prstGeom prst="roundRect">
          <a:avLst>
            <a:gd name="adj" fmla="val 1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Church Year Seasons</a:t>
          </a:r>
          <a:endParaRPr lang="en-US" sz="1400" b="1" kern="1200" dirty="0">
            <a:solidFill>
              <a:srgbClr val="000000"/>
            </a:solidFill>
          </a:endParaRPr>
        </a:p>
      </dsp:txBody>
      <dsp:txXfrm>
        <a:off x="1160831" y="1042407"/>
        <a:ext cx="1052709" cy="831815"/>
      </dsp:txXfrm>
    </dsp:sp>
    <dsp:sp modelId="{57DBEB46-132C-FC49-81C5-2776F1C3EA50}">
      <dsp:nvSpPr>
        <dsp:cNvPr id="0" name=""/>
        <dsp:cNvSpPr/>
      </dsp:nvSpPr>
      <dsp:spPr>
        <a:xfrm rot="15428571">
          <a:off x="2078056" y="1674557"/>
          <a:ext cx="2095917" cy="449675"/>
        </a:xfrm>
        <a:prstGeom prst="leftArrow">
          <a:avLst>
            <a:gd name="adj1" fmla="val 60000"/>
            <a:gd name="adj2" fmla="val 5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A9D26234-1B6D-8540-9AF2-AB1B7E393EFE}">
      <dsp:nvSpPr>
        <dsp:cNvPr id="0" name=""/>
        <dsp:cNvSpPr/>
      </dsp:nvSpPr>
      <dsp:spPr>
        <a:xfrm>
          <a:off x="2340588" y="435924"/>
          <a:ext cx="1104467" cy="883573"/>
        </a:xfrm>
        <a:prstGeom prst="roundRect">
          <a:avLst>
            <a:gd name="adj" fmla="val 1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Learning the Tradition</a:t>
          </a:r>
          <a:endParaRPr lang="en-US" sz="1400" b="1" kern="1200" dirty="0">
            <a:solidFill>
              <a:srgbClr val="000000"/>
            </a:solidFill>
          </a:endParaRPr>
        </a:p>
      </dsp:txBody>
      <dsp:txXfrm>
        <a:off x="2366467" y="461803"/>
        <a:ext cx="1052709" cy="831815"/>
      </dsp:txXfrm>
    </dsp:sp>
    <dsp:sp modelId="{C41117A4-7368-6D49-8780-672F39D0100E}">
      <dsp:nvSpPr>
        <dsp:cNvPr id="0" name=""/>
        <dsp:cNvSpPr/>
      </dsp:nvSpPr>
      <dsp:spPr>
        <a:xfrm rot="16971429">
          <a:off x="2949825" y="1674557"/>
          <a:ext cx="2095917" cy="449675"/>
        </a:xfrm>
        <a:prstGeom prst="leftArrow">
          <a:avLst>
            <a:gd name="adj1" fmla="val 60000"/>
            <a:gd name="adj2" fmla="val 50000"/>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622E44B8-CEF8-334D-B40C-C706B58EFCB9}">
      <dsp:nvSpPr>
        <dsp:cNvPr id="0" name=""/>
        <dsp:cNvSpPr/>
      </dsp:nvSpPr>
      <dsp:spPr>
        <a:xfrm>
          <a:off x="3678743" y="435924"/>
          <a:ext cx="1104467" cy="883573"/>
        </a:xfrm>
        <a:prstGeom prst="roundRect">
          <a:avLst>
            <a:gd name="adj" fmla="val 10000"/>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Praying</a:t>
          </a:r>
        </a:p>
        <a:p>
          <a:pPr lvl="0" algn="ctr" defTabSz="622300">
            <a:lnSpc>
              <a:spcPct val="90000"/>
            </a:lnSpc>
            <a:spcBef>
              <a:spcPct val="0"/>
            </a:spcBef>
            <a:spcAft>
              <a:spcPct val="35000"/>
            </a:spcAft>
          </a:pPr>
          <a:r>
            <a:rPr lang="en-US" sz="1400" b="1" kern="1200" dirty="0" smtClean="0">
              <a:solidFill>
                <a:srgbClr val="000000"/>
              </a:solidFill>
            </a:rPr>
            <a:t>Spiritual Formation</a:t>
          </a:r>
          <a:endParaRPr lang="en-US" sz="1400" b="1" kern="1200" dirty="0">
            <a:solidFill>
              <a:srgbClr val="000000"/>
            </a:solidFill>
          </a:endParaRPr>
        </a:p>
      </dsp:txBody>
      <dsp:txXfrm>
        <a:off x="3704622" y="461803"/>
        <a:ext cx="1052709" cy="831815"/>
      </dsp:txXfrm>
    </dsp:sp>
    <dsp:sp modelId="{46359FB7-AE2D-AD48-BA3F-7A6D9F8A325C}">
      <dsp:nvSpPr>
        <dsp:cNvPr id="0" name=""/>
        <dsp:cNvSpPr/>
      </dsp:nvSpPr>
      <dsp:spPr>
        <a:xfrm rot="18514286">
          <a:off x="3735263" y="2052804"/>
          <a:ext cx="2095917" cy="449675"/>
        </a:xfrm>
        <a:prstGeom prst="lef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84DD20D6-EA29-D549-89FE-D6C243272021}">
      <dsp:nvSpPr>
        <dsp:cNvPr id="0" name=""/>
        <dsp:cNvSpPr/>
      </dsp:nvSpPr>
      <dsp:spPr>
        <a:xfrm>
          <a:off x="4884380" y="1016528"/>
          <a:ext cx="1104467" cy="883573"/>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Reading the Bible</a:t>
          </a:r>
          <a:endParaRPr lang="en-US" sz="1400" b="1" kern="1200" dirty="0">
            <a:solidFill>
              <a:srgbClr val="000000"/>
            </a:solidFill>
          </a:endParaRPr>
        </a:p>
      </dsp:txBody>
      <dsp:txXfrm>
        <a:off x="4910259" y="1042407"/>
        <a:ext cx="1052709" cy="831815"/>
      </dsp:txXfrm>
    </dsp:sp>
    <dsp:sp modelId="{CB254614-3AE3-5942-B4A8-B94331E526C1}">
      <dsp:nvSpPr>
        <dsp:cNvPr id="0" name=""/>
        <dsp:cNvSpPr/>
      </dsp:nvSpPr>
      <dsp:spPr>
        <a:xfrm rot="20057143">
          <a:off x="4278802" y="2734381"/>
          <a:ext cx="2095917" cy="449675"/>
        </a:xfrm>
        <a:prstGeom prst="lef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8A10532C-9CDC-0F4D-AC32-3F3031B107C5}">
      <dsp:nvSpPr>
        <dsp:cNvPr id="0" name=""/>
        <dsp:cNvSpPr/>
      </dsp:nvSpPr>
      <dsp:spPr>
        <a:xfrm>
          <a:off x="5718706" y="2062740"/>
          <a:ext cx="1104467" cy="883573"/>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Serving Working for Justice Caring for Creation</a:t>
          </a:r>
          <a:endParaRPr lang="en-US" sz="1400" b="1" kern="1200" dirty="0">
            <a:solidFill>
              <a:srgbClr val="000000"/>
            </a:solidFill>
          </a:endParaRPr>
        </a:p>
      </dsp:txBody>
      <dsp:txXfrm>
        <a:off x="5744585" y="2088619"/>
        <a:ext cx="1052709" cy="831815"/>
      </dsp:txXfrm>
    </dsp:sp>
    <dsp:sp modelId="{853CB1C5-0190-7648-BF25-B8119ACA74DB}">
      <dsp:nvSpPr>
        <dsp:cNvPr id="0" name=""/>
        <dsp:cNvSpPr/>
      </dsp:nvSpPr>
      <dsp:spPr>
        <a:xfrm>
          <a:off x="4472789" y="3584294"/>
          <a:ext cx="2095917" cy="449675"/>
        </a:xfrm>
        <a:prstGeom prst="lef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E524CBBB-262F-5B4E-A4DE-55B0DFBD9C87}">
      <dsp:nvSpPr>
        <dsp:cNvPr id="0" name=""/>
        <dsp:cNvSpPr/>
      </dsp:nvSpPr>
      <dsp:spPr>
        <a:xfrm>
          <a:off x="6016473" y="3367345"/>
          <a:ext cx="1104467" cy="883573"/>
        </a:xfrm>
        <a:prstGeom prst="roundRect">
          <a:avLst>
            <a:gd name="adj" fmla="val 1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Worshipping</a:t>
          </a:r>
          <a:endParaRPr lang="en-US" sz="1400" b="1" kern="1200" dirty="0">
            <a:solidFill>
              <a:srgbClr val="000000"/>
            </a:solidFill>
          </a:endParaRPr>
        </a:p>
      </dsp:txBody>
      <dsp:txXfrm>
        <a:off x="6042352" y="3393224"/>
        <a:ext cx="1052709" cy="8318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9B84D-022D-FC42-B31A-B00ED4065723}">
      <dsp:nvSpPr>
        <dsp:cNvPr id="0" name=""/>
        <dsp:cNvSpPr/>
      </dsp:nvSpPr>
      <dsp:spPr>
        <a:xfrm>
          <a:off x="599071" y="271214"/>
          <a:ext cx="3680460" cy="3680460"/>
        </a:xfrm>
        <a:prstGeom prst="pie">
          <a:avLst>
            <a:gd name="adj1" fmla="val 16200000"/>
            <a:gd name="adj2" fmla="val 2052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accent2">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Caring Relationships</a:t>
          </a:r>
          <a:endParaRPr lang="en-US" sz="1600" b="1" kern="1200" dirty="0"/>
        </a:p>
      </dsp:txBody>
      <dsp:txXfrm>
        <a:off x="2519044" y="889882"/>
        <a:ext cx="1183005" cy="788670"/>
      </dsp:txXfrm>
    </dsp:sp>
    <dsp:sp modelId="{C2B88BB3-F0B2-2B44-BD13-05A1ACB1EDE8}">
      <dsp:nvSpPr>
        <dsp:cNvPr id="0" name=""/>
        <dsp:cNvSpPr/>
      </dsp:nvSpPr>
      <dsp:spPr>
        <a:xfrm>
          <a:off x="630618" y="369360"/>
          <a:ext cx="3680460" cy="3680460"/>
        </a:xfrm>
        <a:prstGeom prst="pie">
          <a:avLst>
            <a:gd name="adj1" fmla="val 20520000"/>
            <a:gd name="adj2" fmla="val 324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accent3">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Celebrating</a:t>
          </a:r>
          <a:endParaRPr lang="en-US" sz="1600" b="1" kern="1200" dirty="0"/>
        </a:p>
      </dsp:txBody>
      <dsp:txXfrm>
        <a:off x="3001010" y="2050980"/>
        <a:ext cx="1095375" cy="876300"/>
      </dsp:txXfrm>
    </dsp:sp>
    <dsp:sp modelId="{139CDB0A-B7D6-F04B-8D7F-0E2FD8502C90}">
      <dsp:nvSpPr>
        <dsp:cNvPr id="0" name=""/>
        <dsp:cNvSpPr/>
      </dsp:nvSpPr>
      <dsp:spPr>
        <a:xfrm>
          <a:off x="547370" y="429825"/>
          <a:ext cx="3680460" cy="3680460"/>
        </a:xfrm>
        <a:prstGeom prst="pie">
          <a:avLst>
            <a:gd name="adj1" fmla="val 3240000"/>
            <a:gd name="adj2" fmla="val 756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accent4">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Learning</a:t>
          </a:r>
          <a:endParaRPr lang="en-US" sz="1600" b="1" kern="1200" dirty="0"/>
        </a:p>
      </dsp:txBody>
      <dsp:txXfrm>
        <a:off x="1861820" y="3014910"/>
        <a:ext cx="1051560" cy="963930"/>
      </dsp:txXfrm>
    </dsp:sp>
    <dsp:sp modelId="{B7A877F1-3230-4B4B-893F-337132743C18}">
      <dsp:nvSpPr>
        <dsp:cNvPr id="0" name=""/>
        <dsp:cNvSpPr/>
      </dsp:nvSpPr>
      <dsp:spPr>
        <a:xfrm>
          <a:off x="464121" y="369360"/>
          <a:ext cx="3680460" cy="3680460"/>
        </a:xfrm>
        <a:prstGeom prst="pie">
          <a:avLst>
            <a:gd name="adj1" fmla="val 7560000"/>
            <a:gd name="adj2" fmla="val 1188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accent5">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Praying</a:t>
          </a:r>
          <a:endParaRPr lang="en-US" sz="1600" b="1" kern="1200" dirty="0"/>
        </a:p>
      </dsp:txBody>
      <dsp:txXfrm>
        <a:off x="678815" y="2050980"/>
        <a:ext cx="1095375" cy="876300"/>
      </dsp:txXfrm>
    </dsp:sp>
    <dsp:sp modelId="{E58F4C31-4055-F548-B3E0-532BFA8D694B}">
      <dsp:nvSpPr>
        <dsp:cNvPr id="0" name=""/>
        <dsp:cNvSpPr/>
      </dsp:nvSpPr>
      <dsp:spPr>
        <a:xfrm>
          <a:off x="495668" y="271214"/>
          <a:ext cx="3680460" cy="3680460"/>
        </a:xfrm>
        <a:prstGeom prst="pie">
          <a:avLst>
            <a:gd name="adj1" fmla="val 11880000"/>
            <a:gd name="adj2" fmla="val 16200000"/>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accent6">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Serving</a:t>
          </a:r>
          <a:endParaRPr lang="en-US" sz="1600" b="1" kern="1200" dirty="0"/>
        </a:p>
      </dsp:txBody>
      <dsp:txXfrm>
        <a:off x="1073150" y="889882"/>
        <a:ext cx="1183005" cy="788670"/>
      </dsp:txXfrm>
    </dsp:sp>
    <dsp:sp modelId="{0091AD12-8C6D-994D-B60F-952732EC1DCF}">
      <dsp:nvSpPr>
        <dsp:cNvPr id="0" name=""/>
        <dsp:cNvSpPr/>
      </dsp:nvSpPr>
      <dsp:spPr>
        <a:xfrm>
          <a:off x="371060" y="43376"/>
          <a:ext cx="4136136" cy="4136136"/>
        </a:xfrm>
        <a:prstGeom prst="circularArrow">
          <a:avLst>
            <a:gd name="adj1" fmla="val 5085"/>
            <a:gd name="adj2" fmla="val 327528"/>
            <a:gd name="adj3" fmla="val 20192361"/>
            <a:gd name="adj4" fmla="val 16200324"/>
            <a:gd name="adj5" fmla="val 5932"/>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accent2">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sp>
    <dsp:sp modelId="{45B159E3-9144-FF43-851A-518EB3A9F1B2}">
      <dsp:nvSpPr>
        <dsp:cNvPr id="0" name=""/>
        <dsp:cNvSpPr/>
      </dsp:nvSpPr>
      <dsp:spPr>
        <a:xfrm>
          <a:off x="403034" y="141490"/>
          <a:ext cx="4136136" cy="4136136"/>
        </a:xfrm>
        <a:prstGeom prst="circularArrow">
          <a:avLst>
            <a:gd name="adj1" fmla="val 5085"/>
            <a:gd name="adj2" fmla="val 327528"/>
            <a:gd name="adj3" fmla="val 2912753"/>
            <a:gd name="adj4" fmla="val 20519953"/>
            <a:gd name="adj5" fmla="val 5932"/>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accent3">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sp>
    <dsp:sp modelId="{F3E4365E-401E-4743-8759-1A2F54E2B5EF}">
      <dsp:nvSpPr>
        <dsp:cNvPr id="0" name=""/>
        <dsp:cNvSpPr/>
      </dsp:nvSpPr>
      <dsp:spPr>
        <a:xfrm>
          <a:off x="319531" y="202139"/>
          <a:ext cx="4136136" cy="4136136"/>
        </a:xfrm>
        <a:prstGeom prst="circularArrow">
          <a:avLst>
            <a:gd name="adj1" fmla="val 5085"/>
            <a:gd name="adj2" fmla="val 327528"/>
            <a:gd name="adj3" fmla="val 7232777"/>
            <a:gd name="adj4" fmla="val 3239695"/>
            <a:gd name="adj5" fmla="val 5932"/>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accent4">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sp>
    <dsp:sp modelId="{66EDC3B4-8A38-E946-8962-AC207040BAA9}">
      <dsp:nvSpPr>
        <dsp:cNvPr id="0" name=""/>
        <dsp:cNvSpPr/>
      </dsp:nvSpPr>
      <dsp:spPr>
        <a:xfrm>
          <a:off x="236029" y="141490"/>
          <a:ext cx="4136136" cy="4136136"/>
        </a:xfrm>
        <a:prstGeom prst="circularArrow">
          <a:avLst>
            <a:gd name="adj1" fmla="val 5085"/>
            <a:gd name="adj2" fmla="val 327528"/>
            <a:gd name="adj3" fmla="val 11552519"/>
            <a:gd name="adj4" fmla="val 7559718"/>
            <a:gd name="adj5" fmla="val 5932"/>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accent5">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sp>
    <dsp:sp modelId="{D4D34760-ACB4-D54F-839D-21F5A24EDD23}">
      <dsp:nvSpPr>
        <dsp:cNvPr id="0" name=""/>
        <dsp:cNvSpPr/>
      </dsp:nvSpPr>
      <dsp:spPr>
        <a:xfrm>
          <a:off x="268003" y="43376"/>
          <a:ext cx="4136136" cy="4136136"/>
        </a:xfrm>
        <a:prstGeom prst="circularArrow">
          <a:avLst>
            <a:gd name="adj1" fmla="val 5085"/>
            <a:gd name="adj2" fmla="val 327528"/>
            <a:gd name="adj3" fmla="val 15872148"/>
            <a:gd name="adj4" fmla="val 11880111"/>
            <a:gd name="adj5" fmla="val 5932"/>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accent6">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791B0-34E1-094E-9612-37BDA05FB4FA}">
      <dsp:nvSpPr>
        <dsp:cNvPr id="0" name=""/>
        <dsp:cNvSpPr/>
      </dsp:nvSpPr>
      <dsp:spPr>
        <a:xfrm>
          <a:off x="-84318" y="1248095"/>
          <a:ext cx="2800028" cy="2603032"/>
        </a:xfrm>
        <a:prstGeom prst="ellipse">
          <a:avLst/>
        </a:prstGeom>
        <a:gradFill rotWithShape="0">
          <a:gsLst>
            <a:gs pos="0">
              <a:schemeClr val="accent2">
                <a:hueOff val="12261375"/>
                <a:satOff val="-11469"/>
                <a:lumOff val="12551"/>
                <a:alphaOff val="0"/>
                <a:shade val="63000"/>
              </a:schemeClr>
            </a:gs>
            <a:gs pos="30000">
              <a:schemeClr val="accent2">
                <a:hueOff val="12261375"/>
                <a:satOff val="-11469"/>
                <a:lumOff val="12551"/>
                <a:alphaOff val="0"/>
                <a:shade val="90000"/>
                <a:satMod val="110000"/>
              </a:schemeClr>
            </a:gs>
            <a:gs pos="45000">
              <a:schemeClr val="accent2">
                <a:hueOff val="12261375"/>
                <a:satOff val="-11469"/>
                <a:lumOff val="12551"/>
                <a:alphaOff val="0"/>
                <a:shade val="100000"/>
                <a:satMod val="118000"/>
              </a:schemeClr>
            </a:gs>
            <a:gs pos="55000">
              <a:schemeClr val="accent2">
                <a:hueOff val="12261375"/>
                <a:satOff val="-11469"/>
                <a:lumOff val="12551"/>
                <a:alphaOff val="0"/>
                <a:shade val="100000"/>
                <a:satMod val="118000"/>
              </a:schemeClr>
            </a:gs>
            <a:gs pos="73000">
              <a:schemeClr val="accent2">
                <a:hueOff val="12261375"/>
                <a:satOff val="-11469"/>
                <a:lumOff val="12551"/>
                <a:alphaOff val="0"/>
                <a:shade val="90000"/>
                <a:satMod val="110000"/>
              </a:schemeClr>
            </a:gs>
            <a:gs pos="100000">
              <a:schemeClr val="accent2">
                <a:hueOff val="12261375"/>
                <a:satOff val="-11469"/>
                <a:lumOff val="12551"/>
                <a:alphaOff val="0"/>
                <a:shade val="63000"/>
              </a:schemeClr>
            </a:gs>
          </a:gsLst>
          <a:lin ang="950000" scaled="1"/>
        </a:gradFill>
        <a:ln w="9525" cap="flat" cmpd="sng" algn="ctr">
          <a:solidFill>
            <a:schemeClr val="lt1">
              <a:hueOff val="0"/>
              <a:satOff val="0"/>
              <a:lumOff val="0"/>
              <a:alphaOff val="0"/>
            </a:schemeClr>
          </a:solidFill>
          <a:prstDash val="solid"/>
        </a:ln>
        <a:effectLst>
          <a:outerShdw blurRad="50800" dist="41909" dir="5400000" rotWithShape="0">
            <a:srgbClr val="000000">
              <a:alpha val="40000"/>
            </a:srgbClr>
          </a:outerShdw>
        </a:effectLst>
      </dsp:spPr>
      <dsp:style>
        <a:lnRef idx="1">
          <a:scrgbClr r="0" g="0" b="0"/>
        </a:lnRef>
        <a:fillRef idx="3">
          <a:scrgbClr r="0" g="0" b="0"/>
        </a:fillRef>
        <a:effectRef idx="2">
          <a:scrgbClr r="0" g="0" b="0"/>
        </a:effectRef>
        <a:fontRef idx="minor">
          <a:schemeClr val="lt1"/>
        </a:fontRef>
      </dsp:style>
    </dsp:sp>
    <dsp:sp modelId="{8E171981-687B-C443-A291-E24F9731AB65}">
      <dsp:nvSpPr>
        <dsp:cNvPr id="0" name=""/>
        <dsp:cNvSpPr/>
      </dsp:nvSpPr>
      <dsp:spPr>
        <a:xfrm>
          <a:off x="406399" y="1594020"/>
          <a:ext cx="1818591" cy="1911180"/>
        </a:xfrm>
        <a:prstGeom prst="ellipse">
          <a:avLst/>
        </a:prstGeom>
        <a:gradFill rotWithShape="0">
          <a:gsLst>
            <a:gs pos="0">
              <a:schemeClr val="accent2">
                <a:hueOff val="6130687"/>
                <a:satOff val="-5735"/>
                <a:lumOff val="6276"/>
                <a:alphaOff val="0"/>
                <a:shade val="63000"/>
              </a:schemeClr>
            </a:gs>
            <a:gs pos="30000">
              <a:schemeClr val="accent2">
                <a:hueOff val="6130687"/>
                <a:satOff val="-5735"/>
                <a:lumOff val="6276"/>
                <a:alphaOff val="0"/>
                <a:shade val="90000"/>
                <a:satMod val="110000"/>
              </a:schemeClr>
            </a:gs>
            <a:gs pos="45000">
              <a:schemeClr val="accent2">
                <a:hueOff val="6130687"/>
                <a:satOff val="-5735"/>
                <a:lumOff val="6276"/>
                <a:alphaOff val="0"/>
                <a:shade val="100000"/>
                <a:satMod val="118000"/>
              </a:schemeClr>
            </a:gs>
            <a:gs pos="55000">
              <a:schemeClr val="accent2">
                <a:hueOff val="6130687"/>
                <a:satOff val="-5735"/>
                <a:lumOff val="6276"/>
                <a:alphaOff val="0"/>
                <a:shade val="100000"/>
                <a:satMod val="118000"/>
              </a:schemeClr>
            </a:gs>
            <a:gs pos="73000">
              <a:schemeClr val="accent2">
                <a:hueOff val="6130687"/>
                <a:satOff val="-5735"/>
                <a:lumOff val="6276"/>
                <a:alphaOff val="0"/>
                <a:shade val="90000"/>
                <a:satMod val="110000"/>
              </a:schemeClr>
            </a:gs>
            <a:gs pos="100000">
              <a:schemeClr val="accent2">
                <a:hueOff val="6130687"/>
                <a:satOff val="-5735"/>
                <a:lumOff val="6276"/>
                <a:alphaOff val="0"/>
                <a:shade val="63000"/>
              </a:schemeClr>
            </a:gs>
          </a:gsLst>
          <a:lin ang="950000" scaled="1"/>
        </a:gradFill>
        <a:ln w="9525" cap="flat" cmpd="sng" algn="ctr">
          <a:solidFill>
            <a:schemeClr val="lt1">
              <a:hueOff val="0"/>
              <a:satOff val="0"/>
              <a:lumOff val="0"/>
              <a:alphaOff val="0"/>
            </a:schemeClr>
          </a:solidFill>
          <a:prstDash val="solid"/>
        </a:ln>
        <a:effectLst>
          <a:outerShdw blurRad="50800" dist="41909" dir="5400000" rotWithShape="0">
            <a:srgbClr val="000000">
              <a:alpha val="40000"/>
            </a:srgbClr>
          </a:outerShdw>
        </a:effectLst>
      </dsp:spPr>
      <dsp:style>
        <a:lnRef idx="1">
          <a:scrgbClr r="0" g="0" b="0"/>
        </a:lnRef>
        <a:fillRef idx="3">
          <a:scrgbClr r="0" g="0" b="0"/>
        </a:fillRef>
        <a:effectRef idx="2">
          <a:scrgbClr r="0" g="0" b="0"/>
        </a:effectRef>
        <a:fontRef idx="minor">
          <a:schemeClr val="lt1"/>
        </a:fontRef>
      </dsp:style>
    </dsp:sp>
    <dsp:sp modelId="{846343CF-9B50-FD45-A19D-C072E366BF7E}">
      <dsp:nvSpPr>
        <dsp:cNvPr id="0" name=""/>
        <dsp:cNvSpPr/>
      </dsp:nvSpPr>
      <dsp:spPr>
        <a:xfrm>
          <a:off x="800098" y="2000422"/>
          <a:ext cx="1031194" cy="1098378"/>
        </a:xfrm>
        <a:prstGeom prst="ellipse">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w="9525" cap="flat" cmpd="sng" algn="ctr">
          <a:solidFill>
            <a:schemeClr val="lt1">
              <a:hueOff val="0"/>
              <a:satOff val="0"/>
              <a:lumOff val="0"/>
              <a:alphaOff val="0"/>
            </a:schemeClr>
          </a:solidFill>
          <a:prstDash val="solid"/>
        </a:ln>
        <a:effectLst>
          <a:outerShdw blurRad="50800" dist="41909" dir="5400000" rotWithShape="0">
            <a:srgbClr val="000000">
              <a:alpha val="40000"/>
            </a:srgbClr>
          </a:outerShdw>
        </a:effectLst>
      </dsp:spPr>
      <dsp:style>
        <a:lnRef idx="1">
          <a:scrgbClr r="0" g="0" b="0"/>
        </a:lnRef>
        <a:fillRef idx="3">
          <a:scrgbClr r="0" g="0" b="0"/>
        </a:fillRef>
        <a:effectRef idx="2">
          <a:scrgbClr r="0" g="0" b="0"/>
        </a:effectRef>
        <a:fontRef idx="minor">
          <a:schemeClr val="lt1"/>
        </a:fontRef>
      </dsp:style>
    </dsp:sp>
    <dsp:sp modelId="{8882B2AB-D400-3A43-A1E7-A43A7F4E270B}">
      <dsp:nvSpPr>
        <dsp:cNvPr id="0" name=""/>
        <dsp:cNvSpPr/>
      </dsp:nvSpPr>
      <dsp:spPr>
        <a:xfrm>
          <a:off x="2957531" y="497316"/>
          <a:ext cx="1231377" cy="718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lvl="0" algn="l" defTabSz="711200">
            <a:lnSpc>
              <a:spcPct val="90000"/>
            </a:lnSpc>
            <a:spcBef>
              <a:spcPct val="0"/>
            </a:spcBef>
            <a:spcAft>
              <a:spcPct val="35000"/>
            </a:spcAft>
          </a:pPr>
          <a:r>
            <a:rPr lang="en-US" sz="1600" kern="1200" dirty="0" smtClean="0">
              <a:solidFill>
                <a:srgbClr val="000000"/>
              </a:solidFill>
            </a:rPr>
            <a:t>Family &amp; Parents</a:t>
          </a:r>
          <a:endParaRPr lang="en-US" sz="1600" kern="1200" dirty="0">
            <a:solidFill>
              <a:srgbClr val="000000"/>
            </a:solidFill>
          </a:endParaRPr>
        </a:p>
      </dsp:txBody>
      <dsp:txXfrm>
        <a:off x="2957531" y="497316"/>
        <a:ext cx="1231377" cy="718303"/>
      </dsp:txXfrm>
    </dsp:sp>
    <dsp:sp modelId="{6896D768-144A-B346-B4E2-F1509E6A0B48}">
      <dsp:nvSpPr>
        <dsp:cNvPr id="0" name=""/>
        <dsp:cNvSpPr/>
      </dsp:nvSpPr>
      <dsp:spPr>
        <a:xfrm>
          <a:off x="2649687" y="856468"/>
          <a:ext cx="30784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dsp:style>
    </dsp:sp>
    <dsp:sp modelId="{95CD301A-3031-EC4B-8A6B-892E13380E4C}">
      <dsp:nvSpPr>
        <dsp:cNvPr id="0" name=""/>
        <dsp:cNvSpPr/>
      </dsp:nvSpPr>
      <dsp:spPr>
        <a:xfrm rot="5400000">
          <a:off x="1135709" y="1036864"/>
          <a:ext cx="1692732" cy="133276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dsp:style>
    </dsp:sp>
    <dsp:sp modelId="{9D011795-9BD8-EB47-B166-9E0230435072}">
      <dsp:nvSpPr>
        <dsp:cNvPr id="0" name=""/>
        <dsp:cNvSpPr/>
      </dsp:nvSpPr>
      <dsp:spPr>
        <a:xfrm>
          <a:off x="2957531" y="1215619"/>
          <a:ext cx="1231377" cy="718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lvl="0" algn="l" defTabSz="711200">
            <a:lnSpc>
              <a:spcPct val="90000"/>
            </a:lnSpc>
            <a:spcBef>
              <a:spcPct val="0"/>
            </a:spcBef>
            <a:spcAft>
              <a:spcPct val="35000"/>
            </a:spcAft>
          </a:pPr>
          <a:r>
            <a:rPr lang="en-US" sz="1600" kern="1200" dirty="0" smtClean="0">
              <a:solidFill>
                <a:srgbClr val="000000"/>
              </a:solidFill>
            </a:rPr>
            <a:t>Church Life &amp; Ministries </a:t>
          </a:r>
          <a:endParaRPr lang="en-US" sz="1600" kern="1200" dirty="0">
            <a:solidFill>
              <a:srgbClr val="000000"/>
            </a:solidFill>
          </a:endParaRPr>
        </a:p>
      </dsp:txBody>
      <dsp:txXfrm>
        <a:off x="2957531" y="1215619"/>
        <a:ext cx="1231377" cy="718303"/>
      </dsp:txXfrm>
    </dsp:sp>
    <dsp:sp modelId="{F278482F-9854-4046-BCE7-2742E97EFE58}">
      <dsp:nvSpPr>
        <dsp:cNvPr id="0" name=""/>
        <dsp:cNvSpPr/>
      </dsp:nvSpPr>
      <dsp:spPr>
        <a:xfrm>
          <a:off x="2649687" y="1574771"/>
          <a:ext cx="30784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dsp:style>
    </dsp:sp>
    <dsp:sp modelId="{A00753D1-C3A9-624A-9CE8-015086A8D074}">
      <dsp:nvSpPr>
        <dsp:cNvPr id="0" name=""/>
        <dsp:cNvSpPr/>
      </dsp:nvSpPr>
      <dsp:spPr>
        <a:xfrm rot="5400000">
          <a:off x="1499047" y="1743962"/>
          <a:ext cx="1319051" cy="979765"/>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dsp:style>
    </dsp:sp>
    <dsp:sp modelId="{2C8657EB-A573-ED4E-ACDA-FBDCEAC71E60}">
      <dsp:nvSpPr>
        <dsp:cNvPr id="0" name=""/>
        <dsp:cNvSpPr/>
      </dsp:nvSpPr>
      <dsp:spPr>
        <a:xfrm>
          <a:off x="2957531" y="1933922"/>
          <a:ext cx="1231377" cy="718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lvl="0" algn="l" defTabSz="711200">
            <a:lnSpc>
              <a:spcPct val="90000"/>
            </a:lnSpc>
            <a:spcBef>
              <a:spcPct val="0"/>
            </a:spcBef>
            <a:spcAft>
              <a:spcPct val="35000"/>
            </a:spcAft>
          </a:pPr>
          <a:r>
            <a:rPr lang="en-US" sz="1600" kern="1200" dirty="0" smtClean="0">
              <a:solidFill>
                <a:srgbClr val="000000"/>
              </a:solidFill>
            </a:rPr>
            <a:t>Community</a:t>
          </a:r>
          <a:endParaRPr lang="en-US" sz="1600" kern="1200" dirty="0">
            <a:solidFill>
              <a:srgbClr val="000000"/>
            </a:solidFill>
          </a:endParaRPr>
        </a:p>
      </dsp:txBody>
      <dsp:txXfrm>
        <a:off x="2957531" y="1933922"/>
        <a:ext cx="1231377" cy="718303"/>
      </dsp:txXfrm>
    </dsp:sp>
    <dsp:sp modelId="{FD23F006-CA5D-154C-A665-A78CA3994B38}">
      <dsp:nvSpPr>
        <dsp:cNvPr id="0" name=""/>
        <dsp:cNvSpPr/>
      </dsp:nvSpPr>
      <dsp:spPr>
        <a:xfrm>
          <a:off x="2649687" y="2293074"/>
          <a:ext cx="30784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dsp:style>
    </dsp:sp>
    <dsp:sp modelId="{B4650B65-A775-4F44-9DE4-9BF0F6E9EAD2}">
      <dsp:nvSpPr>
        <dsp:cNvPr id="0" name=""/>
        <dsp:cNvSpPr/>
      </dsp:nvSpPr>
      <dsp:spPr>
        <a:xfrm rot="5400000">
          <a:off x="1862837" y="2450485"/>
          <a:ext cx="942413" cy="62677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6E9B8-DBCA-C64A-8AA7-06A46D027E7E}">
      <dsp:nvSpPr>
        <dsp:cNvPr id="0" name=""/>
        <dsp:cNvSpPr/>
      </dsp:nvSpPr>
      <dsp:spPr>
        <a:xfrm>
          <a:off x="1478663" y="895396"/>
          <a:ext cx="2230638" cy="2230638"/>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Intergenerational Faith Community</a:t>
          </a:r>
          <a:endParaRPr lang="en-US" sz="1600" b="1" kern="1200" dirty="0">
            <a:latin typeface="Tw Cen MT"/>
            <a:cs typeface="Tw Cen MT"/>
          </a:endParaRPr>
        </a:p>
      </dsp:txBody>
      <dsp:txXfrm>
        <a:off x="1805332" y="1222065"/>
        <a:ext cx="1577300" cy="1577300"/>
      </dsp:txXfrm>
    </dsp:sp>
    <dsp:sp modelId="{9C0153A6-C720-9B41-B68F-286C0BDA78B4}">
      <dsp:nvSpPr>
        <dsp:cNvPr id="0" name=""/>
        <dsp:cNvSpPr/>
      </dsp:nvSpPr>
      <dsp:spPr>
        <a:xfrm>
          <a:off x="1951185" y="-20859"/>
          <a:ext cx="1285594" cy="1157834"/>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Children &amp; Parents</a:t>
          </a:r>
          <a:endParaRPr lang="en-US" sz="1600" b="1" kern="1200" dirty="0">
            <a:latin typeface="Tw Cen MT"/>
            <a:cs typeface="Tw Cen MT"/>
          </a:endParaRPr>
        </a:p>
      </dsp:txBody>
      <dsp:txXfrm>
        <a:off x="2139456" y="148702"/>
        <a:ext cx="909052" cy="818712"/>
      </dsp:txXfrm>
    </dsp:sp>
    <dsp:sp modelId="{821E78B6-40D9-DA42-A610-D95A8B445540}">
      <dsp:nvSpPr>
        <dsp:cNvPr id="0" name=""/>
        <dsp:cNvSpPr/>
      </dsp:nvSpPr>
      <dsp:spPr>
        <a:xfrm>
          <a:off x="3307602" y="648670"/>
          <a:ext cx="1285594" cy="1157834"/>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Youth &amp; Parents</a:t>
          </a:r>
          <a:endParaRPr lang="en-US" sz="1600" b="1" kern="1200" dirty="0">
            <a:latin typeface="Tw Cen MT"/>
            <a:cs typeface="Tw Cen MT"/>
          </a:endParaRPr>
        </a:p>
      </dsp:txBody>
      <dsp:txXfrm>
        <a:off x="3495873" y="818231"/>
        <a:ext cx="909052" cy="818712"/>
      </dsp:txXfrm>
    </dsp:sp>
    <dsp:sp modelId="{F1890CF1-B1F7-674A-A987-A7A7AFBCD2C5}">
      <dsp:nvSpPr>
        <dsp:cNvPr id="0" name=""/>
        <dsp:cNvSpPr/>
      </dsp:nvSpPr>
      <dsp:spPr>
        <a:xfrm>
          <a:off x="3209224" y="2158127"/>
          <a:ext cx="1285594" cy="1157834"/>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Young Adults</a:t>
          </a:r>
          <a:endParaRPr lang="en-US" sz="1600" b="1" kern="1200" dirty="0">
            <a:latin typeface="Tw Cen MT"/>
            <a:cs typeface="Tw Cen MT"/>
          </a:endParaRPr>
        </a:p>
      </dsp:txBody>
      <dsp:txXfrm>
        <a:off x="3397495" y="2327688"/>
        <a:ext cx="909052" cy="818712"/>
      </dsp:txXfrm>
    </dsp:sp>
    <dsp:sp modelId="{BA712A0A-EE50-D942-B4BC-EDE8FC8704F4}">
      <dsp:nvSpPr>
        <dsp:cNvPr id="0" name=""/>
        <dsp:cNvSpPr/>
      </dsp:nvSpPr>
      <dsp:spPr>
        <a:xfrm>
          <a:off x="1951185" y="2884456"/>
          <a:ext cx="1285594" cy="1157834"/>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Mid-life Adults</a:t>
          </a:r>
          <a:endParaRPr lang="en-US" sz="1600" b="1" kern="1200" dirty="0">
            <a:latin typeface="Tw Cen MT"/>
            <a:cs typeface="Tw Cen MT"/>
          </a:endParaRPr>
        </a:p>
      </dsp:txBody>
      <dsp:txXfrm>
        <a:off x="2139456" y="3054017"/>
        <a:ext cx="909052" cy="818712"/>
      </dsp:txXfrm>
    </dsp:sp>
    <dsp:sp modelId="{7E791BF1-47B3-DB44-9E9A-BF640A33822B}">
      <dsp:nvSpPr>
        <dsp:cNvPr id="0" name=""/>
        <dsp:cNvSpPr/>
      </dsp:nvSpPr>
      <dsp:spPr>
        <a:xfrm>
          <a:off x="778284" y="2179385"/>
          <a:ext cx="1115319" cy="1115319"/>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Mature Adults</a:t>
          </a:r>
          <a:endParaRPr lang="en-US" sz="1600" b="1" kern="1200" dirty="0">
            <a:latin typeface="Tw Cen MT"/>
            <a:cs typeface="Tw Cen MT"/>
          </a:endParaRPr>
        </a:p>
      </dsp:txBody>
      <dsp:txXfrm>
        <a:off x="941619" y="2342720"/>
        <a:ext cx="788649" cy="788649"/>
      </dsp:txXfrm>
    </dsp:sp>
    <dsp:sp modelId="{438560CF-F3DA-9144-AE49-3C50E3F9CABC}">
      <dsp:nvSpPr>
        <dsp:cNvPr id="0" name=""/>
        <dsp:cNvSpPr/>
      </dsp:nvSpPr>
      <dsp:spPr>
        <a:xfrm>
          <a:off x="778284" y="726727"/>
          <a:ext cx="1115319" cy="1115319"/>
        </a:xfrm>
        <a:prstGeom prst="ellipse">
          <a:avLst/>
        </a:prstGeom>
        <a:solidFill>
          <a:srgbClr val="FFFF00"/>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Older Adults</a:t>
          </a:r>
          <a:endParaRPr lang="en-US" sz="1600" b="1" kern="1200" dirty="0">
            <a:latin typeface="Tw Cen MT"/>
            <a:cs typeface="Tw Cen MT"/>
          </a:endParaRPr>
        </a:p>
      </dsp:txBody>
      <dsp:txXfrm>
        <a:off x="941619" y="890062"/>
        <a:ext cx="788649" cy="78864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89B280-5348-F34C-B345-EFD00B10BFA5}" type="datetimeFigureOut">
              <a:rPr lang="en-US" smtClean="0"/>
              <a:t>8/20/16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67F3E2-380A-AC4A-8F0F-54DC9955A5AA}" type="slidenum">
              <a:rPr lang="en-US" smtClean="0"/>
              <a:t>‹#›</a:t>
            </a:fld>
            <a:endParaRPr lang="en-US" dirty="0"/>
          </a:p>
        </p:txBody>
      </p:sp>
    </p:spTree>
    <p:extLst>
      <p:ext uri="{BB962C8B-B14F-4D97-AF65-F5344CB8AC3E}">
        <p14:creationId xmlns:p14="http://schemas.microsoft.com/office/powerpoint/2010/main" val="40185002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75DA25AC-E045-C54A-BC82-BC7B3671DFBA}" type="datetimeFigureOut">
              <a:rPr lang="en-US"/>
              <a:pPr>
                <a:defRPr/>
              </a:pPr>
              <a:t>8/20/16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08B33713-FE88-2B42-9FE9-F1760139ADEF}" type="slidenum">
              <a:rPr lang="en-US"/>
              <a:pPr>
                <a:defRPr/>
              </a:pPr>
              <a:t>‹#›</a:t>
            </a:fld>
            <a:endParaRPr lang="en-US" dirty="0"/>
          </a:p>
        </p:txBody>
      </p:sp>
    </p:spTree>
    <p:extLst>
      <p:ext uri="{BB962C8B-B14F-4D97-AF65-F5344CB8AC3E}">
        <p14:creationId xmlns:p14="http://schemas.microsoft.com/office/powerpoint/2010/main" val="333319668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mn-lt"/>
        <a:ea typeface="ＭＳ Ｐゴシック" charset="0"/>
        <a:cs typeface="+mn-cs"/>
      </a:defRPr>
    </a:lvl2pPr>
    <a:lvl3pPr marL="914400" algn="l" rtl="0" fontAlgn="base">
      <a:spcBef>
        <a:spcPct val="30000"/>
      </a:spcBef>
      <a:spcAft>
        <a:spcPct val="0"/>
      </a:spcAft>
      <a:defRPr sz="1200" kern="1200">
        <a:solidFill>
          <a:schemeClr val="tx1"/>
        </a:solidFill>
        <a:latin typeface="+mn-lt"/>
        <a:ea typeface="ＭＳ Ｐゴシック" charset="0"/>
        <a:cs typeface="+mn-cs"/>
      </a:defRPr>
    </a:lvl3pPr>
    <a:lvl4pPr marL="1371600" algn="l" rtl="0" fontAlgn="base">
      <a:spcBef>
        <a:spcPct val="30000"/>
      </a:spcBef>
      <a:spcAft>
        <a:spcPct val="0"/>
      </a:spcAft>
      <a:defRPr sz="1200" kern="1200">
        <a:solidFill>
          <a:schemeClr val="tx1"/>
        </a:solidFill>
        <a:latin typeface="+mn-lt"/>
        <a:ea typeface="ＭＳ Ｐゴシック" charset="0"/>
        <a:cs typeface="+mn-cs"/>
      </a:defRPr>
    </a:lvl4pPr>
    <a:lvl5pPr marL="1828800" algn="l" rtl="0" fontAlgn="base">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608C01-86DB-8A4E-8ADB-1CFBABB0C012}" type="slidenum">
              <a:rPr lang="en-US" smtClean="0"/>
              <a:pPr/>
              <a:t>19</a:t>
            </a:fld>
            <a:endParaRPr lang="en-US" dirty="0"/>
          </a:p>
        </p:txBody>
      </p:sp>
    </p:spTree>
    <p:extLst>
      <p:ext uri="{BB962C8B-B14F-4D97-AF65-F5344CB8AC3E}">
        <p14:creationId xmlns:p14="http://schemas.microsoft.com/office/powerpoint/2010/main" val="344834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8CB6B8-1CFA-F34A-8BCE-5B679FD3C73B}" type="slidenum">
              <a:rPr lang="en-US" smtClean="0"/>
              <a:t>41</a:t>
            </a:fld>
            <a:endParaRPr lang="en-US" dirty="0"/>
          </a:p>
        </p:txBody>
      </p:sp>
    </p:spTree>
    <p:extLst>
      <p:ext uri="{BB962C8B-B14F-4D97-AF65-F5344CB8AC3E}">
        <p14:creationId xmlns:p14="http://schemas.microsoft.com/office/powerpoint/2010/main" val="835695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dirty="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dirty="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dirty="0"/>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fld id="{A75F224D-03EF-AC4F-98AD-54669004C462}" type="datetimeFigureOut">
              <a:rPr lang="en-US" smtClean="0"/>
              <a:pPr>
                <a:defRPr/>
              </a:pPr>
              <a:t>8/20/16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normAutofit/>
          </a:bodyPr>
          <a:lstStyle/>
          <a:p>
            <a:fld id="{6E2D2B3B-882E-40F3-A32F-6DD51691504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F715FAF-75A2-E943-B751-E6ABA771A2EE}" type="datetimeFigureOut">
              <a:rPr lang="en-US" smtClean="0"/>
              <a:pPr>
                <a:defRPr/>
              </a:pPr>
              <a:t>8/20/16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534FDE7-9E8A-C240-A17B-B5FB6E9CC374}"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777D579-F163-8D4A-B834-AFAB75B0B157}" type="datetimeFigureOut">
              <a:rPr lang="en-US" smtClean="0"/>
              <a:pPr>
                <a:defRPr/>
              </a:pPr>
              <a:t>8/20/16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8599F7E-CEEA-8647-9900-FC6FCA3EF41C}"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fld id="{B43A9BDE-47DC-264D-AAB5-9D60B80DE4C5}" type="datetimeFigureOut">
              <a:rPr lang="en-US" smtClean="0"/>
              <a:pPr>
                <a:defRPr/>
              </a:pPr>
              <a:t>8/20/16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863A37C7-3D9B-ED43-9712-A6B2BC89C990}"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dirty="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dirty="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fld id="{F3FB3A74-3B5D-8F42-BE84-4C6850E79107}" type="datetimeFigureOut">
              <a:rPr lang="en-US" smtClean="0"/>
              <a:pPr>
                <a:defRPr/>
              </a:pPr>
              <a:t>8/20/16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9FF7D45-3DE9-0D41-B11E-53FF001B0E31}"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pPr>
              <a:defRPr/>
            </a:pPr>
            <a:fld id="{3B4B7E08-04CB-CE44-BDBF-2B59EED55F8C}" type="datetimeFigureOut">
              <a:rPr lang="en-US" smtClean="0"/>
              <a:pPr>
                <a:defRPr/>
              </a:pPr>
              <a:t>8/20/16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A33D59C7-FE2A-2748-A79A-2F7A1A55B490}" type="slidenum">
              <a:rPr lang="en-US" smtClean="0"/>
              <a:pPr>
                <a:defRPr/>
              </a:pPr>
              <a:t>‹#›</a:t>
            </a:fld>
            <a:endParaRPr lang="en-US" dirty="0"/>
          </a:p>
        </p:txBody>
      </p:sp>
      <p:sp>
        <p:nvSpPr>
          <p:cNvPr id="13" name="Content Placeholder 12"/>
          <p:cNvSpPr>
            <a:spLocks noGrp="1"/>
          </p:cNvSpPr>
          <p:nvPr>
            <p:ph sz="quarter" idx="13"/>
          </p:nvPr>
        </p:nvSpPr>
        <p:spPr>
          <a:xfrm>
            <a:off x="6858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ate Placeholder 6"/>
          <p:cNvSpPr>
            <a:spLocks noGrp="1"/>
          </p:cNvSpPr>
          <p:nvPr>
            <p:ph type="dt" sz="half" idx="10"/>
          </p:nvPr>
        </p:nvSpPr>
        <p:spPr/>
        <p:txBody>
          <a:bodyPr/>
          <a:lstStyle/>
          <a:p>
            <a:pPr>
              <a:defRPr/>
            </a:pPr>
            <a:fld id="{F353B21A-A65D-5E40-81F5-1D9CE5213891}" type="datetimeFigureOut">
              <a:rPr lang="en-US" smtClean="0"/>
              <a:pPr>
                <a:defRPr/>
              </a:pPr>
              <a:t>8/20/16</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3D5ECB60-B4CA-5D47-B562-718E891222E5}" type="slidenum">
              <a:rPr lang="en-US" smtClean="0"/>
              <a:pPr>
                <a:defRPr/>
              </a:pPr>
              <a:t>‹#›</a:t>
            </a:fld>
            <a:endParaRPr lang="en-US" dirty="0"/>
          </a:p>
        </p:txBody>
      </p:sp>
      <p:sp>
        <p:nvSpPr>
          <p:cNvPr id="15" name="Content Placeholder 14"/>
          <p:cNvSpPr>
            <a:spLocks noGrp="1"/>
          </p:cNvSpPr>
          <p:nvPr>
            <p:ph sz="quarter" idx="13"/>
          </p:nvPr>
        </p:nvSpPr>
        <p:spPr>
          <a:xfrm>
            <a:off x="6858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p:cNvSpPr>
            <a:spLocks noGrp="1"/>
          </p:cNvSpPr>
          <p:nvPr>
            <p:ph type="dt" sz="half" idx="10"/>
          </p:nvPr>
        </p:nvSpPr>
        <p:spPr/>
        <p:txBody>
          <a:bodyPr/>
          <a:lstStyle/>
          <a:p>
            <a:pPr>
              <a:defRPr/>
            </a:pPr>
            <a:fld id="{22989B93-A74F-CF44-BD68-0FD75CC43EAA}" type="datetimeFigureOut">
              <a:rPr lang="en-US" smtClean="0"/>
              <a:pPr>
                <a:defRPr/>
              </a:pPr>
              <a:t>8/20/16</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CEB847A8-2165-DC44-A841-A55012AC05EF}"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pPr>
              <a:defRPr/>
            </a:pPr>
            <a:fld id="{2F228505-E4C4-1D4C-BA47-C2341DC639F1}" type="datetimeFigureOut">
              <a:rPr lang="en-US" smtClean="0"/>
              <a:pPr>
                <a:defRPr/>
              </a:pPr>
              <a:t>8/20/16</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90A82AD2-A4D2-8B46-8FC6-572AE6E1C5AD}"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pPr>
              <a:defRPr/>
            </a:pPr>
            <a:fld id="{FD2A2FBA-2FF7-894A-830E-3D07620C99BF}" type="datetimeFigureOut">
              <a:rPr lang="en-US" smtClean="0"/>
              <a:pPr>
                <a:defRPr/>
              </a:pPr>
              <a:t>8/20/16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
        <p:nvSpPr>
          <p:cNvPr id="13" name="Content Placeholder 12"/>
          <p:cNvSpPr>
            <a:spLocks noGrp="1"/>
          </p:cNvSpPr>
          <p:nvPr>
            <p:ph sz="quarter" idx="13"/>
          </p:nvPr>
        </p:nvSpPr>
        <p:spPr>
          <a:xfrm>
            <a:off x="4572000" y="609600"/>
            <a:ext cx="3886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pPr>
              <a:defRPr/>
            </a:pPr>
            <a:fld id="{4D4E7463-6FE4-BB43-900E-A1899C54A2D8}" type="datetimeFigureOut">
              <a:rPr lang="en-US" smtClean="0"/>
              <a:pPr>
                <a:defRPr/>
              </a:pPr>
              <a:t>8/20/16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E80D7F5D-CE16-A949-8888-42075D9FB2AD}" type="slidenum">
              <a:rPr lang="en-US" smtClean="0"/>
              <a:pPr>
                <a:defRPr/>
              </a:pPr>
              <a:t>‹#›</a:t>
            </a:fld>
            <a:endParaRPr lang="en-US" dirty="0"/>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pPr>
              <a:defRPr/>
            </a:pPr>
            <a:fld id="{2AE12251-EFA9-6A49-8DD8-67DDCB7AD918}" type="datetimeFigureOut">
              <a:rPr lang="en-US" smtClean="0"/>
              <a:pPr>
                <a:defRPr/>
              </a:pPr>
              <a:t>8/20/16</a:t>
            </a:fld>
            <a:endParaRPr lang="en-US" dirty="0"/>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pPr>
              <a:defRPr/>
            </a:pPr>
            <a:endParaRPr lang="en-US" dirty="0"/>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pPr>
              <a:defRPr/>
            </a:pPr>
            <a:fld id="{307FA9EB-F251-4444-878A-DD61E153A36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jpg"/><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7.xml"/><Relationship Id="rId2" Type="http://schemas.openxmlformats.org/officeDocument/2006/relationships/diagramData" Target="../diagrams/data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4.xml"/><Relationship Id="rId2" Type="http://schemas.openxmlformats.org/officeDocument/2006/relationships/diagramData" Target="../diagrams/data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4.xml"/><Relationship Id="rId2" Type="http://schemas.openxmlformats.org/officeDocument/2006/relationships/diagramData" Target="../diagrams/data9.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7.xml"/><Relationship Id="rId2" Type="http://schemas.openxmlformats.org/officeDocument/2006/relationships/diagramData" Target="../diagrams/data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g"/><Relationship Id="rId5" Type="http://schemas.openxmlformats.org/officeDocument/2006/relationships/image" Target="../media/image20.jpg"/><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eg"/><Relationship Id="rId5" Type="http://schemas.openxmlformats.org/officeDocument/2006/relationships/image" Target="../media/image24.jpg"/><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9.png"/><Relationship Id="rId1" Type="http://schemas.microsoft.com/office/2007/relationships/media" Target="../media/media1.mp4"/><Relationship Id="rId2" Type="http://schemas.openxmlformats.org/officeDocument/2006/relationships/video" Target="../media/media1.mp4"/></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0.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7.xml"/><Relationship Id="rId2" Type="http://schemas.openxmlformats.org/officeDocument/2006/relationships/diagramData" Target="../diagrams/data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7.xml"/><Relationship Id="rId2" Type="http://schemas.openxmlformats.org/officeDocument/2006/relationships/diagramData" Target="../diagrams/data1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2.xml"/><Relationship Id="rId2" Type="http://schemas.openxmlformats.org/officeDocument/2006/relationships/diagramData" Target="../diagrams/data1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1" Type="http://schemas.openxmlformats.org/officeDocument/2006/relationships/slideLayout" Target="../slideLayouts/slideLayout7.xml"/><Relationship Id="rId2" Type="http://schemas.openxmlformats.org/officeDocument/2006/relationships/diagramData" Target="../diagrams/data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1" Type="http://schemas.openxmlformats.org/officeDocument/2006/relationships/slideLayout" Target="../slideLayouts/slideLayout2.xml"/><Relationship Id="rId2" Type="http://schemas.openxmlformats.org/officeDocument/2006/relationships/diagramData" Target="../diagrams/data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6.xml"/><Relationship Id="rId4" Type="http://schemas.openxmlformats.org/officeDocument/2006/relationships/diagramQuickStyle" Target="../diagrams/quickStyle16.xml"/><Relationship Id="rId5" Type="http://schemas.openxmlformats.org/officeDocument/2006/relationships/diagramColors" Target="../diagrams/colors16.xml"/><Relationship Id="rId6" Type="http://schemas.microsoft.com/office/2007/relationships/diagramDrawing" Target="../diagrams/drawing16.xml"/><Relationship Id="rId1" Type="http://schemas.openxmlformats.org/officeDocument/2006/relationships/slideLayout" Target="../slideLayouts/slideLayout2.xml"/><Relationship Id="rId2" Type="http://schemas.openxmlformats.org/officeDocument/2006/relationships/diagramData" Target="../diagrams/data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4265" y="241520"/>
            <a:ext cx="3011035" cy="2877635"/>
          </a:xfrm>
        </p:spPr>
        <p:txBody>
          <a:bodyPr>
            <a:noAutofit/>
          </a:bodyPr>
          <a:lstStyle/>
          <a:p>
            <a:pPr algn="ctr"/>
            <a:r>
              <a:rPr lang="en-US" sz="3600" dirty="0" smtClean="0">
                <a:solidFill>
                  <a:srgbClr val="000000"/>
                </a:solidFill>
              </a:rPr>
              <a:t>Reimaging faith formation for the 21</a:t>
            </a:r>
            <a:r>
              <a:rPr lang="en-US" sz="3600" baseline="30000" dirty="0" smtClean="0">
                <a:solidFill>
                  <a:srgbClr val="000000"/>
                </a:solidFill>
              </a:rPr>
              <a:t>st</a:t>
            </a:r>
            <a:r>
              <a:rPr lang="en-US" sz="3600" dirty="0" smtClean="0">
                <a:solidFill>
                  <a:srgbClr val="000000"/>
                </a:solidFill>
              </a:rPr>
              <a:t> Century</a:t>
            </a:r>
            <a:endParaRPr lang="en-US" sz="3600" dirty="0">
              <a:solidFill>
                <a:srgbClr val="000000"/>
              </a:solidFill>
            </a:endParaRPr>
          </a:p>
        </p:txBody>
      </p:sp>
      <p:sp>
        <p:nvSpPr>
          <p:cNvPr id="2" name="Subtitle 1"/>
          <p:cNvSpPr>
            <a:spLocks noGrp="1"/>
          </p:cNvSpPr>
          <p:nvPr>
            <p:ph type="subTitle" idx="1"/>
          </p:nvPr>
        </p:nvSpPr>
        <p:spPr>
          <a:xfrm>
            <a:off x="36965" y="3901159"/>
            <a:ext cx="2998335" cy="1420141"/>
          </a:xfrm>
        </p:spPr>
        <p:txBody>
          <a:bodyPr>
            <a:noAutofit/>
          </a:bodyPr>
          <a:lstStyle/>
          <a:p>
            <a:pPr algn="ctr"/>
            <a:r>
              <a:rPr lang="en-US" sz="2400" dirty="0" smtClean="0">
                <a:solidFill>
                  <a:schemeClr val="tx1"/>
                </a:solidFill>
              </a:rPr>
              <a:t>Topic 1</a:t>
            </a:r>
          </a:p>
          <a:p>
            <a:pPr algn="ctr"/>
            <a:r>
              <a:rPr lang="en-US" sz="2400" dirty="0" smtClean="0">
                <a:solidFill>
                  <a:schemeClr val="tx1"/>
                </a:solidFill>
              </a:rPr>
              <a:t>A Faith Forming Ecosystem</a:t>
            </a:r>
          </a:p>
        </p:txBody>
      </p:sp>
      <p:pic>
        <p:nvPicPr>
          <p:cNvPr id="4" name="Picture 3" descr="ThinkstockPhotos-49519323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000" y="0"/>
            <a:ext cx="6107142" cy="5348959"/>
          </a:xfrm>
          <a:prstGeom prst="rect">
            <a:avLst/>
          </a:prstGeom>
        </p:spPr>
      </p:pic>
      <p:sp>
        <p:nvSpPr>
          <p:cNvPr id="6" name="Subtitle 1"/>
          <p:cNvSpPr txBox="1">
            <a:spLocks/>
          </p:cNvSpPr>
          <p:nvPr/>
        </p:nvSpPr>
        <p:spPr>
          <a:xfrm>
            <a:off x="2614222" y="5567118"/>
            <a:ext cx="4116778" cy="772441"/>
          </a:xfrm>
          <a:prstGeom prst="rect">
            <a:avLst/>
          </a:prstGeom>
        </p:spPr>
        <p:txBody>
          <a:bodyPr vert="horz" lIns="0" tIns="45720" rIns="0" bIns="45720" rtlCol="0">
            <a:noAutofit/>
          </a:bodyPr>
          <a:lstStyle>
            <a:lvl1pPr marL="0" indent="0" algn="l" defTabSz="914400" rtl="0" eaLnBrk="1" latinLnBrk="0" hangingPunct="1">
              <a:lnSpc>
                <a:spcPct val="100000"/>
              </a:lnSpc>
              <a:spcBef>
                <a:spcPts val="700"/>
              </a:spcBef>
              <a:buClr>
                <a:schemeClr val="accent1"/>
              </a:buClr>
              <a:buSzPct val="85000"/>
              <a:buFont typeface="Wingdings 3" pitchFamily="18" charset="2"/>
              <a:buNone/>
              <a:defRPr sz="2000" kern="1200" baseline="0">
                <a:solidFill>
                  <a:schemeClr val="tx2"/>
                </a:solidFill>
                <a:latin typeface="+mj-lt"/>
                <a:ea typeface="+mn-ea"/>
                <a:cs typeface="+mn-cs"/>
              </a:defRPr>
            </a:lvl1pPr>
            <a:lvl2pPr marL="457200" indent="0" algn="ctr" defTabSz="914400" rtl="0" eaLnBrk="1" latinLnBrk="0" hangingPunct="1">
              <a:lnSpc>
                <a:spcPct val="100000"/>
              </a:lnSpc>
              <a:spcBef>
                <a:spcPts val="700"/>
              </a:spcBef>
              <a:buClr>
                <a:schemeClr val="accent1"/>
              </a:buClr>
              <a:buSzPct val="85000"/>
              <a:buFont typeface="Wingdings 3" pitchFamily="18" charset="2"/>
              <a:buNone/>
              <a:defRPr sz="1600" kern="120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ts val="700"/>
              </a:spcBef>
              <a:buClr>
                <a:schemeClr val="accent1"/>
              </a:buClr>
              <a:buSzPct val="85000"/>
              <a:buFont typeface="Wingdings 3" pitchFamily="18" charset="2"/>
              <a:buNone/>
              <a:defRPr sz="1400" kern="120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ts val="700"/>
              </a:spcBef>
              <a:buClr>
                <a:schemeClr val="accent1"/>
              </a:buClr>
              <a:buSzPct val="85000"/>
              <a:buFont typeface="Wingdings 3" pitchFamily="18" charset="2"/>
              <a:buNone/>
              <a:defRPr sz="1400" kern="120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ts val="700"/>
              </a:spcBef>
              <a:buClr>
                <a:schemeClr val="accent1"/>
              </a:buClr>
              <a:buSzPct val="85000"/>
              <a:buFont typeface="Wingdings 3" pitchFamily="18" charset="2"/>
              <a:buNone/>
              <a:defRPr sz="1400" kern="120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9pPr>
          </a:lstStyle>
          <a:p>
            <a:pPr algn="ctr"/>
            <a:r>
              <a:rPr lang="en-US" sz="2400" dirty="0" smtClean="0">
                <a:solidFill>
                  <a:schemeClr val="tx1"/>
                </a:solidFill>
              </a:rPr>
              <a:t>Presenter: John Roberto</a:t>
            </a:r>
          </a:p>
        </p:txBody>
      </p:sp>
    </p:spTree>
    <p:extLst>
      <p:ext uri="{BB962C8B-B14F-4D97-AF65-F5344CB8AC3E}">
        <p14:creationId xmlns:p14="http://schemas.microsoft.com/office/powerpoint/2010/main" val="336052427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Five Generation Diversity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56835182"/>
              </p:ext>
            </p:extLst>
          </p:nvPr>
        </p:nvGraphicFramePr>
        <p:xfrm>
          <a:off x="0" y="1524000"/>
          <a:ext cx="54864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3"/>
          <p:cNvSpPr txBox="1">
            <a:spLocks/>
          </p:cNvSpPr>
          <p:nvPr/>
        </p:nvSpPr>
        <p:spPr>
          <a:xfrm>
            <a:off x="5029200" y="1447800"/>
            <a:ext cx="3810000" cy="4495800"/>
          </a:xfrm>
          <a:prstGeom prst="rect">
            <a:avLst/>
          </a:prstGeom>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457200" indent="-457200">
              <a:buClr>
                <a:schemeClr val="accent3"/>
              </a:buClr>
            </a:pPr>
            <a:r>
              <a:rPr lang="en-US" sz="2400" dirty="0" smtClean="0"/>
              <a:t>Relationship to Institutions</a:t>
            </a:r>
          </a:p>
          <a:p>
            <a:pPr marL="457200" indent="-457200">
              <a:buClr>
                <a:schemeClr val="accent3"/>
              </a:buClr>
            </a:pPr>
            <a:r>
              <a:rPr lang="en-US" sz="2400" dirty="0" smtClean="0"/>
              <a:t>Relationship to Authority</a:t>
            </a:r>
          </a:p>
          <a:p>
            <a:pPr marL="457200" indent="-457200">
              <a:buClr>
                <a:schemeClr val="accent3"/>
              </a:buClr>
            </a:pPr>
            <a:r>
              <a:rPr lang="en-US" sz="2400" dirty="0" smtClean="0"/>
              <a:t>Family Relationships</a:t>
            </a:r>
          </a:p>
          <a:p>
            <a:pPr marL="457200" indent="-457200">
              <a:buClr>
                <a:schemeClr val="accent3"/>
              </a:buClr>
            </a:pPr>
            <a:r>
              <a:rPr lang="en-US" sz="2400" dirty="0" smtClean="0"/>
              <a:t>Work-Life Balance</a:t>
            </a:r>
          </a:p>
          <a:p>
            <a:pPr marL="457200" indent="-457200">
              <a:buClr>
                <a:schemeClr val="accent3"/>
              </a:buClr>
            </a:pPr>
            <a:r>
              <a:rPr lang="en-US" sz="2400" dirty="0" smtClean="0"/>
              <a:t>Communication Style</a:t>
            </a:r>
          </a:p>
          <a:p>
            <a:pPr marL="457200" indent="-457200">
              <a:buClr>
                <a:schemeClr val="accent3"/>
              </a:buClr>
            </a:pPr>
            <a:r>
              <a:rPr lang="en-US" sz="2400" dirty="0" smtClean="0"/>
              <a:t>Technology Usage</a:t>
            </a:r>
          </a:p>
          <a:p>
            <a:pPr marL="457200" indent="-457200">
              <a:buClr>
                <a:schemeClr val="accent3"/>
              </a:buClr>
            </a:pPr>
            <a:r>
              <a:rPr lang="en-US" sz="2400" dirty="0" smtClean="0"/>
              <a:t>Learning Style</a:t>
            </a:r>
          </a:p>
          <a:p>
            <a:pPr marL="457200" indent="-457200">
              <a:buClr>
                <a:schemeClr val="accent3"/>
              </a:buClr>
            </a:pPr>
            <a:r>
              <a:rPr lang="en-US" sz="2400" dirty="0" smtClean="0"/>
              <a:t>Spiritual Expression</a:t>
            </a:r>
          </a:p>
          <a:p>
            <a:pPr marL="457200" indent="-457200">
              <a:buClr>
                <a:schemeClr val="accent3"/>
              </a:buClr>
            </a:pPr>
            <a:r>
              <a:rPr lang="en-US" sz="2400" dirty="0" smtClean="0"/>
              <a:t>Worship Style</a:t>
            </a:r>
          </a:p>
          <a:p>
            <a:endParaRPr lang="en-US" dirty="0"/>
          </a:p>
        </p:txBody>
      </p:sp>
    </p:spTree>
    <p:extLst>
      <p:ext uri="{BB962C8B-B14F-4D97-AF65-F5344CB8AC3E}">
        <p14:creationId xmlns:p14="http://schemas.microsoft.com/office/powerpoint/2010/main" val="13637921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t>Family Diversity</a:t>
            </a:r>
            <a:endParaRPr lang="en-US" dirty="0"/>
          </a:p>
        </p:txBody>
      </p:sp>
      <p:sp>
        <p:nvSpPr>
          <p:cNvPr id="8" name="Content Placeholder 7"/>
          <p:cNvSpPr>
            <a:spLocks noGrp="1"/>
          </p:cNvSpPr>
          <p:nvPr>
            <p:ph idx="1"/>
          </p:nvPr>
        </p:nvSpPr>
        <p:spPr>
          <a:xfrm>
            <a:off x="457200" y="1371600"/>
            <a:ext cx="8305800" cy="4419600"/>
          </a:xfrm>
        </p:spPr>
        <p:txBody>
          <a:bodyPr>
            <a:normAutofit fontScale="92500" lnSpcReduction="10000"/>
          </a:bodyPr>
          <a:lstStyle/>
          <a:p>
            <a:pPr marL="457200" indent="-457200">
              <a:spcBef>
                <a:spcPts val="0"/>
              </a:spcBef>
              <a:buClr>
                <a:schemeClr val="accent3"/>
              </a:buClr>
              <a:buSzPct val="90000"/>
              <a:buFont typeface="+mj-lt"/>
              <a:buAutoNum type="arabicPeriod"/>
            </a:pPr>
            <a:r>
              <a:rPr lang="en-US" sz="2800" dirty="0" smtClean="0"/>
              <a:t>Married Couples with no children</a:t>
            </a:r>
          </a:p>
          <a:p>
            <a:pPr marL="457200" indent="-457200">
              <a:spcBef>
                <a:spcPts val="0"/>
              </a:spcBef>
              <a:buClr>
                <a:schemeClr val="accent3"/>
              </a:buClr>
              <a:buSzPct val="90000"/>
              <a:buFont typeface="+mj-lt"/>
              <a:buAutoNum type="arabicPeriod"/>
            </a:pPr>
            <a:r>
              <a:rPr lang="en-US" sz="2800" dirty="0" smtClean="0"/>
              <a:t>Married Couple with Children (biological family)</a:t>
            </a:r>
          </a:p>
          <a:p>
            <a:pPr marL="457200" indent="-457200">
              <a:spcBef>
                <a:spcPts val="0"/>
              </a:spcBef>
              <a:buClr>
                <a:schemeClr val="accent3"/>
              </a:buClr>
              <a:buSzPct val="90000"/>
              <a:buFont typeface="+mj-lt"/>
              <a:buAutoNum type="arabicPeriod"/>
            </a:pPr>
            <a:r>
              <a:rPr lang="en-US" sz="2800" dirty="0" smtClean="0"/>
              <a:t>Married Couple with Children (blended family)</a:t>
            </a:r>
          </a:p>
          <a:p>
            <a:pPr marL="457200" indent="-457200">
              <a:spcBef>
                <a:spcPts val="0"/>
              </a:spcBef>
              <a:buClr>
                <a:schemeClr val="accent3"/>
              </a:buClr>
              <a:buSzPct val="90000"/>
              <a:buFont typeface="+mj-lt"/>
              <a:buAutoNum type="arabicPeriod"/>
            </a:pPr>
            <a:r>
              <a:rPr lang="en-US" sz="2800" dirty="0" smtClean="0"/>
              <a:t>Single Parent with Children</a:t>
            </a:r>
          </a:p>
          <a:p>
            <a:pPr marL="457200" indent="-457200">
              <a:spcBef>
                <a:spcPts val="0"/>
              </a:spcBef>
              <a:buClr>
                <a:schemeClr val="accent3"/>
              </a:buClr>
              <a:buSzPct val="90000"/>
              <a:buFont typeface="+mj-lt"/>
              <a:buAutoNum type="arabicPeriod"/>
            </a:pPr>
            <a:r>
              <a:rPr lang="en-US" sz="2800" dirty="0" smtClean="0"/>
              <a:t>Unmarried Couple with Children</a:t>
            </a:r>
          </a:p>
          <a:p>
            <a:pPr marL="457200" indent="-457200">
              <a:spcBef>
                <a:spcPts val="0"/>
              </a:spcBef>
              <a:buClr>
                <a:schemeClr val="accent3"/>
              </a:buClr>
              <a:buSzPct val="90000"/>
              <a:buFont typeface="+mj-lt"/>
              <a:buAutoNum type="arabicPeriod"/>
            </a:pPr>
            <a:r>
              <a:rPr lang="en-US" sz="2800" dirty="0" smtClean="0"/>
              <a:t>Unmarried Couple without Children </a:t>
            </a:r>
          </a:p>
          <a:p>
            <a:pPr marL="457200" indent="-457200">
              <a:spcBef>
                <a:spcPts val="0"/>
              </a:spcBef>
              <a:buClr>
                <a:schemeClr val="accent3"/>
              </a:buClr>
              <a:buSzPct val="90000"/>
              <a:buFont typeface="+mj-lt"/>
              <a:buAutoNum type="arabicPeriod"/>
            </a:pPr>
            <a:r>
              <a:rPr lang="en-US" sz="2800" dirty="0" smtClean="0"/>
              <a:t>Same Sex Couple with Children (married / unmarried)</a:t>
            </a:r>
          </a:p>
          <a:p>
            <a:pPr marL="457200" indent="-457200">
              <a:spcBef>
                <a:spcPts val="0"/>
              </a:spcBef>
              <a:buClr>
                <a:schemeClr val="accent3"/>
              </a:buClr>
              <a:buSzPct val="90000"/>
              <a:buFont typeface="+mj-lt"/>
              <a:buAutoNum type="arabicPeriod"/>
            </a:pPr>
            <a:r>
              <a:rPr lang="en-US" sz="2800" dirty="0" smtClean="0"/>
              <a:t>Same Sex Couple without Children (married / unmarried)</a:t>
            </a:r>
          </a:p>
          <a:p>
            <a:pPr marL="457200" indent="-457200">
              <a:spcBef>
                <a:spcPts val="0"/>
              </a:spcBef>
              <a:buClr>
                <a:schemeClr val="accent3"/>
              </a:buClr>
              <a:buSzPct val="90000"/>
              <a:buFont typeface="+mj-lt"/>
              <a:buAutoNum type="arabicPeriod"/>
            </a:pPr>
            <a:r>
              <a:rPr lang="en-US" sz="2800" dirty="0" smtClean="0"/>
              <a:t>Grandparents &amp; Parents with Children</a:t>
            </a:r>
          </a:p>
          <a:p>
            <a:pPr marL="457200" indent="-457200">
              <a:spcBef>
                <a:spcPts val="0"/>
              </a:spcBef>
              <a:buClr>
                <a:schemeClr val="accent3"/>
              </a:buClr>
              <a:buSzPct val="90000"/>
              <a:buFont typeface="+mj-lt"/>
              <a:buAutoNum type="arabicPeriod"/>
            </a:pPr>
            <a:r>
              <a:rPr lang="en-US" sz="2800" dirty="0" smtClean="0"/>
              <a:t>Grandparents as </a:t>
            </a:r>
            <a:r>
              <a:rPr lang="en-US" sz="2800" dirty="0"/>
              <a:t>P</a:t>
            </a:r>
            <a:r>
              <a:rPr lang="en-US" sz="2800" dirty="0" smtClean="0"/>
              <a:t>rimary Caregivers</a:t>
            </a:r>
          </a:p>
          <a:p>
            <a:pPr marL="457200" indent="-457200">
              <a:spcBef>
                <a:spcPts val="0"/>
              </a:spcBef>
              <a:buClr>
                <a:schemeClr val="accent3"/>
              </a:buClr>
              <a:buSzPct val="90000"/>
              <a:buFont typeface="+mj-lt"/>
              <a:buAutoNum type="arabicPeriod"/>
            </a:pPr>
            <a:r>
              <a:rPr lang="en-US" sz="2800" dirty="0" smtClean="0"/>
              <a:t>Parents with Single Young Adults Living at Home</a:t>
            </a:r>
          </a:p>
        </p:txBody>
      </p:sp>
    </p:spTree>
    <p:extLst>
      <p:ext uri="{BB962C8B-B14F-4D97-AF65-F5344CB8AC3E}">
        <p14:creationId xmlns:p14="http://schemas.microsoft.com/office/powerpoint/2010/main" val="246882644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a:r>
              <a:rPr lang="en-US" dirty="0" smtClean="0"/>
              <a:t>Spiritual-Religious Diversity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01893394"/>
              </p:ext>
            </p:extLst>
          </p:nvPr>
        </p:nvGraphicFramePr>
        <p:xfrm>
          <a:off x="685800" y="1600201"/>
          <a:ext cx="77724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235299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74638"/>
            <a:ext cx="8077200" cy="1143000"/>
          </a:xfrm>
        </p:spPr>
        <p:txBody>
          <a:bodyPr>
            <a:noAutofit/>
          </a:bodyPr>
          <a:lstStyle/>
          <a:p>
            <a:pPr algn="ctr"/>
            <a:r>
              <a:rPr lang="en-US" dirty="0"/>
              <a:t>Spiritual-Religious Diversity</a:t>
            </a:r>
          </a:p>
        </p:txBody>
      </p:sp>
      <p:sp>
        <p:nvSpPr>
          <p:cNvPr id="4" name="Content Placeholder 3"/>
          <p:cNvSpPr>
            <a:spLocks noGrp="1"/>
          </p:cNvSpPr>
          <p:nvPr>
            <p:ph idx="1"/>
          </p:nvPr>
        </p:nvSpPr>
        <p:spPr>
          <a:xfrm>
            <a:off x="685800" y="1600200"/>
            <a:ext cx="7772400" cy="4089400"/>
          </a:xfrm>
        </p:spPr>
        <p:txBody>
          <a:bodyPr>
            <a:noAutofit/>
          </a:bodyPr>
          <a:lstStyle/>
          <a:p>
            <a:pPr marL="514350" indent="-514350">
              <a:spcBef>
                <a:spcPts val="100"/>
              </a:spcBef>
              <a:buClr>
                <a:schemeClr val="accent3"/>
              </a:buClr>
              <a:buFont typeface="+mj-lt"/>
              <a:buAutoNum type="arabicPeriod"/>
            </a:pPr>
            <a:r>
              <a:rPr lang="en-US" sz="2600" dirty="0" smtClean="0"/>
              <a:t>Church too judgmental</a:t>
            </a:r>
          </a:p>
          <a:p>
            <a:pPr marL="514350" indent="-514350">
              <a:spcBef>
                <a:spcPts val="100"/>
              </a:spcBef>
              <a:buClr>
                <a:schemeClr val="accent3"/>
              </a:buClr>
              <a:buFont typeface="+mj-lt"/>
              <a:buAutoNum type="arabicPeriod"/>
            </a:pPr>
            <a:r>
              <a:rPr lang="en-US" sz="2600" dirty="0" smtClean="0"/>
              <a:t>Church bureaucracy </a:t>
            </a:r>
          </a:p>
          <a:p>
            <a:pPr marL="514350" indent="-514350">
              <a:spcBef>
                <a:spcPts val="100"/>
              </a:spcBef>
              <a:buClr>
                <a:schemeClr val="accent3"/>
              </a:buClr>
              <a:buFont typeface="+mj-lt"/>
              <a:buAutoNum type="arabicPeriod"/>
            </a:pPr>
            <a:r>
              <a:rPr lang="en-US" sz="2600" dirty="0" smtClean="0"/>
              <a:t>Lecture style of preaching</a:t>
            </a:r>
          </a:p>
          <a:p>
            <a:pPr marL="514350" indent="-514350">
              <a:spcBef>
                <a:spcPts val="100"/>
              </a:spcBef>
              <a:buClr>
                <a:schemeClr val="accent3"/>
              </a:buClr>
              <a:buFont typeface="+mj-lt"/>
              <a:buAutoNum type="arabicPeriod"/>
            </a:pPr>
            <a:r>
              <a:rPr lang="en-US" sz="2600" dirty="0" smtClean="0"/>
              <a:t>Church is not where I encounter God</a:t>
            </a:r>
          </a:p>
          <a:p>
            <a:pPr marL="514350" indent="-514350">
              <a:spcBef>
                <a:spcPts val="100"/>
              </a:spcBef>
              <a:buClr>
                <a:schemeClr val="accent3"/>
              </a:buClr>
              <a:buFont typeface="+mj-lt"/>
              <a:buAutoNum type="arabicPeriod"/>
            </a:pPr>
            <a:r>
              <a:rPr lang="en-US" sz="2600" dirty="0" smtClean="0"/>
              <a:t>Social &amp; political stances of the church</a:t>
            </a:r>
          </a:p>
          <a:p>
            <a:pPr marL="514350" indent="-514350">
              <a:spcBef>
                <a:spcPts val="100"/>
              </a:spcBef>
              <a:buClr>
                <a:schemeClr val="accent3"/>
              </a:buClr>
              <a:buFont typeface="+mj-lt"/>
              <a:buAutoNum type="arabicPeriod"/>
            </a:pPr>
            <a:r>
              <a:rPr lang="en-US" sz="2600" dirty="0" smtClean="0"/>
              <a:t>Church is not where I find community</a:t>
            </a:r>
          </a:p>
          <a:p>
            <a:pPr marL="514350" indent="-514350">
              <a:spcBef>
                <a:spcPts val="100"/>
              </a:spcBef>
              <a:buClr>
                <a:schemeClr val="accent3"/>
              </a:buClr>
              <a:buFont typeface="+mj-lt"/>
              <a:buAutoNum type="arabicPeriod"/>
            </a:pPr>
            <a:r>
              <a:rPr lang="en-US" sz="2600" dirty="0" smtClean="0"/>
              <a:t>Couldn’t find a church that was welcoming</a:t>
            </a:r>
          </a:p>
          <a:p>
            <a:pPr marL="514350" indent="-514350">
              <a:spcBef>
                <a:spcPts val="100"/>
              </a:spcBef>
              <a:buClr>
                <a:schemeClr val="accent3"/>
              </a:buClr>
              <a:buFont typeface="+mj-lt"/>
              <a:buAutoNum type="arabicPeriod"/>
            </a:pPr>
            <a:r>
              <a:rPr lang="en-US" sz="2600" dirty="0" smtClean="0"/>
              <a:t>I wanted to be more involved in living out God’s calling in my life</a:t>
            </a:r>
          </a:p>
        </p:txBody>
      </p:sp>
    </p:spTree>
    <p:extLst>
      <p:ext uri="{BB962C8B-B14F-4D97-AF65-F5344CB8AC3E}">
        <p14:creationId xmlns:p14="http://schemas.microsoft.com/office/powerpoint/2010/main" val="256673925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Spiritual-Religious Diversity</a:t>
            </a:r>
          </a:p>
        </p:txBody>
      </p:sp>
      <p:sp>
        <p:nvSpPr>
          <p:cNvPr id="3" name="Content Placeholder 2"/>
          <p:cNvSpPr>
            <a:spLocks noGrp="1"/>
          </p:cNvSpPr>
          <p:nvPr>
            <p:ph idx="1"/>
          </p:nvPr>
        </p:nvSpPr>
        <p:spPr>
          <a:xfrm>
            <a:off x="419100" y="1282700"/>
            <a:ext cx="6827890" cy="4660900"/>
          </a:xfrm>
        </p:spPr>
        <p:txBody>
          <a:bodyPr>
            <a:normAutofit fontScale="92500"/>
          </a:bodyPr>
          <a:lstStyle/>
          <a:p>
            <a:pPr marL="457200" indent="-457200">
              <a:spcBef>
                <a:spcPts val="0"/>
              </a:spcBef>
              <a:buClr>
                <a:schemeClr val="accent3"/>
              </a:buClr>
              <a:buSzPct val="100000"/>
              <a:buFont typeface="Wingdings" charset="2"/>
              <a:buChar char="Ø"/>
            </a:pPr>
            <a:r>
              <a:rPr lang="en-US" sz="2200" b="1" dirty="0" smtClean="0">
                <a:solidFill>
                  <a:srgbClr val="000000"/>
                </a:solidFill>
              </a:rPr>
              <a:t>Dissenters</a:t>
            </a:r>
            <a:r>
              <a:rPr lang="en-US" sz="2200" dirty="0" smtClean="0">
                <a:solidFill>
                  <a:srgbClr val="000000"/>
                </a:solidFill>
              </a:rPr>
              <a:t> </a:t>
            </a:r>
            <a:r>
              <a:rPr lang="en-US" sz="2200" dirty="0">
                <a:solidFill>
                  <a:srgbClr val="000000"/>
                </a:solidFill>
              </a:rPr>
              <a:t>are people who largely stay away from institutional </a:t>
            </a:r>
            <a:r>
              <a:rPr lang="en-US" sz="2200" dirty="0" smtClean="0">
                <a:solidFill>
                  <a:srgbClr val="000000"/>
                </a:solidFill>
              </a:rPr>
              <a:t>religion (“protesting </a:t>
            </a:r>
            <a:r>
              <a:rPr lang="en-US" sz="2200" dirty="0">
                <a:solidFill>
                  <a:srgbClr val="000000"/>
                </a:solidFill>
              </a:rPr>
              <a:t>dissenters” </a:t>
            </a:r>
            <a:r>
              <a:rPr lang="en-US" sz="2200" dirty="0" smtClean="0">
                <a:solidFill>
                  <a:srgbClr val="000000"/>
                </a:solidFill>
              </a:rPr>
              <a:t>or “</a:t>
            </a:r>
            <a:r>
              <a:rPr lang="en-US" sz="2200" dirty="0">
                <a:solidFill>
                  <a:srgbClr val="000000"/>
                </a:solidFill>
              </a:rPr>
              <a:t>drifted </a:t>
            </a:r>
            <a:r>
              <a:rPr lang="en-US" sz="2200" dirty="0" smtClean="0">
                <a:solidFill>
                  <a:srgbClr val="000000"/>
                </a:solidFill>
              </a:rPr>
              <a:t>dissenters”) </a:t>
            </a:r>
          </a:p>
          <a:p>
            <a:pPr marL="457200" indent="-457200">
              <a:spcBef>
                <a:spcPts val="0"/>
              </a:spcBef>
              <a:buClr>
                <a:schemeClr val="accent3"/>
              </a:buClr>
              <a:buSzPct val="100000"/>
              <a:buFont typeface="Wingdings" charset="2"/>
              <a:buChar char="Ø"/>
            </a:pPr>
            <a:r>
              <a:rPr lang="en-US" sz="2200" b="1" dirty="0" smtClean="0">
                <a:solidFill>
                  <a:srgbClr val="000000"/>
                </a:solidFill>
              </a:rPr>
              <a:t>Casuals</a:t>
            </a:r>
            <a:r>
              <a:rPr lang="en-US" sz="2200" dirty="0" smtClean="0">
                <a:solidFill>
                  <a:srgbClr val="000000"/>
                </a:solidFill>
              </a:rPr>
              <a:t> </a:t>
            </a:r>
            <a:r>
              <a:rPr lang="en-US" sz="2200" dirty="0">
                <a:solidFill>
                  <a:srgbClr val="000000"/>
                </a:solidFill>
              </a:rPr>
              <a:t>are people whose religious or spiritual practices are primarily </a:t>
            </a:r>
            <a:r>
              <a:rPr lang="en-US" sz="2200" dirty="0" smtClean="0">
                <a:solidFill>
                  <a:srgbClr val="000000"/>
                </a:solidFill>
              </a:rPr>
              <a:t>functional</a:t>
            </a:r>
            <a:r>
              <a:rPr lang="en-US" sz="2200" dirty="0">
                <a:solidFill>
                  <a:srgbClr val="000000"/>
                </a:solidFill>
              </a:rPr>
              <a:t> </a:t>
            </a:r>
            <a:r>
              <a:rPr lang="en-US" sz="2200" dirty="0" smtClean="0">
                <a:solidFill>
                  <a:srgbClr val="000000"/>
                </a:solidFill>
              </a:rPr>
              <a:t>(makes me feel better).</a:t>
            </a:r>
            <a:endParaRPr lang="en-US" sz="2200" dirty="0">
              <a:solidFill>
                <a:srgbClr val="000000"/>
              </a:solidFill>
            </a:endParaRPr>
          </a:p>
          <a:p>
            <a:pPr marL="457200" indent="-457200">
              <a:spcBef>
                <a:spcPts val="0"/>
              </a:spcBef>
              <a:buClr>
                <a:schemeClr val="accent3"/>
              </a:buClr>
              <a:buSzPct val="100000"/>
              <a:buFont typeface="Wingdings" charset="2"/>
              <a:buChar char="Ø"/>
            </a:pPr>
            <a:r>
              <a:rPr lang="en-US" sz="2200" b="1" dirty="0">
                <a:solidFill>
                  <a:srgbClr val="000000"/>
                </a:solidFill>
              </a:rPr>
              <a:t>Explorers</a:t>
            </a:r>
            <a:r>
              <a:rPr lang="en-US" sz="2200" dirty="0">
                <a:solidFill>
                  <a:srgbClr val="000000"/>
                </a:solidFill>
              </a:rPr>
              <a:t> are like spiritual tourists who enjoy the journey but do not plan to settle </a:t>
            </a:r>
            <a:r>
              <a:rPr lang="en-US" sz="2200" dirty="0" smtClean="0">
                <a:solidFill>
                  <a:srgbClr val="000000"/>
                </a:solidFill>
              </a:rPr>
              <a:t>anywhere</a:t>
            </a:r>
            <a:r>
              <a:rPr lang="en-US" sz="2200" dirty="0">
                <a:solidFill>
                  <a:srgbClr val="000000"/>
                </a:solidFill>
              </a:rPr>
              <a:t> </a:t>
            </a:r>
            <a:r>
              <a:rPr lang="en-US" sz="2200" dirty="0" smtClean="0">
                <a:solidFill>
                  <a:srgbClr val="000000"/>
                </a:solidFill>
              </a:rPr>
              <a:t>(theological hybrids). </a:t>
            </a:r>
            <a:endParaRPr lang="en-US" sz="2200" dirty="0">
              <a:solidFill>
                <a:srgbClr val="000000"/>
              </a:solidFill>
            </a:endParaRPr>
          </a:p>
          <a:p>
            <a:pPr marL="457200" indent="-457200">
              <a:spcBef>
                <a:spcPts val="0"/>
              </a:spcBef>
              <a:buClr>
                <a:schemeClr val="accent3"/>
              </a:buClr>
              <a:buSzPct val="100000"/>
              <a:buFont typeface="Wingdings" charset="2"/>
              <a:buChar char="Ø"/>
            </a:pPr>
            <a:r>
              <a:rPr lang="en-US" sz="2200" b="1" dirty="0">
                <a:solidFill>
                  <a:srgbClr val="000000"/>
                </a:solidFill>
              </a:rPr>
              <a:t>Seekers</a:t>
            </a:r>
            <a:r>
              <a:rPr lang="en-US" sz="2200" dirty="0">
                <a:solidFill>
                  <a:srgbClr val="000000"/>
                </a:solidFill>
              </a:rPr>
              <a:t> are searching for a spiritual </a:t>
            </a:r>
            <a:r>
              <a:rPr lang="en-US" sz="2200" dirty="0" smtClean="0">
                <a:solidFill>
                  <a:srgbClr val="000000"/>
                </a:solidFill>
              </a:rPr>
              <a:t>home (reclaiming an earlier </a:t>
            </a:r>
            <a:r>
              <a:rPr lang="en-US" sz="2200" dirty="0">
                <a:solidFill>
                  <a:srgbClr val="000000"/>
                </a:solidFill>
              </a:rPr>
              <a:t>religious </a:t>
            </a:r>
            <a:r>
              <a:rPr lang="en-US" sz="2200" dirty="0" smtClean="0">
                <a:solidFill>
                  <a:srgbClr val="000000"/>
                </a:solidFill>
              </a:rPr>
              <a:t>identities or moving </a:t>
            </a:r>
            <a:r>
              <a:rPr lang="en-US" sz="2200" dirty="0">
                <a:solidFill>
                  <a:srgbClr val="000000"/>
                </a:solidFill>
              </a:rPr>
              <a:t>on to something </a:t>
            </a:r>
            <a:r>
              <a:rPr lang="en-US" sz="2200" dirty="0" smtClean="0">
                <a:solidFill>
                  <a:srgbClr val="000000"/>
                </a:solidFill>
              </a:rPr>
              <a:t>new). </a:t>
            </a:r>
            <a:endParaRPr lang="en-US" sz="2200" dirty="0">
              <a:solidFill>
                <a:srgbClr val="000000"/>
              </a:solidFill>
            </a:endParaRPr>
          </a:p>
          <a:p>
            <a:pPr marL="457200" indent="-457200">
              <a:spcBef>
                <a:spcPts val="0"/>
              </a:spcBef>
              <a:buClr>
                <a:schemeClr val="accent3"/>
              </a:buClr>
              <a:buSzPct val="100000"/>
              <a:buFont typeface="Wingdings" charset="2"/>
              <a:buChar char="Ø"/>
            </a:pPr>
            <a:r>
              <a:rPr lang="en-US" sz="2200" b="1" dirty="0">
                <a:solidFill>
                  <a:srgbClr val="000000"/>
                </a:solidFill>
              </a:rPr>
              <a:t>Immigrants</a:t>
            </a:r>
            <a:r>
              <a:rPr lang="en-US" sz="2200" dirty="0">
                <a:solidFill>
                  <a:srgbClr val="000000"/>
                </a:solidFill>
              </a:rPr>
              <a:t> have moved to a new spiritual “land” and are trying to adjust to this new identity and </a:t>
            </a:r>
            <a:r>
              <a:rPr lang="en-US" sz="2200" dirty="0" smtClean="0">
                <a:solidFill>
                  <a:srgbClr val="000000"/>
                </a:solidFill>
              </a:rPr>
              <a:t>community (tension between commitment</a:t>
            </a:r>
            <a:r>
              <a:rPr lang="en-US" sz="2200" dirty="0">
                <a:solidFill>
                  <a:srgbClr val="000000"/>
                </a:solidFill>
              </a:rPr>
              <a:t>, constancy, and group </a:t>
            </a:r>
            <a:r>
              <a:rPr lang="en-US" sz="2200" dirty="0" smtClean="0">
                <a:solidFill>
                  <a:srgbClr val="000000"/>
                </a:solidFill>
              </a:rPr>
              <a:t>loyalty</a:t>
            </a:r>
            <a:r>
              <a:rPr lang="en-US" sz="2200" dirty="0">
                <a:solidFill>
                  <a:srgbClr val="000000"/>
                </a:solidFill>
              </a:rPr>
              <a:t> </a:t>
            </a:r>
            <a:r>
              <a:rPr lang="en-US" sz="2200" dirty="0" smtClean="0">
                <a:solidFill>
                  <a:srgbClr val="000000"/>
                </a:solidFill>
              </a:rPr>
              <a:t>– and SBNR </a:t>
            </a:r>
            <a:r>
              <a:rPr lang="en-US" sz="2200" dirty="0">
                <a:solidFill>
                  <a:srgbClr val="000000"/>
                </a:solidFill>
              </a:rPr>
              <a:t>ethos </a:t>
            </a:r>
            <a:r>
              <a:rPr lang="en-US" sz="2200" dirty="0" smtClean="0">
                <a:solidFill>
                  <a:srgbClr val="000000"/>
                </a:solidFill>
              </a:rPr>
              <a:t>of independence</a:t>
            </a:r>
            <a:r>
              <a:rPr lang="en-US" sz="2200" dirty="0">
                <a:solidFill>
                  <a:srgbClr val="000000"/>
                </a:solidFill>
              </a:rPr>
              <a:t>, freedom, non-dogmatism, and an open and </a:t>
            </a:r>
            <a:r>
              <a:rPr lang="en-US" sz="2000" dirty="0">
                <a:solidFill>
                  <a:srgbClr val="000000"/>
                </a:solidFill>
              </a:rPr>
              <a:t>questing attitude). </a:t>
            </a:r>
            <a:endParaRPr lang="en-US" sz="2000" dirty="0" smtClean="0">
              <a:solidFill>
                <a:srgbClr val="000000"/>
              </a:solidFill>
            </a:endParaRPr>
          </a:p>
        </p:txBody>
      </p:sp>
      <p:pic>
        <p:nvPicPr>
          <p:cNvPr id="4" name="Picture 3" descr="97801999310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3690" y="1975603"/>
            <a:ext cx="1501895" cy="2194435"/>
          </a:xfrm>
          <a:prstGeom prst="rect">
            <a:avLst/>
          </a:prstGeom>
        </p:spPr>
      </p:pic>
    </p:spTree>
    <p:extLst>
      <p:ext uri="{BB962C8B-B14F-4D97-AF65-F5344CB8AC3E}">
        <p14:creationId xmlns:p14="http://schemas.microsoft.com/office/powerpoint/2010/main" val="109712247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228600"/>
            <a:ext cx="7772400" cy="1143000"/>
          </a:xfrm>
        </p:spPr>
        <p:txBody>
          <a:bodyPr/>
          <a:lstStyle/>
          <a:p>
            <a:pPr algn="ctr"/>
            <a:r>
              <a:rPr lang="en-US" dirty="0" smtClean="0"/>
              <a:t>Religious Transmission</a:t>
            </a:r>
            <a:endParaRPr lang="en-US" dirty="0"/>
          </a:p>
        </p:txBody>
      </p:sp>
      <p:pic>
        <p:nvPicPr>
          <p:cNvPr id="3" name="Picture 2" descr="Page193.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57400" y="1295400"/>
            <a:ext cx="6604308" cy="4570612"/>
          </a:xfrm>
          <a:prstGeom prst="rect">
            <a:avLst/>
          </a:prstGeom>
          <a:ln>
            <a:noFill/>
          </a:ln>
          <a:effectLst>
            <a:outerShdw blurRad="292100" dist="139700" dir="2700000" algn="tl" rotWithShape="0">
              <a:srgbClr val="333333">
                <a:alpha val="65000"/>
              </a:srgbClr>
            </a:outerShdw>
          </a:effectLst>
        </p:spPr>
      </p:pic>
      <p:pic>
        <p:nvPicPr>
          <p:cNvPr id="4" name="Picture 3" descr="9486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2286000"/>
            <a:ext cx="1474717" cy="2260103"/>
          </a:xfrm>
          <a:prstGeom prst="rect">
            <a:avLst/>
          </a:prstGeom>
        </p:spPr>
      </p:pic>
    </p:spTree>
    <p:extLst>
      <p:ext uri="{BB962C8B-B14F-4D97-AF65-F5344CB8AC3E}">
        <p14:creationId xmlns:p14="http://schemas.microsoft.com/office/powerpoint/2010/main" val="305988380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Religious Transmission</a:t>
            </a:r>
            <a:endParaRPr lang="en-US" dirty="0"/>
          </a:p>
        </p:txBody>
      </p:sp>
      <p:sp>
        <p:nvSpPr>
          <p:cNvPr id="3" name="Content Placeholder 2"/>
          <p:cNvSpPr>
            <a:spLocks noGrp="1"/>
          </p:cNvSpPr>
          <p:nvPr>
            <p:ph idx="1"/>
          </p:nvPr>
        </p:nvSpPr>
        <p:spPr>
          <a:xfrm>
            <a:off x="685800" y="1447800"/>
            <a:ext cx="7772400" cy="4267200"/>
          </a:xfrm>
        </p:spPr>
        <p:txBody>
          <a:bodyPr>
            <a:normAutofit/>
          </a:bodyPr>
          <a:lstStyle/>
          <a:p>
            <a:pPr marL="457200" indent="-457200">
              <a:buClr>
                <a:schemeClr val="accent3"/>
              </a:buClr>
            </a:pPr>
            <a:r>
              <a:rPr lang="en-US" sz="3200" dirty="0" smtClean="0">
                <a:solidFill>
                  <a:srgbClr val="000000"/>
                </a:solidFill>
              </a:rPr>
              <a:t>Value &amp; religious transmission is primarily a family affair. Families can transmit a religious faith tradition or not.</a:t>
            </a:r>
          </a:p>
          <a:p>
            <a:pPr marL="457200" indent="-457200">
              <a:buClr>
                <a:schemeClr val="accent3"/>
              </a:buClr>
            </a:pPr>
            <a:r>
              <a:rPr lang="en-US" sz="3200" dirty="0" smtClean="0">
                <a:solidFill>
                  <a:srgbClr val="000000"/>
                </a:solidFill>
              </a:rPr>
              <a:t>Keys: </a:t>
            </a:r>
          </a:p>
          <a:p>
            <a:pPr marL="914400" lvl="1" indent="-514350">
              <a:buClr>
                <a:schemeClr val="accent3"/>
              </a:buClr>
              <a:buFont typeface="+mj-lt"/>
              <a:buAutoNum type="arabicPeriod"/>
            </a:pPr>
            <a:r>
              <a:rPr lang="en-US" sz="2800" dirty="0" smtClean="0">
                <a:solidFill>
                  <a:srgbClr val="000000"/>
                </a:solidFill>
              </a:rPr>
              <a:t>Family Religious Inheritance</a:t>
            </a:r>
          </a:p>
          <a:p>
            <a:pPr marL="914400" lvl="1" indent="-514350">
              <a:buClr>
                <a:schemeClr val="accent3"/>
              </a:buClr>
              <a:buFont typeface="+mj-lt"/>
              <a:buAutoNum type="arabicPeriod"/>
            </a:pPr>
            <a:r>
              <a:rPr lang="en-US" sz="2800" dirty="0" smtClean="0">
                <a:solidFill>
                  <a:srgbClr val="000000"/>
                </a:solidFill>
              </a:rPr>
              <a:t>Grandparents</a:t>
            </a:r>
          </a:p>
          <a:p>
            <a:pPr marL="914400" lvl="1" indent="-514350">
              <a:buClr>
                <a:schemeClr val="accent3"/>
              </a:buClr>
              <a:buFont typeface="+mj-lt"/>
              <a:buAutoNum type="arabicPeriod"/>
            </a:pPr>
            <a:r>
              <a:rPr lang="en-US" sz="2800" dirty="0" smtClean="0">
                <a:solidFill>
                  <a:srgbClr val="000000"/>
                </a:solidFill>
              </a:rPr>
              <a:t>Parental Role Modeling</a:t>
            </a:r>
          </a:p>
          <a:p>
            <a:pPr marL="914400" lvl="1" indent="-514350">
              <a:buClr>
                <a:schemeClr val="accent3"/>
              </a:buClr>
              <a:buFont typeface="+mj-lt"/>
              <a:buAutoNum type="arabicPeriod"/>
            </a:pPr>
            <a:r>
              <a:rPr lang="en-US" sz="2800" dirty="0" smtClean="0">
                <a:solidFill>
                  <a:srgbClr val="000000"/>
                </a:solidFill>
              </a:rPr>
              <a:t>Parent-Child Relationship </a:t>
            </a:r>
          </a:p>
          <a:p>
            <a:pPr marL="457200" indent="-457200">
              <a:buClr>
                <a:schemeClr val="accent3"/>
              </a:buClr>
            </a:pPr>
            <a:endParaRPr lang="en-US" sz="3200" dirty="0" smtClean="0">
              <a:solidFill>
                <a:srgbClr val="000000"/>
              </a:solidFill>
            </a:endParaRPr>
          </a:p>
        </p:txBody>
      </p:sp>
    </p:spTree>
    <p:extLst>
      <p:ext uri="{BB962C8B-B14F-4D97-AF65-F5344CB8AC3E}">
        <p14:creationId xmlns:p14="http://schemas.microsoft.com/office/powerpoint/2010/main" val="11182545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Why These Trends will continue</a:t>
            </a:r>
            <a:endParaRPr lang="en-US" dirty="0"/>
          </a:p>
        </p:txBody>
      </p:sp>
      <p:sp>
        <p:nvSpPr>
          <p:cNvPr id="3" name="Content Placeholder 2"/>
          <p:cNvSpPr>
            <a:spLocks noGrp="1"/>
          </p:cNvSpPr>
          <p:nvPr>
            <p:ph idx="1"/>
          </p:nvPr>
        </p:nvSpPr>
        <p:spPr>
          <a:xfrm>
            <a:off x="685800" y="1600200"/>
            <a:ext cx="7772400" cy="4038599"/>
          </a:xfrm>
        </p:spPr>
        <p:txBody>
          <a:bodyPr>
            <a:normAutofit lnSpcReduction="10000"/>
          </a:bodyPr>
          <a:lstStyle/>
          <a:p>
            <a:pPr marL="457200" indent="-457200">
              <a:buClr>
                <a:schemeClr val="accent3"/>
              </a:buClr>
            </a:pPr>
            <a:r>
              <a:rPr lang="en-US" sz="3200" dirty="0" smtClean="0">
                <a:solidFill>
                  <a:srgbClr val="000000"/>
                </a:solidFill>
              </a:rPr>
              <a:t>Younger generations more unaffiliated and less involved in faith communities</a:t>
            </a:r>
          </a:p>
          <a:p>
            <a:pPr marL="457200" indent="-457200">
              <a:buClr>
                <a:schemeClr val="accent3"/>
              </a:buClr>
            </a:pPr>
            <a:r>
              <a:rPr lang="en-US" sz="3200" dirty="0" smtClean="0">
                <a:solidFill>
                  <a:srgbClr val="000000"/>
                </a:solidFill>
              </a:rPr>
              <a:t>Older generations more affiliated and more involved and supportive</a:t>
            </a:r>
          </a:p>
          <a:p>
            <a:pPr marL="457200" indent="-457200">
              <a:buClr>
                <a:schemeClr val="accent3"/>
              </a:buClr>
            </a:pPr>
            <a:r>
              <a:rPr lang="en-US" sz="3200" dirty="0" smtClean="0">
                <a:solidFill>
                  <a:srgbClr val="000000"/>
                </a:solidFill>
              </a:rPr>
              <a:t>Generational transition: as younger generations replace the older generations there will be fewer engaged and more unaffiliated </a:t>
            </a:r>
          </a:p>
        </p:txBody>
      </p:sp>
    </p:spTree>
    <p:extLst>
      <p:ext uri="{BB962C8B-B14F-4D97-AF65-F5344CB8AC3E}">
        <p14:creationId xmlns:p14="http://schemas.microsoft.com/office/powerpoint/2010/main" val="39908011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Why These Trends will continue</a:t>
            </a:r>
            <a:endParaRPr lang="en-US" dirty="0"/>
          </a:p>
        </p:txBody>
      </p:sp>
      <p:sp>
        <p:nvSpPr>
          <p:cNvPr id="3" name="Content Placeholder 2"/>
          <p:cNvSpPr>
            <a:spLocks noGrp="1"/>
          </p:cNvSpPr>
          <p:nvPr>
            <p:ph idx="1"/>
          </p:nvPr>
        </p:nvSpPr>
        <p:spPr/>
        <p:txBody>
          <a:bodyPr>
            <a:normAutofit/>
          </a:bodyPr>
          <a:lstStyle/>
          <a:p>
            <a:pPr marL="457200" indent="-457200">
              <a:buClr>
                <a:schemeClr val="accent3"/>
              </a:buClr>
            </a:pPr>
            <a:r>
              <a:rPr lang="en-US" sz="3200" dirty="0">
                <a:solidFill>
                  <a:srgbClr val="000000"/>
                </a:solidFill>
              </a:rPr>
              <a:t>Declining levels of family religious transmission and faith practice at home are a result of non-affiliation.</a:t>
            </a:r>
          </a:p>
          <a:p>
            <a:pPr marL="1051560" lvl="2" indent="-457200">
              <a:buClr>
                <a:schemeClr val="accent3"/>
              </a:buClr>
            </a:pPr>
            <a:r>
              <a:rPr lang="en-US" sz="2800" dirty="0">
                <a:solidFill>
                  <a:srgbClr val="000000"/>
                </a:solidFill>
              </a:rPr>
              <a:t>1</a:t>
            </a:r>
            <a:r>
              <a:rPr lang="en-US" sz="2800" baseline="30000" dirty="0">
                <a:solidFill>
                  <a:srgbClr val="000000"/>
                </a:solidFill>
              </a:rPr>
              <a:t>st </a:t>
            </a:r>
            <a:r>
              <a:rPr lang="en-US" sz="2800" dirty="0">
                <a:solidFill>
                  <a:srgbClr val="000000"/>
                </a:solidFill>
              </a:rPr>
              <a:t>generation &amp; 2</a:t>
            </a:r>
            <a:r>
              <a:rPr lang="en-US" sz="2800" baseline="30000" dirty="0">
                <a:solidFill>
                  <a:srgbClr val="000000"/>
                </a:solidFill>
              </a:rPr>
              <a:t>nd</a:t>
            </a:r>
            <a:r>
              <a:rPr lang="en-US" sz="2800" dirty="0">
                <a:solidFill>
                  <a:srgbClr val="000000"/>
                </a:solidFill>
              </a:rPr>
              <a:t> generation</a:t>
            </a:r>
          </a:p>
          <a:p>
            <a:pPr marL="457200" indent="-457200">
              <a:buClr>
                <a:schemeClr val="accent3"/>
              </a:buClr>
            </a:pPr>
            <a:r>
              <a:rPr lang="en-US" sz="3200" dirty="0">
                <a:solidFill>
                  <a:srgbClr val="000000"/>
                </a:solidFill>
              </a:rPr>
              <a:t>If the pattern continues, expect higher levels of non-affiliation and lower levels of church involvement in younger </a:t>
            </a:r>
            <a:r>
              <a:rPr lang="en-US" sz="3200" dirty="0" smtClean="0">
                <a:solidFill>
                  <a:srgbClr val="000000"/>
                </a:solidFill>
              </a:rPr>
              <a:t>families.</a:t>
            </a:r>
          </a:p>
        </p:txBody>
      </p:sp>
    </p:spTree>
    <p:extLst>
      <p:ext uri="{BB962C8B-B14F-4D97-AF65-F5344CB8AC3E}">
        <p14:creationId xmlns:p14="http://schemas.microsoft.com/office/powerpoint/2010/main" val="108213402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Why these trends will continue</a:t>
            </a:r>
            <a:endParaRPr lang="en-US" dirty="0"/>
          </a:p>
        </p:txBody>
      </p:sp>
      <p:sp>
        <p:nvSpPr>
          <p:cNvPr id="5" name="Content Placeholder 4"/>
          <p:cNvSpPr>
            <a:spLocks noGrp="1"/>
          </p:cNvSpPr>
          <p:nvPr>
            <p:ph idx="1"/>
          </p:nvPr>
        </p:nvSpPr>
        <p:spPr>
          <a:xfrm>
            <a:off x="685800" y="1447800"/>
            <a:ext cx="7772400" cy="4191000"/>
          </a:xfrm>
        </p:spPr>
        <p:txBody>
          <a:bodyPr>
            <a:normAutofit/>
          </a:bodyPr>
          <a:lstStyle/>
          <a:p>
            <a:pPr marL="457200" indent="-457200">
              <a:buClr>
                <a:schemeClr val="accent3"/>
              </a:buClr>
            </a:pPr>
            <a:r>
              <a:rPr lang="en-US" sz="3200" dirty="0" smtClean="0"/>
              <a:t>Increase in individualism – more focus on the self, less on others and society. Religious affiliation is low when the culture is high in individualism and low in social support.</a:t>
            </a:r>
          </a:p>
          <a:p>
            <a:pPr marL="457200" indent="-457200">
              <a:buClr>
                <a:schemeClr val="accent3"/>
              </a:buClr>
            </a:pPr>
            <a:r>
              <a:rPr lang="en-US" sz="3200" dirty="0" smtClean="0"/>
              <a:t>Increase in religious pluralism—questioning or minimizing of all faiths.</a:t>
            </a:r>
          </a:p>
          <a:p>
            <a:pPr marL="457200" indent="-457200">
              <a:buClr>
                <a:schemeClr val="accent3"/>
              </a:buClr>
            </a:pPr>
            <a:r>
              <a:rPr lang="en-US" sz="3200" dirty="0" smtClean="0"/>
              <a:t>Increase in diversity </a:t>
            </a:r>
          </a:p>
        </p:txBody>
      </p:sp>
    </p:spTree>
    <p:extLst>
      <p:ext uri="{BB962C8B-B14F-4D97-AF65-F5344CB8AC3E}">
        <p14:creationId xmlns:p14="http://schemas.microsoft.com/office/powerpoint/2010/main" val="4029103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imagining Cover final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1176338"/>
            <a:ext cx="2045348" cy="3090862"/>
          </a:xfrm>
          <a:prstGeom prst="rect">
            <a:avLst/>
          </a:prstGeom>
          <a:ln>
            <a:noFill/>
          </a:ln>
          <a:effectLst>
            <a:outerShdw blurRad="292100" dist="139700" dir="2700000" algn="tl" rotWithShape="0">
              <a:srgbClr val="333333">
                <a:alpha val="65000"/>
              </a:srgbClr>
            </a:outerShdw>
          </a:effectLst>
        </p:spPr>
      </p:pic>
      <p:sp>
        <p:nvSpPr>
          <p:cNvPr id="10" name="Title 9"/>
          <p:cNvSpPr>
            <a:spLocks noGrp="1"/>
          </p:cNvSpPr>
          <p:nvPr>
            <p:ph type="title" idx="4294967295"/>
          </p:nvPr>
        </p:nvSpPr>
        <p:spPr>
          <a:xfrm>
            <a:off x="800100" y="33338"/>
            <a:ext cx="7772400" cy="1143000"/>
          </a:xfrm>
        </p:spPr>
        <p:txBody>
          <a:bodyPr/>
          <a:lstStyle/>
          <a:p>
            <a:pPr algn="ctr"/>
            <a:r>
              <a:rPr lang="en-US" dirty="0" smtClean="0"/>
              <a:t>Lifelong faith Books </a:t>
            </a:r>
            <a:endParaRPr lang="en-US" dirty="0"/>
          </a:p>
        </p:txBody>
      </p:sp>
      <p:pic>
        <p:nvPicPr>
          <p:cNvPr id="2" name="Picture 1" descr="AFF 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600" y="2667000"/>
            <a:ext cx="2057400" cy="3086101"/>
          </a:xfrm>
          <a:prstGeom prst="rect">
            <a:avLst/>
          </a:prstGeom>
          <a:ln>
            <a:noFill/>
          </a:ln>
          <a:effectLst>
            <a:outerShdw blurRad="292100" dist="139700" dir="2700000" algn="tl" rotWithShape="0">
              <a:srgbClr val="333333">
                <a:alpha val="65000"/>
              </a:srgbClr>
            </a:outerShdw>
          </a:effectLst>
        </p:spPr>
      </p:pic>
      <p:pic>
        <p:nvPicPr>
          <p:cNvPr id="3" name="Picture 2" descr="FamiliesCenterCov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2300" y="2667000"/>
            <a:ext cx="1981200" cy="2971800"/>
          </a:xfrm>
          <a:prstGeom prst="rect">
            <a:avLst/>
          </a:prstGeom>
          <a:ln>
            <a:noFill/>
          </a:ln>
          <a:effectLst>
            <a:outerShdw blurRad="292100" dist="139700" dir="2700000" algn="tl" rotWithShape="0">
              <a:srgbClr val="333333">
                <a:alpha val="65000"/>
              </a:srgbClr>
            </a:outerShdw>
          </a:effectLst>
        </p:spPr>
      </p:pic>
      <p:pic>
        <p:nvPicPr>
          <p:cNvPr id="4" name="Picture 3" descr="Generations Cover 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2332" y="1124834"/>
            <a:ext cx="2102168" cy="31931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103973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990600"/>
            <a:ext cx="7772400" cy="4483100"/>
          </a:xfrm>
        </p:spPr>
        <p:txBody>
          <a:bodyPr>
            <a:normAutofit/>
          </a:bodyPr>
          <a:lstStyle/>
          <a:p>
            <a:pPr marL="0" indent="0" algn="ctr">
              <a:buNone/>
            </a:pPr>
            <a:r>
              <a:rPr lang="en-US" sz="3200" dirty="0" smtClean="0">
                <a:latin typeface="+mj-lt"/>
              </a:rPr>
              <a:t>Religion is not going away anytime soon, regardless of how people may identify themselves. But business as usual among existing religious institutions will not stem the losses we are seeing. </a:t>
            </a:r>
          </a:p>
          <a:p>
            <a:pPr marL="0" indent="0" algn="ctr">
              <a:buNone/>
            </a:pPr>
            <a:r>
              <a:rPr lang="en-US" dirty="0" smtClean="0"/>
              <a:t>(Richard Flory, USC)</a:t>
            </a:r>
          </a:p>
          <a:p>
            <a:pPr marL="0" indent="0" algn="ctr">
              <a:buNone/>
            </a:pPr>
            <a:r>
              <a:rPr lang="en-US" dirty="0" smtClean="0"/>
              <a:t>(http</a:t>
            </a:r>
            <a:r>
              <a:rPr lang="en-US" dirty="0"/>
              <a:t>://religiondispatches.org/u-s</a:t>
            </a:r>
            <a:r>
              <a:rPr lang="en-US" dirty="0" smtClean="0"/>
              <a:t>-</a:t>
            </a:r>
            <a:r>
              <a:rPr lang="en-US" dirty="0" smtClean="0"/>
              <a:t>christianity</a:t>
            </a:r>
            <a:r>
              <a:rPr lang="en-US" dirty="0" smtClean="0"/>
              <a:t>-</a:t>
            </a:r>
            <a:r>
              <a:rPr lang="en-US" dirty="0"/>
              <a:t>is-dead-long-live-u-s-</a:t>
            </a:r>
            <a:r>
              <a:rPr lang="en-US" dirty="0" smtClean="0"/>
              <a:t>christianity</a:t>
            </a:r>
            <a:r>
              <a:rPr lang="en-US" dirty="0"/>
              <a:t>)</a:t>
            </a:r>
          </a:p>
        </p:txBody>
      </p:sp>
    </p:spTree>
    <p:extLst>
      <p:ext uri="{BB962C8B-B14F-4D97-AF65-F5344CB8AC3E}">
        <p14:creationId xmlns:p14="http://schemas.microsoft.com/office/powerpoint/2010/main" val="427254849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457200" y="1676400"/>
            <a:ext cx="8001000" cy="3111500"/>
          </a:xfrm>
        </p:spPr>
        <p:txBody>
          <a:bodyPr>
            <a:normAutofit/>
          </a:bodyPr>
          <a:lstStyle/>
          <a:p>
            <a:pPr algn="ctr"/>
            <a:r>
              <a:rPr lang="en-US" sz="4800" dirty="0" smtClean="0"/>
              <a:t>Imagining a new future</a:t>
            </a:r>
            <a:br>
              <a:rPr lang="en-US" sz="4800" dirty="0" smtClean="0"/>
            </a:br>
            <a:r>
              <a:rPr lang="en-US" sz="2400" dirty="0" smtClean="0"/>
              <a:t/>
            </a:r>
            <a:br>
              <a:rPr lang="en-US" sz="2400" dirty="0" smtClean="0"/>
            </a:br>
            <a:r>
              <a:rPr lang="en-US" sz="4800" dirty="0" smtClean="0"/>
              <a:t>The Ecosystem</a:t>
            </a:r>
            <a:endParaRPr lang="en-US" sz="4800" dirty="0"/>
          </a:p>
        </p:txBody>
      </p:sp>
    </p:spTree>
    <p:extLst>
      <p:ext uri="{BB962C8B-B14F-4D97-AF65-F5344CB8AC3E}">
        <p14:creationId xmlns:p14="http://schemas.microsoft.com/office/powerpoint/2010/main" val="959600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Ecosystem</a:t>
            </a:r>
            <a:endParaRPr lang="en-US" dirty="0"/>
          </a:p>
        </p:txBody>
      </p:sp>
      <p:sp>
        <p:nvSpPr>
          <p:cNvPr id="5" name="Content Placeholder 4"/>
          <p:cNvSpPr>
            <a:spLocks noGrp="1"/>
          </p:cNvSpPr>
          <p:nvPr>
            <p:ph idx="1"/>
          </p:nvPr>
        </p:nvSpPr>
        <p:spPr>
          <a:xfrm>
            <a:off x="685800" y="1600200"/>
            <a:ext cx="7772400" cy="4102099"/>
          </a:xfrm>
        </p:spPr>
        <p:txBody>
          <a:bodyPr>
            <a:normAutofit fontScale="92500" lnSpcReduction="10000"/>
          </a:bodyPr>
          <a:lstStyle/>
          <a:p>
            <a:pPr marL="0" indent="0" algn="ctr">
              <a:spcBef>
                <a:spcPts val="0"/>
              </a:spcBef>
              <a:buNone/>
            </a:pPr>
            <a:r>
              <a:rPr lang="en-US" sz="2600" dirty="0" smtClean="0">
                <a:solidFill>
                  <a:srgbClr val="000000"/>
                </a:solidFill>
                <a:latin typeface="Cambria"/>
                <a:cs typeface="Cambria"/>
              </a:rPr>
              <a:t>A system, or group of interconnected elements, formed by the interaction of a community of organisms with their environment</a:t>
            </a:r>
          </a:p>
          <a:p>
            <a:pPr marL="0" indent="0" algn="ctr">
              <a:spcBef>
                <a:spcPts val="0"/>
              </a:spcBef>
              <a:buNone/>
            </a:pPr>
            <a:endParaRPr lang="en-US" sz="2600" dirty="0" smtClean="0">
              <a:solidFill>
                <a:srgbClr val="000000"/>
              </a:solidFill>
              <a:latin typeface="Cambria"/>
              <a:cs typeface="Cambria"/>
            </a:endParaRPr>
          </a:p>
          <a:p>
            <a:pPr marL="0" indent="0" algn="ctr">
              <a:spcBef>
                <a:spcPts val="0"/>
              </a:spcBef>
              <a:buNone/>
            </a:pPr>
            <a:r>
              <a:rPr lang="en-US" sz="2600" dirty="0" smtClean="0">
                <a:solidFill>
                  <a:srgbClr val="000000"/>
                </a:solidFill>
                <a:latin typeface="Cambria"/>
                <a:cs typeface="Cambria"/>
              </a:rPr>
              <a:t>Science </a:t>
            </a:r>
            <a:r>
              <a:rPr lang="en-US" sz="2600" dirty="0">
                <a:solidFill>
                  <a:srgbClr val="000000"/>
                </a:solidFill>
                <a:latin typeface="Cambria"/>
                <a:cs typeface="Cambria"/>
              </a:rPr>
              <a:t>defines an ecosystem as being a community where organisms interact with one another and with their physical environment. </a:t>
            </a:r>
            <a:endParaRPr lang="en-US" sz="2600" dirty="0" smtClean="0">
              <a:solidFill>
                <a:srgbClr val="000000"/>
              </a:solidFill>
              <a:latin typeface="Cambria"/>
              <a:cs typeface="Cambria"/>
            </a:endParaRPr>
          </a:p>
          <a:p>
            <a:pPr marL="0" indent="0" algn="ctr">
              <a:spcBef>
                <a:spcPts val="0"/>
              </a:spcBef>
              <a:buNone/>
            </a:pPr>
            <a:endParaRPr lang="en-US" sz="2600" dirty="0">
              <a:solidFill>
                <a:srgbClr val="000000"/>
              </a:solidFill>
              <a:latin typeface="Cambria"/>
              <a:cs typeface="Cambria"/>
            </a:endParaRPr>
          </a:p>
          <a:p>
            <a:pPr marL="0" indent="0" algn="ctr">
              <a:spcBef>
                <a:spcPts val="0"/>
              </a:spcBef>
              <a:buNone/>
            </a:pPr>
            <a:r>
              <a:rPr lang="en-US" sz="2600" dirty="0" smtClean="0">
                <a:solidFill>
                  <a:srgbClr val="000000"/>
                </a:solidFill>
                <a:latin typeface="Cambria"/>
                <a:cs typeface="Cambria"/>
              </a:rPr>
              <a:t>Every </a:t>
            </a:r>
            <a:r>
              <a:rPr lang="en-US" sz="2600" dirty="0">
                <a:solidFill>
                  <a:srgbClr val="000000"/>
                </a:solidFill>
                <a:latin typeface="Cambria"/>
                <a:cs typeface="Cambria"/>
              </a:rPr>
              <a:t>organism has a role to fulfill and there must be a harmonious balance between all aspects of the ecosystem in order for the organisms to flourish and evolve.</a:t>
            </a:r>
            <a:endParaRPr lang="en-US" sz="2600" dirty="0" smtClean="0">
              <a:solidFill>
                <a:srgbClr val="000000"/>
              </a:solidFill>
              <a:latin typeface="Cambria"/>
              <a:cs typeface="Cambria"/>
            </a:endParaRPr>
          </a:p>
          <a:p>
            <a:pPr marL="0" indent="0" algn="ctr">
              <a:spcBef>
                <a:spcPts val="0"/>
              </a:spcBef>
              <a:buNone/>
            </a:pPr>
            <a:endParaRPr lang="en-US" sz="2600" dirty="0">
              <a:solidFill>
                <a:srgbClr val="000000"/>
              </a:solidFill>
              <a:latin typeface="Cambria"/>
              <a:cs typeface="Cambria"/>
            </a:endParaRPr>
          </a:p>
          <a:p>
            <a:pPr marL="0" indent="0" algn="ctr">
              <a:spcBef>
                <a:spcPts val="0"/>
              </a:spcBef>
              <a:buNone/>
            </a:pPr>
            <a:endParaRPr lang="en-US" sz="2600" dirty="0">
              <a:solidFill>
                <a:srgbClr val="000000"/>
              </a:solidFill>
              <a:latin typeface="Cambria"/>
              <a:cs typeface="Cambria"/>
            </a:endParaRPr>
          </a:p>
        </p:txBody>
      </p:sp>
    </p:spTree>
    <p:extLst>
      <p:ext uri="{BB962C8B-B14F-4D97-AF65-F5344CB8AC3E}">
        <p14:creationId xmlns:p14="http://schemas.microsoft.com/office/powerpoint/2010/main" val="87976110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931" y="274638"/>
            <a:ext cx="8248941" cy="1143000"/>
          </a:xfrm>
        </p:spPr>
        <p:txBody>
          <a:bodyPr>
            <a:noAutofit/>
          </a:bodyPr>
          <a:lstStyle/>
          <a:p>
            <a:pPr algn="ctr"/>
            <a:r>
              <a:rPr lang="en-US" dirty="0" smtClean="0"/>
              <a:t>The “Old” Faith Forming Ecosystem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75056534"/>
              </p:ext>
            </p:extLst>
          </p:nvPr>
        </p:nvGraphicFramePr>
        <p:xfrm>
          <a:off x="566394" y="1426517"/>
          <a:ext cx="8128479" cy="4196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111811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7170" y="49225"/>
            <a:ext cx="3771900" cy="1905000"/>
          </a:xfrm>
        </p:spPr>
        <p:txBody>
          <a:bodyPr>
            <a:noAutofit/>
          </a:bodyPr>
          <a:lstStyle/>
          <a:p>
            <a:pPr algn="ctr"/>
            <a:r>
              <a:rPr lang="en-US" dirty="0" smtClean="0"/>
              <a:t>Building a New Faith Forming Ecosystem</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49819232"/>
              </p:ext>
            </p:extLst>
          </p:nvPr>
        </p:nvGraphicFramePr>
        <p:xfrm>
          <a:off x="2537613" y="609600"/>
          <a:ext cx="6606387"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784809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311833722"/>
              </p:ext>
            </p:extLst>
          </p:nvPr>
        </p:nvGraphicFramePr>
        <p:xfrm>
          <a:off x="1118500" y="1281978"/>
          <a:ext cx="7123800" cy="5033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idx="4294967295"/>
          </p:nvPr>
        </p:nvSpPr>
        <p:spPr>
          <a:xfrm>
            <a:off x="838200" y="173038"/>
            <a:ext cx="7772400" cy="1282980"/>
          </a:xfrm>
        </p:spPr>
        <p:txBody>
          <a:bodyPr>
            <a:noAutofit/>
          </a:bodyPr>
          <a:lstStyle/>
          <a:p>
            <a:pPr algn="ctr"/>
            <a:r>
              <a:rPr lang="en-US" dirty="0" smtClean="0"/>
              <a:t>Eight Faith Forming Process  for lifelong faith formation</a:t>
            </a:r>
            <a:endParaRPr lang="en-US" dirty="0"/>
          </a:p>
        </p:txBody>
      </p:sp>
    </p:spTree>
    <p:extLst>
      <p:ext uri="{BB962C8B-B14F-4D97-AF65-F5344CB8AC3E}">
        <p14:creationId xmlns:p14="http://schemas.microsoft.com/office/powerpoint/2010/main" val="226655597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Intergenerational Faith Formation </a:t>
            </a:r>
            <a:endParaRPr lang="en-US" dirty="0"/>
          </a:p>
        </p:txBody>
      </p:sp>
      <p:sp>
        <p:nvSpPr>
          <p:cNvPr id="3" name="Content Placeholder 2"/>
          <p:cNvSpPr>
            <a:spLocks noGrp="1"/>
          </p:cNvSpPr>
          <p:nvPr>
            <p:ph idx="1"/>
          </p:nvPr>
        </p:nvSpPr>
        <p:spPr/>
        <p:txBody>
          <a:bodyPr>
            <a:noAutofit/>
          </a:bodyPr>
          <a:lstStyle/>
          <a:p>
            <a:pPr marL="0" lvl="0" indent="0">
              <a:buNone/>
            </a:pPr>
            <a:r>
              <a:rPr lang="en-US" sz="2800" dirty="0" smtClean="0">
                <a:solidFill>
                  <a:srgbClr val="000000"/>
                </a:solidFill>
              </a:rPr>
              <a:t>Intergenerational </a:t>
            </a:r>
            <a:r>
              <a:rPr lang="en-US" sz="2800" dirty="0">
                <a:solidFill>
                  <a:srgbClr val="000000"/>
                </a:solidFill>
              </a:rPr>
              <a:t>faith formation and whole community faith experiences are at the </a:t>
            </a:r>
            <a:r>
              <a:rPr lang="en-US" sz="2800" i="1" dirty="0">
                <a:solidFill>
                  <a:srgbClr val="000000"/>
                </a:solidFill>
              </a:rPr>
              <a:t>center</a:t>
            </a:r>
            <a:r>
              <a:rPr lang="en-US" sz="2800" dirty="0">
                <a:solidFill>
                  <a:srgbClr val="000000"/>
                </a:solidFill>
              </a:rPr>
              <a:t> of </a:t>
            </a:r>
            <a:r>
              <a:rPr lang="en-US" sz="2800" dirty="0" smtClean="0">
                <a:solidFill>
                  <a:srgbClr val="000000"/>
                </a:solidFill>
              </a:rPr>
              <a:t>faith formation – engaging </a:t>
            </a:r>
            <a:r>
              <a:rPr lang="en-US" sz="2800" dirty="0">
                <a:solidFill>
                  <a:srgbClr val="000000"/>
                </a:solidFill>
              </a:rPr>
              <a:t>all ages and generations in the life and events of church life and the Christian faith and participation in intergenerational faith experiences. </a:t>
            </a:r>
            <a:endParaRPr lang="en-US" sz="2800" dirty="0" smtClean="0">
              <a:solidFill>
                <a:srgbClr val="000000"/>
              </a:solidFill>
            </a:endParaRPr>
          </a:p>
          <a:p>
            <a:pPr marL="0" indent="0" algn="ctr">
              <a:buNone/>
            </a:pPr>
            <a:r>
              <a:rPr lang="en-US" sz="2800" i="1" dirty="0">
                <a:solidFill>
                  <a:srgbClr val="000000"/>
                </a:solidFill>
              </a:rPr>
              <a:t>How to </a:t>
            </a:r>
            <a:r>
              <a:rPr lang="en-US" sz="2800" i="1" dirty="0" smtClean="0">
                <a:solidFill>
                  <a:srgbClr val="000000"/>
                </a:solidFill>
              </a:rPr>
              <a:t>become intentionally intergenerational in church life &amp; faith formation as the foundation for lifelong faith formation and discipleship? </a:t>
            </a:r>
            <a:endParaRPr lang="en-US" sz="2800" i="1" dirty="0">
              <a:solidFill>
                <a:srgbClr val="000000"/>
              </a:solidFill>
            </a:endParaRPr>
          </a:p>
        </p:txBody>
      </p:sp>
    </p:spTree>
    <p:extLst>
      <p:ext uri="{BB962C8B-B14F-4D97-AF65-F5344CB8AC3E}">
        <p14:creationId xmlns:p14="http://schemas.microsoft.com/office/powerpoint/2010/main" val="241687229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93700" y="1417639"/>
            <a:ext cx="8343899" cy="4386262"/>
          </a:xfrm>
          <a:prstGeom prst="rect">
            <a:avLst/>
          </a:prstGeom>
        </p:spPr>
        <p:txBody>
          <a:bodyPr vert="horz">
            <a:normAutofit fontScale="925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lnSpc>
                <a:spcPct val="110000"/>
              </a:lnSpc>
              <a:spcBef>
                <a:spcPts val="0"/>
              </a:spcBef>
              <a:buFont typeface="Wingdings"/>
              <a:buNone/>
            </a:pPr>
            <a:r>
              <a:rPr lang="en-US" sz="3000" dirty="0" smtClean="0">
                <a:latin typeface="Cambria"/>
                <a:cs typeface="Cambria"/>
              </a:rPr>
              <a:t>Throughout Scripture there is a pervasive sense that all generations were typically present when faith communities gathered for worship, for celebration, for feasting, for praise, for encouragement, for reading of Scripture, in times of danger, and for support and service. . . . To experience authentic Christian community and reap the unique blessings of intergenerationality, the generations must be together regularly and often—infants</a:t>
            </a:r>
            <a:r>
              <a:rPr lang="en-US" sz="3200" dirty="0" smtClean="0">
                <a:latin typeface="Cambria"/>
                <a:cs typeface="Cambria"/>
              </a:rPr>
              <a:t> to octogenarians. </a:t>
            </a:r>
          </a:p>
          <a:p>
            <a:pPr marL="0" indent="0" algn="ctr">
              <a:lnSpc>
                <a:spcPct val="110000"/>
              </a:lnSpc>
              <a:spcBef>
                <a:spcPts val="0"/>
              </a:spcBef>
              <a:buFont typeface="Wingdings"/>
              <a:buNone/>
            </a:pPr>
            <a:r>
              <a:rPr lang="en-US" sz="2600" dirty="0" smtClean="0"/>
              <a:t>(Allen and Ross, Intergenerational Christian Formation)</a:t>
            </a:r>
          </a:p>
          <a:p>
            <a:pPr marL="0" indent="0">
              <a:lnSpc>
                <a:spcPct val="110000"/>
              </a:lnSpc>
              <a:spcBef>
                <a:spcPts val="0"/>
              </a:spcBef>
              <a:buFont typeface="Wingdings"/>
              <a:buNone/>
            </a:pPr>
            <a:endParaRPr lang="en-US" dirty="0"/>
          </a:p>
        </p:txBody>
      </p:sp>
      <p:sp>
        <p:nvSpPr>
          <p:cNvPr id="4" name="Title 3"/>
          <p:cNvSpPr>
            <a:spLocks noGrp="1"/>
          </p:cNvSpPr>
          <p:nvPr>
            <p:ph type="title"/>
          </p:nvPr>
        </p:nvSpPr>
        <p:spPr/>
        <p:txBody>
          <a:bodyPr>
            <a:normAutofit fontScale="90000"/>
          </a:bodyPr>
          <a:lstStyle/>
          <a:p>
            <a:r>
              <a:rPr lang="en-US" dirty="0" smtClean="0"/>
              <a:t>Intergenerational Faith Formation </a:t>
            </a:r>
            <a:endParaRPr lang="en-US" dirty="0"/>
          </a:p>
        </p:txBody>
      </p:sp>
    </p:spTree>
    <p:extLst>
      <p:ext uri="{BB962C8B-B14F-4D97-AF65-F5344CB8AC3E}">
        <p14:creationId xmlns:p14="http://schemas.microsoft.com/office/powerpoint/2010/main" val="273141354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90500"/>
            <a:ext cx="8607426" cy="1409700"/>
          </a:xfrm>
        </p:spPr>
        <p:txBody>
          <a:bodyPr>
            <a:normAutofit/>
          </a:bodyPr>
          <a:lstStyle/>
          <a:p>
            <a:r>
              <a:rPr lang="en-US" dirty="0" smtClean="0"/>
              <a:t>Intergenerational Faith Formation</a:t>
            </a:r>
            <a:endParaRPr lang="en-US" dirty="0"/>
          </a:p>
        </p:txBody>
      </p:sp>
      <p:graphicFrame>
        <p:nvGraphicFramePr>
          <p:cNvPr id="4" name="Diagram 3"/>
          <p:cNvGraphicFramePr/>
          <p:nvPr>
            <p:extLst>
              <p:ext uri="{D42A27DB-BD31-4B8C-83A1-F6EECF244321}">
                <p14:modId xmlns:p14="http://schemas.microsoft.com/office/powerpoint/2010/main" val="1568828627"/>
              </p:ext>
            </p:extLst>
          </p:nvPr>
        </p:nvGraphicFramePr>
        <p:xfrm>
          <a:off x="4191000" y="1663700"/>
          <a:ext cx="4775200" cy="4381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68300" y="2006600"/>
            <a:ext cx="4076700" cy="3293209"/>
          </a:xfrm>
          <a:prstGeom prst="rect">
            <a:avLst/>
          </a:prstGeom>
          <a:noFill/>
        </p:spPr>
        <p:txBody>
          <a:bodyPr wrap="square" rtlCol="0">
            <a:spAutoFit/>
          </a:bodyPr>
          <a:lstStyle/>
          <a:p>
            <a:pPr marL="514350" indent="-514350">
              <a:buClr>
                <a:schemeClr val="accent3"/>
              </a:buClr>
              <a:buFont typeface="+mj-lt"/>
              <a:buAutoNum type="arabicPeriod"/>
            </a:pPr>
            <a:r>
              <a:rPr lang="en-US" sz="2600" b="1" dirty="0">
                <a:solidFill>
                  <a:srgbClr val="B50B1B"/>
                </a:solidFill>
                <a:latin typeface="+mn-lt"/>
              </a:rPr>
              <a:t>Create</a:t>
            </a:r>
            <a:r>
              <a:rPr lang="en-US" sz="2600" b="1" dirty="0" smtClean="0">
                <a:solidFill>
                  <a:schemeClr val="accent1"/>
                </a:solidFill>
                <a:latin typeface="+mn-lt"/>
              </a:rPr>
              <a:t> </a:t>
            </a:r>
            <a:r>
              <a:rPr lang="en-US" sz="2600" dirty="0">
                <a:latin typeface="+mn-lt"/>
              </a:rPr>
              <a:t>i</a:t>
            </a:r>
            <a:r>
              <a:rPr lang="en-US" sz="2600" dirty="0" smtClean="0">
                <a:latin typeface="+mn-lt"/>
              </a:rPr>
              <a:t>ntergenerational </a:t>
            </a:r>
            <a:r>
              <a:rPr lang="en-US" sz="2600" dirty="0">
                <a:latin typeface="+mn-lt"/>
              </a:rPr>
              <a:t>e</a:t>
            </a:r>
            <a:r>
              <a:rPr lang="en-US" sz="2600" dirty="0" smtClean="0">
                <a:latin typeface="+mn-lt"/>
              </a:rPr>
              <a:t>xperiences</a:t>
            </a:r>
          </a:p>
          <a:p>
            <a:pPr marL="514350" indent="-514350">
              <a:buClr>
                <a:schemeClr val="accent3"/>
              </a:buClr>
              <a:buFont typeface="+mj-lt"/>
              <a:buAutoNum type="arabicPeriod"/>
            </a:pPr>
            <a:r>
              <a:rPr lang="en-US" sz="2600" b="1" dirty="0" smtClean="0">
                <a:solidFill>
                  <a:srgbClr val="B50B1B"/>
                </a:solidFill>
                <a:latin typeface="+mn-lt"/>
              </a:rPr>
              <a:t>Infuse</a:t>
            </a:r>
            <a:r>
              <a:rPr lang="en-US" sz="2600" b="1" dirty="0">
                <a:solidFill>
                  <a:schemeClr val="accent1"/>
                </a:solidFill>
                <a:latin typeface="+mn-lt"/>
              </a:rPr>
              <a:t> </a:t>
            </a:r>
            <a:r>
              <a:rPr lang="en-US" sz="2600" dirty="0" smtClean="0">
                <a:latin typeface="+mn-lt"/>
              </a:rPr>
              <a:t>intergenerational </a:t>
            </a:r>
            <a:r>
              <a:rPr lang="en-US" sz="2600" dirty="0">
                <a:latin typeface="+mn-lt"/>
              </a:rPr>
              <a:t>e</a:t>
            </a:r>
            <a:r>
              <a:rPr lang="en-US" sz="2600" dirty="0" smtClean="0">
                <a:latin typeface="+mn-lt"/>
              </a:rPr>
              <a:t>xperiences &amp; relationships into existing </a:t>
            </a:r>
            <a:r>
              <a:rPr lang="en-US" sz="2600" dirty="0">
                <a:latin typeface="+mn-lt"/>
              </a:rPr>
              <a:t>m</a:t>
            </a:r>
            <a:r>
              <a:rPr lang="en-US" sz="2600" dirty="0" smtClean="0">
                <a:latin typeface="+mn-lt"/>
              </a:rPr>
              <a:t>inistries &amp; programs</a:t>
            </a:r>
            <a:endParaRPr lang="en-US" sz="2600" dirty="0">
              <a:latin typeface="+mn-lt"/>
            </a:endParaRPr>
          </a:p>
          <a:p>
            <a:pPr marL="514350" indent="-514350">
              <a:buClr>
                <a:schemeClr val="accent3"/>
              </a:buClr>
              <a:buFont typeface="+mj-lt"/>
              <a:buAutoNum type="arabicPeriod"/>
            </a:pPr>
            <a:r>
              <a:rPr lang="en-US" sz="2600" b="1" dirty="0" smtClean="0">
                <a:solidFill>
                  <a:srgbClr val="B50B1B"/>
                </a:solidFill>
                <a:latin typeface="+mn-lt"/>
              </a:rPr>
              <a:t>Connect</a:t>
            </a:r>
            <a:r>
              <a:rPr lang="en-US" sz="2600" b="1" dirty="0">
                <a:solidFill>
                  <a:schemeClr val="accent1"/>
                </a:solidFill>
                <a:latin typeface="+mn-lt"/>
              </a:rPr>
              <a:t> </a:t>
            </a:r>
            <a:r>
              <a:rPr lang="en-US" sz="2600" dirty="0" smtClean="0">
                <a:latin typeface="+mn-lt"/>
              </a:rPr>
              <a:t>generations</a:t>
            </a:r>
            <a:endParaRPr lang="en-US" sz="2600" dirty="0">
              <a:latin typeface="+mn-lt"/>
            </a:endParaRPr>
          </a:p>
        </p:txBody>
      </p:sp>
    </p:spTree>
    <p:extLst>
      <p:ext uri="{BB962C8B-B14F-4D97-AF65-F5344CB8AC3E}">
        <p14:creationId xmlns:p14="http://schemas.microsoft.com/office/powerpoint/2010/main" val="2769039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Family Faith Formation </a:t>
            </a:r>
            <a:endParaRPr lang="en-US" dirty="0"/>
          </a:p>
        </p:txBody>
      </p:sp>
      <p:sp>
        <p:nvSpPr>
          <p:cNvPr id="3" name="Content Placeholder 2"/>
          <p:cNvSpPr>
            <a:spLocks noGrp="1"/>
          </p:cNvSpPr>
          <p:nvPr>
            <p:ph idx="1"/>
          </p:nvPr>
        </p:nvSpPr>
        <p:spPr>
          <a:xfrm>
            <a:off x="685800" y="1600200"/>
            <a:ext cx="7772400" cy="4216399"/>
          </a:xfrm>
        </p:spPr>
        <p:txBody>
          <a:bodyPr>
            <a:normAutofit fontScale="92500"/>
          </a:bodyPr>
          <a:lstStyle/>
          <a:p>
            <a:pPr marL="457200" indent="-457200">
              <a:buClr>
                <a:schemeClr val="accent3"/>
              </a:buClr>
            </a:pPr>
            <a:r>
              <a:rPr lang="en-US" sz="2800" dirty="0" smtClean="0">
                <a:solidFill>
                  <a:srgbClr val="000000"/>
                </a:solidFill>
              </a:rPr>
              <a:t>Faith formation recognizes </a:t>
            </a:r>
            <a:r>
              <a:rPr lang="en-US" sz="2800" dirty="0">
                <a:solidFill>
                  <a:srgbClr val="000000"/>
                </a:solidFill>
              </a:rPr>
              <a:t>that parents and the family are the most powerful influence for virtually every child and youth outcome—personal, academic, social, and spiritual-religious; and that parents are </a:t>
            </a:r>
            <a:r>
              <a:rPr lang="en-US" sz="2800" i="1" dirty="0">
                <a:solidFill>
                  <a:srgbClr val="000000"/>
                </a:solidFill>
              </a:rPr>
              <a:t>the</a:t>
            </a:r>
            <a:r>
              <a:rPr lang="en-US" sz="2800" dirty="0">
                <a:solidFill>
                  <a:srgbClr val="000000"/>
                </a:solidFill>
              </a:rPr>
              <a:t> most important influence on the social and religious lives of children, youth, and emerging adults. </a:t>
            </a:r>
            <a:endParaRPr lang="en-US" sz="2800" dirty="0" smtClean="0">
              <a:solidFill>
                <a:srgbClr val="000000"/>
              </a:solidFill>
            </a:endParaRPr>
          </a:p>
          <a:p>
            <a:pPr marL="457200" indent="-457200">
              <a:buClr>
                <a:schemeClr val="accent3"/>
              </a:buClr>
            </a:pPr>
            <a:r>
              <a:rPr lang="en-US" sz="2800" dirty="0" smtClean="0">
                <a:solidFill>
                  <a:srgbClr val="000000"/>
                </a:solidFill>
              </a:rPr>
              <a:t>Given </a:t>
            </a:r>
            <a:r>
              <a:rPr lang="en-US" sz="2800" dirty="0">
                <a:solidFill>
                  <a:srgbClr val="000000"/>
                </a:solidFill>
              </a:rPr>
              <a:t>the central role of families in shaping the lives of children and youth, the value of engaging, supporting, and educating families should be self-evident to all of us. </a:t>
            </a:r>
          </a:p>
          <a:p>
            <a:endParaRPr lang="en-US" sz="2800" dirty="0">
              <a:solidFill>
                <a:srgbClr val="000000"/>
              </a:solidFill>
            </a:endParaRPr>
          </a:p>
        </p:txBody>
      </p:sp>
    </p:spTree>
    <p:extLst>
      <p:ext uri="{BB962C8B-B14F-4D97-AF65-F5344CB8AC3E}">
        <p14:creationId xmlns:p14="http://schemas.microsoft.com/office/powerpoint/2010/main" val="86901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5-12-28 at 10.48.47 AM.png"/>
          <p:cNvPicPr>
            <a:picLocks noChangeAspect="1"/>
          </p:cNvPicPr>
          <p:nvPr/>
        </p:nvPicPr>
        <p:blipFill rotWithShape="1">
          <a:blip r:embed="rId2">
            <a:extLst>
              <a:ext uri="{28A0092B-C50C-407E-A947-70E740481C1C}">
                <a14:useLocalDpi xmlns:a14="http://schemas.microsoft.com/office/drawing/2010/main" val="0"/>
              </a:ext>
            </a:extLst>
          </a:blip>
          <a:srcRect l="1306" t="12034" r="21531"/>
          <a:stretch/>
        </p:blipFill>
        <p:spPr>
          <a:xfrm>
            <a:off x="970003" y="546296"/>
            <a:ext cx="6882085" cy="49035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1479293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6" y="317502"/>
            <a:ext cx="7556313" cy="977899"/>
          </a:xfrm>
        </p:spPr>
        <p:txBody>
          <a:bodyPr/>
          <a:lstStyle/>
          <a:p>
            <a:r>
              <a:rPr lang="en-US" dirty="0" smtClean="0"/>
              <a:t>Family faith formation</a:t>
            </a:r>
            <a:endParaRPr lang="en-US" dirty="0"/>
          </a:p>
        </p:txBody>
      </p:sp>
      <p:graphicFrame>
        <p:nvGraphicFramePr>
          <p:cNvPr id="6" name="Content Placeholder 5"/>
          <p:cNvGraphicFramePr>
            <a:graphicFrameLocks noGrp="1"/>
          </p:cNvGraphicFramePr>
          <p:nvPr>
            <p:ph sz="quarter" idx="4294967295"/>
            <p:extLst>
              <p:ext uri="{D42A27DB-BD31-4B8C-83A1-F6EECF244321}">
                <p14:modId xmlns:p14="http://schemas.microsoft.com/office/powerpoint/2010/main" val="524596861"/>
              </p:ext>
            </p:extLst>
          </p:nvPr>
        </p:nvGraphicFramePr>
        <p:xfrm>
          <a:off x="4859340" y="1511301"/>
          <a:ext cx="4104590" cy="4348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sz="quarter" idx="4294967295"/>
          </p:nvPr>
        </p:nvSpPr>
        <p:spPr>
          <a:xfrm>
            <a:off x="381000" y="1155701"/>
            <a:ext cx="4305300" cy="5384800"/>
          </a:xfrm>
          <a:prstGeom prst="rect">
            <a:avLst/>
          </a:prstGeom>
        </p:spPr>
        <p:txBody>
          <a:bodyPr>
            <a:noAutofit/>
          </a:bodyPr>
          <a:lstStyle/>
          <a:p>
            <a:pPr marL="457200" indent="-457200">
              <a:spcBef>
                <a:spcPts val="0"/>
              </a:spcBef>
              <a:buClr>
                <a:schemeClr val="accent3"/>
              </a:buClr>
            </a:pPr>
            <a:r>
              <a:rPr lang="en-US" sz="2400" dirty="0">
                <a:solidFill>
                  <a:srgbClr val="000000"/>
                </a:solidFill>
              </a:rPr>
              <a:t>Seeing the home as the essential </a:t>
            </a:r>
            <a:r>
              <a:rPr lang="en-US" sz="2400" dirty="0" smtClean="0">
                <a:solidFill>
                  <a:srgbClr val="000000"/>
                </a:solidFill>
              </a:rPr>
              <a:t>&amp; foundational </a:t>
            </a:r>
            <a:r>
              <a:rPr lang="en-US" sz="2400" dirty="0">
                <a:solidFill>
                  <a:srgbClr val="000000"/>
                </a:solidFill>
              </a:rPr>
              <a:t>environment for faith nurture, faith practice, </a:t>
            </a:r>
            <a:r>
              <a:rPr lang="en-US" sz="2400" dirty="0" smtClean="0">
                <a:solidFill>
                  <a:srgbClr val="000000"/>
                </a:solidFill>
              </a:rPr>
              <a:t>and the </a:t>
            </a:r>
            <a:r>
              <a:rPr lang="en-US" sz="2400" dirty="0">
                <a:solidFill>
                  <a:srgbClr val="000000"/>
                </a:solidFill>
              </a:rPr>
              <a:t>healthy development of young people. </a:t>
            </a:r>
          </a:p>
          <a:p>
            <a:pPr marL="457200" indent="-457200">
              <a:spcBef>
                <a:spcPts val="0"/>
              </a:spcBef>
              <a:buClr>
                <a:schemeClr val="accent3"/>
              </a:buClr>
            </a:pPr>
            <a:r>
              <a:rPr lang="en-US" sz="2400" dirty="0">
                <a:solidFill>
                  <a:srgbClr val="000000"/>
                </a:solidFill>
              </a:rPr>
              <a:t>Building faith formation around the lives of the today’s families and parents, rather than having the congregation prescribe the programs and activities that families will participate in. </a:t>
            </a:r>
          </a:p>
        </p:txBody>
      </p:sp>
    </p:spTree>
    <p:extLst>
      <p:ext uri="{BB962C8B-B14F-4D97-AF65-F5344CB8AC3E}">
        <p14:creationId xmlns:p14="http://schemas.microsoft.com/office/powerpoint/2010/main" val="418407929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Family Faith Formation</a:t>
            </a:r>
            <a:endParaRPr lang="en-US" dirty="0"/>
          </a:p>
        </p:txBody>
      </p:sp>
      <p:sp>
        <p:nvSpPr>
          <p:cNvPr id="3" name="Content Placeholder 2"/>
          <p:cNvSpPr>
            <a:spLocks noGrp="1"/>
          </p:cNvSpPr>
          <p:nvPr>
            <p:ph idx="1"/>
          </p:nvPr>
        </p:nvSpPr>
        <p:spPr>
          <a:xfrm>
            <a:off x="685800" y="1600200"/>
            <a:ext cx="7772400" cy="4267200"/>
          </a:xfrm>
        </p:spPr>
        <p:txBody>
          <a:bodyPr>
            <a:normAutofit/>
          </a:bodyPr>
          <a:lstStyle/>
          <a:p>
            <a:pPr marL="457200" indent="-457200" hangingPunct="0">
              <a:spcBef>
                <a:spcPts val="0"/>
              </a:spcBef>
              <a:buClr>
                <a:schemeClr val="accent3"/>
              </a:buClr>
              <a:buFont typeface="+mj-lt"/>
              <a:buAutoNum type="arabicPeriod"/>
            </a:pPr>
            <a:r>
              <a:rPr lang="en-US" sz="2800" dirty="0" smtClean="0">
                <a:solidFill>
                  <a:srgbClr val="000000"/>
                </a:solidFill>
              </a:rPr>
              <a:t>Discovering </a:t>
            </a:r>
            <a:r>
              <a:rPr lang="en-US" sz="2800" dirty="0">
                <a:solidFill>
                  <a:srgbClr val="000000"/>
                </a:solidFill>
              </a:rPr>
              <a:t>God in Everyday Life </a:t>
            </a:r>
          </a:p>
          <a:p>
            <a:pPr marL="457200" lvl="0" indent="-457200" hangingPunct="0">
              <a:spcBef>
                <a:spcPts val="0"/>
              </a:spcBef>
              <a:buClr>
                <a:schemeClr val="accent3"/>
              </a:buClr>
              <a:buFont typeface="+mj-lt"/>
              <a:buAutoNum type="arabicPeriod"/>
            </a:pPr>
            <a:r>
              <a:rPr lang="en-US" sz="2800" dirty="0">
                <a:solidFill>
                  <a:srgbClr val="000000"/>
                </a:solidFill>
              </a:rPr>
              <a:t>Forming Faith at Home through the Life Cycle</a:t>
            </a:r>
          </a:p>
          <a:p>
            <a:pPr marL="457200" lvl="0" indent="-457200" hangingPunct="0">
              <a:spcBef>
                <a:spcPts val="0"/>
              </a:spcBef>
              <a:buClr>
                <a:schemeClr val="accent3"/>
              </a:buClr>
              <a:buFont typeface="+mj-lt"/>
              <a:buAutoNum type="arabicPeriod"/>
            </a:pPr>
            <a:r>
              <a:rPr lang="en-US" sz="2800" dirty="0">
                <a:solidFill>
                  <a:srgbClr val="000000"/>
                </a:solidFill>
              </a:rPr>
              <a:t>Forming Faith through Milestones</a:t>
            </a:r>
          </a:p>
          <a:p>
            <a:pPr marL="457200" lvl="0" indent="-457200" hangingPunct="0">
              <a:spcBef>
                <a:spcPts val="0"/>
              </a:spcBef>
              <a:buClr>
                <a:schemeClr val="accent3"/>
              </a:buClr>
              <a:buFont typeface="+mj-lt"/>
              <a:buAutoNum type="arabicPeriod"/>
            </a:pPr>
            <a:r>
              <a:rPr lang="en-US" sz="2800" dirty="0">
                <a:solidFill>
                  <a:srgbClr val="000000"/>
                </a:solidFill>
              </a:rPr>
              <a:t>Celebrating Seasonal Events through the Year </a:t>
            </a:r>
          </a:p>
          <a:p>
            <a:pPr marL="457200" lvl="0" indent="-457200" hangingPunct="0">
              <a:spcBef>
                <a:spcPts val="0"/>
              </a:spcBef>
              <a:buClr>
                <a:schemeClr val="accent3"/>
              </a:buClr>
              <a:buFont typeface="+mj-lt"/>
              <a:buAutoNum type="arabicPeriod"/>
            </a:pPr>
            <a:r>
              <a:rPr lang="en-US" sz="2800" dirty="0">
                <a:solidFill>
                  <a:srgbClr val="000000"/>
                </a:solidFill>
              </a:rPr>
              <a:t>Encountering God in the Bible through the Year</a:t>
            </a:r>
          </a:p>
          <a:p>
            <a:pPr marL="457200" lvl="0" indent="-457200" hangingPunct="0">
              <a:spcBef>
                <a:spcPts val="0"/>
              </a:spcBef>
              <a:buClr>
                <a:schemeClr val="accent3"/>
              </a:buClr>
              <a:buFont typeface="+mj-lt"/>
              <a:buAutoNum type="arabicPeriod"/>
            </a:pPr>
            <a:r>
              <a:rPr lang="en-US" sz="2800" dirty="0">
                <a:solidFill>
                  <a:srgbClr val="000000"/>
                </a:solidFill>
              </a:rPr>
              <a:t>Connecting Families Intergenerationally </a:t>
            </a:r>
          </a:p>
          <a:p>
            <a:pPr marL="457200" lvl="0" indent="-457200" hangingPunct="0">
              <a:spcBef>
                <a:spcPts val="0"/>
              </a:spcBef>
              <a:buClr>
                <a:schemeClr val="accent3"/>
              </a:buClr>
              <a:buFont typeface="+mj-lt"/>
              <a:buAutoNum type="arabicPeriod"/>
            </a:pPr>
            <a:r>
              <a:rPr lang="en-US" sz="2800" dirty="0">
                <a:solidFill>
                  <a:srgbClr val="000000"/>
                </a:solidFill>
              </a:rPr>
              <a:t>Developing a Strong Family Life </a:t>
            </a:r>
          </a:p>
          <a:p>
            <a:pPr marL="457200" lvl="0" indent="-457200" hangingPunct="0">
              <a:spcBef>
                <a:spcPts val="0"/>
              </a:spcBef>
              <a:buClr>
                <a:schemeClr val="accent3"/>
              </a:buClr>
              <a:buFont typeface="+mj-lt"/>
              <a:buAutoNum type="arabicPeriod"/>
            </a:pPr>
            <a:r>
              <a:rPr lang="en-US" sz="2800" dirty="0">
                <a:solidFill>
                  <a:srgbClr val="000000"/>
                </a:solidFill>
              </a:rPr>
              <a:t>Empowering Parents and </a:t>
            </a:r>
            <a:r>
              <a:rPr lang="en-US" sz="2800" dirty="0" smtClean="0">
                <a:solidFill>
                  <a:srgbClr val="000000"/>
                </a:solidFill>
              </a:rPr>
              <a:t>Grandparents</a:t>
            </a:r>
            <a:endParaRPr lang="en-US" sz="2800" dirty="0">
              <a:solidFill>
                <a:srgbClr val="000000"/>
              </a:solidFill>
            </a:endParaRPr>
          </a:p>
        </p:txBody>
      </p:sp>
    </p:spTree>
    <p:extLst>
      <p:ext uri="{BB962C8B-B14F-4D97-AF65-F5344CB8AC3E}">
        <p14:creationId xmlns:p14="http://schemas.microsoft.com/office/powerpoint/2010/main" val="95673455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Life</a:t>
            </a:r>
            <a:r>
              <a:rPr lang="en-US" dirty="0"/>
              <a:t> </a:t>
            </a:r>
            <a:r>
              <a:rPr lang="en-US" dirty="0" smtClean="0"/>
              <a:t>Cycle Faith Formation </a:t>
            </a:r>
            <a:endParaRPr lang="en-US" dirty="0"/>
          </a:p>
        </p:txBody>
      </p:sp>
      <p:sp>
        <p:nvSpPr>
          <p:cNvPr id="3" name="Content Placeholder 2"/>
          <p:cNvSpPr>
            <a:spLocks noGrp="1"/>
          </p:cNvSpPr>
          <p:nvPr>
            <p:ph sz="half" idx="4294967295"/>
          </p:nvPr>
        </p:nvSpPr>
        <p:spPr>
          <a:xfrm>
            <a:off x="685800" y="1552869"/>
            <a:ext cx="3197182" cy="4335463"/>
          </a:xfrm>
          <a:prstGeom prst="rect">
            <a:avLst/>
          </a:prstGeom>
        </p:spPr>
        <p:txBody>
          <a:bodyPr>
            <a:normAutofit/>
          </a:bodyPr>
          <a:lstStyle/>
          <a:p>
            <a:pPr marL="0" lvl="0" indent="0">
              <a:buNone/>
            </a:pPr>
            <a:r>
              <a:rPr lang="en-US" sz="2800" dirty="0" smtClean="0">
                <a:solidFill>
                  <a:schemeClr val="tx1"/>
                </a:solidFill>
              </a:rPr>
              <a:t>Age </a:t>
            </a:r>
            <a:r>
              <a:rPr lang="en-US" sz="2800" dirty="0">
                <a:solidFill>
                  <a:schemeClr val="tx1"/>
                </a:solidFill>
              </a:rPr>
              <a:t>group and generational faith formation addresses the unique life tasks, needs, interests, and spiritual journeys of people at each stage of life. </a:t>
            </a:r>
          </a:p>
        </p:txBody>
      </p:sp>
      <p:graphicFrame>
        <p:nvGraphicFramePr>
          <p:cNvPr id="4" name="Diagram 3"/>
          <p:cNvGraphicFramePr/>
          <p:nvPr>
            <p:extLst>
              <p:ext uri="{D42A27DB-BD31-4B8C-83A1-F6EECF244321}">
                <p14:modId xmlns:p14="http://schemas.microsoft.com/office/powerpoint/2010/main" val="1385710311"/>
              </p:ext>
            </p:extLst>
          </p:nvPr>
        </p:nvGraphicFramePr>
        <p:xfrm>
          <a:off x="3462752" y="1866901"/>
          <a:ext cx="5273103" cy="4021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115112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6072177"/>
              </p:ext>
            </p:extLst>
          </p:nvPr>
        </p:nvGraphicFramePr>
        <p:xfrm>
          <a:off x="1118500" y="1281978"/>
          <a:ext cx="7123800" cy="5033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idx="4294967295"/>
          </p:nvPr>
        </p:nvSpPr>
        <p:spPr>
          <a:xfrm>
            <a:off x="838200" y="173038"/>
            <a:ext cx="7772400" cy="1282980"/>
          </a:xfrm>
        </p:spPr>
        <p:txBody>
          <a:bodyPr>
            <a:noAutofit/>
          </a:bodyPr>
          <a:lstStyle/>
          <a:p>
            <a:pPr algn="ctr"/>
            <a:r>
              <a:rPr lang="en-US" dirty="0" smtClean="0"/>
              <a:t>Eight Faith Forming Process  for lifelong faith formation</a:t>
            </a:r>
            <a:endParaRPr lang="en-US" dirty="0"/>
          </a:p>
        </p:txBody>
      </p:sp>
    </p:spTree>
    <p:extLst>
      <p:ext uri="{BB962C8B-B14F-4D97-AF65-F5344CB8AC3E}">
        <p14:creationId xmlns:p14="http://schemas.microsoft.com/office/powerpoint/2010/main" val="292261091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 name="Picture 1" descr="Intro_Learner_At_Cent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 y="0"/>
            <a:ext cx="6773333" cy="6858000"/>
          </a:xfrm>
          <a:prstGeom prst="rect">
            <a:avLst/>
          </a:prstGeom>
        </p:spPr>
      </p:pic>
    </p:spTree>
    <p:extLst>
      <p:ext uri="{BB962C8B-B14F-4D97-AF65-F5344CB8AC3E}">
        <p14:creationId xmlns:p14="http://schemas.microsoft.com/office/powerpoint/2010/main" val="1395191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Missional Faith Formation</a:t>
            </a:r>
            <a:endParaRPr lang="en-US" dirty="0"/>
          </a:p>
        </p:txBody>
      </p:sp>
      <p:sp>
        <p:nvSpPr>
          <p:cNvPr id="3" name="Content Placeholder 2"/>
          <p:cNvSpPr>
            <a:spLocks noGrp="1"/>
          </p:cNvSpPr>
          <p:nvPr>
            <p:ph idx="1"/>
          </p:nvPr>
        </p:nvSpPr>
        <p:spPr/>
        <p:txBody>
          <a:bodyPr>
            <a:noAutofit/>
          </a:bodyPr>
          <a:lstStyle/>
          <a:p>
            <a:pPr marL="0" indent="0">
              <a:spcBef>
                <a:spcPts val="0"/>
              </a:spcBef>
              <a:buNone/>
            </a:pPr>
            <a:r>
              <a:rPr lang="en-US" sz="2400" dirty="0" smtClean="0">
                <a:solidFill>
                  <a:schemeClr val="tx1"/>
                </a:solidFill>
              </a:rPr>
              <a:t>Missional </a:t>
            </a:r>
            <a:r>
              <a:rPr lang="en-US" sz="2400" dirty="0">
                <a:solidFill>
                  <a:schemeClr val="tx1"/>
                </a:solidFill>
              </a:rPr>
              <a:t>faith formation expands and extends the church’s presence through </a:t>
            </a:r>
            <a:r>
              <a:rPr lang="en-US" sz="2400" i="1" dirty="0">
                <a:solidFill>
                  <a:srgbClr val="B50B1B"/>
                </a:solidFill>
              </a:rPr>
              <a:t>outreach</a:t>
            </a:r>
            <a:r>
              <a:rPr lang="en-US" sz="2400" i="1" dirty="0">
                <a:solidFill>
                  <a:srgbClr val="2C7C9F"/>
                </a:solidFill>
              </a:rPr>
              <a:t>, </a:t>
            </a:r>
            <a:r>
              <a:rPr lang="en-US" sz="2400" i="1" dirty="0">
                <a:solidFill>
                  <a:srgbClr val="B50B1B"/>
                </a:solidFill>
              </a:rPr>
              <a:t>connection</a:t>
            </a:r>
            <a:r>
              <a:rPr lang="en-US" sz="2400" i="1" dirty="0">
                <a:solidFill>
                  <a:srgbClr val="2C7C9F"/>
                </a:solidFill>
              </a:rPr>
              <a:t>, </a:t>
            </a:r>
            <a:r>
              <a:rPr lang="en-US" sz="2400" i="1" dirty="0">
                <a:solidFill>
                  <a:srgbClr val="B50B1B"/>
                </a:solidFill>
              </a:rPr>
              <a:t>relationship building</a:t>
            </a:r>
            <a:r>
              <a:rPr lang="en-US" sz="2400" dirty="0">
                <a:solidFill>
                  <a:schemeClr val="tx1"/>
                </a:solidFill>
              </a:rPr>
              <a:t>, and </a:t>
            </a:r>
            <a:r>
              <a:rPr lang="en-US" sz="2400" i="1" dirty="0">
                <a:solidFill>
                  <a:srgbClr val="B50B1B"/>
                </a:solidFill>
              </a:rPr>
              <a:t>engagement</a:t>
            </a:r>
            <a:r>
              <a:rPr lang="en-US" sz="2400" dirty="0">
                <a:solidFill>
                  <a:schemeClr val="tx1"/>
                </a:solidFill>
              </a:rPr>
              <a:t> with people where they live—moving faith formation out into the community. </a:t>
            </a:r>
            <a:r>
              <a:rPr lang="en-US" sz="2400" dirty="0" smtClean="0">
                <a:solidFill>
                  <a:schemeClr val="tx1"/>
                </a:solidFill>
              </a:rPr>
              <a:t>For example:</a:t>
            </a:r>
          </a:p>
          <a:p>
            <a:pPr lvl="1" indent="-457200">
              <a:spcBef>
                <a:spcPts val="0"/>
              </a:spcBef>
              <a:buClr>
                <a:schemeClr val="accent3"/>
              </a:buClr>
              <a:buFont typeface="Wingdings" charset="2"/>
              <a:buChar char="Ø"/>
            </a:pPr>
            <a:r>
              <a:rPr lang="en-US" sz="2400" dirty="0" smtClean="0">
                <a:solidFill>
                  <a:schemeClr val="tx1"/>
                </a:solidFill>
              </a:rPr>
              <a:t>Moving worship and faith formation into the community</a:t>
            </a:r>
          </a:p>
          <a:p>
            <a:pPr lvl="1" indent="-457200">
              <a:spcBef>
                <a:spcPts val="0"/>
              </a:spcBef>
              <a:buClr>
                <a:schemeClr val="accent3"/>
              </a:buClr>
              <a:buFont typeface="Wingdings" charset="2"/>
              <a:buChar char="Ø"/>
            </a:pPr>
            <a:r>
              <a:rPr lang="en-US" sz="2400" dirty="0" smtClean="0">
                <a:solidFill>
                  <a:schemeClr val="tx1"/>
                </a:solidFill>
              </a:rPr>
              <a:t>Opening programs to everyone</a:t>
            </a:r>
          </a:p>
          <a:p>
            <a:pPr lvl="1" indent="-457200">
              <a:spcBef>
                <a:spcPts val="0"/>
              </a:spcBef>
              <a:buClr>
                <a:schemeClr val="accent3"/>
              </a:buClr>
              <a:buFont typeface="Wingdings" charset="2"/>
              <a:buChar char="Ø"/>
            </a:pPr>
            <a:r>
              <a:rPr lang="en-US" sz="2400" dirty="0" smtClean="0">
                <a:solidFill>
                  <a:schemeClr val="tx1"/>
                </a:solidFill>
              </a:rPr>
              <a:t>Life skills: parenting, careers, training, mentoring</a:t>
            </a:r>
          </a:p>
          <a:p>
            <a:pPr lvl="1" indent="-457200">
              <a:spcBef>
                <a:spcPts val="0"/>
              </a:spcBef>
              <a:buClr>
                <a:schemeClr val="accent3"/>
              </a:buClr>
              <a:buFont typeface="Wingdings" charset="2"/>
              <a:buChar char="Ø"/>
            </a:pPr>
            <a:r>
              <a:rPr lang="en-US" sz="2400" dirty="0" smtClean="0">
                <a:solidFill>
                  <a:schemeClr val="tx1"/>
                </a:solidFill>
              </a:rPr>
              <a:t>Small group programs on a variety of topics</a:t>
            </a:r>
          </a:p>
          <a:p>
            <a:pPr lvl="1" indent="-457200">
              <a:spcBef>
                <a:spcPts val="0"/>
              </a:spcBef>
              <a:buClr>
                <a:schemeClr val="accent3"/>
              </a:buClr>
              <a:buFont typeface="Wingdings" charset="2"/>
              <a:buChar char="Ø"/>
            </a:pPr>
            <a:r>
              <a:rPr lang="en-US" sz="2400" dirty="0" smtClean="0">
                <a:solidFill>
                  <a:schemeClr val="tx1"/>
                </a:solidFill>
              </a:rPr>
              <a:t>Community-wide service </a:t>
            </a:r>
          </a:p>
          <a:p>
            <a:pPr lvl="1" indent="-457200">
              <a:spcBef>
                <a:spcPts val="0"/>
              </a:spcBef>
              <a:buClr>
                <a:schemeClr val="accent3"/>
              </a:buClr>
              <a:buFont typeface="Wingdings" charset="2"/>
              <a:buChar char="Ø"/>
            </a:pPr>
            <a:r>
              <a:rPr lang="en-US" sz="2400" dirty="0" smtClean="0">
                <a:solidFill>
                  <a:schemeClr val="tx1"/>
                </a:solidFill>
              </a:rPr>
              <a:t>Community events: arts, music, theater</a:t>
            </a:r>
          </a:p>
        </p:txBody>
      </p:sp>
    </p:spTree>
    <p:extLst>
      <p:ext uri="{BB962C8B-B14F-4D97-AF65-F5344CB8AC3E}">
        <p14:creationId xmlns:p14="http://schemas.microsoft.com/office/powerpoint/2010/main" val="153630858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800" dirty="0" smtClean="0">
                <a:solidFill>
                  <a:schemeClr val="tx1"/>
                </a:solidFill>
              </a:rPr>
              <a:t>Missional </a:t>
            </a:r>
            <a:r>
              <a:rPr lang="en-US" sz="2800" dirty="0">
                <a:solidFill>
                  <a:schemeClr val="tx1"/>
                </a:solidFill>
              </a:rPr>
              <a:t>faith formation provides </a:t>
            </a:r>
            <a:r>
              <a:rPr lang="en-US" sz="2800" i="1" dirty="0">
                <a:solidFill>
                  <a:srgbClr val="B50B1B"/>
                </a:solidFill>
              </a:rPr>
              <a:t>pathways</a:t>
            </a:r>
            <a:r>
              <a:rPr lang="en-US" sz="2800" dirty="0">
                <a:solidFill>
                  <a:schemeClr val="tx1"/>
                </a:solidFill>
              </a:rPr>
              <a:t> for people to consider or reconsider the Christian faith, to encounter Jesus and the Good News, and to live as disciples in a supportive faith community. </a:t>
            </a:r>
          </a:p>
        </p:txBody>
      </p:sp>
      <p:sp>
        <p:nvSpPr>
          <p:cNvPr id="4" name="Title 3"/>
          <p:cNvSpPr>
            <a:spLocks noGrp="1"/>
          </p:cNvSpPr>
          <p:nvPr>
            <p:ph type="title"/>
          </p:nvPr>
        </p:nvSpPr>
        <p:spPr/>
        <p:txBody>
          <a:bodyPr/>
          <a:lstStyle/>
          <a:p>
            <a:pPr algn="ctr"/>
            <a:r>
              <a:rPr lang="en-US" dirty="0" smtClean="0"/>
              <a:t>Missional Faith Formation</a:t>
            </a:r>
            <a:endParaRPr lang="en-US" dirty="0"/>
          </a:p>
        </p:txBody>
      </p:sp>
    </p:spTree>
    <p:extLst>
      <p:ext uri="{BB962C8B-B14F-4D97-AF65-F5344CB8AC3E}">
        <p14:creationId xmlns:p14="http://schemas.microsoft.com/office/powerpoint/2010/main" val="412332349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9-01 at 4.29.17 PM.png"/>
          <p:cNvPicPr>
            <a:picLocks noChangeAspect="1"/>
          </p:cNvPicPr>
          <p:nvPr/>
        </p:nvPicPr>
        <p:blipFill rotWithShape="1">
          <a:blip r:embed="rId2">
            <a:extLst>
              <a:ext uri="{28A0092B-C50C-407E-A947-70E740481C1C}">
                <a14:useLocalDpi xmlns:a14="http://schemas.microsoft.com/office/drawing/2010/main" val="0"/>
              </a:ext>
            </a:extLst>
          </a:blip>
          <a:srcRect l="15432" t="12960" r="20819"/>
          <a:stretch/>
        </p:blipFill>
        <p:spPr>
          <a:xfrm>
            <a:off x="977900" y="278555"/>
            <a:ext cx="7240300" cy="61785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3121749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457200" y="1676400"/>
            <a:ext cx="8001000" cy="3111500"/>
          </a:xfrm>
        </p:spPr>
        <p:txBody>
          <a:bodyPr>
            <a:normAutofit/>
          </a:bodyPr>
          <a:lstStyle/>
          <a:p>
            <a:pPr algn="ctr"/>
            <a:r>
              <a:rPr lang="en-US" sz="4800" dirty="0" smtClean="0"/>
              <a:t>Imagining a new future</a:t>
            </a:r>
            <a:br>
              <a:rPr lang="en-US" sz="4800" dirty="0" smtClean="0"/>
            </a:br>
            <a:r>
              <a:rPr lang="en-US" sz="2400" dirty="0" smtClean="0"/>
              <a:t/>
            </a:r>
            <a:br>
              <a:rPr lang="en-US" sz="2400" dirty="0" smtClean="0"/>
            </a:br>
            <a:r>
              <a:rPr lang="en-US" sz="4800" dirty="0" smtClean="0"/>
              <a:t>The Network</a:t>
            </a:r>
            <a:endParaRPr lang="en-US" sz="4800" dirty="0"/>
          </a:p>
        </p:txBody>
      </p:sp>
    </p:spTree>
    <p:extLst>
      <p:ext uri="{BB962C8B-B14F-4D97-AF65-F5344CB8AC3E}">
        <p14:creationId xmlns:p14="http://schemas.microsoft.com/office/powerpoint/2010/main" val="1422225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Screen Shot 2015-04-18 at 6.34.24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689603"/>
            <a:ext cx="3907568" cy="2168398"/>
          </a:xfrm>
          <a:prstGeom prst="rect">
            <a:avLst/>
          </a:prstGeom>
        </p:spPr>
      </p:pic>
      <p:pic>
        <p:nvPicPr>
          <p:cNvPr id="4" name="Picture 3" descr="share-thumb-a.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21200" cy="4521200"/>
          </a:xfrm>
          <a:prstGeom prst="rect">
            <a:avLst/>
          </a:prstGeom>
        </p:spPr>
      </p:pic>
      <p:pic>
        <p:nvPicPr>
          <p:cNvPr id="5" name="Picture 4" descr="Screen-Shot-2014-05-08-at-9.50.28-AM.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13149" y="4689602"/>
            <a:ext cx="5430851" cy="2168398"/>
          </a:xfrm>
          <a:prstGeom prst="rect">
            <a:avLst/>
          </a:prstGeom>
        </p:spPr>
      </p:pic>
      <p:pic>
        <p:nvPicPr>
          <p:cNvPr id="6" name="Picture 5" descr="Unknown.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21200" y="778934"/>
            <a:ext cx="4622800" cy="3462638"/>
          </a:xfrm>
          <a:prstGeom prst="rect">
            <a:avLst/>
          </a:prstGeom>
        </p:spPr>
      </p:pic>
    </p:spTree>
    <p:extLst>
      <p:ext uri="{BB962C8B-B14F-4D97-AF65-F5344CB8AC3E}">
        <p14:creationId xmlns:p14="http://schemas.microsoft.com/office/powerpoint/2010/main" val="91036419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38200" y="1371600"/>
            <a:ext cx="7620000" cy="2362200"/>
          </a:xfrm>
        </p:spPr>
        <p:txBody>
          <a:bodyPr>
            <a:noAutofit/>
          </a:bodyPr>
          <a:lstStyle/>
          <a:p>
            <a:pPr algn="ctr"/>
            <a:r>
              <a:rPr lang="en-US" sz="4800" i="1" cap="none" dirty="0" smtClean="0"/>
              <a:t>Not Just an Era of Change</a:t>
            </a:r>
            <a:br>
              <a:rPr lang="en-US" sz="4800" i="1" cap="none" dirty="0" smtClean="0"/>
            </a:br>
            <a:r>
              <a:rPr lang="en-US" sz="4800" i="1" cap="none" dirty="0" smtClean="0"/>
              <a:t>but</a:t>
            </a:r>
            <a:br>
              <a:rPr lang="en-US" sz="4800" i="1" cap="none" dirty="0" smtClean="0"/>
            </a:br>
            <a:r>
              <a:rPr lang="en-US" sz="4800" i="1" cap="none" dirty="0" smtClean="0"/>
              <a:t>a Change of Eras</a:t>
            </a:r>
            <a:endParaRPr lang="en-US" sz="4800" i="1" cap="none" dirty="0"/>
          </a:p>
        </p:txBody>
      </p:sp>
    </p:spTree>
    <p:extLst>
      <p:ext uri="{BB962C8B-B14F-4D97-AF65-F5344CB8AC3E}">
        <p14:creationId xmlns:p14="http://schemas.microsoft.com/office/powerpoint/2010/main" val="174620774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istock_000021086131smal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5089182" cy="2862665"/>
          </a:xfrm>
          <a:prstGeom prst="rect">
            <a:avLst/>
          </a:prstGeom>
        </p:spPr>
      </p:pic>
      <p:pic>
        <p:nvPicPr>
          <p:cNvPr id="3" name="Picture 2" descr="173.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228803"/>
            <a:ext cx="4846697" cy="3210937"/>
          </a:xfrm>
          <a:prstGeom prst="rect">
            <a:avLst/>
          </a:prstGeom>
        </p:spPr>
      </p:pic>
      <p:pic>
        <p:nvPicPr>
          <p:cNvPr id="4" name="Picture 3" descr="13861795-Technological-family-with-a-laptop-and-tablet-computer-at-home--Stock-Phot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7523" y="220134"/>
            <a:ext cx="4516478" cy="3008669"/>
          </a:xfrm>
          <a:prstGeom prst="rect">
            <a:avLst/>
          </a:prstGeom>
        </p:spPr>
      </p:pic>
      <p:pic>
        <p:nvPicPr>
          <p:cNvPr id="5" name="Picture 4" descr="ipad_clas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27523" y="3636246"/>
            <a:ext cx="4516477" cy="3221754"/>
          </a:xfrm>
          <a:prstGeom prst="rect">
            <a:avLst/>
          </a:prstGeom>
        </p:spPr>
      </p:pic>
    </p:spTree>
    <p:extLst>
      <p:ext uri="{BB962C8B-B14F-4D97-AF65-F5344CB8AC3E}">
        <p14:creationId xmlns:p14="http://schemas.microsoft.com/office/powerpoint/2010/main" val="203991649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power-livetraining-gta-cla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6239" y="3876731"/>
            <a:ext cx="5072772" cy="2971688"/>
          </a:xfrm>
          <a:prstGeom prst="rect">
            <a:avLst/>
          </a:prstGeom>
        </p:spPr>
      </p:pic>
      <p:sp>
        <p:nvSpPr>
          <p:cNvPr id="6" name="Content Placeholder 2"/>
          <p:cNvSpPr txBox="1">
            <a:spLocks/>
          </p:cNvSpPr>
          <p:nvPr/>
        </p:nvSpPr>
        <p:spPr>
          <a:xfrm>
            <a:off x="13952" y="2646335"/>
            <a:ext cx="9130048" cy="1231900"/>
          </a:xfrm>
          <a:prstGeom prst="rect">
            <a:avLst/>
          </a:prstGeom>
        </p:spPr>
        <p:txBody>
          <a:bodyPr>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Tw Cen M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Tw Cen M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Tw Cen M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Tw Cen M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Tw Cen M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ts val="0"/>
              </a:spcBef>
              <a:buClr>
                <a:schemeClr val="accent3"/>
              </a:buClr>
              <a:buNone/>
            </a:pPr>
            <a:r>
              <a:rPr lang="en-US" sz="2400" b="1" dirty="0" smtClean="0">
                <a:latin typeface="+mn-lt"/>
              </a:rPr>
              <a:t>A shift from education to learning anywhere, anytime.</a:t>
            </a:r>
          </a:p>
          <a:p>
            <a:pPr marL="0" indent="0" algn="ctr">
              <a:spcBef>
                <a:spcPts val="0"/>
              </a:spcBef>
              <a:buClr>
                <a:schemeClr val="accent3"/>
              </a:buClr>
              <a:buNone/>
            </a:pPr>
            <a:r>
              <a:rPr lang="en-US" sz="2400" b="1" dirty="0" smtClean="0">
                <a:latin typeface="+mn-lt"/>
              </a:rPr>
              <a:t>A shift from consumption of information </a:t>
            </a:r>
            <a:r>
              <a:rPr lang="en-US" sz="2400" b="1" dirty="0">
                <a:latin typeface="+mn-lt"/>
              </a:rPr>
              <a:t>t</a:t>
            </a:r>
            <a:r>
              <a:rPr lang="en-US" sz="2400" b="1" dirty="0" smtClean="0">
                <a:latin typeface="+mn-lt"/>
              </a:rPr>
              <a:t>o participatory learning.</a:t>
            </a:r>
          </a:p>
          <a:p>
            <a:pPr marL="0" indent="0" algn="ctr">
              <a:spcBef>
                <a:spcPts val="0"/>
              </a:spcBef>
              <a:buClr>
                <a:schemeClr val="accent3"/>
              </a:buClr>
              <a:buNone/>
            </a:pPr>
            <a:r>
              <a:rPr lang="en-US" sz="2400" b="1" dirty="0" smtClean="0">
                <a:latin typeface="+mn-lt"/>
              </a:rPr>
              <a:t>A shift from institutions to networks. </a:t>
            </a:r>
          </a:p>
          <a:p>
            <a:pPr>
              <a:spcBef>
                <a:spcPts val="0"/>
              </a:spcBef>
            </a:pPr>
            <a:endParaRPr lang="en-US" sz="2000" dirty="0">
              <a:latin typeface="+mn-lt"/>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1815" y="6238"/>
            <a:ext cx="5283199" cy="2641600"/>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3876731"/>
            <a:ext cx="4113548" cy="2971688"/>
          </a:xfrm>
          <a:prstGeom prst="rect">
            <a:avLst/>
          </a:prstGeom>
        </p:spPr>
      </p:pic>
    </p:spTree>
    <p:extLst>
      <p:ext uri="{BB962C8B-B14F-4D97-AF65-F5344CB8AC3E}">
        <p14:creationId xmlns:p14="http://schemas.microsoft.com/office/powerpoint/2010/main" val="174098109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12-08 at 8.45.17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272" y="914400"/>
            <a:ext cx="9160602" cy="4800600"/>
          </a:xfrm>
          <a:prstGeom prst="rect">
            <a:avLst/>
          </a:prstGeom>
        </p:spPr>
      </p:pic>
    </p:spTree>
    <p:extLst>
      <p:ext uri="{BB962C8B-B14F-4D97-AF65-F5344CB8AC3E}">
        <p14:creationId xmlns:p14="http://schemas.microsoft.com/office/powerpoint/2010/main" val="1173839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Evolution of Learning-S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946" y="643322"/>
            <a:ext cx="9154946" cy="5149657"/>
          </a:xfrm>
          <a:prstGeom prst="rect">
            <a:avLst/>
          </a:prstGeom>
        </p:spPr>
      </p:pic>
    </p:spTree>
    <p:extLst>
      <p:ext uri="{BB962C8B-B14F-4D97-AF65-F5344CB8AC3E}">
        <p14:creationId xmlns:p14="http://schemas.microsoft.com/office/powerpoint/2010/main" val="287207309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52600" y="0"/>
            <a:ext cx="5715000" cy="67711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03746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 name="Picture 1" descr="Intro_Learner_At_Cent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 y="0"/>
            <a:ext cx="6773333" cy="6858000"/>
          </a:xfrm>
          <a:prstGeom prst="rect">
            <a:avLst/>
          </a:prstGeom>
        </p:spPr>
      </p:pic>
    </p:spTree>
    <p:extLst>
      <p:ext uri="{BB962C8B-B14F-4D97-AF65-F5344CB8AC3E}">
        <p14:creationId xmlns:p14="http://schemas.microsoft.com/office/powerpoint/2010/main" val="29717412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KnowledgeWorks-personalized-learning-infographic forecast 3.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8600"/>
            <a:ext cx="9165998" cy="6324600"/>
          </a:xfrm>
          <a:prstGeom prst="rect">
            <a:avLst/>
          </a:prstGeom>
        </p:spPr>
      </p:pic>
    </p:spTree>
    <p:extLst>
      <p:ext uri="{BB962C8B-B14F-4D97-AF65-F5344CB8AC3E}">
        <p14:creationId xmlns:p14="http://schemas.microsoft.com/office/powerpoint/2010/main" val="2512034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3694902633"/>
              </p:ext>
            </p:extLst>
          </p:nvPr>
        </p:nvGraphicFramePr>
        <p:xfrm>
          <a:off x="1371600" y="1085852"/>
          <a:ext cx="6437313" cy="4994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idx="4294967295"/>
          </p:nvPr>
        </p:nvSpPr>
        <p:spPr>
          <a:xfrm>
            <a:off x="723900" y="-3174"/>
            <a:ext cx="7772400" cy="1143000"/>
          </a:xfrm>
        </p:spPr>
        <p:txBody>
          <a:bodyPr/>
          <a:lstStyle/>
          <a:p>
            <a:r>
              <a:rPr lang="en-US" dirty="0" smtClean="0"/>
              <a:t>A Network Approach to Learning</a:t>
            </a:r>
            <a:endParaRPr lang="en-US" dirty="0"/>
          </a:p>
        </p:txBody>
      </p:sp>
    </p:spTree>
    <p:extLst>
      <p:ext uri="{BB962C8B-B14F-4D97-AF65-F5344CB8AC3E}">
        <p14:creationId xmlns:p14="http://schemas.microsoft.com/office/powerpoint/2010/main" val="273879348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0267"/>
            <a:ext cx="7772400" cy="1287371"/>
          </a:xfrm>
        </p:spPr>
        <p:txBody>
          <a:bodyPr>
            <a:normAutofit/>
          </a:bodyPr>
          <a:lstStyle/>
          <a:p>
            <a:pPr algn="ctr"/>
            <a:r>
              <a:rPr lang="en-US" dirty="0" smtClean="0">
                <a:solidFill>
                  <a:srgbClr val="000000"/>
                </a:solidFill>
              </a:rPr>
              <a:t>Faith Formation Networks</a:t>
            </a:r>
            <a:endParaRPr lang="en-US" dirty="0">
              <a:solidFill>
                <a:srgbClr val="000000"/>
              </a:solidFill>
            </a:endParaRPr>
          </a:p>
        </p:txBody>
      </p:sp>
      <p:sp>
        <p:nvSpPr>
          <p:cNvPr id="3" name="Content Placeholder 2"/>
          <p:cNvSpPr>
            <a:spLocks noGrp="1"/>
          </p:cNvSpPr>
          <p:nvPr>
            <p:ph idx="1"/>
          </p:nvPr>
        </p:nvSpPr>
        <p:spPr>
          <a:xfrm>
            <a:off x="431800" y="1181100"/>
            <a:ext cx="8305800" cy="4673600"/>
          </a:xfrm>
        </p:spPr>
        <p:txBody>
          <a:bodyPr>
            <a:normAutofit lnSpcReduction="10000"/>
          </a:bodyPr>
          <a:lstStyle/>
          <a:p>
            <a:pPr marL="0" indent="0" algn="ctr">
              <a:spcBef>
                <a:spcPts val="0"/>
              </a:spcBef>
              <a:spcAft>
                <a:spcPts val="600"/>
              </a:spcAft>
              <a:buNone/>
            </a:pPr>
            <a:r>
              <a:rPr lang="en-US" sz="2400" b="1" i="1" dirty="0">
                <a:solidFill>
                  <a:schemeClr val="accent3"/>
                </a:solidFill>
              </a:rPr>
              <a:t>A</a:t>
            </a:r>
            <a:r>
              <a:rPr lang="en-US" sz="2400" b="1" i="1" dirty="0" smtClean="0">
                <a:solidFill>
                  <a:schemeClr val="accent3"/>
                </a:solidFill>
              </a:rPr>
              <a:t> </a:t>
            </a:r>
            <a:r>
              <a:rPr lang="en-US" sz="2400" b="1" i="1" dirty="0">
                <a:solidFill>
                  <a:schemeClr val="accent3"/>
                </a:solidFill>
              </a:rPr>
              <a:t>network of relationships, content, experiences, </a:t>
            </a:r>
            <a:r>
              <a:rPr lang="en-US" sz="2400" b="1" i="1" dirty="0" smtClean="0">
                <a:solidFill>
                  <a:schemeClr val="accent3"/>
                </a:solidFill>
              </a:rPr>
              <a:t>&amp; resources. . . . </a:t>
            </a:r>
            <a:endParaRPr lang="en-US" sz="2400" b="1" dirty="0" smtClean="0">
              <a:solidFill>
                <a:schemeClr val="accent3"/>
              </a:solidFill>
            </a:endParaRPr>
          </a:p>
          <a:p>
            <a:pPr indent="-342900">
              <a:spcBef>
                <a:spcPts val="50"/>
              </a:spcBef>
              <a:buClr>
                <a:schemeClr val="accent3"/>
              </a:buClr>
            </a:pPr>
            <a:r>
              <a:rPr lang="en-US" sz="2400" dirty="0">
                <a:solidFill>
                  <a:srgbClr val="000000"/>
                </a:solidFill>
              </a:rPr>
              <a:t>Offering a </a:t>
            </a:r>
            <a:r>
              <a:rPr lang="en-US" sz="2400" b="1" i="1" dirty="0">
                <a:solidFill>
                  <a:srgbClr val="B50B1B"/>
                </a:solidFill>
              </a:rPr>
              <a:t>variety</a:t>
            </a:r>
            <a:r>
              <a:rPr lang="en-US" sz="2400" dirty="0">
                <a:solidFill>
                  <a:srgbClr val="000000"/>
                </a:solidFill>
              </a:rPr>
              <a:t> of content, methods, formats, and delivery systems (online &amp; physical settings) to address the diverse life tasks and situations, needs and interests, and spiritual and faith journeys of people.</a:t>
            </a:r>
          </a:p>
          <a:p>
            <a:pPr indent="-342900">
              <a:spcBef>
                <a:spcPts val="50"/>
              </a:spcBef>
              <a:buClr>
                <a:schemeClr val="accent3"/>
              </a:buClr>
            </a:pPr>
            <a:r>
              <a:rPr lang="en-US" sz="2400" dirty="0" smtClean="0">
                <a:solidFill>
                  <a:srgbClr val="000000"/>
                </a:solidFill>
              </a:rPr>
              <a:t>Offering content </a:t>
            </a:r>
            <a:r>
              <a:rPr lang="en-US" sz="2400" dirty="0">
                <a:solidFill>
                  <a:srgbClr val="000000"/>
                </a:solidFill>
              </a:rPr>
              <a:t>and experiences </a:t>
            </a:r>
            <a:r>
              <a:rPr lang="en-US" sz="2400" dirty="0" smtClean="0">
                <a:solidFill>
                  <a:srgbClr val="000000"/>
                </a:solidFill>
              </a:rPr>
              <a:t>that is </a:t>
            </a:r>
            <a:r>
              <a:rPr lang="en-US" sz="2400" b="1" i="1" dirty="0" smtClean="0">
                <a:solidFill>
                  <a:srgbClr val="B50B1B"/>
                </a:solidFill>
              </a:rPr>
              <a:t>responsive</a:t>
            </a:r>
            <a:r>
              <a:rPr lang="en-US" sz="2400" dirty="0" smtClean="0">
                <a:solidFill>
                  <a:srgbClr val="000000"/>
                </a:solidFill>
              </a:rPr>
              <a:t> to </a:t>
            </a:r>
            <a:r>
              <a:rPr lang="en-US" sz="2400" dirty="0">
                <a:solidFill>
                  <a:srgbClr val="000000"/>
                </a:solidFill>
              </a:rPr>
              <a:t>the diverse religious and spiritual needs of </a:t>
            </a:r>
            <a:r>
              <a:rPr lang="en-US" sz="2400" dirty="0" smtClean="0">
                <a:solidFill>
                  <a:srgbClr val="000000"/>
                </a:solidFill>
              </a:rPr>
              <a:t>people </a:t>
            </a:r>
            <a:r>
              <a:rPr lang="en-US" sz="2400" dirty="0">
                <a:solidFill>
                  <a:srgbClr val="000000"/>
                </a:solidFill>
              </a:rPr>
              <a:t>today—from the spiritually committed and engaged to the spiritual but not religious and the unaffiliated. </a:t>
            </a:r>
            <a:endParaRPr lang="en-US" sz="2400" dirty="0" smtClean="0">
              <a:solidFill>
                <a:srgbClr val="000000"/>
              </a:solidFill>
            </a:endParaRPr>
          </a:p>
          <a:p>
            <a:pPr indent="-342900">
              <a:spcBef>
                <a:spcPts val="50"/>
              </a:spcBef>
              <a:buClr>
                <a:schemeClr val="accent3"/>
              </a:buClr>
            </a:pPr>
            <a:r>
              <a:rPr lang="en-US" sz="2400" dirty="0" smtClean="0">
                <a:solidFill>
                  <a:srgbClr val="000000"/>
                </a:solidFill>
              </a:rPr>
              <a:t>Offering </a:t>
            </a:r>
            <a:r>
              <a:rPr lang="en-US" sz="2400" b="1" i="1" dirty="0" smtClean="0">
                <a:solidFill>
                  <a:srgbClr val="B50B1B"/>
                </a:solidFill>
              </a:rPr>
              <a:t>multiple environments </a:t>
            </a:r>
            <a:r>
              <a:rPr lang="en-US" sz="2400" dirty="0" smtClean="0">
                <a:solidFill>
                  <a:srgbClr val="000000"/>
                </a:solidFill>
              </a:rPr>
              <a:t>to address people’s busy lives and providing more ways to participate: self-directed, mentored, at home, in small groups, in large groups, church-wide, in the community, and in the world.</a:t>
            </a:r>
            <a:endParaRPr lang="en-US" sz="2400" dirty="0">
              <a:solidFill>
                <a:srgbClr val="000000"/>
              </a:solidFill>
            </a:endParaRPr>
          </a:p>
        </p:txBody>
      </p:sp>
    </p:spTree>
    <p:extLst>
      <p:ext uri="{BB962C8B-B14F-4D97-AF65-F5344CB8AC3E}">
        <p14:creationId xmlns:p14="http://schemas.microsoft.com/office/powerpoint/2010/main" val="42933794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Faith Formation Networks</a:t>
            </a:r>
            <a:endParaRPr lang="en-US" dirty="0"/>
          </a:p>
        </p:txBody>
      </p:sp>
      <p:sp>
        <p:nvSpPr>
          <p:cNvPr id="7" name="Content Placeholder 2"/>
          <p:cNvSpPr>
            <a:spLocks noGrp="1"/>
          </p:cNvSpPr>
          <p:nvPr>
            <p:ph idx="1"/>
          </p:nvPr>
        </p:nvSpPr>
        <p:spPr>
          <a:xfrm>
            <a:off x="685800" y="1536700"/>
            <a:ext cx="7772400" cy="1473200"/>
          </a:xfrm>
        </p:spPr>
        <p:txBody>
          <a:bodyPr>
            <a:normAutofit/>
          </a:bodyPr>
          <a:lstStyle/>
          <a:p>
            <a:pPr marL="0" indent="0">
              <a:spcBef>
                <a:spcPts val="0"/>
              </a:spcBef>
              <a:buClr>
                <a:schemeClr val="accent3"/>
              </a:buClr>
              <a:buSzPct val="100000"/>
              <a:buNone/>
            </a:pPr>
            <a:r>
              <a:rPr lang="en-US" sz="2800" dirty="0" smtClean="0">
                <a:solidFill>
                  <a:schemeClr val="tx1"/>
                </a:solidFill>
              </a:rPr>
              <a:t>Blending </a:t>
            </a:r>
            <a:r>
              <a:rPr lang="en-US" sz="2800" dirty="0">
                <a:solidFill>
                  <a:schemeClr val="tx1"/>
                </a:solidFill>
              </a:rPr>
              <a:t>gathered community settings with online learning environments and utilizing the abundance of digital media and tools for learning </a:t>
            </a:r>
            <a:r>
              <a:rPr lang="en-US" sz="2800" dirty="0" smtClean="0">
                <a:solidFill>
                  <a:schemeClr val="tx1"/>
                </a:solidFill>
              </a:rPr>
              <a:t>&amp; faith </a:t>
            </a:r>
            <a:r>
              <a:rPr lang="en-US" sz="2800" dirty="0" smtClean="0">
                <a:solidFill>
                  <a:schemeClr val="tx1"/>
                </a:solidFill>
              </a:rPr>
              <a:t>formation</a:t>
            </a:r>
          </a:p>
        </p:txBody>
      </p:sp>
      <p:pic>
        <p:nvPicPr>
          <p:cNvPr id="5" name="Picture 4" descr="Untitled.png"/>
          <p:cNvPicPr>
            <a:picLocks noChangeAspect="1"/>
          </p:cNvPicPr>
          <p:nvPr/>
        </p:nvPicPr>
        <p:blipFill rotWithShape="1">
          <a:blip r:embed="rId2">
            <a:extLst>
              <a:ext uri="{28A0092B-C50C-407E-A947-70E740481C1C}">
                <a14:useLocalDpi xmlns:a14="http://schemas.microsoft.com/office/drawing/2010/main" val="0"/>
              </a:ext>
            </a:extLst>
          </a:blip>
          <a:srcRect t="40395"/>
          <a:stretch/>
        </p:blipFill>
        <p:spPr>
          <a:xfrm>
            <a:off x="393700" y="3009900"/>
            <a:ext cx="8299460" cy="2717800"/>
          </a:xfrm>
          <a:prstGeom prst="rect">
            <a:avLst/>
          </a:prstGeom>
        </p:spPr>
      </p:pic>
    </p:spTree>
    <p:extLst>
      <p:ext uri="{BB962C8B-B14F-4D97-AF65-F5344CB8AC3E}">
        <p14:creationId xmlns:p14="http://schemas.microsoft.com/office/powerpoint/2010/main" val="18189511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Accelerating change</a:t>
            </a:r>
            <a:endParaRPr lang="en-US" dirty="0"/>
          </a:p>
        </p:txBody>
      </p:sp>
      <p:sp>
        <p:nvSpPr>
          <p:cNvPr id="7" name="Content Placeholder 6"/>
          <p:cNvSpPr>
            <a:spLocks noGrp="1"/>
          </p:cNvSpPr>
          <p:nvPr>
            <p:ph idx="1"/>
          </p:nvPr>
        </p:nvSpPr>
        <p:spPr>
          <a:xfrm>
            <a:off x="2209800" y="1600200"/>
            <a:ext cx="6553200" cy="4495800"/>
          </a:xfrm>
        </p:spPr>
        <p:txBody>
          <a:bodyPr>
            <a:normAutofit fontScale="77500" lnSpcReduction="20000"/>
          </a:bodyPr>
          <a:lstStyle/>
          <a:p>
            <a:pPr marL="0" indent="0" algn="ctr">
              <a:buNone/>
            </a:pPr>
            <a:r>
              <a:rPr lang="en-US" sz="3500" dirty="0" smtClean="0">
                <a:latin typeface="+mj-lt"/>
              </a:rPr>
              <a:t>The world is now changing at a rate at which  the basic systems, structures, and cultures built over the past century cannot keep up with the demands being placed on them. Incremental adjustments to how you manage and strategize, no matter how clever, are not up to the job. You need something very new to stay ahead in a age </a:t>
            </a:r>
            <a:br>
              <a:rPr lang="en-US" sz="3500" dirty="0" smtClean="0">
                <a:latin typeface="+mj-lt"/>
              </a:rPr>
            </a:br>
            <a:r>
              <a:rPr lang="en-US" sz="3500" dirty="0" smtClean="0">
                <a:latin typeface="+mj-lt"/>
              </a:rPr>
              <a:t>of tumultuous change and growing uncertainties</a:t>
            </a:r>
            <a:r>
              <a:rPr lang="en-US" dirty="0" smtClean="0">
                <a:latin typeface="+mj-lt"/>
              </a:rPr>
              <a:t>. </a:t>
            </a:r>
          </a:p>
          <a:p>
            <a:pPr marL="0" indent="0">
              <a:buNone/>
            </a:pPr>
            <a:endParaRPr lang="en-US" sz="1300" dirty="0" smtClean="0"/>
          </a:p>
          <a:p>
            <a:pPr marL="0" indent="0" algn="ctr">
              <a:buNone/>
            </a:pPr>
            <a:r>
              <a:rPr lang="en-US" sz="2200" dirty="0" smtClean="0"/>
              <a:t>(John Kotter, Accelerate: Building Strategic Agility</a:t>
            </a:r>
          </a:p>
          <a:p>
            <a:pPr marL="0" indent="0" algn="ctr">
              <a:buNone/>
            </a:pPr>
            <a:r>
              <a:rPr lang="en-US" sz="2200" dirty="0" smtClean="0"/>
              <a:t> for a Faster-Moving World</a:t>
            </a:r>
            <a:endParaRPr lang="en-US" sz="2200" dirty="0"/>
          </a:p>
        </p:txBody>
      </p:sp>
      <p:pic>
        <p:nvPicPr>
          <p:cNvPr id="3" name="Picture 2" descr="imag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 y="1905000"/>
            <a:ext cx="1709928" cy="2590800"/>
          </a:xfrm>
          <a:prstGeom prst="rect">
            <a:avLst/>
          </a:prstGeom>
        </p:spPr>
      </p:pic>
    </p:spTree>
    <p:extLst>
      <p:ext uri="{BB962C8B-B14F-4D97-AF65-F5344CB8AC3E}">
        <p14:creationId xmlns:p14="http://schemas.microsoft.com/office/powerpoint/2010/main" val="220819238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249936498"/>
              </p:ext>
            </p:extLst>
          </p:nvPr>
        </p:nvGraphicFramePr>
        <p:xfrm>
          <a:off x="1118500" y="1281978"/>
          <a:ext cx="7123800" cy="5033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idx="4294967295"/>
          </p:nvPr>
        </p:nvSpPr>
        <p:spPr>
          <a:xfrm>
            <a:off x="825500" y="173038"/>
            <a:ext cx="7772400" cy="1282980"/>
          </a:xfrm>
        </p:spPr>
        <p:txBody>
          <a:bodyPr>
            <a:noAutofit/>
          </a:bodyPr>
          <a:lstStyle/>
          <a:p>
            <a:r>
              <a:rPr lang="en-US" dirty="0" smtClean="0"/>
              <a:t>Faith formation Network:  Content</a:t>
            </a:r>
            <a:endParaRPr lang="en-US" dirty="0"/>
          </a:p>
        </p:txBody>
      </p:sp>
    </p:spTree>
    <p:extLst>
      <p:ext uri="{BB962C8B-B14F-4D97-AF65-F5344CB8AC3E}">
        <p14:creationId xmlns:p14="http://schemas.microsoft.com/office/powerpoint/2010/main" val="60146007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127000"/>
            <a:ext cx="7772400" cy="1290638"/>
          </a:xfrm>
        </p:spPr>
        <p:txBody>
          <a:bodyPr>
            <a:normAutofit/>
          </a:bodyPr>
          <a:lstStyle/>
          <a:p>
            <a:r>
              <a:rPr lang="en-US" dirty="0" smtClean="0"/>
              <a:t>Faith Formation </a:t>
            </a:r>
            <a:r>
              <a:rPr lang="en-US" dirty="0" smtClean="0"/>
              <a:t>Network: Content</a:t>
            </a:r>
            <a:endParaRPr lang="en-US" dirty="0"/>
          </a:p>
        </p:txBody>
      </p:sp>
      <p:sp>
        <p:nvSpPr>
          <p:cNvPr id="7" name="Content Placeholder 6"/>
          <p:cNvSpPr>
            <a:spLocks noGrp="1"/>
          </p:cNvSpPr>
          <p:nvPr>
            <p:ph idx="1"/>
          </p:nvPr>
        </p:nvSpPr>
        <p:spPr>
          <a:xfrm>
            <a:off x="393700" y="1590677"/>
            <a:ext cx="4302125" cy="4635499"/>
          </a:xfrm>
        </p:spPr>
        <p:txBody>
          <a:bodyPr>
            <a:noAutofit/>
          </a:bodyPr>
          <a:lstStyle/>
          <a:p>
            <a:pPr marL="457200" indent="-457200">
              <a:spcBef>
                <a:spcPts val="0"/>
              </a:spcBef>
              <a:buClr>
                <a:schemeClr val="accent3"/>
              </a:buClr>
              <a:buFont typeface="+mj-lt"/>
              <a:buAutoNum type="arabicPeriod"/>
            </a:pPr>
            <a:r>
              <a:rPr lang="en-US" sz="2200" dirty="0" smtClean="0">
                <a:solidFill>
                  <a:srgbClr val="000000"/>
                </a:solidFill>
              </a:rPr>
              <a:t>Caring Relationships</a:t>
            </a:r>
          </a:p>
          <a:p>
            <a:pPr marL="457200" indent="-457200">
              <a:spcBef>
                <a:spcPts val="0"/>
              </a:spcBef>
              <a:buClr>
                <a:schemeClr val="accent3"/>
              </a:buClr>
              <a:buFont typeface="+mj-lt"/>
              <a:buAutoNum type="arabicPeriod"/>
            </a:pPr>
            <a:r>
              <a:rPr lang="en-US" sz="2200" dirty="0" smtClean="0">
                <a:solidFill>
                  <a:srgbClr val="000000"/>
                </a:solidFill>
              </a:rPr>
              <a:t>Celebrating the Seasons</a:t>
            </a:r>
          </a:p>
          <a:p>
            <a:pPr marL="457200" indent="-457200">
              <a:spcBef>
                <a:spcPts val="0"/>
              </a:spcBef>
              <a:buClr>
                <a:schemeClr val="accent3"/>
              </a:buClr>
              <a:buFont typeface="+mj-lt"/>
              <a:buAutoNum type="arabicPeriod"/>
            </a:pPr>
            <a:r>
              <a:rPr lang="en-US" sz="2200" dirty="0" smtClean="0">
                <a:solidFill>
                  <a:srgbClr val="000000"/>
                </a:solidFill>
              </a:rPr>
              <a:t>Celebrating Rituals &amp; Milestones</a:t>
            </a:r>
          </a:p>
          <a:p>
            <a:pPr marL="457200" indent="-457200">
              <a:spcBef>
                <a:spcPts val="0"/>
              </a:spcBef>
              <a:buClr>
                <a:schemeClr val="accent3"/>
              </a:buClr>
              <a:buFont typeface="+mj-lt"/>
              <a:buAutoNum type="arabicPeriod"/>
            </a:pPr>
            <a:r>
              <a:rPr lang="en-US" sz="2200" dirty="0" smtClean="0">
                <a:solidFill>
                  <a:srgbClr val="000000"/>
                </a:solidFill>
              </a:rPr>
              <a:t>Learning the Christian Tradition</a:t>
            </a:r>
          </a:p>
          <a:p>
            <a:pPr marL="457200" indent="-457200">
              <a:spcBef>
                <a:spcPts val="0"/>
              </a:spcBef>
              <a:buClr>
                <a:schemeClr val="accent3"/>
              </a:buClr>
              <a:buFont typeface="+mj-lt"/>
              <a:buAutoNum type="arabicPeriod"/>
            </a:pPr>
            <a:r>
              <a:rPr lang="en-US" sz="2200" dirty="0" smtClean="0">
                <a:solidFill>
                  <a:srgbClr val="000000"/>
                </a:solidFill>
              </a:rPr>
              <a:t>Praying &amp; Spiritual Formation</a:t>
            </a:r>
          </a:p>
          <a:p>
            <a:pPr marL="457200" indent="-457200">
              <a:spcBef>
                <a:spcPts val="0"/>
              </a:spcBef>
              <a:buClr>
                <a:schemeClr val="accent3"/>
              </a:buClr>
              <a:buFont typeface="+mj-lt"/>
              <a:buAutoNum type="arabicPeriod"/>
            </a:pPr>
            <a:r>
              <a:rPr lang="en-US" sz="2200" dirty="0" smtClean="0">
                <a:solidFill>
                  <a:srgbClr val="000000"/>
                </a:solidFill>
              </a:rPr>
              <a:t>Reading the Bible</a:t>
            </a:r>
          </a:p>
          <a:p>
            <a:pPr marL="457200" indent="-457200">
              <a:spcBef>
                <a:spcPts val="0"/>
              </a:spcBef>
              <a:buClr>
                <a:schemeClr val="accent3"/>
              </a:buClr>
              <a:buFont typeface="+mj-lt"/>
              <a:buAutoNum type="arabicPeriod"/>
            </a:pPr>
            <a:r>
              <a:rPr lang="en-US" sz="2200" dirty="0" smtClean="0">
                <a:solidFill>
                  <a:srgbClr val="000000"/>
                </a:solidFill>
              </a:rPr>
              <a:t>Serving, Working for Justice, &amp; Caring for Creation</a:t>
            </a:r>
          </a:p>
          <a:p>
            <a:pPr marL="457200" indent="-457200">
              <a:spcBef>
                <a:spcPts val="0"/>
              </a:spcBef>
              <a:buClr>
                <a:schemeClr val="accent3"/>
              </a:buClr>
              <a:buFont typeface="+mj-lt"/>
              <a:buAutoNum type="arabicPeriod"/>
            </a:pPr>
            <a:r>
              <a:rPr lang="en-US" sz="2200" dirty="0" smtClean="0">
                <a:solidFill>
                  <a:srgbClr val="000000"/>
                </a:solidFill>
              </a:rPr>
              <a:t>Worshipping God</a:t>
            </a:r>
          </a:p>
          <a:p>
            <a:pPr marL="457200" indent="-457200">
              <a:spcBef>
                <a:spcPts val="0"/>
              </a:spcBef>
              <a:buClr>
                <a:schemeClr val="accent3"/>
              </a:buClr>
              <a:buFont typeface="+mj-lt"/>
              <a:buAutoNum type="arabicPeriod"/>
            </a:pPr>
            <a:r>
              <a:rPr lang="en-US" sz="2200" dirty="0" smtClean="0">
                <a:solidFill>
                  <a:srgbClr val="000000"/>
                </a:solidFill>
              </a:rPr>
              <a:t>Life Stage Issues</a:t>
            </a:r>
          </a:p>
          <a:p>
            <a:pPr marL="457200" indent="-457200">
              <a:spcBef>
                <a:spcPts val="0"/>
              </a:spcBef>
              <a:buClr>
                <a:schemeClr val="accent3"/>
              </a:buClr>
              <a:buFont typeface="+mj-lt"/>
              <a:buAutoNum type="arabicPeriod"/>
            </a:pPr>
            <a:r>
              <a:rPr lang="en-US" sz="2200" dirty="0" smtClean="0">
                <a:solidFill>
                  <a:srgbClr val="000000"/>
                </a:solidFill>
              </a:rPr>
              <a:t>Missional</a:t>
            </a:r>
          </a:p>
        </p:txBody>
      </p:sp>
      <p:graphicFrame>
        <p:nvGraphicFramePr>
          <p:cNvPr id="9" name="Content Placeholder 8"/>
          <p:cNvGraphicFramePr>
            <a:graphicFrameLocks noGrp="1"/>
          </p:cNvGraphicFramePr>
          <p:nvPr>
            <p:ph sz="quarter" idx="4294967295"/>
            <p:extLst>
              <p:ext uri="{D42A27DB-BD31-4B8C-83A1-F6EECF244321}">
                <p14:modId xmlns:p14="http://schemas.microsoft.com/office/powerpoint/2010/main" val="149839914"/>
              </p:ext>
            </p:extLst>
          </p:nvPr>
        </p:nvGraphicFramePr>
        <p:xfrm>
          <a:off x="4530725" y="1417638"/>
          <a:ext cx="4448175" cy="4554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552715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000110850"/>
              </p:ext>
            </p:extLst>
          </p:nvPr>
        </p:nvGraphicFramePr>
        <p:xfrm>
          <a:off x="955508" y="191042"/>
          <a:ext cx="7124700" cy="6346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51693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smtClean="0"/>
              <a:t>Sample Themes –Adults </a:t>
            </a:r>
            <a:endParaRPr lang="en-US" dirty="0"/>
          </a:p>
        </p:txBody>
      </p:sp>
      <p:sp>
        <p:nvSpPr>
          <p:cNvPr id="3" name="Content Placeholder 2"/>
          <p:cNvSpPr>
            <a:spLocks noGrp="1"/>
          </p:cNvSpPr>
          <p:nvPr>
            <p:ph idx="1"/>
          </p:nvPr>
        </p:nvSpPr>
        <p:spPr>
          <a:xfrm>
            <a:off x="685800" y="1054100"/>
            <a:ext cx="8064500" cy="4864100"/>
          </a:xfrm>
        </p:spPr>
        <p:txBody>
          <a:bodyPr>
            <a:normAutofit/>
          </a:bodyPr>
          <a:lstStyle/>
          <a:p>
            <a:pPr marL="457200" indent="-457200">
              <a:spcBef>
                <a:spcPts val="0"/>
              </a:spcBef>
              <a:buClr>
                <a:schemeClr val="accent3"/>
              </a:buClr>
              <a:buSzPct val="100000"/>
              <a:buFont typeface="+mj-lt"/>
              <a:buAutoNum type="arabicPeriod"/>
            </a:pPr>
            <a:r>
              <a:rPr lang="en-US" sz="2400" dirty="0" smtClean="0"/>
              <a:t>Dealing with retirement</a:t>
            </a:r>
          </a:p>
          <a:p>
            <a:pPr marL="457200" indent="-457200">
              <a:spcBef>
                <a:spcPts val="0"/>
              </a:spcBef>
              <a:buClr>
                <a:schemeClr val="accent3"/>
              </a:buClr>
              <a:buSzPct val="100000"/>
              <a:buFont typeface="+mj-lt"/>
              <a:buAutoNum type="arabicPeriod"/>
            </a:pPr>
            <a:r>
              <a:rPr lang="en-US" sz="2400" dirty="0" smtClean="0"/>
              <a:t>Making life plans, finances, health </a:t>
            </a:r>
          </a:p>
          <a:p>
            <a:pPr marL="457200" indent="-457200">
              <a:spcBef>
                <a:spcPts val="0"/>
              </a:spcBef>
              <a:buClr>
                <a:schemeClr val="accent3"/>
              </a:buClr>
              <a:buSzPct val="100000"/>
              <a:buFont typeface="+mj-lt"/>
              <a:buAutoNum type="arabicPeriod"/>
            </a:pPr>
            <a:r>
              <a:rPr lang="en-US" sz="2400" dirty="0" smtClean="0"/>
              <a:t>Becoming a grandparent</a:t>
            </a:r>
          </a:p>
          <a:p>
            <a:pPr marL="457200" indent="-457200">
              <a:spcBef>
                <a:spcPts val="0"/>
              </a:spcBef>
              <a:buClr>
                <a:schemeClr val="accent3"/>
              </a:buClr>
              <a:buSzPct val="100000"/>
              <a:buFont typeface="+mj-lt"/>
              <a:buAutoNum type="arabicPeriod"/>
            </a:pPr>
            <a:r>
              <a:rPr lang="en-US" sz="2400" dirty="0" smtClean="0"/>
              <a:t>Making a difference in the community and world</a:t>
            </a:r>
          </a:p>
          <a:p>
            <a:pPr marL="457200" indent="-457200">
              <a:spcBef>
                <a:spcPts val="0"/>
              </a:spcBef>
              <a:buClr>
                <a:schemeClr val="accent3"/>
              </a:buClr>
              <a:buSzPct val="100000"/>
              <a:buFont typeface="+mj-lt"/>
              <a:buAutoNum type="arabicPeriod"/>
            </a:pPr>
            <a:r>
              <a:rPr lang="en-US" sz="2400" dirty="0" smtClean="0"/>
              <a:t>Incorporating family changes and transitions</a:t>
            </a:r>
          </a:p>
          <a:p>
            <a:pPr marL="457200" indent="-457200">
              <a:spcBef>
                <a:spcPts val="0"/>
              </a:spcBef>
              <a:buClr>
                <a:schemeClr val="accent3"/>
              </a:buClr>
              <a:buSzPct val="100000"/>
              <a:buFont typeface="+mj-lt"/>
              <a:buAutoNum type="arabicPeriod"/>
            </a:pPr>
            <a:r>
              <a:rPr lang="en-US" sz="2400" dirty="0" smtClean="0"/>
              <a:t>New ways of living and relating as a married couple</a:t>
            </a:r>
          </a:p>
          <a:p>
            <a:pPr marL="457200" indent="-457200">
              <a:spcBef>
                <a:spcPts val="0"/>
              </a:spcBef>
              <a:buClr>
                <a:schemeClr val="accent3"/>
              </a:buClr>
              <a:buSzPct val="100000"/>
              <a:buFont typeface="+mj-lt"/>
              <a:buAutoNum type="arabicPeriod"/>
            </a:pPr>
            <a:r>
              <a:rPr lang="en-US" sz="2400" dirty="0" smtClean="0"/>
              <a:t>Caring for aging parents</a:t>
            </a:r>
          </a:p>
          <a:p>
            <a:pPr marL="457200" indent="-457200">
              <a:spcBef>
                <a:spcPts val="0"/>
              </a:spcBef>
              <a:buClr>
                <a:schemeClr val="accent3"/>
              </a:buClr>
              <a:buSzPct val="100000"/>
              <a:buFont typeface="+mj-lt"/>
              <a:buAutoNum type="arabicPeriod"/>
            </a:pPr>
            <a:r>
              <a:rPr lang="en-US" sz="2400" dirty="0" smtClean="0"/>
              <a:t>Taking time to read the Bible and learn more about my faith </a:t>
            </a:r>
          </a:p>
          <a:p>
            <a:pPr marL="457200" indent="-457200">
              <a:spcBef>
                <a:spcPts val="0"/>
              </a:spcBef>
              <a:buClr>
                <a:schemeClr val="accent3"/>
              </a:buClr>
              <a:buSzPct val="100000"/>
              <a:buFont typeface="+mj-lt"/>
              <a:buAutoNum type="arabicPeriod"/>
            </a:pPr>
            <a:r>
              <a:rPr lang="en-US" sz="2400" dirty="0" smtClean="0"/>
              <a:t>Growing </a:t>
            </a:r>
            <a:r>
              <a:rPr lang="en-US" sz="2400" dirty="0" smtClean="0"/>
              <a:t>spiritually; spirituality </a:t>
            </a:r>
            <a:r>
              <a:rPr lang="en-US" sz="2400" dirty="0" smtClean="0"/>
              <a:t>for the 2</a:t>
            </a:r>
            <a:r>
              <a:rPr lang="en-US" sz="2400" baseline="30000" dirty="0" smtClean="0"/>
              <a:t>nd</a:t>
            </a:r>
            <a:r>
              <a:rPr lang="en-US" sz="2400" dirty="0" smtClean="0"/>
              <a:t> half of life</a:t>
            </a:r>
          </a:p>
          <a:p>
            <a:pPr marL="457200" indent="-457200">
              <a:spcBef>
                <a:spcPts val="0"/>
              </a:spcBef>
              <a:buClr>
                <a:schemeClr val="accent3"/>
              </a:buClr>
              <a:buSzPct val="100000"/>
              <a:buFont typeface="+mj-lt"/>
              <a:buAutoNum type="arabicPeriod"/>
            </a:pPr>
            <a:r>
              <a:rPr lang="en-US" sz="2400" dirty="0" smtClean="0"/>
              <a:t>Connecting with people my age; talking about things that </a:t>
            </a:r>
            <a:r>
              <a:rPr lang="en-US" sz="2400" dirty="0" smtClean="0"/>
              <a:t>matter</a:t>
            </a:r>
            <a:endParaRPr lang="en-US" sz="2400" dirty="0" smtClean="0"/>
          </a:p>
          <a:p>
            <a:pPr marL="457200" indent="-457200">
              <a:spcBef>
                <a:spcPts val="0"/>
              </a:spcBef>
              <a:buClr>
                <a:schemeClr val="accent3"/>
              </a:buClr>
              <a:buSzPct val="100000"/>
              <a:buFont typeface="+mj-lt"/>
              <a:buAutoNum type="arabicPeriod"/>
            </a:pPr>
            <a:r>
              <a:rPr lang="en-US" sz="2400" dirty="0" smtClean="0"/>
              <a:t>Dealing with </a:t>
            </a:r>
            <a:r>
              <a:rPr lang="en-US" sz="2400" dirty="0" smtClean="0"/>
              <a:t>loss</a:t>
            </a:r>
            <a:endParaRPr lang="en-US" sz="2400" dirty="0" smtClean="0"/>
          </a:p>
        </p:txBody>
      </p:sp>
    </p:spTree>
    <p:extLst>
      <p:ext uri="{BB962C8B-B14F-4D97-AF65-F5344CB8AC3E}">
        <p14:creationId xmlns:p14="http://schemas.microsoft.com/office/powerpoint/2010/main" val="233556710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49300" y="153988"/>
            <a:ext cx="7681913" cy="1116012"/>
          </a:xfrm>
        </p:spPr>
        <p:txBody>
          <a:bodyPr/>
          <a:lstStyle/>
          <a:p>
            <a:pPr algn="ctr"/>
            <a:r>
              <a:rPr lang="en-US" sz="3400" cap="none" dirty="0" smtClean="0"/>
              <a:t>TheSeasonsofAdultFaithFormation.com</a:t>
            </a:r>
            <a:endParaRPr lang="en-US" sz="3400" cap="none" dirty="0"/>
          </a:p>
        </p:txBody>
      </p:sp>
      <p:pic>
        <p:nvPicPr>
          <p:cNvPr id="5" name="Picture 4" descr="Screen Shot 2016-05-25 at 8.00.27 AM.png"/>
          <p:cNvPicPr>
            <a:picLocks noChangeAspect="1"/>
          </p:cNvPicPr>
          <p:nvPr/>
        </p:nvPicPr>
        <p:blipFill rotWithShape="1">
          <a:blip r:embed="rId2">
            <a:extLst>
              <a:ext uri="{28A0092B-C50C-407E-A947-70E740481C1C}">
                <a14:useLocalDpi xmlns:a14="http://schemas.microsoft.com/office/drawing/2010/main" val="0"/>
              </a:ext>
            </a:extLst>
          </a:blip>
          <a:srcRect l="14445" t="16000" r="7500" b="15111"/>
          <a:stretch/>
        </p:blipFill>
        <p:spPr>
          <a:xfrm>
            <a:off x="605947" y="1247623"/>
            <a:ext cx="7969799" cy="43961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09660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830573320"/>
              </p:ext>
            </p:extLst>
          </p:nvPr>
        </p:nvGraphicFramePr>
        <p:xfrm>
          <a:off x="498366" y="1473805"/>
          <a:ext cx="7467709" cy="45610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a:bodyPr>
          <a:lstStyle/>
          <a:p>
            <a:r>
              <a:rPr lang="en-US" dirty="0" smtClean="0"/>
              <a:t>Faith </a:t>
            </a:r>
            <a:r>
              <a:rPr lang="en-US" dirty="0" smtClean="0"/>
              <a:t>Formation Playlists </a:t>
            </a:r>
            <a:endParaRPr lang="en-US" dirty="0"/>
          </a:p>
        </p:txBody>
      </p:sp>
    </p:spTree>
    <p:extLst>
      <p:ext uri="{BB962C8B-B14F-4D97-AF65-F5344CB8AC3E}">
        <p14:creationId xmlns:p14="http://schemas.microsoft.com/office/powerpoint/2010/main" val="104157290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Faith Formation Playlists</a:t>
            </a:r>
            <a:endParaRPr lang="en-US" dirty="0"/>
          </a:p>
        </p:txBody>
      </p:sp>
      <p:sp>
        <p:nvSpPr>
          <p:cNvPr id="3" name="Content Placeholder 2"/>
          <p:cNvSpPr>
            <a:spLocks noGrp="1"/>
          </p:cNvSpPr>
          <p:nvPr>
            <p:ph idx="1"/>
          </p:nvPr>
        </p:nvSpPr>
        <p:spPr>
          <a:xfrm>
            <a:off x="612648" y="1600200"/>
            <a:ext cx="8153400" cy="2222500"/>
          </a:xfrm>
        </p:spPr>
        <p:txBody>
          <a:bodyPr>
            <a:normAutofit fontScale="92500" lnSpcReduction="20000"/>
          </a:bodyPr>
          <a:lstStyle/>
          <a:p>
            <a:pPr marL="0" indent="0">
              <a:spcBef>
                <a:spcPts val="50"/>
              </a:spcBef>
              <a:buSzPct val="100000"/>
              <a:buNone/>
            </a:pPr>
            <a:r>
              <a:rPr lang="en-US" sz="2800" b="1" dirty="0" smtClean="0">
                <a:solidFill>
                  <a:srgbClr val="000000"/>
                </a:solidFill>
              </a:rPr>
              <a:t>Variety of Environments</a:t>
            </a:r>
            <a:r>
              <a:rPr lang="en-US" sz="2800" dirty="0" smtClean="0">
                <a:solidFill>
                  <a:srgbClr val="000000"/>
                </a:solidFill>
              </a:rPr>
              <a:t>: Self-directed, mentored, at home, in small groups, in large groups, church-wide, in the community, and in the world.</a:t>
            </a:r>
          </a:p>
          <a:p>
            <a:pPr marL="0" indent="0">
              <a:spcBef>
                <a:spcPts val="50"/>
              </a:spcBef>
              <a:buSzPct val="100000"/>
              <a:buNone/>
            </a:pPr>
            <a:endParaRPr lang="en-US" sz="2800" dirty="0" smtClean="0">
              <a:solidFill>
                <a:srgbClr val="000000"/>
              </a:solidFill>
            </a:endParaRPr>
          </a:p>
          <a:p>
            <a:pPr marL="0" indent="0">
              <a:spcBef>
                <a:spcPts val="50"/>
              </a:spcBef>
              <a:buSzPct val="100000"/>
              <a:buNone/>
            </a:pPr>
            <a:r>
              <a:rPr lang="en-US" sz="2800" b="1" dirty="0" smtClean="0">
                <a:solidFill>
                  <a:srgbClr val="000000"/>
                </a:solidFill>
              </a:rPr>
              <a:t>Variety of Ways </a:t>
            </a:r>
          </a:p>
          <a:p>
            <a:pPr marL="0" indent="0">
              <a:spcBef>
                <a:spcPts val="50"/>
              </a:spcBef>
              <a:buSzPct val="100000"/>
              <a:buNone/>
            </a:pPr>
            <a:r>
              <a:rPr lang="en-US" sz="2800" b="1" dirty="0" smtClean="0">
                <a:solidFill>
                  <a:srgbClr val="000000"/>
                </a:solidFill>
              </a:rPr>
              <a:t>to Learn</a:t>
            </a:r>
            <a:endParaRPr lang="en-US" sz="2800" b="1" dirty="0">
              <a:solidFill>
                <a:srgbClr val="000000"/>
              </a:solidFill>
            </a:endParaRPr>
          </a:p>
        </p:txBody>
      </p:sp>
      <p:pic>
        <p:nvPicPr>
          <p:cNvPr id="4" name="Picture 4" descr="intelligences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06311" y="2932810"/>
            <a:ext cx="4849617" cy="29976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3313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900426243"/>
              </p:ext>
            </p:extLst>
          </p:nvPr>
        </p:nvGraphicFramePr>
        <p:xfrm>
          <a:off x="911822" y="1013624"/>
          <a:ext cx="7143153" cy="5218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685800" y="71438"/>
            <a:ext cx="7772400" cy="842962"/>
          </a:xfrm>
        </p:spPr>
        <p:txBody>
          <a:bodyPr/>
          <a:lstStyle/>
          <a:p>
            <a:pPr algn="ctr"/>
            <a:r>
              <a:rPr lang="en-US" dirty="0" smtClean="0"/>
              <a:t>Adult Faith </a:t>
            </a:r>
            <a:r>
              <a:rPr lang="en-US" dirty="0"/>
              <a:t>Formation </a:t>
            </a:r>
            <a:r>
              <a:rPr lang="en-US" dirty="0" smtClean="0"/>
              <a:t>Playlist</a:t>
            </a:r>
            <a:endParaRPr lang="en-US" dirty="0"/>
          </a:p>
        </p:txBody>
      </p:sp>
    </p:spTree>
    <p:extLst>
      <p:ext uri="{BB962C8B-B14F-4D97-AF65-F5344CB8AC3E}">
        <p14:creationId xmlns:p14="http://schemas.microsoft.com/office/powerpoint/2010/main" val="3831054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Adult Faith Formation Playlists</a:t>
            </a:r>
            <a:endParaRPr lang="en-US" dirty="0"/>
          </a:p>
        </p:txBody>
      </p:sp>
      <p:sp>
        <p:nvSpPr>
          <p:cNvPr id="3" name="Content Placeholder 2"/>
          <p:cNvSpPr>
            <a:spLocks noGrp="1"/>
          </p:cNvSpPr>
          <p:nvPr>
            <p:ph idx="1"/>
          </p:nvPr>
        </p:nvSpPr>
        <p:spPr>
          <a:xfrm>
            <a:off x="685800" y="1417638"/>
            <a:ext cx="7772400" cy="4281531"/>
          </a:xfrm>
        </p:spPr>
        <p:txBody>
          <a:bodyPr>
            <a:normAutofit fontScale="85000" lnSpcReduction="10000"/>
          </a:bodyPr>
          <a:lstStyle/>
          <a:p>
            <a:pPr marL="0" indent="0">
              <a:lnSpc>
                <a:spcPct val="120000"/>
              </a:lnSpc>
              <a:spcBef>
                <a:spcPts val="0"/>
              </a:spcBef>
              <a:buSzPct val="100000"/>
              <a:buNone/>
            </a:pPr>
            <a:r>
              <a:rPr lang="en-US" sz="2400" dirty="0" smtClean="0">
                <a:solidFill>
                  <a:schemeClr val="tx1"/>
                </a:solidFill>
              </a:rPr>
              <a:t>Playlists are thematic learning plans that integrate a variety of ways to learn, multiple learning environments, and online and physical spaces—from which people can create their own faith formation plan. </a:t>
            </a:r>
          </a:p>
          <a:p>
            <a:pPr marL="0" indent="0">
              <a:lnSpc>
                <a:spcPct val="120000"/>
              </a:lnSpc>
              <a:spcBef>
                <a:spcPts val="0"/>
              </a:spcBef>
              <a:buSzPct val="100000"/>
              <a:buNone/>
            </a:pPr>
            <a:endParaRPr lang="en-US" sz="1200" dirty="0" smtClean="0">
              <a:solidFill>
                <a:schemeClr val="tx1"/>
              </a:solidFill>
            </a:endParaRPr>
          </a:p>
          <a:p>
            <a:pPr marL="0" indent="0" algn="ctr">
              <a:lnSpc>
                <a:spcPct val="120000"/>
              </a:lnSpc>
              <a:spcBef>
                <a:spcPts val="0"/>
              </a:spcBef>
              <a:buSzPct val="100000"/>
              <a:buNone/>
            </a:pPr>
            <a:r>
              <a:rPr lang="en-US" sz="2400" b="1" dirty="0" smtClean="0">
                <a:solidFill>
                  <a:srgbClr val="B50B1B"/>
                </a:solidFill>
              </a:rPr>
              <a:t>Example: Spiritual Enrichment for Adults</a:t>
            </a:r>
          </a:p>
          <a:p>
            <a:pPr marL="0" indent="0" algn="ctr">
              <a:lnSpc>
                <a:spcPct val="120000"/>
              </a:lnSpc>
              <a:spcBef>
                <a:spcPts val="0"/>
              </a:spcBef>
              <a:buSzPct val="100000"/>
              <a:buNone/>
            </a:pPr>
            <a:r>
              <a:rPr lang="en-US" sz="2400" b="1" dirty="0" smtClean="0">
                <a:solidFill>
                  <a:srgbClr val="B50B1B"/>
                </a:solidFill>
              </a:rPr>
              <a:t>Theme: “Spiritual Practices”</a:t>
            </a:r>
          </a:p>
          <a:p>
            <a:pPr marL="514350" indent="-514350">
              <a:lnSpc>
                <a:spcPct val="120000"/>
              </a:lnSpc>
              <a:spcBef>
                <a:spcPts val="0"/>
              </a:spcBef>
              <a:buClr>
                <a:schemeClr val="accent3"/>
              </a:buClr>
              <a:buSzPct val="100000"/>
              <a:buFont typeface="+mj-lt"/>
              <a:buAutoNum type="arabicPeriod"/>
            </a:pPr>
            <a:r>
              <a:rPr lang="en-US" sz="2400" dirty="0" smtClean="0">
                <a:solidFill>
                  <a:schemeClr val="tx1"/>
                </a:solidFill>
              </a:rPr>
              <a:t>Spiritual </a:t>
            </a:r>
            <a:r>
              <a:rPr lang="en-US" sz="2400" dirty="0">
                <a:solidFill>
                  <a:schemeClr val="tx1"/>
                </a:solidFill>
              </a:rPr>
              <a:t>Practices </a:t>
            </a:r>
            <a:r>
              <a:rPr lang="en-US" sz="2400" dirty="0" smtClean="0">
                <a:solidFill>
                  <a:schemeClr val="tx1"/>
                </a:solidFill>
              </a:rPr>
              <a:t>Course (5 sessions at church in one month)</a:t>
            </a:r>
            <a:endParaRPr lang="en-US" sz="2400" dirty="0">
              <a:solidFill>
                <a:schemeClr val="tx1"/>
              </a:solidFill>
            </a:endParaRPr>
          </a:p>
          <a:p>
            <a:pPr marL="514350" indent="-514350">
              <a:lnSpc>
                <a:spcPct val="120000"/>
              </a:lnSpc>
              <a:spcBef>
                <a:spcPts val="0"/>
              </a:spcBef>
              <a:buClr>
                <a:schemeClr val="accent3"/>
              </a:buClr>
              <a:buSzPct val="100000"/>
              <a:buFont typeface="+mj-lt"/>
              <a:buAutoNum type="arabicPeriod"/>
            </a:pPr>
            <a:r>
              <a:rPr lang="en-US" sz="2400" dirty="0">
                <a:solidFill>
                  <a:schemeClr val="tx1"/>
                </a:solidFill>
              </a:rPr>
              <a:t>Spirituality Over 50 Book </a:t>
            </a:r>
            <a:r>
              <a:rPr lang="en-US" sz="2400" dirty="0" smtClean="0">
                <a:solidFill>
                  <a:schemeClr val="tx1"/>
                </a:solidFill>
              </a:rPr>
              <a:t>Group (variety of times &amp; places)</a:t>
            </a:r>
            <a:endParaRPr lang="en-US" sz="2400" dirty="0">
              <a:solidFill>
                <a:schemeClr val="tx1"/>
              </a:solidFill>
            </a:endParaRPr>
          </a:p>
          <a:p>
            <a:pPr marL="514350" indent="-514350">
              <a:lnSpc>
                <a:spcPct val="120000"/>
              </a:lnSpc>
              <a:spcBef>
                <a:spcPts val="0"/>
              </a:spcBef>
              <a:buClr>
                <a:schemeClr val="accent3"/>
              </a:buClr>
              <a:buSzPct val="100000"/>
              <a:buFont typeface="+mj-lt"/>
              <a:buAutoNum type="arabicPeriod"/>
            </a:pPr>
            <a:r>
              <a:rPr lang="en-US" sz="2400" dirty="0" smtClean="0">
                <a:solidFill>
                  <a:schemeClr val="tx1"/>
                </a:solidFill>
              </a:rPr>
              <a:t>Online Daily </a:t>
            </a:r>
            <a:r>
              <a:rPr lang="en-US" sz="2400" dirty="0">
                <a:solidFill>
                  <a:schemeClr val="tx1"/>
                </a:solidFill>
              </a:rPr>
              <a:t>Devotion </a:t>
            </a:r>
            <a:r>
              <a:rPr lang="en-US" sz="2400" dirty="0" smtClean="0">
                <a:solidFill>
                  <a:schemeClr val="tx1"/>
                </a:solidFill>
              </a:rPr>
              <a:t>Resources</a:t>
            </a:r>
            <a:endParaRPr lang="en-US" sz="2400" dirty="0">
              <a:solidFill>
                <a:schemeClr val="tx1"/>
              </a:solidFill>
            </a:endParaRPr>
          </a:p>
          <a:p>
            <a:pPr marL="514350" indent="-514350">
              <a:lnSpc>
                <a:spcPct val="120000"/>
              </a:lnSpc>
              <a:spcBef>
                <a:spcPts val="0"/>
              </a:spcBef>
              <a:buClr>
                <a:schemeClr val="accent3"/>
              </a:buClr>
              <a:buSzPct val="100000"/>
              <a:buFont typeface="+mj-lt"/>
              <a:buAutoNum type="arabicPeriod"/>
            </a:pPr>
            <a:r>
              <a:rPr lang="en-US" sz="2400" dirty="0" smtClean="0">
                <a:solidFill>
                  <a:schemeClr val="tx1"/>
                </a:solidFill>
              </a:rPr>
              <a:t>Online Prayer </a:t>
            </a:r>
            <a:r>
              <a:rPr lang="en-US" sz="2400" dirty="0">
                <a:solidFill>
                  <a:schemeClr val="tx1"/>
                </a:solidFill>
              </a:rPr>
              <a:t>Practices </a:t>
            </a:r>
            <a:r>
              <a:rPr lang="en-US" sz="2400" dirty="0" smtClean="0">
                <a:solidFill>
                  <a:schemeClr val="tx1"/>
                </a:solidFill>
              </a:rPr>
              <a:t>Resources </a:t>
            </a:r>
            <a:endParaRPr lang="en-US" sz="2400" dirty="0">
              <a:solidFill>
                <a:schemeClr val="tx1"/>
              </a:solidFill>
            </a:endParaRPr>
          </a:p>
          <a:p>
            <a:pPr marL="514350" indent="-514350">
              <a:lnSpc>
                <a:spcPct val="120000"/>
              </a:lnSpc>
              <a:spcBef>
                <a:spcPts val="0"/>
              </a:spcBef>
              <a:buClr>
                <a:schemeClr val="accent3"/>
              </a:buClr>
              <a:buSzPct val="100000"/>
              <a:buFont typeface="+mj-lt"/>
              <a:buAutoNum type="arabicPeriod"/>
            </a:pPr>
            <a:r>
              <a:rPr lang="en-US" sz="2400" dirty="0">
                <a:solidFill>
                  <a:schemeClr val="tx1"/>
                </a:solidFill>
              </a:rPr>
              <a:t>Online Course or Retreat with a Spiritual </a:t>
            </a:r>
            <a:r>
              <a:rPr lang="en-US" sz="2400" dirty="0" smtClean="0">
                <a:solidFill>
                  <a:schemeClr val="tx1"/>
                </a:solidFill>
              </a:rPr>
              <a:t>Master </a:t>
            </a:r>
            <a:endParaRPr lang="en-US" sz="2400" dirty="0">
              <a:solidFill>
                <a:schemeClr val="tx1"/>
              </a:solidFill>
            </a:endParaRPr>
          </a:p>
          <a:p>
            <a:pPr marL="514350" indent="-514350">
              <a:lnSpc>
                <a:spcPct val="120000"/>
              </a:lnSpc>
              <a:spcBef>
                <a:spcPts val="0"/>
              </a:spcBef>
              <a:buClr>
                <a:schemeClr val="accent3"/>
              </a:buClr>
              <a:buSzPct val="100000"/>
              <a:buFont typeface="+mj-lt"/>
              <a:buAutoNum type="arabicPeriod"/>
            </a:pPr>
            <a:r>
              <a:rPr lang="en-US" sz="2400" dirty="0">
                <a:solidFill>
                  <a:schemeClr val="tx1"/>
                </a:solidFill>
              </a:rPr>
              <a:t>Online </a:t>
            </a:r>
            <a:r>
              <a:rPr lang="en-US" sz="2400" dirty="0" smtClean="0">
                <a:solidFill>
                  <a:schemeClr val="tx1"/>
                </a:solidFill>
              </a:rPr>
              <a:t>Retreat</a:t>
            </a:r>
            <a:endParaRPr lang="en-US" sz="2400" dirty="0">
              <a:solidFill>
                <a:schemeClr val="tx1"/>
              </a:solidFill>
            </a:endParaRPr>
          </a:p>
        </p:txBody>
      </p:sp>
    </p:spTree>
    <p:extLst>
      <p:ext uri="{BB962C8B-B14F-4D97-AF65-F5344CB8AC3E}">
        <p14:creationId xmlns:p14="http://schemas.microsoft.com/office/powerpoint/2010/main" val="6022278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uzzle-clip-art-blank-puzzle-pieces-puzzle-pieces-SojgDx-clipa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0539" y="2791589"/>
            <a:ext cx="2515818" cy="2041525"/>
          </a:xfrm>
          <a:prstGeom prst="rect">
            <a:avLst/>
          </a:prstGeom>
          <a:ln>
            <a:noFill/>
          </a:ln>
          <a:effectLst>
            <a:outerShdw blurRad="292100" dist="139700" dir="2700000" algn="tl" rotWithShape="0">
              <a:srgbClr val="333333">
                <a:alpha val="65000"/>
              </a:srgbClr>
            </a:outerShdw>
          </a:effectLst>
        </p:spPr>
      </p:pic>
      <p:pic>
        <p:nvPicPr>
          <p:cNvPr id="4" name="Picture 3" descr="puzzle-clip-art-Puzzle_Pieces_Vector_Clipa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6297" y="3930650"/>
            <a:ext cx="2089403" cy="2117639"/>
          </a:xfrm>
          <a:prstGeom prst="rect">
            <a:avLst/>
          </a:prstGeom>
          <a:ln>
            <a:noFill/>
          </a:ln>
          <a:effectLst>
            <a:outerShdw blurRad="292100" dist="139700" dir="2700000" algn="tl" rotWithShape="0">
              <a:srgbClr val="333333">
                <a:alpha val="65000"/>
              </a:srgbClr>
            </a:outerShdw>
          </a:effectLst>
        </p:spPr>
      </p:pic>
      <p:pic>
        <p:nvPicPr>
          <p:cNvPr id="5" name="Picture 4" descr="JigsawClipArt-213x21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096" y="1561451"/>
            <a:ext cx="2566102" cy="2566102"/>
          </a:xfrm>
          <a:prstGeom prst="rect">
            <a:avLst/>
          </a:prstGeom>
          <a:ln>
            <a:noFill/>
          </a:ln>
          <a:effectLst>
            <a:outerShdw blurRad="292100" dist="139700" dir="2700000" algn="tl" rotWithShape="0">
              <a:srgbClr val="333333">
                <a:alpha val="65000"/>
              </a:srgbClr>
            </a:outerShdw>
          </a:effectLst>
        </p:spPr>
      </p:pic>
      <p:sp>
        <p:nvSpPr>
          <p:cNvPr id="6" name="Title 5"/>
          <p:cNvSpPr>
            <a:spLocks noGrp="1"/>
          </p:cNvSpPr>
          <p:nvPr>
            <p:ph type="title"/>
          </p:nvPr>
        </p:nvSpPr>
        <p:spPr/>
        <p:txBody>
          <a:bodyPr/>
          <a:lstStyle/>
          <a:p>
            <a:r>
              <a:rPr lang="en-US" dirty="0" smtClean="0"/>
              <a:t>Changing Ecosystem of Faith</a:t>
            </a:r>
            <a:endParaRPr lang="en-US" dirty="0"/>
          </a:p>
        </p:txBody>
      </p:sp>
      <p:sp>
        <p:nvSpPr>
          <p:cNvPr id="8" name="Rectangle 7"/>
          <p:cNvSpPr/>
          <p:nvPr/>
        </p:nvSpPr>
        <p:spPr>
          <a:xfrm>
            <a:off x="2882198" y="2245489"/>
            <a:ext cx="777241" cy="830997"/>
          </a:xfrm>
          <a:prstGeom prst="rect">
            <a:avLst/>
          </a:prstGeom>
        </p:spPr>
        <p:txBody>
          <a:bodyPr wrap="square">
            <a:spAutoFit/>
          </a:bodyPr>
          <a:lstStyle/>
          <a:p>
            <a:r>
              <a:rPr lang="en-US" sz="4800" dirty="0">
                <a:latin typeface="Wingdings"/>
                <a:ea typeface="Wingdings"/>
                <a:cs typeface="Wingdings"/>
              </a:rPr>
              <a:t></a:t>
            </a:r>
            <a:endParaRPr lang="en-US" sz="4800" dirty="0"/>
          </a:p>
        </p:txBody>
      </p:sp>
      <p:sp>
        <p:nvSpPr>
          <p:cNvPr id="9" name="Rectangle 8"/>
          <p:cNvSpPr/>
          <p:nvPr/>
        </p:nvSpPr>
        <p:spPr>
          <a:xfrm>
            <a:off x="6086357" y="3712054"/>
            <a:ext cx="789940" cy="830997"/>
          </a:xfrm>
          <a:prstGeom prst="rect">
            <a:avLst/>
          </a:prstGeom>
        </p:spPr>
        <p:txBody>
          <a:bodyPr wrap="square">
            <a:spAutoFit/>
          </a:bodyPr>
          <a:lstStyle/>
          <a:p>
            <a:r>
              <a:rPr lang="en-US" sz="4800" dirty="0">
                <a:latin typeface="Wingdings"/>
                <a:ea typeface="Wingdings"/>
                <a:cs typeface="Wingdings"/>
              </a:rPr>
              <a:t></a:t>
            </a:r>
            <a:endParaRPr lang="en-US" sz="4800" dirty="0"/>
          </a:p>
        </p:txBody>
      </p:sp>
    </p:spTree>
    <p:extLst>
      <p:ext uri="{BB962C8B-B14F-4D97-AF65-F5344CB8AC3E}">
        <p14:creationId xmlns:p14="http://schemas.microsoft.com/office/powerpoint/2010/main" val="1552316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914400" y="609600"/>
            <a:ext cx="7467600" cy="1524000"/>
          </a:xfrm>
        </p:spPr>
        <p:txBody>
          <a:bodyPr>
            <a:normAutofit fontScale="90000"/>
          </a:bodyPr>
          <a:lstStyle/>
          <a:p>
            <a:pPr algn="ctr"/>
            <a:r>
              <a:rPr lang="en-US" sz="4800" i="1" dirty="0"/>
              <a:t>Four </a:t>
            </a:r>
            <a:r>
              <a:rPr lang="en-US" sz="4800" i="1" dirty="0" smtClean="0"/>
              <a:t>Perspectives on our changing world</a:t>
            </a:r>
            <a:endParaRPr lang="en-US" sz="4800" dirty="0"/>
          </a:p>
        </p:txBody>
      </p:sp>
      <p:sp>
        <p:nvSpPr>
          <p:cNvPr id="5" name="Subtitle 4"/>
          <p:cNvSpPr>
            <a:spLocks noGrp="1"/>
          </p:cNvSpPr>
          <p:nvPr>
            <p:ph type="subTitle" idx="1"/>
          </p:nvPr>
        </p:nvSpPr>
        <p:spPr>
          <a:xfrm>
            <a:off x="685800" y="2590800"/>
            <a:ext cx="7696200" cy="2667000"/>
          </a:xfrm>
        </p:spPr>
        <p:txBody>
          <a:bodyPr>
            <a:noAutofit/>
          </a:bodyPr>
          <a:lstStyle/>
          <a:p>
            <a:pPr marL="457200" indent="-457200">
              <a:buClr>
                <a:schemeClr val="accent3"/>
              </a:buClr>
              <a:buFont typeface="+mj-lt"/>
              <a:buAutoNum type="arabicPeriod"/>
            </a:pPr>
            <a:r>
              <a:rPr lang="en-US" sz="3600" dirty="0" smtClean="0">
                <a:solidFill>
                  <a:srgbClr val="000000"/>
                </a:solidFill>
              </a:rPr>
              <a:t>Social </a:t>
            </a:r>
          </a:p>
          <a:p>
            <a:pPr marL="457200" indent="-457200">
              <a:buClr>
                <a:schemeClr val="accent3"/>
              </a:buClr>
              <a:buFont typeface="+mj-lt"/>
              <a:buAutoNum type="arabicPeriod"/>
            </a:pPr>
            <a:r>
              <a:rPr lang="en-US" sz="3600" dirty="0" smtClean="0">
                <a:solidFill>
                  <a:srgbClr val="000000"/>
                </a:solidFill>
              </a:rPr>
              <a:t>Generational</a:t>
            </a:r>
          </a:p>
          <a:p>
            <a:pPr marL="457200" indent="-457200">
              <a:buClr>
                <a:schemeClr val="accent3"/>
              </a:buClr>
              <a:buFont typeface="+mj-lt"/>
              <a:buAutoNum type="arabicPeriod"/>
            </a:pPr>
            <a:r>
              <a:rPr lang="en-US" sz="3600" dirty="0" smtClean="0">
                <a:solidFill>
                  <a:srgbClr val="000000"/>
                </a:solidFill>
              </a:rPr>
              <a:t>Religious</a:t>
            </a:r>
            <a:r>
              <a:rPr lang="en-US" sz="3600" dirty="0">
                <a:solidFill>
                  <a:srgbClr val="000000"/>
                </a:solidFill>
              </a:rPr>
              <a:t>/</a:t>
            </a:r>
            <a:r>
              <a:rPr lang="en-US" sz="3600" dirty="0" smtClean="0">
                <a:solidFill>
                  <a:srgbClr val="000000"/>
                </a:solidFill>
              </a:rPr>
              <a:t>Spiritual</a:t>
            </a:r>
          </a:p>
          <a:p>
            <a:pPr marL="457200" indent="-457200">
              <a:buClr>
                <a:schemeClr val="accent3"/>
              </a:buClr>
              <a:buFont typeface="+mj-lt"/>
              <a:buAutoNum type="arabicPeriod"/>
            </a:pPr>
            <a:r>
              <a:rPr lang="en-US" sz="3600" dirty="0">
                <a:solidFill>
                  <a:srgbClr val="000000"/>
                </a:solidFill>
              </a:rPr>
              <a:t>Educational </a:t>
            </a:r>
          </a:p>
        </p:txBody>
      </p:sp>
    </p:spTree>
    <p:extLst>
      <p:ext uri="{BB962C8B-B14F-4D97-AF65-F5344CB8AC3E}">
        <p14:creationId xmlns:p14="http://schemas.microsoft.com/office/powerpoint/2010/main" val="16097257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t>4 Big Adaptive Challenges</a:t>
            </a:r>
            <a:endParaRPr lang="en-US" dirty="0"/>
          </a:p>
        </p:txBody>
      </p:sp>
      <p:sp>
        <p:nvSpPr>
          <p:cNvPr id="5" name="Content Placeholder 4"/>
          <p:cNvSpPr>
            <a:spLocks noGrp="1"/>
          </p:cNvSpPr>
          <p:nvPr>
            <p:ph sz="quarter" idx="1"/>
          </p:nvPr>
        </p:nvSpPr>
        <p:spPr>
          <a:xfrm>
            <a:off x="685800" y="1524000"/>
            <a:ext cx="7924800" cy="4419600"/>
          </a:xfrm>
        </p:spPr>
        <p:txBody>
          <a:bodyPr>
            <a:normAutofit fontScale="92500" lnSpcReduction="20000"/>
          </a:bodyPr>
          <a:lstStyle/>
          <a:p>
            <a:pPr marL="514350" indent="-514350">
              <a:lnSpc>
                <a:spcPct val="110000"/>
              </a:lnSpc>
              <a:spcBef>
                <a:spcPts val="0"/>
              </a:spcBef>
              <a:buClr>
                <a:schemeClr val="accent3"/>
              </a:buClr>
              <a:buFont typeface="+mj-lt"/>
              <a:buAutoNum type="arabicPeriod"/>
            </a:pPr>
            <a:r>
              <a:rPr lang="en-US" sz="2800" dirty="0" smtClean="0">
                <a:solidFill>
                  <a:srgbClr val="000000"/>
                </a:solidFill>
              </a:rPr>
              <a:t>Increasing </a:t>
            </a:r>
            <a:r>
              <a:rPr lang="en-US" sz="2800" b="1" dirty="0">
                <a:solidFill>
                  <a:schemeClr val="accent3"/>
                </a:solidFill>
              </a:rPr>
              <a:t>diversity</a:t>
            </a:r>
            <a:r>
              <a:rPr lang="en-US" sz="2800" dirty="0">
                <a:solidFill>
                  <a:srgbClr val="000000"/>
                </a:solidFill>
              </a:rPr>
              <a:t> throughout </a:t>
            </a:r>
            <a:r>
              <a:rPr lang="en-US" sz="2800" dirty="0" smtClean="0">
                <a:solidFill>
                  <a:srgbClr val="000000"/>
                </a:solidFill>
              </a:rPr>
              <a:t>society </a:t>
            </a:r>
            <a:r>
              <a:rPr lang="en-US" sz="2800" dirty="0">
                <a:solidFill>
                  <a:srgbClr val="000000"/>
                </a:solidFill>
              </a:rPr>
              <a:t>in the length of the lifespan, in generational identities, in family structures and marriage patterns, and in </a:t>
            </a:r>
            <a:r>
              <a:rPr lang="en-US" sz="2800" dirty="0" smtClean="0">
                <a:solidFill>
                  <a:srgbClr val="000000"/>
                </a:solidFill>
              </a:rPr>
              <a:t>ethnic makeup</a:t>
            </a:r>
          </a:p>
          <a:p>
            <a:pPr marL="514350" indent="-514350">
              <a:lnSpc>
                <a:spcPct val="110000"/>
              </a:lnSpc>
              <a:spcBef>
                <a:spcPts val="0"/>
              </a:spcBef>
              <a:buClr>
                <a:schemeClr val="accent3"/>
              </a:buClr>
              <a:buFont typeface="+mj-lt"/>
              <a:buAutoNum type="arabicPeriod"/>
            </a:pPr>
            <a:r>
              <a:rPr lang="en-US" sz="2800" dirty="0">
                <a:solidFill>
                  <a:srgbClr val="000000"/>
                </a:solidFill>
              </a:rPr>
              <a:t>Rise of new </a:t>
            </a:r>
            <a:r>
              <a:rPr lang="en-US" sz="2800" b="1" dirty="0">
                <a:solidFill>
                  <a:schemeClr val="accent3"/>
                </a:solidFill>
              </a:rPr>
              <a:t>digital</a:t>
            </a:r>
            <a:r>
              <a:rPr lang="en-US" sz="2800" dirty="0">
                <a:solidFill>
                  <a:srgbClr val="000000"/>
                </a:solidFill>
              </a:rPr>
              <a:t> technologies that are reshaping society, and the emergence of a connected, networked society</a:t>
            </a:r>
          </a:p>
          <a:p>
            <a:pPr marL="514350" indent="-514350">
              <a:lnSpc>
                <a:spcPct val="110000"/>
              </a:lnSpc>
              <a:spcBef>
                <a:spcPts val="0"/>
              </a:spcBef>
              <a:buClr>
                <a:schemeClr val="accent3"/>
              </a:buClr>
              <a:buFont typeface="+mj-lt"/>
              <a:buAutoNum type="arabicPeriod"/>
            </a:pPr>
            <a:r>
              <a:rPr lang="en-US" sz="2800" dirty="0" smtClean="0">
                <a:solidFill>
                  <a:srgbClr val="000000"/>
                </a:solidFill>
              </a:rPr>
              <a:t>Dramatic </a:t>
            </a:r>
            <a:r>
              <a:rPr lang="en-US" sz="2800" dirty="0">
                <a:solidFill>
                  <a:srgbClr val="000000"/>
                </a:solidFill>
              </a:rPr>
              <a:t>changes and increasing diversity in the </a:t>
            </a:r>
            <a:r>
              <a:rPr lang="en-US" sz="2800" b="1" dirty="0">
                <a:solidFill>
                  <a:schemeClr val="accent3"/>
                </a:solidFill>
              </a:rPr>
              <a:t>religious</a:t>
            </a:r>
            <a:r>
              <a:rPr lang="en-US" sz="2800" dirty="0">
                <a:solidFill>
                  <a:srgbClr val="000000"/>
                </a:solidFill>
              </a:rPr>
              <a:t> beliefs, practices, and affiliation of Americans </a:t>
            </a:r>
            <a:endParaRPr lang="en-US" sz="2800" dirty="0" smtClean="0">
              <a:solidFill>
                <a:srgbClr val="000000"/>
              </a:solidFill>
            </a:endParaRPr>
          </a:p>
          <a:p>
            <a:pPr marL="514350" indent="-514350">
              <a:lnSpc>
                <a:spcPct val="110000"/>
              </a:lnSpc>
              <a:spcBef>
                <a:spcPts val="0"/>
              </a:spcBef>
              <a:buClr>
                <a:schemeClr val="accent3"/>
              </a:buClr>
              <a:buFont typeface="+mj-lt"/>
              <a:buAutoNum type="arabicPeriod"/>
            </a:pPr>
            <a:r>
              <a:rPr lang="en-US" sz="2800" dirty="0" smtClean="0">
                <a:solidFill>
                  <a:srgbClr val="000000"/>
                </a:solidFill>
              </a:rPr>
              <a:t>Decline </a:t>
            </a:r>
            <a:r>
              <a:rPr lang="en-US" sz="2800" dirty="0">
                <a:solidFill>
                  <a:srgbClr val="000000"/>
                </a:solidFill>
              </a:rPr>
              <a:t>in religious </a:t>
            </a:r>
            <a:r>
              <a:rPr lang="en-US" sz="2800" b="1" dirty="0">
                <a:solidFill>
                  <a:schemeClr val="accent3"/>
                </a:solidFill>
              </a:rPr>
              <a:t>transmission</a:t>
            </a:r>
            <a:r>
              <a:rPr lang="en-US" sz="2800" dirty="0">
                <a:solidFill>
                  <a:srgbClr val="000000"/>
                </a:solidFill>
              </a:rPr>
              <a:t> from generation to generation  </a:t>
            </a:r>
          </a:p>
        </p:txBody>
      </p:sp>
    </p:spTree>
    <p:extLst>
      <p:ext uri="{BB962C8B-B14F-4D97-AF65-F5344CB8AC3E}">
        <p14:creationId xmlns:p14="http://schemas.microsoft.com/office/powerpoint/2010/main" val="1105592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468726951"/>
              </p:ext>
            </p:extLst>
          </p:nvPr>
        </p:nvGraphicFramePr>
        <p:xfrm>
          <a:off x="177800" y="1320800"/>
          <a:ext cx="8823739" cy="4130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t>Life Span Diversity</a:t>
            </a:r>
            <a:endParaRPr lang="en-US" dirty="0"/>
          </a:p>
        </p:txBody>
      </p:sp>
    </p:spTree>
    <p:extLst>
      <p:ext uri="{BB962C8B-B14F-4D97-AF65-F5344CB8AC3E}">
        <p14:creationId xmlns:p14="http://schemas.microsoft.com/office/powerpoint/2010/main" val="12432150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Urban Pop">
  <a:themeElements>
    <a:clrScheme name="Custom 27">
      <a:dk1>
        <a:sysClr val="windowText" lastClr="000000"/>
      </a:dk1>
      <a:lt1>
        <a:sysClr val="window" lastClr="FFFFFF"/>
      </a:lt1>
      <a:dk2>
        <a:srgbClr val="212121"/>
      </a:dk2>
      <a:lt2>
        <a:srgbClr val="CDD4D7"/>
      </a:lt2>
      <a:accent1>
        <a:srgbClr val="999999"/>
      </a:accent1>
      <a:accent2>
        <a:srgbClr val="008040"/>
      </a:accent2>
      <a:accent3>
        <a:srgbClr val="B50B1B"/>
      </a:accent3>
      <a:accent4>
        <a:srgbClr val="E8950E"/>
      </a:accent4>
      <a:accent5>
        <a:srgbClr val="55992B"/>
      </a:accent5>
      <a:accent6>
        <a:srgbClr val="2C9C89"/>
      </a:accent6>
      <a:hlink>
        <a:srgbClr val="EC4D4D"/>
      </a:hlink>
      <a:folHlink>
        <a:srgbClr val="F8CE8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Urban Pop.thmx</Template>
  <TotalTime>7425</TotalTime>
  <Words>2103</Words>
  <Application>Microsoft Macintosh PowerPoint</Application>
  <PresentationFormat>On-screen Show (4:3)</PresentationFormat>
  <Paragraphs>319</Paragraphs>
  <Slides>58</Slides>
  <Notes>2</Notes>
  <HiddenSlides>0</HiddenSlides>
  <MMClips>1</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Urban Pop</vt:lpstr>
      <vt:lpstr>Reimaging faith formation for the 21st Century</vt:lpstr>
      <vt:lpstr>Lifelong faith Books </vt:lpstr>
      <vt:lpstr>PowerPoint Presentation</vt:lpstr>
      <vt:lpstr>Not Just an Era of Change but a Change of Eras</vt:lpstr>
      <vt:lpstr>Accelerating change</vt:lpstr>
      <vt:lpstr>Changing Ecosystem of Faith</vt:lpstr>
      <vt:lpstr>Four Perspectives on our changing world</vt:lpstr>
      <vt:lpstr>4 Big Adaptive Challenges</vt:lpstr>
      <vt:lpstr>Life Span Diversity</vt:lpstr>
      <vt:lpstr>Five Generation Diversity </vt:lpstr>
      <vt:lpstr>Family Diversity</vt:lpstr>
      <vt:lpstr>Spiritual-Religious Diversity</vt:lpstr>
      <vt:lpstr>Spiritual-Religious Diversity</vt:lpstr>
      <vt:lpstr>Spiritual-Religious Diversity</vt:lpstr>
      <vt:lpstr>Religious Transmission</vt:lpstr>
      <vt:lpstr>Religious Transmission</vt:lpstr>
      <vt:lpstr>Why These Trends will continue</vt:lpstr>
      <vt:lpstr>Why These Trends will continue</vt:lpstr>
      <vt:lpstr>Why these trends will continue</vt:lpstr>
      <vt:lpstr>PowerPoint Presentation</vt:lpstr>
      <vt:lpstr>Imagining a new future  The Ecosystem</vt:lpstr>
      <vt:lpstr>Ecosystem</vt:lpstr>
      <vt:lpstr>The “Old” Faith Forming Ecosystem</vt:lpstr>
      <vt:lpstr>Building a New Faith Forming Ecosystem</vt:lpstr>
      <vt:lpstr>Eight Faith Forming Process  for lifelong faith formation</vt:lpstr>
      <vt:lpstr>Intergenerational Faith Formation </vt:lpstr>
      <vt:lpstr>Intergenerational Faith Formation </vt:lpstr>
      <vt:lpstr>Intergenerational Faith Formation</vt:lpstr>
      <vt:lpstr>Family Faith Formation </vt:lpstr>
      <vt:lpstr>Family faith formation</vt:lpstr>
      <vt:lpstr>Family Faith Formation</vt:lpstr>
      <vt:lpstr>Life Cycle Faith Formation </vt:lpstr>
      <vt:lpstr>Eight Faith Forming Process  for lifelong faith formation</vt:lpstr>
      <vt:lpstr>PowerPoint Presentation</vt:lpstr>
      <vt:lpstr>Missional Faith Formation</vt:lpstr>
      <vt:lpstr>Missional Faith Formation</vt:lpstr>
      <vt:lpstr>PowerPoint Presentation</vt:lpstr>
      <vt:lpstr>Imagining a new future  The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Network Approach to Learning</vt:lpstr>
      <vt:lpstr>Faith Formation Networks</vt:lpstr>
      <vt:lpstr>Faith Formation Networks</vt:lpstr>
      <vt:lpstr>Faith formation Network:  Content</vt:lpstr>
      <vt:lpstr>Faith Formation Network: Content</vt:lpstr>
      <vt:lpstr>PowerPoint Presentation</vt:lpstr>
      <vt:lpstr>Sample Themes –Adults </vt:lpstr>
      <vt:lpstr>TheSeasonsofAdultFaithFormation.com</vt:lpstr>
      <vt:lpstr>Faith Formation Playlists </vt:lpstr>
      <vt:lpstr>Faith Formation Playlists</vt:lpstr>
      <vt:lpstr>Adult Faith Formation Playlist</vt:lpstr>
      <vt:lpstr>Adult Faith Formation Playlists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Leaders</dc:title>
  <dc:creator>Leif Kehrwald</dc:creator>
  <cp:lastModifiedBy>John Roberto</cp:lastModifiedBy>
  <cp:revision>877</cp:revision>
  <cp:lastPrinted>2016-04-12T22:21:24Z</cp:lastPrinted>
  <dcterms:created xsi:type="dcterms:W3CDTF">2014-10-08T21:48:25Z</dcterms:created>
  <dcterms:modified xsi:type="dcterms:W3CDTF">2016-08-19T20:16:06Z</dcterms:modified>
</cp:coreProperties>
</file>