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notesSlides/notesSlide2.xml" ContentType="application/vnd.openxmlformats-officedocument.presentationml.notesSlide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56" r:id="rId1"/>
  </p:sldMasterIdLst>
  <p:notesMasterIdLst>
    <p:notesMasterId r:id="rId25"/>
  </p:notesMasterIdLst>
  <p:handoutMasterIdLst>
    <p:handoutMasterId r:id="rId26"/>
  </p:handoutMasterIdLst>
  <p:sldIdLst>
    <p:sldId id="575" r:id="rId2"/>
    <p:sldId id="763" r:id="rId3"/>
    <p:sldId id="720" r:id="rId4"/>
    <p:sldId id="583" r:id="rId5"/>
    <p:sldId id="582" r:id="rId6"/>
    <p:sldId id="584" r:id="rId7"/>
    <p:sldId id="766" r:id="rId8"/>
    <p:sldId id="585" r:id="rId9"/>
    <p:sldId id="657" r:id="rId10"/>
    <p:sldId id="414" r:id="rId11"/>
    <p:sldId id="586" r:id="rId12"/>
    <p:sldId id="655" r:id="rId13"/>
    <p:sldId id="752" r:id="rId14"/>
    <p:sldId id="662" r:id="rId15"/>
    <p:sldId id="663" r:id="rId16"/>
    <p:sldId id="764" r:id="rId17"/>
    <p:sldId id="755" r:id="rId18"/>
    <p:sldId id="756" r:id="rId19"/>
    <p:sldId id="757" r:id="rId20"/>
    <p:sldId id="758" r:id="rId21"/>
    <p:sldId id="765" r:id="rId22"/>
    <p:sldId id="759" r:id="rId23"/>
    <p:sldId id="760" r:id="rId24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2" clrMode="gray" frameSlides="1"/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ABFCF23-3B69-468F-B69F-88F6DE6A72F2}" styleName="Medium Style 1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1FECB4D8-DB02-4DC6-A0A2-4F2EBAE1DC90}" styleName="Medium Style 1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26339" autoAdjust="0"/>
    <p:restoredTop sz="99544" autoAdjust="0"/>
  </p:normalViewPr>
  <p:slideViewPr>
    <p:cSldViewPr snapToGrid="0" snapToObjects="1">
      <p:cViewPr>
        <p:scale>
          <a:sx n="100" d="100"/>
          <a:sy n="100" d="100"/>
        </p:scale>
        <p:origin x="-1160" y="-45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50" d="100"/>
        <a:sy n="15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notesMaster" Target="notesMasters/notesMaster1.xml"/><Relationship Id="rId26" Type="http://schemas.openxmlformats.org/officeDocument/2006/relationships/handoutMaster" Target="handoutMasters/handoutMaster1.xml"/><Relationship Id="rId27" Type="http://schemas.openxmlformats.org/officeDocument/2006/relationships/printerSettings" Target="printerSettings/printerSettings1.bin"/><Relationship Id="rId28" Type="http://schemas.openxmlformats.org/officeDocument/2006/relationships/presProps" Target="presProps.xml"/><Relationship Id="rId29" Type="http://schemas.openxmlformats.org/officeDocument/2006/relationships/viewProps" Target="viewProps.xml"/><Relationship Id="rId30" Type="http://schemas.openxmlformats.org/officeDocument/2006/relationships/theme" Target="theme/theme1.xml"/><Relationship Id="rId31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C8EF672-CB2F-C74A-85EC-B2B6D8BC0161}" type="doc">
      <dgm:prSet loTypeId="urn:microsoft.com/office/officeart/2005/8/layout/venn1" loCatId="relationship" qsTypeId="urn:microsoft.com/office/officeart/2005/8/quickstyle/3D3" qsCatId="3D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4FE703F6-32AD-674A-AD4E-A2936CB651A2}">
      <dgm:prSet phldrT="[Text]" custT="1"/>
      <dgm:spPr/>
      <dgm:t>
        <a:bodyPr/>
        <a:lstStyle/>
        <a:p>
          <a:r>
            <a:rPr lang="en-US" sz="2000" b="1" dirty="0" smtClean="0"/>
            <a:t>Congregational Life </a:t>
          </a:r>
        </a:p>
        <a:p>
          <a:r>
            <a:rPr lang="en-US" sz="2000" b="1" dirty="0" smtClean="0"/>
            <a:t>&amp; Ministries</a:t>
          </a:r>
          <a:endParaRPr lang="en-US" sz="2000" b="1" dirty="0"/>
        </a:p>
      </dgm:t>
    </dgm:pt>
    <dgm:pt modelId="{C31AB427-13A5-F443-85D9-0FAB87338DC7}" type="parTrans" cxnId="{B4C3279B-1B34-F64F-BB13-B866F2C91F3A}">
      <dgm:prSet/>
      <dgm:spPr/>
      <dgm:t>
        <a:bodyPr/>
        <a:lstStyle/>
        <a:p>
          <a:endParaRPr lang="en-US"/>
        </a:p>
      </dgm:t>
    </dgm:pt>
    <dgm:pt modelId="{DAE44038-0B6D-DC48-A2B9-93FC07716A0A}" type="sibTrans" cxnId="{B4C3279B-1B34-F64F-BB13-B866F2C91F3A}">
      <dgm:prSet/>
      <dgm:spPr/>
      <dgm:t>
        <a:bodyPr/>
        <a:lstStyle/>
        <a:p>
          <a:endParaRPr lang="en-US"/>
        </a:p>
      </dgm:t>
    </dgm:pt>
    <dgm:pt modelId="{81F8163B-54A3-1244-86C2-F5E3A95CC7C8}">
      <dgm:prSet phldrT="[Text]" custT="1"/>
      <dgm:spPr/>
      <dgm:t>
        <a:bodyPr/>
        <a:lstStyle/>
        <a:p>
          <a:r>
            <a:rPr lang="en-US" sz="2000" b="1" dirty="0" smtClean="0"/>
            <a:t>Youth Ministry</a:t>
          </a:r>
          <a:endParaRPr lang="en-US" sz="2000" b="1" dirty="0"/>
        </a:p>
      </dgm:t>
    </dgm:pt>
    <dgm:pt modelId="{9D9B05E1-DF02-E24C-860E-85FAE1036904}" type="parTrans" cxnId="{0BF339D7-A69A-3E4F-A4DA-B5843BB4B9DA}">
      <dgm:prSet/>
      <dgm:spPr/>
      <dgm:t>
        <a:bodyPr/>
        <a:lstStyle/>
        <a:p>
          <a:endParaRPr lang="en-US"/>
        </a:p>
      </dgm:t>
    </dgm:pt>
    <dgm:pt modelId="{C3914CF7-7036-EF4A-922C-804D51143A80}" type="sibTrans" cxnId="{0BF339D7-A69A-3E4F-A4DA-B5843BB4B9DA}">
      <dgm:prSet/>
      <dgm:spPr/>
      <dgm:t>
        <a:bodyPr/>
        <a:lstStyle/>
        <a:p>
          <a:endParaRPr lang="en-US"/>
        </a:p>
      </dgm:t>
    </dgm:pt>
    <dgm:pt modelId="{E7A56D0A-36DF-0C4A-8E4B-75AD0591BFCB}">
      <dgm:prSet phldrT="[Text]" custT="1"/>
      <dgm:spPr/>
      <dgm:t>
        <a:bodyPr/>
        <a:lstStyle/>
        <a:p>
          <a:r>
            <a:rPr lang="en-US" sz="2000" b="1" dirty="0" smtClean="0"/>
            <a:t>Congregational Leadership</a:t>
          </a:r>
          <a:endParaRPr lang="en-US" sz="2000" b="1" dirty="0"/>
        </a:p>
      </dgm:t>
    </dgm:pt>
    <dgm:pt modelId="{54B77A7F-EDFC-F14C-835E-A4E3B2FD490C}" type="parTrans" cxnId="{BEA1F297-7FAF-2345-9647-AA8C6E71A9E4}">
      <dgm:prSet/>
      <dgm:spPr/>
      <dgm:t>
        <a:bodyPr/>
        <a:lstStyle/>
        <a:p>
          <a:endParaRPr lang="en-US"/>
        </a:p>
      </dgm:t>
    </dgm:pt>
    <dgm:pt modelId="{253461BB-1218-4A40-892B-0D39E97AA2B2}" type="sibTrans" cxnId="{BEA1F297-7FAF-2345-9647-AA8C6E71A9E4}">
      <dgm:prSet/>
      <dgm:spPr/>
      <dgm:t>
        <a:bodyPr/>
        <a:lstStyle/>
        <a:p>
          <a:endParaRPr lang="en-US"/>
        </a:p>
      </dgm:t>
    </dgm:pt>
    <dgm:pt modelId="{1E263041-944A-1E45-B9E3-FDC9D91D664E}">
      <dgm:prSet phldrT="[Text]" custT="1"/>
      <dgm:spPr/>
      <dgm:t>
        <a:bodyPr/>
        <a:lstStyle/>
        <a:p>
          <a:r>
            <a:rPr lang="en-US" sz="2000" b="1" dirty="0" smtClean="0"/>
            <a:t>Family &amp; Household Faith</a:t>
          </a:r>
          <a:endParaRPr lang="en-US" sz="2000" b="1" dirty="0"/>
        </a:p>
      </dgm:t>
    </dgm:pt>
    <dgm:pt modelId="{7178BB0E-2514-1841-A406-E9303CDD315D}" type="parTrans" cxnId="{353C7A24-5AA6-EF42-B3CC-75009D8825DD}">
      <dgm:prSet/>
      <dgm:spPr/>
      <dgm:t>
        <a:bodyPr/>
        <a:lstStyle/>
        <a:p>
          <a:endParaRPr lang="en-US"/>
        </a:p>
      </dgm:t>
    </dgm:pt>
    <dgm:pt modelId="{FB4127E1-5219-3441-A0AE-437F2E9397CA}" type="sibTrans" cxnId="{353C7A24-5AA6-EF42-B3CC-75009D8825DD}">
      <dgm:prSet/>
      <dgm:spPr/>
      <dgm:t>
        <a:bodyPr/>
        <a:lstStyle/>
        <a:p>
          <a:endParaRPr lang="en-US"/>
        </a:p>
      </dgm:t>
    </dgm:pt>
    <dgm:pt modelId="{95971FD5-145C-6A4C-93B8-7597E33CBAE5}" type="pres">
      <dgm:prSet presAssocID="{DC8EF672-CB2F-C74A-85EC-B2B6D8BC0161}" presName="compositeShape" presStyleCnt="0">
        <dgm:presLayoutVars>
          <dgm:chMax val="7"/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51E6696B-1443-5E49-90F1-EC30B233E6F7}" type="pres">
      <dgm:prSet presAssocID="{4FE703F6-32AD-674A-AD4E-A2936CB651A2}" presName="circ1" presStyleLbl="vennNode1" presStyleIdx="0" presStyleCnt="4" custScaleX="114578"/>
      <dgm:spPr/>
      <dgm:t>
        <a:bodyPr/>
        <a:lstStyle/>
        <a:p>
          <a:endParaRPr lang="en-US"/>
        </a:p>
      </dgm:t>
    </dgm:pt>
    <dgm:pt modelId="{3BE7AD71-69AD-9E4C-AA8A-C66BD25C57A5}" type="pres">
      <dgm:prSet presAssocID="{4FE703F6-32AD-674A-AD4E-A2936CB651A2}" presName="circ1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97F4C57-F94F-8A43-8F38-4FF76204AEE7}" type="pres">
      <dgm:prSet presAssocID="{81F8163B-54A3-1244-86C2-F5E3A95CC7C8}" presName="circ2" presStyleLbl="vennNode1" presStyleIdx="1" presStyleCnt="4" custScaleX="123682"/>
      <dgm:spPr/>
      <dgm:t>
        <a:bodyPr/>
        <a:lstStyle/>
        <a:p>
          <a:endParaRPr lang="en-US"/>
        </a:p>
      </dgm:t>
    </dgm:pt>
    <dgm:pt modelId="{8E7ABA43-77A1-984D-8DFA-155D8E65160C}" type="pres">
      <dgm:prSet presAssocID="{81F8163B-54A3-1244-86C2-F5E3A95CC7C8}" presName="circ2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030AE84-B3FE-E443-A6FF-292672416C7C}" type="pres">
      <dgm:prSet presAssocID="{E7A56D0A-36DF-0C4A-8E4B-75AD0591BFCB}" presName="circ3" presStyleLbl="vennNode1" presStyleIdx="2" presStyleCnt="4" custScaleX="114578"/>
      <dgm:spPr/>
      <dgm:t>
        <a:bodyPr/>
        <a:lstStyle/>
        <a:p>
          <a:endParaRPr lang="en-US"/>
        </a:p>
      </dgm:t>
    </dgm:pt>
    <dgm:pt modelId="{288F5ED7-E487-1C4D-B063-3C2295888795}" type="pres">
      <dgm:prSet presAssocID="{E7A56D0A-36DF-0C4A-8E4B-75AD0591BFCB}" presName="circ3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C69BEDF-C260-0244-9B49-5ED9A799D294}" type="pres">
      <dgm:prSet presAssocID="{1E263041-944A-1E45-B9E3-FDC9D91D664E}" presName="circ4" presStyleLbl="vennNode1" presStyleIdx="3" presStyleCnt="4" custScaleX="128939"/>
      <dgm:spPr/>
      <dgm:t>
        <a:bodyPr/>
        <a:lstStyle/>
        <a:p>
          <a:endParaRPr lang="en-US"/>
        </a:p>
      </dgm:t>
    </dgm:pt>
    <dgm:pt modelId="{1B521BF5-3C03-204D-98F3-2F08994A0271}" type="pres">
      <dgm:prSet presAssocID="{1E263041-944A-1E45-B9E3-FDC9D91D664E}" presName="circ4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E2D8B087-5974-0042-B178-E7355613AA20}" type="presOf" srcId="{1E263041-944A-1E45-B9E3-FDC9D91D664E}" destId="{1B521BF5-3C03-204D-98F3-2F08994A0271}" srcOrd="1" destOrd="0" presId="urn:microsoft.com/office/officeart/2005/8/layout/venn1"/>
    <dgm:cxn modelId="{395E7841-EC79-104A-9C0A-2D2EB4497517}" type="presOf" srcId="{4FE703F6-32AD-674A-AD4E-A2936CB651A2}" destId="{3BE7AD71-69AD-9E4C-AA8A-C66BD25C57A5}" srcOrd="1" destOrd="0" presId="urn:microsoft.com/office/officeart/2005/8/layout/venn1"/>
    <dgm:cxn modelId="{00D621CB-601A-BF47-9250-18E93FF0853F}" type="presOf" srcId="{E7A56D0A-36DF-0C4A-8E4B-75AD0591BFCB}" destId="{7030AE84-B3FE-E443-A6FF-292672416C7C}" srcOrd="0" destOrd="0" presId="urn:microsoft.com/office/officeart/2005/8/layout/venn1"/>
    <dgm:cxn modelId="{2DB20EA7-0190-1145-AF1B-1ACAA8D6660C}" type="presOf" srcId="{81F8163B-54A3-1244-86C2-F5E3A95CC7C8}" destId="{397F4C57-F94F-8A43-8F38-4FF76204AEE7}" srcOrd="0" destOrd="0" presId="urn:microsoft.com/office/officeart/2005/8/layout/venn1"/>
    <dgm:cxn modelId="{B4C3279B-1B34-F64F-BB13-B866F2C91F3A}" srcId="{DC8EF672-CB2F-C74A-85EC-B2B6D8BC0161}" destId="{4FE703F6-32AD-674A-AD4E-A2936CB651A2}" srcOrd="0" destOrd="0" parTransId="{C31AB427-13A5-F443-85D9-0FAB87338DC7}" sibTransId="{DAE44038-0B6D-DC48-A2B9-93FC07716A0A}"/>
    <dgm:cxn modelId="{7C6BFFF8-6B70-EB47-833E-D9E65CB39B65}" type="presOf" srcId="{E7A56D0A-36DF-0C4A-8E4B-75AD0591BFCB}" destId="{288F5ED7-E487-1C4D-B063-3C2295888795}" srcOrd="1" destOrd="0" presId="urn:microsoft.com/office/officeart/2005/8/layout/venn1"/>
    <dgm:cxn modelId="{686A7199-2D8B-F446-902F-5C40FA767CCF}" type="presOf" srcId="{DC8EF672-CB2F-C74A-85EC-B2B6D8BC0161}" destId="{95971FD5-145C-6A4C-93B8-7597E33CBAE5}" srcOrd="0" destOrd="0" presId="urn:microsoft.com/office/officeart/2005/8/layout/venn1"/>
    <dgm:cxn modelId="{BEA1F297-7FAF-2345-9647-AA8C6E71A9E4}" srcId="{DC8EF672-CB2F-C74A-85EC-B2B6D8BC0161}" destId="{E7A56D0A-36DF-0C4A-8E4B-75AD0591BFCB}" srcOrd="2" destOrd="0" parTransId="{54B77A7F-EDFC-F14C-835E-A4E3B2FD490C}" sibTransId="{253461BB-1218-4A40-892B-0D39E97AA2B2}"/>
    <dgm:cxn modelId="{353C7A24-5AA6-EF42-B3CC-75009D8825DD}" srcId="{DC8EF672-CB2F-C74A-85EC-B2B6D8BC0161}" destId="{1E263041-944A-1E45-B9E3-FDC9D91D664E}" srcOrd="3" destOrd="0" parTransId="{7178BB0E-2514-1841-A406-E9303CDD315D}" sibTransId="{FB4127E1-5219-3441-A0AE-437F2E9397CA}"/>
    <dgm:cxn modelId="{0BF339D7-A69A-3E4F-A4DA-B5843BB4B9DA}" srcId="{DC8EF672-CB2F-C74A-85EC-B2B6D8BC0161}" destId="{81F8163B-54A3-1244-86C2-F5E3A95CC7C8}" srcOrd="1" destOrd="0" parTransId="{9D9B05E1-DF02-E24C-860E-85FAE1036904}" sibTransId="{C3914CF7-7036-EF4A-922C-804D51143A80}"/>
    <dgm:cxn modelId="{96DE1C96-F9C0-B34E-BEC6-44C78820FB2C}" type="presOf" srcId="{81F8163B-54A3-1244-86C2-F5E3A95CC7C8}" destId="{8E7ABA43-77A1-984D-8DFA-155D8E65160C}" srcOrd="1" destOrd="0" presId="urn:microsoft.com/office/officeart/2005/8/layout/venn1"/>
    <dgm:cxn modelId="{7FCCA48B-CB4B-374F-8119-02A971874A64}" type="presOf" srcId="{4FE703F6-32AD-674A-AD4E-A2936CB651A2}" destId="{51E6696B-1443-5E49-90F1-EC30B233E6F7}" srcOrd="0" destOrd="0" presId="urn:microsoft.com/office/officeart/2005/8/layout/venn1"/>
    <dgm:cxn modelId="{265E2E13-FA29-D640-80A7-E20EB02112C7}" type="presOf" srcId="{1E263041-944A-1E45-B9E3-FDC9D91D664E}" destId="{3C69BEDF-C260-0244-9B49-5ED9A799D294}" srcOrd="0" destOrd="0" presId="urn:microsoft.com/office/officeart/2005/8/layout/venn1"/>
    <dgm:cxn modelId="{FA8FF878-623B-B84E-8CE7-35CAC3D278BE}" type="presParOf" srcId="{95971FD5-145C-6A4C-93B8-7597E33CBAE5}" destId="{51E6696B-1443-5E49-90F1-EC30B233E6F7}" srcOrd="0" destOrd="0" presId="urn:microsoft.com/office/officeart/2005/8/layout/venn1"/>
    <dgm:cxn modelId="{B18EC47D-186F-2B44-8C92-7B5B700C34BC}" type="presParOf" srcId="{95971FD5-145C-6A4C-93B8-7597E33CBAE5}" destId="{3BE7AD71-69AD-9E4C-AA8A-C66BD25C57A5}" srcOrd="1" destOrd="0" presId="urn:microsoft.com/office/officeart/2005/8/layout/venn1"/>
    <dgm:cxn modelId="{1AF9FACB-E74C-9A45-A61F-134B3DB20E01}" type="presParOf" srcId="{95971FD5-145C-6A4C-93B8-7597E33CBAE5}" destId="{397F4C57-F94F-8A43-8F38-4FF76204AEE7}" srcOrd="2" destOrd="0" presId="urn:microsoft.com/office/officeart/2005/8/layout/venn1"/>
    <dgm:cxn modelId="{E24D0458-FAA1-EA45-B46B-0CA4332398CF}" type="presParOf" srcId="{95971FD5-145C-6A4C-93B8-7597E33CBAE5}" destId="{8E7ABA43-77A1-984D-8DFA-155D8E65160C}" srcOrd="3" destOrd="0" presId="urn:microsoft.com/office/officeart/2005/8/layout/venn1"/>
    <dgm:cxn modelId="{8985177C-F0ED-D042-BE74-8BF270A8DF81}" type="presParOf" srcId="{95971FD5-145C-6A4C-93B8-7597E33CBAE5}" destId="{7030AE84-B3FE-E443-A6FF-292672416C7C}" srcOrd="4" destOrd="0" presId="urn:microsoft.com/office/officeart/2005/8/layout/venn1"/>
    <dgm:cxn modelId="{80271C63-E6FC-F244-B497-4507B7236E0C}" type="presParOf" srcId="{95971FD5-145C-6A4C-93B8-7597E33CBAE5}" destId="{288F5ED7-E487-1C4D-B063-3C2295888795}" srcOrd="5" destOrd="0" presId="urn:microsoft.com/office/officeart/2005/8/layout/venn1"/>
    <dgm:cxn modelId="{BBAB8F18-02D8-9147-943C-B326CBC0136C}" type="presParOf" srcId="{95971FD5-145C-6A4C-93B8-7597E33CBAE5}" destId="{3C69BEDF-C260-0244-9B49-5ED9A799D294}" srcOrd="6" destOrd="0" presId="urn:microsoft.com/office/officeart/2005/8/layout/venn1"/>
    <dgm:cxn modelId="{085BBD8B-3F61-2C4F-ADC0-0A25AFE873B3}" type="presParOf" srcId="{95971FD5-145C-6A4C-93B8-7597E33CBAE5}" destId="{1B521BF5-3C03-204D-98F3-2F08994A0271}" srcOrd="7" destOrd="0" presId="urn:microsoft.com/office/officeart/2005/8/layout/venn1"/>
  </dgm:cxnLst>
  <dgm:bg>
    <a:effectLst/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E20B7741-CB90-804E-8EE6-049DDEC1F32E}" type="doc">
      <dgm:prSet loTypeId="urn:microsoft.com/office/officeart/2005/8/layout/cycle4" loCatId="" qsTypeId="urn:microsoft.com/office/officeart/2005/8/quickstyle/simple4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AC7F4F33-097C-FE49-884B-813F1D012827}">
      <dgm:prSet phldrT="[Text]" custT="1"/>
      <dgm:spPr/>
      <dgm:t>
        <a:bodyPr/>
        <a:lstStyle/>
        <a:p>
          <a:r>
            <a:rPr lang="en-US" sz="2000" b="1" i="0" dirty="0">
              <a:latin typeface="Calibri"/>
              <a:cs typeface="Calibri"/>
            </a:rPr>
            <a:t>Congregational Leadership</a:t>
          </a:r>
        </a:p>
      </dgm:t>
    </dgm:pt>
    <dgm:pt modelId="{2B1B3953-2E7E-BF46-B963-DFF175C0014A}" type="parTrans" cxnId="{C01DD479-13B9-2841-9444-0E66E88A4B32}">
      <dgm:prSet/>
      <dgm:spPr/>
      <dgm:t>
        <a:bodyPr/>
        <a:lstStyle/>
        <a:p>
          <a:endParaRPr lang="en-US"/>
        </a:p>
      </dgm:t>
    </dgm:pt>
    <dgm:pt modelId="{4CAA7FF8-4AFD-244D-9EB0-B041E9BB6047}" type="sibTrans" cxnId="{C01DD479-13B9-2841-9444-0E66E88A4B32}">
      <dgm:prSet/>
      <dgm:spPr/>
      <dgm:t>
        <a:bodyPr/>
        <a:lstStyle/>
        <a:p>
          <a:endParaRPr lang="en-US"/>
        </a:p>
      </dgm:t>
    </dgm:pt>
    <dgm:pt modelId="{2FEF583A-56DF-B54C-A2C2-2AC822D5EC22}">
      <dgm:prSet phldrT="[Text]" custT="1"/>
      <dgm:spPr/>
      <dgm:t>
        <a:bodyPr/>
        <a:lstStyle/>
        <a:p>
          <a:r>
            <a:rPr lang="en-US" sz="1600" b="1" i="0" dirty="0">
              <a:latin typeface="Calibri"/>
              <a:cs typeface="Calibri"/>
            </a:rPr>
            <a:t>Spiritual Influence</a:t>
          </a:r>
        </a:p>
      </dgm:t>
    </dgm:pt>
    <dgm:pt modelId="{405AD4DE-1C89-2E4F-9AC6-3D2BBE2A8E06}" type="parTrans" cxnId="{3E43D1DB-38F9-9C40-9458-85D59643AB80}">
      <dgm:prSet/>
      <dgm:spPr/>
      <dgm:t>
        <a:bodyPr/>
        <a:lstStyle/>
        <a:p>
          <a:endParaRPr lang="en-US"/>
        </a:p>
      </dgm:t>
    </dgm:pt>
    <dgm:pt modelId="{9A157DA7-F033-7148-9E72-E8B145EEBBC2}" type="sibTrans" cxnId="{3E43D1DB-38F9-9C40-9458-85D59643AB80}">
      <dgm:prSet/>
      <dgm:spPr/>
      <dgm:t>
        <a:bodyPr/>
        <a:lstStyle/>
        <a:p>
          <a:endParaRPr lang="en-US"/>
        </a:p>
      </dgm:t>
    </dgm:pt>
    <dgm:pt modelId="{B7BDDB13-73BA-994B-9320-8B7E48B7EF27}">
      <dgm:prSet phldrT="[Text]" custT="1"/>
      <dgm:spPr/>
      <dgm:t>
        <a:bodyPr/>
        <a:lstStyle/>
        <a:p>
          <a:r>
            <a:rPr lang="en-US" sz="2000" b="1" i="0" dirty="0">
              <a:latin typeface="Calibri"/>
              <a:cs typeface="Calibri"/>
            </a:rPr>
            <a:t>Congregational Faith &amp; Qualities</a:t>
          </a:r>
        </a:p>
      </dgm:t>
    </dgm:pt>
    <dgm:pt modelId="{1A6746D9-1F8A-DC4E-8DC1-83B19FB226B5}" type="parTrans" cxnId="{DE496953-E2E4-7649-8699-DF9FEA6E4D19}">
      <dgm:prSet/>
      <dgm:spPr/>
      <dgm:t>
        <a:bodyPr/>
        <a:lstStyle/>
        <a:p>
          <a:endParaRPr lang="en-US"/>
        </a:p>
      </dgm:t>
    </dgm:pt>
    <dgm:pt modelId="{30273CD6-15D4-0E47-8E5C-7D4DE918125E}" type="sibTrans" cxnId="{DE496953-E2E4-7649-8699-DF9FEA6E4D19}">
      <dgm:prSet/>
      <dgm:spPr/>
      <dgm:t>
        <a:bodyPr/>
        <a:lstStyle/>
        <a:p>
          <a:endParaRPr lang="en-US"/>
        </a:p>
      </dgm:t>
    </dgm:pt>
    <dgm:pt modelId="{92E47ED2-E01A-8943-800A-B49488E7A62D}">
      <dgm:prSet phldrT="[Text]" custT="1"/>
      <dgm:spPr/>
      <dgm:t>
        <a:bodyPr/>
        <a:lstStyle/>
        <a:p>
          <a:r>
            <a:rPr lang="en-US" sz="2000" b="1" i="0" dirty="0">
              <a:latin typeface="Calibri"/>
              <a:cs typeface="Calibri"/>
            </a:rPr>
            <a:t>Age-Group </a:t>
          </a:r>
          <a:r>
            <a:rPr lang="en-US" sz="2000" b="1" i="0" dirty="0" smtClean="0">
              <a:latin typeface="Calibri"/>
              <a:cs typeface="Calibri"/>
            </a:rPr>
            <a:t>Ministry</a:t>
          </a:r>
          <a:endParaRPr lang="en-US" sz="2000" b="1" i="0" dirty="0">
            <a:latin typeface="Calibri"/>
            <a:cs typeface="Calibri"/>
          </a:endParaRPr>
        </a:p>
      </dgm:t>
    </dgm:pt>
    <dgm:pt modelId="{A3C32CBD-A10E-0E4A-8D62-497356D83DAE}" type="parTrans" cxnId="{71FA7F62-E9A7-6042-9B60-A5FEAF4B6EDF}">
      <dgm:prSet/>
      <dgm:spPr/>
      <dgm:t>
        <a:bodyPr/>
        <a:lstStyle/>
        <a:p>
          <a:endParaRPr lang="en-US"/>
        </a:p>
      </dgm:t>
    </dgm:pt>
    <dgm:pt modelId="{699A6388-C7D9-9845-B050-FFE7C8F000B2}" type="sibTrans" cxnId="{71FA7F62-E9A7-6042-9B60-A5FEAF4B6EDF}">
      <dgm:prSet/>
      <dgm:spPr/>
      <dgm:t>
        <a:bodyPr/>
        <a:lstStyle/>
        <a:p>
          <a:endParaRPr lang="en-US"/>
        </a:p>
      </dgm:t>
    </dgm:pt>
    <dgm:pt modelId="{CB88BB97-306D-E64D-BC30-7CC0548CB208}">
      <dgm:prSet phldrT="[Text]" custT="1"/>
      <dgm:spPr/>
      <dgm:t>
        <a:bodyPr/>
        <a:lstStyle/>
        <a:p>
          <a:r>
            <a:rPr lang="en-US" sz="1600" b="1" i="0" dirty="0">
              <a:latin typeface="Calibri"/>
              <a:cs typeface="Calibri"/>
            </a:rPr>
            <a:t>Environment</a:t>
          </a:r>
        </a:p>
      </dgm:t>
    </dgm:pt>
    <dgm:pt modelId="{4AC1E887-85FD-E944-A587-CB4516483D0D}" type="parTrans" cxnId="{15D8D72E-1FE0-2946-89BF-1784A0D0304C}">
      <dgm:prSet/>
      <dgm:spPr/>
      <dgm:t>
        <a:bodyPr/>
        <a:lstStyle/>
        <a:p>
          <a:endParaRPr lang="en-US"/>
        </a:p>
      </dgm:t>
    </dgm:pt>
    <dgm:pt modelId="{BF0428D9-50C9-3443-B417-A8E46B1D9F76}" type="sibTrans" cxnId="{15D8D72E-1FE0-2946-89BF-1784A0D0304C}">
      <dgm:prSet/>
      <dgm:spPr/>
      <dgm:t>
        <a:bodyPr/>
        <a:lstStyle/>
        <a:p>
          <a:endParaRPr lang="en-US"/>
        </a:p>
      </dgm:t>
    </dgm:pt>
    <dgm:pt modelId="{2CA11A3F-D182-BE4B-886D-8851BA861D47}">
      <dgm:prSet phldrT="[Text]" custT="1"/>
      <dgm:spPr/>
      <dgm:t>
        <a:bodyPr/>
        <a:lstStyle/>
        <a:p>
          <a:r>
            <a:rPr lang="en-US" sz="2000" b="1" i="0" dirty="0">
              <a:latin typeface="Calibri"/>
              <a:cs typeface="Calibri"/>
            </a:rPr>
            <a:t>Family &amp; Household Faith</a:t>
          </a:r>
        </a:p>
      </dgm:t>
    </dgm:pt>
    <dgm:pt modelId="{87E0F99C-60D5-FD4F-8F48-FD45B0A4B96B}" type="parTrans" cxnId="{13B96DC3-6012-FE4E-99D4-5FD146BD0CAD}">
      <dgm:prSet/>
      <dgm:spPr/>
      <dgm:t>
        <a:bodyPr/>
        <a:lstStyle/>
        <a:p>
          <a:endParaRPr lang="en-US"/>
        </a:p>
      </dgm:t>
    </dgm:pt>
    <dgm:pt modelId="{3D195193-02F4-584D-8EC0-64D53C879B1F}" type="sibTrans" cxnId="{13B96DC3-6012-FE4E-99D4-5FD146BD0CAD}">
      <dgm:prSet/>
      <dgm:spPr/>
      <dgm:t>
        <a:bodyPr/>
        <a:lstStyle/>
        <a:p>
          <a:endParaRPr lang="en-US"/>
        </a:p>
      </dgm:t>
    </dgm:pt>
    <dgm:pt modelId="{29C7AE40-63A6-8742-B1D5-B378971EAF41}">
      <dgm:prSet phldrT="[Text]" custT="1"/>
      <dgm:spPr/>
      <dgm:t>
        <a:bodyPr/>
        <a:lstStyle/>
        <a:p>
          <a:r>
            <a:rPr lang="en-US" sz="1600" b="1" i="0" dirty="0">
              <a:latin typeface="Calibri"/>
              <a:cs typeface="Calibri"/>
            </a:rPr>
            <a:t>Parental Faith </a:t>
          </a:r>
        </a:p>
      </dgm:t>
    </dgm:pt>
    <dgm:pt modelId="{DED03534-8C28-8244-B572-2B81E15AB70E}" type="parTrans" cxnId="{A88E242C-3980-494D-9273-9F2475D9F0DE}">
      <dgm:prSet/>
      <dgm:spPr/>
      <dgm:t>
        <a:bodyPr/>
        <a:lstStyle/>
        <a:p>
          <a:endParaRPr lang="en-US"/>
        </a:p>
      </dgm:t>
    </dgm:pt>
    <dgm:pt modelId="{96354226-C6A3-074E-99AA-23174460539E}" type="sibTrans" cxnId="{A88E242C-3980-494D-9273-9F2475D9F0DE}">
      <dgm:prSet/>
      <dgm:spPr/>
      <dgm:t>
        <a:bodyPr/>
        <a:lstStyle/>
        <a:p>
          <a:endParaRPr lang="en-US"/>
        </a:p>
      </dgm:t>
    </dgm:pt>
    <dgm:pt modelId="{0D250344-2CCA-B947-9099-324CD0FD84CE}">
      <dgm:prSet phldrT="[Text]" custT="1"/>
      <dgm:spPr/>
      <dgm:t>
        <a:bodyPr/>
        <a:lstStyle/>
        <a:p>
          <a:r>
            <a:rPr lang="en-US" sz="1600" b="1" i="0" dirty="0">
              <a:latin typeface="Calibri"/>
              <a:cs typeface="Calibri"/>
            </a:rPr>
            <a:t>Discipleship</a:t>
          </a:r>
        </a:p>
      </dgm:t>
    </dgm:pt>
    <dgm:pt modelId="{E650EC29-6BEB-A94C-94EA-D87D3D81C27E}" type="parTrans" cxnId="{F7C7A91E-C712-A64D-8871-17CA267E2BAC}">
      <dgm:prSet/>
      <dgm:spPr/>
      <dgm:t>
        <a:bodyPr/>
        <a:lstStyle/>
        <a:p>
          <a:endParaRPr lang="en-US"/>
        </a:p>
      </dgm:t>
    </dgm:pt>
    <dgm:pt modelId="{598A459A-6A0F-FA41-B4B3-A8A50C293239}" type="sibTrans" cxnId="{F7C7A91E-C712-A64D-8871-17CA267E2BAC}">
      <dgm:prSet/>
      <dgm:spPr/>
      <dgm:t>
        <a:bodyPr/>
        <a:lstStyle/>
        <a:p>
          <a:endParaRPr lang="en-US"/>
        </a:p>
      </dgm:t>
    </dgm:pt>
    <dgm:pt modelId="{DD1ADE80-5CE7-0145-A2D2-D91944AAFEF2}">
      <dgm:prSet phldrT="[Text]" custT="1"/>
      <dgm:spPr/>
      <dgm:t>
        <a:bodyPr/>
        <a:lstStyle/>
        <a:p>
          <a:r>
            <a:rPr lang="en-US" sz="1600" b="1" i="0" dirty="0">
              <a:latin typeface="Calibri"/>
              <a:cs typeface="Calibri"/>
            </a:rPr>
            <a:t>Scripture</a:t>
          </a:r>
        </a:p>
      </dgm:t>
    </dgm:pt>
    <dgm:pt modelId="{0E16505C-466C-BA4C-9620-2DDE441C74B3}" type="parTrans" cxnId="{019D3AD3-AA2B-A64B-905F-713E4228C235}">
      <dgm:prSet/>
      <dgm:spPr/>
      <dgm:t>
        <a:bodyPr/>
        <a:lstStyle/>
        <a:p>
          <a:endParaRPr lang="en-US"/>
        </a:p>
      </dgm:t>
    </dgm:pt>
    <dgm:pt modelId="{981E3B19-1C63-C242-B958-944925D21ECC}" type="sibTrans" cxnId="{019D3AD3-AA2B-A64B-905F-713E4228C235}">
      <dgm:prSet/>
      <dgm:spPr/>
      <dgm:t>
        <a:bodyPr/>
        <a:lstStyle/>
        <a:p>
          <a:endParaRPr lang="en-US"/>
        </a:p>
      </dgm:t>
    </dgm:pt>
    <dgm:pt modelId="{7C4D13F4-5E71-0143-8A9D-A492D5F68523}">
      <dgm:prSet phldrT="[Text]" custT="1"/>
      <dgm:spPr/>
      <dgm:t>
        <a:bodyPr/>
        <a:lstStyle/>
        <a:p>
          <a:r>
            <a:rPr lang="en-US" sz="1600" b="1" i="0" dirty="0">
              <a:latin typeface="Calibri"/>
              <a:cs typeface="Calibri"/>
            </a:rPr>
            <a:t>Mission</a:t>
          </a:r>
        </a:p>
      </dgm:t>
    </dgm:pt>
    <dgm:pt modelId="{26377AB4-2950-AD45-9D2C-78482B984C9E}" type="parTrans" cxnId="{A9CC0C41-A4AA-8041-A16C-6FD402184108}">
      <dgm:prSet/>
      <dgm:spPr/>
      <dgm:t>
        <a:bodyPr/>
        <a:lstStyle/>
        <a:p>
          <a:endParaRPr lang="en-US"/>
        </a:p>
      </dgm:t>
    </dgm:pt>
    <dgm:pt modelId="{75FB6C56-8086-8D47-83B1-B6EAE8B7CE04}" type="sibTrans" cxnId="{A9CC0C41-A4AA-8041-A16C-6FD402184108}">
      <dgm:prSet/>
      <dgm:spPr/>
      <dgm:t>
        <a:bodyPr/>
        <a:lstStyle/>
        <a:p>
          <a:endParaRPr lang="en-US"/>
        </a:p>
      </dgm:t>
    </dgm:pt>
    <dgm:pt modelId="{E4A9CB2B-D9A7-4B4B-AB8C-D27E7C779254}">
      <dgm:prSet phldrT="[Text]" custT="1"/>
      <dgm:spPr/>
      <dgm:t>
        <a:bodyPr/>
        <a:lstStyle/>
        <a:p>
          <a:r>
            <a:rPr lang="en-US" sz="1600" b="1" i="0" dirty="0">
              <a:latin typeface="Calibri"/>
              <a:cs typeface="Calibri"/>
            </a:rPr>
            <a:t>Prayer &amp; Worship</a:t>
          </a:r>
        </a:p>
      </dgm:t>
    </dgm:pt>
    <dgm:pt modelId="{30E8C16E-F09C-094A-9FE3-55523CA884EE}" type="parTrans" cxnId="{AF825A37-F17E-6947-A9AD-C787A2093691}">
      <dgm:prSet/>
      <dgm:spPr/>
      <dgm:t>
        <a:bodyPr/>
        <a:lstStyle/>
        <a:p>
          <a:endParaRPr lang="en-US"/>
        </a:p>
      </dgm:t>
    </dgm:pt>
    <dgm:pt modelId="{8A01AADC-9DAF-934F-9754-5C56BAF7BEDC}" type="sibTrans" cxnId="{AF825A37-F17E-6947-A9AD-C787A2093691}">
      <dgm:prSet/>
      <dgm:spPr/>
      <dgm:t>
        <a:bodyPr/>
        <a:lstStyle/>
        <a:p>
          <a:endParaRPr lang="en-US"/>
        </a:p>
      </dgm:t>
    </dgm:pt>
    <dgm:pt modelId="{11614EBC-09F9-2044-AEE1-6775479277A5}">
      <dgm:prSet phldrT="[Text]" custT="1"/>
      <dgm:spPr/>
      <dgm:t>
        <a:bodyPr/>
        <a:lstStyle/>
        <a:p>
          <a:r>
            <a:rPr lang="en-US" sz="1600" b="1" i="0" dirty="0">
              <a:latin typeface="Calibri"/>
              <a:cs typeface="Calibri"/>
            </a:rPr>
            <a:t>Intergenerational</a:t>
          </a:r>
        </a:p>
      </dgm:t>
    </dgm:pt>
    <dgm:pt modelId="{7C013AAF-D10C-8F42-89D3-804A7082E97A}" type="parTrans" cxnId="{F2EED579-5B1D-384D-A335-1B92508973FA}">
      <dgm:prSet/>
      <dgm:spPr/>
      <dgm:t>
        <a:bodyPr/>
        <a:lstStyle/>
        <a:p>
          <a:endParaRPr lang="en-US"/>
        </a:p>
      </dgm:t>
    </dgm:pt>
    <dgm:pt modelId="{A352990E-2D6C-924D-9E7E-594F9B0C8950}" type="sibTrans" cxnId="{F2EED579-5B1D-384D-A335-1B92508973FA}">
      <dgm:prSet/>
      <dgm:spPr/>
      <dgm:t>
        <a:bodyPr/>
        <a:lstStyle/>
        <a:p>
          <a:endParaRPr lang="en-US"/>
        </a:p>
      </dgm:t>
    </dgm:pt>
    <dgm:pt modelId="{D28EA79C-BA5A-F242-87A0-158FDD9A74AB}">
      <dgm:prSet phldrT="[Text]" custT="1"/>
      <dgm:spPr/>
      <dgm:t>
        <a:bodyPr/>
        <a:lstStyle/>
        <a:p>
          <a:r>
            <a:rPr lang="en-US" sz="1600" b="1" i="0" dirty="0">
              <a:latin typeface="Calibri"/>
              <a:cs typeface="Calibri"/>
            </a:rPr>
            <a:t>Relationships</a:t>
          </a:r>
        </a:p>
      </dgm:t>
    </dgm:pt>
    <dgm:pt modelId="{DEFDFC83-92B5-A042-B508-123ED73E9730}" type="parTrans" cxnId="{2CD1BBB1-00E1-DE4F-99C1-226D68E594B2}">
      <dgm:prSet/>
      <dgm:spPr/>
      <dgm:t>
        <a:bodyPr/>
        <a:lstStyle/>
        <a:p>
          <a:endParaRPr lang="en-US"/>
        </a:p>
      </dgm:t>
    </dgm:pt>
    <dgm:pt modelId="{953D1611-53DD-5544-A8BF-153575C7E05E}" type="sibTrans" cxnId="{2CD1BBB1-00E1-DE4F-99C1-226D68E594B2}">
      <dgm:prSet/>
      <dgm:spPr/>
      <dgm:t>
        <a:bodyPr/>
        <a:lstStyle/>
        <a:p>
          <a:endParaRPr lang="en-US"/>
        </a:p>
      </dgm:t>
    </dgm:pt>
    <dgm:pt modelId="{85E32FD2-BB76-5343-80C8-0B8DFDEA8FF4}">
      <dgm:prSet phldrT="[Text]" custT="1"/>
      <dgm:spPr/>
      <dgm:t>
        <a:bodyPr/>
        <a:lstStyle/>
        <a:p>
          <a:r>
            <a:rPr lang="en-US" sz="1600" b="1" i="0" dirty="0">
              <a:latin typeface="Calibri"/>
              <a:cs typeface="Calibri"/>
            </a:rPr>
            <a:t>Multiple Approaches</a:t>
          </a:r>
        </a:p>
      </dgm:t>
    </dgm:pt>
    <dgm:pt modelId="{4624BEA4-9B78-8440-8F32-02B8D74D378A}" type="parTrans" cxnId="{0620AE43-7153-E144-AE25-655C4AF1607E}">
      <dgm:prSet/>
      <dgm:spPr/>
      <dgm:t>
        <a:bodyPr/>
        <a:lstStyle/>
        <a:p>
          <a:endParaRPr lang="en-US"/>
        </a:p>
      </dgm:t>
    </dgm:pt>
    <dgm:pt modelId="{D1F0852B-75E5-D24D-B26B-85A8717ADE3F}" type="sibTrans" cxnId="{0620AE43-7153-E144-AE25-655C4AF1607E}">
      <dgm:prSet/>
      <dgm:spPr/>
      <dgm:t>
        <a:bodyPr/>
        <a:lstStyle/>
        <a:p>
          <a:endParaRPr lang="en-US"/>
        </a:p>
      </dgm:t>
    </dgm:pt>
    <dgm:pt modelId="{A6F86BDC-F31F-4841-B41D-0F94BD5ADDA8}">
      <dgm:prSet phldrT="[Text]" custT="1"/>
      <dgm:spPr/>
      <dgm:t>
        <a:bodyPr/>
        <a:lstStyle/>
        <a:p>
          <a:r>
            <a:rPr lang="en-US" sz="1600" b="1" i="0" dirty="0">
              <a:latin typeface="Calibri"/>
              <a:cs typeface="Calibri"/>
            </a:rPr>
            <a:t>Focus on Jesus</a:t>
          </a:r>
        </a:p>
      </dgm:t>
    </dgm:pt>
    <dgm:pt modelId="{ECAAFABA-F2B5-D540-8DD6-1DD3B3575FC5}" type="parTrans" cxnId="{FDE52D55-AAFD-164E-AC24-7416F465A172}">
      <dgm:prSet/>
      <dgm:spPr/>
      <dgm:t>
        <a:bodyPr/>
        <a:lstStyle/>
        <a:p>
          <a:endParaRPr lang="en-US"/>
        </a:p>
      </dgm:t>
    </dgm:pt>
    <dgm:pt modelId="{0CE7F548-E706-6648-8A22-873B74C85968}" type="sibTrans" cxnId="{FDE52D55-AAFD-164E-AC24-7416F465A172}">
      <dgm:prSet/>
      <dgm:spPr/>
      <dgm:t>
        <a:bodyPr/>
        <a:lstStyle/>
        <a:p>
          <a:endParaRPr lang="en-US"/>
        </a:p>
      </dgm:t>
    </dgm:pt>
    <dgm:pt modelId="{85362201-C8BB-9044-BDB5-F71AE5F95E00}">
      <dgm:prSet phldrT="[Text]" custT="1"/>
      <dgm:spPr/>
      <dgm:t>
        <a:bodyPr/>
        <a:lstStyle/>
        <a:p>
          <a:r>
            <a:rPr lang="en-US" sz="1600" b="1" i="0" dirty="0">
              <a:latin typeface="Calibri"/>
              <a:cs typeface="Calibri"/>
            </a:rPr>
            <a:t>Well Organized</a:t>
          </a:r>
        </a:p>
      </dgm:t>
    </dgm:pt>
    <dgm:pt modelId="{BD546798-6DFE-DA4A-A7D0-FDC0E02933F8}" type="parTrans" cxnId="{A105BF7F-CD2C-F742-A349-170B8ADB190A}">
      <dgm:prSet/>
      <dgm:spPr/>
      <dgm:t>
        <a:bodyPr/>
        <a:lstStyle/>
        <a:p>
          <a:endParaRPr lang="en-US"/>
        </a:p>
      </dgm:t>
    </dgm:pt>
    <dgm:pt modelId="{F45679AA-B96A-C94D-B4D7-1393FBD8A53A}" type="sibTrans" cxnId="{A105BF7F-CD2C-F742-A349-170B8ADB190A}">
      <dgm:prSet/>
      <dgm:spPr/>
      <dgm:t>
        <a:bodyPr/>
        <a:lstStyle/>
        <a:p>
          <a:endParaRPr lang="en-US"/>
        </a:p>
      </dgm:t>
    </dgm:pt>
    <dgm:pt modelId="{E027F4C6-BA81-A44D-8DD3-24121C09841B}">
      <dgm:prSet phldrT="[Text]" custT="1"/>
      <dgm:spPr/>
      <dgm:t>
        <a:bodyPr/>
        <a:lstStyle/>
        <a:p>
          <a:r>
            <a:rPr lang="en-US" sz="1600" b="1" i="0" dirty="0">
              <a:latin typeface="Calibri"/>
              <a:cs typeface="Calibri"/>
            </a:rPr>
            <a:t>Family Faith Practices</a:t>
          </a:r>
        </a:p>
      </dgm:t>
    </dgm:pt>
    <dgm:pt modelId="{E8A7BCE4-7187-024D-9D33-02A04ABD7F00}" type="parTrans" cxnId="{9DFD1DC3-9DCE-6B4A-963D-B846B72D09A1}">
      <dgm:prSet/>
      <dgm:spPr/>
      <dgm:t>
        <a:bodyPr/>
        <a:lstStyle/>
        <a:p>
          <a:endParaRPr lang="en-US"/>
        </a:p>
      </dgm:t>
    </dgm:pt>
    <dgm:pt modelId="{61295FBC-7BBC-B44B-9B15-0AE8337172A6}" type="sibTrans" cxnId="{9DFD1DC3-9DCE-6B4A-963D-B846B72D09A1}">
      <dgm:prSet/>
      <dgm:spPr/>
      <dgm:t>
        <a:bodyPr/>
        <a:lstStyle/>
        <a:p>
          <a:endParaRPr lang="en-US"/>
        </a:p>
      </dgm:t>
    </dgm:pt>
    <dgm:pt modelId="{0DDDE307-F704-D74D-93A5-AA92DF03BE5A}">
      <dgm:prSet phldrT="[Text]" custT="1"/>
      <dgm:spPr/>
      <dgm:t>
        <a:bodyPr/>
        <a:lstStyle/>
        <a:p>
          <a:r>
            <a:rPr lang="en-US" sz="1600" b="1" i="0" dirty="0">
              <a:latin typeface="Calibri"/>
              <a:cs typeface="Calibri"/>
            </a:rPr>
            <a:t>Family Harmony</a:t>
          </a:r>
        </a:p>
      </dgm:t>
    </dgm:pt>
    <dgm:pt modelId="{A4525B90-89D1-5747-9835-C68C200ABD92}" type="parTrans" cxnId="{2C3280E7-8AC0-384B-B3D5-50582F40D2B4}">
      <dgm:prSet/>
      <dgm:spPr/>
      <dgm:t>
        <a:bodyPr/>
        <a:lstStyle/>
        <a:p>
          <a:endParaRPr lang="en-US"/>
        </a:p>
      </dgm:t>
    </dgm:pt>
    <dgm:pt modelId="{CA987E0D-7617-1B44-8395-CCC0C8C84170}" type="sibTrans" cxnId="{2C3280E7-8AC0-384B-B3D5-50582F40D2B4}">
      <dgm:prSet/>
      <dgm:spPr/>
      <dgm:t>
        <a:bodyPr/>
        <a:lstStyle/>
        <a:p>
          <a:endParaRPr lang="en-US"/>
        </a:p>
      </dgm:t>
    </dgm:pt>
    <dgm:pt modelId="{21500CDC-8077-8445-AF96-1A522C8C229F}">
      <dgm:prSet phldrT="[Text]" custT="1"/>
      <dgm:spPr/>
      <dgm:t>
        <a:bodyPr/>
        <a:lstStyle/>
        <a:p>
          <a:r>
            <a:rPr lang="en-US" sz="1600" b="1" i="0" dirty="0">
              <a:latin typeface="Calibri"/>
              <a:cs typeface="Calibri"/>
            </a:rPr>
            <a:t>Family Relationships</a:t>
          </a:r>
        </a:p>
      </dgm:t>
    </dgm:pt>
    <dgm:pt modelId="{C01AFDB7-29D8-1244-B98B-7F7735636669}" type="parTrans" cxnId="{17D09DAD-7E1A-284D-B56E-B804F5B91390}">
      <dgm:prSet/>
      <dgm:spPr/>
      <dgm:t>
        <a:bodyPr/>
        <a:lstStyle/>
        <a:p>
          <a:endParaRPr lang="en-US"/>
        </a:p>
      </dgm:t>
    </dgm:pt>
    <dgm:pt modelId="{ECD6D509-0FD3-AA42-BBB2-976586BCC759}" type="sibTrans" cxnId="{17D09DAD-7E1A-284D-B56E-B804F5B91390}">
      <dgm:prSet/>
      <dgm:spPr/>
      <dgm:t>
        <a:bodyPr/>
        <a:lstStyle/>
        <a:p>
          <a:endParaRPr lang="en-US"/>
        </a:p>
      </dgm:t>
    </dgm:pt>
    <dgm:pt modelId="{CD177A48-C715-2D4A-973E-CB55928DA81B}">
      <dgm:prSet phldrT="[Text]" custT="1"/>
      <dgm:spPr/>
      <dgm:t>
        <a:bodyPr/>
        <a:lstStyle/>
        <a:p>
          <a:r>
            <a:rPr lang="en-US" sz="1600" b="1" i="0" dirty="0">
              <a:latin typeface="Calibri"/>
              <a:cs typeface="Calibri"/>
            </a:rPr>
            <a:t>Models Faith</a:t>
          </a:r>
        </a:p>
      </dgm:t>
    </dgm:pt>
    <dgm:pt modelId="{5335FE66-50FD-8346-B3DE-48F65594535C}" type="parTrans" cxnId="{2C7A5216-22F7-064B-B684-7B2D639D5BF5}">
      <dgm:prSet/>
      <dgm:spPr/>
      <dgm:t>
        <a:bodyPr/>
        <a:lstStyle/>
        <a:p>
          <a:endParaRPr lang="en-US"/>
        </a:p>
      </dgm:t>
    </dgm:pt>
    <dgm:pt modelId="{98C11ADF-8FAA-CC4B-8633-51B8B3F8C366}" type="sibTrans" cxnId="{2C7A5216-22F7-064B-B684-7B2D639D5BF5}">
      <dgm:prSet/>
      <dgm:spPr/>
      <dgm:t>
        <a:bodyPr/>
        <a:lstStyle/>
        <a:p>
          <a:endParaRPr lang="en-US"/>
        </a:p>
      </dgm:t>
    </dgm:pt>
    <dgm:pt modelId="{9A6F7AE4-E0E6-8147-BD4C-D436BC68A99E}">
      <dgm:prSet phldrT="[Text]" custT="1"/>
      <dgm:spPr/>
      <dgm:t>
        <a:bodyPr/>
        <a:lstStyle/>
        <a:p>
          <a:r>
            <a:rPr lang="en-US" sz="1600" b="1" i="0" dirty="0">
              <a:latin typeface="Calibri"/>
              <a:cs typeface="Calibri"/>
            </a:rPr>
            <a:t>Interpersonal &amp; Leadership Competence</a:t>
          </a:r>
        </a:p>
      </dgm:t>
    </dgm:pt>
    <dgm:pt modelId="{65FAEA2A-5811-ED46-BA22-B07BA49C4902}" type="parTrans" cxnId="{68F3EB46-E2E4-964F-97C6-EADE77D2E2F1}">
      <dgm:prSet/>
      <dgm:spPr/>
      <dgm:t>
        <a:bodyPr/>
        <a:lstStyle/>
        <a:p>
          <a:endParaRPr lang="en-US"/>
        </a:p>
      </dgm:t>
    </dgm:pt>
    <dgm:pt modelId="{A8C528BB-3C51-334E-9642-2FC27E75D1A6}" type="sibTrans" cxnId="{68F3EB46-E2E4-964F-97C6-EADE77D2E2F1}">
      <dgm:prSet/>
      <dgm:spPr/>
      <dgm:t>
        <a:bodyPr/>
        <a:lstStyle/>
        <a:p>
          <a:endParaRPr lang="en-US"/>
        </a:p>
      </dgm:t>
    </dgm:pt>
    <dgm:pt modelId="{B770DD2A-9D21-204E-9F99-079A7E2BC004}">
      <dgm:prSet phldrT="[Text]" custT="1"/>
      <dgm:spPr/>
      <dgm:t>
        <a:bodyPr/>
        <a:lstStyle/>
        <a:p>
          <a:r>
            <a:rPr lang="en-US" sz="1600" b="1" i="0" dirty="0">
              <a:latin typeface="Calibri"/>
              <a:cs typeface="Calibri"/>
            </a:rPr>
            <a:t>Support Teams &amp; Leaders</a:t>
          </a:r>
        </a:p>
      </dgm:t>
    </dgm:pt>
    <dgm:pt modelId="{60B8E2E5-1AA0-B44E-9014-B23C653A565A}" type="parTrans" cxnId="{B71A7E31-85D8-C949-9AE1-1ACBF42E8652}">
      <dgm:prSet/>
      <dgm:spPr/>
      <dgm:t>
        <a:bodyPr/>
        <a:lstStyle/>
        <a:p>
          <a:endParaRPr lang="en-US"/>
        </a:p>
      </dgm:t>
    </dgm:pt>
    <dgm:pt modelId="{186E61A3-585D-594A-A699-71700FB1189F}" type="sibTrans" cxnId="{B71A7E31-85D8-C949-9AE1-1ACBF42E8652}">
      <dgm:prSet/>
      <dgm:spPr/>
      <dgm:t>
        <a:bodyPr/>
        <a:lstStyle/>
        <a:p>
          <a:endParaRPr lang="en-US"/>
        </a:p>
      </dgm:t>
    </dgm:pt>
    <dgm:pt modelId="{B0104DB7-4562-B44E-9F2D-BD5C18ED35B4}">
      <dgm:prSet phldrT="[Text]" custT="1"/>
      <dgm:spPr/>
      <dgm:t>
        <a:bodyPr/>
        <a:lstStyle/>
        <a:p>
          <a:r>
            <a:rPr lang="en-US" sz="1600" b="1" i="0" dirty="0">
              <a:latin typeface="Calibri"/>
              <a:cs typeface="Calibri"/>
            </a:rPr>
            <a:t>Community Life</a:t>
          </a:r>
        </a:p>
      </dgm:t>
    </dgm:pt>
    <dgm:pt modelId="{1C9C0FA5-4B10-A042-99E5-265D61D39B3A}" type="parTrans" cxnId="{BCB59896-FFCC-3A4E-A576-4746C7AAD75B}">
      <dgm:prSet/>
      <dgm:spPr/>
      <dgm:t>
        <a:bodyPr/>
        <a:lstStyle/>
        <a:p>
          <a:endParaRPr lang="en-US"/>
        </a:p>
      </dgm:t>
    </dgm:pt>
    <dgm:pt modelId="{951D9D4C-7F9E-FB4F-A87C-7DDDDC4853AF}" type="sibTrans" cxnId="{BCB59896-FFCC-3A4E-A576-4746C7AAD75B}">
      <dgm:prSet/>
      <dgm:spPr/>
      <dgm:t>
        <a:bodyPr/>
        <a:lstStyle/>
        <a:p>
          <a:endParaRPr lang="en-US"/>
        </a:p>
      </dgm:t>
    </dgm:pt>
    <dgm:pt modelId="{60F851AF-0A31-1A46-9180-5DA75A14B827}" type="pres">
      <dgm:prSet presAssocID="{E20B7741-CB90-804E-8EE6-049DDEC1F32E}" presName="cycleMatrixDiagram" presStyleCnt="0">
        <dgm:presLayoutVars>
          <dgm:chMax val="1"/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5D184C3F-ABB7-9A4C-8D41-6CA59180E275}" type="pres">
      <dgm:prSet presAssocID="{E20B7741-CB90-804E-8EE6-049DDEC1F32E}" presName="children" presStyleCnt="0"/>
      <dgm:spPr/>
      <dgm:t>
        <a:bodyPr/>
        <a:lstStyle/>
        <a:p>
          <a:endParaRPr lang="en-US"/>
        </a:p>
      </dgm:t>
    </dgm:pt>
    <dgm:pt modelId="{9BB3237F-1D99-8444-9448-299E398D84EC}" type="pres">
      <dgm:prSet presAssocID="{E20B7741-CB90-804E-8EE6-049DDEC1F32E}" presName="child1group" presStyleCnt="0"/>
      <dgm:spPr/>
      <dgm:t>
        <a:bodyPr/>
        <a:lstStyle/>
        <a:p>
          <a:endParaRPr lang="en-US"/>
        </a:p>
      </dgm:t>
    </dgm:pt>
    <dgm:pt modelId="{C2DD759C-C425-6141-892C-D53E3A1C715E}" type="pres">
      <dgm:prSet presAssocID="{E20B7741-CB90-804E-8EE6-049DDEC1F32E}" presName="child1" presStyleLbl="bgAcc1" presStyleIdx="0" presStyleCnt="4" custScaleX="111746"/>
      <dgm:spPr/>
      <dgm:t>
        <a:bodyPr/>
        <a:lstStyle/>
        <a:p>
          <a:endParaRPr lang="en-US"/>
        </a:p>
      </dgm:t>
    </dgm:pt>
    <dgm:pt modelId="{842FECF9-3C57-714B-97EF-88A56D3AB18E}" type="pres">
      <dgm:prSet presAssocID="{E20B7741-CB90-804E-8EE6-049DDEC1F32E}" presName="child1Text" presStyleLbl="bgAcc1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23E7442-F460-E848-B1A5-601894613691}" type="pres">
      <dgm:prSet presAssocID="{E20B7741-CB90-804E-8EE6-049DDEC1F32E}" presName="child2group" presStyleCnt="0"/>
      <dgm:spPr/>
      <dgm:t>
        <a:bodyPr/>
        <a:lstStyle/>
        <a:p>
          <a:endParaRPr lang="en-US"/>
        </a:p>
      </dgm:t>
    </dgm:pt>
    <dgm:pt modelId="{AE2C7F2C-A522-6649-8CBD-8934687FAAE9}" type="pres">
      <dgm:prSet presAssocID="{E20B7741-CB90-804E-8EE6-049DDEC1F32E}" presName="child2" presStyleLbl="bgAcc1" presStyleIdx="1" presStyleCnt="4" custScaleX="88119" custLinFactNeighborX="18232"/>
      <dgm:spPr/>
      <dgm:t>
        <a:bodyPr/>
        <a:lstStyle/>
        <a:p>
          <a:endParaRPr lang="en-US"/>
        </a:p>
      </dgm:t>
    </dgm:pt>
    <dgm:pt modelId="{FC37453A-95C5-684A-BBC1-B80435154A3D}" type="pres">
      <dgm:prSet presAssocID="{E20B7741-CB90-804E-8EE6-049DDEC1F32E}" presName="child2Text" presStyleLbl="bgAcc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B414F3A-D890-5C41-9849-95ADD1DD9802}" type="pres">
      <dgm:prSet presAssocID="{E20B7741-CB90-804E-8EE6-049DDEC1F32E}" presName="child3group" presStyleCnt="0"/>
      <dgm:spPr/>
      <dgm:t>
        <a:bodyPr/>
        <a:lstStyle/>
        <a:p>
          <a:endParaRPr lang="en-US"/>
        </a:p>
      </dgm:t>
    </dgm:pt>
    <dgm:pt modelId="{6B11B5D6-F599-D940-98C8-3125B45B45B1}" type="pres">
      <dgm:prSet presAssocID="{E20B7741-CB90-804E-8EE6-049DDEC1F32E}" presName="child3" presStyleLbl="bgAcc1" presStyleIdx="2" presStyleCnt="4" custLinFactNeighborX="18233"/>
      <dgm:spPr/>
      <dgm:t>
        <a:bodyPr/>
        <a:lstStyle/>
        <a:p>
          <a:endParaRPr lang="en-US"/>
        </a:p>
      </dgm:t>
    </dgm:pt>
    <dgm:pt modelId="{947A1E6E-E3F7-3B4B-AE61-65B1BC90F1A7}" type="pres">
      <dgm:prSet presAssocID="{E20B7741-CB90-804E-8EE6-049DDEC1F32E}" presName="child3Text" presStyleLbl="bgAcc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1D61CA7-6A5B-CC4C-B973-4A02C82EDBCA}" type="pres">
      <dgm:prSet presAssocID="{E20B7741-CB90-804E-8EE6-049DDEC1F32E}" presName="child4group" presStyleCnt="0"/>
      <dgm:spPr/>
      <dgm:t>
        <a:bodyPr/>
        <a:lstStyle/>
        <a:p>
          <a:endParaRPr lang="en-US"/>
        </a:p>
      </dgm:t>
    </dgm:pt>
    <dgm:pt modelId="{4FD35BF4-6165-6440-8834-6768119F5282}" type="pres">
      <dgm:prSet presAssocID="{E20B7741-CB90-804E-8EE6-049DDEC1F32E}" presName="child4" presStyleLbl="bgAcc1" presStyleIdx="3" presStyleCnt="4"/>
      <dgm:spPr/>
      <dgm:t>
        <a:bodyPr/>
        <a:lstStyle/>
        <a:p>
          <a:endParaRPr lang="en-US"/>
        </a:p>
      </dgm:t>
    </dgm:pt>
    <dgm:pt modelId="{12E8D9BE-D4C8-A54C-B4FA-3768477DB9FC}" type="pres">
      <dgm:prSet presAssocID="{E20B7741-CB90-804E-8EE6-049DDEC1F32E}" presName="child4Text" presStyleLbl="bgAcc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8276C8A-EF8D-A94A-8273-15724329A980}" type="pres">
      <dgm:prSet presAssocID="{E20B7741-CB90-804E-8EE6-049DDEC1F32E}" presName="childPlaceholder" presStyleCnt="0"/>
      <dgm:spPr/>
      <dgm:t>
        <a:bodyPr/>
        <a:lstStyle/>
        <a:p>
          <a:endParaRPr lang="en-US"/>
        </a:p>
      </dgm:t>
    </dgm:pt>
    <dgm:pt modelId="{36A4948B-1063-C044-BFBB-94BA7F6E38C9}" type="pres">
      <dgm:prSet presAssocID="{E20B7741-CB90-804E-8EE6-049DDEC1F32E}" presName="circle" presStyleCnt="0"/>
      <dgm:spPr/>
      <dgm:t>
        <a:bodyPr/>
        <a:lstStyle/>
        <a:p>
          <a:endParaRPr lang="en-US"/>
        </a:p>
      </dgm:t>
    </dgm:pt>
    <dgm:pt modelId="{8F7D4FB8-5E83-A944-B4E5-80C327451673}" type="pres">
      <dgm:prSet presAssocID="{E20B7741-CB90-804E-8EE6-049DDEC1F32E}" presName="quadrant1" presStyleLbl="node1" presStyleIdx="0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1AA08B4-F2B3-854D-8DA2-F60CB0BD4DFC}" type="pres">
      <dgm:prSet presAssocID="{E20B7741-CB90-804E-8EE6-049DDEC1F32E}" presName="quadrant2" presStyleLbl="node1" presStyleIdx="1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BC7EA75-625C-9B43-A63E-2AB49CC38FF5}" type="pres">
      <dgm:prSet presAssocID="{E20B7741-CB90-804E-8EE6-049DDEC1F32E}" presName="quadrant3" presStyleLbl="node1" presStyleIdx="2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00CD21C-FCC1-194B-99FA-03409A200146}" type="pres">
      <dgm:prSet presAssocID="{E20B7741-CB90-804E-8EE6-049DDEC1F32E}" presName="quadrant4" presStyleLbl="node1" presStyleIdx="3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E35E1F2-CBE1-FE40-ACE4-3BE59EE3DEBF}" type="pres">
      <dgm:prSet presAssocID="{E20B7741-CB90-804E-8EE6-049DDEC1F32E}" presName="quadrantPlaceholder" presStyleCnt="0"/>
      <dgm:spPr/>
      <dgm:t>
        <a:bodyPr/>
        <a:lstStyle/>
        <a:p>
          <a:endParaRPr lang="en-US"/>
        </a:p>
      </dgm:t>
    </dgm:pt>
    <dgm:pt modelId="{53BD4B5C-C987-754D-AD66-4921B341B8D5}" type="pres">
      <dgm:prSet presAssocID="{E20B7741-CB90-804E-8EE6-049DDEC1F32E}" presName="center1" presStyleLbl="fgShp" presStyleIdx="0" presStyleCnt="2"/>
      <dgm:spPr/>
      <dgm:t>
        <a:bodyPr/>
        <a:lstStyle/>
        <a:p>
          <a:endParaRPr lang="en-US"/>
        </a:p>
      </dgm:t>
    </dgm:pt>
    <dgm:pt modelId="{787BA2EE-5E45-DE41-9CAF-B9C0F7780D17}" type="pres">
      <dgm:prSet presAssocID="{E20B7741-CB90-804E-8EE6-049DDEC1F32E}" presName="center2" presStyleLbl="fgShp" presStyleIdx="1" presStyleCnt="2"/>
      <dgm:spPr/>
      <dgm:t>
        <a:bodyPr/>
        <a:lstStyle/>
        <a:p>
          <a:endParaRPr lang="en-US"/>
        </a:p>
      </dgm:t>
    </dgm:pt>
  </dgm:ptLst>
  <dgm:cxnLst>
    <dgm:cxn modelId="{53F0B1BC-9FF3-5D48-BF56-2C43D820382F}" type="presOf" srcId="{9A6F7AE4-E0E6-8147-BD4C-D436BC68A99E}" destId="{C2DD759C-C425-6141-892C-D53E3A1C715E}" srcOrd="0" destOrd="2" presId="urn:microsoft.com/office/officeart/2005/8/layout/cycle4"/>
    <dgm:cxn modelId="{67DBDAB1-ED78-F24D-93F5-DE42C22BB9DA}" type="presOf" srcId="{11614EBC-09F9-2044-AEE1-6775479277A5}" destId="{AE2C7F2C-A522-6649-8CBD-8934687FAAE9}" srcOrd="0" destOrd="4" presId="urn:microsoft.com/office/officeart/2005/8/layout/cycle4"/>
    <dgm:cxn modelId="{B0F22109-E6FF-3540-8E71-1FA5087F9F32}" type="presOf" srcId="{E027F4C6-BA81-A44D-8DD3-24121C09841B}" destId="{4FD35BF4-6165-6440-8834-6768119F5282}" srcOrd="0" destOrd="1" presId="urn:microsoft.com/office/officeart/2005/8/layout/cycle4"/>
    <dgm:cxn modelId="{32568B80-7875-1A47-ABFB-9ABF4C2038F0}" type="presOf" srcId="{E20B7741-CB90-804E-8EE6-049DDEC1F32E}" destId="{60F851AF-0A31-1A46-9180-5DA75A14B827}" srcOrd="0" destOrd="0" presId="urn:microsoft.com/office/officeart/2005/8/layout/cycle4"/>
    <dgm:cxn modelId="{101B662A-99A7-D14E-8DC9-F7A425C21F34}" type="presOf" srcId="{DD1ADE80-5CE7-0145-A2D2-D91944AAFEF2}" destId="{FC37453A-95C5-684A-BBC1-B80435154A3D}" srcOrd="1" destOrd="1" presId="urn:microsoft.com/office/officeart/2005/8/layout/cycle4"/>
    <dgm:cxn modelId="{3E43D1DB-38F9-9C40-9458-85D59643AB80}" srcId="{AC7F4F33-097C-FE49-884B-813F1D012827}" destId="{2FEF583A-56DF-B54C-A2C2-2AC822D5EC22}" srcOrd="0" destOrd="0" parTransId="{405AD4DE-1C89-2E4F-9AC6-3D2BBE2A8E06}" sibTransId="{9A157DA7-F033-7148-9E72-E8B145EEBBC2}"/>
    <dgm:cxn modelId="{2DD27A4B-4AF7-3443-9C0E-44CB61EE1525}" type="presOf" srcId="{2FEF583A-56DF-B54C-A2C2-2AC822D5EC22}" destId="{C2DD759C-C425-6141-892C-D53E3A1C715E}" srcOrd="0" destOrd="0" presId="urn:microsoft.com/office/officeart/2005/8/layout/cycle4"/>
    <dgm:cxn modelId="{955779E2-09C6-5244-8516-5018480ED5E0}" type="presOf" srcId="{92E47ED2-E01A-8943-800A-B49488E7A62D}" destId="{9BC7EA75-625C-9B43-A63E-2AB49CC38FF5}" srcOrd="0" destOrd="0" presId="urn:microsoft.com/office/officeart/2005/8/layout/cycle4"/>
    <dgm:cxn modelId="{0389052E-33C7-3B48-B88C-D6811032F058}" type="presOf" srcId="{E4A9CB2B-D9A7-4B4B-AB8C-D27E7C779254}" destId="{FC37453A-95C5-684A-BBC1-B80435154A3D}" srcOrd="1" destOrd="2" presId="urn:microsoft.com/office/officeart/2005/8/layout/cycle4"/>
    <dgm:cxn modelId="{0FB90C9C-2150-B044-97D7-E63241D342D1}" type="presOf" srcId="{21500CDC-8077-8445-AF96-1A522C8C229F}" destId="{12E8D9BE-D4C8-A54C-B4FA-3768477DB9FC}" srcOrd="1" destOrd="3" presId="urn:microsoft.com/office/officeart/2005/8/layout/cycle4"/>
    <dgm:cxn modelId="{B8636EF8-96D5-F342-B794-CA71B2F5BCE9}" type="presOf" srcId="{CB88BB97-306D-E64D-BC30-7CC0548CB208}" destId="{6B11B5D6-F599-D940-98C8-3125B45B45B1}" srcOrd="0" destOrd="1" presId="urn:microsoft.com/office/officeart/2005/8/layout/cycle4"/>
    <dgm:cxn modelId="{4E27E310-7EC7-584C-8EEB-928CB234E64E}" type="presOf" srcId="{DD1ADE80-5CE7-0145-A2D2-D91944AAFEF2}" destId="{AE2C7F2C-A522-6649-8CBD-8934687FAAE9}" srcOrd="0" destOrd="1" presId="urn:microsoft.com/office/officeart/2005/8/layout/cycle4"/>
    <dgm:cxn modelId="{9C3E7BB8-6E55-1546-95A1-6031F1934579}" type="presOf" srcId="{B7BDDB13-73BA-994B-9320-8B7E48B7EF27}" destId="{D1AA08B4-F2B3-854D-8DA2-F60CB0BD4DFC}" srcOrd="0" destOrd="0" presId="urn:microsoft.com/office/officeart/2005/8/layout/cycle4"/>
    <dgm:cxn modelId="{13B96DC3-6012-FE4E-99D4-5FD146BD0CAD}" srcId="{E20B7741-CB90-804E-8EE6-049DDEC1F32E}" destId="{2CA11A3F-D182-BE4B-886D-8851BA861D47}" srcOrd="3" destOrd="0" parTransId="{87E0F99C-60D5-FD4F-8F48-FD45B0A4B96B}" sibTransId="{3D195193-02F4-584D-8EC0-64D53C879B1F}"/>
    <dgm:cxn modelId="{BCB59896-FFCC-3A4E-A576-4746C7AAD75B}" srcId="{B7BDDB13-73BA-994B-9320-8B7E48B7EF27}" destId="{B0104DB7-4562-B44E-9F2D-BD5C18ED35B4}" srcOrd="5" destOrd="0" parTransId="{1C9C0FA5-4B10-A042-99E5-265D61D39B3A}" sibTransId="{951D9D4C-7F9E-FB4F-A87C-7DDDDC4853AF}"/>
    <dgm:cxn modelId="{DE65AB5C-45EB-FE44-AAEB-A0306F571F18}" type="presOf" srcId="{7C4D13F4-5E71-0143-8A9D-A492D5F68523}" destId="{AE2C7F2C-A522-6649-8CBD-8934687FAAE9}" srcOrd="0" destOrd="3" presId="urn:microsoft.com/office/officeart/2005/8/layout/cycle4"/>
    <dgm:cxn modelId="{CAECC736-0C96-E84F-9876-71560675F8A4}" type="presOf" srcId="{A6F86BDC-F31F-4841-B41D-0F94BD5ADDA8}" destId="{6B11B5D6-F599-D940-98C8-3125B45B45B1}" srcOrd="0" destOrd="0" presId="urn:microsoft.com/office/officeart/2005/8/layout/cycle4"/>
    <dgm:cxn modelId="{C01DD479-13B9-2841-9444-0E66E88A4B32}" srcId="{E20B7741-CB90-804E-8EE6-049DDEC1F32E}" destId="{AC7F4F33-097C-FE49-884B-813F1D012827}" srcOrd="0" destOrd="0" parTransId="{2B1B3953-2E7E-BF46-B963-DFF175C0014A}" sibTransId="{4CAA7FF8-4AFD-244D-9EB0-B041E9BB6047}"/>
    <dgm:cxn modelId="{388EE74A-FE95-8D41-B52E-A4A849C08D27}" type="presOf" srcId="{85362201-C8BB-9044-BDB5-F71AE5F95E00}" destId="{6B11B5D6-F599-D940-98C8-3125B45B45B1}" srcOrd="0" destOrd="4" presId="urn:microsoft.com/office/officeart/2005/8/layout/cycle4"/>
    <dgm:cxn modelId="{15D8D72E-1FE0-2946-89BF-1784A0D0304C}" srcId="{92E47ED2-E01A-8943-800A-B49488E7A62D}" destId="{CB88BB97-306D-E64D-BC30-7CC0548CB208}" srcOrd="1" destOrd="0" parTransId="{4AC1E887-85FD-E944-A587-CB4516483D0D}" sibTransId="{BF0428D9-50C9-3443-B417-A8E46B1D9F76}"/>
    <dgm:cxn modelId="{E552241E-00E3-E74D-8E1A-4A23AFFA1C46}" type="presOf" srcId="{2FEF583A-56DF-B54C-A2C2-2AC822D5EC22}" destId="{842FECF9-3C57-714B-97EF-88A56D3AB18E}" srcOrd="1" destOrd="0" presId="urn:microsoft.com/office/officeart/2005/8/layout/cycle4"/>
    <dgm:cxn modelId="{7A6BF6B6-9716-BF48-AD3C-F811E328DDFC}" type="presOf" srcId="{B770DD2A-9D21-204E-9F99-079A7E2BC004}" destId="{C2DD759C-C425-6141-892C-D53E3A1C715E}" srcOrd="0" destOrd="3" presId="urn:microsoft.com/office/officeart/2005/8/layout/cycle4"/>
    <dgm:cxn modelId="{019D3AD3-AA2B-A64B-905F-713E4228C235}" srcId="{B7BDDB13-73BA-994B-9320-8B7E48B7EF27}" destId="{DD1ADE80-5CE7-0145-A2D2-D91944AAFEF2}" srcOrd="1" destOrd="0" parTransId="{0E16505C-466C-BA4C-9620-2DDE441C74B3}" sibTransId="{981E3B19-1C63-C242-B958-944925D21ECC}"/>
    <dgm:cxn modelId="{D36ACCE3-E82D-944C-8034-251E2A8C3798}" type="presOf" srcId="{D28EA79C-BA5A-F242-87A0-158FDD9A74AB}" destId="{947A1E6E-E3F7-3B4B-AE61-65B1BC90F1A7}" srcOrd="1" destOrd="2" presId="urn:microsoft.com/office/officeart/2005/8/layout/cycle4"/>
    <dgm:cxn modelId="{BE887A29-C8BE-634C-98E5-DD10A9185A78}" type="presOf" srcId="{29C7AE40-63A6-8742-B1D5-B378971EAF41}" destId="{4FD35BF4-6165-6440-8834-6768119F5282}" srcOrd="0" destOrd="0" presId="urn:microsoft.com/office/officeart/2005/8/layout/cycle4"/>
    <dgm:cxn modelId="{F5D7C137-F2FA-054F-9EC2-41E1D76A652C}" type="presOf" srcId="{21500CDC-8077-8445-AF96-1A522C8C229F}" destId="{4FD35BF4-6165-6440-8834-6768119F5282}" srcOrd="0" destOrd="3" presId="urn:microsoft.com/office/officeart/2005/8/layout/cycle4"/>
    <dgm:cxn modelId="{9DBFCFC9-78D1-5E4B-B08D-D65AC44205B7}" type="presOf" srcId="{CD177A48-C715-2D4A-973E-CB55928DA81B}" destId="{C2DD759C-C425-6141-892C-D53E3A1C715E}" srcOrd="0" destOrd="1" presId="urn:microsoft.com/office/officeart/2005/8/layout/cycle4"/>
    <dgm:cxn modelId="{04D90674-5455-404E-8165-3231121D2D60}" type="presOf" srcId="{A6F86BDC-F31F-4841-B41D-0F94BD5ADDA8}" destId="{947A1E6E-E3F7-3B4B-AE61-65B1BC90F1A7}" srcOrd="1" destOrd="0" presId="urn:microsoft.com/office/officeart/2005/8/layout/cycle4"/>
    <dgm:cxn modelId="{489C0EAF-844C-2248-ADDD-4D55BE7D1F94}" type="presOf" srcId="{0D250344-2CCA-B947-9099-324CD0FD84CE}" destId="{AE2C7F2C-A522-6649-8CBD-8934687FAAE9}" srcOrd="0" destOrd="0" presId="urn:microsoft.com/office/officeart/2005/8/layout/cycle4"/>
    <dgm:cxn modelId="{495AA71A-D360-E147-B303-C5544080B8F5}" type="presOf" srcId="{85362201-C8BB-9044-BDB5-F71AE5F95E00}" destId="{947A1E6E-E3F7-3B4B-AE61-65B1BC90F1A7}" srcOrd="1" destOrd="4" presId="urn:microsoft.com/office/officeart/2005/8/layout/cycle4"/>
    <dgm:cxn modelId="{C0A7D630-5C05-F54F-A62D-94B6557145B0}" type="presOf" srcId="{CB88BB97-306D-E64D-BC30-7CC0548CB208}" destId="{947A1E6E-E3F7-3B4B-AE61-65B1BC90F1A7}" srcOrd="1" destOrd="1" presId="urn:microsoft.com/office/officeart/2005/8/layout/cycle4"/>
    <dgm:cxn modelId="{01D41CE4-A00E-B649-A673-8D678822A0B9}" type="presOf" srcId="{85E32FD2-BB76-5343-80C8-0B8DFDEA8FF4}" destId="{947A1E6E-E3F7-3B4B-AE61-65B1BC90F1A7}" srcOrd="1" destOrd="3" presId="urn:microsoft.com/office/officeart/2005/8/layout/cycle4"/>
    <dgm:cxn modelId="{76ADC5B0-2815-5647-BEE2-86DB744D0850}" type="presOf" srcId="{7C4D13F4-5E71-0143-8A9D-A492D5F68523}" destId="{FC37453A-95C5-684A-BBC1-B80435154A3D}" srcOrd="1" destOrd="3" presId="urn:microsoft.com/office/officeart/2005/8/layout/cycle4"/>
    <dgm:cxn modelId="{56ECCF89-28C4-D84E-B4BC-8D1B99723FE4}" type="presOf" srcId="{CD177A48-C715-2D4A-973E-CB55928DA81B}" destId="{842FECF9-3C57-714B-97EF-88A56D3AB18E}" srcOrd="1" destOrd="1" presId="urn:microsoft.com/office/officeart/2005/8/layout/cycle4"/>
    <dgm:cxn modelId="{84F0AD54-0585-C44B-B161-7FEB625487F9}" type="presOf" srcId="{2CA11A3F-D182-BE4B-886D-8851BA861D47}" destId="{100CD21C-FCC1-194B-99FA-03409A200146}" srcOrd="0" destOrd="0" presId="urn:microsoft.com/office/officeart/2005/8/layout/cycle4"/>
    <dgm:cxn modelId="{A88E242C-3980-494D-9273-9F2475D9F0DE}" srcId="{2CA11A3F-D182-BE4B-886D-8851BA861D47}" destId="{29C7AE40-63A6-8742-B1D5-B378971EAF41}" srcOrd="0" destOrd="0" parTransId="{DED03534-8C28-8244-B572-2B81E15AB70E}" sibTransId="{96354226-C6A3-074E-99AA-23174460539E}"/>
    <dgm:cxn modelId="{3FC800A8-EC9F-B948-9FCB-0F4D00035D4C}" type="presOf" srcId="{0D250344-2CCA-B947-9099-324CD0FD84CE}" destId="{FC37453A-95C5-684A-BBC1-B80435154A3D}" srcOrd="1" destOrd="0" presId="urn:microsoft.com/office/officeart/2005/8/layout/cycle4"/>
    <dgm:cxn modelId="{D8D9401D-E505-8245-A559-1F59A4933A6C}" type="presOf" srcId="{B0104DB7-4562-B44E-9F2D-BD5C18ED35B4}" destId="{AE2C7F2C-A522-6649-8CBD-8934687FAAE9}" srcOrd="0" destOrd="5" presId="urn:microsoft.com/office/officeart/2005/8/layout/cycle4"/>
    <dgm:cxn modelId="{F976756C-0B6E-DC41-B9EA-9D7F8A6654C4}" type="presOf" srcId="{E027F4C6-BA81-A44D-8DD3-24121C09841B}" destId="{12E8D9BE-D4C8-A54C-B4FA-3768477DB9FC}" srcOrd="1" destOrd="1" presId="urn:microsoft.com/office/officeart/2005/8/layout/cycle4"/>
    <dgm:cxn modelId="{4DD74FA3-B4D6-3A48-97BC-F3B4E3E2C0AE}" type="presOf" srcId="{9A6F7AE4-E0E6-8147-BD4C-D436BC68A99E}" destId="{842FECF9-3C57-714B-97EF-88A56D3AB18E}" srcOrd="1" destOrd="2" presId="urn:microsoft.com/office/officeart/2005/8/layout/cycle4"/>
    <dgm:cxn modelId="{BF21DB11-3480-4B4B-A315-1B26D417A11F}" type="presOf" srcId="{11614EBC-09F9-2044-AEE1-6775479277A5}" destId="{FC37453A-95C5-684A-BBC1-B80435154A3D}" srcOrd="1" destOrd="4" presId="urn:microsoft.com/office/officeart/2005/8/layout/cycle4"/>
    <dgm:cxn modelId="{C3BA884F-D22B-BE48-8139-8C537678A555}" type="presOf" srcId="{E4A9CB2B-D9A7-4B4B-AB8C-D27E7C779254}" destId="{AE2C7F2C-A522-6649-8CBD-8934687FAAE9}" srcOrd="0" destOrd="2" presId="urn:microsoft.com/office/officeart/2005/8/layout/cycle4"/>
    <dgm:cxn modelId="{DB8E6783-5584-104B-B851-FECB431AAB15}" type="presOf" srcId="{B770DD2A-9D21-204E-9F99-079A7E2BC004}" destId="{842FECF9-3C57-714B-97EF-88A56D3AB18E}" srcOrd="1" destOrd="3" presId="urn:microsoft.com/office/officeart/2005/8/layout/cycle4"/>
    <dgm:cxn modelId="{2CD1BBB1-00E1-DE4F-99C1-226D68E594B2}" srcId="{92E47ED2-E01A-8943-800A-B49488E7A62D}" destId="{D28EA79C-BA5A-F242-87A0-158FDD9A74AB}" srcOrd="2" destOrd="0" parTransId="{DEFDFC83-92B5-A042-B508-123ED73E9730}" sibTransId="{953D1611-53DD-5544-A8BF-153575C7E05E}"/>
    <dgm:cxn modelId="{9DFD1DC3-9DCE-6B4A-963D-B846B72D09A1}" srcId="{2CA11A3F-D182-BE4B-886D-8851BA861D47}" destId="{E027F4C6-BA81-A44D-8DD3-24121C09841B}" srcOrd="1" destOrd="0" parTransId="{E8A7BCE4-7187-024D-9D33-02A04ABD7F00}" sibTransId="{61295FBC-7BBC-B44B-9B15-0AE8337172A6}"/>
    <dgm:cxn modelId="{71FA7F62-E9A7-6042-9B60-A5FEAF4B6EDF}" srcId="{E20B7741-CB90-804E-8EE6-049DDEC1F32E}" destId="{92E47ED2-E01A-8943-800A-B49488E7A62D}" srcOrd="2" destOrd="0" parTransId="{A3C32CBD-A10E-0E4A-8D62-497356D83DAE}" sibTransId="{699A6388-C7D9-9845-B050-FFE7C8F000B2}"/>
    <dgm:cxn modelId="{DE496953-E2E4-7649-8699-DF9FEA6E4D19}" srcId="{E20B7741-CB90-804E-8EE6-049DDEC1F32E}" destId="{B7BDDB13-73BA-994B-9320-8B7E48B7EF27}" srcOrd="1" destOrd="0" parTransId="{1A6746D9-1F8A-DC4E-8DC1-83B19FB226B5}" sibTransId="{30273CD6-15D4-0E47-8E5C-7D4DE918125E}"/>
    <dgm:cxn modelId="{68F3EB46-E2E4-964F-97C6-EADE77D2E2F1}" srcId="{AC7F4F33-097C-FE49-884B-813F1D012827}" destId="{9A6F7AE4-E0E6-8147-BD4C-D436BC68A99E}" srcOrd="2" destOrd="0" parTransId="{65FAEA2A-5811-ED46-BA22-B07BA49C4902}" sibTransId="{A8C528BB-3C51-334E-9642-2FC27E75D1A6}"/>
    <dgm:cxn modelId="{2C7A5216-22F7-064B-B684-7B2D639D5BF5}" srcId="{AC7F4F33-097C-FE49-884B-813F1D012827}" destId="{CD177A48-C715-2D4A-973E-CB55928DA81B}" srcOrd="1" destOrd="0" parTransId="{5335FE66-50FD-8346-B3DE-48F65594535C}" sibTransId="{98C11ADF-8FAA-CC4B-8633-51B8B3F8C366}"/>
    <dgm:cxn modelId="{17D09DAD-7E1A-284D-B56E-B804F5B91390}" srcId="{2CA11A3F-D182-BE4B-886D-8851BA861D47}" destId="{21500CDC-8077-8445-AF96-1A522C8C229F}" srcOrd="3" destOrd="0" parTransId="{C01AFDB7-29D8-1244-B98B-7F7735636669}" sibTransId="{ECD6D509-0FD3-AA42-BBB2-976586BCC759}"/>
    <dgm:cxn modelId="{0033DD86-D0AF-B547-BE69-9867B05B8544}" type="presOf" srcId="{85E32FD2-BB76-5343-80C8-0B8DFDEA8FF4}" destId="{6B11B5D6-F599-D940-98C8-3125B45B45B1}" srcOrd="0" destOrd="3" presId="urn:microsoft.com/office/officeart/2005/8/layout/cycle4"/>
    <dgm:cxn modelId="{FDE52D55-AAFD-164E-AC24-7416F465A172}" srcId="{92E47ED2-E01A-8943-800A-B49488E7A62D}" destId="{A6F86BDC-F31F-4841-B41D-0F94BD5ADDA8}" srcOrd="0" destOrd="0" parTransId="{ECAAFABA-F2B5-D540-8DD6-1DD3B3575FC5}" sibTransId="{0CE7F548-E706-6648-8A22-873B74C85968}"/>
    <dgm:cxn modelId="{5B00F798-5994-D541-AE6F-25ED44A4DF95}" type="presOf" srcId="{0DDDE307-F704-D74D-93A5-AA92DF03BE5A}" destId="{12E8D9BE-D4C8-A54C-B4FA-3768477DB9FC}" srcOrd="1" destOrd="2" presId="urn:microsoft.com/office/officeart/2005/8/layout/cycle4"/>
    <dgm:cxn modelId="{2C3280E7-8AC0-384B-B3D5-50582F40D2B4}" srcId="{2CA11A3F-D182-BE4B-886D-8851BA861D47}" destId="{0DDDE307-F704-D74D-93A5-AA92DF03BE5A}" srcOrd="2" destOrd="0" parTransId="{A4525B90-89D1-5747-9835-C68C200ABD92}" sibTransId="{CA987E0D-7617-1B44-8395-CCC0C8C84170}"/>
    <dgm:cxn modelId="{A105BF7F-CD2C-F742-A349-170B8ADB190A}" srcId="{92E47ED2-E01A-8943-800A-B49488E7A62D}" destId="{85362201-C8BB-9044-BDB5-F71AE5F95E00}" srcOrd="4" destOrd="0" parTransId="{BD546798-6DFE-DA4A-A7D0-FDC0E02933F8}" sibTransId="{F45679AA-B96A-C94D-B4D7-1393FBD8A53A}"/>
    <dgm:cxn modelId="{B71A7E31-85D8-C949-9AE1-1ACBF42E8652}" srcId="{AC7F4F33-097C-FE49-884B-813F1D012827}" destId="{B770DD2A-9D21-204E-9F99-079A7E2BC004}" srcOrd="3" destOrd="0" parTransId="{60B8E2E5-1AA0-B44E-9014-B23C653A565A}" sibTransId="{186E61A3-585D-594A-A699-71700FB1189F}"/>
    <dgm:cxn modelId="{C2ECE9CC-E1EA-4943-AA09-0A8C4948A350}" type="presOf" srcId="{AC7F4F33-097C-FE49-884B-813F1D012827}" destId="{8F7D4FB8-5E83-A944-B4E5-80C327451673}" srcOrd="0" destOrd="0" presId="urn:microsoft.com/office/officeart/2005/8/layout/cycle4"/>
    <dgm:cxn modelId="{F7C7A91E-C712-A64D-8871-17CA267E2BAC}" srcId="{B7BDDB13-73BA-994B-9320-8B7E48B7EF27}" destId="{0D250344-2CCA-B947-9099-324CD0FD84CE}" srcOrd="0" destOrd="0" parTransId="{E650EC29-6BEB-A94C-94EA-D87D3D81C27E}" sibTransId="{598A459A-6A0F-FA41-B4B3-A8A50C293239}"/>
    <dgm:cxn modelId="{F2EED579-5B1D-384D-A335-1B92508973FA}" srcId="{B7BDDB13-73BA-994B-9320-8B7E48B7EF27}" destId="{11614EBC-09F9-2044-AEE1-6775479277A5}" srcOrd="4" destOrd="0" parTransId="{7C013AAF-D10C-8F42-89D3-804A7082E97A}" sibTransId="{A352990E-2D6C-924D-9E7E-594F9B0C8950}"/>
    <dgm:cxn modelId="{2FE66C98-2DD6-E04C-9C89-9138C9EF526D}" type="presOf" srcId="{0DDDE307-F704-D74D-93A5-AA92DF03BE5A}" destId="{4FD35BF4-6165-6440-8834-6768119F5282}" srcOrd="0" destOrd="2" presId="urn:microsoft.com/office/officeart/2005/8/layout/cycle4"/>
    <dgm:cxn modelId="{0620AE43-7153-E144-AE25-655C4AF1607E}" srcId="{92E47ED2-E01A-8943-800A-B49488E7A62D}" destId="{85E32FD2-BB76-5343-80C8-0B8DFDEA8FF4}" srcOrd="3" destOrd="0" parTransId="{4624BEA4-9B78-8440-8F32-02B8D74D378A}" sibTransId="{D1F0852B-75E5-D24D-B26B-85A8717ADE3F}"/>
    <dgm:cxn modelId="{A9CC0C41-A4AA-8041-A16C-6FD402184108}" srcId="{B7BDDB13-73BA-994B-9320-8B7E48B7EF27}" destId="{7C4D13F4-5E71-0143-8A9D-A492D5F68523}" srcOrd="3" destOrd="0" parTransId="{26377AB4-2950-AD45-9D2C-78482B984C9E}" sibTransId="{75FB6C56-8086-8D47-83B1-B6EAE8B7CE04}"/>
    <dgm:cxn modelId="{CD00BBF2-4057-D54C-9B08-BB6B727CE74F}" type="presOf" srcId="{D28EA79C-BA5A-F242-87A0-158FDD9A74AB}" destId="{6B11B5D6-F599-D940-98C8-3125B45B45B1}" srcOrd="0" destOrd="2" presId="urn:microsoft.com/office/officeart/2005/8/layout/cycle4"/>
    <dgm:cxn modelId="{F92AA169-5796-AA42-AE41-3682534285A4}" type="presOf" srcId="{B0104DB7-4562-B44E-9F2D-BD5C18ED35B4}" destId="{FC37453A-95C5-684A-BBC1-B80435154A3D}" srcOrd="1" destOrd="5" presId="urn:microsoft.com/office/officeart/2005/8/layout/cycle4"/>
    <dgm:cxn modelId="{3B917EC0-2C98-5641-822D-0FF00DAE8A27}" type="presOf" srcId="{29C7AE40-63A6-8742-B1D5-B378971EAF41}" destId="{12E8D9BE-D4C8-A54C-B4FA-3768477DB9FC}" srcOrd="1" destOrd="0" presId="urn:microsoft.com/office/officeart/2005/8/layout/cycle4"/>
    <dgm:cxn modelId="{AF825A37-F17E-6947-A9AD-C787A2093691}" srcId="{B7BDDB13-73BA-994B-9320-8B7E48B7EF27}" destId="{E4A9CB2B-D9A7-4B4B-AB8C-D27E7C779254}" srcOrd="2" destOrd="0" parTransId="{30E8C16E-F09C-094A-9FE3-55523CA884EE}" sibTransId="{8A01AADC-9DAF-934F-9754-5C56BAF7BEDC}"/>
    <dgm:cxn modelId="{C8F75F25-F5D1-A643-BBFA-9A3EAB57D6C8}" type="presParOf" srcId="{60F851AF-0A31-1A46-9180-5DA75A14B827}" destId="{5D184C3F-ABB7-9A4C-8D41-6CA59180E275}" srcOrd="0" destOrd="0" presId="urn:microsoft.com/office/officeart/2005/8/layout/cycle4"/>
    <dgm:cxn modelId="{F6605BB6-CE92-3849-A554-6130F95CA386}" type="presParOf" srcId="{5D184C3F-ABB7-9A4C-8D41-6CA59180E275}" destId="{9BB3237F-1D99-8444-9448-299E398D84EC}" srcOrd="0" destOrd="0" presId="urn:microsoft.com/office/officeart/2005/8/layout/cycle4"/>
    <dgm:cxn modelId="{A724ECA9-F9A6-5743-90EA-B5ECD9704B90}" type="presParOf" srcId="{9BB3237F-1D99-8444-9448-299E398D84EC}" destId="{C2DD759C-C425-6141-892C-D53E3A1C715E}" srcOrd="0" destOrd="0" presId="urn:microsoft.com/office/officeart/2005/8/layout/cycle4"/>
    <dgm:cxn modelId="{D8021F6C-8637-1949-AD26-22A61F533E03}" type="presParOf" srcId="{9BB3237F-1D99-8444-9448-299E398D84EC}" destId="{842FECF9-3C57-714B-97EF-88A56D3AB18E}" srcOrd="1" destOrd="0" presId="urn:microsoft.com/office/officeart/2005/8/layout/cycle4"/>
    <dgm:cxn modelId="{8D7E1DE7-E04B-704C-AD2F-7D01EB61FD1A}" type="presParOf" srcId="{5D184C3F-ABB7-9A4C-8D41-6CA59180E275}" destId="{D23E7442-F460-E848-B1A5-601894613691}" srcOrd="1" destOrd="0" presId="urn:microsoft.com/office/officeart/2005/8/layout/cycle4"/>
    <dgm:cxn modelId="{E63A74B4-CDF7-9A4F-948B-91E801068AB9}" type="presParOf" srcId="{D23E7442-F460-E848-B1A5-601894613691}" destId="{AE2C7F2C-A522-6649-8CBD-8934687FAAE9}" srcOrd="0" destOrd="0" presId="urn:microsoft.com/office/officeart/2005/8/layout/cycle4"/>
    <dgm:cxn modelId="{07D46ED9-285F-3844-8E6C-CDC04417402E}" type="presParOf" srcId="{D23E7442-F460-E848-B1A5-601894613691}" destId="{FC37453A-95C5-684A-BBC1-B80435154A3D}" srcOrd="1" destOrd="0" presId="urn:microsoft.com/office/officeart/2005/8/layout/cycle4"/>
    <dgm:cxn modelId="{534DEB37-F074-2047-AAB1-21CD69CEABD9}" type="presParOf" srcId="{5D184C3F-ABB7-9A4C-8D41-6CA59180E275}" destId="{9B414F3A-D890-5C41-9849-95ADD1DD9802}" srcOrd="2" destOrd="0" presId="urn:microsoft.com/office/officeart/2005/8/layout/cycle4"/>
    <dgm:cxn modelId="{E92C6F06-FDC2-6E45-9B9D-2CC6C7C498FF}" type="presParOf" srcId="{9B414F3A-D890-5C41-9849-95ADD1DD9802}" destId="{6B11B5D6-F599-D940-98C8-3125B45B45B1}" srcOrd="0" destOrd="0" presId="urn:microsoft.com/office/officeart/2005/8/layout/cycle4"/>
    <dgm:cxn modelId="{CEA8B2EE-572F-C04B-B576-02737D252A60}" type="presParOf" srcId="{9B414F3A-D890-5C41-9849-95ADD1DD9802}" destId="{947A1E6E-E3F7-3B4B-AE61-65B1BC90F1A7}" srcOrd="1" destOrd="0" presId="urn:microsoft.com/office/officeart/2005/8/layout/cycle4"/>
    <dgm:cxn modelId="{58988961-DAB8-FA44-82CD-E7FF0FA4949E}" type="presParOf" srcId="{5D184C3F-ABB7-9A4C-8D41-6CA59180E275}" destId="{71D61CA7-6A5B-CC4C-B973-4A02C82EDBCA}" srcOrd="3" destOrd="0" presId="urn:microsoft.com/office/officeart/2005/8/layout/cycle4"/>
    <dgm:cxn modelId="{06BF8C0F-4B4A-DA46-9C0D-B0ED1D3CAD99}" type="presParOf" srcId="{71D61CA7-6A5B-CC4C-B973-4A02C82EDBCA}" destId="{4FD35BF4-6165-6440-8834-6768119F5282}" srcOrd="0" destOrd="0" presId="urn:microsoft.com/office/officeart/2005/8/layout/cycle4"/>
    <dgm:cxn modelId="{3B8883B5-EC9C-3646-A8F9-B968FF783F3B}" type="presParOf" srcId="{71D61CA7-6A5B-CC4C-B973-4A02C82EDBCA}" destId="{12E8D9BE-D4C8-A54C-B4FA-3768477DB9FC}" srcOrd="1" destOrd="0" presId="urn:microsoft.com/office/officeart/2005/8/layout/cycle4"/>
    <dgm:cxn modelId="{9431FFAE-DD93-6245-9F10-1E0567567B9E}" type="presParOf" srcId="{5D184C3F-ABB7-9A4C-8D41-6CA59180E275}" destId="{38276C8A-EF8D-A94A-8273-15724329A980}" srcOrd="4" destOrd="0" presId="urn:microsoft.com/office/officeart/2005/8/layout/cycle4"/>
    <dgm:cxn modelId="{F1694064-894F-274E-BF17-9E12DEE836B3}" type="presParOf" srcId="{60F851AF-0A31-1A46-9180-5DA75A14B827}" destId="{36A4948B-1063-C044-BFBB-94BA7F6E38C9}" srcOrd="1" destOrd="0" presId="urn:microsoft.com/office/officeart/2005/8/layout/cycle4"/>
    <dgm:cxn modelId="{011326D2-EA76-1E49-84A7-C34B69C40C94}" type="presParOf" srcId="{36A4948B-1063-C044-BFBB-94BA7F6E38C9}" destId="{8F7D4FB8-5E83-A944-B4E5-80C327451673}" srcOrd="0" destOrd="0" presId="urn:microsoft.com/office/officeart/2005/8/layout/cycle4"/>
    <dgm:cxn modelId="{0D256261-3F01-974C-954B-A4B2FFCB836C}" type="presParOf" srcId="{36A4948B-1063-C044-BFBB-94BA7F6E38C9}" destId="{D1AA08B4-F2B3-854D-8DA2-F60CB0BD4DFC}" srcOrd="1" destOrd="0" presId="urn:microsoft.com/office/officeart/2005/8/layout/cycle4"/>
    <dgm:cxn modelId="{2F084906-FBF7-544E-9F0D-C4B92F38D49F}" type="presParOf" srcId="{36A4948B-1063-C044-BFBB-94BA7F6E38C9}" destId="{9BC7EA75-625C-9B43-A63E-2AB49CC38FF5}" srcOrd="2" destOrd="0" presId="urn:microsoft.com/office/officeart/2005/8/layout/cycle4"/>
    <dgm:cxn modelId="{76CD59B8-E0A2-3449-A6B9-53BF137CE467}" type="presParOf" srcId="{36A4948B-1063-C044-BFBB-94BA7F6E38C9}" destId="{100CD21C-FCC1-194B-99FA-03409A200146}" srcOrd="3" destOrd="0" presId="urn:microsoft.com/office/officeart/2005/8/layout/cycle4"/>
    <dgm:cxn modelId="{F756A50C-BAF4-5E41-805E-6F58E711AE40}" type="presParOf" srcId="{36A4948B-1063-C044-BFBB-94BA7F6E38C9}" destId="{CE35E1F2-CBE1-FE40-ACE4-3BE59EE3DEBF}" srcOrd="4" destOrd="0" presId="urn:microsoft.com/office/officeart/2005/8/layout/cycle4"/>
    <dgm:cxn modelId="{56D33FE3-9EBA-8C43-A434-D86AA7E40C10}" type="presParOf" srcId="{60F851AF-0A31-1A46-9180-5DA75A14B827}" destId="{53BD4B5C-C987-754D-AD66-4921B341B8D5}" srcOrd="2" destOrd="0" presId="urn:microsoft.com/office/officeart/2005/8/layout/cycle4"/>
    <dgm:cxn modelId="{05033749-D5DB-A243-9788-F16F04DB0A4D}" type="presParOf" srcId="{60F851AF-0A31-1A46-9180-5DA75A14B827}" destId="{787BA2EE-5E45-DE41-9CAF-B9C0F7780D17}" srcOrd="3" destOrd="0" presId="urn:microsoft.com/office/officeart/2005/8/layout/cycle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A8A452DC-2ABC-6847-B6A0-0FF4E9C7CE3A}" type="doc">
      <dgm:prSet loTypeId="urn:microsoft.com/office/officeart/2005/8/layout/cycle7" loCatId="cycle" qsTypeId="urn:microsoft.com/office/officeart/2005/8/quickstyle/simple4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88EA7559-5AB3-DE41-932F-FABC30248BF7}">
      <dgm:prSet phldrT="[Text]" custT="1"/>
      <dgm:spPr/>
      <dgm:t>
        <a:bodyPr/>
        <a:lstStyle/>
        <a:p>
          <a:r>
            <a:rPr lang="en-US" sz="2000" b="1" dirty="0" smtClean="0"/>
            <a:t>Congregational Faith &amp; Qualities</a:t>
          </a:r>
          <a:endParaRPr lang="en-US" sz="2000" b="1" dirty="0"/>
        </a:p>
      </dgm:t>
    </dgm:pt>
    <dgm:pt modelId="{8E58241E-AFFB-F24F-A5AD-AA24FB621175}" type="parTrans" cxnId="{B51FE869-1193-0E40-BA84-6F2631338E9B}">
      <dgm:prSet/>
      <dgm:spPr/>
      <dgm:t>
        <a:bodyPr/>
        <a:lstStyle/>
        <a:p>
          <a:endParaRPr lang="en-US"/>
        </a:p>
      </dgm:t>
    </dgm:pt>
    <dgm:pt modelId="{F985F2F4-C1BE-4948-AFAF-CC44EF324446}" type="sibTrans" cxnId="{B51FE869-1193-0E40-BA84-6F2631338E9B}">
      <dgm:prSet/>
      <dgm:spPr/>
      <dgm:t>
        <a:bodyPr/>
        <a:lstStyle/>
        <a:p>
          <a:endParaRPr lang="en-US" dirty="0"/>
        </a:p>
      </dgm:t>
    </dgm:pt>
    <dgm:pt modelId="{4EDD3BEE-AC97-AB42-A1C2-9E577DA7BCA9}">
      <dgm:prSet phldrT="[Text]" custT="1"/>
      <dgm:spPr/>
      <dgm:t>
        <a:bodyPr/>
        <a:lstStyle/>
        <a:p>
          <a:r>
            <a:rPr lang="en-US" sz="2000" b="1" dirty="0" smtClean="0"/>
            <a:t>Youth Ministry Qualities</a:t>
          </a:r>
          <a:endParaRPr lang="en-US" sz="2000" b="1" dirty="0"/>
        </a:p>
      </dgm:t>
    </dgm:pt>
    <dgm:pt modelId="{7B4711C9-8A65-B846-9089-4DEED56203D1}" type="parTrans" cxnId="{1FB1F024-3251-2C4F-ABD0-53773ACF6F21}">
      <dgm:prSet/>
      <dgm:spPr/>
      <dgm:t>
        <a:bodyPr/>
        <a:lstStyle/>
        <a:p>
          <a:endParaRPr lang="en-US"/>
        </a:p>
      </dgm:t>
    </dgm:pt>
    <dgm:pt modelId="{D7B5886E-41F9-8940-A204-69EFB61285D9}" type="sibTrans" cxnId="{1FB1F024-3251-2C4F-ABD0-53773ACF6F21}">
      <dgm:prSet/>
      <dgm:spPr/>
      <dgm:t>
        <a:bodyPr/>
        <a:lstStyle/>
        <a:p>
          <a:endParaRPr lang="en-US" dirty="0"/>
        </a:p>
      </dgm:t>
    </dgm:pt>
    <dgm:pt modelId="{4348B1EB-61E3-E94C-8EFB-D4B5BECF8B9C}">
      <dgm:prSet phldrT="[Text]" custT="1"/>
      <dgm:spPr/>
      <dgm:t>
        <a:bodyPr/>
        <a:lstStyle/>
        <a:p>
          <a:r>
            <a:rPr lang="en-US" sz="2000" b="1" dirty="0" smtClean="0"/>
            <a:t>Family &amp; Household Faith Qualities</a:t>
          </a:r>
          <a:endParaRPr lang="en-US" sz="2000" b="1" dirty="0"/>
        </a:p>
      </dgm:t>
    </dgm:pt>
    <dgm:pt modelId="{A9449045-2583-F547-900E-B3106E04D74D}" type="parTrans" cxnId="{148761F7-EAA9-1F49-9525-44F8E6AFA2F3}">
      <dgm:prSet/>
      <dgm:spPr/>
      <dgm:t>
        <a:bodyPr/>
        <a:lstStyle/>
        <a:p>
          <a:endParaRPr lang="en-US"/>
        </a:p>
      </dgm:t>
    </dgm:pt>
    <dgm:pt modelId="{E5F8C0BA-FC9B-1541-937F-ACDAF8CC82FA}" type="sibTrans" cxnId="{148761F7-EAA9-1F49-9525-44F8E6AFA2F3}">
      <dgm:prSet/>
      <dgm:spPr/>
      <dgm:t>
        <a:bodyPr/>
        <a:lstStyle/>
        <a:p>
          <a:endParaRPr lang="en-US" dirty="0"/>
        </a:p>
      </dgm:t>
    </dgm:pt>
    <dgm:pt modelId="{26284E45-EB54-C148-9F00-D4E3D20BEBDA}">
      <dgm:prSet phldrT="[Text]" custT="1"/>
      <dgm:spPr/>
      <dgm:t>
        <a:bodyPr/>
        <a:lstStyle/>
        <a:p>
          <a:r>
            <a:rPr lang="en-US" sz="2000" b="1" dirty="0" smtClean="0"/>
            <a:t>Congregational Leadership Qualities</a:t>
          </a:r>
          <a:endParaRPr lang="en-US" sz="2000" b="1" dirty="0"/>
        </a:p>
      </dgm:t>
    </dgm:pt>
    <dgm:pt modelId="{09F2637E-1E26-ED48-A9B5-0742A78AB527}" type="parTrans" cxnId="{DDDFA09D-E1FF-5141-BD05-71C777237402}">
      <dgm:prSet/>
      <dgm:spPr/>
      <dgm:t>
        <a:bodyPr/>
        <a:lstStyle/>
        <a:p>
          <a:endParaRPr lang="en-US"/>
        </a:p>
      </dgm:t>
    </dgm:pt>
    <dgm:pt modelId="{67915480-7916-2047-9351-3479DDEE52FB}" type="sibTrans" cxnId="{DDDFA09D-E1FF-5141-BD05-71C777237402}">
      <dgm:prSet/>
      <dgm:spPr/>
      <dgm:t>
        <a:bodyPr/>
        <a:lstStyle/>
        <a:p>
          <a:endParaRPr lang="en-US" dirty="0"/>
        </a:p>
      </dgm:t>
    </dgm:pt>
    <dgm:pt modelId="{6099E40A-E20D-8E40-8D25-2A448B3E5EB8}" type="pres">
      <dgm:prSet presAssocID="{A8A452DC-2ABC-6847-B6A0-0FF4E9C7CE3A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36A048A2-AC56-E541-8878-26624398DA34}" type="pres">
      <dgm:prSet presAssocID="{88EA7559-5AB3-DE41-932F-FABC30248BF7}" presName="node" presStyleLbl="node1" presStyleIdx="0" presStyleCnt="4" custScaleX="12352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93336C2-961B-6E4B-9AF0-65A550966987}" type="pres">
      <dgm:prSet presAssocID="{F985F2F4-C1BE-4948-AFAF-CC44EF324446}" presName="sibTrans" presStyleLbl="sibTrans2D1" presStyleIdx="0" presStyleCnt="4"/>
      <dgm:spPr/>
      <dgm:t>
        <a:bodyPr/>
        <a:lstStyle/>
        <a:p>
          <a:endParaRPr lang="en-US"/>
        </a:p>
      </dgm:t>
    </dgm:pt>
    <dgm:pt modelId="{E08AD2B3-C65B-D646-8AA0-32256F5EC94A}" type="pres">
      <dgm:prSet presAssocID="{F985F2F4-C1BE-4948-AFAF-CC44EF324446}" presName="connectorText" presStyleLbl="sibTrans2D1" presStyleIdx="0" presStyleCnt="4"/>
      <dgm:spPr/>
      <dgm:t>
        <a:bodyPr/>
        <a:lstStyle/>
        <a:p>
          <a:endParaRPr lang="en-US"/>
        </a:p>
      </dgm:t>
    </dgm:pt>
    <dgm:pt modelId="{E5741C3D-7A52-694C-B458-ED7FB89C7C0A}" type="pres">
      <dgm:prSet presAssocID="{4EDD3BEE-AC97-AB42-A1C2-9E577DA7BCA9}" presName="node" presStyleLbl="node1" presStyleIdx="1" presStyleCnt="4" custScaleX="12391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5FF6A27-707F-A84D-BEB3-1260F04EC8A3}" type="pres">
      <dgm:prSet presAssocID="{D7B5886E-41F9-8940-A204-69EFB61285D9}" presName="sibTrans" presStyleLbl="sibTrans2D1" presStyleIdx="1" presStyleCnt="4"/>
      <dgm:spPr/>
      <dgm:t>
        <a:bodyPr/>
        <a:lstStyle/>
        <a:p>
          <a:endParaRPr lang="en-US"/>
        </a:p>
      </dgm:t>
    </dgm:pt>
    <dgm:pt modelId="{6F38568D-2DA0-444D-B592-B3263645DC72}" type="pres">
      <dgm:prSet presAssocID="{D7B5886E-41F9-8940-A204-69EFB61285D9}" presName="connectorText" presStyleLbl="sibTrans2D1" presStyleIdx="1" presStyleCnt="4"/>
      <dgm:spPr/>
      <dgm:t>
        <a:bodyPr/>
        <a:lstStyle/>
        <a:p>
          <a:endParaRPr lang="en-US"/>
        </a:p>
      </dgm:t>
    </dgm:pt>
    <dgm:pt modelId="{7F6326AD-1288-3048-B1D0-9D9734D6F9C2}" type="pres">
      <dgm:prSet presAssocID="{4348B1EB-61E3-E94C-8EFB-D4B5BECF8B9C}" presName="node" presStyleLbl="node1" presStyleIdx="2" presStyleCnt="4" custScaleX="13071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6CA6C48-54F0-6748-A6ED-0D97AB00E89C}" type="pres">
      <dgm:prSet presAssocID="{E5F8C0BA-FC9B-1541-937F-ACDAF8CC82FA}" presName="sibTrans" presStyleLbl="sibTrans2D1" presStyleIdx="2" presStyleCnt="4"/>
      <dgm:spPr/>
      <dgm:t>
        <a:bodyPr/>
        <a:lstStyle/>
        <a:p>
          <a:endParaRPr lang="en-US"/>
        </a:p>
      </dgm:t>
    </dgm:pt>
    <dgm:pt modelId="{DB91E904-C99A-814D-A8EA-67265E223C23}" type="pres">
      <dgm:prSet presAssocID="{E5F8C0BA-FC9B-1541-937F-ACDAF8CC82FA}" presName="connectorText" presStyleLbl="sibTrans2D1" presStyleIdx="2" presStyleCnt="4"/>
      <dgm:spPr/>
      <dgm:t>
        <a:bodyPr/>
        <a:lstStyle/>
        <a:p>
          <a:endParaRPr lang="en-US"/>
        </a:p>
      </dgm:t>
    </dgm:pt>
    <dgm:pt modelId="{6BC817A6-983F-8D4D-9600-0A7372BFEC45}" type="pres">
      <dgm:prSet presAssocID="{26284E45-EB54-C148-9F00-D4E3D20BEBDA}" presName="node" presStyleLbl="node1" presStyleIdx="3" presStyleCnt="4" custScaleX="11589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413A1A2-DD23-0F4D-87A0-92AE2C0C7E09}" type="pres">
      <dgm:prSet presAssocID="{67915480-7916-2047-9351-3479DDEE52FB}" presName="sibTrans" presStyleLbl="sibTrans2D1" presStyleIdx="3" presStyleCnt="4"/>
      <dgm:spPr/>
      <dgm:t>
        <a:bodyPr/>
        <a:lstStyle/>
        <a:p>
          <a:endParaRPr lang="en-US"/>
        </a:p>
      </dgm:t>
    </dgm:pt>
    <dgm:pt modelId="{E6392D9A-4478-E143-835A-C9D507324768}" type="pres">
      <dgm:prSet presAssocID="{67915480-7916-2047-9351-3479DDEE52FB}" presName="connectorText" presStyleLbl="sibTrans2D1" presStyleIdx="3" presStyleCnt="4"/>
      <dgm:spPr/>
      <dgm:t>
        <a:bodyPr/>
        <a:lstStyle/>
        <a:p>
          <a:endParaRPr lang="en-US"/>
        </a:p>
      </dgm:t>
    </dgm:pt>
  </dgm:ptLst>
  <dgm:cxnLst>
    <dgm:cxn modelId="{148761F7-EAA9-1F49-9525-44F8E6AFA2F3}" srcId="{A8A452DC-2ABC-6847-B6A0-0FF4E9C7CE3A}" destId="{4348B1EB-61E3-E94C-8EFB-D4B5BECF8B9C}" srcOrd="2" destOrd="0" parTransId="{A9449045-2583-F547-900E-B3106E04D74D}" sibTransId="{E5F8C0BA-FC9B-1541-937F-ACDAF8CC82FA}"/>
    <dgm:cxn modelId="{F5E7E957-167D-0A49-9561-977EC72A75B8}" type="presOf" srcId="{26284E45-EB54-C148-9F00-D4E3D20BEBDA}" destId="{6BC817A6-983F-8D4D-9600-0A7372BFEC45}" srcOrd="0" destOrd="0" presId="urn:microsoft.com/office/officeart/2005/8/layout/cycle7"/>
    <dgm:cxn modelId="{9A71D102-15BB-DB43-B8E9-740EB0A9B3BD}" type="presOf" srcId="{F985F2F4-C1BE-4948-AFAF-CC44EF324446}" destId="{E08AD2B3-C65B-D646-8AA0-32256F5EC94A}" srcOrd="1" destOrd="0" presId="urn:microsoft.com/office/officeart/2005/8/layout/cycle7"/>
    <dgm:cxn modelId="{79B3E06B-056F-AB4F-A503-F29BC7A59C37}" type="presOf" srcId="{F985F2F4-C1BE-4948-AFAF-CC44EF324446}" destId="{893336C2-961B-6E4B-9AF0-65A550966987}" srcOrd="0" destOrd="0" presId="urn:microsoft.com/office/officeart/2005/8/layout/cycle7"/>
    <dgm:cxn modelId="{B6541185-713A-6642-8E89-A2BEBB6B8A59}" type="presOf" srcId="{D7B5886E-41F9-8940-A204-69EFB61285D9}" destId="{75FF6A27-707F-A84D-BEB3-1260F04EC8A3}" srcOrd="0" destOrd="0" presId="urn:microsoft.com/office/officeart/2005/8/layout/cycle7"/>
    <dgm:cxn modelId="{8ED022A9-6A11-AA47-AB71-BB7F271BD511}" type="presOf" srcId="{67915480-7916-2047-9351-3479DDEE52FB}" destId="{3413A1A2-DD23-0F4D-87A0-92AE2C0C7E09}" srcOrd="0" destOrd="0" presId="urn:microsoft.com/office/officeart/2005/8/layout/cycle7"/>
    <dgm:cxn modelId="{1FB1F024-3251-2C4F-ABD0-53773ACF6F21}" srcId="{A8A452DC-2ABC-6847-B6A0-0FF4E9C7CE3A}" destId="{4EDD3BEE-AC97-AB42-A1C2-9E577DA7BCA9}" srcOrd="1" destOrd="0" parTransId="{7B4711C9-8A65-B846-9089-4DEED56203D1}" sibTransId="{D7B5886E-41F9-8940-A204-69EFB61285D9}"/>
    <dgm:cxn modelId="{7015B242-E3B5-2C46-AE20-06C6DFD5499B}" type="presOf" srcId="{E5F8C0BA-FC9B-1541-937F-ACDAF8CC82FA}" destId="{DB91E904-C99A-814D-A8EA-67265E223C23}" srcOrd="1" destOrd="0" presId="urn:microsoft.com/office/officeart/2005/8/layout/cycle7"/>
    <dgm:cxn modelId="{BA4B8764-58D3-FA4E-993A-E68D0B821591}" type="presOf" srcId="{67915480-7916-2047-9351-3479DDEE52FB}" destId="{E6392D9A-4478-E143-835A-C9D507324768}" srcOrd="1" destOrd="0" presId="urn:microsoft.com/office/officeart/2005/8/layout/cycle7"/>
    <dgm:cxn modelId="{0AEB2408-52E9-EC41-90C3-A0A80FCC5F44}" type="presOf" srcId="{88EA7559-5AB3-DE41-932F-FABC30248BF7}" destId="{36A048A2-AC56-E541-8878-26624398DA34}" srcOrd="0" destOrd="0" presId="urn:microsoft.com/office/officeart/2005/8/layout/cycle7"/>
    <dgm:cxn modelId="{9065127B-0C25-1445-A10F-B6AFFA2F5DB3}" type="presOf" srcId="{A8A452DC-2ABC-6847-B6A0-0FF4E9C7CE3A}" destId="{6099E40A-E20D-8E40-8D25-2A448B3E5EB8}" srcOrd="0" destOrd="0" presId="urn:microsoft.com/office/officeart/2005/8/layout/cycle7"/>
    <dgm:cxn modelId="{9C4ACE12-5ED3-7C44-8742-37534F35CD3D}" type="presOf" srcId="{D7B5886E-41F9-8940-A204-69EFB61285D9}" destId="{6F38568D-2DA0-444D-B592-B3263645DC72}" srcOrd="1" destOrd="0" presId="urn:microsoft.com/office/officeart/2005/8/layout/cycle7"/>
    <dgm:cxn modelId="{1E7AB0E2-5351-9844-99C3-50AA1ADEB215}" type="presOf" srcId="{E5F8C0BA-FC9B-1541-937F-ACDAF8CC82FA}" destId="{A6CA6C48-54F0-6748-A6ED-0D97AB00E89C}" srcOrd="0" destOrd="0" presId="urn:microsoft.com/office/officeart/2005/8/layout/cycle7"/>
    <dgm:cxn modelId="{DDDFA09D-E1FF-5141-BD05-71C777237402}" srcId="{A8A452DC-2ABC-6847-B6A0-0FF4E9C7CE3A}" destId="{26284E45-EB54-C148-9F00-D4E3D20BEBDA}" srcOrd="3" destOrd="0" parTransId="{09F2637E-1E26-ED48-A9B5-0742A78AB527}" sibTransId="{67915480-7916-2047-9351-3479DDEE52FB}"/>
    <dgm:cxn modelId="{B51FE869-1193-0E40-BA84-6F2631338E9B}" srcId="{A8A452DC-2ABC-6847-B6A0-0FF4E9C7CE3A}" destId="{88EA7559-5AB3-DE41-932F-FABC30248BF7}" srcOrd="0" destOrd="0" parTransId="{8E58241E-AFFB-F24F-A5AD-AA24FB621175}" sibTransId="{F985F2F4-C1BE-4948-AFAF-CC44EF324446}"/>
    <dgm:cxn modelId="{C156A18C-E9F1-BD4D-B8F0-EF86D5E2ACDE}" type="presOf" srcId="{4EDD3BEE-AC97-AB42-A1C2-9E577DA7BCA9}" destId="{E5741C3D-7A52-694C-B458-ED7FB89C7C0A}" srcOrd="0" destOrd="0" presId="urn:microsoft.com/office/officeart/2005/8/layout/cycle7"/>
    <dgm:cxn modelId="{47DB1270-7100-944C-959D-F6F0EC0E8D15}" type="presOf" srcId="{4348B1EB-61E3-E94C-8EFB-D4B5BECF8B9C}" destId="{7F6326AD-1288-3048-B1D0-9D9734D6F9C2}" srcOrd="0" destOrd="0" presId="urn:microsoft.com/office/officeart/2005/8/layout/cycle7"/>
    <dgm:cxn modelId="{88379B2C-A827-6542-8F11-E1124E924990}" type="presParOf" srcId="{6099E40A-E20D-8E40-8D25-2A448B3E5EB8}" destId="{36A048A2-AC56-E541-8878-26624398DA34}" srcOrd="0" destOrd="0" presId="urn:microsoft.com/office/officeart/2005/8/layout/cycle7"/>
    <dgm:cxn modelId="{F7C6CBB9-2438-1E41-90A4-269FC4EF16AF}" type="presParOf" srcId="{6099E40A-E20D-8E40-8D25-2A448B3E5EB8}" destId="{893336C2-961B-6E4B-9AF0-65A550966987}" srcOrd="1" destOrd="0" presId="urn:microsoft.com/office/officeart/2005/8/layout/cycle7"/>
    <dgm:cxn modelId="{CE971BEE-3B61-C746-9C4B-21B10446EA56}" type="presParOf" srcId="{893336C2-961B-6E4B-9AF0-65A550966987}" destId="{E08AD2B3-C65B-D646-8AA0-32256F5EC94A}" srcOrd="0" destOrd="0" presId="urn:microsoft.com/office/officeart/2005/8/layout/cycle7"/>
    <dgm:cxn modelId="{43876106-2966-C840-BB8A-B2FB1A337F75}" type="presParOf" srcId="{6099E40A-E20D-8E40-8D25-2A448B3E5EB8}" destId="{E5741C3D-7A52-694C-B458-ED7FB89C7C0A}" srcOrd="2" destOrd="0" presId="urn:microsoft.com/office/officeart/2005/8/layout/cycle7"/>
    <dgm:cxn modelId="{7B5DB63F-3AC8-9845-91AE-E71EB04BBFE7}" type="presParOf" srcId="{6099E40A-E20D-8E40-8D25-2A448B3E5EB8}" destId="{75FF6A27-707F-A84D-BEB3-1260F04EC8A3}" srcOrd="3" destOrd="0" presId="urn:microsoft.com/office/officeart/2005/8/layout/cycle7"/>
    <dgm:cxn modelId="{431BB2ED-7DE8-6847-892D-64F5252D2BE0}" type="presParOf" srcId="{75FF6A27-707F-A84D-BEB3-1260F04EC8A3}" destId="{6F38568D-2DA0-444D-B592-B3263645DC72}" srcOrd="0" destOrd="0" presId="urn:microsoft.com/office/officeart/2005/8/layout/cycle7"/>
    <dgm:cxn modelId="{3ABE9879-F708-6D46-8615-3768A98F590A}" type="presParOf" srcId="{6099E40A-E20D-8E40-8D25-2A448B3E5EB8}" destId="{7F6326AD-1288-3048-B1D0-9D9734D6F9C2}" srcOrd="4" destOrd="0" presId="urn:microsoft.com/office/officeart/2005/8/layout/cycle7"/>
    <dgm:cxn modelId="{6256FE8A-4C3C-B742-9670-0EE12BD6E2C6}" type="presParOf" srcId="{6099E40A-E20D-8E40-8D25-2A448B3E5EB8}" destId="{A6CA6C48-54F0-6748-A6ED-0D97AB00E89C}" srcOrd="5" destOrd="0" presId="urn:microsoft.com/office/officeart/2005/8/layout/cycle7"/>
    <dgm:cxn modelId="{0493FBCC-7E26-3649-8748-BF193FF0DA76}" type="presParOf" srcId="{A6CA6C48-54F0-6748-A6ED-0D97AB00E89C}" destId="{DB91E904-C99A-814D-A8EA-67265E223C23}" srcOrd="0" destOrd="0" presId="urn:microsoft.com/office/officeart/2005/8/layout/cycle7"/>
    <dgm:cxn modelId="{8F789AE8-A45D-1E49-834B-97834DDC5B04}" type="presParOf" srcId="{6099E40A-E20D-8E40-8D25-2A448B3E5EB8}" destId="{6BC817A6-983F-8D4D-9600-0A7372BFEC45}" srcOrd="6" destOrd="0" presId="urn:microsoft.com/office/officeart/2005/8/layout/cycle7"/>
    <dgm:cxn modelId="{0674EDE5-CA90-354F-AE47-DF44A65A2787}" type="presParOf" srcId="{6099E40A-E20D-8E40-8D25-2A448B3E5EB8}" destId="{3413A1A2-DD23-0F4D-87A0-92AE2C0C7E09}" srcOrd="7" destOrd="0" presId="urn:microsoft.com/office/officeart/2005/8/layout/cycle7"/>
    <dgm:cxn modelId="{C16770F1-7324-A64D-8691-E1EB27C95DFE}" type="presParOf" srcId="{3413A1A2-DD23-0F4D-87A0-92AE2C0C7E09}" destId="{E6392D9A-4478-E143-835A-C9D507324768}" srcOrd="0" destOrd="0" presId="urn:microsoft.com/office/officeart/2005/8/layout/cycle7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DEF72F34-318C-7F42-9EF8-DD2F1073490E}" type="doc">
      <dgm:prSet loTypeId="urn:microsoft.com/office/officeart/2005/8/layout/radial4" loCatId="" qsTypeId="urn:microsoft.com/office/officeart/2005/8/quickstyle/simple4" qsCatId="simple" csTypeId="urn:microsoft.com/office/officeart/2005/8/colors/accent3_2" csCatId="accent3" phldr="1"/>
      <dgm:spPr/>
      <dgm:t>
        <a:bodyPr/>
        <a:lstStyle/>
        <a:p>
          <a:endParaRPr lang="en-US"/>
        </a:p>
      </dgm:t>
    </dgm:pt>
    <dgm:pt modelId="{9C37D2A9-80A8-194A-906E-5A1CEF574858}">
      <dgm:prSet phldrT="[Text]"/>
      <dgm:spPr/>
      <dgm:t>
        <a:bodyPr/>
        <a:lstStyle/>
        <a:p>
          <a:r>
            <a:rPr lang="en-US" b="1" dirty="0" smtClean="0"/>
            <a:t>GROWTH IN FAITH</a:t>
          </a:r>
          <a:endParaRPr lang="en-US" b="1" dirty="0"/>
        </a:p>
      </dgm:t>
    </dgm:pt>
    <dgm:pt modelId="{0B33B681-2885-0F4C-8E0B-DCE578606095}" type="parTrans" cxnId="{935DC5F4-39A4-B240-8F45-13320B37C9CF}">
      <dgm:prSet/>
      <dgm:spPr/>
      <dgm:t>
        <a:bodyPr/>
        <a:lstStyle/>
        <a:p>
          <a:endParaRPr lang="en-US"/>
        </a:p>
      </dgm:t>
    </dgm:pt>
    <dgm:pt modelId="{023F91DE-3ACE-4249-911A-33378F51BE19}" type="sibTrans" cxnId="{935DC5F4-39A4-B240-8F45-13320B37C9CF}">
      <dgm:prSet/>
      <dgm:spPr/>
      <dgm:t>
        <a:bodyPr/>
        <a:lstStyle/>
        <a:p>
          <a:endParaRPr lang="en-US"/>
        </a:p>
      </dgm:t>
    </dgm:pt>
    <dgm:pt modelId="{20C63A05-8038-4A44-844D-D0BBE8CB64B0}">
      <dgm:prSet phldrT="[Text]"/>
      <dgm:spPr/>
      <dgm:t>
        <a:bodyPr/>
        <a:lstStyle/>
        <a:p>
          <a:r>
            <a:rPr lang="en-US" b="1" dirty="0" smtClean="0"/>
            <a:t>Caring Relationships</a:t>
          </a:r>
          <a:endParaRPr lang="en-US" b="1" dirty="0"/>
        </a:p>
      </dgm:t>
    </dgm:pt>
    <dgm:pt modelId="{20C0A495-4090-6E41-8690-B4522ED129A9}" type="parTrans" cxnId="{1E38574D-E730-FC4A-B125-C40ADFF14A8D}">
      <dgm:prSet/>
      <dgm:spPr/>
      <dgm:t>
        <a:bodyPr/>
        <a:lstStyle/>
        <a:p>
          <a:endParaRPr lang="en-US"/>
        </a:p>
      </dgm:t>
    </dgm:pt>
    <dgm:pt modelId="{BE978567-50A2-9A4B-940D-5BD65772B5F3}" type="sibTrans" cxnId="{1E38574D-E730-FC4A-B125-C40ADFF14A8D}">
      <dgm:prSet/>
      <dgm:spPr/>
      <dgm:t>
        <a:bodyPr/>
        <a:lstStyle/>
        <a:p>
          <a:endParaRPr lang="en-US"/>
        </a:p>
      </dgm:t>
    </dgm:pt>
    <dgm:pt modelId="{BDD404F6-970B-A04A-92D1-86C4F5B5B003}">
      <dgm:prSet phldrT="[Text]"/>
      <dgm:spPr/>
      <dgm:t>
        <a:bodyPr/>
        <a:lstStyle/>
        <a:p>
          <a:r>
            <a:rPr lang="en-US" b="1" dirty="0" smtClean="0"/>
            <a:t>Rituals &amp; Milestones</a:t>
          </a:r>
          <a:endParaRPr lang="en-US" b="1" dirty="0"/>
        </a:p>
      </dgm:t>
    </dgm:pt>
    <dgm:pt modelId="{031D8BD8-268C-8644-9462-4BA2658B3970}" type="parTrans" cxnId="{E7255FEF-C585-3D4A-9E8B-07CDDE8C6166}">
      <dgm:prSet/>
      <dgm:spPr/>
      <dgm:t>
        <a:bodyPr/>
        <a:lstStyle/>
        <a:p>
          <a:endParaRPr lang="en-US"/>
        </a:p>
      </dgm:t>
    </dgm:pt>
    <dgm:pt modelId="{F5C3287A-FCAA-B344-A44D-EF0E3F2351BE}" type="sibTrans" cxnId="{E7255FEF-C585-3D4A-9E8B-07CDDE8C6166}">
      <dgm:prSet/>
      <dgm:spPr/>
      <dgm:t>
        <a:bodyPr/>
        <a:lstStyle/>
        <a:p>
          <a:endParaRPr lang="en-US"/>
        </a:p>
      </dgm:t>
    </dgm:pt>
    <dgm:pt modelId="{B2AED359-06AE-FF4A-B984-C511E20DCE05}">
      <dgm:prSet phldrT="[Text]"/>
      <dgm:spPr/>
      <dgm:t>
        <a:bodyPr/>
        <a:lstStyle/>
        <a:p>
          <a:r>
            <a:rPr lang="en-US" b="1" dirty="0" smtClean="0"/>
            <a:t>Church Year Seasons</a:t>
          </a:r>
          <a:endParaRPr lang="en-US" b="1" dirty="0"/>
        </a:p>
      </dgm:t>
    </dgm:pt>
    <dgm:pt modelId="{F1B3B838-AB84-4A48-81C0-0EEA6DFFF6DE}" type="parTrans" cxnId="{9BDBB715-8316-5348-B6D1-04A63952D88B}">
      <dgm:prSet/>
      <dgm:spPr/>
      <dgm:t>
        <a:bodyPr/>
        <a:lstStyle/>
        <a:p>
          <a:endParaRPr lang="en-US"/>
        </a:p>
      </dgm:t>
    </dgm:pt>
    <dgm:pt modelId="{2A8E7A2B-9520-9B46-973B-E8CA77BA1A99}" type="sibTrans" cxnId="{9BDBB715-8316-5348-B6D1-04A63952D88B}">
      <dgm:prSet/>
      <dgm:spPr/>
      <dgm:t>
        <a:bodyPr/>
        <a:lstStyle/>
        <a:p>
          <a:endParaRPr lang="en-US"/>
        </a:p>
      </dgm:t>
    </dgm:pt>
    <dgm:pt modelId="{2AE867CA-5B3D-B841-B177-682306CC45AF}">
      <dgm:prSet phldrT="[Text]"/>
      <dgm:spPr/>
      <dgm:t>
        <a:bodyPr/>
        <a:lstStyle/>
        <a:p>
          <a:r>
            <a:rPr lang="en-US" b="1" dirty="0" smtClean="0"/>
            <a:t>Worshipping</a:t>
          </a:r>
          <a:endParaRPr lang="en-US" b="1" dirty="0"/>
        </a:p>
      </dgm:t>
    </dgm:pt>
    <dgm:pt modelId="{222E0E28-6D89-724F-AF08-EE589462EE0C}" type="parTrans" cxnId="{3A2CAD1E-1920-B94D-BE96-BAC234018612}">
      <dgm:prSet/>
      <dgm:spPr/>
      <dgm:t>
        <a:bodyPr/>
        <a:lstStyle/>
        <a:p>
          <a:endParaRPr lang="en-US"/>
        </a:p>
      </dgm:t>
    </dgm:pt>
    <dgm:pt modelId="{D5067C90-7D91-E642-9D7E-54B1C6090289}" type="sibTrans" cxnId="{3A2CAD1E-1920-B94D-BE96-BAC234018612}">
      <dgm:prSet/>
      <dgm:spPr/>
      <dgm:t>
        <a:bodyPr/>
        <a:lstStyle/>
        <a:p>
          <a:endParaRPr lang="en-US"/>
        </a:p>
      </dgm:t>
    </dgm:pt>
    <dgm:pt modelId="{FF99F1F1-B9A6-E743-BD8F-2460AACAA18C}">
      <dgm:prSet phldrT="[Text]"/>
      <dgm:spPr/>
      <dgm:t>
        <a:bodyPr/>
        <a:lstStyle/>
        <a:p>
          <a:r>
            <a:rPr lang="en-US" b="1" dirty="0" smtClean="0"/>
            <a:t>Learning the Tradition</a:t>
          </a:r>
          <a:endParaRPr lang="en-US" b="1" dirty="0"/>
        </a:p>
      </dgm:t>
    </dgm:pt>
    <dgm:pt modelId="{95848919-5B0F-624B-9268-2D0C03E9E7D1}" type="parTrans" cxnId="{A0B07D5E-2357-0945-AD15-7B3A80C38D66}">
      <dgm:prSet/>
      <dgm:spPr/>
      <dgm:t>
        <a:bodyPr/>
        <a:lstStyle/>
        <a:p>
          <a:endParaRPr lang="en-US"/>
        </a:p>
      </dgm:t>
    </dgm:pt>
    <dgm:pt modelId="{7240A569-04D0-054C-AE1E-1B8212B59049}" type="sibTrans" cxnId="{A0B07D5E-2357-0945-AD15-7B3A80C38D66}">
      <dgm:prSet/>
      <dgm:spPr/>
      <dgm:t>
        <a:bodyPr/>
        <a:lstStyle/>
        <a:p>
          <a:endParaRPr lang="en-US"/>
        </a:p>
      </dgm:t>
    </dgm:pt>
    <dgm:pt modelId="{E3F0FDD3-16D5-9B44-B982-15ACF582B69F}">
      <dgm:prSet phldrT="[Text]"/>
      <dgm:spPr/>
      <dgm:t>
        <a:bodyPr/>
        <a:lstStyle/>
        <a:p>
          <a:r>
            <a:rPr lang="en-US" b="1" dirty="0" smtClean="0"/>
            <a:t>Praying</a:t>
          </a:r>
        </a:p>
        <a:p>
          <a:r>
            <a:rPr lang="en-US" b="1" dirty="0" smtClean="0"/>
            <a:t>Spiritual Formation</a:t>
          </a:r>
          <a:endParaRPr lang="en-US" b="1" dirty="0"/>
        </a:p>
      </dgm:t>
    </dgm:pt>
    <dgm:pt modelId="{2EC36DCA-E5A7-324A-92C5-F2D844FDB7D6}" type="parTrans" cxnId="{D5CCBCB1-5AEA-0349-A50E-F5D230E03506}">
      <dgm:prSet/>
      <dgm:spPr/>
      <dgm:t>
        <a:bodyPr/>
        <a:lstStyle/>
        <a:p>
          <a:endParaRPr lang="en-US"/>
        </a:p>
      </dgm:t>
    </dgm:pt>
    <dgm:pt modelId="{A1437360-D8F0-5E4A-8BE0-F4751093F381}" type="sibTrans" cxnId="{D5CCBCB1-5AEA-0349-A50E-F5D230E03506}">
      <dgm:prSet/>
      <dgm:spPr/>
      <dgm:t>
        <a:bodyPr/>
        <a:lstStyle/>
        <a:p>
          <a:endParaRPr lang="en-US"/>
        </a:p>
      </dgm:t>
    </dgm:pt>
    <dgm:pt modelId="{01C8B195-FBFC-2341-AE1A-037BD259C503}">
      <dgm:prSet phldrT="[Text]"/>
      <dgm:spPr/>
      <dgm:t>
        <a:bodyPr/>
        <a:lstStyle/>
        <a:p>
          <a:r>
            <a:rPr lang="en-US" b="1" dirty="0" smtClean="0"/>
            <a:t>Reading the Bible</a:t>
          </a:r>
          <a:endParaRPr lang="en-US" b="1" dirty="0"/>
        </a:p>
      </dgm:t>
    </dgm:pt>
    <dgm:pt modelId="{6D4FCA85-6E70-D646-8059-E5F6CFE25D47}" type="parTrans" cxnId="{4D5F2D7D-089F-6C45-9218-B7ACB5E62B8B}">
      <dgm:prSet/>
      <dgm:spPr/>
      <dgm:t>
        <a:bodyPr/>
        <a:lstStyle/>
        <a:p>
          <a:endParaRPr lang="en-US"/>
        </a:p>
      </dgm:t>
    </dgm:pt>
    <dgm:pt modelId="{4F0ED9E2-0967-D540-8A69-A1DC5693EDA5}" type="sibTrans" cxnId="{4D5F2D7D-089F-6C45-9218-B7ACB5E62B8B}">
      <dgm:prSet/>
      <dgm:spPr/>
      <dgm:t>
        <a:bodyPr/>
        <a:lstStyle/>
        <a:p>
          <a:endParaRPr lang="en-US"/>
        </a:p>
      </dgm:t>
    </dgm:pt>
    <dgm:pt modelId="{9E732840-FEBA-2049-86D9-F281FB00C748}">
      <dgm:prSet phldrT="[Text]"/>
      <dgm:spPr/>
      <dgm:t>
        <a:bodyPr/>
        <a:lstStyle/>
        <a:p>
          <a:r>
            <a:rPr lang="en-US" b="1" dirty="0" smtClean="0"/>
            <a:t>Serving Working for Justice Caring for Creation</a:t>
          </a:r>
          <a:endParaRPr lang="en-US" b="1" dirty="0"/>
        </a:p>
      </dgm:t>
    </dgm:pt>
    <dgm:pt modelId="{3F1297D6-964F-464A-B5F3-57CBD90E7F60}" type="parTrans" cxnId="{27D753E1-0454-0841-8790-FE13BE651440}">
      <dgm:prSet/>
      <dgm:spPr/>
      <dgm:t>
        <a:bodyPr/>
        <a:lstStyle/>
        <a:p>
          <a:endParaRPr lang="en-US"/>
        </a:p>
      </dgm:t>
    </dgm:pt>
    <dgm:pt modelId="{070B1289-7240-0F47-A167-BEBB3D098A1F}" type="sibTrans" cxnId="{27D753E1-0454-0841-8790-FE13BE651440}">
      <dgm:prSet/>
      <dgm:spPr/>
      <dgm:t>
        <a:bodyPr/>
        <a:lstStyle/>
        <a:p>
          <a:endParaRPr lang="en-US"/>
        </a:p>
      </dgm:t>
    </dgm:pt>
    <dgm:pt modelId="{9949D489-DD70-684D-849C-CDAD22C44CC5}" type="pres">
      <dgm:prSet presAssocID="{DEF72F34-318C-7F42-9EF8-DD2F1073490E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F2690FA2-75B7-C044-90AA-F126493B6DAC}" type="pres">
      <dgm:prSet presAssocID="{9C37D2A9-80A8-194A-906E-5A1CEF574858}" presName="centerShape" presStyleLbl="node0" presStyleIdx="0" presStyleCnt="1"/>
      <dgm:spPr/>
      <dgm:t>
        <a:bodyPr/>
        <a:lstStyle/>
        <a:p>
          <a:endParaRPr lang="en-US"/>
        </a:p>
      </dgm:t>
    </dgm:pt>
    <dgm:pt modelId="{F8BE6A67-E23D-FA41-8D94-8672CB317A9A}" type="pres">
      <dgm:prSet presAssocID="{20C0A495-4090-6E41-8690-B4522ED129A9}" presName="parTrans" presStyleLbl="bgSibTrans2D1" presStyleIdx="0" presStyleCnt="8"/>
      <dgm:spPr/>
      <dgm:t>
        <a:bodyPr/>
        <a:lstStyle/>
        <a:p>
          <a:endParaRPr lang="en-US"/>
        </a:p>
      </dgm:t>
    </dgm:pt>
    <dgm:pt modelId="{E6E9F2DF-D0DF-7A42-8479-6AAE9B446CCE}" type="pres">
      <dgm:prSet presAssocID="{20C63A05-8038-4A44-844D-D0BBE8CB64B0}" presName="node" presStyleLbl="node1" presStyleIdx="0" presStyleCnt="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99BB4BD-3DDB-B64B-96FD-9E84D2F302B4}" type="pres">
      <dgm:prSet presAssocID="{031D8BD8-268C-8644-9462-4BA2658B3970}" presName="parTrans" presStyleLbl="bgSibTrans2D1" presStyleIdx="1" presStyleCnt="8"/>
      <dgm:spPr/>
      <dgm:t>
        <a:bodyPr/>
        <a:lstStyle/>
        <a:p>
          <a:endParaRPr lang="en-US"/>
        </a:p>
      </dgm:t>
    </dgm:pt>
    <dgm:pt modelId="{8F0DF070-5C1C-3447-BB78-F0DE8FB207A1}" type="pres">
      <dgm:prSet presAssocID="{BDD404F6-970B-A04A-92D1-86C4F5B5B003}" presName="node" presStyleLbl="node1" presStyleIdx="1" presStyleCnt="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1DE2ED8-D0BA-2A4A-A67D-0B9DB8885EAA}" type="pres">
      <dgm:prSet presAssocID="{F1B3B838-AB84-4A48-81C0-0EEA6DFFF6DE}" presName="parTrans" presStyleLbl="bgSibTrans2D1" presStyleIdx="2" presStyleCnt="8"/>
      <dgm:spPr/>
      <dgm:t>
        <a:bodyPr/>
        <a:lstStyle/>
        <a:p>
          <a:endParaRPr lang="en-US"/>
        </a:p>
      </dgm:t>
    </dgm:pt>
    <dgm:pt modelId="{ADEBC3E9-F55C-E640-A441-7C9BE61E1135}" type="pres">
      <dgm:prSet presAssocID="{B2AED359-06AE-FF4A-B984-C511E20DCE05}" presName="node" presStyleLbl="node1" presStyleIdx="2" presStyleCnt="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7DBEB46-132C-FC49-81C5-2776F1C3EA50}" type="pres">
      <dgm:prSet presAssocID="{95848919-5B0F-624B-9268-2D0C03E9E7D1}" presName="parTrans" presStyleLbl="bgSibTrans2D1" presStyleIdx="3" presStyleCnt="8"/>
      <dgm:spPr/>
      <dgm:t>
        <a:bodyPr/>
        <a:lstStyle/>
        <a:p>
          <a:endParaRPr lang="en-US"/>
        </a:p>
      </dgm:t>
    </dgm:pt>
    <dgm:pt modelId="{A9D26234-1B6D-8540-9AF2-AB1B7E393EFE}" type="pres">
      <dgm:prSet presAssocID="{FF99F1F1-B9A6-E743-BD8F-2460AACAA18C}" presName="node" presStyleLbl="node1" presStyleIdx="3" presStyleCnt="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41117A4-7368-6D49-8780-672F39D0100E}" type="pres">
      <dgm:prSet presAssocID="{2EC36DCA-E5A7-324A-92C5-F2D844FDB7D6}" presName="parTrans" presStyleLbl="bgSibTrans2D1" presStyleIdx="4" presStyleCnt="8"/>
      <dgm:spPr/>
      <dgm:t>
        <a:bodyPr/>
        <a:lstStyle/>
        <a:p>
          <a:endParaRPr lang="en-US"/>
        </a:p>
      </dgm:t>
    </dgm:pt>
    <dgm:pt modelId="{622E44B8-CEF8-334D-B40C-C706B58EFCB9}" type="pres">
      <dgm:prSet presAssocID="{E3F0FDD3-16D5-9B44-B982-15ACF582B69F}" presName="node" presStyleLbl="node1" presStyleIdx="4" presStyleCnt="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6359FB7-AE2D-AD48-BA3F-7A6D9F8A325C}" type="pres">
      <dgm:prSet presAssocID="{6D4FCA85-6E70-D646-8059-E5F6CFE25D47}" presName="parTrans" presStyleLbl="bgSibTrans2D1" presStyleIdx="5" presStyleCnt="8"/>
      <dgm:spPr/>
      <dgm:t>
        <a:bodyPr/>
        <a:lstStyle/>
        <a:p>
          <a:endParaRPr lang="en-US"/>
        </a:p>
      </dgm:t>
    </dgm:pt>
    <dgm:pt modelId="{84DD20D6-EA29-D549-89FE-D6C243272021}" type="pres">
      <dgm:prSet presAssocID="{01C8B195-FBFC-2341-AE1A-037BD259C503}" presName="node" presStyleLbl="node1" presStyleIdx="5" presStyleCnt="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B254614-3AE3-5942-B4A8-B94331E526C1}" type="pres">
      <dgm:prSet presAssocID="{3F1297D6-964F-464A-B5F3-57CBD90E7F60}" presName="parTrans" presStyleLbl="bgSibTrans2D1" presStyleIdx="6" presStyleCnt="8"/>
      <dgm:spPr/>
      <dgm:t>
        <a:bodyPr/>
        <a:lstStyle/>
        <a:p>
          <a:endParaRPr lang="en-US"/>
        </a:p>
      </dgm:t>
    </dgm:pt>
    <dgm:pt modelId="{8A10532C-9CDC-0F4D-AC32-3F3031B107C5}" type="pres">
      <dgm:prSet presAssocID="{9E732840-FEBA-2049-86D9-F281FB00C748}" presName="node" presStyleLbl="node1" presStyleIdx="6" presStyleCnt="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53CB1C5-0190-7648-BF25-B8119ACA74DB}" type="pres">
      <dgm:prSet presAssocID="{222E0E28-6D89-724F-AF08-EE589462EE0C}" presName="parTrans" presStyleLbl="bgSibTrans2D1" presStyleIdx="7" presStyleCnt="8"/>
      <dgm:spPr/>
      <dgm:t>
        <a:bodyPr/>
        <a:lstStyle/>
        <a:p>
          <a:endParaRPr lang="en-US"/>
        </a:p>
      </dgm:t>
    </dgm:pt>
    <dgm:pt modelId="{E524CBBB-262F-5B4E-A4DE-55B0DFBD9C87}" type="pres">
      <dgm:prSet presAssocID="{2AE867CA-5B3D-B841-B177-682306CC45AF}" presName="node" presStyleLbl="node1" presStyleIdx="7" presStyleCnt="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09A71586-9F5C-1749-8A22-A4649D811A15}" type="presOf" srcId="{3F1297D6-964F-464A-B5F3-57CBD90E7F60}" destId="{CB254614-3AE3-5942-B4A8-B94331E526C1}" srcOrd="0" destOrd="0" presId="urn:microsoft.com/office/officeart/2005/8/layout/radial4"/>
    <dgm:cxn modelId="{9C1BA589-9D2B-8246-A895-CC041D9BB95E}" type="presOf" srcId="{222E0E28-6D89-724F-AF08-EE589462EE0C}" destId="{853CB1C5-0190-7648-BF25-B8119ACA74DB}" srcOrd="0" destOrd="0" presId="urn:microsoft.com/office/officeart/2005/8/layout/radial4"/>
    <dgm:cxn modelId="{3211F533-12DD-1345-BB43-15115C945A4F}" type="presOf" srcId="{01C8B195-FBFC-2341-AE1A-037BD259C503}" destId="{84DD20D6-EA29-D549-89FE-D6C243272021}" srcOrd="0" destOrd="0" presId="urn:microsoft.com/office/officeart/2005/8/layout/radial4"/>
    <dgm:cxn modelId="{27D753E1-0454-0841-8790-FE13BE651440}" srcId="{9C37D2A9-80A8-194A-906E-5A1CEF574858}" destId="{9E732840-FEBA-2049-86D9-F281FB00C748}" srcOrd="6" destOrd="0" parTransId="{3F1297D6-964F-464A-B5F3-57CBD90E7F60}" sibTransId="{070B1289-7240-0F47-A167-BEBB3D098A1F}"/>
    <dgm:cxn modelId="{FBC41CD9-6054-204D-B234-DB5DD3E0F092}" type="presOf" srcId="{BDD404F6-970B-A04A-92D1-86C4F5B5B003}" destId="{8F0DF070-5C1C-3447-BB78-F0DE8FB207A1}" srcOrd="0" destOrd="0" presId="urn:microsoft.com/office/officeart/2005/8/layout/radial4"/>
    <dgm:cxn modelId="{4D5F2D7D-089F-6C45-9218-B7ACB5E62B8B}" srcId="{9C37D2A9-80A8-194A-906E-5A1CEF574858}" destId="{01C8B195-FBFC-2341-AE1A-037BD259C503}" srcOrd="5" destOrd="0" parTransId="{6D4FCA85-6E70-D646-8059-E5F6CFE25D47}" sibTransId="{4F0ED9E2-0967-D540-8A69-A1DC5693EDA5}"/>
    <dgm:cxn modelId="{1E38574D-E730-FC4A-B125-C40ADFF14A8D}" srcId="{9C37D2A9-80A8-194A-906E-5A1CEF574858}" destId="{20C63A05-8038-4A44-844D-D0BBE8CB64B0}" srcOrd="0" destOrd="0" parTransId="{20C0A495-4090-6E41-8690-B4522ED129A9}" sibTransId="{BE978567-50A2-9A4B-940D-5BD65772B5F3}"/>
    <dgm:cxn modelId="{3635C6CD-200D-BF43-9ECD-A209D17038B6}" type="presOf" srcId="{2AE867CA-5B3D-B841-B177-682306CC45AF}" destId="{E524CBBB-262F-5B4E-A4DE-55B0DFBD9C87}" srcOrd="0" destOrd="0" presId="urn:microsoft.com/office/officeart/2005/8/layout/radial4"/>
    <dgm:cxn modelId="{E7D399FF-6FB0-0A47-B4F7-58D3CA0939E0}" type="presOf" srcId="{2EC36DCA-E5A7-324A-92C5-F2D844FDB7D6}" destId="{C41117A4-7368-6D49-8780-672F39D0100E}" srcOrd="0" destOrd="0" presId="urn:microsoft.com/office/officeart/2005/8/layout/radial4"/>
    <dgm:cxn modelId="{D4252D9A-0A62-764C-B436-EFFD9887E9A9}" type="presOf" srcId="{B2AED359-06AE-FF4A-B984-C511E20DCE05}" destId="{ADEBC3E9-F55C-E640-A441-7C9BE61E1135}" srcOrd="0" destOrd="0" presId="urn:microsoft.com/office/officeart/2005/8/layout/radial4"/>
    <dgm:cxn modelId="{9BDBB715-8316-5348-B6D1-04A63952D88B}" srcId="{9C37D2A9-80A8-194A-906E-5A1CEF574858}" destId="{B2AED359-06AE-FF4A-B984-C511E20DCE05}" srcOrd="2" destOrd="0" parTransId="{F1B3B838-AB84-4A48-81C0-0EEA6DFFF6DE}" sibTransId="{2A8E7A2B-9520-9B46-973B-E8CA77BA1A99}"/>
    <dgm:cxn modelId="{55E15E78-811E-9045-8CC0-37B489D9D033}" type="presOf" srcId="{DEF72F34-318C-7F42-9EF8-DD2F1073490E}" destId="{9949D489-DD70-684D-849C-CDAD22C44CC5}" srcOrd="0" destOrd="0" presId="urn:microsoft.com/office/officeart/2005/8/layout/radial4"/>
    <dgm:cxn modelId="{E7255FEF-C585-3D4A-9E8B-07CDDE8C6166}" srcId="{9C37D2A9-80A8-194A-906E-5A1CEF574858}" destId="{BDD404F6-970B-A04A-92D1-86C4F5B5B003}" srcOrd="1" destOrd="0" parTransId="{031D8BD8-268C-8644-9462-4BA2658B3970}" sibTransId="{F5C3287A-FCAA-B344-A44D-EF0E3F2351BE}"/>
    <dgm:cxn modelId="{5B42670A-64D4-8B46-88FB-C88EE5F74695}" type="presOf" srcId="{20C63A05-8038-4A44-844D-D0BBE8CB64B0}" destId="{E6E9F2DF-D0DF-7A42-8479-6AAE9B446CCE}" srcOrd="0" destOrd="0" presId="urn:microsoft.com/office/officeart/2005/8/layout/radial4"/>
    <dgm:cxn modelId="{48AD6D82-9D04-1F4D-9DCB-4AD07ED0E51B}" type="presOf" srcId="{FF99F1F1-B9A6-E743-BD8F-2460AACAA18C}" destId="{A9D26234-1B6D-8540-9AF2-AB1B7E393EFE}" srcOrd="0" destOrd="0" presId="urn:microsoft.com/office/officeart/2005/8/layout/radial4"/>
    <dgm:cxn modelId="{8D7AFB61-AD50-D642-99D3-CD8E98416E83}" type="presOf" srcId="{20C0A495-4090-6E41-8690-B4522ED129A9}" destId="{F8BE6A67-E23D-FA41-8D94-8672CB317A9A}" srcOrd="0" destOrd="0" presId="urn:microsoft.com/office/officeart/2005/8/layout/radial4"/>
    <dgm:cxn modelId="{D5CCBCB1-5AEA-0349-A50E-F5D230E03506}" srcId="{9C37D2A9-80A8-194A-906E-5A1CEF574858}" destId="{E3F0FDD3-16D5-9B44-B982-15ACF582B69F}" srcOrd="4" destOrd="0" parTransId="{2EC36DCA-E5A7-324A-92C5-F2D844FDB7D6}" sibTransId="{A1437360-D8F0-5E4A-8BE0-F4751093F381}"/>
    <dgm:cxn modelId="{8A7992FF-F602-EA42-AA7E-52EF679E3125}" type="presOf" srcId="{E3F0FDD3-16D5-9B44-B982-15ACF582B69F}" destId="{622E44B8-CEF8-334D-B40C-C706B58EFCB9}" srcOrd="0" destOrd="0" presId="urn:microsoft.com/office/officeart/2005/8/layout/radial4"/>
    <dgm:cxn modelId="{C386BC38-25BF-C643-A675-6424F0FC5578}" type="presOf" srcId="{95848919-5B0F-624B-9268-2D0C03E9E7D1}" destId="{57DBEB46-132C-FC49-81C5-2776F1C3EA50}" srcOrd="0" destOrd="0" presId="urn:microsoft.com/office/officeart/2005/8/layout/radial4"/>
    <dgm:cxn modelId="{A423328F-A874-0D41-AD6D-8A268E10A10D}" type="presOf" srcId="{6D4FCA85-6E70-D646-8059-E5F6CFE25D47}" destId="{46359FB7-AE2D-AD48-BA3F-7A6D9F8A325C}" srcOrd="0" destOrd="0" presId="urn:microsoft.com/office/officeart/2005/8/layout/radial4"/>
    <dgm:cxn modelId="{84670EBD-21FC-C243-A80C-4FFEDBDCF442}" type="presOf" srcId="{9E732840-FEBA-2049-86D9-F281FB00C748}" destId="{8A10532C-9CDC-0F4D-AC32-3F3031B107C5}" srcOrd="0" destOrd="0" presId="urn:microsoft.com/office/officeart/2005/8/layout/radial4"/>
    <dgm:cxn modelId="{935DC5F4-39A4-B240-8F45-13320B37C9CF}" srcId="{DEF72F34-318C-7F42-9EF8-DD2F1073490E}" destId="{9C37D2A9-80A8-194A-906E-5A1CEF574858}" srcOrd="0" destOrd="0" parTransId="{0B33B681-2885-0F4C-8E0B-DCE578606095}" sibTransId="{023F91DE-3ACE-4249-911A-33378F51BE19}"/>
    <dgm:cxn modelId="{6E170FFC-C2CE-414F-8A0D-A3708A45170D}" type="presOf" srcId="{F1B3B838-AB84-4A48-81C0-0EEA6DFFF6DE}" destId="{C1DE2ED8-D0BA-2A4A-A67D-0B9DB8885EAA}" srcOrd="0" destOrd="0" presId="urn:microsoft.com/office/officeart/2005/8/layout/radial4"/>
    <dgm:cxn modelId="{FE241CB2-090D-564B-8FF6-819BFFDFCBAC}" type="presOf" srcId="{9C37D2A9-80A8-194A-906E-5A1CEF574858}" destId="{F2690FA2-75B7-C044-90AA-F126493B6DAC}" srcOrd="0" destOrd="0" presId="urn:microsoft.com/office/officeart/2005/8/layout/radial4"/>
    <dgm:cxn modelId="{3A2CAD1E-1920-B94D-BE96-BAC234018612}" srcId="{9C37D2A9-80A8-194A-906E-5A1CEF574858}" destId="{2AE867CA-5B3D-B841-B177-682306CC45AF}" srcOrd="7" destOrd="0" parTransId="{222E0E28-6D89-724F-AF08-EE589462EE0C}" sibTransId="{D5067C90-7D91-E642-9D7E-54B1C6090289}"/>
    <dgm:cxn modelId="{A0B07D5E-2357-0945-AD15-7B3A80C38D66}" srcId="{9C37D2A9-80A8-194A-906E-5A1CEF574858}" destId="{FF99F1F1-B9A6-E743-BD8F-2460AACAA18C}" srcOrd="3" destOrd="0" parTransId="{95848919-5B0F-624B-9268-2D0C03E9E7D1}" sibTransId="{7240A569-04D0-054C-AE1E-1B8212B59049}"/>
    <dgm:cxn modelId="{D0831EFD-563F-244A-93DE-E5BA08ED67B3}" type="presOf" srcId="{031D8BD8-268C-8644-9462-4BA2658B3970}" destId="{999BB4BD-3DDB-B64B-96FD-9E84D2F302B4}" srcOrd="0" destOrd="0" presId="urn:microsoft.com/office/officeart/2005/8/layout/radial4"/>
    <dgm:cxn modelId="{0A505EFC-11CB-DA45-AFA6-EAF9425E5A04}" type="presParOf" srcId="{9949D489-DD70-684D-849C-CDAD22C44CC5}" destId="{F2690FA2-75B7-C044-90AA-F126493B6DAC}" srcOrd="0" destOrd="0" presId="urn:microsoft.com/office/officeart/2005/8/layout/radial4"/>
    <dgm:cxn modelId="{6EE0153B-25F9-9043-A24F-745A447B437A}" type="presParOf" srcId="{9949D489-DD70-684D-849C-CDAD22C44CC5}" destId="{F8BE6A67-E23D-FA41-8D94-8672CB317A9A}" srcOrd="1" destOrd="0" presId="urn:microsoft.com/office/officeart/2005/8/layout/radial4"/>
    <dgm:cxn modelId="{66E6BA84-5879-CF42-BBE9-A1AC99F43C86}" type="presParOf" srcId="{9949D489-DD70-684D-849C-CDAD22C44CC5}" destId="{E6E9F2DF-D0DF-7A42-8479-6AAE9B446CCE}" srcOrd="2" destOrd="0" presId="urn:microsoft.com/office/officeart/2005/8/layout/radial4"/>
    <dgm:cxn modelId="{66A3C1B5-D723-294D-9B27-DBC7E5A9A879}" type="presParOf" srcId="{9949D489-DD70-684D-849C-CDAD22C44CC5}" destId="{999BB4BD-3DDB-B64B-96FD-9E84D2F302B4}" srcOrd="3" destOrd="0" presId="urn:microsoft.com/office/officeart/2005/8/layout/radial4"/>
    <dgm:cxn modelId="{4CDCC922-9D2A-1A42-99E6-E4ECBA1D54E2}" type="presParOf" srcId="{9949D489-DD70-684D-849C-CDAD22C44CC5}" destId="{8F0DF070-5C1C-3447-BB78-F0DE8FB207A1}" srcOrd="4" destOrd="0" presId="urn:microsoft.com/office/officeart/2005/8/layout/radial4"/>
    <dgm:cxn modelId="{D190C404-C6A2-FE44-8132-3AE6E9305509}" type="presParOf" srcId="{9949D489-DD70-684D-849C-CDAD22C44CC5}" destId="{C1DE2ED8-D0BA-2A4A-A67D-0B9DB8885EAA}" srcOrd="5" destOrd="0" presId="urn:microsoft.com/office/officeart/2005/8/layout/radial4"/>
    <dgm:cxn modelId="{492BD73F-AA47-FC40-A2C5-9D4D6F7F9AF7}" type="presParOf" srcId="{9949D489-DD70-684D-849C-CDAD22C44CC5}" destId="{ADEBC3E9-F55C-E640-A441-7C9BE61E1135}" srcOrd="6" destOrd="0" presId="urn:microsoft.com/office/officeart/2005/8/layout/radial4"/>
    <dgm:cxn modelId="{FD10FB77-7B5E-D74E-9CFB-39AE2130132C}" type="presParOf" srcId="{9949D489-DD70-684D-849C-CDAD22C44CC5}" destId="{57DBEB46-132C-FC49-81C5-2776F1C3EA50}" srcOrd="7" destOrd="0" presId="urn:microsoft.com/office/officeart/2005/8/layout/radial4"/>
    <dgm:cxn modelId="{652E443D-AFB9-C349-BE90-4DBABA9B7921}" type="presParOf" srcId="{9949D489-DD70-684D-849C-CDAD22C44CC5}" destId="{A9D26234-1B6D-8540-9AF2-AB1B7E393EFE}" srcOrd="8" destOrd="0" presId="urn:microsoft.com/office/officeart/2005/8/layout/radial4"/>
    <dgm:cxn modelId="{CC9979FB-6281-644C-BE4A-F4863BE2ED21}" type="presParOf" srcId="{9949D489-DD70-684D-849C-CDAD22C44CC5}" destId="{C41117A4-7368-6D49-8780-672F39D0100E}" srcOrd="9" destOrd="0" presId="urn:microsoft.com/office/officeart/2005/8/layout/radial4"/>
    <dgm:cxn modelId="{55384E8E-5BD2-7248-8D2B-47EC385DB80C}" type="presParOf" srcId="{9949D489-DD70-684D-849C-CDAD22C44CC5}" destId="{622E44B8-CEF8-334D-B40C-C706B58EFCB9}" srcOrd="10" destOrd="0" presId="urn:microsoft.com/office/officeart/2005/8/layout/radial4"/>
    <dgm:cxn modelId="{27E7A394-5586-F342-B7EA-0E66E3F92A55}" type="presParOf" srcId="{9949D489-DD70-684D-849C-CDAD22C44CC5}" destId="{46359FB7-AE2D-AD48-BA3F-7A6D9F8A325C}" srcOrd="11" destOrd="0" presId="urn:microsoft.com/office/officeart/2005/8/layout/radial4"/>
    <dgm:cxn modelId="{C5D70808-06F4-E74A-A336-96ADB9C37F5C}" type="presParOf" srcId="{9949D489-DD70-684D-849C-CDAD22C44CC5}" destId="{84DD20D6-EA29-D549-89FE-D6C243272021}" srcOrd="12" destOrd="0" presId="urn:microsoft.com/office/officeart/2005/8/layout/radial4"/>
    <dgm:cxn modelId="{7AA9D55E-4E87-D94E-98F5-0A239DE8355B}" type="presParOf" srcId="{9949D489-DD70-684D-849C-CDAD22C44CC5}" destId="{CB254614-3AE3-5942-B4A8-B94331E526C1}" srcOrd="13" destOrd="0" presId="urn:microsoft.com/office/officeart/2005/8/layout/radial4"/>
    <dgm:cxn modelId="{D7507AA8-DC0A-374A-B57A-B9E8C138192F}" type="presParOf" srcId="{9949D489-DD70-684D-849C-CDAD22C44CC5}" destId="{8A10532C-9CDC-0F4D-AC32-3F3031B107C5}" srcOrd="14" destOrd="0" presId="urn:microsoft.com/office/officeart/2005/8/layout/radial4"/>
    <dgm:cxn modelId="{4BDCEAD7-90A7-2A4F-BF87-BC04A4F0A2F0}" type="presParOf" srcId="{9949D489-DD70-684D-849C-CDAD22C44CC5}" destId="{853CB1C5-0190-7648-BF25-B8119ACA74DB}" srcOrd="15" destOrd="0" presId="urn:microsoft.com/office/officeart/2005/8/layout/radial4"/>
    <dgm:cxn modelId="{3468C9F1-213E-1240-AA99-053295591FDD}" type="presParOf" srcId="{9949D489-DD70-684D-849C-CDAD22C44CC5}" destId="{E524CBBB-262F-5B4E-A4DE-55B0DFBD9C87}" srcOrd="16" destOrd="0" presId="urn:microsoft.com/office/officeart/2005/8/layout/radial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BAF9589F-2158-1843-86CC-DDC4079E9887}" type="doc">
      <dgm:prSet loTypeId="urn:microsoft.com/office/officeart/2005/8/layout/venn1" loCatId="relationship" qsTypeId="urn:microsoft.com/office/officeart/2005/8/quickstyle/3D3" qsCatId="3D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82BCFFB3-4DD2-BA46-A987-C3B69BE0A7FA}">
      <dgm:prSet phldrT="[Text]" custT="1"/>
      <dgm:spPr/>
      <dgm:t>
        <a:bodyPr/>
        <a:lstStyle/>
        <a:p>
          <a:r>
            <a:rPr lang="en-US" sz="2200" b="1" dirty="0" smtClean="0"/>
            <a:t>Parental Faith Life &amp; Practice</a:t>
          </a:r>
          <a:endParaRPr lang="en-US" sz="2200" b="1" dirty="0"/>
        </a:p>
      </dgm:t>
    </dgm:pt>
    <dgm:pt modelId="{20AC4BB6-3FB3-2E46-873B-8A654DDFDB71}" type="parTrans" cxnId="{8C4F76C8-9D6E-1A4D-856B-A7FC7CED0BF2}">
      <dgm:prSet/>
      <dgm:spPr/>
      <dgm:t>
        <a:bodyPr/>
        <a:lstStyle/>
        <a:p>
          <a:endParaRPr lang="en-US"/>
        </a:p>
      </dgm:t>
    </dgm:pt>
    <dgm:pt modelId="{7FDC882C-66C1-9B41-B53E-638208BB0E62}" type="sibTrans" cxnId="{8C4F76C8-9D6E-1A4D-856B-A7FC7CED0BF2}">
      <dgm:prSet/>
      <dgm:spPr/>
      <dgm:t>
        <a:bodyPr/>
        <a:lstStyle/>
        <a:p>
          <a:endParaRPr lang="en-US"/>
        </a:p>
      </dgm:t>
    </dgm:pt>
    <dgm:pt modelId="{8D85BC3F-4A3B-1E43-AA28-F78414B794F3}">
      <dgm:prSet phldrT="[Text]" custT="1"/>
      <dgm:spPr/>
      <dgm:t>
        <a:bodyPr/>
        <a:lstStyle/>
        <a:p>
          <a:r>
            <a:rPr lang="en-US" sz="2200" b="1" dirty="0" smtClean="0"/>
            <a:t>Family Harmony</a:t>
          </a:r>
          <a:endParaRPr lang="en-US" sz="2200" b="1" dirty="0"/>
        </a:p>
      </dgm:t>
    </dgm:pt>
    <dgm:pt modelId="{C8E423D4-20E1-384E-A0DF-3343A985A884}" type="parTrans" cxnId="{D2626242-719A-6A4C-A3C0-B36AEECE3251}">
      <dgm:prSet/>
      <dgm:spPr/>
      <dgm:t>
        <a:bodyPr/>
        <a:lstStyle/>
        <a:p>
          <a:endParaRPr lang="en-US"/>
        </a:p>
      </dgm:t>
    </dgm:pt>
    <dgm:pt modelId="{8C70863B-ECB7-9842-B019-99B5062D5639}" type="sibTrans" cxnId="{D2626242-719A-6A4C-A3C0-B36AEECE3251}">
      <dgm:prSet/>
      <dgm:spPr/>
      <dgm:t>
        <a:bodyPr/>
        <a:lstStyle/>
        <a:p>
          <a:endParaRPr lang="en-US"/>
        </a:p>
      </dgm:t>
    </dgm:pt>
    <dgm:pt modelId="{2A846EE4-DA51-E946-9D8A-6FAB2CC2EC9B}">
      <dgm:prSet phldrT="[Text]" custT="1"/>
      <dgm:spPr/>
      <dgm:t>
        <a:bodyPr/>
        <a:lstStyle/>
        <a:p>
          <a:r>
            <a:rPr lang="en-US" sz="2200" b="1" dirty="0" smtClean="0"/>
            <a:t>Parental Affection toward Children</a:t>
          </a:r>
          <a:endParaRPr lang="en-US" sz="2200" b="1" dirty="0"/>
        </a:p>
      </dgm:t>
    </dgm:pt>
    <dgm:pt modelId="{84B022DA-D6D8-6B46-AEFE-59BA52B47523}" type="parTrans" cxnId="{D71579F1-55FB-C049-8FDF-485BBFD08E89}">
      <dgm:prSet/>
      <dgm:spPr/>
      <dgm:t>
        <a:bodyPr/>
        <a:lstStyle/>
        <a:p>
          <a:endParaRPr lang="en-US"/>
        </a:p>
      </dgm:t>
    </dgm:pt>
    <dgm:pt modelId="{61F95D2E-58F6-0746-8DA4-302AD9F959E0}" type="sibTrans" cxnId="{D71579F1-55FB-C049-8FDF-485BBFD08E89}">
      <dgm:prSet/>
      <dgm:spPr/>
      <dgm:t>
        <a:bodyPr/>
        <a:lstStyle/>
        <a:p>
          <a:endParaRPr lang="en-US"/>
        </a:p>
      </dgm:t>
    </dgm:pt>
    <dgm:pt modelId="{9C75D193-2419-C240-8B80-0EC3EAB049BD}">
      <dgm:prSet phldrT="[Text]" custT="1"/>
      <dgm:spPr/>
      <dgm:t>
        <a:bodyPr/>
        <a:lstStyle/>
        <a:p>
          <a:r>
            <a:rPr lang="en-US" sz="2200" b="1" dirty="0" smtClean="0"/>
            <a:t>Parental Help with Problems</a:t>
          </a:r>
          <a:endParaRPr lang="en-US" sz="2200" b="1" dirty="0"/>
        </a:p>
      </dgm:t>
    </dgm:pt>
    <dgm:pt modelId="{6E6B6806-73B3-6349-B341-2493032E58A3}" type="parTrans" cxnId="{3CBBECE5-03DC-3446-9863-F988110203F5}">
      <dgm:prSet/>
      <dgm:spPr/>
      <dgm:t>
        <a:bodyPr/>
        <a:lstStyle/>
        <a:p>
          <a:endParaRPr lang="en-US"/>
        </a:p>
      </dgm:t>
    </dgm:pt>
    <dgm:pt modelId="{36DFFB6A-FC3E-5343-A4AB-D5399A11AA33}" type="sibTrans" cxnId="{3CBBECE5-03DC-3446-9863-F988110203F5}">
      <dgm:prSet/>
      <dgm:spPr/>
      <dgm:t>
        <a:bodyPr/>
        <a:lstStyle/>
        <a:p>
          <a:endParaRPr lang="en-US"/>
        </a:p>
      </dgm:t>
    </dgm:pt>
    <dgm:pt modelId="{FF6B5109-BFEF-6341-897F-157CB5B66216}" type="pres">
      <dgm:prSet presAssocID="{BAF9589F-2158-1843-86CC-DDC4079E9887}" presName="compositeShape" presStyleCnt="0">
        <dgm:presLayoutVars>
          <dgm:chMax val="7"/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F3202BE3-DA7F-3549-B40E-B4BEE4CB3558}" type="pres">
      <dgm:prSet presAssocID="{82BCFFB3-4DD2-BA46-A987-C3B69BE0A7FA}" presName="circ1" presStyleLbl="vennNode1" presStyleIdx="0" presStyleCnt="4" custScaleX="110725"/>
      <dgm:spPr/>
      <dgm:t>
        <a:bodyPr/>
        <a:lstStyle/>
        <a:p>
          <a:endParaRPr lang="en-US"/>
        </a:p>
      </dgm:t>
    </dgm:pt>
    <dgm:pt modelId="{A021B98B-6AC8-4F4F-B26F-BE248B63CAC0}" type="pres">
      <dgm:prSet presAssocID="{82BCFFB3-4DD2-BA46-A987-C3B69BE0A7FA}" presName="circ1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1BD3B7C-982E-F345-B222-2222B924CC36}" type="pres">
      <dgm:prSet presAssocID="{8D85BC3F-4A3B-1E43-AA28-F78414B794F3}" presName="circ2" presStyleLbl="vennNode1" presStyleIdx="1" presStyleCnt="4" custScaleX="115237"/>
      <dgm:spPr/>
      <dgm:t>
        <a:bodyPr/>
        <a:lstStyle/>
        <a:p>
          <a:endParaRPr lang="en-US"/>
        </a:p>
      </dgm:t>
    </dgm:pt>
    <dgm:pt modelId="{9C3D450E-C223-8641-A608-BCD968E2FBFE}" type="pres">
      <dgm:prSet presAssocID="{8D85BC3F-4A3B-1E43-AA28-F78414B794F3}" presName="circ2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CD1344E-C153-9849-92DE-1FA01D9ADC29}" type="pres">
      <dgm:prSet presAssocID="{2A846EE4-DA51-E946-9D8A-6FAB2CC2EC9B}" presName="circ3" presStyleLbl="vennNode1" presStyleIdx="2" presStyleCnt="4" custScaleX="110725"/>
      <dgm:spPr/>
      <dgm:t>
        <a:bodyPr/>
        <a:lstStyle/>
        <a:p>
          <a:endParaRPr lang="en-US"/>
        </a:p>
      </dgm:t>
    </dgm:pt>
    <dgm:pt modelId="{50C0917A-0D38-3A44-A620-645425F414C7}" type="pres">
      <dgm:prSet presAssocID="{2A846EE4-DA51-E946-9D8A-6FAB2CC2EC9B}" presName="circ3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5209A13-E8FF-CC4A-9D3A-AA5B4EC98923}" type="pres">
      <dgm:prSet presAssocID="{9C75D193-2419-C240-8B80-0EC3EAB049BD}" presName="circ4" presStyleLbl="vennNode1" presStyleIdx="3" presStyleCnt="4" custScaleX="118639"/>
      <dgm:spPr/>
      <dgm:t>
        <a:bodyPr/>
        <a:lstStyle/>
        <a:p>
          <a:endParaRPr lang="en-US"/>
        </a:p>
      </dgm:t>
    </dgm:pt>
    <dgm:pt modelId="{33C93C75-83FE-B942-949D-402634B24864}" type="pres">
      <dgm:prSet presAssocID="{9C75D193-2419-C240-8B80-0EC3EAB049BD}" presName="circ4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BDCC3E84-192A-414D-8EC6-2DA8D1301299}" type="presOf" srcId="{2A846EE4-DA51-E946-9D8A-6FAB2CC2EC9B}" destId="{50C0917A-0D38-3A44-A620-645425F414C7}" srcOrd="1" destOrd="0" presId="urn:microsoft.com/office/officeart/2005/8/layout/venn1"/>
    <dgm:cxn modelId="{D2626242-719A-6A4C-A3C0-B36AEECE3251}" srcId="{BAF9589F-2158-1843-86CC-DDC4079E9887}" destId="{8D85BC3F-4A3B-1E43-AA28-F78414B794F3}" srcOrd="1" destOrd="0" parTransId="{C8E423D4-20E1-384E-A0DF-3343A985A884}" sibTransId="{8C70863B-ECB7-9842-B019-99B5062D5639}"/>
    <dgm:cxn modelId="{B27C5E2A-4F01-B443-A327-7BD0A20E23D8}" type="presOf" srcId="{BAF9589F-2158-1843-86CC-DDC4079E9887}" destId="{FF6B5109-BFEF-6341-897F-157CB5B66216}" srcOrd="0" destOrd="0" presId="urn:microsoft.com/office/officeart/2005/8/layout/venn1"/>
    <dgm:cxn modelId="{9304C9BD-D408-584C-AA45-BCB0B3C0F0FC}" type="presOf" srcId="{82BCFFB3-4DD2-BA46-A987-C3B69BE0A7FA}" destId="{F3202BE3-DA7F-3549-B40E-B4BEE4CB3558}" srcOrd="0" destOrd="0" presId="urn:microsoft.com/office/officeart/2005/8/layout/venn1"/>
    <dgm:cxn modelId="{91A177C8-F4B6-604B-B52B-0428097FF449}" type="presOf" srcId="{9C75D193-2419-C240-8B80-0EC3EAB049BD}" destId="{33C93C75-83FE-B942-949D-402634B24864}" srcOrd="1" destOrd="0" presId="urn:microsoft.com/office/officeart/2005/8/layout/venn1"/>
    <dgm:cxn modelId="{C485461A-51AD-5442-94FF-2B94FFFDD376}" type="presOf" srcId="{2A846EE4-DA51-E946-9D8A-6FAB2CC2EC9B}" destId="{0CD1344E-C153-9849-92DE-1FA01D9ADC29}" srcOrd="0" destOrd="0" presId="urn:microsoft.com/office/officeart/2005/8/layout/venn1"/>
    <dgm:cxn modelId="{A0CADBEB-0602-B84B-B0B8-8FB4BF9F961D}" type="presOf" srcId="{82BCFFB3-4DD2-BA46-A987-C3B69BE0A7FA}" destId="{A021B98B-6AC8-4F4F-B26F-BE248B63CAC0}" srcOrd="1" destOrd="0" presId="urn:microsoft.com/office/officeart/2005/8/layout/venn1"/>
    <dgm:cxn modelId="{8C4F76C8-9D6E-1A4D-856B-A7FC7CED0BF2}" srcId="{BAF9589F-2158-1843-86CC-DDC4079E9887}" destId="{82BCFFB3-4DD2-BA46-A987-C3B69BE0A7FA}" srcOrd="0" destOrd="0" parTransId="{20AC4BB6-3FB3-2E46-873B-8A654DDFDB71}" sibTransId="{7FDC882C-66C1-9B41-B53E-638208BB0E62}"/>
    <dgm:cxn modelId="{3CBBECE5-03DC-3446-9863-F988110203F5}" srcId="{BAF9589F-2158-1843-86CC-DDC4079E9887}" destId="{9C75D193-2419-C240-8B80-0EC3EAB049BD}" srcOrd="3" destOrd="0" parTransId="{6E6B6806-73B3-6349-B341-2493032E58A3}" sibTransId="{36DFFB6A-FC3E-5343-A4AB-D5399A11AA33}"/>
    <dgm:cxn modelId="{A45E5AA1-EA56-3C4D-9824-CC29C1472229}" type="presOf" srcId="{9C75D193-2419-C240-8B80-0EC3EAB049BD}" destId="{75209A13-E8FF-CC4A-9D3A-AA5B4EC98923}" srcOrd="0" destOrd="0" presId="urn:microsoft.com/office/officeart/2005/8/layout/venn1"/>
    <dgm:cxn modelId="{1D89530E-82F6-924B-900C-9BB1FA789C5B}" type="presOf" srcId="{8D85BC3F-4A3B-1E43-AA28-F78414B794F3}" destId="{9C3D450E-C223-8641-A608-BCD968E2FBFE}" srcOrd="1" destOrd="0" presId="urn:microsoft.com/office/officeart/2005/8/layout/venn1"/>
    <dgm:cxn modelId="{D71579F1-55FB-C049-8FDF-485BBFD08E89}" srcId="{BAF9589F-2158-1843-86CC-DDC4079E9887}" destId="{2A846EE4-DA51-E946-9D8A-6FAB2CC2EC9B}" srcOrd="2" destOrd="0" parTransId="{84B022DA-D6D8-6B46-AEFE-59BA52B47523}" sibTransId="{61F95D2E-58F6-0746-8DA4-302AD9F959E0}"/>
    <dgm:cxn modelId="{37E76FA7-7E97-B740-AB1A-B6725B65F0A9}" type="presOf" srcId="{8D85BC3F-4A3B-1E43-AA28-F78414B794F3}" destId="{61BD3B7C-982E-F345-B222-2222B924CC36}" srcOrd="0" destOrd="0" presId="urn:microsoft.com/office/officeart/2005/8/layout/venn1"/>
    <dgm:cxn modelId="{627D00E3-22E0-FA43-A0AB-8A00C0DE2E95}" type="presParOf" srcId="{FF6B5109-BFEF-6341-897F-157CB5B66216}" destId="{F3202BE3-DA7F-3549-B40E-B4BEE4CB3558}" srcOrd="0" destOrd="0" presId="urn:microsoft.com/office/officeart/2005/8/layout/venn1"/>
    <dgm:cxn modelId="{AE6B15EF-22BB-354A-9518-07BE604A061B}" type="presParOf" srcId="{FF6B5109-BFEF-6341-897F-157CB5B66216}" destId="{A021B98B-6AC8-4F4F-B26F-BE248B63CAC0}" srcOrd="1" destOrd="0" presId="urn:microsoft.com/office/officeart/2005/8/layout/venn1"/>
    <dgm:cxn modelId="{E8D612F1-9C4E-EB48-9B2D-F16EE79D38DD}" type="presParOf" srcId="{FF6B5109-BFEF-6341-897F-157CB5B66216}" destId="{61BD3B7C-982E-F345-B222-2222B924CC36}" srcOrd="2" destOrd="0" presId="urn:microsoft.com/office/officeart/2005/8/layout/venn1"/>
    <dgm:cxn modelId="{04AF03CA-6DD2-4D4E-A08A-AAF2D2AEE7B1}" type="presParOf" srcId="{FF6B5109-BFEF-6341-897F-157CB5B66216}" destId="{9C3D450E-C223-8641-A608-BCD968E2FBFE}" srcOrd="3" destOrd="0" presId="urn:microsoft.com/office/officeart/2005/8/layout/venn1"/>
    <dgm:cxn modelId="{D6D4FB15-B3C8-0548-8A1A-8B62FC3F3600}" type="presParOf" srcId="{FF6B5109-BFEF-6341-897F-157CB5B66216}" destId="{0CD1344E-C153-9849-92DE-1FA01D9ADC29}" srcOrd="4" destOrd="0" presId="urn:microsoft.com/office/officeart/2005/8/layout/venn1"/>
    <dgm:cxn modelId="{F50CB73D-B822-CF4E-A9F7-4EF6F41C057A}" type="presParOf" srcId="{FF6B5109-BFEF-6341-897F-157CB5B66216}" destId="{50C0917A-0D38-3A44-A620-645425F414C7}" srcOrd="5" destOrd="0" presId="urn:microsoft.com/office/officeart/2005/8/layout/venn1"/>
    <dgm:cxn modelId="{0DD9A5DC-455E-DB40-A0FB-DF9FC0ED6A2D}" type="presParOf" srcId="{FF6B5109-BFEF-6341-897F-157CB5B66216}" destId="{75209A13-E8FF-CC4A-9D3A-AA5B4EC98923}" srcOrd="6" destOrd="0" presId="urn:microsoft.com/office/officeart/2005/8/layout/venn1"/>
    <dgm:cxn modelId="{04196CA6-F6FE-8D4F-AB0F-874D6DF8B1B0}" type="presParOf" srcId="{FF6B5109-BFEF-6341-897F-157CB5B66216}" destId="{33C93C75-83FE-B942-949D-402634B24864}" srcOrd="7" destOrd="0" presId="urn:microsoft.com/office/officeart/2005/8/layout/venn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4B027519-052D-1A43-AE09-C952EAC0C1B0}" type="doc">
      <dgm:prSet loTypeId="urn:microsoft.com/office/officeart/2005/8/layout/radial6" loCatId="cycle" qsTypeId="urn:microsoft.com/office/officeart/2005/8/quickstyle/simple4" qsCatId="simple" csTypeId="urn:microsoft.com/office/officeart/2005/8/colors/accent2_2" csCatId="accent2" phldr="1"/>
      <dgm:spPr/>
      <dgm:t>
        <a:bodyPr/>
        <a:lstStyle/>
        <a:p>
          <a:endParaRPr lang="en-US"/>
        </a:p>
      </dgm:t>
    </dgm:pt>
    <dgm:pt modelId="{9E17C16C-7CC3-984A-A5A2-E24DA6CE8C03}">
      <dgm:prSet phldrT="[Text]"/>
      <dgm:spPr/>
      <dgm:t>
        <a:bodyPr/>
        <a:lstStyle/>
        <a:p>
          <a:r>
            <a:rPr lang="en-US" b="1" dirty="0" smtClean="0"/>
            <a:t>Common YM Practices</a:t>
          </a:r>
          <a:endParaRPr lang="en-US" b="1" dirty="0"/>
        </a:p>
      </dgm:t>
    </dgm:pt>
    <dgm:pt modelId="{8A51133B-1F3A-9C43-B62A-A8416DB4EFDC}" type="parTrans" cxnId="{E671C09F-015D-2B43-B0D4-546ED3513681}">
      <dgm:prSet/>
      <dgm:spPr/>
      <dgm:t>
        <a:bodyPr/>
        <a:lstStyle/>
        <a:p>
          <a:endParaRPr lang="en-US"/>
        </a:p>
      </dgm:t>
    </dgm:pt>
    <dgm:pt modelId="{9288E43E-90DC-484F-8FE1-77CF13C7E3B6}" type="sibTrans" cxnId="{E671C09F-015D-2B43-B0D4-546ED3513681}">
      <dgm:prSet/>
      <dgm:spPr/>
      <dgm:t>
        <a:bodyPr/>
        <a:lstStyle/>
        <a:p>
          <a:endParaRPr lang="en-US"/>
        </a:p>
      </dgm:t>
    </dgm:pt>
    <dgm:pt modelId="{3ACF981C-A266-0C43-858C-CBEB5D143725}">
      <dgm:prSet phldrT="[Text]" custT="1"/>
      <dgm:spPr/>
      <dgm:t>
        <a:bodyPr/>
        <a:lstStyle/>
        <a:p>
          <a:r>
            <a:rPr lang="en-US" sz="1800" b="1" dirty="0" smtClean="0"/>
            <a:t>Retreats</a:t>
          </a:r>
          <a:endParaRPr lang="en-US" sz="1800" b="1" dirty="0"/>
        </a:p>
      </dgm:t>
    </dgm:pt>
    <dgm:pt modelId="{C17D0816-199B-E74A-BF5C-568E4BB7C532}" type="parTrans" cxnId="{74585527-9B92-EC42-A7EE-DAD816244F7D}">
      <dgm:prSet/>
      <dgm:spPr/>
      <dgm:t>
        <a:bodyPr/>
        <a:lstStyle/>
        <a:p>
          <a:endParaRPr lang="en-US"/>
        </a:p>
      </dgm:t>
    </dgm:pt>
    <dgm:pt modelId="{0DEDB5EC-4720-5843-BE79-0CAC5A24CE82}" type="sibTrans" cxnId="{74585527-9B92-EC42-A7EE-DAD816244F7D}">
      <dgm:prSet/>
      <dgm:spPr/>
      <dgm:t>
        <a:bodyPr/>
        <a:lstStyle/>
        <a:p>
          <a:endParaRPr lang="en-US" dirty="0"/>
        </a:p>
      </dgm:t>
    </dgm:pt>
    <dgm:pt modelId="{B00E592F-4124-9645-BED6-D5DC66F310D5}">
      <dgm:prSet phldrT="[Text]" custT="1"/>
      <dgm:spPr/>
      <dgm:t>
        <a:bodyPr/>
        <a:lstStyle/>
        <a:p>
          <a:r>
            <a:rPr lang="en-US" sz="1800" b="1" dirty="0" smtClean="0"/>
            <a:t>Service &amp; Mission Trips</a:t>
          </a:r>
          <a:endParaRPr lang="en-US" sz="1800" b="1" dirty="0"/>
        </a:p>
      </dgm:t>
    </dgm:pt>
    <dgm:pt modelId="{125A2DFD-5899-4C41-8207-616C41002975}" type="parTrans" cxnId="{D8D97A9C-B1E7-8A49-B785-2D6EE63B9889}">
      <dgm:prSet/>
      <dgm:spPr/>
      <dgm:t>
        <a:bodyPr/>
        <a:lstStyle/>
        <a:p>
          <a:endParaRPr lang="en-US"/>
        </a:p>
      </dgm:t>
    </dgm:pt>
    <dgm:pt modelId="{FD03BF81-BFAA-5248-8743-3490C9FEBA9F}" type="sibTrans" cxnId="{D8D97A9C-B1E7-8A49-B785-2D6EE63B9889}">
      <dgm:prSet/>
      <dgm:spPr/>
      <dgm:t>
        <a:bodyPr/>
        <a:lstStyle/>
        <a:p>
          <a:endParaRPr lang="en-US" dirty="0"/>
        </a:p>
      </dgm:t>
    </dgm:pt>
    <dgm:pt modelId="{20E360A3-9153-CF46-9340-B9888EEE47CB}">
      <dgm:prSet phldrT="[Text]" custT="1"/>
      <dgm:spPr/>
      <dgm:t>
        <a:bodyPr/>
        <a:lstStyle/>
        <a:p>
          <a:r>
            <a:rPr lang="en-US" sz="1800" b="1" dirty="0" smtClean="0"/>
            <a:t>Bible Study &amp; Religious Education</a:t>
          </a:r>
          <a:endParaRPr lang="en-US" sz="1800" b="1" dirty="0"/>
        </a:p>
      </dgm:t>
    </dgm:pt>
    <dgm:pt modelId="{5AD77A3F-B64C-274A-8708-7824DA282CB8}" type="parTrans" cxnId="{0407120B-C19C-9442-B954-90A77902397D}">
      <dgm:prSet/>
      <dgm:spPr/>
      <dgm:t>
        <a:bodyPr/>
        <a:lstStyle/>
        <a:p>
          <a:endParaRPr lang="en-US"/>
        </a:p>
      </dgm:t>
    </dgm:pt>
    <dgm:pt modelId="{B0A6F94D-0B5F-FF42-A3B6-210726BCEE9F}" type="sibTrans" cxnId="{0407120B-C19C-9442-B954-90A77902397D}">
      <dgm:prSet/>
      <dgm:spPr/>
      <dgm:t>
        <a:bodyPr/>
        <a:lstStyle/>
        <a:p>
          <a:endParaRPr lang="en-US" dirty="0"/>
        </a:p>
      </dgm:t>
    </dgm:pt>
    <dgm:pt modelId="{DA5C6F09-3450-4649-BC26-EC7DF945D79B}">
      <dgm:prSet phldrT="[Text]" custT="1"/>
      <dgm:spPr/>
      <dgm:t>
        <a:bodyPr/>
        <a:lstStyle/>
        <a:p>
          <a:r>
            <a:rPr lang="en-US" sz="1800" b="1" dirty="0" smtClean="0"/>
            <a:t>Prayer</a:t>
          </a:r>
          <a:endParaRPr lang="en-US" sz="1800" b="1" dirty="0"/>
        </a:p>
      </dgm:t>
    </dgm:pt>
    <dgm:pt modelId="{DE2714B5-DC9B-1246-8F7D-3F2EC6A4BB1B}" type="parTrans" cxnId="{E4BCE475-002C-EE4B-8B9C-01DAD9B48C34}">
      <dgm:prSet/>
      <dgm:spPr/>
      <dgm:t>
        <a:bodyPr/>
        <a:lstStyle/>
        <a:p>
          <a:endParaRPr lang="en-US"/>
        </a:p>
      </dgm:t>
    </dgm:pt>
    <dgm:pt modelId="{5A412458-CE41-974F-88DF-DD3730F47059}" type="sibTrans" cxnId="{E4BCE475-002C-EE4B-8B9C-01DAD9B48C34}">
      <dgm:prSet/>
      <dgm:spPr/>
      <dgm:t>
        <a:bodyPr/>
        <a:lstStyle/>
        <a:p>
          <a:endParaRPr lang="en-US" dirty="0"/>
        </a:p>
      </dgm:t>
    </dgm:pt>
    <dgm:pt modelId="{DB6148E7-28BD-4442-8F6A-67498DDE1048}">
      <dgm:prSet phldrT="[Text]" custT="1"/>
      <dgm:spPr/>
      <dgm:t>
        <a:bodyPr/>
        <a:lstStyle/>
        <a:p>
          <a:r>
            <a:rPr lang="en-US" sz="1800" b="1" dirty="0" smtClean="0"/>
            <a:t>Spiritual Support Groups</a:t>
          </a:r>
          <a:endParaRPr lang="en-US" sz="1800" b="1" dirty="0"/>
        </a:p>
      </dgm:t>
    </dgm:pt>
    <dgm:pt modelId="{57509DC3-C157-934C-A546-4F11260FBF3C}" type="parTrans" cxnId="{C316E04F-A8D9-244D-93AC-D14060B68614}">
      <dgm:prSet/>
      <dgm:spPr/>
      <dgm:t>
        <a:bodyPr/>
        <a:lstStyle/>
        <a:p>
          <a:endParaRPr lang="en-US"/>
        </a:p>
      </dgm:t>
    </dgm:pt>
    <dgm:pt modelId="{01444928-BBED-D842-B42E-156A28ECC7F3}" type="sibTrans" cxnId="{C316E04F-A8D9-244D-93AC-D14060B68614}">
      <dgm:prSet/>
      <dgm:spPr/>
      <dgm:t>
        <a:bodyPr/>
        <a:lstStyle/>
        <a:p>
          <a:endParaRPr lang="en-US" dirty="0"/>
        </a:p>
      </dgm:t>
    </dgm:pt>
    <dgm:pt modelId="{274CFD47-973C-9E41-95C8-707D18FAE054}">
      <dgm:prSet phldrT="[Text]" custT="1"/>
      <dgm:spPr/>
      <dgm:t>
        <a:bodyPr/>
        <a:lstStyle/>
        <a:p>
          <a:r>
            <a:rPr lang="en-US" sz="1800" b="1" dirty="0" smtClean="0"/>
            <a:t>Youth-Oriented Worship</a:t>
          </a:r>
          <a:endParaRPr lang="en-US" sz="1800" b="1" dirty="0"/>
        </a:p>
      </dgm:t>
    </dgm:pt>
    <dgm:pt modelId="{79C255DF-5CEC-464E-B844-2EB78ED0769C}" type="parTrans" cxnId="{F8FE238F-4A85-1640-900E-A455982EA5CD}">
      <dgm:prSet/>
      <dgm:spPr/>
      <dgm:t>
        <a:bodyPr/>
        <a:lstStyle/>
        <a:p>
          <a:endParaRPr lang="en-US"/>
        </a:p>
      </dgm:t>
    </dgm:pt>
    <dgm:pt modelId="{734FB889-66C6-D04B-9BF9-3A035895A6E4}" type="sibTrans" cxnId="{F8FE238F-4A85-1640-900E-A455982EA5CD}">
      <dgm:prSet/>
      <dgm:spPr/>
      <dgm:t>
        <a:bodyPr/>
        <a:lstStyle/>
        <a:p>
          <a:endParaRPr lang="en-US" dirty="0"/>
        </a:p>
      </dgm:t>
    </dgm:pt>
    <dgm:pt modelId="{239291AC-98E3-2744-81EB-523DD18692BC}">
      <dgm:prSet phldrT="[Text]" custT="1"/>
      <dgm:spPr/>
      <dgm:t>
        <a:bodyPr/>
        <a:lstStyle/>
        <a:p>
          <a:r>
            <a:rPr lang="en-US" sz="1800" b="1" dirty="0" smtClean="0"/>
            <a:t>Special Events</a:t>
          </a:r>
          <a:endParaRPr lang="en-US" sz="1800" b="1" dirty="0"/>
        </a:p>
      </dgm:t>
    </dgm:pt>
    <dgm:pt modelId="{CB9B6ECC-A06B-1647-962B-141C4C3EEBCC}" type="parTrans" cxnId="{8B0A5B3C-1ABD-6E4F-B047-388457983F59}">
      <dgm:prSet/>
      <dgm:spPr/>
      <dgm:t>
        <a:bodyPr/>
        <a:lstStyle/>
        <a:p>
          <a:endParaRPr lang="en-US"/>
        </a:p>
      </dgm:t>
    </dgm:pt>
    <dgm:pt modelId="{E421B5D7-33A0-864E-BC48-A667755075D6}" type="sibTrans" cxnId="{8B0A5B3C-1ABD-6E4F-B047-388457983F59}">
      <dgm:prSet/>
      <dgm:spPr/>
      <dgm:t>
        <a:bodyPr/>
        <a:lstStyle/>
        <a:p>
          <a:endParaRPr lang="en-US" dirty="0"/>
        </a:p>
      </dgm:t>
    </dgm:pt>
    <dgm:pt modelId="{3D563EC1-0513-5940-BD2B-84A1755B9EAA}">
      <dgm:prSet phldrT="[Text]" custT="1"/>
      <dgm:spPr/>
      <dgm:t>
        <a:bodyPr/>
        <a:lstStyle/>
        <a:p>
          <a:r>
            <a:rPr lang="en-US" sz="1800" b="1" dirty="0" smtClean="0"/>
            <a:t>Family &amp; Intergenera-tional Activities</a:t>
          </a:r>
          <a:endParaRPr lang="en-US" sz="1800" b="1" dirty="0"/>
        </a:p>
      </dgm:t>
    </dgm:pt>
    <dgm:pt modelId="{5C21B253-8040-FC49-9013-2E05CB2C76E2}" type="parTrans" cxnId="{95782CF6-9F32-164E-8ABB-4750992EB242}">
      <dgm:prSet/>
      <dgm:spPr/>
      <dgm:t>
        <a:bodyPr/>
        <a:lstStyle/>
        <a:p>
          <a:endParaRPr lang="en-US"/>
        </a:p>
      </dgm:t>
    </dgm:pt>
    <dgm:pt modelId="{66AFA58C-C302-654A-8615-173D1268FC5A}" type="sibTrans" cxnId="{95782CF6-9F32-164E-8ABB-4750992EB242}">
      <dgm:prSet/>
      <dgm:spPr/>
      <dgm:t>
        <a:bodyPr/>
        <a:lstStyle/>
        <a:p>
          <a:endParaRPr lang="en-US" dirty="0"/>
        </a:p>
      </dgm:t>
    </dgm:pt>
    <dgm:pt modelId="{221DD7F2-A03E-524A-877C-750A8155003E}">
      <dgm:prSet phldrT="[Text]" custT="1"/>
      <dgm:spPr/>
      <dgm:t>
        <a:bodyPr/>
        <a:lstStyle/>
        <a:p>
          <a:r>
            <a:rPr lang="en-US" sz="1800" b="1" dirty="0" smtClean="0"/>
            <a:t>Peer Ministry &amp; Youth Leadership</a:t>
          </a:r>
          <a:endParaRPr lang="en-US" sz="1800" b="1" dirty="0"/>
        </a:p>
      </dgm:t>
    </dgm:pt>
    <dgm:pt modelId="{53618EC1-754C-E748-A909-0AF29C66BE1C}" type="parTrans" cxnId="{B70DB02B-1854-F04F-AC85-73ABC4E5CDF9}">
      <dgm:prSet/>
      <dgm:spPr/>
      <dgm:t>
        <a:bodyPr/>
        <a:lstStyle/>
        <a:p>
          <a:endParaRPr lang="en-US"/>
        </a:p>
      </dgm:t>
    </dgm:pt>
    <dgm:pt modelId="{0AA1BCAA-61C1-A44E-9B66-A5BC5D87CE7D}" type="sibTrans" cxnId="{B70DB02B-1854-F04F-AC85-73ABC4E5CDF9}">
      <dgm:prSet/>
      <dgm:spPr/>
      <dgm:t>
        <a:bodyPr/>
        <a:lstStyle/>
        <a:p>
          <a:endParaRPr lang="en-US" dirty="0"/>
        </a:p>
      </dgm:t>
    </dgm:pt>
    <dgm:pt modelId="{4B8E2BB6-4A47-654B-8C86-BDE8EC5E0446}" type="pres">
      <dgm:prSet presAssocID="{4B027519-052D-1A43-AE09-C952EAC0C1B0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68DFDB15-CC13-0E41-B4DB-BBAE779BA974}" type="pres">
      <dgm:prSet presAssocID="{9E17C16C-7CC3-984A-A5A2-E24DA6CE8C03}" presName="centerShape" presStyleLbl="node0" presStyleIdx="0" presStyleCnt="1" custScaleX="148488" custScaleY="136382"/>
      <dgm:spPr/>
      <dgm:t>
        <a:bodyPr/>
        <a:lstStyle/>
        <a:p>
          <a:endParaRPr lang="en-US"/>
        </a:p>
      </dgm:t>
    </dgm:pt>
    <dgm:pt modelId="{24E289DC-B456-AE4F-8E10-FB8A8E2A98AB}" type="pres">
      <dgm:prSet presAssocID="{3ACF981C-A266-0C43-858C-CBEB5D143725}" presName="node" presStyleLbl="node1" presStyleIdx="0" presStyleCnt="9" custScaleX="104237" custScaleY="99204" custRadScaleRad="9580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31221B1-165A-FB47-9976-AA7540CBC220}" type="pres">
      <dgm:prSet presAssocID="{3ACF981C-A266-0C43-858C-CBEB5D143725}" presName="dummy" presStyleCnt="0"/>
      <dgm:spPr/>
      <dgm:t>
        <a:bodyPr/>
        <a:lstStyle/>
        <a:p>
          <a:endParaRPr lang="en-US"/>
        </a:p>
      </dgm:t>
    </dgm:pt>
    <dgm:pt modelId="{804820A1-AA07-114D-A526-5063DE952182}" type="pres">
      <dgm:prSet presAssocID="{0DEDB5EC-4720-5843-BE79-0CAC5A24CE82}" presName="sibTrans" presStyleLbl="sibTrans2D1" presStyleIdx="0" presStyleCnt="9"/>
      <dgm:spPr/>
      <dgm:t>
        <a:bodyPr/>
        <a:lstStyle/>
        <a:p>
          <a:endParaRPr lang="en-US"/>
        </a:p>
      </dgm:t>
    </dgm:pt>
    <dgm:pt modelId="{815FA80B-8C24-C14A-B89B-A97566EAE6F1}" type="pres">
      <dgm:prSet presAssocID="{B00E592F-4124-9645-BED6-D5DC66F310D5}" presName="node" presStyleLbl="node1" presStyleIdx="1" presStyleCnt="9" custScaleX="123933" custScaleY="8975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A455106-0A16-C849-AF45-FDEE0B9C2E76}" type="pres">
      <dgm:prSet presAssocID="{B00E592F-4124-9645-BED6-D5DC66F310D5}" presName="dummy" presStyleCnt="0"/>
      <dgm:spPr/>
      <dgm:t>
        <a:bodyPr/>
        <a:lstStyle/>
        <a:p>
          <a:endParaRPr lang="en-US"/>
        </a:p>
      </dgm:t>
    </dgm:pt>
    <dgm:pt modelId="{6A8FD0C2-830D-5640-B4DD-8F060614493E}" type="pres">
      <dgm:prSet presAssocID="{FD03BF81-BFAA-5248-8743-3490C9FEBA9F}" presName="sibTrans" presStyleLbl="sibTrans2D1" presStyleIdx="1" presStyleCnt="9"/>
      <dgm:spPr/>
      <dgm:t>
        <a:bodyPr/>
        <a:lstStyle/>
        <a:p>
          <a:endParaRPr lang="en-US"/>
        </a:p>
      </dgm:t>
    </dgm:pt>
    <dgm:pt modelId="{1EDFFD98-CFCA-0549-9FB2-72E29B403B32}" type="pres">
      <dgm:prSet presAssocID="{20E360A3-9153-CF46-9340-B9888EEE47CB}" presName="node" presStyleLbl="node1" presStyleIdx="2" presStyleCnt="9" custScaleX="140807" custScaleY="10772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717B8A4-AE69-034C-AD75-9ABFEEA894C4}" type="pres">
      <dgm:prSet presAssocID="{20E360A3-9153-CF46-9340-B9888EEE47CB}" presName="dummy" presStyleCnt="0"/>
      <dgm:spPr/>
      <dgm:t>
        <a:bodyPr/>
        <a:lstStyle/>
        <a:p>
          <a:endParaRPr lang="en-US"/>
        </a:p>
      </dgm:t>
    </dgm:pt>
    <dgm:pt modelId="{4BB86711-7558-944C-BE71-88DEAA2FEDC3}" type="pres">
      <dgm:prSet presAssocID="{B0A6F94D-0B5F-FF42-A3B6-210726BCEE9F}" presName="sibTrans" presStyleLbl="sibTrans2D1" presStyleIdx="2" presStyleCnt="9"/>
      <dgm:spPr/>
      <dgm:t>
        <a:bodyPr/>
        <a:lstStyle/>
        <a:p>
          <a:endParaRPr lang="en-US"/>
        </a:p>
      </dgm:t>
    </dgm:pt>
    <dgm:pt modelId="{5BF4B414-2315-6248-BF87-6EF59A472EB2}" type="pres">
      <dgm:prSet presAssocID="{DA5C6F09-3450-4649-BC26-EC7DF945D79B}" presName="node" presStyleLbl="node1" presStyleIdx="3" presStyleCnt="9" custScaleX="106016" custScaleY="10783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BED0F7C-B154-5A49-87CF-608F9CA88852}" type="pres">
      <dgm:prSet presAssocID="{DA5C6F09-3450-4649-BC26-EC7DF945D79B}" presName="dummy" presStyleCnt="0"/>
      <dgm:spPr/>
      <dgm:t>
        <a:bodyPr/>
        <a:lstStyle/>
        <a:p>
          <a:endParaRPr lang="en-US"/>
        </a:p>
      </dgm:t>
    </dgm:pt>
    <dgm:pt modelId="{2153ECF0-20A4-9F4E-9920-65220518DA44}" type="pres">
      <dgm:prSet presAssocID="{5A412458-CE41-974F-88DF-DD3730F47059}" presName="sibTrans" presStyleLbl="sibTrans2D1" presStyleIdx="3" presStyleCnt="9"/>
      <dgm:spPr/>
      <dgm:t>
        <a:bodyPr/>
        <a:lstStyle/>
        <a:p>
          <a:endParaRPr lang="en-US"/>
        </a:p>
      </dgm:t>
    </dgm:pt>
    <dgm:pt modelId="{BBE97EC8-8390-7349-BC0F-C18F6A5AFDC5}" type="pres">
      <dgm:prSet presAssocID="{DB6148E7-28BD-4442-8F6A-67498DDE1048}" presName="node" presStyleLbl="node1" presStyleIdx="4" presStyleCnt="9" custScaleX="117781" custScaleY="11273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87700C1-E824-F54D-B1E8-9853A2F3714C}" type="pres">
      <dgm:prSet presAssocID="{DB6148E7-28BD-4442-8F6A-67498DDE1048}" presName="dummy" presStyleCnt="0"/>
      <dgm:spPr/>
      <dgm:t>
        <a:bodyPr/>
        <a:lstStyle/>
        <a:p>
          <a:endParaRPr lang="en-US"/>
        </a:p>
      </dgm:t>
    </dgm:pt>
    <dgm:pt modelId="{EEA75D51-C6B9-2346-A808-EFBADCB57ECB}" type="pres">
      <dgm:prSet presAssocID="{01444928-BBED-D842-B42E-156A28ECC7F3}" presName="sibTrans" presStyleLbl="sibTrans2D1" presStyleIdx="4" presStyleCnt="9"/>
      <dgm:spPr/>
      <dgm:t>
        <a:bodyPr/>
        <a:lstStyle/>
        <a:p>
          <a:endParaRPr lang="en-US"/>
        </a:p>
      </dgm:t>
    </dgm:pt>
    <dgm:pt modelId="{4AF0578B-404E-F049-BB91-CD59A6BA96E8}" type="pres">
      <dgm:prSet presAssocID="{274CFD47-973C-9E41-95C8-707D18FAE054}" presName="node" presStyleLbl="node1" presStyleIdx="5" presStyleCnt="9" custScaleX="115272" custScaleY="10509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832B1C6-E93E-8C40-B1ED-13E9263BCDA9}" type="pres">
      <dgm:prSet presAssocID="{274CFD47-973C-9E41-95C8-707D18FAE054}" presName="dummy" presStyleCnt="0"/>
      <dgm:spPr/>
      <dgm:t>
        <a:bodyPr/>
        <a:lstStyle/>
        <a:p>
          <a:endParaRPr lang="en-US"/>
        </a:p>
      </dgm:t>
    </dgm:pt>
    <dgm:pt modelId="{988B0F0A-3AB5-224B-A200-CD360F6B9BFA}" type="pres">
      <dgm:prSet presAssocID="{734FB889-66C6-D04B-9BF9-3A035895A6E4}" presName="sibTrans" presStyleLbl="sibTrans2D1" presStyleIdx="5" presStyleCnt="9"/>
      <dgm:spPr/>
      <dgm:t>
        <a:bodyPr/>
        <a:lstStyle/>
        <a:p>
          <a:endParaRPr lang="en-US"/>
        </a:p>
      </dgm:t>
    </dgm:pt>
    <dgm:pt modelId="{7253967C-4392-7D44-902E-204F38CE4B05}" type="pres">
      <dgm:prSet presAssocID="{239291AC-98E3-2744-81EB-523DD18692BC}" presName="node" presStyleLbl="node1" presStyleIdx="6" presStyleCnt="9" custScaleX="124088" custScaleY="11450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807F7C0-4BCB-3646-B03F-DA7E17C87DBC}" type="pres">
      <dgm:prSet presAssocID="{239291AC-98E3-2744-81EB-523DD18692BC}" presName="dummy" presStyleCnt="0"/>
      <dgm:spPr/>
      <dgm:t>
        <a:bodyPr/>
        <a:lstStyle/>
        <a:p>
          <a:endParaRPr lang="en-US"/>
        </a:p>
      </dgm:t>
    </dgm:pt>
    <dgm:pt modelId="{074B14EE-F1F5-9843-AF03-C8D38D336DFC}" type="pres">
      <dgm:prSet presAssocID="{E421B5D7-33A0-864E-BC48-A667755075D6}" presName="sibTrans" presStyleLbl="sibTrans2D1" presStyleIdx="6" presStyleCnt="9"/>
      <dgm:spPr/>
      <dgm:t>
        <a:bodyPr/>
        <a:lstStyle/>
        <a:p>
          <a:endParaRPr lang="en-US"/>
        </a:p>
      </dgm:t>
    </dgm:pt>
    <dgm:pt modelId="{4D94ACF0-0DF3-DE43-B782-7A4848E630DC}" type="pres">
      <dgm:prSet presAssocID="{3D563EC1-0513-5940-BD2B-84A1755B9EAA}" presName="node" presStyleLbl="node1" presStyleIdx="7" presStyleCnt="9" custScaleX="151891" custScaleY="11992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953C359-D75F-7C45-976B-82B8198FD884}" type="pres">
      <dgm:prSet presAssocID="{3D563EC1-0513-5940-BD2B-84A1755B9EAA}" presName="dummy" presStyleCnt="0"/>
      <dgm:spPr/>
      <dgm:t>
        <a:bodyPr/>
        <a:lstStyle/>
        <a:p>
          <a:endParaRPr lang="en-US"/>
        </a:p>
      </dgm:t>
    </dgm:pt>
    <dgm:pt modelId="{9C34F00F-FD7A-F344-B37C-AEBF3FDBC64B}" type="pres">
      <dgm:prSet presAssocID="{66AFA58C-C302-654A-8615-173D1268FC5A}" presName="sibTrans" presStyleLbl="sibTrans2D1" presStyleIdx="7" presStyleCnt="9"/>
      <dgm:spPr/>
      <dgm:t>
        <a:bodyPr/>
        <a:lstStyle/>
        <a:p>
          <a:endParaRPr lang="en-US"/>
        </a:p>
      </dgm:t>
    </dgm:pt>
    <dgm:pt modelId="{5B456C4C-E1D3-A341-963C-42D97FF2A472}" type="pres">
      <dgm:prSet presAssocID="{221DD7F2-A03E-524A-877C-750A8155003E}" presName="node" presStyleLbl="node1" presStyleIdx="8" presStyleCnt="9" custScaleX="133330" custScaleY="10819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9E3EDA8-841C-6D4D-9620-FBAA367D9645}" type="pres">
      <dgm:prSet presAssocID="{221DD7F2-A03E-524A-877C-750A8155003E}" presName="dummy" presStyleCnt="0"/>
      <dgm:spPr/>
      <dgm:t>
        <a:bodyPr/>
        <a:lstStyle/>
        <a:p>
          <a:endParaRPr lang="en-US"/>
        </a:p>
      </dgm:t>
    </dgm:pt>
    <dgm:pt modelId="{35C57763-EEB8-D64A-8FC1-0E9C81C3598B}" type="pres">
      <dgm:prSet presAssocID="{0AA1BCAA-61C1-A44E-9B66-A5BC5D87CE7D}" presName="sibTrans" presStyleLbl="sibTrans2D1" presStyleIdx="8" presStyleCnt="9"/>
      <dgm:spPr/>
      <dgm:t>
        <a:bodyPr/>
        <a:lstStyle/>
        <a:p>
          <a:endParaRPr lang="en-US"/>
        </a:p>
      </dgm:t>
    </dgm:pt>
  </dgm:ptLst>
  <dgm:cxnLst>
    <dgm:cxn modelId="{C316E04F-A8D9-244D-93AC-D14060B68614}" srcId="{9E17C16C-7CC3-984A-A5A2-E24DA6CE8C03}" destId="{DB6148E7-28BD-4442-8F6A-67498DDE1048}" srcOrd="4" destOrd="0" parTransId="{57509DC3-C157-934C-A546-4F11260FBF3C}" sibTransId="{01444928-BBED-D842-B42E-156A28ECC7F3}"/>
    <dgm:cxn modelId="{F1AB69EB-3042-5D4C-A2E6-EBAD8AF64866}" type="presOf" srcId="{B00E592F-4124-9645-BED6-D5DC66F310D5}" destId="{815FA80B-8C24-C14A-B89B-A97566EAE6F1}" srcOrd="0" destOrd="0" presId="urn:microsoft.com/office/officeart/2005/8/layout/radial6"/>
    <dgm:cxn modelId="{7C4392F6-32EE-7E46-ABC6-2ABA759C88B0}" type="presOf" srcId="{01444928-BBED-D842-B42E-156A28ECC7F3}" destId="{EEA75D51-C6B9-2346-A808-EFBADCB57ECB}" srcOrd="0" destOrd="0" presId="urn:microsoft.com/office/officeart/2005/8/layout/radial6"/>
    <dgm:cxn modelId="{59B34C33-6841-1348-8CBA-25886D6163B6}" type="presOf" srcId="{66AFA58C-C302-654A-8615-173D1268FC5A}" destId="{9C34F00F-FD7A-F344-B37C-AEBF3FDBC64B}" srcOrd="0" destOrd="0" presId="urn:microsoft.com/office/officeart/2005/8/layout/radial6"/>
    <dgm:cxn modelId="{3556B25E-8508-304F-941A-D7A37FFF2188}" type="presOf" srcId="{5A412458-CE41-974F-88DF-DD3730F47059}" destId="{2153ECF0-20A4-9F4E-9920-65220518DA44}" srcOrd="0" destOrd="0" presId="urn:microsoft.com/office/officeart/2005/8/layout/radial6"/>
    <dgm:cxn modelId="{9335D580-08A0-D447-97DF-C3DC02B8A90A}" type="presOf" srcId="{221DD7F2-A03E-524A-877C-750A8155003E}" destId="{5B456C4C-E1D3-A341-963C-42D97FF2A472}" srcOrd="0" destOrd="0" presId="urn:microsoft.com/office/officeart/2005/8/layout/radial6"/>
    <dgm:cxn modelId="{E671C09F-015D-2B43-B0D4-546ED3513681}" srcId="{4B027519-052D-1A43-AE09-C952EAC0C1B0}" destId="{9E17C16C-7CC3-984A-A5A2-E24DA6CE8C03}" srcOrd="0" destOrd="0" parTransId="{8A51133B-1F3A-9C43-B62A-A8416DB4EFDC}" sibTransId="{9288E43E-90DC-484F-8FE1-77CF13C7E3B6}"/>
    <dgm:cxn modelId="{89A49ADC-3161-8C44-AB02-84BA431C0173}" type="presOf" srcId="{B0A6F94D-0B5F-FF42-A3B6-210726BCEE9F}" destId="{4BB86711-7558-944C-BE71-88DEAA2FEDC3}" srcOrd="0" destOrd="0" presId="urn:microsoft.com/office/officeart/2005/8/layout/radial6"/>
    <dgm:cxn modelId="{9700C7EE-D628-3040-A5C7-DCB49B23A86A}" type="presOf" srcId="{E421B5D7-33A0-864E-BC48-A667755075D6}" destId="{074B14EE-F1F5-9843-AF03-C8D38D336DFC}" srcOrd="0" destOrd="0" presId="urn:microsoft.com/office/officeart/2005/8/layout/radial6"/>
    <dgm:cxn modelId="{B70DB02B-1854-F04F-AC85-73ABC4E5CDF9}" srcId="{9E17C16C-7CC3-984A-A5A2-E24DA6CE8C03}" destId="{221DD7F2-A03E-524A-877C-750A8155003E}" srcOrd="8" destOrd="0" parTransId="{53618EC1-754C-E748-A909-0AF29C66BE1C}" sibTransId="{0AA1BCAA-61C1-A44E-9B66-A5BC5D87CE7D}"/>
    <dgm:cxn modelId="{4A35A194-4B95-F340-AFB4-C22B215A3B49}" type="presOf" srcId="{239291AC-98E3-2744-81EB-523DD18692BC}" destId="{7253967C-4392-7D44-902E-204F38CE4B05}" srcOrd="0" destOrd="0" presId="urn:microsoft.com/office/officeart/2005/8/layout/radial6"/>
    <dgm:cxn modelId="{5FE33B64-F4EF-FD40-B35A-98E7229601AE}" type="presOf" srcId="{3D563EC1-0513-5940-BD2B-84A1755B9EAA}" destId="{4D94ACF0-0DF3-DE43-B782-7A4848E630DC}" srcOrd="0" destOrd="0" presId="urn:microsoft.com/office/officeart/2005/8/layout/radial6"/>
    <dgm:cxn modelId="{2CAC7486-3F69-2E4C-8342-8D30D8BF1646}" type="presOf" srcId="{DA5C6F09-3450-4649-BC26-EC7DF945D79B}" destId="{5BF4B414-2315-6248-BF87-6EF59A472EB2}" srcOrd="0" destOrd="0" presId="urn:microsoft.com/office/officeart/2005/8/layout/radial6"/>
    <dgm:cxn modelId="{10812873-8B6B-2D4F-8C5F-6DE63D0779DD}" type="presOf" srcId="{FD03BF81-BFAA-5248-8743-3490C9FEBA9F}" destId="{6A8FD0C2-830D-5640-B4DD-8F060614493E}" srcOrd="0" destOrd="0" presId="urn:microsoft.com/office/officeart/2005/8/layout/radial6"/>
    <dgm:cxn modelId="{D4303859-9667-1E4F-A9EC-E8C0D7EDAAC6}" type="presOf" srcId="{20E360A3-9153-CF46-9340-B9888EEE47CB}" destId="{1EDFFD98-CFCA-0549-9FB2-72E29B403B32}" srcOrd="0" destOrd="0" presId="urn:microsoft.com/office/officeart/2005/8/layout/radial6"/>
    <dgm:cxn modelId="{E185C2F7-4A20-1A49-9989-7193288FEEAD}" type="presOf" srcId="{4B027519-052D-1A43-AE09-C952EAC0C1B0}" destId="{4B8E2BB6-4A47-654B-8C86-BDE8EC5E0446}" srcOrd="0" destOrd="0" presId="urn:microsoft.com/office/officeart/2005/8/layout/radial6"/>
    <dgm:cxn modelId="{2F57D750-6678-C647-B456-DBD6D8335F4F}" type="presOf" srcId="{3ACF981C-A266-0C43-858C-CBEB5D143725}" destId="{24E289DC-B456-AE4F-8E10-FB8A8E2A98AB}" srcOrd="0" destOrd="0" presId="urn:microsoft.com/office/officeart/2005/8/layout/radial6"/>
    <dgm:cxn modelId="{023F9B13-A92A-4541-8A12-3BC16A60C5C1}" type="presOf" srcId="{734FB889-66C6-D04B-9BF9-3A035895A6E4}" destId="{988B0F0A-3AB5-224B-A200-CD360F6B9BFA}" srcOrd="0" destOrd="0" presId="urn:microsoft.com/office/officeart/2005/8/layout/radial6"/>
    <dgm:cxn modelId="{74585527-9B92-EC42-A7EE-DAD816244F7D}" srcId="{9E17C16C-7CC3-984A-A5A2-E24DA6CE8C03}" destId="{3ACF981C-A266-0C43-858C-CBEB5D143725}" srcOrd="0" destOrd="0" parTransId="{C17D0816-199B-E74A-BF5C-568E4BB7C532}" sibTransId="{0DEDB5EC-4720-5843-BE79-0CAC5A24CE82}"/>
    <dgm:cxn modelId="{F8FE238F-4A85-1640-900E-A455982EA5CD}" srcId="{9E17C16C-7CC3-984A-A5A2-E24DA6CE8C03}" destId="{274CFD47-973C-9E41-95C8-707D18FAE054}" srcOrd="5" destOrd="0" parTransId="{79C255DF-5CEC-464E-B844-2EB78ED0769C}" sibTransId="{734FB889-66C6-D04B-9BF9-3A035895A6E4}"/>
    <dgm:cxn modelId="{C1D87426-C584-0C4D-8FA2-7C68068C3C71}" type="presOf" srcId="{274CFD47-973C-9E41-95C8-707D18FAE054}" destId="{4AF0578B-404E-F049-BB91-CD59A6BA96E8}" srcOrd="0" destOrd="0" presId="urn:microsoft.com/office/officeart/2005/8/layout/radial6"/>
    <dgm:cxn modelId="{E6290B5C-A885-1540-9DB3-F598A479B63F}" type="presOf" srcId="{0AA1BCAA-61C1-A44E-9B66-A5BC5D87CE7D}" destId="{35C57763-EEB8-D64A-8FC1-0E9C81C3598B}" srcOrd="0" destOrd="0" presId="urn:microsoft.com/office/officeart/2005/8/layout/radial6"/>
    <dgm:cxn modelId="{D6AE6E82-BD24-AA42-A9B8-54758ED6B780}" type="presOf" srcId="{0DEDB5EC-4720-5843-BE79-0CAC5A24CE82}" destId="{804820A1-AA07-114D-A526-5063DE952182}" srcOrd="0" destOrd="0" presId="urn:microsoft.com/office/officeart/2005/8/layout/radial6"/>
    <dgm:cxn modelId="{0407120B-C19C-9442-B954-90A77902397D}" srcId="{9E17C16C-7CC3-984A-A5A2-E24DA6CE8C03}" destId="{20E360A3-9153-CF46-9340-B9888EEE47CB}" srcOrd="2" destOrd="0" parTransId="{5AD77A3F-B64C-274A-8708-7824DA282CB8}" sibTransId="{B0A6F94D-0B5F-FF42-A3B6-210726BCEE9F}"/>
    <dgm:cxn modelId="{2359284F-7D27-DD43-B9D3-B55BB5DCE13A}" type="presOf" srcId="{9E17C16C-7CC3-984A-A5A2-E24DA6CE8C03}" destId="{68DFDB15-CC13-0E41-B4DB-BBAE779BA974}" srcOrd="0" destOrd="0" presId="urn:microsoft.com/office/officeart/2005/8/layout/radial6"/>
    <dgm:cxn modelId="{D8D97A9C-B1E7-8A49-B785-2D6EE63B9889}" srcId="{9E17C16C-7CC3-984A-A5A2-E24DA6CE8C03}" destId="{B00E592F-4124-9645-BED6-D5DC66F310D5}" srcOrd="1" destOrd="0" parTransId="{125A2DFD-5899-4C41-8207-616C41002975}" sibTransId="{FD03BF81-BFAA-5248-8743-3490C9FEBA9F}"/>
    <dgm:cxn modelId="{95782CF6-9F32-164E-8ABB-4750992EB242}" srcId="{9E17C16C-7CC3-984A-A5A2-E24DA6CE8C03}" destId="{3D563EC1-0513-5940-BD2B-84A1755B9EAA}" srcOrd="7" destOrd="0" parTransId="{5C21B253-8040-FC49-9013-2E05CB2C76E2}" sibTransId="{66AFA58C-C302-654A-8615-173D1268FC5A}"/>
    <dgm:cxn modelId="{E4BCE475-002C-EE4B-8B9C-01DAD9B48C34}" srcId="{9E17C16C-7CC3-984A-A5A2-E24DA6CE8C03}" destId="{DA5C6F09-3450-4649-BC26-EC7DF945D79B}" srcOrd="3" destOrd="0" parTransId="{DE2714B5-DC9B-1246-8F7D-3F2EC6A4BB1B}" sibTransId="{5A412458-CE41-974F-88DF-DD3730F47059}"/>
    <dgm:cxn modelId="{8B0A5B3C-1ABD-6E4F-B047-388457983F59}" srcId="{9E17C16C-7CC3-984A-A5A2-E24DA6CE8C03}" destId="{239291AC-98E3-2744-81EB-523DD18692BC}" srcOrd="6" destOrd="0" parTransId="{CB9B6ECC-A06B-1647-962B-141C4C3EEBCC}" sibTransId="{E421B5D7-33A0-864E-BC48-A667755075D6}"/>
    <dgm:cxn modelId="{6A79654C-79FB-3845-9E94-38F316271FE7}" type="presOf" srcId="{DB6148E7-28BD-4442-8F6A-67498DDE1048}" destId="{BBE97EC8-8390-7349-BC0F-C18F6A5AFDC5}" srcOrd="0" destOrd="0" presId="urn:microsoft.com/office/officeart/2005/8/layout/radial6"/>
    <dgm:cxn modelId="{03B3309A-8433-F444-A999-47D7EF5E54AE}" type="presParOf" srcId="{4B8E2BB6-4A47-654B-8C86-BDE8EC5E0446}" destId="{68DFDB15-CC13-0E41-B4DB-BBAE779BA974}" srcOrd="0" destOrd="0" presId="urn:microsoft.com/office/officeart/2005/8/layout/radial6"/>
    <dgm:cxn modelId="{F12ECD1E-7D80-B14F-A3B7-A1D2BC014E0A}" type="presParOf" srcId="{4B8E2BB6-4A47-654B-8C86-BDE8EC5E0446}" destId="{24E289DC-B456-AE4F-8E10-FB8A8E2A98AB}" srcOrd="1" destOrd="0" presId="urn:microsoft.com/office/officeart/2005/8/layout/radial6"/>
    <dgm:cxn modelId="{1E75A328-9693-D242-AC69-6375AF4C2017}" type="presParOf" srcId="{4B8E2BB6-4A47-654B-8C86-BDE8EC5E0446}" destId="{031221B1-165A-FB47-9976-AA7540CBC220}" srcOrd="2" destOrd="0" presId="urn:microsoft.com/office/officeart/2005/8/layout/radial6"/>
    <dgm:cxn modelId="{D16FFC9D-31E2-3044-B891-774DACF38CD8}" type="presParOf" srcId="{4B8E2BB6-4A47-654B-8C86-BDE8EC5E0446}" destId="{804820A1-AA07-114D-A526-5063DE952182}" srcOrd="3" destOrd="0" presId="urn:microsoft.com/office/officeart/2005/8/layout/radial6"/>
    <dgm:cxn modelId="{AF953A7C-8846-B247-9AA2-B47952F08586}" type="presParOf" srcId="{4B8E2BB6-4A47-654B-8C86-BDE8EC5E0446}" destId="{815FA80B-8C24-C14A-B89B-A97566EAE6F1}" srcOrd="4" destOrd="0" presId="urn:microsoft.com/office/officeart/2005/8/layout/radial6"/>
    <dgm:cxn modelId="{25C86BF9-C4C6-F74D-957E-C961FAD7413D}" type="presParOf" srcId="{4B8E2BB6-4A47-654B-8C86-BDE8EC5E0446}" destId="{CA455106-0A16-C849-AF45-FDEE0B9C2E76}" srcOrd="5" destOrd="0" presId="urn:microsoft.com/office/officeart/2005/8/layout/radial6"/>
    <dgm:cxn modelId="{E1AAABF9-8BDB-4643-8634-AFEEB58CD96D}" type="presParOf" srcId="{4B8E2BB6-4A47-654B-8C86-BDE8EC5E0446}" destId="{6A8FD0C2-830D-5640-B4DD-8F060614493E}" srcOrd="6" destOrd="0" presId="urn:microsoft.com/office/officeart/2005/8/layout/radial6"/>
    <dgm:cxn modelId="{0C17FFAC-CF37-4B45-8A05-A123E07AB57B}" type="presParOf" srcId="{4B8E2BB6-4A47-654B-8C86-BDE8EC5E0446}" destId="{1EDFFD98-CFCA-0549-9FB2-72E29B403B32}" srcOrd="7" destOrd="0" presId="urn:microsoft.com/office/officeart/2005/8/layout/radial6"/>
    <dgm:cxn modelId="{060F7A99-4E5F-304D-9048-A25AEFC0759C}" type="presParOf" srcId="{4B8E2BB6-4A47-654B-8C86-BDE8EC5E0446}" destId="{4717B8A4-AE69-034C-AD75-9ABFEEA894C4}" srcOrd="8" destOrd="0" presId="urn:microsoft.com/office/officeart/2005/8/layout/radial6"/>
    <dgm:cxn modelId="{3EC3CB78-F2B9-A64D-A9A8-47279296652B}" type="presParOf" srcId="{4B8E2BB6-4A47-654B-8C86-BDE8EC5E0446}" destId="{4BB86711-7558-944C-BE71-88DEAA2FEDC3}" srcOrd="9" destOrd="0" presId="urn:microsoft.com/office/officeart/2005/8/layout/radial6"/>
    <dgm:cxn modelId="{97BAC3D7-65BB-2947-A731-4B89C7652E53}" type="presParOf" srcId="{4B8E2BB6-4A47-654B-8C86-BDE8EC5E0446}" destId="{5BF4B414-2315-6248-BF87-6EF59A472EB2}" srcOrd="10" destOrd="0" presId="urn:microsoft.com/office/officeart/2005/8/layout/radial6"/>
    <dgm:cxn modelId="{AE9DB06F-4D5C-664E-8DE7-9E8447CF3943}" type="presParOf" srcId="{4B8E2BB6-4A47-654B-8C86-BDE8EC5E0446}" destId="{6BED0F7C-B154-5A49-87CF-608F9CA88852}" srcOrd="11" destOrd="0" presId="urn:microsoft.com/office/officeart/2005/8/layout/radial6"/>
    <dgm:cxn modelId="{77E449DB-7E77-FA40-8C9E-E8FB2AF28367}" type="presParOf" srcId="{4B8E2BB6-4A47-654B-8C86-BDE8EC5E0446}" destId="{2153ECF0-20A4-9F4E-9920-65220518DA44}" srcOrd="12" destOrd="0" presId="urn:microsoft.com/office/officeart/2005/8/layout/radial6"/>
    <dgm:cxn modelId="{83B405CD-552A-944C-A283-ED7BD1977359}" type="presParOf" srcId="{4B8E2BB6-4A47-654B-8C86-BDE8EC5E0446}" destId="{BBE97EC8-8390-7349-BC0F-C18F6A5AFDC5}" srcOrd="13" destOrd="0" presId="urn:microsoft.com/office/officeart/2005/8/layout/radial6"/>
    <dgm:cxn modelId="{2E5AC323-BA55-9742-9391-3F844CB96787}" type="presParOf" srcId="{4B8E2BB6-4A47-654B-8C86-BDE8EC5E0446}" destId="{287700C1-E824-F54D-B1E8-9853A2F3714C}" srcOrd="14" destOrd="0" presId="urn:microsoft.com/office/officeart/2005/8/layout/radial6"/>
    <dgm:cxn modelId="{C61E0F69-9E67-F244-9F77-8216E09D809B}" type="presParOf" srcId="{4B8E2BB6-4A47-654B-8C86-BDE8EC5E0446}" destId="{EEA75D51-C6B9-2346-A808-EFBADCB57ECB}" srcOrd="15" destOrd="0" presId="urn:microsoft.com/office/officeart/2005/8/layout/radial6"/>
    <dgm:cxn modelId="{24316A95-E772-B54F-A928-FE685A695EAC}" type="presParOf" srcId="{4B8E2BB6-4A47-654B-8C86-BDE8EC5E0446}" destId="{4AF0578B-404E-F049-BB91-CD59A6BA96E8}" srcOrd="16" destOrd="0" presId="urn:microsoft.com/office/officeart/2005/8/layout/radial6"/>
    <dgm:cxn modelId="{FEAFDB39-20D3-3349-AC8C-EC8982663D7A}" type="presParOf" srcId="{4B8E2BB6-4A47-654B-8C86-BDE8EC5E0446}" destId="{5832B1C6-E93E-8C40-B1ED-13E9263BCDA9}" srcOrd="17" destOrd="0" presId="urn:microsoft.com/office/officeart/2005/8/layout/radial6"/>
    <dgm:cxn modelId="{52E1D8BE-D10F-C74E-8AA5-B8339E6C9817}" type="presParOf" srcId="{4B8E2BB6-4A47-654B-8C86-BDE8EC5E0446}" destId="{988B0F0A-3AB5-224B-A200-CD360F6B9BFA}" srcOrd="18" destOrd="0" presId="urn:microsoft.com/office/officeart/2005/8/layout/radial6"/>
    <dgm:cxn modelId="{03BD9A84-6C4E-F84A-8CD8-57DA94EC3B58}" type="presParOf" srcId="{4B8E2BB6-4A47-654B-8C86-BDE8EC5E0446}" destId="{7253967C-4392-7D44-902E-204F38CE4B05}" srcOrd="19" destOrd="0" presId="urn:microsoft.com/office/officeart/2005/8/layout/radial6"/>
    <dgm:cxn modelId="{72EA831A-E222-E34C-BFDD-634504552DB5}" type="presParOf" srcId="{4B8E2BB6-4A47-654B-8C86-BDE8EC5E0446}" destId="{E807F7C0-4BCB-3646-B03F-DA7E17C87DBC}" srcOrd="20" destOrd="0" presId="urn:microsoft.com/office/officeart/2005/8/layout/radial6"/>
    <dgm:cxn modelId="{DF51E193-34D6-E84B-8CFD-B2D3660A13CB}" type="presParOf" srcId="{4B8E2BB6-4A47-654B-8C86-BDE8EC5E0446}" destId="{074B14EE-F1F5-9843-AF03-C8D38D336DFC}" srcOrd="21" destOrd="0" presId="urn:microsoft.com/office/officeart/2005/8/layout/radial6"/>
    <dgm:cxn modelId="{1B1774B5-6ECA-7D4D-9924-8A4E49A79247}" type="presParOf" srcId="{4B8E2BB6-4A47-654B-8C86-BDE8EC5E0446}" destId="{4D94ACF0-0DF3-DE43-B782-7A4848E630DC}" srcOrd="22" destOrd="0" presId="urn:microsoft.com/office/officeart/2005/8/layout/radial6"/>
    <dgm:cxn modelId="{8FBC8F8B-85D3-7F45-B39B-1B319CA67A7F}" type="presParOf" srcId="{4B8E2BB6-4A47-654B-8C86-BDE8EC5E0446}" destId="{5953C359-D75F-7C45-976B-82B8198FD884}" srcOrd="23" destOrd="0" presId="urn:microsoft.com/office/officeart/2005/8/layout/radial6"/>
    <dgm:cxn modelId="{EA8A5310-82DB-9745-9E54-4AD99ED58D6E}" type="presParOf" srcId="{4B8E2BB6-4A47-654B-8C86-BDE8EC5E0446}" destId="{9C34F00F-FD7A-F344-B37C-AEBF3FDBC64B}" srcOrd="24" destOrd="0" presId="urn:microsoft.com/office/officeart/2005/8/layout/radial6"/>
    <dgm:cxn modelId="{36B00779-BCE4-F34E-8FF4-C11669847E15}" type="presParOf" srcId="{4B8E2BB6-4A47-654B-8C86-BDE8EC5E0446}" destId="{5B456C4C-E1D3-A341-963C-42D97FF2A472}" srcOrd="25" destOrd="0" presId="urn:microsoft.com/office/officeart/2005/8/layout/radial6"/>
    <dgm:cxn modelId="{C9575662-3ABA-114C-855B-7994EBF402A4}" type="presParOf" srcId="{4B8E2BB6-4A47-654B-8C86-BDE8EC5E0446}" destId="{49E3EDA8-841C-6D4D-9620-FBAA367D9645}" srcOrd="26" destOrd="0" presId="urn:microsoft.com/office/officeart/2005/8/layout/radial6"/>
    <dgm:cxn modelId="{DC860763-2AE2-964C-8796-36CD4CFFF859}" type="presParOf" srcId="{4B8E2BB6-4A47-654B-8C86-BDE8EC5E0446}" destId="{35C57763-EEB8-D64A-8FC1-0E9C81C3598B}" srcOrd="27" destOrd="0" presId="urn:microsoft.com/office/officeart/2005/8/layout/radial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DEF72F34-318C-7F42-9EF8-DD2F1073490E}" type="doc">
      <dgm:prSet loTypeId="urn:microsoft.com/office/officeart/2005/8/layout/radial4" loCatId="" qsTypeId="urn:microsoft.com/office/officeart/2005/8/quickstyle/simple4" qsCatId="simple" csTypeId="urn:microsoft.com/office/officeart/2005/8/colors/accent3_2" csCatId="accent3" phldr="1"/>
      <dgm:spPr/>
      <dgm:t>
        <a:bodyPr/>
        <a:lstStyle/>
        <a:p>
          <a:endParaRPr lang="en-US"/>
        </a:p>
      </dgm:t>
    </dgm:pt>
    <dgm:pt modelId="{9C37D2A9-80A8-194A-906E-5A1CEF574858}">
      <dgm:prSet phldrT="[Text]"/>
      <dgm:spPr/>
      <dgm:t>
        <a:bodyPr/>
        <a:lstStyle/>
        <a:p>
          <a:r>
            <a:rPr lang="en-US" b="1" dirty="0" smtClean="0"/>
            <a:t>GROWTH IN FAITH</a:t>
          </a:r>
          <a:endParaRPr lang="en-US" b="1" dirty="0"/>
        </a:p>
      </dgm:t>
    </dgm:pt>
    <dgm:pt modelId="{0B33B681-2885-0F4C-8E0B-DCE578606095}" type="parTrans" cxnId="{935DC5F4-39A4-B240-8F45-13320B37C9CF}">
      <dgm:prSet/>
      <dgm:spPr/>
      <dgm:t>
        <a:bodyPr/>
        <a:lstStyle/>
        <a:p>
          <a:endParaRPr lang="en-US"/>
        </a:p>
      </dgm:t>
    </dgm:pt>
    <dgm:pt modelId="{023F91DE-3ACE-4249-911A-33378F51BE19}" type="sibTrans" cxnId="{935DC5F4-39A4-B240-8F45-13320B37C9CF}">
      <dgm:prSet/>
      <dgm:spPr/>
      <dgm:t>
        <a:bodyPr/>
        <a:lstStyle/>
        <a:p>
          <a:endParaRPr lang="en-US"/>
        </a:p>
      </dgm:t>
    </dgm:pt>
    <dgm:pt modelId="{20C63A05-8038-4A44-844D-D0BBE8CB64B0}">
      <dgm:prSet phldrT="[Text]"/>
      <dgm:spPr/>
      <dgm:t>
        <a:bodyPr/>
        <a:lstStyle/>
        <a:p>
          <a:r>
            <a:rPr lang="en-US" b="1" dirty="0" smtClean="0"/>
            <a:t>Caring Relationships</a:t>
          </a:r>
          <a:endParaRPr lang="en-US" b="1" dirty="0"/>
        </a:p>
      </dgm:t>
    </dgm:pt>
    <dgm:pt modelId="{20C0A495-4090-6E41-8690-B4522ED129A9}" type="parTrans" cxnId="{1E38574D-E730-FC4A-B125-C40ADFF14A8D}">
      <dgm:prSet/>
      <dgm:spPr/>
      <dgm:t>
        <a:bodyPr/>
        <a:lstStyle/>
        <a:p>
          <a:endParaRPr lang="en-US"/>
        </a:p>
      </dgm:t>
    </dgm:pt>
    <dgm:pt modelId="{BE978567-50A2-9A4B-940D-5BD65772B5F3}" type="sibTrans" cxnId="{1E38574D-E730-FC4A-B125-C40ADFF14A8D}">
      <dgm:prSet/>
      <dgm:spPr/>
      <dgm:t>
        <a:bodyPr/>
        <a:lstStyle/>
        <a:p>
          <a:endParaRPr lang="en-US"/>
        </a:p>
      </dgm:t>
    </dgm:pt>
    <dgm:pt modelId="{BDD404F6-970B-A04A-92D1-86C4F5B5B003}">
      <dgm:prSet phldrT="[Text]"/>
      <dgm:spPr/>
      <dgm:t>
        <a:bodyPr/>
        <a:lstStyle/>
        <a:p>
          <a:r>
            <a:rPr lang="en-US" b="1" dirty="0" smtClean="0"/>
            <a:t>Rituals &amp; Milestones</a:t>
          </a:r>
          <a:endParaRPr lang="en-US" b="1" dirty="0"/>
        </a:p>
      </dgm:t>
    </dgm:pt>
    <dgm:pt modelId="{031D8BD8-268C-8644-9462-4BA2658B3970}" type="parTrans" cxnId="{E7255FEF-C585-3D4A-9E8B-07CDDE8C6166}">
      <dgm:prSet/>
      <dgm:spPr/>
      <dgm:t>
        <a:bodyPr/>
        <a:lstStyle/>
        <a:p>
          <a:endParaRPr lang="en-US"/>
        </a:p>
      </dgm:t>
    </dgm:pt>
    <dgm:pt modelId="{F5C3287A-FCAA-B344-A44D-EF0E3F2351BE}" type="sibTrans" cxnId="{E7255FEF-C585-3D4A-9E8B-07CDDE8C6166}">
      <dgm:prSet/>
      <dgm:spPr/>
      <dgm:t>
        <a:bodyPr/>
        <a:lstStyle/>
        <a:p>
          <a:endParaRPr lang="en-US"/>
        </a:p>
      </dgm:t>
    </dgm:pt>
    <dgm:pt modelId="{B2AED359-06AE-FF4A-B984-C511E20DCE05}">
      <dgm:prSet phldrT="[Text]"/>
      <dgm:spPr/>
      <dgm:t>
        <a:bodyPr/>
        <a:lstStyle/>
        <a:p>
          <a:r>
            <a:rPr lang="en-US" b="1" dirty="0" smtClean="0"/>
            <a:t>Church Year Seasons</a:t>
          </a:r>
          <a:endParaRPr lang="en-US" b="1" dirty="0"/>
        </a:p>
      </dgm:t>
    </dgm:pt>
    <dgm:pt modelId="{F1B3B838-AB84-4A48-81C0-0EEA6DFFF6DE}" type="parTrans" cxnId="{9BDBB715-8316-5348-B6D1-04A63952D88B}">
      <dgm:prSet/>
      <dgm:spPr/>
      <dgm:t>
        <a:bodyPr/>
        <a:lstStyle/>
        <a:p>
          <a:endParaRPr lang="en-US"/>
        </a:p>
      </dgm:t>
    </dgm:pt>
    <dgm:pt modelId="{2A8E7A2B-9520-9B46-973B-E8CA77BA1A99}" type="sibTrans" cxnId="{9BDBB715-8316-5348-B6D1-04A63952D88B}">
      <dgm:prSet/>
      <dgm:spPr/>
      <dgm:t>
        <a:bodyPr/>
        <a:lstStyle/>
        <a:p>
          <a:endParaRPr lang="en-US"/>
        </a:p>
      </dgm:t>
    </dgm:pt>
    <dgm:pt modelId="{2AE867CA-5B3D-B841-B177-682306CC45AF}">
      <dgm:prSet phldrT="[Text]"/>
      <dgm:spPr/>
      <dgm:t>
        <a:bodyPr/>
        <a:lstStyle/>
        <a:p>
          <a:r>
            <a:rPr lang="en-US" b="1" dirty="0" smtClean="0"/>
            <a:t>Worshipping</a:t>
          </a:r>
          <a:endParaRPr lang="en-US" b="1" dirty="0"/>
        </a:p>
      </dgm:t>
    </dgm:pt>
    <dgm:pt modelId="{222E0E28-6D89-724F-AF08-EE589462EE0C}" type="parTrans" cxnId="{3A2CAD1E-1920-B94D-BE96-BAC234018612}">
      <dgm:prSet/>
      <dgm:spPr/>
      <dgm:t>
        <a:bodyPr/>
        <a:lstStyle/>
        <a:p>
          <a:endParaRPr lang="en-US"/>
        </a:p>
      </dgm:t>
    </dgm:pt>
    <dgm:pt modelId="{D5067C90-7D91-E642-9D7E-54B1C6090289}" type="sibTrans" cxnId="{3A2CAD1E-1920-B94D-BE96-BAC234018612}">
      <dgm:prSet/>
      <dgm:spPr/>
      <dgm:t>
        <a:bodyPr/>
        <a:lstStyle/>
        <a:p>
          <a:endParaRPr lang="en-US"/>
        </a:p>
      </dgm:t>
    </dgm:pt>
    <dgm:pt modelId="{FF99F1F1-B9A6-E743-BD8F-2460AACAA18C}">
      <dgm:prSet phldrT="[Text]"/>
      <dgm:spPr/>
      <dgm:t>
        <a:bodyPr/>
        <a:lstStyle/>
        <a:p>
          <a:r>
            <a:rPr lang="en-US" b="1" dirty="0" smtClean="0"/>
            <a:t>Learning the Tradition</a:t>
          </a:r>
          <a:endParaRPr lang="en-US" b="1" dirty="0"/>
        </a:p>
      </dgm:t>
    </dgm:pt>
    <dgm:pt modelId="{95848919-5B0F-624B-9268-2D0C03E9E7D1}" type="parTrans" cxnId="{A0B07D5E-2357-0945-AD15-7B3A80C38D66}">
      <dgm:prSet/>
      <dgm:spPr/>
      <dgm:t>
        <a:bodyPr/>
        <a:lstStyle/>
        <a:p>
          <a:endParaRPr lang="en-US"/>
        </a:p>
      </dgm:t>
    </dgm:pt>
    <dgm:pt modelId="{7240A569-04D0-054C-AE1E-1B8212B59049}" type="sibTrans" cxnId="{A0B07D5E-2357-0945-AD15-7B3A80C38D66}">
      <dgm:prSet/>
      <dgm:spPr/>
      <dgm:t>
        <a:bodyPr/>
        <a:lstStyle/>
        <a:p>
          <a:endParaRPr lang="en-US"/>
        </a:p>
      </dgm:t>
    </dgm:pt>
    <dgm:pt modelId="{E3F0FDD3-16D5-9B44-B982-15ACF582B69F}">
      <dgm:prSet phldrT="[Text]"/>
      <dgm:spPr/>
      <dgm:t>
        <a:bodyPr/>
        <a:lstStyle/>
        <a:p>
          <a:r>
            <a:rPr lang="en-US" b="1" dirty="0" smtClean="0"/>
            <a:t>Praying</a:t>
          </a:r>
        </a:p>
        <a:p>
          <a:r>
            <a:rPr lang="en-US" b="1" dirty="0" smtClean="0"/>
            <a:t>Spiritual Formation</a:t>
          </a:r>
          <a:endParaRPr lang="en-US" b="1" dirty="0"/>
        </a:p>
      </dgm:t>
    </dgm:pt>
    <dgm:pt modelId="{2EC36DCA-E5A7-324A-92C5-F2D844FDB7D6}" type="parTrans" cxnId="{D5CCBCB1-5AEA-0349-A50E-F5D230E03506}">
      <dgm:prSet/>
      <dgm:spPr/>
      <dgm:t>
        <a:bodyPr/>
        <a:lstStyle/>
        <a:p>
          <a:endParaRPr lang="en-US"/>
        </a:p>
      </dgm:t>
    </dgm:pt>
    <dgm:pt modelId="{A1437360-D8F0-5E4A-8BE0-F4751093F381}" type="sibTrans" cxnId="{D5CCBCB1-5AEA-0349-A50E-F5D230E03506}">
      <dgm:prSet/>
      <dgm:spPr/>
      <dgm:t>
        <a:bodyPr/>
        <a:lstStyle/>
        <a:p>
          <a:endParaRPr lang="en-US"/>
        </a:p>
      </dgm:t>
    </dgm:pt>
    <dgm:pt modelId="{01C8B195-FBFC-2341-AE1A-037BD259C503}">
      <dgm:prSet phldrT="[Text]"/>
      <dgm:spPr/>
      <dgm:t>
        <a:bodyPr/>
        <a:lstStyle/>
        <a:p>
          <a:r>
            <a:rPr lang="en-US" b="1" dirty="0" smtClean="0"/>
            <a:t>Reading the Bible</a:t>
          </a:r>
          <a:endParaRPr lang="en-US" b="1" dirty="0"/>
        </a:p>
      </dgm:t>
    </dgm:pt>
    <dgm:pt modelId="{6D4FCA85-6E70-D646-8059-E5F6CFE25D47}" type="parTrans" cxnId="{4D5F2D7D-089F-6C45-9218-B7ACB5E62B8B}">
      <dgm:prSet/>
      <dgm:spPr/>
      <dgm:t>
        <a:bodyPr/>
        <a:lstStyle/>
        <a:p>
          <a:endParaRPr lang="en-US"/>
        </a:p>
      </dgm:t>
    </dgm:pt>
    <dgm:pt modelId="{4F0ED9E2-0967-D540-8A69-A1DC5693EDA5}" type="sibTrans" cxnId="{4D5F2D7D-089F-6C45-9218-B7ACB5E62B8B}">
      <dgm:prSet/>
      <dgm:spPr/>
      <dgm:t>
        <a:bodyPr/>
        <a:lstStyle/>
        <a:p>
          <a:endParaRPr lang="en-US"/>
        </a:p>
      </dgm:t>
    </dgm:pt>
    <dgm:pt modelId="{9E732840-FEBA-2049-86D9-F281FB00C748}">
      <dgm:prSet phldrT="[Text]"/>
      <dgm:spPr/>
      <dgm:t>
        <a:bodyPr/>
        <a:lstStyle/>
        <a:p>
          <a:r>
            <a:rPr lang="en-US" b="1" dirty="0" smtClean="0"/>
            <a:t>Serving Working for Justice Caring for Creation</a:t>
          </a:r>
          <a:endParaRPr lang="en-US" b="1" dirty="0"/>
        </a:p>
      </dgm:t>
    </dgm:pt>
    <dgm:pt modelId="{3F1297D6-964F-464A-B5F3-57CBD90E7F60}" type="parTrans" cxnId="{27D753E1-0454-0841-8790-FE13BE651440}">
      <dgm:prSet/>
      <dgm:spPr/>
      <dgm:t>
        <a:bodyPr/>
        <a:lstStyle/>
        <a:p>
          <a:endParaRPr lang="en-US"/>
        </a:p>
      </dgm:t>
    </dgm:pt>
    <dgm:pt modelId="{070B1289-7240-0F47-A167-BEBB3D098A1F}" type="sibTrans" cxnId="{27D753E1-0454-0841-8790-FE13BE651440}">
      <dgm:prSet/>
      <dgm:spPr/>
      <dgm:t>
        <a:bodyPr/>
        <a:lstStyle/>
        <a:p>
          <a:endParaRPr lang="en-US"/>
        </a:p>
      </dgm:t>
    </dgm:pt>
    <dgm:pt modelId="{9949D489-DD70-684D-849C-CDAD22C44CC5}" type="pres">
      <dgm:prSet presAssocID="{DEF72F34-318C-7F42-9EF8-DD2F1073490E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F2690FA2-75B7-C044-90AA-F126493B6DAC}" type="pres">
      <dgm:prSet presAssocID="{9C37D2A9-80A8-194A-906E-5A1CEF574858}" presName="centerShape" presStyleLbl="node0" presStyleIdx="0" presStyleCnt="1"/>
      <dgm:spPr/>
      <dgm:t>
        <a:bodyPr/>
        <a:lstStyle/>
        <a:p>
          <a:endParaRPr lang="en-US"/>
        </a:p>
      </dgm:t>
    </dgm:pt>
    <dgm:pt modelId="{F8BE6A67-E23D-FA41-8D94-8672CB317A9A}" type="pres">
      <dgm:prSet presAssocID="{20C0A495-4090-6E41-8690-B4522ED129A9}" presName="parTrans" presStyleLbl="bgSibTrans2D1" presStyleIdx="0" presStyleCnt="8"/>
      <dgm:spPr/>
      <dgm:t>
        <a:bodyPr/>
        <a:lstStyle/>
        <a:p>
          <a:endParaRPr lang="en-US"/>
        </a:p>
      </dgm:t>
    </dgm:pt>
    <dgm:pt modelId="{E6E9F2DF-D0DF-7A42-8479-6AAE9B446CCE}" type="pres">
      <dgm:prSet presAssocID="{20C63A05-8038-4A44-844D-D0BBE8CB64B0}" presName="node" presStyleLbl="node1" presStyleIdx="0" presStyleCnt="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99BB4BD-3DDB-B64B-96FD-9E84D2F302B4}" type="pres">
      <dgm:prSet presAssocID="{031D8BD8-268C-8644-9462-4BA2658B3970}" presName="parTrans" presStyleLbl="bgSibTrans2D1" presStyleIdx="1" presStyleCnt="8"/>
      <dgm:spPr/>
      <dgm:t>
        <a:bodyPr/>
        <a:lstStyle/>
        <a:p>
          <a:endParaRPr lang="en-US"/>
        </a:p>
      </dgm:t>
    </dgm:pt>
    <dgm:pt modelId="{8F0DF070-5C1C-3447-BB78-F0DE8FB207A1}" type="pres">
      <dgm:prSet presAssocID="{BDD404F6-970B-A04A-92D1-86C4F5B5B003}" presName="node" presStyleLbl="node1" presStyleIdx="1" presStyleCnt="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1DE2ED8-D0BA-2A4A-A67D-0B9DB8885EAA}" type="pres">
      <dgm:prSet presAssocID="{F1B3B838-AB84-4A48-81C0-0EEA6DFFF6DE}" presName="parTrans" presStyleLbl="bgSibTrans2D1" presStyleIdx="2" presStyleCnt="8"/>
      <dgm:spPr/>
      <dgm:t>
        <a:bodyPr/>
        <a:lstStyle/>
        <a:p>
          <a:endParaRPr lang="en-US"/>
        </a:p>
      </dgm:t>
    </dgm:pt>
    <dgm:pt modelId="{ADEBC3E9-F55C-E640-A441-7C9BE61E1135}" type="pres">
      <dgm:prSet presAssocID="{B2AED359-06AE-FF4A-B984-C511E20DCE05}" presName="node" presStyleLbl="node1" presStyleIdx="2" presStyleCnt="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7DBEB46-132C-FC49-81C5-2776F1C3EA50}" type="pres">
      <dgm:prSet presAssocID="{95848919-5B0F-624B-9268-2D0C03E9E7D1}" presName="parTrans" presStyleLbl="bgSibTrans2D1" presStyleIdx="3" presStyleCnt="8"/>
      <dgm:spPr/>
      <dgm:t>
        <a:bodyPr/>
        <a:lstStyle/>
        <a:p>
          <a:endParaRPr lang="en-US"/>
        </a:p>
      </dgm:t>
    </dgm:pt>
    <dgm:pt modelId="{A9D26234-1B6D-8540-9AF2-AB1B7E393EFE}" type="pres">
      <dgm:prSet presAssocID="{FF99F1F1-B9A6-E743-BD8F-2460AACAA18C}" presName="node" presStyleLbl="node1" presStyleIdx="3" presStyleCnt="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41117A4-7368-6D49-8780-672F39D0100E}" type="pres">
      <dgm:prSet presAssocID="{2EC36DCA-E5A7-324A-92C5-F2D844FDB7D6}" presName="parTrans" presStyleLbl="bgSibTrans2D1" presStyleIdx="4" presStyleCnt="8"/>
      <dgm:spPr/>
      <dgm:t>
        <a:bodyPr/>
        <a:lstStyle/>
        <a:p>
          <a:endParaRPr lang="en-US"/>
        </a:p>
      </dgm:t>
    </dgm:pt>
    <dgm:pt modelId="{622E44B8-CEF8-334D-B40C-C706B58EFCB9}" type="pres">
      <dgm:prSet presAssocID="{E3F0FDD3-16D5-9B44-B982-15ACF582B69F}" presName="node" presStyleLbl="node1" presStyleIdx="4" presStyleCnt="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6359FB7-AE2D-AD48-BA3F-7A6D9F8A325C}" type="pres">
      <dgm:prSet presAssocID="{6D4FCA85-6E70-D646-8059-E5F6CFE25D47}" presName="parTrans" presStyleLbl="bgSibTrans2D1" presStyleIdx="5" presStyleCnt="8"/>
      <dgm:spPr/>
      <dgm:t>
        <a:bodyPr/>
        <a:lstStyle/>
        <a:p>
          <a:endParaRPr lang="en-US"/>
        </a:p>
      </dgm:t>
    </dgm:pt>
    <dgm:pt modelId="{84DD20D6-EA29-D549-89FE-D6C243272021}" type="pres">
      <dgm:prSet presAssocID="{01C8B195-FBFC-2341-AE1A-037BD259C503}" presName="node" presStyleLbl="node1" presStyleIdx="5" presStyleCnt="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B254614-3AE3-5942-B4A8-B94331E526C1}" type="pres">
      <dgm:prSet presAssocID="{3F1297D6-964F-464A-B5F3-57CBD90E7F60}" presName="parTrans" presStyleLbl="bgSibTrans2D1" presStyleIdx="6" presStyleCnt="8"/>
      <dgm:spPr/>
      <dgm:t>
        <a:bodyPr/>
        <a:lstStyle/>
        <a:p>
          <a:endParaRPr lang="en-US"/>
        </a:p>
      </dgm:t>
    </dgm:pt>
    <dgm:pt modelId="{8A10532C-9CDC-0F4D-AC32-3F3031B107C5}" type="pres">
      <dgm:prSet presAssocID="{9E732840-FEBA-2049-86D9-F281FB00C748}" presName="node" presStyleLbl="node1" presStyleIdx="6" presStyleCnt="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53CB1C5-0190-7648-BF25-B8119ACA74DB}" type="pres">
      <dgm:prSet presAssocID="{222E0E28-6D89-724F-AF08-EE589462EE0C}" presName="parTrans" presStyleLbl="bgSibTrans2D1" presStyleIdx="7" presStyleCnt="8"/>
      <dgm:spPr/>
      <dgm:t>
        <a:bodyPr/>
        <a:lstStyle/>
        <a:p>
          <a:endParaRPr lang="en-US"/>
        </a:p>
      </dgm:t>
    </dgm:pt>
    <dgm:pt modelId="{E524CBBB-262F-5B4E-A4DE-55B0DFBD9C87}" type="pres">
      <dgm:prSet presAssocID="{2AE867CA-5B3D-B841-B177-682306CC45AF}" presName="node" presStyleLbl="node1" presStyleIdx="7" presStyleCnt="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5C619BE5-0CD2-B14C-BEAA-69DC5341AAC7}" type="presOf" srcId="{BDD404F6-970B-A04A-92D1-86C4F5B5B003}" destId="{8F0DF070-5C1C-3447-BB78-F0DE8FB207A1}" srcOrd="0" destOrd="0" presId="urn:microsoft.com/office/officeart/2005/8/layout/radial4"/>
    <dgm:cxn modelId="{27D753E1-0454-0841-8790-FE13BE651440}" srcId="{9C37D2A9-80A8-194A-906E-5A1CEF574858}" destId="{9E732840-FEBA-2049-86D9-F281FB00C748}" srcOrd="6" destOrd="0" parTransId="{3F1297D6-964F-464A-B5F3-57CBD90E7F60}" sibTransId="{070B1289-7240-0F47-A167-BEBB3D098A1F}"/>
    <dgm:cxn modelId="{B7543AAF-4FCE-7948-B34A-D585526FA560}" type="presOf" srcId="{031D8BD8-268C-8644-9462-4BA2658B3970}" destId="{999BB4BD-3DDB-B64B-96FD-9E84D2F302B4}" srcOrd="0" destOrd="0" presId="urn:microsoft.com/office/officeart/2005/8/layout/radial4"/>
    <dgm:cxn modelId="{D27D0A02-B2D3-1349-B816-6C91406B82BF}" type="presOf" srcId="{2AE867CA-5B3D-B841-B177-682306CC45AF}" destId="{E524CBBB-262F-5B4E-A4DE-55B0DFBD9C87}" srcOrd="0" destOrd="0" presId="urn:microsoft.com/office/officeart/2005/8/layout/radial4"/>
    <dgm:cxn modelId="{A68FC3F9-C66D-B048-AFB4-6457A2380B12}" type="presOf" srcId="{F1B3B838-AB84-4A48-81C0-0EEA6DFFF6DE}" destId="{C1DE2ED8-D0BA-2A4A-A67D-0B9DB8885EAA}" srcOrd="0" destOrd="0" presId="urn:microsoft.com/office/officeart/2005/8/layout/radial4"/>
    <dgm:cxn modelId="{DBFC30F8-540B-CC4E-9654-020B71CBCF03}" type="presOf" srcId="{E3F0FDD3-16D5-9B44-B982-15ACF582B69F}" destId="{622E44B8-CEF8-334D-B40C-C706B58EFCB9}" srcOrd="0" destOrd="0" presId="urn:microsoft.com/office/officeart/2005/8/layout/radial4"/>
    <dgm:cxn modelId="{C545F44E-CDB3-5342-998B-CF10A4293DDF}" type="presOf" srcId="{9E732840-FEBA-2049-86D9-F281FB00C748}" destId="{8A10532C-9CDC-0F4D-AC32-3F3031B107C5}" srcOrd="0" destOrd="0" presId="urn:microsoft.com/office/officeart/2005/8/layout/radial4"/>
    <dgm:cxn modelId="{6B03B187-1D9F-764B-BAC0-1ECB1131D453}" type="presOf" srcId="{9C37D2A9-80A8-194A-906E-5A1CEF574858}" destId="{F2690FA2-75B7-C044-90AA-F126493B6DAC}" srcOrd="0" destOrd="0" presId="urn:microsoft.com/office/officeart/2005/8/layout/radial4"/>
    <dgm:cxn modelId="{99D4FA73-076D-0141-B640-6F30EE9E10A0}" type="presOf" srcId="{B2AED359-06AE-FF4A-B984-C511E20DCE05}" destId="{ADEBC3E9-F55C-E640-A441-7C9BE61E1135}" srcOrd="0" destOrd="0" presId="urn:microsoft.com/office/officeart/2005/8/layout/radial4"/>
    <dgm:cxn modelId="{4D5F2D7D-089F-6C45-9218-B7ACB5E62B8B}" srcId="{9C37D2A9-80A8-194A-906E-5A1CEF574858}" destId="{01C8B195-FBFC-2341-AE1A-037BD259C503}" srcOrd="5" destOrd="0" parTransId="{6D4FCA85-6E70-D646-8059-E5F6CFE25D47}" sibTransId="{4F0ED9E2-0967-D540-8A69-A1DC5693EDA5}"/>
    <dgm:cxn modelId="{1E38574D-E730-FC4A-B125-C40ADFF14A8D}" srcId="{9C37D2A9-80A8-194A-906E-5A1CEF574858}" destId="{20C63A05-8038-4A44-844D-D0BBE8CB64B0}" srcOrd="0" destOrd="0" parTransId="{20C0A495-4090-6E41-8690-B4522ED129A9}" sibTransId="{BE978567-50A2-9A4B-940D-5BD65772B5F3}"/>
    <dgm:cxn modelId="{F03B5F01-E000-E74F-8628-A2380BE4D33B}" type="presOf" srcId="{95848919-5B0F-624B-9268-2D0C03E9E7D1}" destId="{57DBEB46-132C-FC49-81C5-2776F1C3EA50}" srcOrd="0" destOrd="0" presId="urn:microsoft.com/office/officeart/2005/8/layout/radial4"/>
    <dgm:cxn modelId="{4B7FE0AC-DE24-8947-B437-5AF663D24FE6}" type="presOf" srcId="{222E0E28-6D89-724F-AF08-EE589462EE0C}" destId="{853CB1C5-0190-7648-BF25-B8119ACA74DB}" srcOrd="0" destOrd="0" presId="urn:microsoft.com/office/officeart/2005/8/layout/radial4"/>
    <dgm:cxn modelId="{CD778097-8118-654C-9F82-8C1ACC6E8758}" type="presOf" srcId="{FF99F1F1-B9A6-E743-BD8F-2460AACAA18C}" destId="{A9D26234-1B6D-8540-9AF2-AB1B7E393EFE}" srcOrd="0" destOrd="0" presId="urn:microsoft.com/office/officeart/2005/8/layout/radial4"/>
    <dgm:cxn modelId="{9BDBB715-8316-5348-B6D1-04A63952D88B}" srcId="{9C37D2A9-80A8-194A-906E-5A1CEF574858}" destId="{B2AED359-06AE-FF4A-B984-C511E20DCE05}" srcOrd="2" destOrd="0" parTransId="{F1B3B838-AB84-4A48-81C0-0EEA6DFFF6DE}" sibTransId="{2A8E7A2B-9520-9B46-973B-E8CA77BA1A99}"/>
    <dgm:cxn modelId="{3D9D843E-4D9B-5149-BFA9-DE4DB83B4B75}" type="presOf" srcId="{2EC36DCA-E5A7-324A-92C5-F2D844FDB7D6}" destId="{C41117A4-7368-6D49-8780-672F39D0100E}" srcOrd="0" destOrd="0" presId="urn:microsoft.com/office/officeart/2005/8/layout/radial4"/>
    <dgm:cxn modelId="{E7255FEF-C585-3D4A-9E8B-07CDDE8C6166}" srcId="{9C37D2A9-80A8-194A-906E-5A1CEF574858}" destId="{BDD404F6-970B-A04A-92D1-86C4F5B5B003}" srcOrd="1" destOrd="0" parTransId="{031D8BD8-268C-8644-9462-4BA2658B3970}" sibTransId="{F5C3287A-FCAA-B344-A44D-EF0E3F2351BE}"/>
    <dgm:cxn modelId="{EB88B5DC-7F27-1C4C-AD38-238C82D30B7E}" type="presOf" srcId="{20C0A495-4090-6E41-8690-B4522ED129A9}" destId="{F8BE6A67-E23D-FA41-8D94-8672CB317A9A}" srcOrd="0" destOrd="0" presId="urn:microsoft.com/office/officeart/2005/8/layout/radial4"/>
    <dgm:cxn modelId="{E0DEF8E1-742A-A942-B47E-542149DF2AD3}" type="presOf" srcId="{20C63A05-8038-4A44-844D-D0BBE8CB64B0}" destId="{E6E9F2DF-D0DF-7A42-8479-6AAE9B446CCE}" srcOrd="0" destOrd="0" presId="urn:microsoft.com/office/officeart/2005/8/layout/radial4"/>
    <dgm:cxn modelId="{F0694C30-2242-EC4E-BF21-C5AAF59D6E32}" type="presOf" srcId="{6D4FCA85-6E70-D646-8059-E5F6CFE25D47}" destId="{46359FB7-AE2D-AD48-BA3F-7A6D9F8A325C}" srcOrd="0" destOrd="0" presId="urn:microsoft.com/office/officeart/2005/8/layout/radial4"/>
    <dgm:cxn modelId="{D5CCBCB1-5AEA-0349-A50E-F5D230E03506}" srcId="{9C37D2A9-80A8-194A-906E-5A1CEF574858}" destId="{E3F0FDD3-16D5-9B44-B982-15ACF582B69F}" srcOrd="4" destOrd="0" parTransId="{2EC36DCA-E5A7-324A-92C5-F2D844FDB7D6}" sibTransId="{A1437360-D8F0-5E4A-8BE0-F4751093F381}"/>
    <dgm:cxn modelId="{D380F137-9FA8-FA4E-A44E-F0E252387864}" type="presOf" srcId="{DEF72F34-318C-7F42-9EF8-DD2F1073490E}" destId="{9949D489-DD70-684D-849C-CDAD22C44CC5}" srcOrd="0" destOrd="0" presId="urn:microsoft.com/office/officeart/2005/8/layout/radial4"/>
    <dgm:cxn modelId="{935DC5F4-39A4-B240-8F45-13320B37C9CF}" srcId="{DEF72F34-318C-7F42-9EF8-DD2F1073490E}" destId="{9C37D2A9-80A8-194A-906E-5A1CEF574858}" srcOrd="0" destOrd="0" parTransId="{0B33B681-2885-0F4C-8E0B-DCE578606095}" sibTransId="{023F91DE-3ACE-4249-911A-33378F51BE19}"/>
    <dgm:cxn modelId="{0B22368B-0A22-4944-AF33-0BAC451F5674}" type="presOf" srcId="{3F1297D6-964F-464A-B5F3-57CBD90E7F60}" destId="{CB254614-3AE3-5942-B4A8-B94331E526C1}" srcOrd="0" destOrd="0" presId="urn:microsoft.com/office/officeart/2005/8/layout/radial4"/>
    <dgm:cxn modelId="{3A2CAD1E-1920-B94D-BE96-BAC234018612}" srcId="{9C37D2A9-80A8-194A-906E-5A1CEF574858}" destId="{2AE867CA-5B3D-B841-B177-682306CC45AF}" srcOrd="7" destOrd="0" parTransId="{222E0E28-6D89-724F-AF08-EE589462EE0C}" sibTransId="{D5067C90-7D91-E642-9D7E-54B1C6090289}"/>
    <dgm:cxn modelId="{D7AF5D56-8E83-664A-9C2C-8C98B5E50021}" type="presOf" srcId="{01C8B195-FBFC-2341-AE1A-037BD259C503}" destId="{84DD20D6-EA29-D549-89FE-D6C243272021}" srcOrd="0" destOrd="0" presId="urn:microsoft.com/office/officeart/2005/8/layout/radial4"/>
    <dgm:cxn modelId="{A0B07D5E-2357-0945-AD15-7B3A80C38D66}" srcId="{9C37D2A9-80A8-194A-906E-5A1CEF574858}" destId="{FF99F1F1-B9A6-E743-BD8F-2460AACAA18C}" srcOrd="3" destOrd="0" parTransId="{95848919-5B0F-624B-9268-2D0C03E9E7D1}" sibTransId="{7240A569-04D0-054C-AE1E-1B8212B59049}"/>
    <dgm:cxn modelId="{F12EBC10-2C47-D641-9EE9-7227907C5B55}" type="presParOf" srcId="{9949D489-DD70-684D-849C-CDAD22C44CC5}" destId="{F2690FA2-75B7-C044-90AA-F126493B6DAC}" srcOrd="0" destOrd="0" presId="urn:microsoft.com/office/officeart/2005/8/layout/radial4"/>
    <dgm:cxn modelId="{9A7969AE-B4C9-EA44-A683-9EE755CB6C50}" type="presParOf" srcId="{9949D489-DD70-684D-849C-CDAD22C44CC5}" destId="{F8BE6A67-E23D-FA41-8D94-8672CB317A9A}" srcOrd="1" destOrd="0" presId="urn:microsoft.com/office/officeart/2005/8/layout/radial4"/>
    <dgm:cxn modelId="{14267289-990B-524A-8451-8331696356F6}" type="presParOf" srcId="{9949D489-DD70-684D-849C-CDAD22C44CC5}" destId="{E6E9F2DF-D0DF-7A42-8479-6AAE9B446CCE}" srcOrd="2" destOrd="0" presId="urn:microsoft.com/office/officeart/2005/8/layout/radial4"/>
    <dgm:cxn modelId="{E11E551E-5BFB-CF4B-8267-B54599FC0ABB}" type="presParOf" srcId="{9949D489-DD70-684D-849C-CDAD22C44CC5}" destId="{999BB4BD-3DDB-B64B-96FD-9E84D2F302B4}" srcOrd="3" destOrd="0" presId="urn:microsoft.com/office/officeart/2005/8/layout/radial4"/>
    <dgm:cxn modelId="{ADBEAA9A-6CA3-EE46-8119-667F8E6866AB}" type="presParOf" srcId="{9949D489-DD70-684D-849C-CDAD22C44CC5}" destId="{8F0DF070-5C1C-3447-BB78-F0DE8FB207A1}" srcOrd="4" destOrd="0" presId="urn:microsoft.com/office/officeart/2005/8/layout/radial4"/>
    <dgm:cxn modelId="{4B63527A-FAD5-B74C-80D7-3DD8DD96CE14}" type="presParOf" srcId="{9949D489-DD70-684D-849C-CDAD22C44CC5}" destId="{C1DE2ED8-D0BA-2A4A-A67D-0B9DB8885EAA}" srcOrd="5" destOrd="0" presId="urn:microsoft.com/office/officeart/2005/8/layout/radial4"/>
    <dgm:cxn modelId="{22D351C4-E844-7F4A-A805-8E7782F2D646}" type="presParOf" srcId="{9949D489-DD70-684D-849C-CDAD22C44CC5}" destId="{ADEBC3E9-F55C-E640-A441-7C9BE61E1135}" srcOrd="6" destOrd="0" presId="urn:microsoft.com/office/officeart/2005/8/layout/radial4"/>
    <dgm:cxn modelId="{E45456D3-6CC6-9A4D-B6A4-F5789B8ED797}" type="presParOf" srcId="{9949D489-DD70-684D-849C-CDAD22C44CC5}" destId="{57DBEB46-132C-FC49-81C5-2776F1C3EA50}" srcOrd="7" destOrd="0" presId="urn:microsoft.com/office/officeart/2005/8/layout/radial4"/>
    <dgm:cxn modelId="{B6ACE7C1-1125-DA4F-8920-674F0A8CD1DB}" type="presParOf" srcId="{9949D489-DD70-684D-849C-CDAD22C44CC5}" destId="{A9D26234-1B6D-8540-9AF2-AB1B7E393EFE}" srcOrd="8" destOrd="0" presId="urn:microsoft.com/office/officeart/2005/8/layout/radial4"/>
    <dgm:cxn modelId="{40CEF9F9-DD47-684F-80D2-7F7B9815EE8B}" type="presParOf" srcId="{9949D489-DD70-684D-849C-CDAD22C44CC5}" destId="{C41117A4-7368-6D49-8780-672F39D0100E}" srcOrd="9" destOrd="0" presId="urn:microsoft.com/office/officeart/2005/8/layout/radial4"/>
    <dgm:cxn modelId="{5F4E3D18-3E71-2A47-977A-FF758E6242BB}" type="presParOf" srcId="{9949D489-DD70-684D-849C-CDAD22C44CC5}" destId="{622E44B8-CEF8-334D-B40C-C706B58EFCB9}" srcOrd="10" destOrd="0" presId="urn:microsoft.com/office/officeart/2005/8/layout/radial4"/>
    <dgm:cxn modelId="{BF15CFF6-5379-8F45-A0BC-D9BA2D5EB08F}" type="presParOf" srcId="{9949D489-DD70-684D-849C-CDAD22C44CC5}" destId="{46359FB7-AE2D-AD48-BA3F-7A6D9F8A325C}" srcOrd="11" destOrd="0" presId="urn:microsoft.com/office/officeart/2005/8/layout/radial4"/>
    <dgm:cxn modelId="{94449892-7887-0D46-B462-2D1237E1303F}" type="presParOf" srcId="{9949D489-DD70-684D-849C-CDAD22C44CC5}" destId="{84DD20D6-EA29-D549-89FE-D6C243272021}" srcOrd="12" destOrd="0" presId="urn:microsoft.com/office/officeart/2005/8/layout/radial4"/>
    <dgm:cxn modelId="{F29C995A-3850-B44E-9AFA-472F6D43E5AC}" type="presParOf" srcId="{9949D489-DD70-684D-849C-CDAD22C44CC5}" destId="{CB254614-3AE3-5942-B4A8-B94331E526C1}" srcOrd="13" destOrd="0" presId="urn:microsoft.com/office/officeart/2005/8/layout/radial4"/>
    <dgm:cxn modelId="{D25655CD-3D32-E14A-9097-DFADED21F473}" type="presParOf" srcId="{9949D489-DD70-684D-849C-CDAD22C44CC5}" destId="{8A10532C-9CDC-0F4D-AC32-3F3031B107C5}" srcOrd="14" destOrd="0" presId="urn:microsoft.com/office/officeart/2005/8/layout/radial4"/>
    <dgm:cxn modelId="{5CDE78BF-0B1B-C64F-8445-B9F08D3B1528}" type="presParOf" srcId="{9949D489-DD70-684D-849C-CDAD22C44CC5}" destId="{853CB1C5-0190-7648-BF25-B8119ACA74DB}" srcOrd="15" destOrd="0" presId="urn:microsoft.com/office/officeart/2005/8/layout/radial4"/>
    <dgm:cxn modelId="{C4622352-ADF3-EC42-B355-DFA738DF3C93}" type="presParOf" srcId="{9949D489-DD70-684D-849C-CDAD22C44CC5}" destId="{E524CBBB-262F-5B4E-A4DE-55B0DFBD9C87}" srcOrd="16" destOrd="0" presId="urn:microsoft.com/office/officeart/2005/8/layout/radial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9E9A85FE-8731-B847-A0E2-F7F1EEBC20D0}" type="doc">
      <dgm:prSet loTypeId="urn:microsoft.com/office/officeart/2005/8/layout/radial1" loCatId="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BA72F9CE-557E-6A46-968F-4BDA8EF29601}">
      <dgm:prSet phldrT="[Text]" custT="1"/>
      <dgm:spPr/>
      <dgm:t>
        <a:bodyPr/>
        <a:lstStyle/>
        <a:p>
          <a:r>
            <a:rPr lang="en-US" sz="1600" dirty="0" smtClean="0">
              <a:latin typeface="Tw Cen MT"/>
              <a:cs typeface="Tw Cen MT"/>
            </a:rPr>
            <a:t>Faith Community</a:t>
          </a:r>
          <a:endParaRPr lang="en-US" sz="1600" dirty="0">
            <a:latin typeface="Tw Cen MT"/>
            <a:cs typeface="Tw Cen MT"/>
          </a:endParaRPr>
        </a:p>
      </dgm:t>
    </dgm:pt>
    <dgm:pt modelId="{8BA3ED34-9324-B048-B8EC-CFBA1EC887AB}" type="parTrans" cxnId="{B0029915-0CBE-614B-844C-7F0CE2A099DE}">
      <dgm:prSet/>
      <dgm:spPr/>
      <dgm:t>
        <a:bodyPr/>
        <a:lstStyle/>
        <a:p>
          <a:endParaRPr lang="en-US"/>
        </a:p>
      </dgm:t>
    </dgm:pt>
    <dgm:pt modelId="{5A3D8F1B-E597-5C44-A404-18144B2061ED}" type="sibTrans" cxnId="{B0029915-0CBE-614B-844C-7F0CE2A099DE}">
      <dgm:prSet/>
      <dgm:spPr/>
      <dgm:t>
        <a:bodyPr/>
        <a:lstStyle/>
        <a:p>
          <a:endParaRPr lang="en-US"/>
        </a:p>
      </dgm:t>
    </dgm:pt>
    <dgm:pt modelId="{EB88DFC2-4BC1-C84E-9C8F-F6622D73AE0B}">
      <dgm:prSet phldrT="[Text]"/>
      <dgm:spPr/>
      <dgm:t>
        <a:bodyPr/>
        <a:lstStyle/>
        <a:p>
          <a:r>
            <a:rPr lang="en-US" dirty="0" smtClean="0">
              <a:latin typeface="Tw Cen MT"/>
              <a:cs typeface="Tw Cen MT"/>
            </a:rPr>
            <a:t>Content Area</a:t>
          </a:r>
          <a:endParaRPr lang="en-US" dirty="0">
            <a:latin typeface="Tw Cen MT"/>
            <a:cs typeface="Tw Cen MT"/>
          </a:endParaRPr>
        </a:p>
      </dgm:t>
    </dgm:pt>
    <dgm:pt modelId="{3419D897-B286-C241-A36C-1CC01921BB76}" type="parTrans" cxnId="{3B17CE72-532A-6B43-969D-E4CBD6746E35}">
      <dgm:prSet/>
      <dgm:spPr/>
      <dgm:t>
        <a:bodyPr/>
        <a:lstStyle/>
        <a:p>
          <a:endParaRPr lang="en-US" dirty="0"/>
        </a:p>
      </dgm:t>
    </dgm:pt>
    <dgm:pt modelId="{785D823A-CF7A-0042-A1D6-958B326D178D}" type="sibTrans" cxnId="{3B17CE72-532A-6B43-969D-E4CBD6746E35}">
      <dgm:prSet/>
      <dgm:spPr/>
      <dgm:t>
        <a:bodyPr/>
        <a:lstStyle/>
        <a:p>
          <a:endParaRPr lang="en-US"/>
        </a:p>
      </dgm:t>
    </dgm:pt>
    <dgm:pt modelId="{E36F81F8-1EE0-D448-B5D0-357B84861751}">
      <dgm:prSet phldrT="[Text]"/>
      <dgm:spPr/>
      <dgm:t>
        <a:bodyPr/>
        <a:lstStyle/>
        <a:p>
          <a:r>
            <a:rPr lang="en-US" dirty="0" smtClean="0">
              <a:latin typeface="Tw Cen MT"/>
              <a:cs typeface="Tw Cen MT"/>
            </a:rPr>
            <a:t>Content Area</a:t>
          </a:r>
          <a:endParaRPr lang="en-US" dirty="0">
            <a:latin typeface="Tw Cen MT"/>
            <a:cs typeface="Tw Cen MT"/>
          </a:endParaRPr>
        </a:p>
      </dgm:t>
    </dgm:pt>
    <dgm:pt modelId="{F24CDD08-9AF4-C941-82FC-8B79D4C9788F}" type="parTrans" cxnId="{201B5256-2F96-374E-A346-45ED026E549B}">
      <dgm:prSet/>
      <dgm:spPr/>
      <dgm:t>
        <a:bodyPr/>
        <a:lstStyle/>
        <a:p>
          <a:endParaRPr lang="en-US" dirty="0"/>
        </a:p>
      </dgm:t>
    </dgm:pt>
    <dgm:pt modelId="{863F7382-18F9-7A46-B025-02A1A4BACD5C}" type="sibTrans" cxnId="{201B5256-2F96-374E-A346-45ED026E549B}">
      <dgm:prSet/>
      <dgm:spPr/>
      <dgm:t>
        <a:bodyPr/>
        <a:lstStyle/>
        <a:p>
          <a:endParaRPr lang="en-US"/>
        </a:p>
      </dgm:t>
    </dgm:pt>
    <dgm:pt modelId="{D9870C9E-0FD5-0942-BF95-E75DB22171FA}">
      <dgm:prSet phldrT="[Text]"/>
      <dgm:spPr/>
      <dgm:t>
        <a:bodyPr/>
        <a:lstStyle/>
        <a:p>
          <a:r>
            <a:rPr lang="en-US" dirty="0" smtClean="0">
              <a:latin typeface="Tw Cen MT"/>
              <a:cs typeface="Tw Cen MT"/>
            </a:rPr>
            <a:t>Content Area</a:t>
          </a:r>
          <a:endParaRPr lang="en-US" dirty="0">
            <a:latin typeface="Tw Cen MT"/>
            <a:cs typeface="Tw Cen MT"/>
          </a:endParaRPr>
        </a:p>
      </dgm:t>
    </dgm:pt>
    <dgm:pt modelId="{464B523D-D3D4-D34B-A0C3-7238779A3D0F}" type="parTrans" cxnId="{B2416B02-0D4E-C548-A84F-D89B31415E94}">
      <dgm:prSet/>
      <dgm:spPr/>
      <dgm:t>
        <a:bodyPr/>
        <a:lstStyle/>
        <a:p>
          <a:endParaRPr lang="en-US" dirty="0"/>
        </a:p>
      </dgm:t>
    </dgm:pt>
    <dgm:pt modelId="{5FC82E0C-5BBB-2143-ABC2-8CA66AD495E7}" type="sibTrans" cxnId="{B2416B02-0D4E-C548-A84F-D89B31415E94}">
      <dgm:prSet/>
      <dgm:spPr/>
      <dgm:t>
        <a:bodyPr/>
        <a:lstStyle/>
        <a:p>
          <a:endParaRPr lang="en-US"/>
        </a:p>
      </dgm:t>
    </dgm:pt>
    <dgm:pt modelId="{8FE0BC65-E965-294D-9C16-9DAB50413FE8}">
      <dgm:prSet phldrT="[Text]"/>
      <dgm:spPr/>
      <dgm:t>
        <a:bodyPr/>
        <a:lstStyle/>
        <a:p>
          <a:r>
            <a:rPr lang="en-US" dirty="0" smtClean="0">
              <a:latin typeface="Tw Cen MT"/>
              <a:cs typeface="Tw Cen MT"/>
            </a:rPr>
            <a:t>Content Area</a:t>
          </a:r>
          <a:endParaRPr lang="en-US" dirty="0">
            <a:latin typeface="Tw Cen MT"/>
            <a:cs typeface="Tw Cen MT"/>
          </a:endParaRPr>
        </a:p>
      </dgm:t>
    </dgm:pt>
    <dgm:pt modelId="{377566C9-E8B4-7A42-9464-0431795F6FDB}" type="parTrans" cxnId="{2C9232D9-C650-6C4A-BD8B-29BBA17E9777}">
      <dgm:prSet/>
      <dgm:spPr/>
      <dgm:t>
        <a:bodyPr/>
        <a:lstStyle/>
        <a:p>
          <a:endParaRPr lang="en-US" dirty="0"/>
        </a:p>
      </dgm:t>
    </dgm:pt>
    <dgm:pt modelId="{2E48191C-C4BB-B94F-8D62-323554B7D49C}" type="sibTrans" cxnId="{2C9232D9-C650-6C4A-BD8B-29BBA17E9777}">
      <dgm:prSet/>
      <dgm:spPr/>
      <dgm:t>
        <a:bodyPr/>
        <a:lstStyle/>
        <a:p>
          <a:endParaRPr lang="en-US"/>
        </a:p>
      </dgm:t>
    </dgm:pt>
    <dgm:pt modelId="{1B5B1841-BA7C-0044-8871-CF26B534BAF4}">
      <dgm:prSet phldrT="[Text]"/>
      <dgm:spPr/>
      <dgm:t>
        <a:bodyPr/>
        <a:lstStyle/>
        <a:p>
          <a:r>
            <a:rPr lang="en-US" dirty="0" smtClean="0">
              <a:latin typeface="Tw Cen MT"/>
              <a:cs typeface="Tw Cen MT"/>
            </a:rPr>
            <a:t>Content Area</a:t>
          </a:r>
          <a:endParaRPr lang="en-US" dirty="0">
            <a:latin typeface="Tw Cen MT"/>
            <a:cs typeface="Tw Cen MT"/>
          </a:endParaRPr>
        </a:p>
      </dgm:t>
    </dgm:pt>
    <dgm:pt modelId="{AC619936-E789-8045-B7ED-D82A9CEFD7C9}" type="parTrans" cxnId="{CFC76EC8-3181-A245-9455-2C468C37A079}">
      <dgm:prSet/>
      <dgm:spPr/>
      <dgm:t>
        <a:bodyPr/>
        <a:lstStyle/>
        <a:p>
          <a:endParaRPr lang="en-US" dirty="0"/>
        </a:p>
      </dgm:t>
    </dgm:pt>
    <dgm:pt modelId="{A3706EB4-EAF5-804A-8C7D-55826DAFE1B6}" type="sibTrans" cxnId="{CFC76EC8-3181-A245-9455-2C468C37A079}">
      <dgm:prSet/>
      <dgm:spPr/>
      <dgm:t>
        <a:bodyPr/>
        <a:lstStyle/>
        <a:p>
          <a:endParaRPr lang="en-US"/>
        </a:p>
      </dgm:t>
    </dgm:pt>
    <dgm:pt modelId="{A534D716-2350-274C-85BB-5C2D56A29131}">
      <dgm:prSet phldrT="[Text]"/>
      <dgm:spPr/>
      <dgm:t>
        <a:bodyPr/>
        <a:lstStyle/>
        <a:p>
          <a:r>
            <a:rPr lang="en-US" dirty="0" smtClean="0">
              <a:latin typeface="Tw Cen MT"/>
              <a:cs typeface="Tw Cen MT"/>
            </a:rPr>
            <a:t>Content Area</a:t>
          </a:r>
          <a:endParaRPr lang="en-US" dirty="0">
            <a:latin typeface="Tw Cen MT"/>
            <a:cs typeface="Tw Cen MT"/>
          </a:endParaRPr>
        </a:p>
      </dgm:t>
    </dgm:pt>
    <dgm:pt modelId="{9AB6ED0B-7D82-6C48-8778-B8F7E8A43D6F}" type="parTrans" cxnId="{DCE4B8DB-1859-8846-A89A-218C81D489E5}">
      <dgm:prSet/>
      <dgm:spPr/>
      <dgm:t>
        <a:bodyPr/>
        <a:lstStyle/>
        <a:p>
          <a:endParaRPr lang="en-US" dirty="0"/>
        </a:p>
      </dgm:t>
    </dgm:pt>
    <dgm:pt modelId="{ADB32CB8-249A-6E4B-A971-C1A7070EED85}" type="sibTrans" cxnId="{DCE4B8DB-1859-8846-A89A-218C81D489E5}">
      <dgm:prSet/>
      <dgm:spPr/>
      <dgm:t>
        <a:bodyPr/>
        <a:lstStyle/>
        <a:p>
          <a:endParaRPr lang="en-US"/>
        </a:p>
      </dgm:t>
    </dgm:pt>
    <dgm:pt modelId="{A2762E0D-F25D-EB4C-BCA1-0B145EA97DDC}" type="pres">
      <dgm:prSet presAssocID="{9E9A85FE-8731-B847-A0E2-F7F1EEBC20D0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E790FF7F-F396-5A4B-8261-467BEC4B0315}" type="pres">
      <dgm:prSet presAssocID="{BA72F9CE-557E-6A46-968F-4BDA8EF29601}" presName="centerShape" presStyleLbl="node0" presStyleIdx="0" presStyleCnt="1" custScaleX="123306" custScaleY="113792"/>
      <dgm:spPr/>
      <dgm:t>
        <a:bodyPr/>
        <a:lstStyle/>
        <a:p>
          <a:endParaRPr lang="en-US"/>
        </a:p>
      </dgm:t>
    </dgm:pt>
    <dgm:pt modelId="{CCBEC221-D124-B443-9DAE-DBA4D2F97439}" type="pres">
      <dgm:prSet presAssocID="{3419D897-B286-C241-A36C-1CC01921BB76}" presName="Name9" presStyleLbl="parChTrans1D2" presStyleIdx="0" presStyleCnt="6"/>
      <dgm:spPr/>
      <dgm:t>
        <a:bodyPr/>
        <a:lstStyle/>
        <a:p>
          <a:endParaRPr lang="en-US"/>
        </a:p>
      </dgm:t>
    </dgm:pt>
    <dgm:pt modelId="{E983F23C-F1DE-E149-8E97-A3AFD3CF2AC0}" type="pres">
      <dgm:prSet presAssocID="{3419D897-B286-C241-A36C-1CC01921BB76}" presName="connTx" presStyleLbl="parChTrans1D2" presStyleIdx="0" presStyleCnt="6"/>
      <dgm:spPr/>
      <dgm:t>
        <a:bodyPr/>
        <a:lstStyle/>
        <a:p>
          <a:endParaRPr lang="en-US"/>
        </a:p>
      </dgm:t>
    </dgm:pt>
    <dgm:pt modelId="{C93A2DA2-412A-2341-9AF6-1D699AD6C9F4}" type="pres">
      <dgm:prSet presAssocID="{EB88DFC2-4BC1-C84E-9C8F-F6622D73AE0B}" presName="node" presStyleLbl="node1" presStyleIdx="0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EF71D51-A944-F742-B5FE-99F3E33B1852}" type="pres">
      <dgm:prSet presAssocID="{F24CDD08-9AF4-C941-82FC-8B79D4C9788F}" presName="Name9" presStyleLbl="parChTrans1D2" presStyleIdx="1" presStyleCnt="6"/>
      <dgm:spPr/>
      <dgm:t>
        <a:bodyPr/>
        <a:lstStyle/>
        <a:p>
          <a:endParaRPr lang="en-US"/>
        </a:p>
      </dgm:t>
    </dgm:pt>
    <dgm:pt modelId="{E992A715-3BD0-204B-954C-E9DFAF8124E8}" type="pres">
      <dgm:prSet presAssocID="{F24CDD08-9AF4-C941-82FC-8B79D4C9788F}" presName="connTx" presStyleLbl="parChTrans1D2" presStyleIdx="1" presStyleCnt="6"/>
      <dgm:spPr/>
      <dgm:t>
        <a:bodyPr/>
        <a:lstStyle/>
        <a:p>
          <a:endParaRPr lang="en-US"/>
        </a:p>
      </dgm:t>
    </dgm:pt>
    <dgm:pt modelId="{B5BE8A8F-74BF-C446-A808-A06E14558C3E}" type="pres">
      <dgm:prSet presAssocID="{E36F81F8-1EE0-D448-B5D0-357B84861751}" presName="node" presStyleLbl="node1" presStyleIdx="1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556F13D-FA4A-B242-B361-004BEA807F24}" type="pres">
      <dgm:prSet presAssocID="{464B523D-D3D4-D34B-A0C3-7238779A3D0F}" presName="Name9" presStyleLbl="parChTrans1D2" presStyleIdx="2" presStyleCnt="6"/>
      <dgm:spPr/>
      <dgm:t>
        <a:bodyPr/>
        <a:lstStyle/>
        <a:p>
          <a:endParaRPr lang="en-US"/>
        </a:p>
      </dgm:t>
    </dgm:pt>
    <dgm:pt modelId="{8B0F3F9B-0D9F-F74C-89DC-D26A9D3B0BAF}" type="pres">
      <dgm:prSet presAssocID="{464B523D-D3D4-D34B-A0C3-7238779A3D0F}" presName="connTx" presStyleLbl="parChTrans1D2" presStyleIdx="2" presStyleCnt="6"/>
      <dgm:spPr/>
      <dgm:t>
        <a:bodyPr/>
        <a:lstStyle/>
        <a:p>
          <a:endParaRPr lang="en-US"/>
        </a:p>
      </dgm:t>
    </dgm:pt>
    <dgm:pt modelId="{FB24D420-171C-8945-934A-5001B52B1357}" type="pres">
      <dgm:prSet presAssocID="{D9870C9E-0FD5-0942-BF95-E75DB22171FA}" presName="node" presStyleLbl="node1" presStyleIdx="2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E59AC1F-9DB3-5A48-B70D-AB758C672143}" type="pres">
      <dgm:prSet presAssocID="{377566C9-E8B4-7A42-9464-0431795F6FDB}" presName="Name9" presStyleLbl="parChTrans1D2" presStyleIdx="3" presStyleCnt="6"/>
      <dgm:spPr/>
      <dgm:t>
        <a:bodyPr/>
        <a:lstStyle/>
        <a:p>
          <a:endParaRPr lang="en-US"/>
        </a:p>
      </dgm:t>
    </dgm:pt>
    <dgm:pt modelId="{EFD14CFB-69B2-2847-821C-81F344D33CEE}" type="pres">
      <dgm:prSet presAssocID="{377566C9-E8B4-7A42-9464-0431795F6FDB}" presName="connTx" presStyleLbl="parChTrans1D2" presStyleIdx="3" presStyleCnt="6"/>
      <dgm:spPr/>
      <dgm:t>
        <a:bodyPr/>
        <a:lstStyle/>
        <a:p>
          <a:endParaRPr lang="en-US"/>
        </a:p>
      </dgm:t>
    </dgm:pt>
    <dgm:pt modelId="{C233C074-4F5D-014A-9756-C069236FAC1B}" type="pres">
      <dgm:prSet presAssocID="{8FE0BC65-E965-294D-9C16-9DAB50413FE8}" presName="node" presStyleLbl="node1" presStyleIdx="3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3A9F9C0-FCA7-BF4A-87B4-082DB5C58162}" type="pres">
      <dgm:prSet presAssocID="{AC619936-E789-8045-B7ED-D82A9CEFD7C9}" presName="Name9" presStyleLbl="parChTrans1D2" presStyleIdx="4" presStyleCnt="6"/>
      <dgm:spPr/>
      <dgm:t>
        <a:bodyPr/>
        <a:lstStyle/>
        <a:p>
          <a:endParaRPr lang="en-US"/>
        </a:p>
      </dgm:t>
    </dgm:pt>
    <dgm:pt modelId="{61A0151F-4832-5944-8949-29A2089B7501}" type="pres">
      <dgm:prSet presAssocID="{AC619936-E789-8045-B7ED-D82A9CEFD7C9}" presName="connTx" presStyleLbl="parChTrans1D2" presStyleIdx="4" presStyleCnt="6"/>
      <dgm:spPr/>
      <dgm:t>
        <a:bodyPr/>
        <a:lstStyle/>
        <a:p>
          <a:endParaRPr lang="en-US"/>
        </a:p>
      </dgm:t>
    </dgm:pt>
    <dgm:pt modelId="{786C278A-52AF-F348-81FD-9B6677CBED35}" type="pres">
      <dgm:prSet presAssocID="{1B5B1841-BA7C-0044-8871-CF26B534BAF4}" presName="node" presStyleLbl="node1" presStyleIdx="4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916B3F9-5F46-2D4E-9C78-23BD413D1CD2}" type="pres">
      <dgm:prSet presAssocID="{9AB6ED0B-7D82-6C48-8778-B8F7E8A43D6F}" presName="Name9" presStyleLbl="parChTrans1D2" presStyleIdx="5" presStyleCnt="6"/>
      <dgm:spPr/>
      <dgm:t>
        <a:bodyPr/>
        <a:lstStyle/>
        <a:p>
          <a:endParaRPr lang="en-US"/>
        </a:p>
      </dgm:t>
    </dgm:pt>
    <dgm:pt modelId="{4F4E1BF3-F924-F44E-963F-9E887080952B}" type="pres">
      <dgm:prSet presAssocID="{9AB6ED0B-7D82-6C48-8778-B8F7E8A43D6F}" presName="connTx" presStyleLbl="parChTrans1D2" presStyleIdx="5" presStyleCnt="6"/>
      <dgm:spPr/>
      <dgm:t>
        <a:bodyPr/>
        <a:lstStyle/>
        <a:p>
          <a:endParaRPr lang="en-US"/>
        </a:p>
      </dgm:t>
    </dgm:pt>
    <dgm:pt modelId="{343C0BFE-AB33-8642-AD06-2C0738FC5DF8}" type="pres">
      <dgm:prSet presAssocID="{A534D716-2350-274C-85BB-5C2D56A29131}" presName="node" presStyleLbl="node1" presStyleIdx="5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B2416B02-0D4E-C548-A84F-D89B31415E94}" srcId="{BA72F9CE-557E-6A46-968F-4BDA8EF29601}" destId="{D9870C9E-0FD5-0942-BF95-E75DB22171FA}" srcOrd="2" destOrd="0" parTransId="{464B523D-D3D4-D34B-A0C3-7238779A3D0F}" sibTransId="{5FC82E0C-5BBB-2143-ABC2-8CA66AD495E7}"/>
    <dgm:cxn modelId="{BDC6F78E-014B-A04A-9779-F741BEB483E5}" type="presOf" srcId="{8FE0BC65-E965-294D-9C16-9DAB50413FE8}" destId="{C233C074-4F5D-014A-9756-C069236FAC1B}" srcOrd="0" destOrd="0" presId="urn:microsoft.com/office/officeart/2005/8/layout/radial1"/>
    <dgm:cxn modelId="{9851597F-8565-C348-BCC1-39E7E3AE02FD}" type="presOf" srcId="{BA72F9CE-557E-6A46-968F-4BDA8EF29601}" destId="{E790FF7F-F396-5A4B-8261-467BEC4B0315}" srcOrd="0" destOrd="0" presId="urn:microsoft.com/office/officeart/2005/8/layout/radial1"/>
    <dgm:cxn modelId="{18C0AFA4-7F64-8246-BFBB-006A6911875C}" type="presOf" srcId="{464B523D-D3D4-D34B-A0C3-7238779A3D0F}" destId="{8B0F3F9B-0D9F-F74C-89DC-D26A9D3B0BAF}" srcOrd="1" destOrd="0" presId="urn:microsoft.com/office/officeart/2005/8/layout/radial1"/>
    <dgm:cxn modelId="{2C9232D9-C650-6C4A-BD8B-29BBA17E9777}" srcId="{BA72F9CE-557E-6A46-968F-4BDA8EF29601}" destId="{8FE0BC65-E965-294D-9C16-9DAB50413FE8}" srcOrd="3" destOrd="0" parTransId="{377566C9-E8B4-7A42-9464-0431795F6FDB}" sibTransId="{2E48191C-C4BB-B94F-8D62-323554B7D49C}"/>
    <dgm:cxn modelId="{A25B4806-88FE-644F-BDEB-F398AA974A65}" type="presOf" srcId="{A534D716-2350-274C-85BB-5C2D56A29131}" destId="{343C0BFE-AB33-8642-AD06-2C0738FC5DF8}" srcOrd="0" destOrd="0" presId="urn:microsoft.com/office/officeart/2005/8/layout/radial1"/>
    <dgm:cxn modelId="{9E2BA182-6F9B-A44F-92C7-F9A83B706442}" type="presOf" srcId="{9AB6ED0B-7D82-6C48-8778-B8F7E8A43D6F}" destId="{4F4E1BF3-F924-F44E-963F-9E887080952B}" srcOrd="1" destOrd="0" presId="urn:microsoft.com/office/officeart/2005/8/layout/radial1"/>
    <dgm:cxn modelId="{30218B96-6CAE-BD48-9EB5-06482D7E5B48}" type="presOf" srcId="{377566C9-E8B4-7A42-9464-0431795F6FDB}" destId="{EFD14CFB-69B2-2847-821C-81F344D33CEE}" srcOrd="1" destOrd="0" presId="urn:microsoft.com/office/officeart/2005/8/layout/radial1"/>
    <dgm:cxn modelId="{DB573C1C-E07B-EC47-851A-42B46774D790}" type="presOf" srcId="{464B523D-D3D4-D34B-A0C3-7238779A3D0F}" destId="{B556F13D-FA4A-B242-B361-004BEA807F24}" srcOrd="0" destOrd="0" presId="urn:microsoft.com/office/officeart/2005/8/layout/radial1"/>
    <dgm:cxn modelId="{3B17CE72-532A-6B43-969D-E4CBD6746E35}" srcId="{BA72F9CE-557E-6A46-968F-4BDA8EF29601}" destId="{EB88DFC2-4BC1-C84E-9C8F-F6622D73AE0B}" srcOrd="0" destOrd="0" parTransId="{3419D897-B286-C241-A36C-1CC01921BB76}" sibTransId="{785D823A-CF7A-0042-A1D6-958B326D178D}"/>
    <dgm:cxn modelId="{D9D36BAB-4E93-AE47-BF35-6ED86F24D33F}" type="presOf" srcId="{F24CDD08-9AF4-C941-82FC-8B79D4C9788F}" destId="{7EF71D51-A944-F742-B5FE-99F3E33B1852}" srcOrd="0" destOrd="0" presId="urn:microsoft.com/office/officeart/2005/8/layout/radial1"/>
    <dgm:cxn modelId="{DBBCDDA3-C187-BD4B-A89D-B06A6B941510}" type="presOf" srcId="{377566C9-E8B4-7A42-9464-0431795F6FDB}" destId="{DE59AC1F-9DB3-5A48-B70D-AB758C672143}" srcOrd="0" destOrd="0" presId="urn:microsoft.com/office/officeart/2005/8/layout/radial1"/>
    <dgm:cxn modelId="{B947E5A1-9D12-7041-BFB9-716481174129}" type="presOf" srcId="{9AB6ED0B-7D82-6C48-8778-B8F7E8A43D6F}" destId="{8916B3F9-5F46-2D4E-9C78-23BD413D1CD2}" srcOrd="0" destOrd="0" presId="urn:microsoft.com/office/officeart/2005/8/layout/radial1"/>
    <dgm:cxn modelId="{C2E38DA6-A5DF-D942-ADAD-275883375FAD}" type="presOf" srcId="{3419D897-B286-C241-A36C-1CC01921BB76}" destId="{E983F23C-F1DE-E149-8E97-A3AFD3CF2AC0}" srcOrd="1" destOrd="0" presId="urn:microsoft.com/office/officeart/2005/8/layout/radial1"/>
    <dgm:cxn modelId="{1D8D2AC6-EDE8-8A47-83F9-DFD5DF5C7A28}" type="presOf" srcId="{EB88DFC2-4BC1-C84E-9C8F-F6622D73AE0B}" destId="{C93A2DA2-412A-2341-9AF6-1D699AD6C9F4}" srcOrd="0" destOrd="0" presId="urn:microsoft.com/office/officeart/2005/8/layout/radial1"/>
    <dgm:cxn modelId="{26CA67EA-DD27-8743-BAA5-5BCEDE50E66B}" type="presOf" srcId="{D9870C9E-0FD5-0942-BF95-E75DB22171FA}" destId="{FB24D420-171C-8945-934A-5001B52B1357}" srcOrd="0" destOrd="0" presId="urn:microsoft.com/office/officeart/2005/8/layout/radial1"/>
    <dgm:cxn modelId="{9231F76E-9CD5-A94C-9D1E-77A190730554}" type="presOf" srcId="{F24CDD08-9AF4-C941-82FC-8B79D4C9788F}" destId="{E992A715-3BD0-204B-954C-E9DFAF8124E8}" srcOrd="1" destOrd="0" presId="urn:microsoft.com/office/officeart/2005/8/layout/radial1"/>
    <dgm:cxn modelId="{CFC76EC8-3181-A245-9455-2C468C37A079}" srcId="{BA72F9CE-557E-6A46-968F-4BDA8EF29601}" destId="{1B5B1841-BA7C-0044-8871-CF26B534BAF4}" srcOrd="4" destOrd="0" parTransId="{AC619936-E789-8045-B7ED-D82A9CEFD7C9}" sibTransId="{A3706EB4-EAF5-804A-8C7D-55826DAFE1B6}"/>
    <dgm:cxn modelId="{16A6A0C7-B673-7C4B-BF58-A89D0772E542}" type="presOf" srcId="{AC619936-E789-8045-B7ED-D82A9CEFD7C9}" destId="{53A9F9C0-FCA7-BF4A-87B4-082DB5C58162}" srcOrd="0" destOrd="0" presId="urn:microsoft.com/office/officeart/2005/8/layout/radial1"/>
    <dgm:cxn modelId="{D4E8DD4D-92D2-F540-8E47-5DB8DC87723E}" type="presOf" srcId="{3419D897-B286-C241-A36C-1CC01921BB76}" destId="{CCBEC221-D124-B443-9DAE-DBA4D2F97439}" srcOrd="0" destOrd="0" presId="urn:microsoft.com/office/officeart/2005/8/layout/radial1"/>
    <dgm:cxn modelId="{53CB568A-218A-804D-97D9-97E882CC46E7}" type="presOf" srcId="{E36F81F8-1EE0-D448-B5D0-357B84861751}" destId="{B5BE8A8F-74BF-C446-A808-A06E14558C3E}" srcOrd="0" destOrd="0" presId="urn:microsoft.com/office/officeart/2005/8/layout/radial1"/>
    <dgm:cxn modelId="{201B5256-2F96-374E-A346-45ED026E549B}" srcId="{BA72F9CE-557E-6A46-968F-4BDA8EF29601}" destId="{E36F81F8-1EE0-D448-B5D0-357B84861751}" srcOrd="1" destOrd="0" parTransId="{F24CDD08-9AF4-C941-82FC-8B79D4C9788F}" sibTransId="{863F7382-18F9-7A46-B025-02A1A4BACD5C}"/>
    <dgm:cxn modelId="{32A96B8F-D1EE-C949-BFDD-4BCB1F5B82EB}" type="presOf" srcId="{AC619936-E789-8045-B7ED-D82A9CEFD7C9}" destId="{61A0151F-4832-5944-8949-29A2089B7501}" srcOrd="1" destOrd="0" presId="urn:microsoft.com/office/officeart/2005/8/layout/radial1"/>
    <dgm:cxn modelId="{DCE4B8DB-1859-8846-A89A-218C81D489E5}" srcId="{BA72F9CE-557E-6A46-968F-4BDA8EF29601}" destId="{A534D716-2350-274C-85BB-5C2D56A29131}" srcOrd="5" destOrd="0" parTransId="{9AB6ED0B-7D82-6C48-8778-B8F7E8A43D6F}" sibTransId="{ADB32CB8-249A-6E4B-A971-C1A7070EED85}"/>
    <dgm:cxn modelId="{B0029915-0CBE-614B-844C-7F0CE2A099DE}" srcId="{9E9A85FE-8731-B847-A0E2-F7F1EEBC20D0}" destId="{BA72F9CE-557E-6A46-968F-4BDA8EF29601}" srcOrd="0" destOrd="0" parTransId="{8BA3ED34-9324-B048-B8EC-CFBA1EC887AB}" sibTransId="{5A3D8F1B-E597-5C44-A404-18144B2061ED}"/>
    <dgm:cxn modelId="{B7630426-938B-9A4C-B5E1-9E220D99263A}" type="presOf" srcId="{1B5B1841-BA7C-0044-8871-CF26B534BAF4}" destId="{786C278A-52AF-F348-81FD-9B6677CBED35}" srcOrd="0" destOrd="0" presId="urn:microsoft.com/office/officeart/2005/8/layout/radial1"/>
    <dgm:cxn modelId="{85E1FA8F-45A3-7646-9DDA-F9BAEEBA3791}" type="presOf" srcId="{9E9A85FE-8731-B847-A0E2-F7F1EEBC20D0}" destId="{A2762E0D-F25D-EB4C-BCA1-0B145EA97DDC}" srcOrd="0" destOrd="0" presId="urn:microsoft.com/office/officeart/2005/8/layout/radial1"/>
    <dgm:cxn modelId="{63674C5B-FE06-6D4B-B570-3F1006C64CB0}" type="presParOf" srcId="{A2762E0D-F25D-EB4C-BCA1-0B145EA97DDC}" destId="{E790FF7F-F396-5A4B-8261-467BEC4B0315}" srcOrd="0" destOrd="0" presId="urn:microsoft.com/office/officeart/2005/8/layout/radial1"/>
    <dgm:cxn modelId="{8788D156-09F1-2449-BFCE-4C8888A9F96C}" type="presParOf" srcId="{A2762E0D-F25D-EB4C-BCA1-0B145EA97DDC}" destId="{CCBEC221-D124-B443-9DAE-DBA4D2F97439}" srcOrd="1" destOrd="0" presId="urn:microsoft.com/office/officeart/2005/8/layout/radial1"/>
    <dgm:cxn modelId="{3544DD16-0ECC-704C-B9F9-177A83220E10}" type="presParOf" srcId="{CCBEC221-D124-B443-9DAE-DBA4D2F97439}" destId="{E983F23C-F1DE-E149-8E97-A3AFD3CF2AC0}" srcOrd="0" destOrd="0" presId="urn:microsoft.com/office/officeart/2005/8/layout/radial1"/>
    <dgm:cxn modelId="{B7284710-ABCF-DA47-9827-ACA2811291DA}" type="presParOf" srcId="{A2762E0D-F25D-EB4C-BCA1-0B145EA97DDC}" destId="{C93A2DA2-412A-2341-9AF6-1D699AD6C9F4}" srcOrd="2" destOrd="0" presId="urn:microsoft.com/office/officeart/2005/8/layout/radial1"/>
    <dgm:cxn modelId="{E6CB2969-7402-094B-802F-E0BF60664EBF}" type="presParOf" srcId="{A2762E0D-F25D-EB4C-BCA1-0B145EA97DDC}" destId="{7EF71D51-A944-F742-B5FE-99F3E33B1852}" srcOrd="3" destOrd="0" presId="urn:microsoft.com/office/officeart/2005/8/layout/radial1"/>
    <dgm:cxn modelId="{A64D8CFA-DF2D-424B-8BB0-3FBF9C0960B2}" type="presParOf" srcId="{7EF71D51-A944-F742-B5FE-99F3E33B1852}" destId="{E992A715-3BD0-204B-954C-E9DFAF8124E8}" srcOrd="0" destOrd="0" presId="urn:microsoft.com/office/officeart/2005/8/layout/radial1"/>
    <dgm:cxn modelId="{C27ED493-C660-7846-A030-5BF518D89833}" type="presParOf" srcId="{A2762E0D-F25D-EB4C-BCA1-0B145EA97DDC}" destId="{B5BE8A8F-74BF-C446-A808-A06E14558C3E}" srcOrd="4" destOrd="0" presId="urn:microsoft.com/office/officeart/2005/8/layout/radial1"/>
    <dgm:cxn modelId="{72A50949-0C51-0B45-9806-2706D01B7054}" type="presParOf" srcId="{A2762E0D-F25D-EB4C-BCA1-0B145EA97DDC}" destId="{B556F13D-FA4A-B242-B361-004BEA807F24}" srcOrd="5" destOrd="0" presId="urn:microsoft.com/office/officeart/2005/8/layout/radial1"/>
    <dgm:cxn modelId="{4FFA4A23-528D-8D44-84C2-D8A5CB1CF8C5}" type="presParOf" srcId="{B556F13D-FA4A-B242-B361-004BEA807F24}" destId="{8B0F3F9B-0D9F-F74C-89DC-D26A9D3B0BAF}" srcOrd="0" destOrd="0" presId="urn:microsoft.com/office/officeart/2005/8/layout/radial1"/>
    <dgm:cxn modelId="{A4CDEEB9-B117-874B-AC67-5E841900805F}" type="presParOf" srcId="{A2762E0D-F25D-EB4C-BCA1-0B145EA97DDC}" destId="{FB24D420-171C-8945-934A-5001B52B1357}" srcOrd="6" destOrd="0" presId="urn:microsoft.com/office/officeart/2005/8/layout/radial1"/>
    <dgm:cxn modelId="{74FFE0AA-4393-A543-9755-2F54357CDAC2}" type="presParOf" srcId="{A2762E0D-F25D-EB4C-BCA1-0B145EA97DDC}" destId="{DE59AC1F-9DB3-5A48-B70D-AB758C672143}" srcOrd="7" destOrd="0" presId="urn:microsoft.com/office/officeart/2005/8/layout/radial1"/>
    <dgm:cxn modelId="{FB209279-75CA-B14B-800F-03CA63F283CF}" type="presParOf" srcId="{DE59AC1F-9DB3-5A48-B70D-AB758C672143}" destId="{EFD14CFB-69B2-2847-821C-81F344D33CEE}" srcOrd="0" destOrd="0" presId="urn:microsoft.com/office/officeart/2005/8/layout/radial1"/>
    <dgm:cxn modelId="{B89DDCFF-1A09-EE49-AFEF-FEB770E568E9}" type="presParOf" srcId="{A2762E0D-F25D-EB4C-BCA1-0B145EA97DDC}" destId="{C233C074-4F5D-014A-9756-C069236FAC1B}" srcOrd="8" destOrd="0" presId="urn:microsoft.com/office/officeart/2005/8/layout/radial1"/>
    <dgm:cxn modelId="{9F7DAA7C-1573-5B4E-848F-ABCE8727A8DA}" type="presParOf" srcId="{A2762E0D-F25D-EB4C-BCA1-0B145EA97DDC}" destId="{53A9F9C0-FCA7-BF4A-87B4-082DB5C58162}" srcOrd="9" destOrd="0" presId="urn:microsoft.com/office/officeart/2005/8/layout/radial1"/>
    <dgm:cxn modelId="{CDC49B7C-5671-9249-935B-231DDFD4C3A4}" type="presParOf" srcId="{53A9F9C0-FCA7-BF4A-87B4-082DB5C58162}" destId="{61A0151F-4832-5944-8949-29A2089B7501}" srcOrd="0" destOrd="0" presId="urn:microsoft.com/office/officeart/2005/8/layout/radial1"/>
    <dgm:cxn modelId="{9BE95419-13EA-9942-8BE4-C0076AC2FD97}" type="presParOf" srcId="{A2762E0D-F25D-EB4C-BCA1-0B145EA97DDC}" destId="{786C278A-52AF-F348-81FD-9B6677CBED35}" srcOrd="10" destOrd="0" presId="urn:microsoft.com/office/officeart/2005/8/layout/radial1"/>
    <dgm:cxn modelId="{90823A84-BC43-614E-B450-A9E4B5590587}" type="presParOf" srcId="{A2762E0D-F25D-EB4C-BCA1-0B145EA97DDC}" destId="{8916B3F9-5F46-2D4E-9C78-23BD413D1CD2}" srcOrd="11" destOrd="0" presId="urn:microsoft.com/office/officeart/2005/8/layout/radial1"/>
    <dgm:cxn modelId="{DB319EAC-8C36-0447-B7D3-FD7ACAFD897E}" type="presParOf" srcId="{8916B3F9-5F46-2D4E-9C78-23BD413D1CD2}" destId="{4F4E1BF3-F924-F44E-963F-9E887080952B}" srcOrd="0" destOrd="0" presId="urn:microsoft.com/office/officeart/2005/8/layout/radial1"/>
    <dgm:cxn modelId="{89206AE3-DC59-A945-953E-5589FF45033D}" type="presParOf" srcId="{A2762E0D-F25D-EB4C-BCA1-0B145EA97DDC}" destId="{343C0BFE-AB33-8642-AD06-2C0738FC5DF8}" srcOrd="12" destOrd="0" presId="urn:microsoft.com/office/officeart/2005/8/layout/radial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83B2E4C9-6739-0940-BFE0-6E1FBF8066B7}" type="doc">
      <dgm:prSet loTypeId="urn:microsoft.com/office/officeart/2005/8/layout/radial5" loCatId="" qsTypeId="urn:microsoft.com/office/officeart/2005/8/quickstyle/simple4" qsCatId="simple" csTypeId="urn:microsoft.com/office/officeart/2005/8/colors/accent0_3" csCatId="mainScheme" phldr="1"/>
      <dgm:spPr/>
      <dgm:t>
        <a:bodyPr/>
        <a:lstStyle/>
        <a:p>
          <a:endParaRPr lang="en-US"/>
        </a:p>
      </dgm:t>
    </dgm:pt>
    <dgm:pt modelId="{225E5DA0-6ECA-5845-A3C1-730172FCAABF}">
      <dgm:prSet phldrT="[Text]" custT="1"/>
      <dgm:spPr/>
      <dgm:t>
        <a:bodyPr/>
        <a:lstStyle/>
        <a:p>
          <a:r>
            <a:rPr lang="en-US" sz="1400" b="1" dirty="0" smtClean="0"/>
            <a:t>Service &amp; Mission Trips</a:t>
          </a:r>
          <a:endParaRPr lang="en-US" sz="1400" b="1" dirty="0"/>
        </a:p>
      </dgm:t>
    </dgm:pt>
    <dgm:pt modelId="{93B20F67-1E67-794E-9682-CA2E507F8A7F}" type="parTrans" cxnId="{51C45EDA-B0EC-8248-964C-80D7628CEAC4}">
      <dgm:prSet/>
      <dgm:spPr/>
      <dgm:t>
        <a:bodyPr/>
        <a:lstStyle/>
        <a:p>
          <a:endParaRPr lang="en-US" dirty="0"/>
        </a:p>
      </dgm:t>
    </dgm:pt>
    <dgm:pt modelId="{57D301EC-B287-254C-8E82-6299E2BB7719}" type="sibTrans" cxnId="{51C45EDA-B0EC-8248-964C-80D7628CEAC4}">
      <dgm:prSet/>
      <dgm:spPr/>
      <dgm:t>
        <a:bodyPr/>
        <a:lstStyle/>
        <a:p>
          <a:endParaRPr lang="en-US"/>
        </a:p>
      </dgm:t>
    </dgm:pt>
    <dgm:pt modelId="{4090E13C-FA55-8644-AA81-AAD46FD2B792}">
      <dgm:prSet phldrT="[Text]"/>
      <dgm:spPr/>
      <dgm:t>
        <a:bodyPr/>
        <a:lstStyle/>
        <a:p>
          <a:r>
            <a:rPr lang="en-US" b="1" dirty="0" smtClean="0"/>
            <a:t>Adolescent Faith Formation Network</a:t>
          </a:r>
        </a:p>
      </dgm:t>
    </dgm:pt>
    <dgm:pt modelId="{4EE8D82B-F843-9B4B-8B59-AD17BC70C0E5}" type="sibTrans" cxnId="{7A6D2285-42F1-564F-84B6-A23EF106771F}">
      <dgm:prSet/>
      <dgm:spPr/>
      <dgm:t>
        <a:bodyPr/>
        <a:lstStyle/>
        <a:p>
          <a:endParaRPr lang="en-US"/>
        </a:p>
      </dgm:t>
    </dgm:pt>
    <dgm:pt modelId="{5E790D68-E624-D643-B2EF-0D05DA187D31}" type="parTrans" cxnId="{7A6D2285-42F1-564F-84B6-A23EF106771F}">
      <dgm:prSet/>
      <dgm:spPr/>
      <dgm:t>
        <a:bodyPr/>
        <a:lstStyle/>
        <a:p>
          <a:endParaRPr lang="en-US"/>
        </a:p>
      </dgm:t>
    </dgm:pt>
    <dgm:pt modelId="{55A163D1-1D26-D14D-9E87-8410E3DB6204}">
      <dgm:prSet phldrT="[Text]" custT="1"/>
      <dgm:spPr/>
      <dgm:t>
        <a:bodyPr/>
        <a:lstStyle/>
        <a:p>
          <a:r>
            <a:rPr lang="en-US" sz="1400" b="1" dirty="0" smtClean="0"/>
            <a:t>Prayer &amp; </a:t>
          </a:r>
          <a:br>
            <a:rPr lang="en-US" sz="1400" b="1" dirty="0" smtClean="0"/>
          </a:br>
          <a:r>
            <a:rPr lang="en-US" sz="1400" b="1" dirty="0" smtClean="0"/>
            <a:t>Spiritual Formation</a:t>
          </a:r>
          <a:endParaRPr lang="en-US" sz="1400" b="1" dirty="0"/>
        </a:p>
      </dgm:t>
    </dgm:pt>
    <dgm:pt modelId="{5E15C1BE-BD0B-074C-8F37-B327D3DC4989}" type="parTrans" cxnId="{4365CDF1-0EC8-BF4C-B57F-764C04945E06}">
      <dgm:prSet/>
      <dgm:spPr/>
      <dgm:t>
        <a:bodyPr/>
        <a:lstStyle/>
        <a:p>
          <a:endParaRPr lang="en-US" dirty="0"/>
        </a:p>
      </dgm:t>
    </dgm:pt>
    <dgm:pt modelId="{D2000CB0-ADFF-7349-B91F-D941410D986D}" type="sibTrans" cxnId="{4365CDF1-0EC8-BF4C-B57F-764C04945E06}">
      <dgm:prSet/>
      <dgm:spPr/>
      <dgm:t>
        <a:bodyPr/>
        <a:lstStyle/>
        <a:p>
          <a:endParaRPr lang="en-US"/>
        </a:p>
      </dgm:t>
    </dgm:pt>
    <dgm:pt modelId="{DA62A7DA-479F-094F-86E9-BE22BD8BADC6}">
      <dgm:prSet phldrT="[Text]" custT="1"/>
      <dgm:spPr/>
      <dgm:t>
        <a:bodyPr/>
        <a:lstStyle/>
        <a:p>
          <a:r>
            <a:rPr lang="en-US" sz="1400" b="1" dirty="0" smtClean="0"/>
            <a:t>Youth Leadership</a:t>
          </a:r>
          <a:endParaRPr lang="en-US" sz="1400" b="1" dirty="0"/>
        </a:p>
      </dgm:t>
    </dgm:pt>
    <dgm:pt modelId="{1EE21A9C-3BCA-B945-8C2E-5FDD838E7FEA}" type="parTrans" cxnId="{946E0FB3-EF14-9B43-96E3-DA842E807C75}">
      <dgm:prSet/>
      <dgm:spPr/>
      <dgm:t>
        <a:bodyPr/>
        <a:lstStyle/>
        <a:p>
          <a:endParaRPr lang="en-US" dirty="0"/>
        </a:p>
      </dgm:t>
    </dgm:pt>
    <dgm:pt modelId="{0CDD8742-8613-BD45-AFA8-1CBC5C03EE25}" type="sibTrans" cxnId="{946E0FB3-EF14-9B43-96E3-DA842E807C75}">
      <dgm:prSet/>
      <dgm:spPr/>
      <dgm:t>
        <a:bodyPr/>
        <a:lstStyle/>
        <a:p>
          <a:endParaRPr lang="en-US"/>
        </a:p>
      </dgm:t>
    </dgm:pt>
    <dgm:pt modelId="{F89F9CA3-C927-C64C-84BE-60635068B72E}">
      <dgm:prSet phldrT="[Text]" custT="1"/>
      <dgm:spPr/>
      <dgm:t>
        <a:bodyPr/>
        <a:lstStyle/>
        <a:p>
          <a:r>
            <a:rPr lang="en-US" sz="1400" b="1" dirty="0" smtClean="0"/>
            <a:t>Youth Programs</a:t>
          </a:r>
          <a:endParaRPr lang="en-US" sz="1400" b="1" dirty="0"/>
        </a:p>
      </dgm:t>
    </dgm:pt>
    <dgm:pt modelId="{3DED8754-351C-BD4A-9BEC-238E79F08A43}" type="parTrans" cxnId="{C1609BA2-0F71-9841-A412-9BBE5D6EE70A}">
      <dgm:prSet/>
      <dgm:spPr/>
      <dgm:t>
        <a:bodyPr/>
        <a:lstStyle/>
        <a:p>
          <a:endParaRPr lang="en-US" dirty="0"/>
        </a:p>
      </dgm:t>
    </dgm:pt>
    <dgm:pt modelId="{9C8E2E9F-9F5E-214A-A488-E6BAB1CC7583}" type="sibTrans" cxnId="{C1609BA2-0F71-9841-A412-9BBE5D6EE70A}">
      <dgm:prSet/>
      <dgm:spPr/>
      <dgm:t>
        <a:bodyPr/>
        <a:lstStyle/>
        <a:p>
          <a:endParaRPr lang="en-US"/>
        </a:p>
      </dgm:t>
    </dgm:pt>
    <dgm:pt modelId="{DE491E0E-6509-D845-9F35-976A6EB1D637}">
      <dgm:prSet phldrT="[Text]" custT="1"/>
      <dgm:spPr/>
      <dgm:t>
        <a:bodyPr/>
        <a:lstStyle/>
        <a:p>
          <a:r>
            <a:rPr lang="en-US" sz="1400" b="1" dirty="0" smtClean="0"/>
            <a:t>Bible Study &amp; Religious Learning</a:t>
          </a:r>
          <a:endParaRPr lang="en-US" sz="1400" b="1" dirty="0"/>
        </a:p>
      </dgm:t>
    </dgm:pt>
    <dgm:pt modelId="{F0A5A61B-CCD5-B448-9481-AC78AD8C2603}" type="parTrans" cxnId="{3091185C-436B-304B-BC8D-2EF245EB9C22}">
      <dgm:prSet/>
      <dgm:spPr/>
      <dgm:t>
        <a:bodyPr/>
        <a:lstStyle/>
        <a:p>
          <a:endParaRPr lang="en-US" dirty="0"/>
        </a:p>
      </dgm:t>
    </dgm:pt>
    <dgm:pt modelId="{0FC19050-D61F-2349-B590-C98EF7EBBC0C}" type="sibTrans" cxnId="{3091185C-436B-304B-BC8D-2EF245EB9C22}">
      <dgm:prSet/>
      <dgm:spPr/>
      <dgm:t>
        <a:bodyPr/>
        <a:lstStyle/>
        <a:p>
          <a:endParaRPr lang="en-US"/>
        </a:p>
      </dgm:t>
    </dgm:pt>
    <dgm:pt modelId="{14A26EF2-B77D-6C45-A09A-E93A5F6839B3}">
      <dgm:prSet phldrT="[Text]" custT="1"/>
      <dgm:spPr/>
      <dgm:t>
        <a:bodyPr/>
        <a:lstStyle/>
        <a:p>
          <a:r>
            <a:rPr lang="en-US" sz="1400" b="1" dirty="0" smtClean="0"/>
            <a:t>For Parents</a:t>
          </a:r>
          <a:endParaRPr lang="en-US" sz="1400" b="1" dirty="0"/>
        </a:p>
      </dgm:t>
    </dgm:pt>
    <dgm:pt modelId="{FCF765BF-B17D-B64A-AAC2-6E7B86F1E407}" type="parTrans" cxnId="{8772E8E2-62E3-8E4E-AE5A-EC79612C26E8}">
      <dgm:prSet/>
      <dgm:spPr/>
      <dgm:t>
        <a:bodyPr/>
        <a:lstStyle/>
        <a:p>
          <a:endParaRPr lang="en-US" dirty="0"/>
        </a:p>
      </dgm:t>
    </dgm:pt>
    <dgm:pt modelId="{32A28E6C-D49E-AF4E-8133-260007FF49B5}" type="sibTrans" cxnId="{8772E8E2-62E3-8E4E-AE5A-EC79612C26E8}">
      <dgm:prSet/>
      <dgm:spPr/>
      <dgm:t>
        <a:bodyPr/>
        <a:lstStyle/>
        <a:p>
          <a:endParaRPr lang="en-US"/>
        </a:p>
      </dgm:t>
    </dgm:pt>
    <dgm:pt modelId="{5755D81B-5262-4642-A41F-EA44B6B565BA}">
      <dgm:prSet phldrT="[Text]" custT="1"/>
      <dgm:spPr/>
      <dgm:t>
        <a:bodyPr/>
        <a:lstStyle/>
        <a:p>
          <a:r>
            <a:rPr lang="en-US" sz="1400" b="1" dirty="0" smtClean="0"/>
            <a:t>Confirmation </a:t>
          </a:r>
          <a:endParaRPr lang="en-US" sz="1400" b="1" dirty="0"/>
        </a:p>
      </dgm:t>
    </dgm:pt>
    <dgm:pt modelId="{625186C6-4C60-EE4C-82F7-9CD4DD389835}" type="parTrans" cxnId="{C202DCE5-A852-9E48-B28A-A84A88A92E7A}">
      <dgm:prSet/>
      <dgm:spPr/>
      <dgm:t>
        <a:bodyPr/>
        <a:lstStyle/>
        <a:p>
          <a:endParaRPr lang="en-US" dirty="0"/>
        </a:p>
      </dgm:t>
    </dgm:pt>
    <dgm:pt modelId="{1D624EEE-CC0F-CE4A-BEE6-8732B7FC0816}" type="sibTrans" cxnId="{C202DCE5-A852-9E48-B28A-A84A88A92E7A}">
      <dgm:prSet/>
      <dgm:spPr/>
      <dgm:t>
        <a:bodyPr/>
        <a:lstStyle/>
        <a:p>
          <a:endParaRPr lang="en-US"/>
        </a:p>
      </dgm:t>
    </dgm:pt>
    <dgm:pt modelId="{AAFC0146-F409-3B4C-9634-481DB9FE833D}">
      <dgm:prSet phldrT="[Text]" custT="1"/>
      <dgm:spPr/>
      <dgm:t>
        <a:bodyPr/>
        <a:lstStyle/>
        <a:p>
          <a:r>
            <a:rPr lang="en-US" sz="1400" b="1" dirty="0" smtClean="0"/>
            <a:t>Adolescent Life Issues</a:t>
          </a:r>
          <a:endParaRPr lang="en-US" sz="1400" b="1" dirty="0"/>
        </a:p>
      </dgm:t>
    </dgm:pt>
    <dgm:pt modelId="{B81330ED-395A-FE43-BDB5-506FD262E3F1}" type="parTrans" cxnId="{D0E7E258-EFF9-884F-97B4-7E2D043C5677}">
      <dgm:prSet/>
      <dgm:spPr/>
      <dgm:t>
        <a:bodyPr/>
        <a:lstStyle/>
        <a:p>
          <a:endParaRPr lang="en-US" dirty="0"/>
        </a:p>
      </dgm:t>
    </dgm:pt>
    <dgm:pt modelId="{A65234E3-4605-0041-974E-03D757997002}" type="sibTrans" cxnId="{D0E7E258-EFF9-884F-97B4-7E2D043C5677}">
      <dgm:prSet/>
      <dgm:spPr/>
      <dgm:t>
        <a:bodyPr/>
        <a:lstStyle/>
        <a:p>
          <a:endParaRPr lang="en-US"/>
        </a:p>
      </dgm:t>
    </dgm:pt>
    <dgm:pt modelId="{55AA42D4-50BA-0B49-8F33-3E5C042571DE}">
      <dgm:prSet phldrT="[Text]" custT="1"/>
      <dgm:spPr/>
      <dgm:t>
        <a:bodyPr/>
        <a:lstStyle/>
        <a:p>
          <a:r>
            <a:rPr lang="en-US" sz="1400" b="1" dirty="0" smtClean="0"/>
            <a:t>Family Life </a:t>
          </a:r>
          <a:endParaRPr lang="en-US" sz="1400" b="1" dirty="0"/>
        </a:p>
      </dgm:t>
    </dgm:pt>
    <dgm:pt modelId="{F137E60F-C00A-5443-8B83-03BA9F279C2C}" type="parTrans" cxnId="{B5F4D46F-62D4-834F-A66F-003F380C0116}">
      <dgm:prSet/>
      <dgm:spPr/>
      <dgm:t>
        <a:bodyPr/>
        <a:lstStyle/>
        <a:p>
          <a:endParaRPr lang="en-US" dirty="0"/>
        </a:p>
      </dgm:t>
    </dgm:pt>
    <dgm:pt modelId="{83B8BCB5-99B2-7F4F-9998-54EF65BFFD92}" type="sibTrans" cxnId="{B5F4D46F-62D4-834F-A66F-003F380C0116}">
      <dgm:prSet/>
      <dgm:spPr/>
      <dgm:t>
        <a:bodyPr/>
        <a:lstStyle/>
        <a:p>
          <a:endParaRPr lang="en-US"/>
        </a:p>
      </dgm:t>
    </dgm:pt>
    <dgm:pt modelId="{A5F1164A-C2B9-9240-BB9A-2223D488AAEA}">
      <dgm:prSet phldrT="[Text]" custT="1"/>
      <dgm:spPr/>
      <dgm:t>
        <a:bodyPr/>
        <a:lstStyle/>
        <a:p>
          <a:r>
            <a:rPr lang="en-US" sz="1400" b="1" dirty="0" smtClean="0"/>
            <a:t>Missional  Outreach</a:t>
          </a:r>
          <a:endParaRPr lang="en-US" sz="1400" b="1" dirty="0"/>
        </a:p>
      </dgm:t>
    </dgm:pt>
    <dgm:pt modelId="{2A981997-709D-C14A-B4AB-8D98CAA7B8BE}" type="parTrans" cxnId="{D5BCDA2C-11EB-5D45-AC87-B8AD0EB97F6A}">
      <dgm:prSet/>
      <dgm:spPr/>
      <dgm:t>
        <a:bodyPr/>
        <a:lstStyle/>
        <a:p>
          <a:endParaRPr lang="en-US" dirty="0"/>
        </a:p>
      </dgm:t>
    </dgm:pt>
    <dgm:pt modelId="{2920153F-EA5A-FC4D-B14C-EC1183461D58}" type="sibTrans" cxnId="{D5BCDA2C-11EB-5D45-AC87-B8AD0EB97F6A}">
      <dgm:prSet/>
      <dgm:spPr/>
      <dgm:t>
        <a:bodyPr/>
        <a:lstStyle/>
        <a:p>
          <a:endParaRPr lang="en-US"/>
        </a:p>
      </dgm:t>
    </dgm:pt>
    <dgm:pt modelId="{0B77CD73-04A3-B349-BC14-78F435CED7A9}" type="pres">
      <dgm:prSet presAssocID="{83B2E4C9-6739-0940-BFE0-6E1FBF8066B7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6701D256-FF7A-4746-8F90-D829C3E628B7}" type="pres">
      <dgm:prSet presAssocID="{4090E13C-FA55-8644-AA81-AAD46FD2B792}" presName="centerShape" presStyleLbl="node0" presStyleIdx="0" presStyleCnt="1" custScaleX="129695" custScaleY="122237"/>
      <dgm:spPr/>
      <dgm:t>
        <a:bodyPr/>
        <a:lstStyle/>
        <a:p>
          <a:endParaRPr lang="en-US"/>
        </a:p>
      </dgm:t>
    </dgm:pt>
    <dgm:pt modelId="{19078F7F-3C4F-E84F-9BCA-10AD04316FA4}" type="pres">
      <dgm:prSet presAssocID="{3DED8754-351C-BD4A-9BEC-238E79F08A43}" presName="parTrans" presStyleLbl="sibTrans2D1" presStyleIdx="0" presStyleCnt="10"/>
      <dgm:spPr/>
      <dgm:t>
        <a:bodyPr/>
        <a:lstStyle/>
        <a:p>
          <a:endParaRPr lang="en-US"/>
        </a:p>
      </dgm:t>
    </dgm:pt>
    <dgm:pt modelId="{2028D998-5CA2-E346-87C7-D8A7B6D6D079}" type="pres">
      <dgm:prSet presAssocID="{3DED8754-351C-BD4A-9BEC-238E79F08A43}" presName="connectorText" presStyleLbl="sibTrans2D1" presStyleIdx="0" presStyleCnt="10"/>
      <dgm:spPr/>
      <dgm:t>
        <a:bodyPr/>
        <a:lstStyle/>
        <a:p>
          <a:endParaRPr lang="en-US"/>
        </a:p>
      </dgm:t>
    </dgm:pt>
    <dgm:pt modelId="{BCB3D667-F164-2243-980F-0EC5244EF922}" type="pres">
      <dgm:prSet presAssocID="{F89F9CA3-C927-C64C-84BE-60635068B72E}" presName="node" presStyleLbl="node1" presStyleIdx="0" presStyleCnt="10" custScaleX="11594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8D689B3-8FE8-F841-A172-EEB0AA271BB1}" type="pres">
      <dgm:prSet presAssocID="{625186C6-4C60-EE4C-82F7-9CD4DD389835}" presName="parTrans" presStyleLbl="sibTrans2D1" presStyleIdx="1" presStyleCnt="10"/>
      <dgm:spPr/>
      <dgm:t>
        <a:bodyPr/>
        <a:lstStyle/>
        <a:p>
          <a:endParaRPr lang="en-US"/>
        </a:p>
      </dgm:t>
    </dgm:pt>
    <dgm:pt modelId="{BC442ACD-68FD-A14A-B854-2F1AA7FBF7FB}" type="pres">
      <dgm:prSet presAssocID="{625186C6-4C60-EE4C-82F7-9CD4DD389835}" presName="connectorText" presStyleLbl="sibTrans2D1" presStyleIdx="1" presStyleCnt="10"/>
      <dgm:spPr/>
      <dgm:t>
        <a:bodyPr/>
        <a:lstStyle/>
        <a:p>
          <a:endParaRPr lang="en-US"/>
        </a:p>
      </dgm:t>
    </dgm:pt>
    <dgm:pt modelId="{B039BD47-E2BA-C047-97E2-3B0E53718398}" type="pres">
      <dgm:prSet presAssocID="{5755D81B-5262-4642-A41F-EA44B6B565BA}" presName="node" presStyleLbl="node1" presStyleIdx="1" presStyleCnt="10" custScaleX="13399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2FC137D-C588-A549-AA00-42B863E209D1}" type="pres">
      <dgm:prSet presAssocID="{B81330ED-395A-FE43-BDB5-506FD262E3F1}" presName="parTrans" presStyleLbl="sibTrans2D1" presStyleIdx="2" presStyleCnt="10"/>
      <dgm:spPr/>
      <dgm:t>
        <a:bodyPr/>
        <a:lstStyle/>
        <a:p>
          <a:endParaRPr lang="en-US"/>
        </a:p>
      </dgm:t>
    </dgm:pt>
    <dgm:pt modelId="{2A0AE05C-8D5D-B643-ABF5-44CD755D5F1C}" type="pres">
      <dgm:prSet presAssocID="{B81330ED-395A-FE43-BDB5-506FD262E3F1}" presName="connectorText" presStyleLbl="sibTrans2D1" presStyleIdx="2" presStyleCnt="10"/>
      <dgm:spPr/>
      <dgm:t>
        <a:bodyPr/>
        <a:lstStyle/>
        <a:p>
          <a:endParaRPr lang="en-US"/>
        </a:p>
      </dgm:t>
    </dgm:pt>
    <dgm:pt modelId="{324C956B-3109-A94D-ABFE-47C2784DD301}" type="pres">
      <dgm:prSet presAssocID="{AAFC0146-F409-3B4C-9634-481DB9FE833D}" presName="node" presStyleLbl="node1" presStyleIdx="2" presStyleCnt="10" custScaleX="11594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D7CC312-450F-EF40-B87E-716998D74ED0}" type="pres">
      <dgm:prSet presAssocID="{F0A5A61B-CCD5-B448-9481-AC78AD8C2603}" presName="parTrans" presStyleLbl="sibTrans2D1" presStyleIdx="3" presStyleCnt="10"/>
      <dgm:spPr/>
      <dgm:t>
        <a:bodyPr/>
        <a:lstStyle/>
        <a:p>
          <a:endParaRPr lang="en-US"/>
        </a:p>
      </dgm:t>
    </dgm:pt>
    <dgm:pt modelId="{5F5051AC-475A-3142-B35B-4B4A566B8E06}" type="pres">
      <dgm:prSet presAssocID="{F0A5A61B-CCD5-B448-9481-AC78AD8C2603}" presName="connectorText" presStyleLbl="sibTrans2D1" presStyleIdx="3" presStyleCnt="10"/>
      <dgm:spPr/>
      <dgm:t>
        <a:bodyPr/>
        <a:lstStyle/>
        <a:p>
          <a:endParaRPr lang="en-US"/>
        </a:p>
      </dgm:t>
    </dgm:pt>
    <dgm:pt modelId="{FB588324-065D-ED4B-B147-0D77091A6141}" type="pres">
      <dgm:prSet presAssocID="{DE491E0E-6509-D845-9F35-976A6EB1D637}" presName="node" presStyleLbl="node1" presStyleIdx="3" presStyleCnt="10" custScaleX="11594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AA97A04-4D87-C941-ADA6-A823C55A5635}" type="pres">
      <dgm:prSet presAssocID="{5E15C1BE-BD0B-074C-8F37-B327D3DC4989}" presName="parTrans" presStyleLbl="sibTrans2D1" presStyleIdx="4" presStyleCnt="10"/>
      <dgm:spPr/>
      <dgm:t>
        <a:bodyPr/>
        <a:lstStyle/>
        <a:p>
          <a:endParaRPr lang="en-US"/>
        </a:p>
      </dgm:t>
    </dgm:pt>
    <dgm:pt modelId="{D9F8C6A7-3376-6E4D-B555-143DBE74CF07}" type="pres">
      <dgm:prSet presAssocID="{5E15C1BE-BD0B-074C-8F37-B327D3DC4989}" presName="connectorText" presStyleLbl="sibTrans2D1" presStyleIdx="4" presStyleCnt="10"/>
      <dgm:spPr/>
      <dgm:t>
        <a:bodyPr/>
        <a:lstStyle/>
        <a:p>
          <a:endParaRPr lang="en-US"/>
        </a:p>
      </dgm:t>
    </dgm:pt>
    <dgm:pt modelId="{964238F7-3E3E-F04F-944E-3F533FC071E3}" type="pres">
      <dgm:prSet presAssocID="{55A163D1-1D26-D14D-9E87-8410E3DB6204}" presName="node" presStyleLbl="node1" presStyleIdx="4" presStyleCnt="10" custScaleX="11594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5F45697-E2AE-2443-8923-6C6437BF15D2}" type="pres">
      <dgm:prSet presAssocID="{93B20F67-1E67-794E-9682-CA2E507F8A7F}" presName="parTrans" presStyleLbl="sibTrans2D1" presStyleIdx="5" presStyleCnt="10"/>
      <dgm:spPr/>
      <dgm:t>
        <a:bodyPr/>
        <a:lstStyle/>
        <a:p>
          <a:endParaRPr lang="en-US"/>
        </a:p>
      </dgm:t>
    </dgm:pt>
    <dgm:pt modelId="{D7821DD1-B715-CE4B-AA0A-A0F3FE9C052E}" type="pres">
      <dgm:prSet presAssocID="{93B20F67-1E67-794E-9682-CA2E507F8A7F}" presName="connectorText" presStyleLbl="sibTrans2D1" presStyleIdx="5" presStyleCnt="10"/>
      <dgm:spPr/>
      <dgm:t>
        <a:bodyPr/>
        <a:lstStyle/>
        <a:p>
          <a:endParaRPr lang="en-US"/>
        </a:p>
      </dgm:t>
    </dgm:pt>
    <dgm:pt modelId="{F53A89B1-C624-314C-90B1-6BB8F116C75F}" type="pres">
      <dgm:prSet presAssocID="{225E5DA0-6ECA-5845-A3C1-730172FCAABF}" presName="node" presStyleLbl="node1" presStyleIdx="5" presStyleCnt="10" custScaleX="11594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A1D1BF6-5C22-4842-B153-49CECE00A464}" type="pres">
      <dgm:prSet presAssocID="{1EE21A9C-3BCA-B945-8C2E-5FDD838E7FEA}" presName="parTrans" presStyleLbl="sibTrans2D1" presStyleIdx="6" presStyleCnt="10"/>
      <dgm:spPr/>
      <dgm:t>
        <a:bodyPr/>
        <a:lstStyle/>
        <a:p>
          <a:endParaRPr lang="en-US"/>
        </a:p>
      </dgm:t>
    </dgm:pt>
    <dgm:pt modelId="{8DAAE398-3597-C04F-A3D6-687B081EB785}" type="pres">
      <dgm:prSet presAssocID="{1EE21A9C-3BCA-B945-8C2E-5FDD838E7FEA}" presName="connectorText" presStyleLbl="sibTrans2D1" presStyleIdx="6" presStyleCnt="10"/>
      <dgm:spPr/>
      <dgm:t>
        <a:bodyPr/>
        <a:lstStyle/>
        <a:p>
          <a:endParaRPr lang="en-US"/>
        </a:p>
      </dgm:t>
    </dgm:pt>
    <dgm:pt modelId="{0C775216-2B27-BF4F-A304-0DAAC8B0E67D}" type="pres">
      <dgm:prSet presAssocID="{DA62A7DA-479F-094F-86E9-BE22BD8BADC6}" presName="node" presStyleLbl="node1" presStyleIdx="6" presStyleCnt="10" custScaleX="11594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689997E-940B-9E4A-BC60-17FA0691537F}" type="pres">
      <dgm:prSet presAssocID="{FCF765BF-B17D-B64A-AAC2-6E7B86F1E407}" presName="parTrans" presStyleLbl="sibTrans2D1" presStyleIdx="7" presStyleCnt="10"/>
      <dgm:spPr/>
      <dgm:t>
        <a:bodyPr/>
        <a:lstStyle/>
        <a:p>
          <a:endParaRPr lang="en-US"/>
        </a:p>
      </dgm:t>
    </dgm:pt>
    <dgm:pt modelId="{BEE44094-02C0-D740-AC8D-3ED746EF9CCE}" type="pres">
      <dgm:prSet presAssocID="{FCF765BF-B17D-B64A-AAC2-6E7B86F1E407}" presName="connectorText" presStyleLbl="sibTrans2D1" presStyleIdx="7" presStyleCnt="10"/>
      <dgm:spPr/>
      <dgm:t>
        <a:bodyPr/>
        <a:lstStyle/>
        <a:p>
          <a:endParaRPr lang="en-US"/>
        </a:p>
      </dgm:t>
    </dgm:pt>
    <dgm:pt modelId="{40B27CEE-171B-414A-A661-DCC5CA897419}" type="pres">
      <dgm:prSet presAssocID="{14A26EF2-B77D-6C45-A09A-E93A5F6839B3}" presName="node" presStyleLbl="node1" presStyleIdx="7" presStyleCnt="10" custScaleX="11594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5440BF9-B9D1-C549-8041-1375B2F5C873}" type="pres">
      <dgm:prSet presAssocID="{F137E60F-C00A-5443-8B83-03BA9F279C2C}" presName="parTrans" presStyleLbl="sibTrans2D1" presStyleIdx="8" presStyleCnt="10"/>
      <dgm:spPr/>
      <dgm:t>
        <a:bodyPr/>
        <a:lstStyle/>
        <a:p>
          <a:endParaRPr lang="en-US"/>
        </a:p>
      </dgm:t>
    </dgm:pt>
    <dgm:pt modelId="{C62874B6-92D5-534B-AF77-2DDEFE545A87}" type="pres">
      <dgm:prSet presAssocID="{F137E60F-C00A-5443-8B83-03BA9F279C2C}" presName="connectorText" presStyleLbl="sibTrans2D1" presStyleIdx="8" presStyleCnt="10"/>
      <dgm:spPr/>
      <dgm:t>
        <a:bodyPr/>
        <a:lstStyle/>
        <a:p>
          <a:endParaRPr lang="en-US"/>
        </a:p>
      </dgm:t>
    </dgm:pt>
    <dgm:pt modelId="{9132290E-0141-FC4A-B27E-447CB25DFD6C}" type="pres">
      <dgm:prSet presAssocID="{55AA42D4-50BA-0B49-8F33-3E5C042571DE}" presName="node" presStyleLbl="node1" presStyleIdx="8" presStyleCnt="10" custScaleX="11594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3086C93-4580-284B-9E07-16E3C3AC9D69}" type="pres">
      <dgm:prSet presAssocID="{2A981997-709D-C14A-B4AB-8D98CAA7B8BE}" presName="parTrans" presStyleLbl="sibTrans2D1" presStyleIdx="9" presStyleCnt="10"/>
      <dgm:spPr/>
      <dgm:t>
        <a:bodyPr/>
        <a:lstStyle/>
        <a:p>
          <a:endParaRPr lang="en-US"/>
        </a:p>
      </dgm:t>
    </dgm:pt>
    <dgm:pt modelId="{D275B276-347B-804B-9086-9B6CBCC3ABAC}" type="pres">
      <dgm:prSet presAssocID="{2A981997-709D-C14A-B4AB-8D98CAA7B8BE}" presName="connectorText" presStyleLbl="sibTrans2D1" presStyleIdx="9" presStyleCnt="10"/>
      <dgm:spPr/>
      <dgm:t>
        <a:bodyPr/>
        <a:lstStyle/>
        <a:p>
          <a:endParaRPr lang="en-US"/>
        </a:p>
      </dgm:t>
    </dgm:pt>
    <dgm:pt modelId="{0424F9E1-A20A-B444-ABE3-22BB7F0C2FC9}" type="pres">
      <dgm:prSet presAssocID="{A5F1164A-C2B9-9240-BB9A-2223D488AAEA}" presName="node" presStyleLbl="node1" presStyleIdx="9" presStyleCnt="10" custScaleX="11594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C129F9D6-FC4C-CD40-8E35-64212387F282}" type="presOf" srcId="{DA62A7DA-479F-094F-86E9-BE22BD8BADC6}" destId="{0C775216-2B27-BF4F-A304-0DAAC8B0E67D}" srcOrd="0" destOrd="0" presId="urn:microsoft.com/office/officeart/2005/8/layout/radial5"/>
    <dgm:cxn modelId="{8772E8E2-62E3-8E4E-AE5A-EC79612C26E8}" srcId="{4090E13C-FA55-8644-AA81-AAD46FD2B792}" destId="{14A26EF2-B77D-6C45-A09A-E93A5F6839B3}" srcOrd="7" destOrd="0" parTransId="{FCF765BF-B17D-B64A-AAC2-6E7B86F1E407}" sibTransId="{32A28E6C-D49E-AF4E-8133-260007FF49B5}"/>
    <dgm:cxn modelId="{065B7BE4-68E3-994C-B517-E99A34DA03CC}" type="presOf" srcId="{4090E13C-FA55-8644-AA81-AAD46FD2B792}" destId="{6701D256-FF7A-4746-8F90-D829C3E628B7}" srcOrd="0" destOrd="0" presId="urn:microsoft.com/office/officeart/2005/8/layout/radial5"/>
    <dgm:cxn modelId="{F5AF7025-C6CB-1043-BD5C-4C3E8966AD32}" type="presOf" srcId="{3DED8754-351C-BD4A-9BEC-238E79F08A43}" destId="{2028D998-5CA2-E346-87C7-D8A7B6D6D079}" srcOrd="1" destOrd="0" presId="urn:microsoft.com/office/officeart/2005/8/layout/radial5"/>
    <dgm:cxn modelId="{B30EB044-A90E-254E-B34E-0210F8D3BACD}" type="presOf" srcId="{93B20F67-1E67-794E-9682-CA2E507F8A7F}" destId="{75F45697-E2AE-2443-8923-6C6437BF15D2}" srcOrd="0" destOrd="0" presId="urn:microsoft.com/office/officeart/2005/8/layout/radial5"/>
    <dgm:cxn modelId="{03B70213-208F-984F-9B1A-AA3BF547A099}" type="presOf" srcId="{5E15C1BE-BD0B-074C-8F37-B327D3DC4989}" destId="{6AA97A04-4D87-C941-ADA6-A823C55A5635}" srcOrd="0" destOrd="0" presId="urn:microsoft.com/office/officeart/2005/8/layout/radial5"/>
    <dgm:cxn modelId="{F342EEBD-8E10-B84F-AE97-5440ABB66501}" type="presOf" srcId="{B81330ED-395A-FE43-BDB5-506FD262E3F1}" destId="{2A0AE05C-8D5D-B643-ABF5-44CD755D5F1C}" srcOrd="1" destOrd="0" presId="urn:microsoft.com/office/officeart/2005/8/layout/radial5"/>
    <dgm:cxn modelId="{F8730166-E3F2-2543-B651-362146FC03A5}" type="presOf" srcId="{F137E60F-C00A-5443-8B83-03BA9F279C2C}" destId="{C62874B6-92D5-534B-AF77-2DDEFE545A87}" srcOrd="1" destOrd="0" presId="urn:microsoft.com/office/officeart/2005/8/layout/radial5"/>
    <dgm:cxn modelId="{C202DCE5-A852-9E48-B28A-A84A88A92E7A}" srcId="{4090E13C-FA55-8644-AA81-AAD46FD2B792}" destId="{5755D81B-5262-4642-A41F-EA44B6B565BA}" srcOrd="1" destOrd="0" parTransId="{625186C6-4C60-EE4C-82F7-9CD4DD389835}" sibTransId="{1D624EEE-CC0F-CE4A-BEE6-8732B7FC0816}"/>
    <dgm:cxn modelId="{54C28A1C-9238-F946-B8EF-588A97D0B451}" type="presOf" srcId="{A5F1164A-C2B9-9240-BB9A-2223D488AAEA}" destId="{0424F9E1-A20A-B444-ABE3-22BB7F0C2FC9}" srcOrd="0" destOrd="0" presId="urn:microsoft.com/office/officeart/2005/8/layout/radial5"/>
    <dgm:cxn modelId="{B5F4D46F-62D4-834F-A66F-003F380C0116}" srcId="{4090E13C-FA55-8644-AA81-AAD46FD2B792}" destId="{55AA42D4-50BA-0B49-8F33-3E5C042571DE}" srcOrd="8" destOrd="0" parTransId="{F137E60F-C00A-5443-8B83-03BA9F279C2C}" sibTransId="{83B8BCB5-99B2-7F4F-9998-54EF65BFFD92}"/>
    <dgm:cxn modelId="{8B8C1C74-8854-784B-83DC-FB36B7DD0072}" type="presOf" srcId="{F89F9CA3-C927-C64C-84BE-60635068B72E}" destId="{BCB3D667-F164-2243-980F-0EC5244EF922}" srcOrd="0" destOrd="0" presId="urn:microsoft.com/office/officeart/2005/8/layout/radial5"/>
    <dgm:cxn modelId="{4F823E1E-4F09-1543-908B-8635D3469808}" type="presOf" srcId="{55A163D1-1D26-D14D-9E87-8410E3DB6204}" destId="{964238F7-3E3E-F04F-944E-3F533FC071E3}" srcOrd="0" destOrd="0" presId="urn:microsoft.com/office/officeart/2005/8/layout/radial5"/>
    <dgm:cxn modelId="{57DCFD1F-A112-1243-A5AF-653FED9FAD89}" type="presOf" srcId="{2A981997-709D-C14A-B4AB-8D98CAA7B8BE}" destId="{93086C93-4580-284B-9E07-16E3C3AC9D69}" srcOrd="0" destOrd="0" presId="urn:microsoft.com/office/officeart/2005/8/layout/radial5"/>
    <dgm:cxn modelId="{31E93A7A-2487-744D-98AE-A5433901DE6F}" type="presOf" srcId="{1EE21A9C-3BCA-B945-8C2E-5FDD838E7FEA}" destId="{8DAAE398-3597-C04F-A3D6-687B081EB785}" srcOrd="1" destOrd="0" presId="urn:microsoft.com/office/officeart/2005/8/layout/radial5"/>
    <dgm:cxn modelId="{9C233D15-B56C-DE42-A936-140C6C8F1D1E}" type="presOf" srcId="{14A26EF2-B77D-6C45-A09A-E93A5F6839B3}" destId="{40B27CEE-171B-414A-A661-DCC5CA897419}" srcOrd="0" destOrd="0" presId="urn:microsoft.com/office/officeart/2005/8/layout/radial5"/>
    <dgm:cxn modelId="{D0E7E258-EFF9-884F-97B4-7E2D043C5677}" srcId="{4090E13C-FA55-8644-AA81-AAD46FD2B792}" destId="{AAFC0146-F409-3B4C-9634-481DB9FE833D}" srcOrd="2" destOrd="0" parTransId="{B81330ED-395A-FE43-BDB5-506FD262E3F1}" sibTransId="{A65234E3-4605-0041-974E-03D757997002}"/>
    <dgm:cxn modelId="{4365CDF1-0EC8-BF4C-B57F-764C04945E06}" srcId="{4090E13C-FA55-8644-AA81-AAD46FD2B792}" destId="{55A163D1-1D26-D14D-9E87-8410E3DB6204}" srcOrd="4" destOrd="0" parTransId="{5E15C1BE-BD0B-074C-8F37-B327D3DC4989}" sibTransId="{D2000CB0-ADFF-7349-B91F-D941410D986D}"/>
    <dgm:cxn modelId="{C1609BA2-0F71-9841-A412-9BBE5D6EE70A}" srcId="{4090E13C-FA55-8644-AA81-AAD46FD2B792}" destId="{F89F9CA3-C927-C64C-84BE-60635068B72E}" srcOrd="0" destOrd="0" parTransId="{3DED8754-351C-BD4A-9BEC-238E79F08A43}" sibTransId="{9C8E2E9F-9F5E-214A-A488-E6BAB1CC7583}"/>
    <dgm:cxn modelId="{38421F78-0014-8244-9246-948400E6C589}" type="presOf" srcId="{5E15C1BE-BD0B-074C-8F37-B327D3DC4989}" destId="{D9F8C6A7-3376-6E4D-B555-143DBE74CF07}" srcOrd="1" destOrd="0" presId="urn:microsoft.com/office/officeart/2005/8/layout/radial5"/>
    <dgm:cxn modelId="{20293B7B-A2F2-0640-913A-15B3855B1488}" type="presOf" srcId="{F0A5A61B-CCD5-B448-9481-AC78AD8C2603}" destId="{5F5051AC-475A-3142-B35B-4B4A566B8E06}" srcOrd="1" destOrd="0" presId="urn:microsoft.com/office/officeart/2005/8/layout/radial5"/>
    <dgm:cxn modelId="{D54DE5A1-3D5D-4F4A-9472-77013EE60F62}" type="presOf" srcId="{5755D81B-5262-4642-A41F-EA44B6B565BA}" destId="{B039BD47-E2BA-C047-97E2-3B0E53718398}" srcOrd="0" destOrd="0" presId="urn:microsoft.com/office/officeart/2005/8/layout/radial5"/>
    <dgm:cxn modelId="{3091185C-436B-304B-BC8D-2EF245EB9C22}" srcId="{4090E13C-FA55-8644-AA81-AAD46FD2B792}" destId="{DE491E0E-6509-D845-9F35-976A6EB1D637}" srcOrd="3" destOrd="0" parTransId="{F0A5A61B-CCD5-B448-9481-AC78AD8C2603}" sibTransId="{0FC19050-D61F-2349-B590-C98EF7EBBC0C}"/>
    <dgm:cxn modelId="{108E4B32-7800-9048-A1E2-DC5B948427C7}" type="presOf" srcId="{625186C6-4C60-EE4C-82F7-9CD4DD389835}" destId="{BC442ACD-68FD-A14A-B854-2F1AA7FBF7FB}" srcOrd="1" destOrd="0" presId="urn:microsoft.com/office/officeart/2005/8/layout/radial5"/>
    <dgm:cxn modelId="{BD18BC22-3509-DF40-94E6-591E1D500B04}" type="presOf" srcId="{1EE21A9C-3BCA-B945-8C2E-5FDD838E7FEA}" destId="{7A1D1BF6-5C22-4842-B153-49CECE00A464}" srcOrd="0" destOrd="0" presId="urn:microsoft.com/office/officeart/2005/8/layout/radial5"/>
    <dgm:cxn modelId="{51C45EDA-B0EC-8248-964C-80D7628CEAC4}" srcId="{4090E13C-FA55-8644-AA81-AAD46FD2B792}" destId="{225E5DA0-6ECA-5845-A3C1-730172FCAABF}" srcOrd="5" destOrd="0" parTransId="{93B20F67-1E67-794E-9682-CA2E507F8A7F}" sibTransId="{57D301EC-B287-254C-8E82-6299E2BB7719}"/>
    <dgm:cxn modelId="{696F081D-1734-A84C-BA7F-AEC154064214}" type="presOf" srcId="{83B2E4C9-6739-0940-BFE0-6E1FBF8066B7}" destId="{0B77CD73-04A3-B349-BC14-78F435CED7A9}" srcOrd="0" destOrd="0" presId="urn:microsoft.com/office/officeart/2005/8/layout/radial5"/>
    <dgm:cxn modelId="{A1915AA6-355A-0242-954A-6E10ECDC8695}" type="presOf" srcId="{3DED8754-351C-BD4A-9BEC-238E79F08A43}" destId="{19078F7F-3C4F-E84F-9BCA-10AD04316FA4}" srcOrd="0" destOrd="0" presId="urn:microsoft.com/office/officeart/2005/8/layout/radial5"/>
    <dgm:cxn modelId="{57AC337D-B459-0F46-8B51-DBF37142CCDD}" type="presOf" srcId="{FCF765BF-B17D-B64A-AAC2-6E7B86F1E407}" destId="{BEE44094-02C0-D740-AC8D-3ED746EF9CCE}" srcOrd="1" destOrd="0" presId="urn:microsoft.com/office/officeart/2005/8/layout/radial5"/>
    <dgm:cxn modelId="{B86C4669-0F6A-EA47-90DA-ED8BC1E45FC4}" type="presOf" srcId="{225E5DA0-6ECA-5845-A3C1-730172FCAABF}" destId="{F53A89B1-C624-314C-90B1-6BB8F116C75F}" srcOrd="0" destOrd="0" presId="urn:microsoft.com/office/officeart/2005/8/layout/radial5"/>
    <dgm:cxn modelId="{0D28B197-4C2E-484A-9A4B-BD8FE10D6BC3}" type="presOf" srcId="{AAFC0146-F409-3B4C-9634-481DB9FE833D}" destId="{324C956B-3109-A94D-ABFE-47C2784DD301}" srcOrd="0" destOrd="0" presId="urn:microsoft.com/office/officeart/2005/8/layout/radial5"/>
    <dgm:cxn modelId="{A7361968-63B9-FE49-BCEB-77B030E6D983}" type="presOf" srcId="{93B20F67-1E67-794E-9682-CA2E507F8A7F}" destId="{D7821DD1-B715-CE4B-AA0A-A0F3FE9C052E}" srcOrd="1" destOrd="0" presId="urn:microsoft.com/office/officeart/2005/8/layout/radial5"/>
    <dgm:cxn modelId="{514883D5-7A7B-8F42-B4EE-AED448C9C666}" type="presOf" srcId="{B81330ED-395A-FE43-BDB5-506FD262E3F1}" destId="{D2FC137D-C588-A549-AA00-42B863E209D1}" srcOrd="0" destOrd="0" presId="urn:microsoft.com/office/officeart/2005/8/layout/radial5"/>
    <dgm:cxn modelId="{DF7DBAF2-7915-0346-99DB-0143EB794A05}" type="presOf" srcId="{2A981997-709D-C14A-B4AB-8D98CAA7B8BE}" destId="{D275B276-347B-804B-9086-9B6CBCC3ABAC}" srcOrd="1" destOrd="0" presId="urn:microsoft.com/office/officeart/2005/8/layout/radial5"/>
    <dgm:cxn modelId="{7A6D2285-42F1-564F-84B6-A23EF106771F}" srcId="{83B2E4C9-6739-0940-BFE0-6E1FBF8066B7}" destId="{4090E13C-FA55-8644-AA81-AAD46FD2B792}" srcOrd="0" destOrd="0" parTransId="{5E790D68-E624-D643-B2EF-0D05DA187D31}" sibTransId="{4EE8D82B-F843-9B4B-8B59-AD17BC70C0E5}"/>
    <dgm:cxn modelId="{9382CD46-C368-5E49-9822-6F15EDC3BECC}" type="presOf" srcId="{625186C6-4C60-EE4C-82F7-9CD4DD389835}" destId="{B8D689B3-8FE8-F841-A172-EEB0AA271BB1}" srcOrd="0" destOrd="0" presId="urn:microsoft.com/office/officeart/2005/8/layout/radial5"/>
    <dgm:cxn modelId="{B5B8FCD6-F103-BA41-AC12-402C08802FC2}" type="presOf" srcId="{F137E60F-C00A-5443-8B83-03BA9F279C2C}" destId="{65440BF9-B9D1-C549-8041-1375B2F5C873}" srcOrd="0" destOrd="0" presId="urn:microsoft.com/office/officeart/2005/8/layout/radial5"/>
    <dgm:cxn modelId="{26D7B8A0-4831-944F-A9AE-0C2ABCBE0840}" type="presOf" srcId="{DE491E0E-6509-D845-9F35-976A6EB1D637}" destId="{FB588324-065D-ED4B-B147-0D77091A6141}" srcOrd="0" destOrd="0" presId="urn:microsoft.com/office/officeart/2005/8/layout/radial5"/>
    <dgm:cxn modelId="{C42D8FF2-032C-384D-948E-7669C547F538}" type="presOf" srcId="{F0A5A61B-CCD5-B448-9481-AC78AD8C2603}" destId="{4D7CC312-450F-EF40-B87E-716998D74ED0}" srcOrd="0" destOrd="0" presId="urn:microsoft.com/office/officeart/2005/8/layout/radial5"/>
    <dgm:cxn modelId="{946E0FB3-EF14-9B43-96E3-DA842E807C75}" srcId="{4090E13C-FA55-8644-AA81-AAD46FD2B792}" destId="{DA62A7DA-479F-094F-86E9-BE22BD8BADC6}" srcOrd="6" destOrd="0" parTransId="{1EE21A9C-3BCA-B945-8C2E-5FDD838E7FEA}" sibTransId="{0CDD8742-8613-BD45-AFA8-1CBC5C03EE25}"/>
    <dgm:cxn modelId="{138BCE47-3C14-EF4E-86BA-7E6CD98E219F}" type="presOf" srcId="{55AA42D4-50BA-0B49-8F33-3E5C042571DE}" destId="{9132290E-0141-FC4A-B27E-447CB25DFD6C}" srcOrd="0" destOrd="0" presId="urn:microsoft.com/office/officeart/2005/8/layout/radial5"/>
    <dgm:cxn modelId="{2BC5829D-D2C4-A743-B745-A707B0574B37}" type="presOf" srcId="{FCF765BF-B17D-B64A-AAC2-6E7B86F1E407}" destId="{7689997E-940B-9E4A-BC60-17FA0691537F}" srcOrd="0" destOrd="0" presId="urn:microsoft.com/office/officeart/2005/8/layout/radial5"/>
    <dgm:cxn modelId="{D5BCDA2C-11EB-5D45-AC87-B8AD0EB97F6A}" srcId="{4090E13C-FA55-8644-AA81-AAD46FD2B792}" destId="{A5F1164A-C2B9-9240-BB9A-2223D488AAEA}" srcOrd="9" destOrd="0" parTransId="{2A981997-709D-C14A-B4AB-8D98CAA7B8BE}" sibTransId="{2920153F-EA5A-FC4D-B14C-EC1183461D58}"/>
    <dgm:cxn modelId="{ECF0FC99-1AB3-174B-9119-72D2A84823AB}" type="presParOf" srcId="{0B77CD73-04A3-B349-BC14-78F435CED7A9}" destId="{6701D256-FF7A-4746-8F90-D829C3E628B7}" srcOrd="0" destOrd="0" presId="urn:microsoft.com/office/officeart/2005/8/layout/radial5"/>
    <dgm:cxn modelId="{5EB195B6-071C-1B4E-8650-23BDD66ADD59}" type="presParOf" srcId="{0B77CD73-04A3-B349-BC14-78F435CED7A9}" destId="{19078F7F-3C4F-E84F-9BCA-10AD04316FA4}" srcOrd="1" destOrd="0" presId="urn:microsoft.com/office/officeart/2005/8/layout/radial5"/>
    <dgm:cxn modelId="{CB507E92-6467-8E4A-BE88-0AC8798085A0}" type="presParOf" srcId="{19078F7F-3C4F-E84F-9BCA-10AD04316FA4}" destId="{2028D998-5CA2-E346-87C7-D8A7B6D6D079}" srcOrd="0" destOrd="0" presId="urn:microsoft.com/office/officeart/2005/8/layout/radial5"/>
    <dgm:cxn modelId="{10EEF88C-50B2-9149-A868-FD50D49AB609}" type="presParOf" srcId="{0B77CD73-04A3-B349-BC14-78F435CED7A9}" destId="{BCB3D667-F164-2243-980F-0EC5244EF922}" srcOrd="2" destOrd="0" presId="urn:microsoft.com/office/officeart/2005/8/layout/radial5"/>
    <dgm:cxn modelId="{586290BD-60AE-5648-9133-CE090290B6D6}" type="presParOf" srcId="{0B77CD73-04A3-B349-BC14-78F435CED7A9}" destId="{B8D689B3-8FE8-F841-A172-EEB0AA271BB1}" srcOrd="3" destOrd="0" presId="urn:microsoft.com/office/officeart/2005/8/layout/radial5"/>
    <dgm:cxn modelId="{1ACD80FF-3E63-024D-B78F-D6C1261F17CF}" type="presParOf" srcId="{B8D689B3-8FE8-F841-A172-EEB0AA271BB1}" destId="{BC442ACD-68FD-A14A-B854-2F1AA7FBF7FB}" srcOrd="0" destOrd="0" presId="urn:microsoft.com/office/officeart/2005/8/layout/radial5"/>
    <dgm:cxn modelId="{CB3E99C5-5655-D342-A8EC-CC7FB127743F}" type="presParOf" srcId="{0B77CD73-04A3-B349-BC14-78F435CED7A9}" destId="{B039BD47-E2BA-C047-97E2-3B0E53718398}" srcOrd="4" destOrd="0" presId="urn:microsoft.com/office/officeart/2005/8/layout/radial5"/>
    <dgm:cxn modelId="{E91CBBE9-6C3C-EC49-B94F-FA1FA574C7ED}" type="presParOf" srcId="{0B77CD73-04A3-B349-BC14-78F435CED7A9}" destId="{D2FC137D-C588-A549-AA00-42B863E209D1}" srcOrd="5" destOrd="0" presId="urn:microsoft.com/office/officeart/2005/8/layout/radial5"/>
    <dgm:cxn modelId="{8D931078-24E0-5A48-8415-A2A46AF24198}" type="presParOf" srcId="{D2FC137D-C588-A549-AA00-42B863E209D1}" destId="{2A0AE05C-8D5D-B643-ABF5-44CD755D5F1C}" srcOrd="0" destOrd="0" presId="urn:microsoft.com/office/officeart/2005/8/layout/radial5"/>
    <dgm:cxn modelId="{7963350C-56F1-B84B-90B2-174D4FE1B1C6}" type="presParOf" srcId="{0B77CD73-04A3-B349-BC14-78F435CED7A9}" destId="{324C956B-3109-A94D-ABFE-47C2784DD301}" srcOrd="6" destOrd="0" presId="urn:microsoft.com/office/officeart/2005/8/layout/radial5"/>
    <dgm:cxn modelId="{6997C659-E837-9A4B-BE2B-2039B283FA31}" type="presParOf" srcId="{0B77CD73-04A3-B349-BC14-78F435CED7A9}" destId="{4D7CC312-450F-EF40-B87E-716998D74ED0}" srcOrd="7" destOrd="0" presId="urn:microsoft.com/office/officeart/2005/8/layout/radial5"/>
    <dgm:cxn modelId="{D4FEBA89-B6FD-E142-BBF7-039AF51E55BE}" type="presParOf" srcId="{4D7CC312-450F-EF40-B87E-716998D74ED0}" destId="{5F5051AC-475A-3142-B35B-4B4A566B8E06}" srcOrd="0" destOrd="0" presId="urn:microsoft.com/office/officeart/2005/8/layout/radial5"/>
    <dgm:cxn modelId="{BBF4292F-DA22-0443-ADA5-A7DDFE962622}" type="presParOf" srcId="{0B77CD73-04A3-B349-BC14-78F435CED7A9}" destId="{FB588324-065D-ED4B-B147-0D77091A6141}" srcOrd="8" destOrd="0" presId="urn:microsoft.com/office/officeart/2005/8/layout/radial5"/>
    <dgm:cxn modelId="{1DEDF035-8A47-CC4E-BA9A-C61A69DB970B}" type="presParOf" srcId="{0B77CD73-04A3-B349-BC14-78F435CED7A9}" destId="{6AA97A04-4D87-C941-ADA6-A823C55A5635}" srcOrd="9" destOrd="0" presId="urn:microsoft.com/office/officeart/2005/8/layout/radial5"/>
    <dgm:cxn modelId="{B3C3671A-74DD-1249-9775-18ABA33145D1}" type="presParOf" srcId="{6AA97A04-4D87-C941-ADA6-A823C55A5635}" destId="{D9F8C6A7-3376-6E4D-B555-143DBE74CF07}" srcOrd="0" destOrd="0" presId="urn:microsoft.com/office/officeart/2005/8/layout/radial5"/>
    <dgm:cxn modelId="{9164561D-2B8F-6C49-A711-F8E000F992C7}" type="presParOf" srcId="{0B77CD73-04A3-B349-BC14-78F435CED7A9}" destId="{964238F7-3E3E-F04F-944E-3F533FC071E3}" srcOrd="10" destOrd="0" presId="urn:microsoft.com/office/officeart/2005/8/layout/radial5"/>
    <dgm:cxn modelId="{2A34FD12-14A0-B149-A5A3-5FBD676361C8}" type="presParOf" srcId="{0B77CD73-04A3-B349-BC14-78F435CED7A9}" destId="{75F45697-E2AE-2443-8923-6C6437BF15D2}" srcOrd="11" destOrd="0" presId="urn:microsoft.com/office/officeart/2005/8/layout/radial5"/>
    <dgm:cxn modelId="{14A1C0A6-4FC8-2341-BD06-984BBA965F38}" type="presParOf" srcId="{75F45697-E2AE-2443-8923-6C6437BF15D2}" destId="{D7821DD1-B715-CE4B-AA0A-A0F3FE9C052E}" srcOrd="0" destOrd="0" presId="urn:microsoft.com/office/officeart/2005/8/layout/radial5"/>
    <dgm:cxn modelId="{D1093417-7F10-1E42-8D43-F483401A2698}" type="presParOf" srcId="{0B77CD73-04A3-B349-BC14-78F435CED7A9}" destId="{F53A89B1-C624-314C-90B1-6BB8F116C75F}" srcOrd="12" destOrd="0" presId="urn:microsoft.com/office/officeart/2005/8/layout/radial5"/>
    <dgm:cxn modelId="{96B8D638-6F6A-084C-B94F-01BCB16F8B96}" type="presParOf" srcId="{0B77CD73-04A3-B349-BC14-78F435CED7A9}" destId="{7A1D1BF6-5C22-4842-B153-49CECE00A464}" srcOrd="13" destOrd="0" presId="urn:microsoft.com/office/officeart/2005/8/layout/radial5"/>
    <dgm:cxn modelId="{65DDA4E3-D350-DE4A-8FCC-72D6CE3ACA14}" type="presParOf" srcId="{7A1D1BF6-5C22-4842-B153-49CECE00A464}" destId="{8DAAE398-3597-C04F-A3D6-687B081EB785}" srcOrd="0" destOrd="0" presId="urn:microsoft.com/office/officeart/2005/8/layout/radial5"/>
    <dgm:cxn modelId="{FF79724C-5052-B14B-8B49-FCA79639CF56}" type="presParOf" srcId="{0B77CD73-04A3-B349-BC14-78F435CED7A9}" destId="{0C775216-2B27-BF4F-A304-0DAAC8B0E67D}" srcOrd="14" destOrd="0" presId="urn:microsoft.com/office/officeart/2005/8/layout/radial5"/>
    <dgm:cxn modelId="{CE0745D5-A30F-8449-B476-0A5566772271}" type="presParOf" srcId="{0B77CD73-04A3-B349-BC14-78F435CED7A9}" destId="{7689997E-940B-9E4A-BC60-17FA0691537F}" srcOrd="15" destOrd="0" presId="urn:microsoft.com/office/officeart/2005/8/layout/radial5"/>
    <dgm:cxn modelId="{6D54A712-1DA6-154B-A895-EC383183AD91}" type="presParOf" srcId="{7689997E-940B-9E4A-BC60-17FA0691537F}" destId="{BEE44094-02C0-D740-AC8D-3ED746EF9CCE}" srcOrd="0" destOrd="0" presId="urn:microsoft.com/office/officeart/2005/8/layout/radial5"/>
    <dgm:cxn modelId="{A6CFF319-8AC1-2948-8B94-4D09C2BAAE1C}" type="presParOf" srcId="{0B77CD73-04A3-B349-BC14-78F435CED7A9}" destId="{40B27CEE-171B-414A-A661-DCC5CA897419}" srcOrd="16" destOrd="0" presId="urn:microsoft.com/office/officeart/2005/8/layout/radial5"/>
    <dgm:cxn modelId="{1CB87ED3-4F4E-8A41-B2A3-DF7AD323BC43}" type="presParOf" srcId="{0B77CD73-04A3-B349-BC14-78F435CED7A9}" destId="{65440BF9-B9D1-C549-8041-1375B2F5C873}" srcOrd="17" destOrd="0" presId="urn:microsoft.com/office/officeart/2005/8/layout/radial5"/>
    <dgm:cxn modelId="{8DB25475-E05E-B14A-9BCD-D7D12BC31FB8}" type="presParOf" srcId="{65440BF9-B9D1-C549-8041-1375B2F5C873}" destId="{C62874B6-92D5-534B-AF77-2DDEFE545A87}" srcOrd="0" destOrd="0" presId="urn:microsoft.com/office/officeart/2005/8/layout/radial5"/>
    <dgm:cxn modelId="{04D56083-E8F6-0E4D-833A-3A28DEDBA6A1}" type="presParOf" srcId="{0B77CD73-04A3-B349-BC14-78F435CED7A9}" destId="{9132290E-0141-FC4A-B27E-447CB25DFD6C}" srcOrd="18" destOrd="0" presId="urn:microsoft.com/office/officeart/2005/8/layout/radial5"/>
    <dgm:cxn modelId="{A6CBCE35-DC94-AA40-99A8-FCEC63DA546E}" type="presParOf" srcId="{0B77CD73-04A3-B349-BC14-78F435CED7A9}" destId="{93086C93-4580-284B-9E07-16E3C3AC9D69}" srcOrd="19" destOrd="0" presId="urn:microsoft.com/office/officeart/2005/8/layout/radial5"/>
    <dgm:cxn modelId="{8A3367D6-B1E1-BC40-B9FF-B3CE2DAD9C22}" type="presParOf" srcId="{93086C93-4580-284B-9E07-16E3C3AC9D69}" destId="{D275B276-347B-804B-9086-9B6CBCC3ABAC}" srcOrd="0" destOrd="0" presId="urn:microsoft.com/office/officeart/2005/8/layout/radial5"/>
    <dgm:cxn modelId="{65960D43-E6A2-444A-B879-142AFD1BFCAC}" type="presParOf" srcId="{0B77CD73-04A3-B349-BC14-78F435CED7A9}" destId="{0424F9E1-A20A-B444-ABE3-22BB7F0C2FC9}" srcOrd="20" destOrd="0" presId="urn:microsoft.com/office/officeart/2005/8/layout/radial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1E6696B-1443-5E49-90F1-EC30B233E6F7}">
      <dsp:nvSpPr>
        <dsp:cNvPr id="0" name=""/>
        <dsp:cNvSpPr/>
      </dsp:nvSpPr>
      <dsp:spPr>
        <a:xfrm>
          <a:off x="1954620" y="49305"/>
          <a:ext cx="2937646" cy="2563883"/>
        </a:xfrm>
        <a:prstGeom prst="ellipse">
          <a:avLst/>
        </a:prstGeom>
        <a:solidFill>
          <a:schemeClr val="accent2">
            <a:alpha val="5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2700" prstMaterial="clear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dirty="0" smtClean="0"/>
            <a:t>Congregational Life 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dirty="0" smtClean="0"/>
            <a:t>&amp; Ministries</a:t>
          </a:r>
          <a:endParaRPr lang="en-US" sz="2000" b="1" kern="1200" dirty="0"/>
        </a:p>
      </dsp:txBody>
      <dsp:txXfrm>
        <a:off x="2293579" y="394443"/>
        <a:ext cx="2259727" cy="813539"/>
      </dsp:txXfrm>
    </dsp:sp>
    <dsp:sp modelId="{397F4C57-F94F-8A43-8F38-4FF76204AEE7}">
      <dsp:nvSpPr>
        <dsp:cNvPr id="0" name=""/>
        <dsp:cNvSpPr/>
      </dsp:nvSpPr>
      <dsp:spPr>
        <a:xfrm>
          <a:off x="2971938" y="1183330"/>
          <a:ext cx="3171062" cy="2563883"/>
        </a:xfrm>
        <a:prstGeom prst="ellipse">
          <a:avLst/>
        </a:prstGeom>
        <a:solidFill>
          <a:schemeClr val="accent3">
            <a:alpha val="5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2700" prstMaterial="clear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dirty="0" smtClean="0"/>
            <a:t>Youth Ministry</a:t>
          </a:r>
          <a:endParaRPr lang="en-US" sz="2000" b="1" kern="1200" dirty="0"/>
        </a:p>
      </dsp:txBody>
      <dsp:txXfrm>
        <a:off x="4679433" y="1479163"/>
        <a:ext cx="1219639" cy="1972218"/>
      </dsp:txXfrm>
    </dsp:sp>
    <dsp:sp modelId="{7030AE84-B3FE-E443-A6FF-292672416C7C}">
      <dsp:nvSpPr>
        <dsp:cNvPr id="0" name=""/>
        <dsp:cNvSpPr/>
      </dsp:nvSpPr>
      <dsp:spPr>
        <a:xfrm>
          <a:off x="1954620" y="2317356"/>
          <a:ext cx="2937646" cy="2563883"/>
        </a:xfrm>
        <a:prstGeom prst="ellipse">
          <a:avLst/>
        </a:prstGeom>
        <a:solidFill>
          <a:schemeClr val="accent4">
            <a:alpha val="5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2700" prstMaterial="clear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dirty="0" smtClean="0"/>
            <a:t>Congregational Leadership</a:t>
          </a:r>
          <a:endParaRPr lang="en-US" sz="2000" b="1" kern="1200" dirty="0"/>
        </a:p>
      </dsp:txBody>
      <dsp:txXfrm>
        <a:off x="2293579" y="3722561"/>
        <a:ext cx="2259727" cy="813539"/>
      </dsp:txXfrm>
    </dsp:sp>
    <dsp:sp modelId="{3C69BEDF-C260-0244-9B49-5ED9A799D294}">
      <dsp:nvSpPr>
        <dsp:cNvPr id="0" name=""/>
        <dsp:cNvSpPr/>
      </dsp:nvSpPr>
      <dsp:spPr>
        <a:xfrm>
          <a:off x="636495" y="1183330"/>
          <a:ext cx="3305845" cy="2563883"/>
        </a:xfrm>
        <a:prstGeom prst="ellipse">
          <a:avLst/>
        </a:prstGeom>
        <a:solidFill>
          <a:schemeClr val="accent5">
            <a:alpha val="5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2700" prstMaterial="clear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dirty="0" smtClean="0"/>
            <a:t>Family &amp; Household Faith</a:t>
          </a:r>
          <a:endParaRPr lang="en-US" sz="2000" b="1" kern="1200" dirty="0"/>
        </a:p>
      </dsp:txBody>
      <dsp:txXfrm>
        <a:off x="890791" y="1479163"/>
        <a:ext cx="1271479" cy="1972218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B11B5D6-F599-D940-98C8-3125B45B45B1}">
      <dsp:nvSpPr>
        <dsp:cNvPr id="0" name=""/>
        <dsp:cNvSpPr/>
      </dsp:nvSpPr>
      <dsp:spPr>
        <a:xfrm>
          <a:off x="5613614" y="4417995"/>
          <a:ext cx="3209543" cy="207905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0000" cap="flat" cmpd="sng" algn="ctr">
          <a:solidFill>
            <a:schemeClr val="accent2">
              <a:hueOff val="8174250"/>
              <a:satOff val="-7646"/>
              <a:lumOff val="8367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b="1" i="0" kern="1200" dirty="0">
              <a:latin typeface="Calibri"/>
              <a:cs typeface="Calibri"/>
            </a:rPr>
            <a:t>Focus on Jesus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b="1" i="0" kern="1200" dirty="0">
              <a:latin typeface="Calibri"/>
              <a:cs typeface="Calibri"/>
            </a:rPr>
            <a:t>Environment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b="1" i="0" kern="1200" dirty="0">
              <a:latin typeface="Calibri"/>
              <a:cs typeface="Calibri"/>
            </a:rPr>
            <a:t>Relationships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b="1" i="0" kern="1200" dirty="0">
              <a:latin typeface="Calibri"/>
              <a:cs typeface="Calibri"/>
            </a:rPr>
            <a:t>Multiple Approaches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b="1" i="0" kern="1200" dirty="0">
              <a:latin typeface="Calibri"/>
              <a:cs typeface="Calibri"/>
            </a:rPr>
            <a:t>Well Organized</a:t>
          </a:r>
        </a:p>
      </dsp:txBody>
      <dsp:txXfrm>
        <a:off x="6622147" y="4983429"/>
        <a:ext cx="2155340" cy="1467952"/>
      </dsp:txXfrm>
    </dsp:sp>
    <dsp:sp modelId="{4FD35BF4-6165-6440-8834-6768119F5282}">
      <dsp:nvSpPr>
        <dsp:cNvPr id="0" name=""/>
        <dsp:cNvSpPr/>
      </dsp:nvSpPr>
      <dsp:spPr>
        <a:xfrm>
          <a:off x="282743" y="4417995"/>
          <a:ext cx="3209543" cy="207905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0000" cap="flat" cmpd="sng" algn="ctr">
          <a:solidFill>
            <a:schemeClr val="accent2">
              <a:hueOff val="12261375"/>
              <a:satOff val="-11469"/>
              <a:lumOff val="12551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b="1" i="0" kern="1200" dirty="0">
              <a:latin typeface="Calibri"/>
              <a:cs typeface="Calibri"/>
            </a:rPr>
            <a:t>Parental Faith 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b="1" i="0" kern="1200" dirty="0">
              <a:latin typeface="Calibri"/>
              <a:cs typeface="Calibri"/>
            </a:rPr>
            <a:t>Family Faith Practices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b="1" i="0" kern="1200" dirty="0">
              <a:latin typeface="Calibri"/>
              <a:cs typeface="Calibri"/>
            </a:rPr>
            <a:t>Family Harmony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b="1" i="0" kern="1200" dirty="0">
              <a:latin typeface="Calibri"/>
              <a:cs typeface="Calibri"/>
            </a:rPr>
            <a:t>Family Relationships</a:t>
          </a:r>
        </a:p>
      </dsp:txBody>
      <dsp:txXfrm>
        <a:off x="328413" y="4983429"/>
        <a:ext cx="2155340" cy="1467952"/>
      </dsp:txXfrm>
    </dsp:sp>
    <dsp:sp modelId="{AE2C7F2C-A522-6649-8CBD-8934687FAAE9}">
      <dsp:nvSpPr>
        <dsp:cNvPr id="0" name=""/>
        <dsp:cNvSpPr/>
      </dsp:nvSpPr>
      <dsp:spPr>
        <a:xfrm>
          <a:off x="5994940" y="0"/>
          <a:ext cx="2828217" cy="207905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0000" cap="flat" cmpd="sng" algn="ctr">
          <a:solidFill>
            <a:schemeClr val="accent2">
              <a:hueOff val="4087125"/>
              <a:satOff val="-3823"/>
              <a:lumOff val="4184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b="1" i="0" kern="1200" dirty="0">
              <a:latin typeface="Calibri"/>
              <a:cs typeface="Calibri"/>
            </a:rPr>
            <a:t>Discipleship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b="1" i="0" kern="1200" dirty="0">
              <a:latin typeface="Calibri"/>
              <a:cs typeface="Calibri"/>
            </a:rPr>
            <a:t>Scripture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b="1" i="0" kern="1200" dirty="0">
              <a:latin typeface="Calibri"/>
              <a:cs typeface="Calibri"/>
            </a:rPr>
            <a:t>Prayer &amp; Worship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b="1" i="0" kern="1200" dirty="0">
              <a:latin typeface="Calibri"/>
              <a:cs typeface="Calibri"/>
            </a:rPr>
            <a:t>Mission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b="1" i="0" kern="1200" dirty="0">
              <a:latin typeface="Calibri"/>
              <a:cs typeface="Calibri"/>
            </a:rPr>
            <a:t>Intergenerational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b="1" i="0" kern="1200" dirty="0">
              <a:latin typeface="Calibri"/>
              <a:cs typeface="Calibri"/>
            </a:rPr>
            <a:t>Community Life</a:t>
          </a:r>
        </a:p>
      </dsp:txBody>
      <dsp:txXfrm>
        <a:off x="6889075" y="45670"/>
        <a:ext cx="1888412" cy="1467952"/>
      </dsp:txXfrm>
    </dsp:sp>
    <dsp:sp modelId="{C2DD759C-C425-6141-892C-D53E3A1C715E}">
      <dsp:nvSpPr>
        <dsp:cNvPr id="0" name=""/>
        <dsp:cNvSpPr/>
      </dsp:nvSpPr>
      <dsp:spPr>
        <a:xfrm>
          <a:off x="94246" y="0"/>
          <a:ext cx="3586536" cy="207905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00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b="1" i="0" kern="1200" dirty="0">
              <a:latin typeface="Calibri"/>
              <a:cs typeface="Calibri"/>
            </a:rPr>
            <a:t>Spiritual Influence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b="1" i="0" kern="1200" dirty="0">
              <a:latin typeface="Calibri"/>
              <a:cs typeface="Calibri"/>
            </a:rPr>
            <a:t>Models Faith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b="1" i="0" kern="1200" dirty="0">
              <a:latin typeface="Calibri"/>
              <a:cs typeface="Calibri"/>
            </a:rPr>
            <a:t>Interpersonal &amp; Leadership Competence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b="1" i="0" kern="1200" dirty="0">
              <a:latin typeface="Calibri"/>
              <a:cs typeface="Calibri"/>
            </a:rPr>
            <a:t>Support Teams &amp; Leaders</a:t>
          </a:r>
        </a:p>
      </dsp:txBody>
      <dsp:txXfrm>
        <a:off x="139916" y="45670"/>
        <a:ext cx="2419235" cy="1467952"/>
      </dsp:txXfrm>
    </dsp:sp>
    <dsp:sp modelId="{8F7D4FB8-5E83-A944-B4E5-80C327451673}">
      <dsp:nvSpPr>
        <dsp:cNvPr id="0" name=""/>
        <dsp:cNvSpPr/>
      </dsp:nvSpPr>
      <dsp:spPr>
        <a:xfrm>
          <a:off x="1533384" y="370331"/>
          <a:ext cx="2813223" cy="2813223"/>
        </a:xfrm>
        <a:prstGeom prst="pieWedg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8100" dist="30000" dir="5400000" rotWithShape="0">
            <a:srgbClr val="000000">
              <a:alpha val="4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i="0" kern="1200" dirty="0">
              <a:latin typeface="Calibri"/>
              <a:cs typeface="Calibri"/>
            </a:rPr>
            <a:t>Congregational Leadership</a:t>
          </a:r>
        </a:p>
      </dsp:txBody>
      <dsp:txXfrm>
        <a:off x="2357358" y="1194305"/>
        <a:ext cx="1989249" cy="1989249"/>
      </dsp:txXfrm>
    </dsp:sp>
    <dsp:sp modelId="{D1AA08B4-F2B3-854D-8DA2-F60CB0BD4DFC}">
      <dsp:nvSpPr>
        <dsp:cNvPr id="0" name=""/>
        <dsp:cNvSpPr/>
      </dsp:nvSpPr>
      <dsp:spPr>
        <a:xfrm rot="5400000">
          <a:off x="4476549" y="370331"/>
          <a:ext cx="2813223" cy="2813223"/>
        </a:xfrm>
        <a:prstGeom prst="pieWedge">
          <a:avLst/>
        </a:prstGeom>
        <a:solidFill>
          <a:schemeClr val="accent2">
            <a:hueOff val="4087125"/>
            <a:satOff val="-3823"/>
            <a:lumOff val="4184"/>
            <a:alphaOff val="0"/>
          </a:schemeClr>
        </a:solidFill>
        <a:ln>
          <a:noFill/>
        </a:ln>
        <a:effectLst>
          <a:outerShdw blurRad="38100" dist="30000" dir="5400000" rotWithShape="0">
            <a:srgbClr val="000000">
              <a:alpha val="4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i="0" kern="1200" dirty="0">
              <a:latin typeface="Calibri"/>
              <a:cs typeface="Calibri"/>
            </a:rPr>
            <a:t>Congregational Faith &amp; Qualities</a:t>
          </a:r>
        </a:p>
      </dsp:txBody>
      <dsp:txXfrm rot="-5400000">
        <a:off x="4476549" y="1194305"/>
        <a:ext cx="1989249" cy="1989249"/>
      </dsp:txXfrm>
    </dsp:sp>
    <dsp:sp modelId="{9BC7EA75-625C-9B43-A63E-2AB49CC38FF5}">
      <dsp:nvSpPr>
        <dsp:cNvPr id="0" name=""/>
        <dsp:cNvSpPr/>
      </dsp:nvSpPr>
      <dsp:spPr>
        <a:xfrm rot="10800000">
          <a:off x="4476549" y="3313496"/>
          <a:ext cx="2813223" cy="2813223"/>
        </a:xfrm>
        <a:prstGeom prst="pieWedge">
          <a:avLst/>
        </a:prstGeom>
        <a:solidFill>
          <a:schemeClr val="accent2">
            <a:hueOff val="8174250"/>
            <a:satOff val="-7646"/>
            <a:lumOff val="8367"/>
            <a:alphaOff val="0"/>
          </a:schemeClr>
        </a:solidFill>
        <a:ln>
          <a:noFill/>
        </a:ln>
        <a:effectLst>
          <a:outerShdw blurRad="38100" dist="30000" dir="5400000" rotWithShape="0">
            <a:srgbClr val="000000">
              <a:alpha val="4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i="0" kern="1200" dirty="0">
              <a:latin typeface="Calibri"/>
              <a:cs typeface="Calibri"/>
            </a:rPr>
            <a:t>Age-Group </a:t>
          </a:r>
          <a:r>
            <a:rPr lang="en-US" sz="2000" b="1" i="0" kern="1200" dirty="0" smtClean="0">
              <a:latin typeface="Calibri"/>
              <a:cs typeface="Calibri"/>
            </a:rPr>
            <a:t>Ministry</a:t>
          </a:r>
          <a:endParaRPr lang="en-US" sz="2000" b="1" i="0" kern="1200" dirty="0">
            <a:latin typeface="Calibri"/>
            <a:cs typeface="Calibri"/>
          </a:endParaRPr>
        </a:p>
      </dsp:txBody>
      <dsp:txXfrm rot="10800000">
        <a:off x="4476549" y="3313496"/>
        <a:ext cx="1989249" cy="1989249"/>
      </dsp:txXfrm>
    </dsp:sp>
    <dsp:sp modelId="{100CD21C-FCC1-194B-99FA-03409A200146}">
      <dsp:nvSpPr>
        <dsp:cNvPr id="0" name=""/>
        <dsp:cNvSpPr/>
      </dsp:nvSpPr>
      <dsp:spPr>
        <a:xfrm rot="16200000">
          <a:off x="1533384" y="3313496"/>
          <a:ext cx="2813223" cy="2813223"/>
        </a:xfrm>
        <a:prstGeom prst="pieWedge">
          <a:avLst/>
        </a:prstGeom>
        <a:solidFill>
          <a:schemeClr val="accent2">
            <a:hueOff val="12261375"/>
            <a:satOff val="-11469"/>
            <a:lumOff val="12551"/>
            <a:alphaOff val="0"/>
          </a:schemeClr>
        </a:solidFill>
        <a:ln>
          <a:noFill/>
        </a:ln>
        <a:effectLst>
          <a:outerShdw blurRad="38100" dist="30000" dir="5400000" rotWithShape="0">
            <a:srgbClr val="000000">
              <a:alpha val="4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i="0" kern="1200" dirty="0">
              <a:latin typeface="Calibri"/>
              <a:cs typeface="Calibri"/>
            </a:rPr>
            <a:t>Family &amp; Household Faith</a:t>
          </a:r>
        </a:p>
      </dsp:txBody>
      <dsp:txXfrm rot="5400000">
        <a:off x="2357358" y="3313496"/>
        <a:ext cx="1989249" cy="1989249"/>
      </dsp:txXfrm>
    </dsp:sp>
    <dsp:sp modelId="{53BD4B5C-C987-754D-AD66-4921B341B8D5}">
      <dsp:nvSpPr>
        <dsp:cNvPr id="0" name=""/>
        <dsp:cNvSpPr/>
      </dsp:nvSpPr>
      <dsp:spPr>
        <a:xfrm>
          <a:off x="3925924" y="2663791"/>
          <a:ext cx="971309" cy="844616"/>
        </a:xfrm>
        <a:prstGeom prst="circularArrow">
          <a:avLst/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8100" dist="30000" dir="5400000" rotWithShape="0">
            <a:srgbClr val="000000">
              <a:alpha val="4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</dsp:sp>
    <dsp:sp modelId="{787BA2EE-5E45-DE41-9CAF-B9C0F7780D17}">
      <dsp:nvSpPr>
        <dsp:cNvPr id="0" name=""/>
        <dsp:cNvSpPr/>
      </dsp:nvSpPr>
      <dsp:spPr>
        <a:xfrm rot="10800000">
          <a:off x="3925924" y="2988643"/>
          <a:ext cx="971309" cy="844616"/>
        </a:xfrm>
        <a:prstGeom prst="circularArrow">
          <a:avLst/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8100" dist="30000" dir="5400000" rotWithShape="0">
            <a:srgbClr val="000000">
              <a:alpha val="4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6A048A2-AC56-E541-8878-26624398DA34}">
      <dsp:nvSpPr>
        <dsp:cNvPr id="0" name=""/>
        <dsp:cNvSpPr/>
      </dsp:nvSpPr>
      <dsp:spPr>
        <a:xfrm>
          <a:off x="2993820" y="1889"/>
          <a:ext cx="2652805" cy="1073766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8100" dist="30000" dir="5400000" rotWithShape="0">
            <a:srgbClr val="000000">
              <a:alpha val="4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dirty="0" smtClean="0"/>
            <a:t>Congregational Faith &amp; Qualities</a:t>
          </a:r>
          <a:endParaRPr lang="en-US" sz="2000" b="1" kern="1200" dirty="0"/>
        </a:p>
      </dsp:txBody>
      <dsp:txXfrm>
        <a:off x="3025270" y="33339"/>
        <a:ext cx="2589905" cy="1010866"/>
      </dsp:txXfrm>
    </dsp:sp>
    <dsp:sp modelId="{893336C2-961B-6E4B-9AF0-65A550966987}">
      <dsp:nvSpPr>
        <dsp:cNvPr id="0" name=""/>
        <dsp:cNvSpPr/>
      </dsp:nvSpPr>
      <dsp:spPr>
        <a:xfrm rot="2700000">
          <a:off x="4792153" y="1382168"/>
          <a:ext cx="1118748" cy="375818"/>
        </a:xfrm>
        <a:prstGeom prst="leftRightArrow">
          <a:avLst>
            <a:gd name="adj1" fmla="val 60000"/>
            <a:gd name="adj2" fmla="val 5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8100" dist="30000" dir="5400000" rotWithShape="0">
            <a:srgbClr val="000000">
              <a:alpha val="4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600" kern="1200" dirty="0"/>
        </a:p>
      </dsp:txBody>
      <dsp:txXfrm>
        <a:off x="4904898" y="1457332"/>
        <a:ext cx="893258" cy="225490"/>
      </dsp:txXfrm>
    </dsp:sp>
    <dsp:sp modelId="{E5741C3D-7A52-694C-B458-ED7FB89C7C0A}">
      <dsp:nvSpPr>
        <dsp:cNvPr id="0" name=""/>
        <dsp:cNvSpPr/>
      </dsp:nvSpPr>
      <dsp:spPr>
        <a:xfrm>
          <a:off x="5052328" y="2064500"/>
          <a:ext cx="2661009" cy="1073766"/>
        </a:xfrm>
        <a:prstGeom prst="roundRect">
          <a:avLst>
            <a:gd name="adj" fmla="val 10000"/>
          </a:avLst>
        </a:prstGeom>
        <a:solidFill>
          <a:schemeClr val="accent2">
            <a:hueOff val="4087125"/>
            <a:satOff val="-3823"/>
            <a:lumOff val="4184"/>
            <a:alphaOff val="0"/>
          </a:schemeClr>
        </a:solidFill>
        <a:ln>
          <a:noFill/>
        </a:ln>
        <a:effectLst>
          <a:outerShdw blurRad="38100" dist="30000" dir="5400000" rotWithShape="0">
            <a:srgbClr val="000000">
              <a:alpha val="4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dirty="0" smtClean="0"/>
            <a:t>Youth Ministry Qualities</a:t>
          </a:r>
          <a:endParaRPr lang="en-US" sz="2000" b="1" kern="1200" dirty="0"/>
        </a:p>
      </dsp:txBody>
      <dsp:txXfrm>
        <a:off x="5083778" y="2095950"/>
        <a:ext cx="2598109" cy="1010866"/>
      </dsp:txXfrm>
    </dsp:sp>
    <dsp:sp modelId="{75FF6A27-707F-A84D-BEB3-1260F04EC8A3}">
      <dsp:nvSpPr>
        <dsp:cNvPr id="0" name=""/>
        <dsp:cNvSpPr/>
      </dsp:nvSpPr>
      <dsp:spPr>
        <a:xfrm rot="8100000">
          <a:off x="4792153" y="3444779"/>
          <a:ext cx="1118748" cy="375818"/>
        </a:xfrm>
        <a:prstGeom prst="leftRightArrow">
          <a:avLst>
            <a:gd name="adj1" fmla="val 60000"/>
            <a:gd name="adj2" fmla="val 50000"/>
          </a:avLst>
        </a:prstGeom>
        <a:solidFill>
          <a:schemeClr val="accent2">
            <a:hueOff val="4087125"/>
            <a:satOff val="-3823"/>
            <a:lumOff val="4184"/>
            <a:alphaOff val="0"/>
          </a:schemeClr>
        </a:solidFill>
        <a:ln>
          <a:noFill/>
        </a:ln>
        <a:effectLst>
          <a:outerShdw blurRad="38100" dist="30000" dir="5400000" rotWithShape="0">
            <a:srgbClr val="000000">
              <a:alpha val="4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600" kern="1200" dirty="0"/>
        </a:p>
      </dsp:txBody>
      <dsp:txXfrm rot="10800000">
        <a:off x="4904898" y="3519943"/>
        <a:ext cx="893258" cy="225490"/>
      </dsp:txXfrm>
    </dsp:sp>
    <dsp:sp modelId="{7F6326AD-1288-3048-B1D0-9D9734D6F9C2}">
      <dsp:nvSpPr>
        <dsp:cNvPr id="0" name=""/>
        <dsp:cNvSpPr/>
      </dsp:nvSpPr>
      <dsp:spPr>
        <a:xfrm>
          <a:off x="2916605" y="4127110"/>
          <a:ext cx="2807234" cy="1073766"/>
        </a:xfrm>
        <a:prstGeom prst="roundRect">
          <a:avLst>
            <a:gd name="adj" fmla="val 10000"/>
          </a:avLst>
        </a:prstGeom>
        <a:solidFill>
          <a:schemeClr val="accent2">
            <a:hueOff val="8174250"/>
            <a:satOff val="-7646"/>
            <a:lumOff val="8367"/>
            <a:alphaOff val="0"/>
          </a:schemeClr>
        </a:solidFill>
        <a:ln>
          <a:noFill/>
        </a:ln>
        <a:effectLst>
          <a:outerShdw blurRad="38100" dist="30000" dir="5400000" rotWithShape="0">
            <a:srgbClr val="000000">
              <a:alpha val="4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dirty="0" smtClean="0"/>
            <a:t>Family &amp; Household Faith Qualities</a:t>
          </a:r>
          <a:endParaRPr lang="en-US" sz="2000" b="1" kern="1200" dirty="0"/>
        </a:p>
      </dsp:txBody>
      <dsp:txXfrm>
        <a:off x="2948055" y="4158560"/>
        <a:ext cx="2744334" cy="1010866"/>
      </dsp:txXfrm>
    </dsp:sp>
    <dsp:sp modelId="{A6CA6C48-54F0-6748-A6ED-0D97AB00E89C}">
      <dsp:nvSpPr>
        <dsp:cNvPr id="0" name=""/>
        <dsp:cNvSpPr/>
      </dsp:nvSpPr>
      <dsp:spPr>
        <a:xfrm rot="13500000">
          <a:off x="2729543" y="3444779"/>
          <a:ext cx="1118748" cy="375818"/>
        </a:xfrm>
        <a:prstGeom prst="leftRightArrow">
          <a:avLst>
            <a:gd name="adj1" fmla="val 60000"/>
            <a:gd name="adj2" fmla="val 50000"/>
          </a:avLst>
        </a:prstGeom>
        <a:solidFill>
          <a:schemeClr val="accent2">
            <a:hueOff val="8174250"/>
            <a:satOff val="-7646"/>
            <a:lumOff val="8367"/>
            <a:alphaOff val="0"/>
          </a:schemeClr>
        </a:solidFill>
        <a:ln>
          <a:noFill/>
        </a:ln>
        <a:effectLst>
          <a:outerShdw blurRad="38100" dist="30000" dir="5400000" rotWithShape="0">
            <a:srgbClr val="000000">
              <a:alpha val="4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600" kern="1200" dirty="0"/>
        </a:p>
      </dsp:txBody>
      <dsp:txXfrm rot="10800000">
        <a:off x="2842288" y="3519943"/>
        <a:ext cx="893258" cy="225490"/>
      </dsp:txXfrm>
    </dsp:sp>
    <dsp:sp modelId="{6BC817A6-983F-8D4D-9600-0A7372BFEC45}">
      <dsp:nvSpPr>
        <dsp:cNvPr id="0" name=""/>
        <dsp:cNvSpPr/>
      </dsp:nvSpPr>
      <dsp:spPr>
        <a:xfrm>
          <a:off x="1013148" y="2064500"/>
          <a:ext cx="2488927" cy="1073766"/>
        </a:xfrm>
        <a:prstGeom prst="roundRect">
          <a:avLst>
            <a:gd name="adj" fmla="val 10000"/>
          </a:avLst>
        </a:prstGeom>
        <a:solidFill>
          <a:schemeClr val="accent2">
            <a:hueOff val="12261375"/>
            <a:satOff val="-11469"/>
            <a:lumOff val="12551"/>
            <a:alphaOff val="0"/>
          </a:schemeClr>
        </a:solidFill>
        <a:ln>
          <a:noFill/>
        </a:ln>
        <a:effectLst>
          <a:outerShdw blurRad="38100" dist="30000" dir="5400000" rotWithShape="0">
            <a:srgbClr val="000000">
              <a:alpha val="4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dirty="0" smtClean="0"/>
            <a:t>Congregational Leadership Qualities</a:t>
          </a:r>
          <a:endParaRPr lang="en-US" sz="2000" b="1" kern="1200" dirty="0"/>
        </a:p>
      </dsp:txBody>
      <dsp:txXfrm>
        <a:off x="1044598" y="2095950"/>
        <a:ext cx="2426027" cy="1010866"/>
      </dsp:txXfrm>
    </dsp:sp>
    <dsp:sp modelId="{3413A1A2-DD23-0F4D-87A0-92AE2C0C7E09}">
      <dsp:nvSpPr>
        <dsp:cNvPr id="0" name=""/>
        <dsp:cNvSpPr/>
      </dsp:nvSpPr>
      <dsp:spPr>
        <a:xfrm rot="18900000">
          <a:off x="2729543" y="1382168"/>
          <a:ext cx="1118748" cy="375818"/>
        </a:xfrm>
        <a:prstGeom prst="leftRightArrow">
          <a:avLst>
            <a:gd name="adj1" fmla="val 60000"/>
            <a:gd name="adj2" fmla="val 50000"/>
          </a:avLst>
        </a:prstGeom>
        <a:solidFill>
          <a:schemeClr val="accent2">
            <a:hueOff val="12261375"/>
            <a:satOff val="-11469"/>
            <a:lumOff val="12551"/>
            <a:alphaOff val="0"/>
          </a:schemeClr>
        </a:solidFill>
        <a:ln>
          <a:noFill/>
        </a:ln>
        <a:effectLst>
          <a:outerShdw blurRad="38100" dist="30000" dir="5400000" rotWithShape="0">
            <a:srgbClr val="000000">
              <a:alpha val="4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600" kern="1200" dirty="0"/>
        </a:p>
      </dsp:txBody>
      <dsp:txXfrm>
        <a:off x="2842288" y="1457332"/>
        <a:ext cx="893258" cy="225490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2690FA2-75B7-C044-90AA-F126493B6DAC}">
      <dsp:nvSpPr>
        <dsp:cNvPr id="0" name=""/>
        <dsp:cNvSpPr/>
      </dsp:nvSpPr>
      <dsp:spPr>
        <a:xfrm>
          <a:off x="3128096" y="3408958"/>
          <a:ext cx="1779859" cy="1779859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8100" dist="30000" dir="5400000" rotWithShape="0">
            <a:srgbClr val="000000">
              <a:alpha val="4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1" kern="1200" dirty="0" smtClean="0"/>
            <a:t>GROWTH IN FAITH</a:t>
          </a:r>
          <a:endParaRPr lang="en-US" sz="2400" b="1" kern="1200" dirty="0"/>
        </a:p>
      </dsp:txBody>
      <dsp:txXfrm>
        <a:off x="3388750" y="3669612"/>
        <a:ext cx="1258551" cy="1258551"/>
      </dsp:txXfrm>
    </dsp:sp>
    <dsp:sp modelId="{F8BE6A67-E23D-FA41-8D94-8672CB317A9A}">
      <dsp:nvSpPr>
        <dsp:cNvPr id="0" name=""/>
        <dsp:cNvSpPr/>
      </dsp:nvSpPr>
      <dsp:spPr>
        <a:xfrm rot="10800000">
          <a:off x="626175" y="4045258"/>
          <a:ext cx="2364314" cy="507260"/>
        </a:xfrm>
        <a:prstGeom prst="leftArrow">
          <a:avLst>
            <a:gd name="adj1" fmla="val 60000"/>
            <a:gd name="adj2" fmla="val 50000"/>
          </a:avLst>
        </a:prstGeom>
        <a:solidFill>
          <a:schemeClr val="accent3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8100" dist="30000" dir="5400000" rotWithShape="0">
            <a:srgbClr val="000000">
              <a:alpha val="4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E6E9F2DF-D0DF-7A42-8479-6AAE9B446CCE}">
      <dsp:nvSpPr>
        <dsp:cNvPr id="0" name=""/>
        <dsp:cNvSpPr/>
      </dsp:nvSpPr>
      <dsp:spPr>
        <a:xfrm>
          <a:off x="3224" y="3800527"/>
          <a:ext cx="1245901" cy="996721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8100" dist="30000" dir="5400000" rotWithShape="0">
            <a:srgbClr val="000000">
              <a:alpha val="4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8575" tIns="28575" rIns="28575" bIns="28575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b="1" kern="1200" dirty="0" smtClean="0"/>
            <a:t>Caring Relationships</a:t>
          </a:r>
          <a:endParaRPr lang="en-US" sz="1500" b="1" kern="1200" dirty="0"/>
        </a:p>
      </dsp:txBody>
      <dsp:txXfrm>
        <a:off x="32417" y="3829720"/>
        <a:ext cx="1187515" cy="938335"/>
      </dsp:txXfrm>
    </dsp:sp>
    <dsp:sp modelId="{999BB4BD-3DDB-B64B-96FD-9E84D2F302B4}">
      <dsp:nvSpPr>
        <dsp:cNvPr id="0" name=""/>
        <dsp:cNvSpPr/>
      </dsp:nvSpPr>
      <dsp:spPr>
        <a:xfrm rot="12342857">
          <a:off x="845004" y="3086508"/>
          <a:ext cx="2364314" cy="507260"/>
        </a:xfrm>
        <a:prstGeom prst="leftArrow">
          <a:avLst>
            <a:gd name="adj1" fmla="val 60000"/>
            <a:gd name="adj2" fmla="val 50000"/>
          </a:avLst>
        </a:prstGeom>
        <a:solidFill>
          <a:schemeClr val="accent3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8100" dist="30000" dir="5400000" rotWithShape="0">
            <a:srgbClr val="000000">
              <a:alpha val="4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8F0DF070-5C1C-3447-BB78-F0DE8FB207A1}">
      <dsp:nvSpPr>
        <dsp:cNvPr id="0" name=""/>
        <dsp:cNvSpPr/>
      </dsp:nvSpPr>
      <dsp:spPr>
        <a:xfrm>
          <a:off x="339123" y="2328858"/>
          <a:ext cx="1245901" cy="996721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8100" dist="30000" dir="5400000" rotWithShape="0">
            <a:srgbClr val="000000">
              <a:alpha val="4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8575" tIns="28575" rIns="28575" bIns="28575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b="1" kern="1200" dirty="0" smtClean="0"/>
            <a:t>Rituals &amp; Milestones</a:t>
          </a:r>
          <a:endParaRPr lang="en-US" sz="1500" b="1" kern="1200" dirty="0"/>
        </a:p>
      </dsp:txBody>
      <dsp:txXfrm>
        <a:off x="368316" y="2358051"/>
        <a:ext cx="1187515" cy="938335"/>
      </dsp:txXfrm>
    </dsp:sp>
    <dsp:sp modelId="{C1DE2ED8-D0BA-2A4A-A67D-0B9DB8885EAA}">
      <dsp:nvSpPr>
        <dsp:cNvPr id="0" name=""/>
        <dsp:cNvSpPr/>
      </dsp:nvSpPr>
      <dsp:spPr>
        <a:xfrm rot="13885714">
          <a:off x="1458147" y="2317650"/>
          <a:ext cx="2364314" cy="507260"/>
        </a:xfrm>
        <a:prstGeom prst="leftArrow">
          <a:avLst>
            <a:gd name="adj1" fmla="val 60000"/>
            <a:gd name="adj2" fmla="val 50000"/>
          </a:avLst>
        </a:prstGeom>
        <a:solidFill>
          <a:schemeClr val="accent3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8100" dist="30000" dir="5400000" rotWithShape="0">
            <a:srgbClr val="000000">
              <a:alpha val="4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ADEBC3E9-F55C-E640-A441-7C9BE61E1135}">
      <dsp:nvSpPr>
        <dsp:cNvPr id="0" name=""/>
        <dsp:cNvSpPr/>
      </dsp:nvSpPr>
      <dsp:spPr>
        <a:xfrm>
          <a:off x="1280291" y="1148672"/>
          <a:ext cx="1245901" cy="996721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8100" dist="30000" dir="5400000" rotWithShape="0">
            <a:srgbClr val="000000">
              <a:alpha val="4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8575" tIns="28575" rIns="28575" bIns="28575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b="1" kern="1200" dirty="0" smtClean="0"/>
            <a:t>Church Year Seasons</a:t>
          </a:r>
          <a:endParaRPr lang="en-US" sz="1500" b="1" kern="1200" dirty="0"/>
        </a:p>
      </dsp:txBody>
      <dsp:txXfrm>
        <a:off x="1309484" y="1177865"/>
        <a:ext cx="1187515" cy="938335"/>
      </dsp:txXfrm>
    </dsp:sp>
    <dsp:sp modelId="{57DBEB46-132C-FC49-81C5-2776F1C3EA50}">
      <dsp:nvSpPr>
        <dsp:cNvPr id="0" name=""/>
        <dsp:cNvSpPr/>
      </dsp:nvSpPr>
      <dsp:spPr>
        <a:xfrm rot="15428571">
          <a:off x="2344165" y="1890966"/>
          <a:ext cx="2364314" cy="507260"/>
        </a:xfrm>
        <a:prstGeom prst="leftArrow">
          <a:avLst>
            <a:gd name="adj1" fmla="val 60000"/>
            <a:gd name="adj2" fmla="val 50000"/>
          </a:avLst>
        </a:prstGeom>
        <a:solidFill>
          <a:schemeClr val="accent3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8100" dist="30000" dir="5400000" rotWithShape="0">
            <a:srgbClr val="000000">
              <a:alpha val="4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A9D26234-1B6D-8540-9AF2-AB1B7E393EFE}">
      <dsp:nvSpPr>
        <dsp:cNvPr id="0" name=""/>
        <dsp:cNvSpPr/>
      </dsp:nvSpPr>
      <dsp:spPr>
        <a:xfrm>
          <a:off x="2640317" y="493717"/>
          <a:ext cx="1245901" cy="996721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8100" dist="30000" dir="5400000" rotWithShape="0">
            <a:srgbClr val="000000">
              <a:alpha val="4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8575" tIns="28575" rIns="28575" bIns="28575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b="1" kern="1200" dirty="0" smtClean="0"/>
            <a:t>Learning the Tradition</a:t>
          </a:r>
          <a:endParaRPr lang="en-US" sz="1500" b="1" kern="1200" dirty="0"/>
        </a:p>
      </dsp:txBody>
      <dsp:txXfrm>
        <a:off x="2669510" y="522910"/>
        <a:ext cx="1187515" cy="938335"/>
      </dsp:txXfrm>
    </dsp:sp>
    <dsp:sp modelId="{C41117A4-7368-6D49-8780-672F39D0100E}">
      <dsp:nvSpPr>
        <dsp:cNvPr id="0" name=""/>
        <dsp:cNvSpPr/>
      </dsp:nvSpPr>
      <dsp:spPr>
        <a:xfrm rot="16971429">
          <a:off x="3327571" y="1890966"/>
          <a:ext cx="2364314" cy="507260"/>
        </a:xfrm>
        <a:prstGeom prst="leftArrow">
          <a:avLst>
            <a:gd name="adj1" fmla="val 60000"/>
            <a:gd name="adj2" fmla="val 50000"/>
          </a:avLst>
        </a:prstGeom>
        <a:solidFill>
          <a:schemeClr val="accent3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8100" dist="30000" dir="5400000" rotWithShape="0">
            <a:srgbClr val="000000">
              <a:alpha val="4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622E44B8-CEF8-334D-B40C-C706B58EFCB9}">
      <dsp:nvSpPr>
        <dsp:cNvPr id="0" name=""/>
        <dsp:cNvSpPr/>
      </dsp:nvSpPr>
      <dsp:spPr>
        <a:xfrm>
          <a:off x="4149832" y="493717"/>
          <a:ext cx="1245901" cy="996721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8100" dist="30000" dir="5400000" rotWithShape="0">
            <a:srgbClr val="000000">
              <a:alpha val="4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8575" tIns="28575" rIns="28575" bIns="28575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b="1" kern="1200" dirty="0" smtClean="0"/>
            <a:t>Praying</a:t>
          </a:r>
        </a:p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b="1" kern="1200" dirty="0" smtClean="0"/>
            <a:t>Spiritual Formation</a:t>
          </a:r>
          <a:endParaRPr lang="en-US" sz="1500" b="1" kern="1200" dirty="0"/>
        </a:p>
      </dsp:txBody>
      <dsp:txXfrm>
        <a:off x="4179025" y="522910"/>
        <a:ext cx="1187515" cy="938335"/>
      </dsp:txXfrm>
    </dsp:sp>
    <dsp:sp modelId="{46359FB7-AE2D-AD48-BA3F-7A6D9F8A325C}">
      <dsp:nvSpPr>
        <dsp:cNvPr id="0" name=""/>
        <dsp:cNvSpPr/>
      </dsp:nvSpPr>
      <dsp:spPr>
        <a:xfrm rot="18514286">
          <a:off x="4213589" y="2317650"/>
          <a:ext cx="2364314" cy="507260"/>
        </a:xfrm>
        <a:prstGeom prst="leftArrow">
          <a:avLst>
            <a:gd name="adj1" fmla="val 60000"/>
            <a:gd name="adj2" fmla="val 50000"/>
          </a:avLst>
        </a:prstGeom>
        <a:solidFill>
          <a:schemeClr val="accent3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8100" dist="30000" dir="5400000" rotWithShape="0">
            <a:srgbClr val="000000">
              <a:alpha val="4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84DD20D6-EA29-D549-89FE-D6C243272021}">
      <dsp:nvSpPr>
        <dsp:cNvPr id="0" name=""/>
        <dsp:cNvSpPr/>
      </dsp:nvSpPr>
      <dsp:spPr>
        <a:xfrm>
          <a:off x="5509858" y="1148672"/>
          <a:ext cx="1245901" cy="996721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8100" dist="30000" dir="5400000" rotWithShape="0">
            <a:srgbClr val="000000">
              <a:alpha val="4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8575" tIns="28575" rIns="28575" bIns="28575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b="1" kern="1200" dirty="0" smtClean="0"/>
            <a:t>Reading the Bible</a:t>
          </a:r>
          <a:endParaRPr lang="en-US" sz="1500" b="1" kern="1200" dirty="0"/>
        </a:p>
      </dsp:txBody>
      <dsp:txXfrm>
        <a:off x="5539051" y="1177865"/>
        <a:ext cx="1187515" cy="938335"/>
      </dsp:txXfrm>
    </dsp:sp>
    <dsp:sp modelId="{CB254614-3AE3-5942-B4A8-B94331E526C1}">
      <dsp:nvSpPr>
        <dsp:cNvPr id="0" name=""/>
        <dsp:cNvSpPr/>
      </dsp:nvSpPr>
      <dsp:spPr>
        <a:xfrm rot="20057143">
          <a:off x="4826733" y="3086508"/>
          <a:ext cx="2364314" cy="507260"/>
        </a:xfrm>
        <a:prstGeom prst="leftArrow">
          <a:avLst>
            <a:gd name="adj1" fmla="val 60000"/>
            <a:gd name="adj2" fmla="val 50000"/>
          </a:avLst>
        </a:prstGeom>
        <a:solidFill>
          <a:schemeClr val="accent3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8100" dist="30000" dir="5400000" rotWithShape="0">
            <a:srgbClr val="000000">
              <a:alpha val="4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8A10532C-9CDC-0F4D-AC32-3F3031B107C5}">
      <dsp:nvSpPr>
        <dsp:cNvPr id="0" name=""/>
        <dsp:cNvSpPr/>
      </dsp:nvSpPr>
      <dsp:spPr>
        <a:xfrm>
          <a:off x="6451026" y="2328858"/>
          <a:ext cx="1245901" cy="996721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8100" dist="30000" dir="5400000" rotWithShape="0">
            <a:srgbClr val="000000">
              <a:alpha val="4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8575" tIns="28575" rIns="28575" bIns="28575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b="1" kern="1200" dirty="0" smtClean="0"/>
            <a:t>Serving Working for Justice Caring for Creation</a:t>
          </a:r>
          <a:endParaRPr lang="en-US" sz="1500" b="1" kern="1200" dirty="0"/>
        </a:p>
      </dsp:txBody>
      <dsp:txXfrm>
        <a:off x="6480219" y="2358051"/>
        <a:ext cx="1187515" cy="938335"/>
      </dsp:txXfrm>
    </dsp:sp>
    <dsp:sp modelId="{853CB1C5-0190-7648-BF25-B8119ACA74DB}">
      <dsp:nvSpPr>
        <dsp:cNvPr id="0" name=""/>
        <dsp:cNvSpPr/>
      </dsp:nvSpPr>
      <dsp:spPr>
        <a:xfrm>
          <a:off x="5045561" y="4045258"/>
          <a:ext cx="2364314" cy="507260"/>
        </a:xfrm>
        <a:prstGeom prst="leftArrow">
          <a:avLst>
            <a:gd name="adj1" fmla="val 60000"/>
            <a:gd name="adj2" fmla="val 50000"/>
          </a:avLst>
        </a:prstGeom>
        <a:solidFill>
          <a:schemeClr val="accent3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8100" dist="30000" dir="5400000" rotWithShape="0">
            <a:srgbClr val="000000">
              <a:alpha val="4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E524CBBB-262F-5B4E-A4DE-55B0DFBD9C87}">
      <dsp:nvSpPr>
        <dsp:cNvPr id="0" name=""/>
        <dsp:cNvSpPr/>
      </dsp:nvSpPr>
      <dsp:spPr>
        <a:xfrm>
          <a:off x="6786925" y="3800527"/>
          <a:ext cx="1245901" cy="996721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8100" dist="30000" dir="5400000" rotWithShape="0">
            <a:srgbClr val="000000">
              <a:alpha val="4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8575" tIns="28575" rIns="28575" bIns="28575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b="1" kern="1200" dirty="0" smtClean="0"/>
            <a:t>Worshipping</a:t>
          </a:r>
          <a:endParaRPr lang="en-US" sz="1500" b="1" kern="1200" dirty="0"/>
        </a:p>
      </dsp:txBody>
      <dsp:txXfrm>
        <a:off x="6816118" y="3829720"/>
        <a:ext cx="1187515" cy="938335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3202BE3-DA7F-3549-B40E-B4BEE4CB3558}">
      <dsp:nvSpPr>
        <dsp:cNvPr id="0" name=""/>
        <dsp:cNvSpPr/>
      </dsp:nvSpPr>
      <dsp:spPr>
        <a:xfrm>
          <a:off x="3074411" y="52831"/>
          <a:ext cx="3041908" cy="2747264"/>
        </a:xfrm>
        <a:prstGeom prst="ellipse">
          <a:avLst/>
        </a:prstGeom>
        <a:solidFill>
          <a:schemeClr val="accent2">
            <a:alpha val="5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2700" prstMaterial="clear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b="1" kern="1200" dirty="0" smtClean="0"/>
            <a:t>Parental Faith Life &amp; Practice</a:t>
          </a:r>
          <a:endParaRPr lang="en-US" sz="2200" b="1" kern="1200" dirty="0"/>
        </a:p>
      </dsp:txBody>
      <dsp:txXfrm>
        <a:off x="3425400" y="422655"/>
        <a:ext cx="2339929" cy="871728"/>
      </dsp:txXfrm>
    </dsp:sp>
    <dsp:sp modelId="{61BD3B7C-982E-F345-B222-2222B924CC36}">
      <dsp:nvSpPr>
        <dsp:cNvPr id="0" name=""/>
        <dsp:cNvSpPr/>
      </dsp:nvSpPr>
      <dsp:spPr>
        <a:xfrm>
          <a:off x="4227569" y="1267967"/>
          <a:ext cx="3165864" cy="2747264"/>
        </a:xfrm>
        <a:prstGeom prst="ellipse">
          <a:avLst/>
        </a:prstGeom>
        <a:solidFill>
          <a:schemeClr val="accent3">
            <a:alpha val="5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2700" prstMaterial="clear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b="1" kern="1200" dirty="0" smtClean="0"/>
            <a:t>Family Harmony</a:t>
          </a:r>
          <a:endParaRPr lang="en-US" sz="2200" b="1" kern="1200" dirty="0"/>
        </a:p>
      </dsp:txBody>
      <dsp:txXfrm>
        <a:off x="5932265" y="1584960"/>
        <a:ext cx="1217640" cy="2113280"/>
      </dsp:txXfrm>
    </dsp:sp>
    <dsp:sp modelId="{0CD1344E-C153-9849-92DE-1FA01D9ADC29}">
      <dsp:nvSpPr>
        <dsp:cNvPr id="0" name=""/>
        <dsp:cNvSpPr/>
      </dsp:nvSpPr>
      <dsp:spPr>
        <a:xfrm>
          <a:off x="3074411" y="2483104"/>
          <a:ext cx="3041908" cy="2747264"/>
        </a:xfrm>
        <a:prstGeom prst="ellipse">
          <a:avLst/>
        </a:prstGeom>
        <a:solidFill>
          <a:schemeClr val="accent4">
            <a:alpha val="5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2700" prstMaterial="clear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b="1" kern="1200" dirty="0" smtClean="0"/>
            <a:t>Parental Affection toward Children</a:t>
          </a:r>
          <a:endParaRPr lang="en-US" sz="2200" b="1" kern="1200" dirty="0"/>
        </a:p>
      </dsp:txBody>
      <dsp:txXfrm>
        <a:off x="3425400" y="3988815"/>
        <a:ext cx="2339929" cy="871728"/>
      </dsp:txXfrm>
    </dsp:sp>
    <dsp:sp modelId="{75209A13-E8FF-CC4A-9D3A-AA5B4EC98923}">
      <dsp:nvSpPr>
        <dsp:cNvPr id="0" name=""/>
        <dsp:cNvSpPr/>
      </dsp:nvSpPr>
      <dsp:spPr>
        <a:xfrm>
          <a:off x="1750566" y="1267967"/>
          <a:ext cx="3259326" cy="2747264"/>
        </a:xfrm>
        <a:prstGeom prst="ellipse">
          <a:avLst/>
        </a:prstGeom>
        <a:solidFill>
          <a:schemeClr val="accent5">
            <a:alpha val="5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2700" prstMaterial="clear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b="1" kern="1200" dirty="0" smtClean="0"/>
            <a:t>Parental Help with Problems</a:t>
          </a:r>
          <a:endParaRPr lang="en-US" sz="2200" b="1" kern="1200" dirty="0"/>
        </a:p>
      </dsp:txBody>
      <dsp:txXfrm>
        <a:off x="2001283" y="1584960"/>
        <a:ext cx="1253587" cy="2113280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5C57763-EEB8-D64A-8FC1-0E9C81C3598B}">
      <dsp:nvSpPr>
        <dsp:cNvPr id="0" name=""/>
        <dsp:cNvSpPr/>
      </dsp:nvSpPr>
      <dsp:spPr>
        <a:xfrm>
          <a:off x="1544821" y="641458"/>
          <a:ext cx="5740300" cy="5740300"/>
        </a:xfrm>
        <a:prstGeom prst="blockArc">
          <a:avLst>
            <a:gd name="adj1" fmla="val 14026325"/>
            <a:gd name="adj2" fmla="val 16378117"/>
            <a:gd name="adj3" fmla="val 3059"/>
          </a:avLst>
        </a:prstGeom>
        <a:solidFill>
          <a:schemeClr val="accent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8100" dist="30000" dir="5400000" rotWithShape="0">
            <a:srgbClr val="000000">
              <a:alpha val="4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9C34F00F-FD7A-F344-B37C-AEBF3FDBC64B}">
      <dsp:nvSpPr>
        <dsp:cNvPr id="0" name=""/>
        <dsp:cNvSpPr/>
      </dsp:nvSpPr>
      <dsp:spPr>
        <a:xfrm>
          <a:off x="1691190" y="526633"/>
          <a:ext cx="5740300" cy="5740300"/>
        </a:xfrm>
        <a:prstGeom prst="blockArc">
          <a:avLst>
            <a:gd name="adj1" fmla="val 11400000"/>
            <a:gd name="adj2" fmla="val 13800000"/>
            <a:gd name="adj3" fmla="val 3059"/>
          </a:avLst>
        </a:prstGeom>
        <a:solidFill>
          <a:schemeClr val="accent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8100" dist="30000" dir="5400000" rotWithShape="0">
            <a:srgbClr val="000000">
              <a:alpha val="4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074B14EE-F1F5-9843-AF03-C8D38D336DFC}">
      <dsp:nvSpPr>
        <dsp:cNvPr id="0" name=""/>
        <dsp:cNvSpPr/>
      </dsp:nvSpPr>
      <dsp:spPr>
        <a:xfrm>
          <a:off x="1691190" y="526633"/>
          <a:ext cx="5740300" cy="5740300"/>
        </a:xfrm>
        <a:prstGeom prst="blockArc">
          <a:avLst>
            <a:gd name="adj1" fmla="val 9000000"/>
            <a:gd name="adj2" fmla="val 11400000"/>
            <a:gd name="adj3" fmla="val 3059"/>
          </a:avLst>
        </a:prstGeom>
        <a:solidFill>
          <a:schemeClr val="accent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8100" dist="30000" dir="5400000" rotWithShape="0">
            <a:srgbClr val="000000">
              <a:alpha val="4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988B0F0A-3AB5-224B-A200-CD360F6B9BFA}">
      <dsp:nvSpPr>
        <dsp:cNvPr id="0" name=""/>
        <dsp:cNvSpPr/>
      </dsp:nvSpPr>
      <dsp:spPr>
        <a:xfrm>
          <a:off x="1691190" y="526633"/>
          <a:ext cx="5740300" cy="5740300"/>
        </a:xfrm>
        <a:prstGeom prst="blockArc">
          <a:avLst>
            <a:gd name="adj1" fmla="val 6600000"/>
            <a:gd name="adj2" fmla="val 9000000"/>
            <a:gd name="adj3" fmla="val 3059"/>
          </a:avLst>
        </a:prstGeom>
        <a:solidFill>
          <a:schemeClr val="accent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8100" dist="30000" dir="5400000" rotWithShape="0">
            <a:srgbClr val="000000">
              <a:alpha val="4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EEA75D51-C6B9-2346-A808-EFBADCB57ECB}">
      <dsp:nvSpPr>
        <dsp:cNvPr id="0" name=""/>
        <dsp:cNvSpPr/>
      </dsp:nvSpPr>
      <dsp:spPr>
        <a:xfrm>
          <a:off x="1691190" y="526633"/>
          <a:ext cx="5740300" cy="5740300"/>
        </a:xfrm>
        <a:prstGeom prst="blockArc">
          <a:avLst>
            <a:gd name="adj1" fmla="val 4200000"/>
            <a:gd name="adj2" fmla="val 6600000"/>
            <a:gd name="adj3" fmla="val 3059"/>
          </a:avLst>
        </a:prstGeom>
        <a:solidFill>
          <a:schemeClr val="accent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8100" dist="30000" dir="5400000" rotWithShape="0">
            <a:srgbClr val="000000">
              <a:alpha val="4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2153ECF0-20A4-9F4E-9920-65220518DA44}">
      <dsp:nvSpPr>
        <dsp:cNvPr id="0" name=""/>
        <dsp:cNvSpPr/>
      </dsp:nvSpPr>
      <dsp:spPr>
        <a:xfrm>
          <a:off x="1691190" y="526633"/>
          <a:ext cx="5740300" cy="5740300"/>
        </a:xfrm>
        <a:prstGeom prst="blockArc">
          <a:avLst>
            <a:gd name="adj1" fmla="val 1800000"/>
            <a:gd name="adj2" fmla="val 4200000"/>
            <a:gd name="adj3" fmla="val 3059"/>
          </a:avLst>
        </a:prstGeom>
        <a:solidFill>
          <a:schemeClr val="accent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8100" dist="30000" dir="5400000" rotWithShape="0">
            <a:srgbClr val="000000">
              <a:alpha val="4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4BB86711-7558-944C-BE71-88DEAA2FEDC3}">
      <dsp:nvSpPr>
        <dsp:cNvPr id="0" name=""/>
        <dsp:cNvSpPr/>
      </dsp:nvSpPr>
      <dsp:spPr>
        <a:xfrm>
          <a:off x="1691190" y="526633"/>
          <a:ext cx="5740300" cy="5740300"/>
        </a:xfrm>
        <a:prstGeom prst="blockArc">
          <a:avLst>
            <a:gd name="adj1" fmla="val 21000000"/>
            <a:gd name="adj2" fmla="val 1800000"/>
            <a:gd name="adj3" fmla="val 3059"/>
          </a:avLst>
        </a:prstGeom>
        <a:solidFill>
          <a:schemeClr val="accent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8100" dist="30000" dir="5400000" rotWithShape="0">
            <a:srgbClr val="000000">
              <a:alpha val="4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6A8FD0C2-830D-5640-B4DD-8F060614493E}">
      <dsp:nvSpPr>
        <dsp:cNvPr id="0" name=""/>
        <dsp:cNvSpPr/>
      </dsp:nvSpPr>
      <dsp:spPr>
        <a:xfrm>
          <a:off x="1691190" y="526633"/>
          <a:ext cx="5740300" cy="5740300"/>
        </a:xfrm>
        <a:prstGeom prst="blockArc">
          <a:avLst>
            <a:gd name="adj1" fmla="val 18600000"/>
            <a:gd name="adj2" fmla="val 21000000"/>
            <a:gd name="adj3" fmla="val 3059"/>
          </a:avLst>
        </a:prstGeom>
        <a:solidFill>
          <a:schemeClr val="accent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8100" dist="30000" dir="5400000" rotWithShape="0">
            <a:srgbClr val="000000">
              <a:alpha val="4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804820A1-AA07-114D-A526-5063DE952182}">
      <dsp:nvSpPr>
        <dsp:cNvPr id="0" name=""/>
        <dsp:cNvSpPr/>
      </dsp:nvSpPr>
      <dsp:spPr>
        <a:xfrm>
          <a:off x="1837558" y="641458"/>
          <a:ext cx="5740300" cy="5740300"/>
        </a:xfrm>
        <a:prstGeom prst="blockArc">
          <a:avLst>
            <a:gd name="adj1" fmla="val 16021883"/>
            <a:gd name="adj2" fmla="val 18373675"/>
            <a:gd name="adj3" fmla="val 3059"/>
          </a:avLst>
        </a:prstGeom>
        <a:solidFill>
          <a:schemeClr val="accent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8100" dist="30000" dir="5400000" rotWithShape="0">
            <a:srgbClr val="000000">
              <a:alpha val="4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68DFDB15-CC13-0E41-B4DB-BBAE779BA974}">
      <dsp:nvSpPr>
        <dsp:cNvPr id="0" name=""/>
        <dsp:cNvSpPr/>
      </dsp:nvSpPr>
      <dsp:spPr>
        <a:xfrm>
          <a:off x="3267976" y="2208865"/>
          <a:ext cx="2586728" cy="2375836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8100" dist="30000" dir="5400000" rotWithShape="0">
            <a:srgbClr val="000000">
              <a:alpha val="4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4450" tIns="44450" rIns="44450" bIns="44450" numCol="1" spcCol="1270" anchor="ctr" anchorCtr="0">
          <a:noAutofit/>
        </a:bodyPr>
        <a:lstStyle/>
        <a:p>
          <a:pPr lvl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500" b="1" kern="1200" dirty="0" smtClean="0"/>
            <a:t>Common YM Practices</a:t>
          </a:r>
          <a:endParaRPr lang="en-US" sz="3500" b="1" kern="1200" dirty="0"/>
        </a:p>
      </dsp:txBody>
      <dsp:txXfrm>
        <a:off x="3646794" y="2556798"/>
        <a:ext cx="1829092" cy="1679970"/>
      </dsp:txXfrm>
    </dsp:sp>
    <dsp:sp modelId="{24E289DC-B456-AE4F-8E10-FB8A8E2A98AB}">
      <dsp:nvSpPr>
        <dsp:cNvPr id="0" name=""/>
        <dsp:cNvSpPr/>
      </dsp:nvSpPr>
      <dsp:spPr>
        <a:xfrm>
          <a:off x="3925790" y="84288"/>
          <a:ext cx="1271099" cy="1209725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8100" dist="30000" dir="5400000" rotWithShape="0">
            <a:srgbClr val="000000">
              <a:alpha val="4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 dirty="0" smtClean="0"/>
            <a:t>Retreats</a:t>
          </a:r>
          <a:endParaRPr lang="en-US" sz="1800" b="1" kern="1200" dirty="0"/>
        </a:p>
      </dsp:txBody>
      <dsp:txXfrm>
        <a:off x="4111938" y="261448"/>
        <a:ext cx="898803" cy="855405"/>
      </dsp:txXfrm>
    </dsp:sp>
    <dsp:sp modelId="{815FA80B-8C24-C14A-B89B-A97566EAE6F1}">
      <dsp:nvSpPr>
        <dsp:cNvPr id="0" name=""/>
        <dsp:cNvSpPr/>
      </dsp:nvSpPr>
      <dsp:spPr>
        <a:xfrm>
          <a:off x="5622380" y="684523"/>
          <a:ext cx="1511278" cy="1094452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8100" dist="30000" dir="5400000" rotWithShape="0">
            <a:srgbClr val="000000">
              <a:alpha val="4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 dirty="0" smtClean="0"/>
            <a:t>Service &amp; Mission Trips</a:t>
          </a:r>
          <a:endParaRPr lang="en-US" sz="1800" b="1" kern="1200" dirty="0"/>
        </a:p>
      </dsp:txBody>
      <dsp:txXfrm>
        <a:off x="5843702" y="844802"/>
        <a:ext cx="1068634" cy="773894"/>
      </dsp:txXfrm>
    </dsp:sp>
    <dsp:sp modelId="{1EDFFD98-CFCA-0549-9FB2-72E29B403B32}">
      <dsp:nvSpPr>
        <dsp:cNvPr id="0" name=""/>
        <dsp:cNvSpPr/>
      </dsp:nvSpPr>
      <dsp:spPr>
        <a:xfrm>
          <a:off x="6486131" y="2249193"/>
          <a:ext cx="1717045" cy="1313633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8100" dist="30000" dir="5400000" rotWithShape="0">
            <a:srgbClr val="000000">
              <a:alpha val="4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 dirty="0" smtClean="0"/>
            <a:t>Bible Study &amp; Religious Education</a:t>
          </a:r>
          <a:endParaRPr lang="en-US" sz="1800" b="1" kern="1200" dirty="0"/>
        </a:p>
      </dsp:txBody>
      <dsp:txXfrm>
        <a:off x="6737586" y="2441570"/>
        <a:ext cx="1214135" cy="928879"/>
      </dsp:txXfrm>
    </dsp:sp>
    <dsp:sp modelId="{5BF4B414-2315-6248-BF87-6EF59A472EB2}">
      <dsp:nvSpPr>
        <dsp:cNvPr id="0" name=""/>
        <dsp:cNvSpPr/>
      </dsp:nvSpPr>
      <dsp:spPr>
        <a:xfrm>
          <a:off x="6362548" y="4152421"/>
          <a:ext cx="1292792" cy="1314974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8100" dist="30000" dir="5400000" rotWithShape="0">
            <a:srgbClr val="000000">
              <a:alpha val="4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 dirty="0" smtClean="0"/>
            <a:t>Prayer</a:t>
          </a:r>
          <a:endParaRPr lang="en-US" sz="1800" b="1" kern="1200" dirty="0"/>
        </a:p>
      </dsp:txBody>
      <dsp:txXfrm>
        <a:off x="6551873" y="4344994"/>
        <a:ext cx="914142" cy="929828"/>
      </dsp:txXfrm>
    </dsp:sp>
    <dsp:sp modelId="{BBE97EC8-8390-7349-BC0F-C18F6A5AFDC5}">
      <dsp:nvSpPr>
        <dsp:cNvPr id="0" name=""/>
        <dsp:cNvSpPr/>
      </dsp:nvSpPr>
      <dsp:spPr>
        <a:xfrm>
          <a:off x="4809845" y="5365251"/>
          <a:ext cx="1436259" cy="1374677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8100" dist="30000" dir="5400000" rotWithShape="0">
            <a:srgbClr val="000000">
              <a:alpha val="4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 dirty="0" smtClean="0"/>
            <a:t>Spiritual Support Groups</a:t>
          </a:r>
          <a:endParaRPr lang="en-US" sz="1800" b="1" kern="1200" dirty="0"/>
        </a:p>
      </dsp:txBody>
      <dsp:txXfrm>
        <a:off x="5020180" y="5566568"/>
        <a:ext cx="1015589" cy="972043"/>
      </dsp:txXfrm>
    </dsp:sp>
    <dsp:sp modelId="{4AF0578B-404E-F049-BB91-CD59A6BA96E8}">
      <dsp:nvSpPr>
        <dsp:cNvPr id="0" name=""/>
        <dsp:cNvSpPr/>
      </dsp:nvSpPr>
      <dsp:spPr>
        <a:xfrm>
          <a:off x="2891873" y="5411821"/>
          <a:ext cx="1405663" cy="1281537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8100" dist="30000" dir="5400000" rotWithShape="0">
            <a:srgbClr val="000000">
              <a:alpha val="4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 dirty="0" smtClean="0"/>
            <a:t>Youth-Oriented Worship</a:t>
          </a:r>
          <a:endParaRPr lang="en-US" sz="1800" b="1" kern="1200" dirty="0"/>
        </a:p>
      </dsp:txBody>
      <dsp:txXfrm>
        <a:off x="3097728" y="5599498"/>
        <a:ext cx="993953" cy="906183"/>
      </dsp:txXfrm>
    </dsp:sp>
    <dsp:sp modelId="{7253967C-4392-7D44-902E-204F38CE4B05}">
      <dsp:nvSpPr>
        <dsp:cNvPr id="0" name=""/>
        <dsp:cNvSpPr/>
      </dsp:nvSpPr>
      <dsp:spPr>
        <a:xfrm>
          <a:off x="1357151" y="4111747"/>
          <a:ext cx="1513168" cy="1396322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8100" dist="30000" dir="5400000" rotWithShape="0">
            <a:srgbClr val="000000">
              <a:alpha val="4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 dirty="0" smtClean="0"/>
            <a:t>Special Events</a:t>
          </a:r>
          <a:endParaRPr lang="en-US" sz="1800" b="1" kern="1200" dirty="0"/>
        </a:p>
      </dsp:txBody>
      <dsp:txXfrm>
        <a:off x="1578749" y="4316234"/>
        <a:ext cx="1069972" cy="987348"/>
      </dsp:txXfrm>
    </dsp:sp>
    <dsp:sp modelId="{4D94ACF0-0DF3-DE43-B782-7A4848E630DC}">
      <dsp:nvSpPr>
        <dsp:cNvPr id="0" name=""/>
        <dsp:cNvSpPr/>
      </dsp:nvSpPr>
      <dsp:spPr>
        <a:xfrm>
          <a:off x="851923" y="2174826"/>
          <a:ext cx="1852207" cy="1462367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8100" dist="30000" dir="5400000" rotWithShape="0">
            <a:srgbClr val="000000">
              <a:alpha val="4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 dirty="0" smtClean="0"/>
            <a:t>Family &amp; Intergenera-tional Activities</a:t>
          </a:r>
          <a:endParaRPr lang="en-US" sz="1800" b="1" kern="1200" dirty="0"/>
        </a:p>
      </dsp:txBody>
      <dsp:txXfrm>
        <a:off x="1123172" y="2388985"/>
        <a:ext cx="1309709" cy="1034049"/>
      </dsp:txXfrm>
    </dsp:sp>
    <dsp:sp modelId="{5B456C4C-E1D3-A341-963C-42D97FF2A472}">
      <dsp:nvSpPr>
        <dsp:cNvPr id="0" name=""/>
        <dsp:cNvSpPr/>
      </dsp:nvSpPr>
      <dsp:spPr>
        <a:xfrm>
          <a:off x="1931727" y="572073"/>
          <a:ext cx="1625868" cy="1319352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8100" dist="30000" dir="5400000" rotWithShape="0">
            <a:srgbClr val="000000">
              <a:alpha val="4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 dirty="0" smtClean="0"/>
            <a:t>Peer Ministry &amp; Youth Leadership</a:t>
          </a:r>
          <a:endParaRPr lang="en-US" sz="1800" b="1" kern="1200" dirty="0"/>
        </a:p>
      </dsp:txBody>
      <dsp:txXfrm>
        <a:off x="2169830" y="765288"/>
        <a:ext cx="1149662" cy="932922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2690FA2-75B7-C044-90AA-F126493B6DAC}">
      <dsp:nvSpPr>
        <dsp:cNvPr id="0" name=""/>
        <dsp:cNvSpPr/>
      </dsp:nvSpPr>
      <dsp:spPr>
        <a:xfrm>
          <a:off x="3128096" y="3408958"/>
          <a:ext cx="1779859" cy="1779859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8100" dist="30000" dir="5400000" rotWithShape="0">
            <a:srgbClr val="000000">
              <a:alpha val="4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1" kern="1200" dirty="0" smtClean="0"/>
            <a:t>GROWTH IN FAITH</a:t>
          </a:r>
          <a:endParaRPr lang="en-US" sz="2400" b="1" kern="1200" dirty="0"/>
        </a:p>
      </dsp:txBody>
      <dsp:txXfrm>
        <a:off x="3388750" y="3669612"/>
        <a:ext cx="1258551" cy="1258551"/>
      </dsp:txXfrm>
    </dsp:sp>
    <dsp:sp modelId="{F8BE6A67-E23D-FA41-8D94-8672CB317A9A}">
      <dsp:nvSpPr>
        <dsp:cNvPr id="0" name=""/>
        <dsp:cNvSpPr/>
      </dsp:nvSpPr>
      <dsp:spPr>
        <a:xfrm rot="10800000">
          <a:off x="626175" y="4045258"/>
          <a:ext cx="2364314" cy="507260"/>
        </a:xfrm>
        <a:prstGeom prst="leftArrow">
          <a:avLst>
            <a:gd name="adj1" fmla="val 60000"/>
            <a:gd name="adj2" fmla="val 50000"/>
          </a:avLst>
        </a:prstGeom>
        <a:solidFill>
          <a:schemeClr val="accent3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8100" dist="30000" dir="5400000" rotWithShape="0">
            <a:srgbClr val="000000">
              <a:alpha val="4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E6E9F2DF-D0DF-7A42-8479-6AAE9B446CCE}">
      <dsp:nvSpPr>
        <dsp:cNvPr id="0" name=""/>
        <dsp:cNvSpPr/>
      </dsp:nvSpPr>
      <dsp:spPr>
        <a:xfrm>
          <a:off x="3224" y="3800527"/>
          <a:ext cx="1245901" cy="996721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8100" dist="30000" dir="5400000" rotWithShape="0">
            <a:srgbClr val="000000">
              <a:alpha val="4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8575" tIns="28575" rIns="28575" bIns="28575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b="1" kern="1200" dirty="0" smtClean="0"/>
            <a:t>Caring Relationships</a:t>
          </a:r>
          <a:endParaRPr lang="en-US" sz="1500" b="1" kern="1200" dirty="0"/>
        </a:p>
      </dsp:txBody>
      <dsp:txXfrm>
        <a:off x="32417" y="3829720"/>
        <a:ext cx="1187515" cy="938335"/>
      </dsp:txXfrm>
    </dsp:sp>
    <dsp:sp modelId="{999BB4BD-3DDB-B64B-96FD-9E84D2F302B4}">
      <dsp:nvSpPr>
        <dsp:cNvPr id="0" name=""/>
        <dsp:cNvSpPr/>
      </dsp:nvSpPr>
      <dsp:spPr>
        <a:xfrm rot="12342857">
          <a:off x="845004" y="3086508"/>
          <a:ext cx="2364314" cy="507260"/>
        </a:xfrm>
        <a:prstGeom prst="leftArrow">
          <a:avLst>
            <a:gd name="adj1" fmla="val 60000"/>
            <a:gd name="adj2" fmla="val 50000"/>
          </a:avLst>
        </a:prstGeom>
        <a:solidFill>
          <a:schemeClr val="accent3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8100" dist="30000" dir="5400000" rotWithShape="0">
            <a:srgbClr val="000000">
              <a:alpha val="4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8F0DF070-5C1C-3447-BB78-F0DE8FB207A1}">
      <dsp:nvSpPr>
        <dsp:cNvPr id="0" name=""/>
        <dsp:cNvSpPr/>
      </dsp:nvSpPr>
      <dsp:spPr>
        <a:xfrm>
          <a:off x="339123" y="2328858"/>
          <a:ext cx="1245901" cy="996721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8100" dist="30000" dir="5400000" rotWithShape="0">
            <a:srgbClr val="000000">
              <a:alpha val="4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8575" tIns="28575" rIns="28575" bIns="28575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b="1" kern="1200" dirty="0" smtClean="0"/>
            <a:t>Rituals &amp; Milestones</a:t>
          </a:r>
          <a:endParaRPr lang="en-US" sz="1500" b="1" kern="1200" dirty="0"/>
        </a:p>
      </dsp:txBody>
      <dsp:txXfrm>
        <a:off x="368316" y="2358051"/>
        <a:ext cx="1187515" cy="938335"/>
      </dsp:txXfrm>
    </dsp:sp>
    <dsp:sp modelId="{C1DE2ED8-D0BA-2A4A-A67D-0B9DB8885EAA}">
      <dsp:nvSpPr>
        <dsp:cNvPr id="0" name=""/>
        <dsp:cNvSpPr/>
      </dsp:nvSpPr>
      <dsp:spPr>
        <a:xfrm rot="13885714">
          <a:off x="1458147" y="2317650"/>
          <a:ext cx="2364314" cy="507260"/>
        </a:xfrm>
        <a:prstGeom prst="leftArrow">
          <a:avLst>
            <a:gd name="adj1" fmla="val 60000"/>
            <a:gd name="adj2" fmla="val 50000"/>
          </a:avLst>
        </a:prstGeom>
        <a:solidFill>
          <a:schemeClr val="accent3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8100" dist="30000" dir="5400000" rotWithShape="0">
            <a:srgbClr val="000000">
              <a:alpha val="4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ADEBC3E9-F55C-E640-A441-7C9BE61E1135}">
      <dsp:nvSpPr>
        <dsp:cNvPr id="0" name=""/>
        <dsp:cNvSpPr/>
      </dsp:nvSpPr>
      <dsp:spPr>
        <a:xfrm>
          <a:off x="1280291" y="1148672"/>
          <a:ext cx="1245901" cy="996721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8100" dist="30000" dir="5400000" rotWithShape="0">
            <a:srgbClr val="000000">
              <a:alpha val="4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8575" tIns="28575" rIns="28575" bIns="28575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b="1" kern="1200" dirty="0" smtClean="0"/>
            <a:t>Church Year Seasons</a:t>
          </a:r>
          <a:endParaRPr lang="en-US" sz="1500" b="1" kern="1200" dirty="0"/>
        </a:p>
      </dsp:txBody>
      <dsp:txXfrm>
        <a:off x="1309484" y="1177865"/>
        <a:ext cx="1187515" cy="938335"/>
      </dsp:txXfrm>
    </dsp:sp>
    <dsp:sp modelId="{57DBEB46-132C-FC49-81C5-2776F1C3EA50}">
      <dsp:nvSpPr>
        <dsp:cNvPr id="0" name=""/>
        <dsp:cNvSpPr/>
      </dsp:nvSpPr>
      <dsp:spPr>
        <a:xfrm rot="15428571">
          <a:off x="2344165" y="1890966"/>
          <a:ext cx="2364314" cy="507260"/>
        </a:xfrm>
        <a:prstGeom prst="leftArrow">
          <a:avLst>
            <a:gd name="adj1" fmla="val 60000"/>
            <a:gd name="adj2" fmla="val 50000"/>
          </a:avLst>
        </a:prstGeom>
        <a:solidFill>
          <a:schemeClr val="accent3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8100" dist="30000" dir="5400000" rotWithShape="0">
            <a:srgbClr val="000000">
              <a:alpha val="4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A9D26234-1B6D-8540-9AF2-AB1B7E393EFE}">
      <dsp:nvSpPr>
        <dsp:cNvPr id="0" name=""/>
        <dsp:cNvSpPr/>
      </dsp:nvSpPr>
      <dsp:spPr>
        <a:xfrm>
          <a:off x="2640317" y="493717"/>
          <a:ext cx="1245901" cy="996721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8100" dist="30000" dir="5400000" rotWithShape="0">
            <a:srgbClr val="000000">
              <a:alpha val="4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8575" tIns="28575" rIns="28575" bIns="28575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b="1" kern="1200" dirty="0" smtClean="0"/>
            <a:t>Learning the Tradition</a:t>
          </a:r>
          <a:endParaRPr lang="en-US" sz="1500" b="1" kern="1200" dirty="0"/>
        </a:p>
      </dsp:txBody>
      <dsp:txXfrm>
        <a:off x="2669510" y="522910"/>
        <a:ext cx="1187515" cy="938335"/>
      </dsp:txXfrm>
    </dsp:sp>
    <dsp:sp modelId="{C41117A4-7368-6D49-8780-672F39D0100E}">
      <dsp:nvSpPr>
        <dsp:cNvPr id="0" name=""/>
        <dsp:cNvSpPr/>
      </dsp:nvSpPr>
      <dsp:spPr>
        <a:xfrm rot="16971429">
          <a:off x="3327571" y="1890966"/>
          <a:ext cx="2364314" cy="507260"/>
        </a:xfrm>
        <a:prstGeom prst="leftArrow">
          <a:avLst>
            <a:gd name="adj1" fmla="val 60000"/>
            <a:gd name="adj2" fmla="val 50000"/>
          </a:avLst>
        </a:prstGeom>
        <a:solidFill>
          <a:schemeClr val="accent3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8100" dist="30000" dir="5400000" rotWithShape="0">
            <a:srgbClr val="000000">
              <a:alpha val="4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622E44B8-CEF8-334D-B40C-C706B58EFCB9}">
      <dsp:nvSpPr>
        <dsp:cNvPr id="0" name=""/>
        <dsp:cNvSpPr/>
      </dsp:nvSpPr>
      <dsp:spPr>
        <a:xfrm>
          <a:off x="4149832" y="493717"/>
          <a:ext cx="1245901" cy="996721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8100" dist="30000" dir="5400000" rotWithShape="0">
            <a:srgbClr val="000000">
              <a:alpha val="4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8575" tIns="28575" rIns="28575" bIns="28575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b="1" kern="1200" dirty="0" smtClean="0"/>
            <a:t>Praying</a:t>
          </a:r>
        </a:p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b="1" kern="1200" dirty="0" smtClean="0"/>
            <a:t>Spiritual Formation</a:t>
          </a:r>
          <a:endParaRPr lang="en-US" sz="1500" b="1" kern="1200" dirty="0"/>
        </a:p>
      </dsp:txBody>
      <dsp:txXfrm>
        <a:off x="4179025" y="522910"/>
        <a:ext cx="1187515" cy="938335"/>
      </dsp:txXfrm>
    </dsp:sp>
    <dsp:sp modelId="{46359FB7-AE2D-AD48-BA3F-7A6D9F8A325C}">
      <dsp:nvSpPr>
        <dsp:cNvPr id="0" name=""/>
        <dsp:cNvSpPr/>
      </dsp:nvSpPr>
      <dsp:spPr>
        <a:xfrm rot="18514286">
          <a:off x="4213589" y="2317650"/>
          <a:ext cx="2364314" cy="507260"/>
        </a:xfrm>
        <a:prstGeom prst="leftArrow">
          <a:avLst>
            <a:gd name="adj1" fmla="val 60000"/>
            <a:gd name="adj2" fmla="val 50000"/>
          </a:avLst>
        </a:prstGeom>
        <a:solidFill>
          <a:schemeClr val="accent3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8100" dist="30000" dir="5400000" rotWithShape="0">
            <a:srgbClr val="000000">
              <a:alpha val="4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84DD20D6-EA29-D549-89FE-D6C243272021}">
      <dsp:nvSpPr>
        <dsp:cNvPr id="0" name=""/>
        <dsp:cNvSpPr/>
      </dsp:nvSpPr>
      <dsp:spPr>
        <a:xfrm>
          <a:off x="5509858" y="1148672"/>
          <a:ext cx="1245901" cy="996721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8100" dist="30000" dir="5400000" rotWithShape="0">
            <a:srgbClr val="000000">
              <a:alpha val="4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8575" tIns="28575" rIns="28575" bIns="28575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b="1" kern="1200" dirty="0" smtClean="0"/>
            <a:t>Reading the Bible</a:t>
          </a:r>
          <a:endParaRPr lang="en-US" sz="1500" b="1" kern="1200" dirty="0"/>
        </a:p>
      </dsp:txBody>
      <dsp:txXfrm>
        <a:off x="5539051" y="1177865"/>
        <a:ext cx="1187515" cy="938335"/>
      </dsp:txXfrm>
    </dsp:sp>
    <dsp:sp modelId="{CB254614-3AE3-5942-B4A8-B94331E526C1}">
      <dsp:nvSpPr>
        <dsp:cNvPr id="0" name=""/>
        <dsp:cNvSpPr/>
      </dsp:nvSpPr>
      <dsp:spPr>
        <a:xfrm rot="20057143">
          <a:off x="4826733" y="3086508"/>
          <a:ext cx="2364314" cy="507260"/>
        </a:xfrm>
        <a:prstGeom prst="leftArrow">
          <a:avLst>
            <a:gd name="adj1" fmla="val 60000"/>
            <a:gd name="adj2" fmla="val 50000"/>
          </a:avLst>
        </a:prstGeom>
        <a:solidFill>
          <a:schemeClr val="accent3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8100" dist="30000" dir="5400000" rotWithShape="0">
            <a:srgbClr val="000000">
              <a:alpha val="4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8A10532C-9CDC-0F4D-AC32-3F3031B107C5}">
      <dsp:nvSpPr>
        <dsp:cNvPr id="0" name=""/>
        <dsp:cNvSpPr/>
      </dsp:nvSpPr>
      <dsp:spPr>
        <a:xfrm>
          <a:off x="6451026" y="2328858"/>
          <a:ext cx="1245901" cy="996721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8100" dist="30000" dir="5400000" rotWithShape="0">
            <a:srgbClr val="000000">
              <a:alpha val="4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8575" tIns="28575" rIns="28575" bIns="28575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b="1" kern="1200" dirty="0" smtClean="0"/>
            <a:t>Serving Working for Justice Caring for Creation</a:t>
          </a:r>
          <a:endParaRPr lang="en-US" sz="1500" b="1" kern="1200" dirty="0"/>
        </a:p>
      </dsp:txBody>
      <dsp:txXfrm>
        <a:off x="6480219" y="2358051"/>
        <a:ext cx="1187515" cy="938335"/>
      </dsp:txXfrm>
    </dsp:sp>
    <dsp:sp modelId="{853CB1C5-0190-7648-BF25-B8119ACA74DB}">
      <dsp:nvSpPr>
        <dsp:cNvPr id="0" name=""/>
        <dsp:cNvSpPr/>
      </dsp:nvSpPr>
      <dsp:spPr>
        <a:xfrm>
          <a:off x="5045561" y="4045258"/>
          <a:ext cx="2364314" cy="507260"/>
        </a:xfrm>
        <a:prstGeom prst="leftArrow">
          <a:avLst>
            <a:gd name="adj1" fmla="val 60000"/>
            <a:gd name="adj2" fmla="val 50000"/>
          </a:avLst>
        </a:prstGeom>
        <a:solidFill>
          <a:schemeClr val="accent3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8100" dist="30000" dir="5400000" rotWithShape="0">
            <a:srgbClr val="000000">
              <a:alpha val="4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E524CBBB-262F-5B4E-A4DE-55B0DFBD9C87}">
      <dsp:nvSpPr>
        <dsp:cNvPr id="0" name=""/>
        <dsp:cNvSpPr/>
      </dsp:nvSpPr>
      <dsp:spPr>
        <a:xfrm>
          <a:off x="6786925" y="3800527"/>
          <a:ext cx="1245901" cy="996721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8100" dist="30000" dir="5400000" rotWithShape="0">
            <a:srgbClr val="000000">
              <a:alpha val="4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8575" tIns="28575" rIns="28575" bIns="28575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b="1" kern="1200" dirty="0" smtClean="0"/>
            <a:t>Worshipping</a:t>
          </a:r>
          <a:endParaRPr lang="en-US" sz="1500" b="1" kern="1200" dirty="0"/>
        </a:p>
      </dsp:txBody>
      <dsp:txXfrm>
        <a:off x="6816118" y="3829720"/>
        <a:ext cx="1187515" cy="938335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790FF7F-F396-5A4B-8261-467BEC4B0315}">
      <dsp:nvSpPr>
        <dsp:cNvPr id="0" name=""/>
        <dsp:cNvSpPr/>
      </dsp:nvSpPr>
      <dsp:spPr>
        <a:xfrm>
          <a:off x="1450790" y="1563696"/>
          <a:ext cx="1546466" cy="1427144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8100" dist="30000" dir="5400000" rotWithShape="0">
            <a:srgbClr val="000000">
              <a:alpha val="4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>
              <a:latin typeface="Tw Cen MT"/>
              <a:cs typeface="Tw Cen MT"/>
            </a:rPr>
            <a:t>Faith Community</a:t>
          </a:r>
          <a:endParaRPr lang="en-US" sz="1600" kern="1200" dirty="0">
            <a:latin typeface="Tw Cen MT"/>
            <a:cs typeface="Tw Cen MT"/>
          </a:endParaRPr>
        </a:p>
      </dsp:txBody>
      <dsp:txXfrm>
        <a:off x="1677265" y="1772696"/>
        <a:ext cx="1093516" cy="1009144"/>
      </dsp:txXfrm>
    </dsp:sp>
    <dsp:sp modelId="{CCBEC221-D124-B443-9DAE-DBA4D2F97439}">
      <dsp:nvSpPr>
        <dsp:cNvPr id="0" name=""/>
        <dsp:cNvSpPr/>
      </dsp:nvSpPr>
      <dsp:spPr>
        <a:xfrm rot="16200000">
          <a:off x="2077545" y="1391841"/>
          <a:ext cx="292956" cy="50752"/>
        </a:xfrm>
        <a:custGeom>
          <a:avLst/>
          <a:gdLst/>
          <a:ahLst/>
          <a:cxnLst/>
          <a:rect l="0" t="0" r="0" b="0"/>
          <a:pathLst>
            <a:path>
              <a:moveTo>
                <a:pt x="0" y="25376"/>
              </a:moveTo>
              <a:lnTo>
                <a:pt x="292956" y="25376"/>
              </a:lnTo>
            </a:path>
          </a:pathLst>
        </a:custGeom>
        <a:noFill/>
        <a:ln w="100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 dirty="0"/>
        </a:p>
      </dsp:txBody>
      <dsp:txXfrm>
        <a:off x="2216700" y="1409894"/>
        <a:ext cx="14647" cy="14647"/>
      </dsp:txXfrm>
    </dsp:sp>
    <dsp:sp modelId="{C93A2DA2-412A-2341-9AF6-1D699AD6C9F4}">
      <dsp:nvSpPr>
        <dsp:cNvPr id="0" name=""/>
        <dsp:cNvSpPr/>
      </dsp:nvSpPr>
      <dsp:spPr>
        <a:xfrm>
          <a:off x="1596939" y="16570"/>
          <a:ext cx="1254169" cy="1254169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8100" dist="30000" dir="5400000" rotWithShape="0">
            <a:srgbClr val="000000">
              <a:alpha val="4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kern="1200" dirty="0" smtClean="0">
              <a:latin typeface="Tw Cen MT"/>
              <a:cs typeface="Tw Cen MT"/>
            </a:rPr>
            <a:t>Content Area</a:t>
          </a:r>
          <a:endParaRPr lang="en-US" sz="2200" kern="1200" dirty="0">
            <a:latin typeface="Tw Cen MT"/>
            <a:cs typeface="Tw Cen MT"/>
          </a:endParaRPr>
        </a:p>
      </dsp:txBody>
      <dsp:txXfrm>
        <a:off x="1780608" y="200239"/>
        <a:ext cx="886831" cy="886831"/>
      </dsp:txXfrm>
    </dsp:sp>
    <dsp:sp modelId="{7EF71D51-A944-F742-B5FE-99F3E33B1852}">
      <dsp:nvSpPr>
        <dsp:cNvPr id="0" name=""/>
        <dsp:cNvSpPr/>
      </dsp:nvSpPr>
      <dsp:spPr>
        <a:xfrm rot="19800000">
          <a:off x="2862820" y="1811028"/>
          <a:ext cx="249603" cy="50752"/>
        </a:xfrm>
        <a:custGeom>
          <a:avLst/>
          <a:gdLst/>
          <a:ahLst/>
          <a:cxnLst/>
          <a:rect l="0" t="0" r="0" b="0"/>
          <a:pathLst>
            <a:path>
              <a:moveTo>
                <a:pt x="0" y="25376"/>
              </a:moveTo>
              <a:lnTo>
                <a:pt x="249603" y="25376"/>
              </a:lnTo>
            </a:path>
          </a:pathLst>
        </a:custGeom>
        <a:noFill/>
        <a:ln w="100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 dirty="0"/>
        </a:p>
      </dsp:txBody>
      <dsp:txXfrm>
        <a:off x="2981382" y="1830165"/>
        <a:ext cx="12480" cy="12480"/>
      </dsp:txXfrm>
    </dsp:sp>
    <dsp:sp modelId="{B5BE8A8F-74BF-C446-A808-A06E14558C3E}">
      <dsp:nvSpPr>
        <dsp:cNvPr id="0" name=""/>
        <dsp:cNvSpPr/>
      </dsp:nvSpPr>
      <dsp:spPr>
        <a:xfrm>
          <a:off x="3011690" y="833377"/>
          <a:ext cx="1254169" cy="1254169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8100" dist="30000" dir="5400000" rotWithShape="0">
            <a:srgbClr val="000000">
              <a:alpha val="4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kern="1200" dirty="0" smtClean="0">
              <a:latin typeface="Tw Cen MT"/>
              <a:cs typeface="Tw Cen MT"/>
            </a:rPr>
            <a:t>Content Area</a:t>
          </a:r>
          <a:endParaRPr lang="en-US" sz="2200" kern="1200" dirty="0">
            <a:latin typeface="Tw Cen MT"/>
            <a:cs typeface="Tw Cen MT"/>
          </a:endParaRPr>
        </a:p>
      </dsp:txBody>
      <dsp:txXfrm>
        <a:off x="3195359" y="1017046"/>
        <a:ext cx="886831" cy="886831"/>
      </dsp:txXfrm>
    </dsp:sp>
    <dsp:sp modelId="{B556F13D-FA4A-B242-B361-004BEA807F24}">
      <dsp:nvSpPr>
        <dsp:cNvPr id="0" name=""/>
        <dsp:cNvSpPr/>
      </dsp:nvSpPr>
      <dsp:spPr>
        <a:xfrm rot="1800000">
          <a:off x="2862820" y="2692756"/>
          <a:ext cx="249603" cy="50752"/>
        </a:xfrm>
        <a:custGeom>
          <a:avLst/>
          <a:gdLst/>
          <a:ahLst/>
          <a:cxnLst/>
          <a:rect l="0" t="0" r="0" b="0"/>
          <a:pathLst>
            <a:path>
              <a:moveTo>
                <a:pt x="0" y="25376"/>
              </a:moveTo>
              <a:lnTo>
                <a:pt x="249603" y="25376"/>
              </a:lnTo>
            </a:path>
          </a:pathLst>
        </a:custGeom>
        <a:noFill/>
        <a:ln w="100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 dirty="0"/>
        </a:p>
      </dsp:txBody>
      <dsp:txXfrm>
        <a:off x="2981382" y="2711892"/>
        <a:ext cx="12480" cy="12480"/>
      </dsp:txXfrm>
    </dsp:sp>
    <dsp:sp modelId="{FB24D420-171C-8945-934A-5001B52B1357}">
      <dsp:nvSpPr>
        <dsp:cNvPr id="0" name=""/>
        <dsp:cNvSpPr/>
      </dsp:nvSpPr>
      <dsp:spPr>
        <a:xfrm>
          <a:off x="3011690" y="2466991"/>
          <a:ext cx="1254169" cy="1254169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8100" dist="30000" dir="5400000" rotWithShape="0">
            <a:srgbClr val="000000">
              <a:alpha val="4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kern="1200" dirty="0" smtClean="0">
              <a:latin typeface="Tw Cen MT"/>
              <a:cs typeface="Tw Cen MT"/>
            </a:rPr>
            <a:t>Content Area</a:t>
          </a:r>
          <a:endParaRPr lang="en-US" sz="2200" kern="1200" dirty="0">
            <a:latin typeface="Tw Cen MT"/>
            <a:cs typeface="Tw Cen MT"/>
          </a:endParaRPr>
        </a:p>
      </dsp:txBody>
      <dsp:txXfrm>
        <a:off x="3195359" y="2650660"/>
        <a:ext cx="886831" cy="886831"/>
      </dsp:txXfrm>
    </dsp:sp>
    <dsp:sp modelId="{DE59AC1F-9DB3-5A48-B70D-AB758C672143}">
      <dsp:nvSpPr>
        <dsp:cNvPr id="0" name=""/>
        <dsp:cNvSpPr/>
      </dsp:nvSpPr>
      <dsp:spPr>
        <a:xfrm rot="5400000">
          <a:off x="2077545" y="3111943"/>
          <a:ext cx="292956" cy="50752"/>
        </a:xfrm>
        <a:custGeom>
          <a:avLst/>
          <a:gdLst/>
          <a:ahLst/>
          <a:cxnLst/>
          <a:rect l="0" t="0" r="0" b="0"/>
          <a:pathLst>
            <a:path>
              <a:moveTo>
                <a:pt x="0" y="25376"/>
              </a:moveTo>
              <a:lnTo>
                <a:pt x="292956" y="25376"/>
              </a:lnTo>
            </a:path>
          </a:pathLst>
        </a:custGeom>
        <a:noFill/>
        <a:ln w="100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 dirty="0"/>
        </a:p>
      </dsp:txBody>
      <dsp:txXfrm>
        <a:off x="2216700" y="3129995"/>
        <a:ext cx="14647" cy="14647"/>
      </dsp:txXfrm>
    </dsp:sp>
    <dsp:sp modelId="{C233C074-4F5D-014A-9756-C069236FAC1B}">
      <dsp:nvSpPr>
        <dsp:cNvPr id="0" name=""/>
        <dsp:cNvSpPr/>
      </dsp:nvSpPr>
      <dsp:spPr>
        <a:xfrm>
          <a:off x="1596939" y="3283798"/>
          <a:ext cx="1254169" cy="1254169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8100" dist="30000" dir="5400000" rotWithShape="0">
            <a:srgbClr val="000000">
              <a:alpha val="4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kern="1200" dirty="0" smtClean="0">
              <a:latin typeface="Tw Cen MT"/>
              <a:cs typeface="Tw Cen MT"/>
            </a:rPr>
            <a:t>Content Area</a:t>
          </a:r>
          <a:endParaRPr lang="en-US" sz="2200" kern="1200" dirty="0">
            <a:latin typeface="Tw Cen MT"/>
            <a:cs typeface="Tw Cen MT"/>
          </a:endParaRPr>
        </a:p>
      </dsp:txBody>
      <dsp:txXfrm>
        <a:off x="1780608" y="3467467"/>
        <a:ext cx="886831" cy="886831"/>
      </dsp:txXfrm>
    </dsp:sp>
    <dsp:sp modelId="{53A9F9C0-FCA7-BF4A-87B4-082DB5C58162}">
      <dsp:nvSpPr>
        <dsp:cNvPr id="0" name=""/>
        <dsp:cNvSpPr/>
      </dsp:nvSpPr>
      <dsp:spPr>
        <a:xfrm rot="9000000">
          <a:off x="1335623" y="2692756"/>
          <a:ext cx="249603" cy="50752"/>
        </a:xfrm>
        <a:custGeom>
          <a:avLst/>
          <a:gdLst/>
          <a:ahLst/>
          <a:cxnLst/>
          <a:rect l="0" t="0" r="0" b="0"/>
          <a:pathLst>
            <a:path>
              <a:moveTo>
                <a:pt x="0" y="25376"/>
              </a:moveTo>
              <a:lnTo>
                <a:pt x="249603" y="25376"/>
              </a:lnTo>
            </a:path>
          </a:pathLst>
        </a:custGeom>
        <a:noFill/>
        <a:ln w="100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 dirty="0"/>
        </a:p>
      </dsp:txBody>
      <dsp:txXfrm rot="10800000">
        <a:off x="1454185" y="2711892"/>
        <a:ext cx="12480" cy="12480"/>
      </dsp:txXfrm>
    </dsp:sp>
    <dsp:sp modelId="{786C278A-52AF-F348-81FD-9B6677CBED35}">
      <dsp:nvSpPr>
        <dsp:cNvPr id="0" name=""/>
        <dsp:cNvSpPr/>
      </dsp:nvSpPr>
      <dsp:spPr>
        <a:xfrm>
          <a:off x="182187" y="2466991"/>
          <a:ext cx="1254169" cy="1254169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8100" dist="30000" dir="5400000" rotWithShape="0">
            <a:srgbClr val="000000">
              <a:alpha val="4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kern="1200" dirty="0" smtClean="0">
              <a:latin typeface="Tw Cen MT"/>
              <a:cs typeface="Tw Cen MT"/>
            </a:rPr>
            <a:t>Content Area</a:t>
          </a:r>
          <a:endParaRPr lang="en-US" sz="2200" kern="1200" dirty="0">
            <a:latin typeface="Tw Cen MT"/>
            <a:cs typeface="Tw Cen MT"/>
          </a:endParaRPr>
        </a:p>
      </dsp:txBody>
      <dsp:txXfrm>
        <a:off x="365856" y="2650660"/>
        <a:ext cx="886831" cy="886831"/>
      </dsp:txXfrm>
    </dsp:sp>
    <dsp:sp modelId="{8916B3F9-5F46-2D4E-9C78-23BD413D1CD2}">
      <dsp:nvSpPr>
        <dsp:cNvPr id="0" name=""/>
        <dsp:cNvSpPr/>
      </dsp:nvSpPr>
      <dsp:spPr>
        <a:xfrm rot="12600000">
          <a:off x="1335623" y="1811028"/>
          <a:ext cx="249603" cy="50752"/>
        </a:xfrm>
        <a:custGeom>
          <a:avLst/>
          <a:gdLst/>
          <a:ahLst/>
          <a:cxnLst/>
          <a:rect l="0" t="0" r="0" b="0"/>
          <a:pathLst>
            <a:path>
              <a:moveTo>
                <a:pt x="0" y="25376"/>
              </a:moveTo>
              <a:lnTo>
                <a:pt x="249603" y="25376"/>
              </a:lnTo>
            </a:path>
          </a:pathLst>
        </a:custGeom>
        <a:noFill/>
        <a:ln w="100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 dirty="0"/>
        </a:p>
      </dsp:txBody>
      <dsp:txXfrm rot="10800000">
        <a:off x="1454185" y="1830165"/>
        <a:ext cx="12480" cy="12480"/>
      </dsp:txXfrm>
    </dsp:sp>
    <dsp:sp modelId="{343C0BFE-AB33-8642-AD06-2C0738FC5DF8}">
      <dsp:nvSpPr>
        <dsp:cNvPr id="0" name=""/>
        <dsp:cNvSpPr/>
      </dsp:nvSpPr>
      <dsp:spPr>
        <a:xfrm>
          <a:off x="182187" y="833377"/>
          <a:ext cx="1254169" cy="1254169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8100" dist="30000" dir="5400000" rotWithShape="0">
            <a:srgbClr val="000000">
              <a:alpha val="4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kern="1200" dirty="0" smtClean="0">
              <a:latin typeface="Tw Cen MT"/>
              <a:cs typeface="Tw Cen MT"/>
            </a:rPr>
            <a:t>Content Area</a:t>
          </a:r>
          <a:endParaRPr lang="en-US" sz="2200" kern="1200" dirty="0">
            <a:latin typeface="Tw Cen MT"/>
            <a:cs typeface="Tw Cen MT"/>
          </a:endParaRPr>
        </a:p>
      </dsp:txBody>
      <dsp:txXfrm>
        <a:off x="365856" y="1017046"/>
        <a:ext cx="886831" cy="886831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701D256-FF7A-4746-8F90-D829C3E628B7}">
      <dsp:nvSpPr>
        <dsp:cNvPr id="0" name=""/>
        <dsp:cNvSpPr/>
      </dsp:nvSpPr>
      <dsp:spPr>
        <a:xfrm>
          <a:off x="3468466" y="2557872"/>
          <a:ext cx="1540317" cy="1451742"/>
        </a:xfrm>
        <a:prstGeom prst="ellipse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8100" dist="30000" dir="5400000" rotWithShape="0">
            <a:srgbClr val="000000">
              <a:alpha val="4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1590" tIns="21590" rIns="21590" bIns="2159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b="1" kern="1200" dirty="0" smtClean="0"/>
            <a:t>Adolescent Faith Formation Network</a:t>
          </a:r>
        </a:p>
      </dsp:txBody>
      <dsp:txXfrm>
        <a:off x="3694040" y="2770475"/>
        <a:ext cx="1089169" cy="1026536"/>
      </dsp:txXfrm>
    </dsp:sp>
    <dsp:sp modelId="{19078F7F-3C4F-E84F-9BCA-10AD04316FA4}">
      <dsp:nvSpPr>
        <dsp:cNvPr id="0" name=""/>
        <dsp:cNvSpPr/>
      </dsp:nvSpPr>
      <dsp:spPr>
        <a:xfrm rot="16200000">
          <a:off x="3899069" y="1670764"/>
          <a:ext cx="679110" cy="531315"/>
        </a:xfrm>
        <a:prstGeom prst="rightArrow">
          <a:avLst>
            <a:gd name="adj1" fmla="val 60000"/>
            <a:gd name="adj2" fmla="val 50000"/>
          </a:avLst>
        </a:prstGeom>
        <a:solidFill>
          <a:schemeClr val="dk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8100" dist="30000" dir="5400000" rotWithShape="0">
            <a:srgbClr val="000000">
              <a:alpha val="4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400" kern="1200" dirty="0"/>
        </a:p>
      </dsp:txBody>
      <dsp:txXfrm>
        <a:off x="3978766" y="1856724"/>
        <a:ext cx="519716" cy="318789"/>
      </dsp:txXfrm>
    </dsp:sp>
    <dsp:sp modelId="{BCB3D667-F164-2243-980F-0EC5244EF922}">
      <dsp:nvSpPr>
        <dsp:cNvPr id="0" name=""/>
        <dsp:cNvSpPr/>
      </dsp:nvSpPr>
      <dsp:spPr>
        <a:xfrm>
          <a:off x="3513854" y="26378"/>
          <a:ext cx="1449540" cy="1250153"/>
        </a:xfrm>
        <a:prstGeom prst="ellipse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8100" dist="30000" dir="5400000" rotWithShape="0">
            <a:srgbClr val="000000">
              <a:alpha val="4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kern="1200" dirty="0" smtClean="0"/>
            <a:t>Youth Programs</a:t>
          </a:r>
          <a:endParaRPr lang="en-US" sz="1400" b="1" kern="1200" dirty="0"/>
        </a:p>
      </dsp:txBody>
      <dsp:txXfrm>
        <a:off x="3726134" y="209459"/>
        <a:ext cx="1024980" cy="883991"/>
      </dsp:txXfrm>
    </dsp:sp>
    <dsp:sp modelId="{B8D689B3-8FE8-F841-A172-EEB0AA271BB1}">
      <dsp:nvSpPr>
        <dsp:cNvPr id="0" name=""/>
        <dsp:cNvSpPr/>
      </dsp:nvSpPr>
      <dsp:spPr>
        <a:xfrm rot="18360000">
          <a:off x="4698108" y="1943311"/>
          <a:ext cx="642772" cy="531315"/>
        </a:xfrm>
        <a:prstGeom prst="rightArrow">
          <a:avLst>
            <a:gd name="adj1" fmla="val 60000"/>
            <a:gd name="adj2" fmla="val 50000"/>
          </a:avLst>
        </a:prstGeom>
        <a:solidFill>
          <a:schemeClr val="dk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8100" dist="30000" dir="5400000" rotWithShape="0">
            <a:srgbClr val="000000">
              <a:alpha val="4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400" kern="1200" dirty="0"/>
        </a:p>
      </dsp:txBody>
      <dsp:txXfrm>
        <a:off x="4730960" y="2114050"/>
        <a:ext cx="483378" cy="318789"/>
      </dsp:txXfrm>
    </dsp:sp>
    <dsp:sp modelId="{B039BD47-E2BA-C047-97E2-3B0E53718398}">
      <dsp:nvSpPr>
        <dsp:cNvPr id="0" name=""/>
        <dsp:cNvSpPr/>
      </dsp:nvSpPr>
      <dsp:spPr>
        <a:xfrm>
          <a:off x="4948298" y="529100"/>
          <a:ext cx="1675093" cy="1250153"/>
        </a:xfrm>
        <a:prstGeom prst="ellipse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8100" dist="30000" dir="5400000" rotWithShape="0">
            <a:srgbClr val="000000">
              <a:alpha val="4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kern="1200" dirty="0" smtClean="0"/>
            <a:t>Confirmation </a:t>
          </a:r>
          <a:endParaRPr lang="en-US" sz="1400" b="1" kern="1200" dirty="0"/>
        </a:p>
      </dsp:txBody>
      <dsp:txXfrm>
        <a:off x="5193610" y="712181"/>
        <a:ext cx="1184469" cy="883991"/>
      </dsp:txXfrm>
    </dsp:sp>
    <dsp:sp modelId="{D2FC137D-C588-A549-AA00-42B863E209D1}">
      <dsp:nvSpPr>
        <dsp:cNvPr id="0" name=""/>
        <dsp:cNvSpPr/>
      </dsp:nvSpPr>
      <dsp:spPr>
        <a:xfrm rot="20520000">
          <a:off x="5193134" y="2608620"/>
          <a:ext cx="611394" cy="531315"/>
        </a:xfrm>
        <a:prstGeom prst="rightArrow">
          <a:avLst>
            <a:gd name="adj1" fmla="val 60000"/>
            <a:gd name="adj2" fmla="val 50000"/>
          </a:avLst>
        </a:prstGeom>
        <a:solidFill>
          <a:schemeClr val="dk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8100" dist="30000" dir="5400000" rotWithShape="0">
            <a:srgbClr val="000000">
              <a:alpha val="4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400" kern="1200" dirty="0"/>
        </a:p>
      </dsp:txBody>
      <dsp:txXfrm>
        <a:off x="5197035" y="2739511"/>
        <a:ext cx="452000" cy="318789"/>
      </dsp:txXfrm>
    </dsp:sp>
    <dsp:sp modelId="{324C956B-3109-A94D-ABFE-47C2784DD301}">
      <dsp:nvSpPr>
        <dsp:cNvPr id="0" name=""/>
        <dsp:cNvSpPr/>
      </dsp:nvSpPr>
      <dsp:spPr>
        <a:xfrm>
          <a:off x="6017309" y="1845245"/>
          <a:ext cx="1449540" cy="1250153"/>
        </a:xfrm>
        <a:prstGeom prst="ellipse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8100" dist="30000" dir="5400000" rotWithShape="0">
            <a:srgbClr val="000000">
              <a:alpha val="4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kern="1200" dirty="0" smtClean="0"/>
            <a:t>Adolescent Life Issues</a:t>
          </a:r>
          <a:endParaRPr lang="en-US" sz="1400" b="1" kern="1200" dirty="0"/>
        </a:p>
      </dsp:txBody>
      <dsp:txXfrm>
        <a:off x="6229589" y="2028326"/>
        <a:ext cx="1024980" cy="883991"/>
      </dsp:txXfrm>
    </dsp:sp>
    <dsp:sp modelId="{4D7CC312-450F-EF40-B87E-716998D74ED0}">
      <dsp:nvSpPr>
        <dsp:cNvPr id="0" name=""/>
        <dsp:cNvSpPr/>
      </dsp:nvSpPr>
      <dsp:spPr>
        <a:xfrm rot="1080000">
          <a:off x="5193134" y="3427552"/>
          <a:ext cx="611394" cy="531315"/>
        </a:xfrm>
        <a:prstGeom prst="rightArrow">
          <a:avLst>
            <a:gd name="adj1" fmla="val 60000"/>
            <a:gd name="adj2" fmla="val 50000"/>
          </a:avLst>
        </a:prstGeom>
        <a:solidFill>
          <a:schemeClr val="dk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8100" dist="30000" dir="5400000" rotWithShape="0">
            <a:srgbClr val="000000">
              <a:alpha val="4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400" kern="1200" dirty="0"/>
        </a:p>
      </dsp:txBody>
      <dsp:txXfrm>
        <a:off x="5197035" y="3509187"/>
        <a:ext cx="452000" cy="318789"/>
      </dsp:txXfrm>
    </dsp:sp>
    <dsp:sp modelId="{FB588324-065D-ED4B-B147-0D77091A6141}">
      <dsp:nvSpPr>
        <dsp:cNvPr id="0" name=""/>
        <dsp:cNvSpPr/>
      </dsp:nvSpPr>
      <dsp:spPr>
        <a:xfrm>
          <a:off x="6017309" y="3472089"/>
          <a:ext cx="1449540" cy="1250153"/>
        </a:xfrm>
        <a:prstGeom prst="ellipse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8100" dist="30000" dir="5400000" rotWithShape="0">
            <a:srgbClr val="000000">
              <a:alpha val="4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kern="1200" dirty="0" smtClean="0"/>
            <a:t>Bible Study &amp; Religious Learning</a:t>
          </a:r>
          <a:endParaRPr lang="en-US" sz="1400" b="1" kern="1200" dirty="0"/>
        </a:p>
      </dsp:txBody>
      <dsp:txXfrm>
        <a:off x="6229589" y="3655170"/>
        <a:ext cx="1024980" cy="883991"/>
      </dsp:txXfrm>
    </dsp:sp>
    <dsp:sp modelId="{6AA97A04-4D87-C941-ADA6-A823C55A5635}">
      <dsp:nvSpPr>
        <dsp:cNvPr id="0" name=""/>
        <dsp:cNvSpPr/>
      </dsp:nvSpPr>
      <dsp:spPr>
        <a:xfrm rot="3240000">
          <a:off x="4698599" y="4102470"/>
          <a:ext cx="655752" cy="531315"/>
        </a:xfrm>
        <a:prstGeom prst="rightArrow">
          <a:avLst>
            <a:gd name="adj1" fmla="val 60000"/>
            <a:gd name="adj2" fmla="val 50000"/>
          </a:avLst>
        </a:prstGeom>
        <a:solidFill>
          <a:schemeClr val="dk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8100" dist="30000" dir="5400000" rotWithShape="0">
            <a:srgbClr val="000000">
              <a:alpha val="4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400" kern="1200" dirty="0"/>
        </a:p>
      </dsp:txBody>
      <dsp:txXfrm>
        <a:off x="4731451" y="4144257"/>
        <a:ext cx="496358" cy="318789"/>
      </dsp:txXfrm>
    </dsp:sp>
    <dsp:sp modelId="{964238F7-3E3E-F04F-944E-3F533FC071E3}">
      <dsp:nvSpPr>
        <dsp:cNvPr id="0" name=""/>
        <dsp:cNvSpPr/>
      </dsp:nvSpPr>
      <dsp:spPr>
        <a:xfrm>
          <a:off x="5061075" y="4788233"/>
          <a:ext cx="1449540" cy="1250153"/>
        </a:xfrm>
        <a:prstGeom prst="ellipse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8100" dist="30000" dir="5400000" rotWithShape="0">
            <a:srgbClr val="000000">
              <a:alpha val="4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kern="1200" dirty="0" smtClean="0"/>
            <a:t>Prayer &amp; </a:t>
          </a:r>
          <a:br>
            <a:rPr lang="en-US" sz="1400" b="1" kern="1200" dirty="0" smtClean="0"/>
          </a:br>
          <a:r>
            <a:rPr lang="en-US" sz="1400" b="1" kern="1200" dirty="0" smtClean="0"/>
            <a:t>Spiritual Formation</a:t>
          </a:r>
          <a:endParaRPr lang="en-US" sz="1400" b="1" kern="1200" dirty="0"/>
        </a:p>
      </dsp:txBody>
      <dsp:txXfrm>
        <a:off x="5273355" y="4971314"/>
        <a:ext cx="1024980" cy="883991"/>
      </dsp:txXfrm>
    </dsp:sp>
    <dsp:sp modelId="{75F45697-E2AE-2443-8923-6C6437BF15D2}">
      <dsp:nvSpPr>
        <dsp:cNvPr id="0" name=""/>
        <dsp:cNvSpPr/>
      </dsp:nvSpPr>
      <dsp:spPr>
        <a:xfrm rot="5400000">
          <a:off x="3899069" y="4365407"/>
          <a:ext cx="679110" cy="531315"/>
        </a:xfrm>
        <a:prstGeom prst="rightArrow">
          <a:avLst>
            <a:gd name="adj1" fmla="val 60000"/>
            <a:gd name="adj2" fmla="val 50000"/>
          </a:avLst>
        </a:prstGeom>
        <a:solidFill>
          <a:schemeClr val="dk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8100" dist="30000" dir="5400000" rotWithShape="0">
            <a:srgbClr val="000000">
              <a:alpha val="4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400" kern="1200" dirty="0"/>
        </a:p>
      </dsp:txBody>
      <dsp:txXfrm>
        <a:off x="3978766" y="4391973"/>
        <a:ext cx="519716" cy="318789"/>
      </dsp:txXfrm>
    </dsp:sp>
    <dsp:sp modelId="{F53A89B1-C624-314C-90B1-6BB8F116C75F}">
      <dsp:nvSpPr>
        <dsp:cNvPr id="0" name=""/>
        <dsp:cNvSpPr/>
      </dsp:nvSpPr>
      <dsp:spPr>
        <a:xfrm>
          <a:off x="3513854" y="5290955"/>
          <a:ext cx="1449540" cy="1250153"/>
        </a:xfrm>
        <a:prstGeom prst="ellipse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8100" dist="30000" dir="5400000" rotWithShape="0">
            <a:srgbClr val="000000">
              <a:alpha val="4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kern="1200" dirty="0" smtClean="0"/>
            <a:t>Service &amp; Mission Trips</a:t>
          </a:r>
          <a:endParaRPr lang="en-US" sz="1400" b="1" kern="1200" dirty="0"/>
        </a:p>
      </dsp:txBody>
      <dsp:txXfrm>
        <a:off x="3726134" y="5474036"/>
        <a:ext cx="1024980" cy="883991"/>
      </dsp:txXfrm>
    </dsp:sp>
    <dsp:sp modelId="{7A1D1BF6-5C22-4842-B153-49CECE00A464}">
      <dsp:nvSpPr>
        <dsp:cNvPr id="0" name=""/>
        <dsp:cNvSpPr/>
      </dsp:nvSpPr>
      <dsp:spPr>
        <a:xfrm rot="7560000">
          <a:off x="3122897" y="4102470"/>
          <a:ext cx="655752" cy="531315"/>
        </a:xfrm>
        <a:prstGeom prst="rightArrow">
          <a:avLst>
            <a:gd name="adj1" fmla="val 60000"/>
            <a:gd name="adj2" fmla="val 50000"/>
          </a:avLst>
        </a:prstGeom>
        <a:solidFill>
          <a:schemeClr val="dk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8100" dist="30000" dir="5400000" rotWithShape="0">
            <a:srgbClr val="000000">
              <a:alpha val="4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400" kern="1200" dirty="0"/>
        </a:p>
      </dsp:txBody>
      <dsp:txXfrm rot="10800000">
        <a:off x="3249439" y="4144257"/>
        <a:ext cx="496358" cy="318789"/>
      </dsp:txXfrm>
    </dsp:sp>
    <dsp:sp modelId="{0C775216-2B27-BF4F-A304-0DAAC8B0E67D}">
      <dsp:nvSpPr>
        <dsp:cNvPr id="0" name=""/>
        <dsp:cNvSpPr/>
      </dsp:nvSpPr>
      <dsp:spPr>
        <a:xfrm>
          <a:off x="1966634" y="4788233"/>
          <a:ext cx="1449540" cy="1250153"/>
        </a:xfrm>
        <a:prstGeom prst="ellipse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8100" dist="30000" dir="5400000" rotWithShape="0">
            <a:srgbClr val="000000">
              <a:alpha val="4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kern="1200" dirty="0" smtClean="0"/>
            <a:t>Youth Leadership</a:t>
          </a:r>
          <a:endParaRPr lang="en-US" sz="1400" b="1" kern="1200" dirty="0"/>
        </a:p>
      </dsp:txBody>
      <dsp:txXfrm>
        <a:off x="2178914" y="4971314"/>
        <a:ext cx="1024980" cy="883991"/>
      </dsp:txXfrm>
    </dsp:sp>
    <dsp:sp modelId="{7689997E-940B-9E4A-BC60-17FA0691537F}">
      <dsp:nvSpPr>
        <dsp:cNvPr id="0" name=""/>
        <dsp:cNvSpPr/>
      </dsp:nvSpPr>
      <dsp:spPr>
        <a:xfrm rot="9720000">
          <a:off x="2672721" y="3427552"/>
          <a:ext cx="611394" cy="531315"/>
        </a:xfrm>
        <a:prstGeom prst="rightArrow">
          <a:avLst>
            <a:gd name="adj1" fmla="val 60000"/>
            <a:gd name="adj2" fmla="val 50000"/>
          </a:avLst>
        </a:prstGeom>
        <a:solidFill>
          <a:schemeClr val="dk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8100" dist="30000" dir="5400000" rotWithShape="0">
            <a:srgbClr val="000000">
              <a:alpha val="4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400" kern="1200" dirty="0"/>
        </a:p>
      </dsp:txBody>
      <dsp:txXfrm rot="10800000">
        <a:off x="2828214" y="3509187"/>
        <a:ext cx="452000" cy="318789"/>
      </dsp:txXfrm>
    </dsp:sp>
    <dsp:sp modelId="{40B27CEE-171B-414A-A661-DCC5CA897419}">
      <dsp:nvSpPr>
        <dsp:cNvPr id="0" name=""/>
        <dsp:cNvSpPr/>
      </dsp:nvSpPr>
      <dsp:spPr>
        <a:xfrm>
          <a:off x="1010399" y="3472089"/>
          <a:ext cx="1449540" cy="1250153"/>
        </a:xfrm>
        <a:prstGeom prst="ellipse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8100" dist="30000" dir="5400000" rotWithShape="0">
            <a:srgbClr val="000000">
              <a:alpha val="4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kern="1200" dirty="0" smtClean="0"/>
            <a:t>For Parents</a:t>
          </a:r>
          <a:endParaRPr lang="en-US" sz="1400" b="1" kern="1200" dirty="0"/>
        </a:p>
      </dsp:txBody>
      <dsp:txXfrm>
        <a:off x="1222679" y="3655170"/>
        <a:ext cx="1024980" cy="883991"/>
      </dsp:txXfrm>
    </dsp:sp>
    <dsp:sp modelId="{65440BF9-B9D1-C549-8041-1375B2F5C873}">
      <dsp:nvSpPr>
        <dsp:cNvPr id="0" name=""/>
        <dsp:cNvSpPr/>
      </dsp:nvSpPr>
      <dsp:spPr>
        <a:xfrm rot="11880000">
          <a:off x="2672721" y="2608620"/>
          <a:ext cx="611394" cy="531315"/>
        </a:xfrm>
        <a:prstGeom prst="rightArrow">
          <a:avLst>
            <a:gd name="adj1" fmla="val 60000"/>
            <a:gd name="adj2" fmla="val 50000"/>
          </a:avLst>
        </a:prstGeom>
        <a:solidFill>
          <a:schemeClr val="dk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8100" dist="30000" dir="5400000" rotWithShape="0">
            <a:srgbClr val="000000">
              <a:alpha val="4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400" kern="1200" dirty="0"/>
        </a:p>
      </dsp:txBody>
      <dsp:txXfrm rot="10800000">
        <a:off x="2828214" y="2739511"/>
        <a:ext cx="452000" cy="318789"/>
      </dsp:txXfrm>
    </dsp:sp>
    <dsp:sp modelId="{9132290E-0141-FC4A-B27E-447CB25DFD6C}">
      <dsp:nvSpPr>
        <dsp:cNvPr id="0" name=""/>
        <dsp:cNvSpPr/>
      </dsp:nvSpPr>
      <dsp:spPr>
        <a:xfrm>
          <a:off x="1010399" y="1845245"/>
          <a:ext cx="1449540" cy="1250153"/>
        </a:xfrm>
        <a:prstGeom prst="ellipse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8100" dist="30000" dir="5400000" rotWithShape="0">
            <a:srgbClr val="000000">
              <a:alpha val="4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kern="1200" dirty="0" smtClean="0"/>
            <a:t>Family Life </a:t>
          </a:r>
          <a:endParaRPr lang="en-US" sz="1400" b="1" kern="1200" dirty="0"/>
        </a:p>
      </dsp:txBody>
      <dsp:txXfrm>
        <a:off x="1222679" y="2028326"/>
        <a:ext cx="1024980" cy="883991"/>
      </dsp:txXfrm>
    </dsp:sp>
    <dsp:sp modelId="{93086C93-4580-284B-9E07-16E3C3AC9D69}">
      <dsp:nvSpPr>
        <dsp:cNvPr id="0" name=""/>
        <dsp:cNvSpPr/>
      </dsp:nvSpPr>
      <dsp:spPr>
        <a:xfrm rot="14040000">
          <a:off x="3122897" y="1933702"/>
          <a:ext cx="655752" cy="531315"/>
        </a:xfrm>
        <a:prstGeom prst="rightArrow">
          <a:avLst>
            <a:gd name="adj1" fmla="val 60000"/>
            <a:gd name="adj2" fmla="val 50000"/>
          </a:avLst>
        </a:prstGeom>
        <a:solidFill>
          <a:schemeClr val="dk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8100" dist="30000" dir="5400000" rotWithShape="0">
            <a:srgbClr val="000000">
              <a:alpha val="4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400" kern="1200" dirty="0"/>
        </a:p>
      </dsp:txBody>
      <dsp:txXfrm rot="10800000">
        <a:off x="3249439" y="2104441"/>
        <a:ext cx="496358" cy="318789"/>
      </dsp:txXfrm>
    </dsp:sp>
    <dsp:sp modelId="{0424F9E1-A20A-B444-ABE3-22BB7F0C2FC9}">
      <dsp:nvSpPr>
        <dsp:cNvPr id="0" name=""/>
        <dsp:cNvSpPr/>
      </dsp:nvSpPr>
      <dsp:spPr>
        <a:xfrm>
          <a:off x="1966634" y="529100"/>
          <a:ext cx="1449540" cy="1250153"/>
        </a:xfrm>
        <a:prstGeom prst="ellipse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8100" dist="30000" dir="5400000" rotWithShape="0">
            <a:srgbClr val="000000">
              <a:alpha val="4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kern="1200" dirty="0" smtClean="0"/>
            <a:t>Missional  Outreach</a:t>
          </a:r>
          <a:endParaRPr lang="en-US" sz="1400" b="1" kern="1200" dirty="0"/>
        </a:p>
      </dsp:txBody>
      <dsp:txXfrm>
        <a:off x="2178914" y="712181"/>
        <a:ext cx="1024980" cy="88399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ycle4">
  <dgm:title val=""/>
  <dgm:desc val=""/>
  <dgm:catLst>
    <dgm:cat type="relationship" pri="26000"/>
    <dgm:cat type="cycle" pri="13000"/>
    <dgm:cat type="matrix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41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cycleMatrixDiagram">
    <dgm:varLst>
      <dgm:chMax val="1"/>
      <dgm:dir/>
      <dgm:animLvl val="lvl"/>
      <dgm:resizeHandles val="exact"/>
    </dgm:varLst>
    <dgm:alg type="composite">
      <dgm:param type="ar" val="1.3"/>
    </dgm:alg>
    <dgm:shape xmlns:r="http://schemas.openxmlformats.org/officeDocument/2006/relationships" r:blip="">
      <dgm:adjLst/>
    </dgm:shape>
    <dgm:presOf/>
    <dgm:constrLst>
      <dgm:constr type="w" for="ch" forName="children" refType="w"/>
      <dgm:constr type="h" for="ch" forName="children" refType="w" refFor="ch" refForName="children" fact="0.77"/>
      <dgm:constr type="ctrX" for="ch" forName="children" refType="w" fact="0.5"/>
      <dgm:constr type="ctrY" for="ch" forName="children" refType="h" fact="0.5"/>
      <dgm:constr type="w" for="ch" forName="circle" refType="w"/>
      <dgm:constr type="h" for="ch" forName="circle" refType="h"/>
      <dgm:constr type="ctrX" for="ch" forName="circle" refType="w" fact="0.5"/>
      <dgm:constr type="ctrY" for="ch" forName="circle" refType="h" fact="0.5"/>
      <dgm:constr type="w" for="ch" forName="center1" refType="w" fact="0.115"/>
      <dgm:constr type="h" for="ch" forName="center1" refType="w" fact="0.1"/>
      <dgm:constr type="ctrX" for="ch" forName="center1" refType="w" fact="0.5"/>
      <dgm:constr type="ctrY" for="ch" forName="center1" refType="h" fact="0.475"/>
      <dgm:constr type="w" for="ch" forName="center2" refType="w" fact="0.115"/>
      <dgm:constr type="h" for="ch" forName="center2" refType="w" fact="0.1"/>
      <dgm:constr type="ctrX" for="ch" forName="center2" refType="w" fact="0.5"/>
      <dgm:constr type="ctrY" for="ch" forName="center2" refType="h" fact="0.525"/>
    </dgm:constrLst>
    <dgm:ruleLst/>
    <dgm:choose name="Name0">
      <dgm:if name="Name1" axis="ch" ptType="node" func="cnt" op="gte" val="1">
        <dgm:layoutNode name="children">
          <dgm:alg type="composite">
            <dgm:param type="ar" val="1.3"/>
          </dgm:alg>
          <dgm:shape xmlns:r="http://schemas.openxmlformats.org/officeDocument/2006/relationships" r:blip="">
            <dgm:adjLst/>
          </dgm:shape>
          <dgm:presOf/>
          <dgm:choose name="Name2">
            <dgm:if name="Name3" func="var" arg="dir" op="equ" val="norm">
              <dgm:constrLst>
                <dgm:constr type="primFontSz" for="des" ptType="node" op="equ" val="65"/>
                <dgm:constr type="w" for="ch" forName="child1group" refType="w" fact="0.38"/>
                <dgm:constr type="h" for="ch" forName="child1group" refType="h" fact="0.32"/>
                <dgm:constr type="t" for="ch" forName="child1group"/>
                <dgm:constr type="l" for="ch" forName="child1group"/>
                <dgm:constr type="w" for="ch" forName="child2group" refType="w" fact="0.38"/>
                <dgm:constr type="h" for="ch" forName="child2group" refType="h" fact="0.32"/>
                <dgm:constr type="t" for="ch" forName="child2group"/>
                <dgm:constr type="r" for="ch" forName="child2group" refType="w"/>
                <dgm:constr type="w" for="ch" forName="child3group" refType="w" fact="0.38"/>
                <dgm:constr type="h" for="ch" forName="child3group" refType="h" fact="0.32"/>
                <dgm:constr type="b" for="ch" forName="child3group" refType="h"/>
                <dgm:constr type="r" for="ch" forName="child3group" refType="w"/>
                <dgm:constr type="w" for="ch" forName="child4group" refType="w" fact="0.38"/>
                <dgm:constr type="h" for="ch" forName="child4group" refType="h" fact="0.32"/>
                <dgm:constr type="b" for="ch" forName="child4group" refType="h"/>
                <dgm:constr type="l" for="ch" forName="child4group"/>
              </dgm:constrLst>
            </dgm:if>
            <dgm:else name="Name4">
              <dgm:constrLst>
                <dgm:constr type="primFontSz" for="des" ptType="node" op="equ" val="65"/>
                <dgm:constr type="w" for="ch" forName="child1group" refType="w" fact="0.38"/>
                <dgm:constr type="h" for="ch" forName="child1group" refType="h" fact="0.32"/>
                <dgm:constr type="t" for="ch" forName="child1group"/>
                <dgm:constr type="r" for="ch" forName="child1group" refType="w"/>
                <dgm:constr type="w" for="ch" forName="child2group" refType="w" fact="0.38"/>
                <dgm:constr type="h" for="ch" forName="child2group" refType="h" fact="0.32"/>
                <dgm:constr type="t" for="ch" forName="child2group"/>
                <dgm:constr type="l" for="ch" forName="child2group"/>
                <dgm:constr type="w" for="ch" forName="child3group" refType="w" fact="0.38"/>
                <dgm:constr type="h" for="ch" forName="child3group" refType="h" fact="0.32"/>
                <dgm:constr type="b" for="ch" forName="child3group" refType="h"/>
                <dgm:constr type="l" for="ch" forName="child3group"/>
                <dgm:constr type="w" for="ch" forName="child4group" refType="w" fact="0.38"/>
                <dgm:constr type="h" for="ch" forName="child4group" refType="h" fact="0.32"/>
                <dgm:constr type="b" for="ch" forName="child4group" refType="h"/>
                <dgm:constr type="r" for="ch" forName="child4group" refType="w"/>
              </dgm:constrLst>
            </dgm:else>
          </dgm:choose>
          <dgm:ruleLst/>
          <dgm:choose name="Name5">
            <dgm:if name="Name6" axis="ch ch" ptType="node node" st="1 1" cnt="1 0" func="cnt" op="gte" val="1">
              <dgm:layoutNode name="child1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7">
                  <dgm:if name="Name8" func="var" arg="dir" op="equ" val="norm">
                    <dgm:constrLst>
                      <dgm:constr type="w" for="ch" forName="child1" refType="w"/>
                      <dgm:constr type="h" for="ch" forName="child1" refType="h"/>
                      <dgm:constr type="t" for="ch" forName="child1"/>
                      <dgm:constr type="l" for="ch" forName="child1"/>
                      <dgm:constr type="w" for="ch" forName="child1Text" refType="w" fact="0.7"/>
                      <dgm:constr type="h" for="ch" forName="child1Text" refType="h" fact="0.75"/>
                      <dgm:constr type="t" for="ch" forName="child1Text"/>
                      <dgm:constr type="l" for="ch" forName="child1Text"/>
                    </dgm:constrLst>
                  </dgm:if>
                  <dgm:else name="Name9">
                    <dgm:constrLst>
                      <dgm:constr type="w" for="ch" forName="child1" refType="w"/>
                      <dgm:constr type="h" for="ch" forName="child1" refType="h"/>
                      <dgm:constr type="t" for="ch" forName="child1"/>
                      <dgm:constr type="r" for="ch" forName="child1" refType="w"/>
                      <dgm:constr type="w" for="ch" forName="child1Text" refType="w" fact="0.7"/>
                      <dgm:constr type="h" for="ch" forName="child1Text" refType="h" fact="0.75"/>
                      <dgm:constr type="t" for="ch" forName="child1Text"/>
                      <dgm:constr type="r" for="ch" forName="child1Text" refType="w"/>
                    </dgm:constrLst>
                  </dgm:else>
                </dgm:choose>
                <dgm:ruleLst/>
                <dgm:layoutNode name="child1" styleLbl="bgAcc1">
                  <dgm:alg type="sp"/>
                  <dgm:shape xmlns:r="http://schemas.openxmlformats.org/officeDocument/2006/relationships" type="roundRect" r:blip="" zOrderOff="-2">
                    <dgm:adjLst>
                      <dgm:adj idx="1" val="0.1"/>
                    </dgm:adjLst>
                  </dgm:shape>
                  <dgm:presOf axis="ch des" ptType="node node" st="1 1" cnt="1 0"/>
                  <dgm:constrLst/>
                  <dgm:ruleLst/>
                </dgm:layoutNode>
                <dgm:layoutNode name="child1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2" hideGeom="1">
                    <dgm:adjLst>
                      <dgm:adj idx="1" val="0.1"/>
                    </dgm:adjLst>
                  </dgm:shape>
                  <dgm:presOf axis="ch des" ptType="node node" st="1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10"/>
          </dgm:choose>
          <dgm:choose name="Name11">
            <dgm:if name="Name12" axis="ch ch" ptType="node node" st="2 1" cnt="1 0" func="cnt" op="gte" val="1">
              <dgm:layoutNode name="child2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choose name="Name13">
                  <dgm:if name="Name14" func="var" arg="dir" op="equ" val="norm">
                    <dgm:constrLst>
                      <dgm:constr type="w" for="ch" forName="child2" refType="w"/>
                      <dgm:constr type="h" for="ch" forName="child2" refType="h"/>
                      <dgm:constr type="t" for="ch" forName="child2"/>
                      <dgm:constr type="r" for="ch" forName="child2" refType="w"/>
                      <dgm:constr type="w" for="ch" forName="child2Text" refType="w" fact="0.7"/>
                      <dgm:constr type="h" for="ch" forName="child2Text" refType="h" fact="0.75"/>
                      <dgm:constr type="t" for="ch" forName="child2Text"/>
                      <dgm:constr type="r" for="ch" forName="child2Text" refType="w"/>
                    </dgm:constrLst>
                  </dgm:if>
                  <dgm:else name="Name15">
                    <dgm:constrLst>
                      <dgm:constr type="w" for="ch" forName="child2" refType="w"/>
                      <dgm:constr type="h" for="ch" forName="child2" refType="h"/>
                      <dgm:constr type="t" for="ch" forName="child2"/>
                      <dgm:constr type="l" for="ch" forName="child2"/>
                      <dgm:constr type="w" for="ch" forName="child2Text" refType="w" fact="0.7"/>
                      <dgm:constr type="h" for="ch" forName="child2Text" refType="h" fact="0.75"/>
                      <dgm:constr type="t" for="ch" forName="child2Text"/>
                      <dgm:constr type="l" for="ch" forName="child2Text"/>
                    </dgm:constrLst>
                  </dgm:else>
                </dgm:choose>
                <dgm:ruleLst/>
                <dgm:layoutNode name="child2" styleLbl="bgAcc1">
                  <dgm:alg type="sp"/>
                  <dgm:shape xmlns:r="http://schemas.openxmlformats.org/officeDocument/2006/relationships" type="roundRect" r:blip="" zOrderOff="-2">
                    <dgm:adjLst>
                      <dgm:adj idx="1" val="0.1"/>
                    </dgm:adjLst>
                  </dgm:shape>
                  <dgm:presOf axis="ch des" ptType="node node" st="2 1" cnt="1 0"/>
                  <dgm:constrLst/>
                  <dgm:ruleLst/>
                </dgm:layoutNode>
                <dgm:layoutNode name="child2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2" hideGeom="1">
                    <dgm:adjLst>
                      <dgm:adj idx="1" val="0.1"/>
                    </dgm:adjLst>
                  </dgm:shape>
                  <dgm:presOf axis="ch des" ptType="node node" st="2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16"/>
          </dgm:choose>
          <dgm:choose name="Name17">
            <dgm:if name="Name18" axis="ch ch" ptType="node node" st="3 1" cnt="1 0" func="cnt" op="gte" val="1">
              <dgm:layoutNode name="child3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19">
                  <dgm:if name="Name20" func="var" arg="dir" op="equ" val="norm">
                    <dgm:constrLst>
                      <dgm:constr type="w" for="ch" forName="child3" refType="w"/>
                      <dgm:constr type="h" for="ch" forName="child3" refType="h"/>
                      <dgm:constr type="b" for="ch" forName="child3" refType="h"/>
                      <dgm:constr type="r" for="ch" forName="child3" refType="w"/>
                      <dgm:constr type="w" for="ch" forName="child3Text" refType="w" fact="0.7"/>
                      <dgm:constr type="h" for="ch" forName="child3Text" refType="h" fact="0.75"/>
                      <dgm:constr type="b" for="ch" forName="child3Text" refType="h"/>
                      <dgm:constr type="r" for="ch" forName="child3Text" refType="w"/>
                    </dgm:constrLst>
                  </dgm:if>
                  <dgm:else name="Name21">
                    <dgm:constrLst>
                      <dgm:constr type="w" for="ch" forName="child3" refType="w"/>
                      <dgm:constr type="h" for="ch" forName="child3" refType="h"/>
                      <dgm:constr type="b" for="ch" forName="child3" refType="h"/>
                      <dgm:constr type="l" for="ch" forName="child3"/>
                      <dgm:constr type="w" for="ch" forName="child3Text" refType="w" fact="0.7"/>
                      <dgm:constr type="h" for="ch" forName="child3Text" refType="h" fact="0.75"/>
                      <dgm:constr type="b" for="ch" forName="child3Text" refType="h"/>
                      <dgm:constr type="l" for="ch" forName="child3Text"/>
                    </dgm:constrLst>
                  </dgm:else>
                </dgm:choose>
                <dgm:ruleLst/>
                <dgm:layoutNode name="child3" styleLbl="bgAcc1">
                  <dgm:alg type="sp"/>
                  <dgm:shape xmlns:r="http://schemas.openxmlformats.org/officeDocument/2006/relationships" type="roundRect" r:blip="" zOrderOff="-4">
                    <dgm:adjLst>
                      <dgm:adj idx="1" val="0.1"/>
                    </dgm:adjLst>
                  </dgm:shape>
                  <dgm:presOf axis="ch des" ptType="node node" st="3 1" cnt="1 0"/>
                  <dgm:constrLst/>
                  <dgm:ruleLst/>
                </dgm:layoutNode>
                <dgm:layoutNode name="child3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4" hideGeom="1">
                    <dgm:adjLst>
                      <dgm:adj idx="1" val="0.1"/>
                    </dgm:adjLst>
                  </dgm:shape>
                  <dgm:presOf axis="ch des" ptType="node node" st="3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22"/>
          </dgm:choose>
          <dgm:choose name="Name23">
            <dgm:if name="Name24" axis="ch ch" ptType="node node" st="4 1" cnt="1 0" func="cnt" op="gte" val="1">
              <dgm:layoutNode name="child4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25">
                  <dgm:if name="Name26" func="var" arg="dir" op="equ" val="norm">
                    <dgm:constrLst>
                      <dgm:constr type="w" for="ch" forName="child4" refType="w"/>
                      <dgm:constr type="h" for="ch" forName="child4" refType="h"/>
                      <dgm:constr type="b" for="ch" forName="child4" refType="h"/>
                      <dgm:constr type="l" for="ch" forName="child4"/>
                      <dgm:constr type="w" for="ch" forName="child4Text" refType="w" fact="0.7"/>
                      <dgm:constr type="h" for="ch" forName="child4Text" refType="h" fact="0.75"/>
                      <dgm:constr type="b" for="ch" forName="child4Text" refType="h"/>
                      <dgm:constr type="l" for="ch" forName="child4Text"/>
                    </dgm:constrLst>
                  </dgm:if>
                  <dgm:else name="Name27">
                    <dgm:constrLst>
                      <dgm:constr type="w" for="ch" forName="child4" refType="w"/>
                      <dgm:constr type="h" for="ch" forName="child4" refType="h"/>
                      <dgm:constr type="b" for="ch" forName="child4" refType="h"/>
                      <dgm:constr type="r" for="ch" forName="child4" refType="w"/>
                      <dgm:constr type="w" for="ch" forName="child4Text" refType="w" fact="0.7"/>
                      <dgm:constr type="h" for="ch" forName="child4Text" refType="h" fact="0.75"/>
                      <dgm:constr type="b" for="ch" forName="child4Text" refType="h"/>
                      <dgm:constr type="r" for="ch" forName="child4Text" refType="w"/>
                    </dgm:constrLst>
                  </dgm:else>
                </dgm:choose>
                <dgm:ruleLst/>
                <dgm:layoutNode name="child4" styleLbl="bgAcc1">
                  <dgm:alg type="sp"/>
                  <dgm:shape xmlns:r="http://schemas.openxmlformats.org/officeDocument/2006/relationships" type="roundRect" r:blip="" zOrderOff="-4">
                    <dgm:adjLst>
                      <dgm:adj idx="1" val="0.1"/>
                    </dgm:adjLst>
                  </dgm:shape>
                  <dgm:presOf axis="ch des" ptType="node node" st="4 1" cnt="1 0"/>
                  <dgm:constrLst/>
                  <dgm:ruleLst/>
                </dgm:layoutNode>
                <dgm:layoutNode name="child4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4" hideGeom="1">
                    <dgm:adjLst>
                      <dgm:adj idx="1" val="0.1"/>
                    </dgm:adjLst>
                  </dgm:shape>
                  <dgm:presOf axis="ch des" ptType="node node" st="4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28"/>
          </dgm:choose>
          <dgm:layoutNode name="childPlaceholder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layoutNode name="circle">
          <dgm:alg type="composite">
            <dgm:param type="ar" val="1"/>
          </dgm:alg>
          <dgm:shape xmlns:r="http://schemas.openxmlformats.org/officeDocument/2006/relationships" r:blip="">
            <dgm:adjLst/>
          </dgm:shape>
          <dgm:presOf/>
          <dgm:choose name="Name29">
            <dgm:if name="Name30" func="var" arg="dir" op="equ" val="norm">
              <dgm:constrLst>
                <dgm:constr type="primFontSz" for="ch" ptType="node" op="equ" val="65"/>
                <dgm:constr type="w" for="ch" forName="quadrant1" refType="w" fact="0.433"/>
                <dgm:constr type="h" for="ch" forName="quadrant1" refType="h" fact="0.433"/>
                <dgm:constr type="b" for="ch" forName="quadrant1" refType="h" fact="0.5"/>
                <dgm:constr type="bOff" for="ch" forName="quadrant1" refType="h" fact="-0.01"/>
                <dgm:constr type="r" for="ch" forName="quadrant1" refType="w" fact="0.5"/>
                <dgm:constr type="rOff" for="ch" forName="quadrant1" refType="w" fact="-0.01"/>
                <dgm:constr type="w" for="ch" forName="quadrant2" refType="w" fact="0.433"/>
                <dgm:constr type="h" for="ch" forName="quadrant2" refType="h" fact="0.433"/>
                <dgm:constr type="b" for="ch" forName="quadrant2" refType="h" fact="0.5"/>
                <dgm:constr type="bOff" for="ch" forName="quadrant2" refType="h" fact="-0.01"/>
                <dgm:constr type="l" for="ch" forName="quadrant2" refType="w" fact="0.5"/>
                <dgm:constr type="lOff" for="ch" forName="quadrant2" refType="w" fact="0.01"/>
                <dgm:constr type="w" for="ch" forName="quadrant3" refType="w" fact="0.433"/>
                <dgm:constr type="h" for="ch" forName="quadrant3" refType="h" fact="0.433"/>
                <dgm:constr type="t" for="ch" forName="quadrant3" refType="h" fact="0.5"/>
                <dgm:constr type="tOff" for="ch" forName="quadrant3" refType="h" fact="0.01"/>
                <dgm:constr type="l" for="ch" forName="quadrant3" refType="w" fact="0.5"/>
                <dgm:constr type="lOff" for="ch" forName="quadrant3" refType="w" fact="0.01"/>
                <dgm:constr type="w" for="ch" forName="quadrant4" refType="w" fact="0.433"/>
                <dgm:constr type="h" for="ch" forName="quadrant4" refType="h" fact="0.433"/>
                <dgm:constr type="t" for="ch" forName="quadrant4" refType="h" fact="0.5"/>
                <dgm:constr type="tOff" for="ch" forName="quadrant4" refType="h" fact="0.01"/>
                <dgm:constr type="r" for="ch" forName="quadrant4" refType="w" fact="0.5"/>
                <dgm:constr type="rOff" for="ch" forName="quadrant4" refType="w" fact="-0.01"/>
              </dgm:constrLst>
            </dgm:if>
            <dgm:else name="Name31">
              <dgm:constrLst>
                <dgm:constr type="primFontSz" for="ch" ptType="node" op="equ" val="65"/>
                <dgm:constr type="w" for="ch" forName="quadrant1" refType="w" fact="0.433"/>
                <dgm:constr type="h" for="ch" forName="quadrant1" refType="h" fact="0.433"/>
                <dgm:constr type="b" for="ch" forName="quadrant1" refType="h" fact="0.5"/>
                <dgm:constr type="bOff" for="ch" forName="quadrant1" refType="h" fact="-0.01"/>
                <dgm:constr type="l" for="ch" forName="quadrant1" refType="w" fact="0.5"/>
                <dgm:constr type="lOff" for="ch" forName="quadrant1" refType="w" fact="0.01"/>
                <dgm:constr type="w" for="ch" forName="quadrant2" refType="w" fact="0.433"/>
                <dgm:constr type="h" for="ch" forName="quadrant2" refType="h" fact="0.433"/>
                <dgm:constr type="b" for="ch" forName="quadrant2" refType="h" fact="0.5"/>
                <dgm:constr type="bOff" for="ch" forName="quadrant2" refType="h" fact="-0.01"/>
                <dgm:constr type="r" for="ch" forName="quadrant2" refType="w" fact="0.5"/>
                <dgm:constr type="rOff" for="ch" forName="quadrant2" refType="w" fact="-0.01"/>
                <dgm:constr type="w" for="ch" forName="quadrant3" refType="w" fact="0.433"/>
                <dgm:constr type="h" for="ch" forName="quadrant3" refType="h" fact="0.433"/>
                <dgm:constr type="t" for="ch" forName="quadrant3" refType="h" fact="0.5"/>
                <dgm:constr type="tOff" for="ch" forName="quadrant3" refType="h" fact="0.01"/>
                <dgm:constr type="r" for="ch" forName="quadrant3" refType="w" fact="0.5"/>
                <dgm:constr type="rOff" for="ch" forName="quadrant3" refType="w" fact="-0.01"/>
                <dgm:constr type="w" for="ch" forName="quadrant4" refType="w" fact="0.433"/>
                <dgm:constr type="h" for="ch" forName="quadrant4" refType="h" fact="0.433"/>
                <dgm:constr type="t" for="ch" forName="quadrant4" refType="h" fact="0.5"/>
                <dgm:constr type="tOff" for="ch" forName="quadrant4" refType="h" fact="0.01"/>
                <dgm:constr type="l" for="ch" forName="quadrant4" refType="w" fact="0.5"/>
                <dgm:constr type="lOff" for="ch" forName="quadrant4" refType="w" fact="0.01"/>
              </dgm:constrLst>
            </dgm:else>
          </dgm:choose>
          <dgm:ruleLst/>
          <dgm:layoutNode name="quadrant1" styleLbl="node1">
            <dgm:varLst>
              <dgm:chMax val="1"/>
              <dgm:bulletEnabled val="1"/>
            </dgm:varLst>
            <dgm:alg type="tx"/>
            <dgm:choose name="Name32">
              <dgm:if name="Name33" func="var" arg="dir" op="equ" val="norm">
                <dgm:shape xmlns:r="http://schemas.openxmlformats.org/officeDocument/2006/relationships" type="pieWedge" r:blip="">
                  <dgm:adjLst/>
                </dgm:shape>
              </dgm:if>
              <dgm:else name="Name34">
                <dgm:shape xmlns:r="http://schemas.openxmlformats.org/officeDocument/2006/relationships" rot="90" type="pieWedge" r:blip="">
                  <dgm:adjLst/>
                </dgm:shape>
              </dgm:else>
            </dgm:choose>
            <dgm:presOf axis="ch" ptType="node" cnt="1"/>
            <dgm:constrLst/>
            <dgm:ruleLst>
              <dgm:rule type="primFontSz" val="5" fact="NaN" max="NaN"/>
            </dgm:ruleLst>
          </dgm:layoutNode>
          <dgm:layoutNode name="quadrant2" styleLbl="node1">
            <dgm:varLst>
              <dgm:chMax val="1"/>
              <dgm:bulletEnabled val="1"/>
            </dgm:varLst>
            <dgm:alg type="tx"/>
            <dgm:choose name="Name35">
              <dgm:if name="Name36" func="var" arg="dir" op="equ" val="norm">
                <dgm:shape xmlns:r="http://schemas.openxmlformats.org/officeDocument/2006/relationships" rot="90" type="pieWedge" r:blip="">
                  <dgm:adjLst/>
                </dgm:shape>
              </dgm:if>
              <dgm:else name="Name37">
                <dgm:shape xmlns:r="http://schemas.openxmlformats.org/officeDocument/2006/relationships" type="pieWedge" r:blip="">
                  <dgm:adjLst/>
                </dgm:shape>
              </dgm:else>
            </dgm:choose>
            <dgm:presOf axis="ch" ptType="node" st="2" cnt="1"/>
            <dgm:constrLst/>
            <dgm:ruleLst>
              <dgm:rule type="primFontSz" val="5" fact="NaN" max="NaN"/>
            </dgm:ruleLst>
          </dgm:layoutNode>
          <dgm:layoutNode name="quadrant3" styleLbl="node1">
            <dgm:varLst>
              <dgm:chMax val="1"/>
              <dgm:bulletEnabled val="1"/>
            </dgm:varLst>
            <dgm:alg type="tx"/>
            <dgm:choose name="Name38">
              <dgm:if name="Name39" func="var" arg="dir" op="equ" val="norm">
                <dgm:shape xmlns:r="http://schemas.openxmlformats.org/officeDocument/2006/relationships" rot="180" type="pieWedge" r:blip="">
                  <dgm:adjLst/>
                </dgm:shape>
              </dgm:if>
              <dgm:else name="Name40">
                <dgm:shape xmlns:r="http://schemas.openxmlformats.org/officeDocument/2006/relationships" rot="270" type="pieWedge" r:blip="">
                  <dgm:adjLst/>
                </dgm:shape>
              </dgm:else>
            </dgm:choose>
            <dgm:presOf axis="ch" ptType="node" st="3" cnt="1"/>
            <dgm:constrLst/>
            <dgm:ruleLst>
              <dgm:rule type="primFontSz" val="5" fact="NaN" max="NaN"/>
            </dgm:ruleLst>
          </dgm:layoutNode>
          <dgm:layoutNode name="quadrant4" styleLbl="node1">
            <dgm:varLst>
              <dgm:chMax val="1"/>
              <dgm:bulletEnabled val="1"/>
            </dgm:varLst>
            <dgm:alg type="tx"/>
            <dgm:choose name="Name41">
              <dgm:if name="Name42" func="var" arg="dir" op="equ" val="norm">
                <dgm:shape xmlns:r="http://schemas.openxmlformats.org/officeDocument/2006/relationships" rot="270" type="pieWedge" r:blip="">
                  <dgm:adjLst/>
                </dgm:shape>
              </dgm:if>
              <dgm:else name="Name43">
                <dgm:shape xmlns:r="http://schemas.openxmlformats.org/officeDocument/2006/relationships" rot="180" type="pieWedge" r:blip="">
                  <dgm:adjLst/>
                </dgm:shape>
              </dgm:else>
            </dgm:choose>
            <dgm:presOf axis="ch" ptType="node" st="4" cnt="1"/>
            <dgm:constrLst/>
            <dgm:ruleLst>
              <dgm:rule type="primFontSz" val="5" fact="NaN" max="NaN"/>
            </dgm:ruleLst>
          </dgm:layoutNode>
          <dgm:layoutNode name="quadrantPlaceholder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layoutNode name="center1" styleLbl="fgShp">
          <dgm:alg type="sp"/>
          <dgm:choose name="Name44">
            <dgm:if name="Name45" func="var" arg="dir" op="equ" val="norm">
              <dgm:shape xmlns:r="http://schemas.openxmlformats.org/officeDocument/2006/relationships" type="circularArrow" r:blip="" zOrderOff="16">
                <dgm:adjLst/>
              </dgm:shape>
            </dgm:if>
            <dgm:else name="Name46">
              <dgm:shape xmlns:r="http://schemas.openxmlformats.org/officeDocument/2006/relationships" rot="180" type="leftCircularArrow" r:blip="" zOrderOff="16">
                <dgm:adjLst/>
              </dgm:shape>
            </dgm:else>
          </dgm:choose>
          <dgm:presOf/>
          <dgm:constrLst/>
          <dgm:ruleLst/>
        </dgm:layoutNode>
        <dgm:layoutNode name="center2" styleLbl="fgShp">
          <dgm:alg type="sp"/>
          <dgm:choose name="Name47">
            <dgm:if name="Name48" func="var" arg="dir" op="equ" val="norm">
              <dgm:shape xmlns:r="http://schemas.openxmlformats.org/officeDocument/2006/relationships" rot="180" type="circularArrow" r:blip="" zOrderOff="16">
                <dgm:adjLst/>
              </dgm:shape>
            </dgm:if>
            <dgm:else name="Name49">
              <dgm:shape xmlns:r="http://schemas.openxmlformats.org/officeDocument/2006/relationships" type="leftCircularArrow" r:blip="" zOrderOff="16">
                <dgm:adjLst/>
              </dgm:shape>
            </dgm:else>
          </dgm:choose>
          <dgm:presOf/>
          <dgm:constrLst/>
          <dgm:ruleLst/>
        </dgm:layoutNode>
      </dgm:if>
      <dgm:else name="Name50"/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cycle7">
  <dgm:title val=""/>
  <dgm:desc val=""/>
  <dgm:catLst>
    <dgm:cat type="cycle" pri="6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</dgm:alg>
      </dgm:if>
      <dgm:else name="Name3">
        <dgm:alg type="cycle">
          <dgm:param type="stAng" val="0"/>
          <dgm:param type="spanAng" val="-360"/>
        </dgm:alg>
      </dgm:else>
    </dgm:choose>
    <dgm:shape xmlns:r="http://schemas.openxmlformats.org/officeDocument/2006/relationships" r:blip="">
      <dgm:adjLst/>
    </dgm:shape>
    <dgm:presOf/>
    <dgm:constrLst>
      <dgm:constr type="diam" refType="w"/>
      <dgm:constr type="w" for="ch" ptType="node" refType="w"/>
      <dgm:constr type="primFontSz" for="ch" ptType="node" op="equ" val="65"/>
      <dgm:constr type="w" for="ch" forName="sibTrans" refType="w" refFor="ch" refPtType="node" op="equ" fact="0.35"/>
      <dgm:constr type="connDist" for="ch" forName="sibTrans" op="equ"/>
      <dgm:constr type="primFontSz" for="des" forName="connectorText" op="equ" val="55"/>
      <dgm:constr type="primFontSz" for="des" forName="connectorText" refType="primFontSz" refFor="ch" refPtType="node" op="lte" fact="0.8"/>
      <dgm:constr type="sibSp" refType="w" refFor="ch" refPtType="node" op="equ" fact="0.65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4">
        <dgm:if name="Name5" axis="par ch" ptType="doc node" func="cnt" op="gt" val="1">
          <dgm:forEach name="sibTransForEach" axis="followSib" ptType="sibTrans" hideLastTrans="0" cnt="1">
            <dgm:layoutNode name="sibTrans">
              <dgm:choose name="Name6">
                <dgm:if name="Name7" axis="par ch" ptType="doc node" func="posEven" op="equ" val="1">
                  <dgm:alg type="conn">
                    <dgm:param type="begPts" val="radial"/>
                    <dgm:param type="endPts" val="radial"/>
                    <dgm:param type="begSty" val="arr"/>
                    <dgm:param type="endSty" val="arr"/>
                  </dgm:alg>
                </dgm:if>
                <dgm:else name="Name8">
                  <dgm:alg type="conn">
                    <dgm:param type="begPts" val="auto"/>
                    <dgm:param type="endPts" val="auto"/>
                    <dgm:param type="begSty" val="arr"/>
                    <dgm:param type="endSty" val="arr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5"/>
                <dgm:constr type="connDist"/>
                <dgm:constr type="begPad" refType="connDist" fact="0.1"/>
                <dgm:constr type="endPad" refType="connDist" fact="0.1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9"/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radial4">
  <dgm:title val=""/>
  <dgm:desc val=""/>
  <dgm:catLst>
    <dgm:cat type="relationship" pri="1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5" srcId="1" destId="11" srcOrd="0" destOrd="0"/>
        <dgm:cxn modelId="16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0"/>
              <dgm:param type="spanAng" val="360"/>
              <dgm:param type="ctrShpMap" val="fNode"/>
            </dgm:alg>
          </dgm:if>
          <dgm:else name="Name4">
            <dgm:choose name="Name5">
              <dgm:if name="Name6" axis="ch ch" ptType="node node" st="1 1" cnt="1 0" func="cnt" op="lte" val="3">
                <dgm:alg type="cycle">
                  <dgm:param type="stAng" val="-55"/>
                  <dgm:param type="spanAng" val="110"/>
                  <dgm:param type="ctrShpMap" val="fNode"/>
                </dgm:alg>
              </dgm:if>
              <dgm:else name="Name7">
                <dgm:choose name="Name8">
                  <dgm:if name="Name9" axis="ch ch" ptType="node node" st="1 1" cnt="1 0" func="cnt" op="equ" val="4">
                    <dgm:alg type="cycle">
                      <dgm:param type="stAng" val="-75"/>
                      <dgm:param type="spanAng" val="150"/>
                      <dgm:param type="ctrShpMap" val="fNode"/>
                    </dgm:alg>
                  </dgm:if>
                  <dgm:else name="Name10">
                    <dgm:alg type="cycle">
                      <dgm:param type="stAng" val="-90"/>
                      <dgm:param type="spanAng" val="180"/>
                      <dgm:param type="ctrShpMap" val="fNode"/>
                    </dgm:alg>
                  </dgm:else>
                </dgm:choose>
              </dgm:else>
            </dgm:choose>
          </dgm:else>
        </dgm:choose>
      </dgm:if>
      <dgm:else name="Name11">
        <dgm:choose name="Name12">
          <dgm:if name="Name13" axis="ch ch" ptType="node node" st="1 1" cnt="1 0" func="cnt" op="lte" val="1">
            <dgm:alg type="cycle">
              <dgm:param type="stAng" val="0"/>
              <dgm:param type="spanAng" val="-360"/>
              <dgm:param type="ctrShpMap" val="fNode"/>
            </dgm:alg>
          </dgm:if>
          <dgm:else name="Name14">
            <dgm:choose name="Name15">
              <dgm:if name="Name16" axis="ch ch" ptType="node node" st="1 1" cnt="1 0" func="cnt" op="lte" val="3">
                <dgm:alg type="cycle">
                  <dgm:param type="stAng" val="55"/>
                  <dgm:param type="spanAng" val="-110"/>
                  <dgm:param type="ctrShpMap" val="fNode"/>
                </dgm:alg>
              </dgm:if>
              <dgm:else name="Name17">
                <dgm:choose name="Name18">
                  <dgm:if name="Name19" axis="ch ch" ptType="node node" st="1 1" cnt="1 0" func="cnt" op="equ" val="4">
                    <dgm:alg type="cycle">
                      <dgm:param type="stAng" val="75"/>
                      <dgm:param type="spanAng" val="-150"/>
                      <dgm:param type="ctrShpMap" val="fNode"/>
                    </dgm:alg>
                  </dgm:if>
                  <dgm:else name="Name20">
                    <dgm:alg type="cycle">
                      <dgm:param type="stAng" val="90"/>
                      <dgm:param type="spanAng" val="-180"/>
                      <dgm:param type="ctrShpMap" val="fNode"/>
                    </dgm:alg>
                  </dgm:else>
                </dgm:choose>
              </dgm:else>
            </dgm:choose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fact="0.95"/>
      <dgm:constr type="h" for="ch" forName="parTrans" refType="w" refFor="ch" refForName="centerShape" fact="0.285"/>
      <dgm:constr type="sp" refType="w" refFor="ch" refForName="centerShape" op="equ" fact="0.23"/>
      <dgm:constr type="sibSp" refType="w" refFor="ch" refForName="node" fact="0.1"/>
      <dgm:constr type="primFontSz" for="ch" forName="node" op="equ"/>
    </dgm:constrLst>
    <dgm:choose name="Name21">
      <dgm:if name="Name22" axis="ch ch" ptType="node node" st="1 1" cnt="1 0" func="cnt" op="lte" val="5">
        <dgm:ruleLst>
          <dgm:rule type="w" for="ch" forName="centerShape" val="NaN" fact="0.27" max="NaN"/>
        </dgm:ruleLst>
      </dgm:if>
      <dgm:else name="Name23">
        <dgm:ruleLst>
          <dgm:rule type="w" for="ch" forName="centerShape" val="NaN" fact="0.27" max="NaN"/>
          <dgm:rule type="w" for="ch" forName="node" val="NaN" fact="0.7" max="NaN"/>
        </dgm:ruleLst>
      </dgm:else>
    </dgm:choose>
    <dgm:forEach name="Name24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  <dgm:constr type="primFontSz" val="65"/>
          <dgm:constr type="h" refType="w"/>
        </dgm:constrLst>
        <dgm:ruleLst>
          <dgm:rule type="primFontSz" val="5" fact="NaN" max="NaN"/>
        </dgm:ruleLst>
      </dgm:layoutNode>
      <dgm:forEach name="Name25" axis="ch">
        <dgm:forEach name="Name26" axis="self" ptType="parTrans">
          <dgm:layoutNode name="parTrans" styleLbl="bgSibTrans2D1">
            <dgm:alg type="conn">
              <dgm:param type="begPts" val="auto"/>
              <dgm:param type="endPts" val="ctr"/>
              <dgm:param type="endSty" val="noArr"/>
              <dgm:param type="begSty" val="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begPad" refType="connDist" fact="0.055"/>
              <dgm:constr type="endPad"/>
            </dgm:constrLst>
            <dgm:ruleLst/>
          </dgm:layoutNode>
        </dgm:forEach>
        <dgm:forEach name="Name27" axis="self" ptType="node">
          <dgm:layoutNode name="node" styleLbl="node1">
            <dgm:varLst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primFontSz" val="65"/>
              <dgm:constr type="h" refType="w" fact="0.8"/>
              <dgm:constr type="tMarg" refType="primFontSz" fact="0.15"/>
              <dgm:constr type="bMarg" refType="primFontSz" fact="0.15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radial6">
  <dgm:title val=""/>
  <dgm:desc val=""/>
  <dgm:catLst>
    <dgm:cat type="cycle" pri="9000"/>
    <dgm:cat type="relationship" pri="2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choose name="Name3">
          <dgm:if name="Name4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5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6">
        <dgm:choose name="Name7">
          <dgm:if name="Name8" axis="ch ch" ptType="node node" st="1 1" cnt="1 0" func="cnt" op="lte" val="1">
            <dgm:alg type="cycle">
              <dgm:param type="stAng" val="-90"/>
              <dgm:param type="spanAng" val="360"/>
              <dgm:param type="ctrShpMap" val="fNode"/>
            </dgm:alg>
          </dgm:if>
          <dgm:else name="Name9">
            <dgm:alg type="cycle">
              <dgm:param type="stAng" val="0"/>
              <dgm:param type="spanAng" val="-360"/>
              <dgm:param type="ctrShpMap" val="fNode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10">
      <dgm:if name="Name11" func="var" arg="dir" op="equ" val="norm">
        <dgm:choose name="Name12">
          <dgm:if name="Name13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des" forName="oneNode" refType="primFontSz" refFor="ch" refForName="centerShape" op="lte" fact="0.95"/>
              <dgm:constr type="diam" for="ch" forName="singleconn" refType="diam" op="equ" fact="-1"/>
              <dgm:constr type="h" for="ch" forName="singleconn" refType="w" refFor="ch" refForName="oneComp" fact="0.24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4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forName="sibTrans" refType="diam" op="equ"/>
              <dgm:constr type="h" for="ch" forName="sibTrans" refType="w" refFor="ch" refForName="node" fact="0.24"/>
              <dgm:constr type="w" for="ch" forName="dummy" val="1"/>
            </dgm:constrLst>
          </dgm:else>
        </dgm:choose>
      </dgm:if>
      <dgm:else name="Name15">
        <dgm:choose name="Name16">
          <dgm:if name="Name17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ch" forName="oneNode" refType="primFontSz" refFor="ch" refForName="centerShape" op="lte" fact="0.95"/>
              <dgm:constr type="diam" for="ch" forName="singleconn" refType="diam"/>
              <dgm:constr type="h" for="ch" forName="singleconn" refType="w" refFor="ch" refForName="oneComp" fact="0.24"/>
              <dgm:constr type="diam" for="ch" refType="diam" op="equ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8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ptType="sibTrans" refType="diam" fact="-1"/>
              <dgm:constr type="h" for="ch" forName="sibTrans" refType="w" refFor="ch" refForName="node" fact="0.24"/>
              <dgm:constr type="diam" for="ch" refType="diam" op="equ" fact="-1"/>
              <dgm:constr type="w" for="ch" forName="dummy" val="1"/>
            </dgm:constrLst>
          </dgm:else>
        </dgm:choose>
      </dgm:else>
    </dgm:choose>
    <dgm:ruleLst>
      <dgm:rule type="diam" val="INF" fact="NaN" max="NaN"/>
    </dgm:ruleLst>
    <dgm:forEach name="Name19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20" axis="ch">
        <dgm:forEach name="Name21" axis="self" ptType="node">
          <dgm:choose name="Name22">
            <dgm:if name="Name23" axis="par ch" ptType="node node" func="cnt" op="gt" val="1">
              <dgm:layoutNode name="node" styleLbl="node1">
                <dgm:varLst>
                  <dgm:bulletEnabled val="1"/>
                </dgm:varLst>
                <dgm:alg type="tx">
                  <dgm:param type="txAnchorVertCh" val="mid"/>
                </dgm:alg>
                <dgm:shape xmlns:r="http://schemas.openxmlformats.org/officeDocument/2006/relationships" type="ellipse" r:blip="">
                  <dgm:adjLst/>
                </dgm:shape>
                <dgm:presOf axis="desOrSelf" ptType="node"/>
                <dgm:constrLst>
                  <dgm:constr type="h" refType="w"/>
                  <dgm:constr type="tMarg" refType="primFontSz" fact="0.1"/>
                  <dgm:constr type="bMarg" refType="primFontSz" fact="0.1"/>
                  <dgm:constr type="lMarg" refType="primFontSz" fact="0.1"/>
                  <dgm:constr type="rMarg" refType="primFontSz" fact="0.1"/>
                </dgm:constrLst>
                <dgm:ruleLst>
                  <dgm:rule type="primFontSz" val="5" fact="NaN" max="NaN"/>
                </dgm:ruleLst>
              </dgm:layoutNode>
              <dgm:layoutNode name="dummy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" axis="followSib" ptType="sibTrans" hideLastTrans="0" cnt="1">
                <dgm:layoutNode name="sibTrans" styleLbl="sibTrans2D1">
                  <dgm:alg type="conn">
                    <dgm:param type="connRout" val="curve"/>
                    <dgm:param type="begPts" val="ctr"/>
                    <dgm:param type="endPts" val="ctr"/>
                    <dgm:param type="begSty" val="noArr"/>
                    <dgm:param type="endSty" val="noArr"/>
                    <dgm:param type="dstNode" val="node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if name="Name24" axis="par ch" ptType="node node" func="cnt" op="equ" val="1">
              <dgm:layoutNode name="oneComp">
                <dgm:alg type="composite">
                  <dgm:param type="ar" val="1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  <dgm:constr type="l" for="ch" forName="dummyConnPt" refType="w" fact="0.5"/>
                  <dgm:constr type="t" for="ch" forName="dummyConnPt" refType="w" fact="0.5"/>
                  <dgm:constr type="l" for="ch" forName="oneNode"/>
                  <dgm:constr type="t" for="ch" forName="oneNode"/>
                  <dgm:constr type="h" for="ch" forName="oneNode" refType="h"/>
                  <dgm:constr type="w" for="ch" forName="oneNode" refType="w"/>
                </dgm:constrLst>
                <dgm:ruleLst/>
                <dgm:layoutNode name="dummyConnPt" styleLbl="node1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val="1"/>
                    <dgm:constr type="h" val="1"/>
                  </dgm:constrLst>
                  <dgm:ruleLst/>
                </dgm:layoutNode>
                <dgm:layoutNode name="oneNode" styleLbl="node1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h" refType="w"/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</dgm:layoutNode>
              <dgm:layoutNode name="dummya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b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c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1" axis="followSib" ptType="sibTrans" hideLastTrans="0" cnt="1">
                <dgm:layoutNode name="singleconn" styleLbl="sibTrans2D1">
                  <dgm:alg type="conn">
                    <dgm:param type="connRout" val="longCurve"/>
                    <dgm:param type="begPts" val="bCtr"/>
                    <dgm:param type="endPts" val="tCtr"/>
                    <dgm:param type="begSty" val="noArr"/>
                    <dgm:param type="endSty" val="noArr"/>
                    <dgm:param type="srcNode" val="dummyConnPt"/>
                    <dgm:param type="dstNode" val="dummyConnPt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else name="Name25"/>
          </dgm:choose>
        </dgm:forEach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radial4">
  <dgm:title val=""/>
  <dgm:desc val=""/>
  <dgm:catLst>
    <dgm:cat type="relationship" pri="1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5" srcId="1" destId="11" srcOrd="0" destOrd="0"/>
        <dgm:cxn modelId="16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0"/>
              <dgm:param type="spanAng" val="360"/>
              <dgm:param type="ctrShpMap" val="fNode"/>
            </dgm:alg>
          </dgm:if>
          <dgm:else name="Name4">
            <dgm:choose name="Name5">
              <dgm:if name="Name6" axis="ch ch" ptType="node node" st="1 1" cnt="1 0" func="cnt" op="lte" val="3">
                <dgm:alg type="cycle">
                  <dgm:param type="stAng" val="-55"/>
                  <dgm:param type="spanAng" val="110"/>
                  <dgm:param type="ctrShpMap" val="fNode"/>
                </dgm:alg>
              </dgm:if>
              <dgm:else name="Name7">
                <dgm:choose name="Name8">
                  <dgm:if name="Name9" axis="ch ch" ptType="node node" st="1 1" cnt="1 0" func="cnt" op="equ" val="4">
                    <dgm:alg type="cycle">
                      <dgm:param type="stAng" val="-75"/>
                      <dgm:param type="spanAng" val="150"/>
                      <dgm:param type="ctrShpMap" val="fNode"/>
                    </dgm:alg>
                  </dgm:if>
                  <dgm:else name="Name10">
                    <dgm:alg type="cycle">
                      <dgm:param type="stAng" val="-90"/>
                      <dgm:param type="spanAng" val="180"/>
                      <dgm:param type="ctrShpMap" val="fNode"/>
                    </dgm:alg>
                  </dgm:else>
                </dgm:choose>
              </dgm:else>
            </dgm:choose>
          </dgm:else>
        </dgm:choose>
      </dgm:if>
      <dgm:else name="Name11">
        <dgm:choose name="Name12">
          <dgm:if name="Name13" axis="ch ch" ptType="node node" st="1 1" cnt="1 0" func="cnt" op="lte" val="1">
            <dgm:alg type="cycle">
              <dgm:param type="stAng" val="0"/>
              <dgm:param type="spanAng" val="-360"/>
              <dgm:param type="ctrShpMap" val="fNode"/>
            </dgm:alg>
          </dgm:if>
          <dgm:else name="Name14">
            <dgm:choose name="Name15">
              <dgm:if name="Name16" axis="ch ch" ptType="node node" st="1 1" cnt="1 0" func="cnt" op="lte" val="3">
                <dgm:alg type="cycle">
                  <dgm:param type="stAng" val="55"/>
                  <dgm:param type="spanAng" val="-110"/>
                  <dgm:param type="ctrShpMap" val="fNode"/>
                </dgm:alg>
              </dgm:if>
              <dgm:else name="Name17">
                <dgm:choose name="Name18">
                  <dgm:if name="Name19" axis="ch ch" ptType="node node" st="1 1" cnt="1 0" func="cnt" op="equ" val="4">
                    <dgm:alg type="cycle">
                      <dgm:param type="stAng" val="75"/>
                      <dgm:param type="spanAng" val="-150"/>
                      <dgm:param type="ctrShpMap" val="fNode"/>
                    </dgm:alg>
                  </dgm:if>
                  <dgm:else name="Name20">
                    <dgm:alg type="cycle">
                      <dgm:param type="stAng" val="90"/>
                      <dgm:param type="spanAng" val="-180"/>
                      <dgm:param type="ctrShpMap" val="fNode"/>
                    </dgm:alg>
                  </dgm:else>
                </dgm:choose>
              </dgm:else>
            </dgm:choose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fact="0.95"/>
      <dgm:constr type="h" for="ch" forName="parTrans" refType="w" refFor="ch" refForName="centerShape" fact="0.285"/>
      <dgm:constr type="sp" refType="w" refFor="ch" refForName="centerShape" op="equ" fact="0.23"/>
      <dgm:constr type="sibSp" refType="w" refFor="ch" refForName="node" fact="0.1"/>
      <dgm:constr type="primFontSz" for="ch" forName="node" op="equ"/>
    </dgm:constrLst>
    <dgm:choose name="Name21">
      <dgm:if name="Name22" axis="ch ch" ptType="node node" st="1 1" cnt="1 0" func="cnt" op="lte" val="5">
        <dgm:ruleLst>
          <dgm:rule type="w" for="ch" forName="centerShape" val="NaN" fact="0.27" max="NaN"/>
        </dgm:ruleLst>
      </dgm:if>
      <dgm:else name="Name23">
        <dgm:ruleLst>
          <dgm:rule type="w" for="ch" forName="centerShape" val="NaN" fact="0.27" max="NaN"/>
          <dgm:rule type="w" for="ch" forName="node" val="NaN" fact="0.7" max="NaN"/>
        </dgm:ruleLst>
      </dgm:else>
    </dgm:choose>
    <dgm:forEach name="Name24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  <dgm:constr type="primFontSz" val="65"/>
          <dgm:constr type="h" refType="w"/>
        </dgm:constrLst>
        <dgm:ruleLst>
          <dgm:rule type="primFontSz" val="5" fact="NaN" max="NaN"/>
        </dgm:ruleLst>
      </dgm:layoutNode>
      <dgm:forEach name="Name25" axis="ch">
        <dgm:forEach name="Name26" axis="self" ptType="parTrans">
          <dgm:layoutNode name="parTrans" styleLbl="bgSibTrans2D1">
            <dgm:alg type="conn">
              <dgm:param type="begPts" val="auto"/>
              <dgm:param type="endPts" val="ctr"/>
              <dgm:param type="endSty" val="noArr"/>
              <dgm:param type="begSty" val="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begPad" refType="connDist" fact="0.055"/>
              <dgm:constr type="endPad"/>
            </dgm:constrLst>
            <dgm:ruleLst/>
          </dgm:layoutNode>
        </dgm:forEach>
        <dgm:forEach name="Name27" axis="self" ptType="node">
          <dgm:layoutNode name="node" styleLbl="node1">
            <dgm:varLst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primFontSz" val="65"/>
              <dgm:constr type="h" refType="w" fact="0.8"/>
              <dgm:constr type="tMarg" refType="primFontSz" fact="0.15"/>
              <dgm:constr type="bMarg" refType="primFontSz" fact="0.15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radial1">
  <dgm:title val=""/>
  <dgm:desc val=""/>
  <dgm:catLst>
    <dgm:cat type="relationship" pri="22000"/>
    <dgm:cat type="cycle" pri="1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4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5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op="equ"/>
      <dgm:constr type="sp" refType="w" refFor="ch" refForName="node" fact="0.3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connTx" val="55"/>
      <dgm:constr type="primFontSz" for="des" forName="connTx" refType="primFontSz" refFor="ch" refForName="centerShape" op="lte" fact="0.8"/>
    </dgm:constrLst>
    <dgm:ruleLst/>
    <dgm:forEach name="Name6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</dgm:constrLst>
        <dgm:ruleLst>
          <dgm:rule type="primFontSz" val="5" fact="NaN" max="NaN"/>
        </dgm:ruleLst>
      </dgm:layoutNode>
      <dgm:forEach name="Name7" axis="ch">
        <dgm:forEach name="Name8" axis="self" ptType="parTrans">
          <dgm:layoutNode name="Name9">
            <dgm:alg type="conn">
              <dgm:param type="dim" val="1D"/>
              <dgm:param type="begPts" val="auto"/>
              <dgm:param type="endPts" val="auto"/>
              <dgm:param type="begSty" val="noArr"/>
              <dgm:param type="endSty" val="no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connDist"/>
              <dgm:constr type="userA" for="ch" refType="connDist"/>
              <dgm:constr type="w" val="1"/>
              <dgm:constr type="h" val="5"/>
              <dgm:constr type="begPad"/>
              <dgm:constr type="endPad"/>
            </dgm:constrLst>
            <dgm:ruleLst/>
            <dgm:layoutNode name="connTx">
              <dgm:alg type="tx">
                <dgm:param type="autoTxRot" val="grav"/>
              </dgm:alg>
              <dgm:shape xmlns:r="http://schemas.openxmlformats.org/officeDocument/2006/relationships" type="rect" r:blip="" hideGeom="1">
                <dgm:adjLst/>
              </dgm:shape>
              <dgm:presOf axis="self"/>
              <dgm:constrLst>
                <dgm:constr type="userA"/>
                <dgm:constr type="w" refType="userA" fact="0.05"/>
                <dgm:constr type="h" refType="userA" fact="0.05"/>
                <dgm:constr type="lMarg" val="1"/>
                <dgm:constr type="rMarg" val="1"/>
                <dgm:constr type="tMarg"/>
                <dgm:constr type="bMarg"/>
              </dgm:constrLst>
              <dgm:ruleLst>
                <dgm:rule type="w" val="NaN" fact="0.8" max="NaN"/>
                <dgm:rule type="h" val="NaN" fact="1" max="NaN"/>
                <dgm:rule type="primFontSz" val="5" fact="NaN" max="NaN"/>
              </dgm:ruleLst>
            </dgm:layoutNode>
          </dgm:layoutNode>
        </dgm:forEach>
        <dgm:forEach name="Name10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radial5">
  <dgm:title val=""/>
  <dgm:desc val=""/>
  <dgm:catLst>
    <dgm:cat type="relationship" pri="23000"/>
    <dgm:cat type="cycle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  <dgm:param type="ctrShpMap" val="fNode"/>
        </dgm:alg>
      </dgm:if>
      <dgm:else name="Name3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parTrans" refType="w" refFor="ch" refForName="centerShape" fact="0.4"/>
      <dgm:constr type="w" for="ch" forName="node" refType="w" refFor="ch" refForName="centerShape" op="equ" fact="1.25"/>
      <dgm:constr type="sp" refType="w" refFor="ch" refForName="centerShape" op="equ" fact="0.4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node" refType="primFontSz" refFor="ch" refForName="centerShape" op="lte"/>
      <dgm:constr type="primFontSz" for="des" forName="connectorText" op="equ" val="55"/>
      <dgm:constr type="primFontSz" for="des" forName="connectorText" refType="primFontSz" refFor="ch" refForName="centerShape" op="lte" fact="0.8"/>
      <dgm:constr type="primFontSz" for="des" forName="connectorText" refType="primFontSz" refFor="des" refForName="node" op="lte"/>
    </dgm:constrLst>
    <dgm:choose name="Name4">
      <dgm:if name="Name5" axis="ch ch" ptType="node node" st="1 1" cnt="1 0" func="cnt" op="lte" val="6">
        <dgm:ruleLst>
          <dgm:rule type="w" for="ch" forName="node" val="NaN" fact="1" max="NaN"/>
        </dgm:ruleLst>
      </dgm:if>
      <dgm:if name="Name6" axis="ch ch" ptType="node node" st="1 1" cnt="1 0" func="cnt" op="lte" val="8">
        <dgm:ruleLst>
          <dgm:rule type="w" for="ch" forName="node" val="NaN" fact="0.9" max="NaN"/>
        </dgm:ruleLst>
      </dgm:if>
      <dgm:if name="Name7" axis="ch ch" ptType="node node" st="1 1" cnt="1 0" func="cnt" op="lte" val="10">
        <dgm:ruleLst>
          <dgm:rule type="w" for="ch" forName="node" val="NaN" fact="0.8" max="NaN"/>
        </dgm:ruleLst>
      </dgm:if>
      <dgm:if name="Name8" axis="ch ch" ptType="node node" st="1 1" cnt="1 0" func="cnt" op="lte" val="12">
        <dgm:ruleLst>
          <dgm:rule type="w" for="ch" forName="node" val="NaN" fact="0.7" max="NaN"/>
        </dgm:ruleLst>
      </dgm:if>
      <dgm:if name="Name9" axis="ch ch" ptType="node node" st="1 1" cnt="1 0" func="cnt" op="lte" val="14">
        <dgm:ruleLst>
          <dgm:rule type="w" for="ch" forName="node" val="NaN" fact="0.6" max="NaN"/>
        </dgm:ruleLst>
      </dgm:if>
      <dgm:else name="Name10">
        <dgm:ruleLst>
          <dgm:rule type="w" for="ch" forName="node" val="NaN" fact="0.5" max="NaN"/>
        </dgm:ruleLst>
      </dgm:else>
    </dgm:choose>
    <dgm:forEach name="Name11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12" axis="ch">
        <dgm:forEach name="Name13" axis="self" ptType="parTrans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h" refType="w" fact="0.85"/>
            </dgm:constrLst>
            <dgm:ruleLst/>
            <dgm:layoutNode name="connectorText">
              <dgm:alg type="tx">
                <dgm:param type="autoTxRot" val="grav"/>
              </dgm:alg>
              <dgm:shape xmlns:r="http://schemas.openxmlformats.org/officeDocument/2006/relationships" type="conn" r:blip="" hideGeom="1">
                <dgm:adjLst/>
              </dgm:shape>
              <dgm:presOf axis="self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</dgm:layoutNode>
        </dgm:forEach>
        <dgm:forEach name="Name14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w" val="INF" fact="NaN" max="NaN"/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338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A2D94CB-D5BD-D541-969D-F473C68CD90D}" type="datetimeFigureOut">
              <a:rPr lang="en-US" smtClean="0"/>
              <a:t>2/2/16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338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222B49A-0DFA-CB4C-8F33-37288895753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0026226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338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0455AED-FB4B-2245-900C-9664FC745BB0}" type="datetimeFigureOut">
              <a:rPr lang="en-US" smtClean="0"/>
              <a:t>2/2/16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675" y="4416425"/>
            <a:ext cx="5607050" cy="4183063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338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F109377-6A85-AF4C-88B7-833447A6C9F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5600940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9A593C-037F-D949-9FB8-8BFE134DC877}" type="slidenum">
              <a:rPr lang="en-US" smtClean="0"/>
              <a:pPr/>
              <a:t>3</a:t>
            </a:fld>
            <a:endParaRPr lang="en-US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8CB6B8-1CFA-F34A-8BCE-5B679FD3C73B}" type="slidenum">
              <a:rPr lang="en-US" smtClean="0"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3569590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white">
          <a:xfrm>
            <a:off x="0" y="5971032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>
              <a:latin typeface="Calibri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-9144" y="6053328"/>
            <a:ext cx="2249424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>
              <a:latin typeface="Calibri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2359152" y="6044184"/>
            <a:ext cx="6784848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>
              <a:latin typeface="Calibri"/>
            </a:endParaRPr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2362200" y="4038600"/>
            <a:ext cx="6477000" cy="1828800"/>
          </a:xfrm>
        </p:spPr>
        <p:txBody>
          <a:bodyPr anchor="b"/>
          <a:lstStyle>
            <a:lvl1pPr>
              <a:defRPr cap="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362200" y="6050037"/>
            <a:ext cx="6705600" cy="685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60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76200" y="6068699"/>
            <a:ext cx="2057400" cy="685800"/>
          </a:xfrm>
        </p:spPr>
        <p:txBody>
          <a:bodyPr>
            <a:noAutofit/>
          </a:bodyPr>
          <a:lstStyle>
            <a:lvl1pPr algn="ctr">
              <a:defRPr sz="2000">
                <a:solidFill>
                  <a:srgbClr val="FFFFFF"/>
                </a:solidFill>
              </a:defRPr>
            </a:lvl1pPr>
          </a:lstStyle>
          <a:p>
            <a:fld id="{6AD8D91A-A2EE-4B54-B3C6-F6C67903BA9C}" type="datetime1">
              <a:rPr lang="en-US" smtClean="0"/>
              <a:pPr/>
              <a:t>2/2/16</a:t>
            </a:fld>
            <a:endParaRPr lang="en-US" dirty="0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2085393" y="236538"/>
            <a:ext cx="5867400" cy="365125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8001000" y="228600"/>
            <a:ext cx="8382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FA84A37A-AFC2-4A01-80A1-FC20F2C0D5B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9785C6-EBAF-49D5-AD4D-BABF4DFAAD59}" type="datetime1">
              <a:rPr lang="en-US" smtClean="0"/>
              <a:pPr/>
              <a:t>2/2/16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84A37A-AFC2-4A01-80A1-FC20F2C0D5B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53200" y="609600"/>
            <a:ext cx="2057400" cy="55165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5562600" cy="5516564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553200" y="6248402"/>
            <a:ext cx="2209800" cy="365125"/>
          </a:xfrm>
        </p:spPr>
        <p:txBody>
          <a:bodyPr/>
          <a:lstStyle/>
          <a:p>
            <a:fld id="{6A404122-9A3A-4FD8-98B8-22631F32846C}" type="datetime1">
              <a:rPr lang="en-US" smtClean="0"/>
              <a:pPr/>
              <a:t>2/2/16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1" y="6248207"/>
            <a:ext cx="5573483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Rectangle 6"/>
          <p:cNvSpPr/>
          <p:nvPr/>
        </p:nvSpPr>
        <p:spPr bwMode="white">
          <a:xfrm>
            <a:off x="6096318" y="0"/>
            <a:ext cx="320040" cy="6858000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dirty="0">
              <a:latin typeface="Calibri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142038" y="609600"/>
            <a:ext cx="228600" cy="6248400"/>
          </a:xfrm>
          <a:prstGeom prst="rect">
            <a:avLst/>
          </a:prstGeom>
          <a:solidFill>
            <a:schemeClr val="accent1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dirty="0">
              <a:latin typeface="Calibri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6142038" y="0"/>
            <a:ext cx="228600" cy="533400"/>
          </a:xfrm>
          <a:prstGeom prst="rect">
            <a:avLst/>
          </a:prstGeom>
          <a:solidFill>
            <a:schemeClr val="accent2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dirty="0"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5400000">
            <a:off x="5989638" y="144462"/>
            <a:ext cx="533400" cy="244476"/>
          </a:xfrm>
        </p:spPr>
        <p:txBody>
          <a:bodyPr/>
          <a:lstStyle/>
          <a:p>
            <a:fld id="{FA84A37A-AFC2-4A01-80A1-FC20F2C0D5B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9906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59A7B8-0EC4-44C9-AFEF-25E144F11C06}" type="datetime1">
              <a:rPr lang="en-US" smtClean="0"/>
              <a:pPr/>
              <a:t>2/2/16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FA84A37A-AFC2-4A01-80A1-FC20F2C0D5B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4958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743200"/>
            <a:ext cx="7123113" cy="1673225"/>
          </a:xfrm>
        </p:spPr>
        <p:txBody>
          <a:bodyPr anchor="t"/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Rectangle 6"/>
          <p:cNvSpPr/>
          <p:nvPr/>
        </p:nvSpPr>
        <p:spPr bwMode="white">
          <a:xfrm>
            <a:off x="0" y="1524000"/>
            <a:ext cx="9144000" cy="1143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>
              <a:latin typeface="Calibri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1600200"/>
            <a:ext cx="1295400" cy="990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>
              <a:latin typeface="Calibri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371600" y="1600200"/>
            <a:ext cx="7772400" cy="990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>
              <a:latin typeface="Calibri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1600200"/>
            <a:ext cx="7620000" cy="990600"/>
          </a:xfrm>
        </p:spPr>
        <p:txBody>
          <a:bodyPr/>
          <a:lstStyle>
            <a:lvl1pPr algn="l">
              <a:buNone/>
              <a:defRPr sz="4400" b="0" cap="none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BB47B5-C739-4DAE-AACD-CC58CA843AC4}" type="datetime1">
              <a:rPr lang="en-US" smtClean="0"/>
              <a:pPr/>
              <a:t>2/2/16</a:t>
            </a:fld>
            <a:endParaRPr lang="en-US" dirty="0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1752600"/>
            <a:ext cx="1295400" cy="701676"/>
          </a:xfrm>
        </p:spPr>
        <p:txBody>
          <a:bodyPr>
            <a:noAutofit/>
          </a:bodyPr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fld id="{FA84A37A-AFC2-4A01-80A1-FC20F2C0D5B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609600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844901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3E72AE48-94E6-46E0-BE32-5F0716DE9115}" type="datetime1">
              <a:rPr lang="en-US" smtClean="0"/>
              <a:pPr/>
              <a:t>2/2/16</a:t>
            </a:fld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FA84A37A-AFC2-4A01-80A1-FC20F2C0D5B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73050"/>
            <a:ext cx="8153400" cy="8699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609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800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0884C285-8BCE-48FC-97D9-E2837AF38351}" type="datetime1">
              <a:rPr lang="en-US" smtClean="0"/>
              <a:pPr/>
              <a:t>2/2/16</a:t>
            </a:fld>
            <a:endParaRPr lang="en-US" dirty="0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FA84A37A-AFC2-4A01-80A1-FC20F2C0D5B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en-US" dirty="0"/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"/>
          </p:nvPr>
        </p:nvSpPr>
        <p:spPr>
          <a:xfrm>
            <a:off x="609600" y="1752600"/>
            <a:ext cx="3886200" cy="640080"/>
          </a:xfr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3"/>
          </p:nvPr>
        </p:nvSpPr>
        <p:spPr>
          <a:xfrm>
            <a:off x="4800600" y="1752600"/>
            <a:ext cx="3886200" cy="640080"/>
          </a:xfr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70D3E6-EF16-4488-94A4-211508FE4682}" type="datetime1">
              <a:rPr lang="en-US" smtClean="0"/>
              <a:pPr/>
              <a:t>2/2/16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FA84A37A-AFC2-4A01-80A1-FC20F2C0D5B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77FB3B-20DA-4D0E-BF16-8262B7156612}" type="datetime1">
              <a:rPr lang="en-US" smtClean="0"/>
              <a:pPr/>
              <a:t>2/2/16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0" y="6248400"/>
            <a:ext cx="5334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FA84A37A-AFC2-4A01-80A1-FC20F2C0D5B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8077200" cy="869950"/>
          </a:xfrm>
        </p:spPr>
        <p:txBody>
          <a:bodyPr anchor="ctr"/>
          <a:lstStyle>
            <a:lvl1pPr algn="l">
              <a:buNone/>
              <a:defRPr sz="4400"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273C2C-6BD0-40EC-8D8D-4D51F089C5EB}" type="datetime1">
              <a:rPr lang="en-US" smtClean="0"/>
              <a:pPr/>
              <a:t>2/2/16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FA84A37A-AFC2-4A01-80A1-FC20F2C0D5B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09600" y="1752600"/>
            <a:ext cx="1600200" cy="4343400"/>
          </a:xfrm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37160" tIns="182880" rIns="137160" bIns="91440"/>
          <a:lstStyle>
            <a:lvl1pPr marL="0" indent="0">
              <a:spcAft>
                <a:spcPts val="1000"/>
              </a:spcAft>
              <a:buNone/>
              <a:defRPr sz="1800">
                <a:latin typeface="Calibri"/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dirty="0" smtClean="0"/>
              <a:t>Click to edit Master text styles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2362200" y="1752600"/>
            <a:ext cx="6400800" cy="44196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00200" y="5486400"/>
            <a:ext cx="7315200" cy="685800"/>
          </a:xfrm>
        </p:spPr>
        <p:txBody>
          <a:bodyPr/>
          <a:lstStyle>
            <a:lvl1pPr marL="0" indent="0">
              <a:buFontTx/>
              <a:buNone/>
              <a:defRPr sz="17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Rectangle 7"/>
          <p:cNvSpPr/>
          <p:nvPr/>
        </p:nvSpPr>
        <p:spPr bwMode="white">
          <a:xfrm>
            <a:off x="-9144" y="4572000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>
              <a:latin typeface="Calibri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-9144" y="4663440"/>
            <a:ext cx="1463040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>
              <a:latin typeface="Calibri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545336" y="4654296"/>
            <a:ext cx="7598664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>
              <a:latin typeface="Calibri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4648200"/>
            <a:ext cx="7315200" cy="685800"/>
          </a:xfrm>
        </p:spPr>
        <p:txBody>
          <a:bodyPr anchor="ctr"/>
          <a:lstStyle>
            <a:lvl1pPr algn="l">
              <a:buNone/>
              <a:defRPr sz="2800" b="0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1" name="Rectangle 10"/>
          <p:cNvSpPr/>
          <p:nvPr/>
        </p:nvSpPr>
        <p:spPr bwMode="white">
          <a:xfrm>
            <a:off x="1447800" y="0"/>
            <a:ext cx="100584" cy="6867144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>
              <a:latin typeface="Calibri"/>
            </a:endParaRPr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>
          <a:xfrm>
            <a:off x="6248400" y="6248400"/>
            <a:ext cx="2667000" cy="365125"/>
          </a:xfrm>
        </p:spPr>
        <p:txBody>
          <a:bodyPr rtlCol="0"/>
          <a:lstStyle/>
          <a:p>
            <a:fld id="{2D377F5C-EDA7-4864-9756-35769B0E62CF}" type="datetime1">
              <a:rPr lang="en-US" smtClean="0"/>
              <a:pPr/>
              <a:t>2/2/16</a:t>
            </a:fld>
            <a:endParaRPr lang="en-US" dirty="0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4667249"/>
            <a:ext cx="1447800" cy="663578"/>
          </a:xfrm>
        </p:spPr>
        <p:txBody>
          <a:bodyPr rtlCol="0"/>
          <a:lstStyle>
            <a:lvl1pPr>
              <a:defRPr sz="2800"/>
            </a:lvl1pPr>
          </a:lstStyle>
          <a:p>
            <a:fld id="{FA84A37A-AFC2-4A01-80A1-FC20F2C0D5B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>
          <a:xfrm>
            <a:off x="1600200" y="6248206"/>
            <a:ext cx="4572000" cy="365125"/>
          </a:xfrm>
        </p:spPr>
        <p:txBody>
          <a:bodyPr rtlCol="0"/>
          <a:lstStyle/>
          <a:p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60576" y="0"/>
            <a:ext cx="7583424" cy="4568952"/>
          </a:xfrm>
          <a:solidFill>
            <a:schemeClr val="accent1">
              <a:tint val="40000"/>
            </a:schemeClr>
          </a:solidFill>
          <a:ln>
            <a:noFill/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dirty="0" smtClean="0"/>
              <a:t>Drag picture to placeholder or click icon to add</a:t>
            </a:r>
            <a:endParaRPr kumimoji="0"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609600" y="228600"/>
            <a:ext cx="8153400" cy="9906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 dirty="0" smtClean="0"/>
              <a:t>Click to edit Master title style</a:t>
            </a:r>
            <a:endParaRPr kumimoji="0" lang="en-US" dirty="0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612648" y="1600200"/>
            <a:ext cx="8153400" cy="452628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dirty="0" smtClean="0"/>
              <a:t>Click to edit Master text styles</a:t>
            </a:r>
          </a:p>
          <a:p>
            <a:pPr lvl="1" eaLnBrk="1" latinLnBrk="0" hangingPunct="1"/>
            <a:r>
              <a:rPr kumimoji="0" lang="en-US" dirty="0" smtClean="0"/>
              <a:t>Second level</a:t>
            </a:r>
          </a:p>
          <a:p>
            <a:pPr lvl="2" eaLnBrk="1" latinLnBrk="0" hangingPunct="1"/>
            <a:r>
              <a:rPr kumimoji="0" lang="en-US" dirty="0" smtClean="0"/>
              <a:t>Third level</a:t>
            </a:r>
          </a:p>
          <a:p>
            <a:pPr lvl="3" eaLnBrk="1" latinLnBrk="0" hangingPunct="1"/>
            <a:r>
              <a:rPr kumimoji="0" lang="en-US" dirty="0" smtClean="0"/>
              <a:t>Fourth level</a:t>
            </a:r>
          </a:p>
          <a:p>
            <a:pPr lvl="4" eaLnBrk="1" latinLnBrk="0" hangingPunct="1"/>
            <a:r>
              <a:rPr kumimoji="0" lang="en-US" dirty="0" smtClean="0"/>
              <a:t>Fifth level</a:t>
            </a:r>
            <a:endParaRPr kumimoji="0" lang="en-US" dirty="0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400">
                <a:solidFill>
                  <a:schemeClr val="tx2"/>
                </a:solidFill>
                <a:latin typeface="Calibri"/>
              </a:defRPr>
            </a:lvl1pPr>
          </a:lstStyle>
          <a:p>
            <a:fld id="{88B99C93-F56F-46AB-9EB8-53614A95B15F}" type="datetime1">
              <a:rPr lang="en-US" smtClean="0"/>
              <a:pPr/>
              <a:t>2/2/16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609600" y="6248206"/>
            <a:ext cx="5421083" cy="365125"/>
          </a:xfrm>
          <a:prstGeom prst="rect">
            <a:avLst/>
          </a:prstGeom>
        </p:spPr>
        <p:txBody>
          <a:bodyPr vert="horz" anchor="ctr"/>
          <a:lstStyle>
            <a:lvl1pPr algn="r" eaLnBrk="1" latinLnBrk="0" hangingPunct="1">
              <a:defRPr kumimoji="0" sz="1400">
                <a:solidFill>
                  <a:schemeClr val="tx2"/>
                </a:solidFill>
                <a:latin typeface="Calibri"/>
              </a:defRPr>
            </a:lvl1pPr>
          </a:lstStyle>
          <a:p>
            <a:endParaRPr lang="en-US" dirty="0"/>
          </a:p>
        </p:txBody>
      </p:sp>
      <p:sp>
        <p:nvSpPr>
          <p:cNvPr id="7" name="Rectangle 6"/>
          <p:cNvSpPr/>
          <p:nvPr/>
        </p:nvSpPr>
        <p:spPr bwMode="white">
          <a:xfrm>
            <a:off x="0" y="1234440"/>
            <a:ext cx="9144000" cy="32004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>
              <a:latin typeface="Calibri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1280160"/>
            <a:ext cx="533400" cy="228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>
              <a:latin typeface="Calibri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590550" y="1280160"/>
            <a:ext cx="8553450" cy="228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>
              <a:latin typeface="Calibri"/>
            </a:endParaRPr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0" y="1272222"/>
            <a:ext cx="533400" cy="244476"/>
          </a:xfrm>
          <a:prstGeom prst="rect">
            <a:avLst/>
          </a:prstGeom>
        </p:spPr>
        <p:txBody>
          <a:bodyPr vert="horz" anchor="ctr" anchorCtr="0">
            <a:normAutofit/>
          </a:bodyPr>
          <a:lstStyle>
            <a:lvl1pPr algn="ctr" eaLnBrk="1" latinLnBrk="0" hangingPunct="1">
              <a:defRPr kumimoji="0" sz="1400" b="1">
                <a:solidFill>
                  <a:srgbClr val="FFFFFF"/>
                </a:solidFill>
                <a:latin typeface="Calibri"/>
              </a:defRPr>
            </a:lvl1pPr>
          </a:lstStyle>
          <a:p>
            <a:fld id="{FA84A37A-AFC2-4A01-80A1-FC20F2C0D5B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57" r:id="rId1"/>
    <p:sldLayoutId id="2147483858" r:id="rId2"/>
    <p:sldLayoutId id="2147483859" r:id="rId3"/>
    <p:sldLayoutId id="2147483860" r:id="rId4"/>
    <p:sldLayoutId id="2147483861" r:id="rId5"/>
    <p:sldLayoutId id="2147483862" r:id="rId6"/>
    <p:sldLayoutId id="2147483863" r:id="rId7"/>
    <p:sldLayoutId id="2147483864" r:id="rId8"/>
    <p:sldLayoutId id="2147483865" r:id="rId9"/>
    <p:sldLayoutId id="2147483866" r:id="rId10"/>
    <p:sldLayoutId id="2147483867" r:id="rId11"/>
  </p:sldLayoutIdLst>
  <p:hf sldNum="0" hdr="0" ftr="0" dt="0"/>
  <p:txStyles>
    <p:titleStyle>
      <a:lvl1pPr algn="l" rtl="0" eaLnBrk="1" latinLnBrk="0" hangingPunct="1">
        <a:spcBef>
          <a:spcPct val="0"/>
        </a:spcBef>
        <a:buNone/>
        <a:defRPr kumimoji="0" sz="4400" kern="1200">
          <a:solidFill>
            <a:schemeClr val="tx2"/>
          </a:solidFill>
          <a:latin typeface="Cambria"/>
          <a:ea typeface="+mj-ea"/>
          <a:cs typeface="+mj-cs"/>
        </a:defRPr>
      </a:lvl1pPr>
    </p:titleStyle>
    <p:bodyStyle>
      <a:lvl1pPr marL="320040" indent="-320040" algn="l" rtl="0" eaLnBrk="1" latinLnBrk="0" hangingPunct="1">
        <a:spcBef>
          <a:spcPts val="700"/>
        </a:spcBef>
        <a:buClr>
          <a:schemeClr val="accent2"/>
        </a:buClr>
        <a:buSzPct val="60000"/>
        <a:buFont typeface="Wingdings"/>
        <a:buChar char=""/>
        <a:defRPr kumimoji="0" sz="2900" kern="1200">
          <a:solidFill>
            <a:schemeClr val="tx1"/>
          </a:solidFill>
          <a:latin typeface="Calibri"/>
          <a:ea typeface="+mn-ea"/>
          <a:cs typeface="+mn-cs"/>
        </a:defRPr>
      </a:lvl1pPr>
      <a:lvl2pPr marL="640080" indent="-274320" algn="l" rtl="0" eaLnBrk="1" latinLnBrk="0" hangingPunct="1">
        <a:spcBef>
          <a:spcPts val="550"/>
        </a:spcBef>
        <a:buClr>
          <a:schemeClr val="accent1"/>
        </a:buClr>
        <a:buSzPct val="70000"/>
        <a:buFont typeface="Wingdings 2"/>
        <a:buChar char=""/>
        <a:defRPr kumimoji="0" sz="2600" kern="1200">
          <a:solidFill>
            <a:schemeClr val="tx1"/>
          </a:solidFill>
          <a:latin typeface="Calibri"/>
          <a:ea typeface="+mn-ea"/>
          <a:cs typeface="+mn-cs"/>
        </a:defRPr>
      </a:lvl2pPr>
      <a:lvl3pPr marL="914400" indent="-228600" algn="l" rtl="0" eaLnBrk="1" latinLnBrk="0" hangingPunct="1">
        <a:spcBef>
          <a:spcPts val="500"/>
        </a:spcBef>
        <a:buClr>
          <a:schemeClr val="accent2"/>
        </a:buClr>
        <a:buSzPct val="75000"/>
        <a:buFont typeface="Wingdings"/>
        <a:buChar char=""/>
        <a:defRPr kumimoji="0" sz="2300" kern="1200">
          <a:solidFill>
            <a:schemeClr val="tx1"/>
          </a:solidFill>
          <a:latin typeface="Calibri"/>
          <a:ea typeface="+mn-ea"/>
          <a:cs typeface="+mn-cs"/>
        </a:defRPr>
      </a:lvl3pPr>
      <a:lvl4pPr marL="1371600" indent="-228600" algn="l" rtl="0" eaLnBrk="1" latinLnBrk="0" hangingPunct="1">
        <a:spcBef>
          <a:spcPts val="400"/>
        </a:spcBef>
        <a:buClr>
          <a:schemeClr val="accent3"/>
        </a:buClr>
        <a:buSzPct val="75000"/>
        <a:buFont typeface="Wingdings"/>
        <a:buChar char=""/>
        <a:defRPr kumimoji="0" sz="2000" kern="1200">
          <a:solidFill>
            <a:schemeClr val="tx1"/>
          </a:solidFill>
          <a:latin typeface="Calibri"/>
          <a:ea typeface="+mn-ea"/>
          <a:cs typeface="+mn-cs"/>
        </a:defRPr>
      </a:lvl4pPr>
      <a:lvl5pPr marL="1828800" indent="-228600" algn="l" rtl="0" eaLnBrk="1" latinLnBrk="0" hangingPunct="1">
        <a:spcBef>
          <a:spcPts val="400"/>
        </a:spcBef>
        <a:buClr>
          <a:schemeClr val="accent4"/>
        </a:buClr>
        <a:buSzPct val="65000"/>
        <a:buFont typeface="Wingdings"/>
        <a:buChar char=""/>
        <a:defRPr kumimoji="0" sz="2000" kern="1200">
          <a:solidFill>
            <a:schemeClr val="tx1"/>
          </a:solidFill>
          <a:latin typeface="Calibri"/>
          <a:ea typeface="+mn-ea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4" Type="http://schemas.openxmlformats.org/officeDocument/2006/relationships/image" Target="../media/image5.jp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4" Type="http://schemas.openxmlformats.org/officeDocument/2006/relationships/diagramQuickStyle" Target="../diagrams/quickStyle6.xml"/><Relationship Id="rId5" Type="http://schemas.openxmlformats.org/officeDocument/2006/relationships/diagramColors" Target="../diagrams/colors6.xml"/><Relationship Id="rId6" Type="http://schemas.microsoft.com/office/2007/relationships/diagramDrawing" Target="../diagrams/drawing6.xml"/><Relationship Id="rId1" Type="http://schemas.openxmlformats.org/officeDocument/2006/relationships/slideLayout" Target="../slideLayouts/slideLayout7.xml"/><Relationship Id="rId2" Type="http://schemas.openxmlformats.org/officeDocument/2006/relationships/diagramData" Target="../diagrams/data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4" Type="http://schemas.openxmlformats.org/officeDocument/2006/relationships/image" Target="../media/image8.jpg"/><Relationship Id="rId5" Type="http://schemas.openxmlformats.org/officeDocument/2006/relationships/image" Target="../media/image9.jp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0.jp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4" Type="http://schemas.openxmlformats.org/officeDocument/2006/relationships/diagramQuickStyle" Target="../diagrams/quickStyle7.xml"/><Relationship Id="rId5" Type="http://schemas.openxmlformats.org/officeDocument/2006/relationships/diagramColors" Target="../diagrams/colors7.xml"/><Relationship Id="rId6" Type="http://schemas.microsoft.com/office/2007/relationships/diagramDrawing" Target="../diagrams/drawing7.xml"/><Relationship Id="rId1" Type="http://schemas.openxmlformats.org/officeDocument/2006/relationships/slideLayout" Target="../slideLayouts/slideLayout2.xml"/><Relationship Id="rId2" Type="http://schemas.openxmlformats.org/officeDocument/2006/relationships/diagramData" Target="../diagrams/data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4" Type="http://schemas.openxmlformats.org/officeDocument/2006/relationships/diagramQuickStyle" Target="../diagrams/quickStyle8.xml"/><Relationship Id="rId5" Type="http://schemas.openxmlformats.org/officeDocument/2006/relationships/diagramColors" Target="../diagrams/colors8.xml"/><Relationship Id="rId6" Type="http://schemas.microsoft.com/office/2007/relationships/diagramDrawing" Target="../diagrams/drawing8.xml"/><Relationship Id="rId1" Type="http://schemas.openxmlformats.org/officeDocument/2006/relationships/slideLayout" Target="../slideLayouts/slideLayout2.xml"/><Relationship Id="rId2" Type="http://schemas.openxmlformats.org/officeDocument/2006/relationships/diagramData" Target="../diagrams/data8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9.xml"/><Relationship Id="rId4" Type="http://schemas.openxmlformats.org/officeDocument/2006/relationships/diagramQuickStyle" Target="../diagrams/quickStyle9.xml"/><Relationship Id="rId5" Type="http://schemas.openxmlformats.org/officeDocument/2006/relationships/diagramColors" Target="../diagrams/colors9.xml"/><Relationship Id="rId6" Type="http://schemas.microsoft.com/office/2007/relationships/diagramDrawing" Target="../diagrams/drawing9.xml"/><Relationship Id="rId1" Type="http://schemas.openxmlformats.org/officeDocument/2006/relationships/slideLayout" Target="../slideLayouts/slideLayout7.xml"/><Relationship Id="rId2" Type="http://schemas.openxmlformats.org/officeDocument/2006/relationships/diagramData" Target="../diagrams/data9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4" Type="http://schemas.openxmlformats.org/officeDocument/2006/relationships/diagramQuickStyle" Target="../diagrams/quickStyle1.xml"/><Relationship Id="rId5" Type="http://schemas.openxmlformats.org/officeDocument/2006/relationships/diagramColors" Target="../diagrams/colors1.xml"/><Relationship Id="rId6" Type="http://schemas.microsoft.com/office/2007/relationships/diagramDrawing" Target="../diagrams/drawing1.xml"/><Relationship Id="rId1" Type="http://schemas.openxmlformats.org/officeDocument/2006/relationships/slideLayout" Target="../slideLayouts/slideLayout2.xml"/><Relationship Id="rId2" Type="http://schemas.openxmlformats.org/officeDocument/2006/relationships/diagramData" Target="../diagrams/data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4" Type="http://schemas.openxmlformats.org/officeDocument/2006/relationships/diagramQuickStyle" Target="../diagrams/quickStyle2.xml"/><Relationship Id="rId5" Type="http://schemas.openxmlformats.org/officeDocument/2006/relationships/diagramColors" Target="../diagrams/colors2.xml"/><Relationship Id="rId6" Type="http://schemas.microsoft.com/office/2007/relationships/diagramDrawing" Target="../diagrams/drawing2.xml"/><Relationship Id="rId1" Type="http://schemas.openxmlformats.org/officeDocument/2006/relationships/slideLayout" Target="../slideLayouts/slideLayout7.xml"/><Relationship Id="rId2" Type="http://schemas.openxmlformats.org/officeDocument/2006/relationships/diagramData" Target="../diagrams/data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4" Type="http://schemas.openxmlformats.org/officeDocument/2006/relationships/diagramQuickStyle" Target="../diagrams/quickStyle3.xml"/><Relationship Id="rId5" Type="http://schemas.openxmlformats.org/officeDocument/2006/relationships/diagramColors" Target="../diagrams/colors3.xml"/><Relationship Id="rId6" Type="http://schemas.microsoft.com/office/2007/relationships/diagramDrawing" Target="../diagrams/drawing3.xml"/><Relationship Id="rId1" Type="http://schemas.openxmlformats.org/officeDocument/2006/relationships/slideLayout" Target="../slideLayouts/slideLayout2.xml"/><Relationship Id="rId2" Type="http://schemas.openxmlformats.org/officeDocument/2006/relationships/diagramData" Target="../diagrams/data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4" Type="http://schemas.openxmlformats.org/officeDocument/2006/relationships/diagramQuickStyle" Target="../diagrams/quickStyle4.xml"/><Relationship Id="rId5" Type="http://schemas.openxmlformats.org/officeDocument/2006/relationships/diagramColors" Target="../diagrams/colors4.xml"/><Relationship Id="rId6" Type="http://schemas.microsoft.com/office/2007/relationships/diagramDrawing" Target="../diagrams/drawing4.xml"/><Relationship Id="rId1" Type="http://schemas.openxmlformats.org/officeDocument/2006/relationships/slideLayout" Target="../slideLayouts/slideLayout2.xml"/><Relationship Id="rId2" Type="http://schemas.openxmlformats.org/officeDocument/2006/relationships/diagramData" Target="../diagrams/data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4" Type="http://schemas.openxmlformats.org/officeDocument/2006/relationships/diagramQuickStyle" Target="../diagrams/quickStyle5.xml"/><Relationship Id="rId5" Type="http://schemas.openxmlformats.org/officeDocument/2006/relationships/diagramColors" Target="../diagrams/colors5.xml"/><Relationship Id="rId6" Type="http://schemas.microsoft.com/office/2007/relationships/diagramDrawing" Target="../diagrams/drawing5.xml"/><Relationship Id="rId1" Type="http://schemas.openxmlformats.org/officeDocument/2006/relationships/slideLayout" Target="../slideLayouts/slideLayout2.xml"/><Relationship Id="rId2" Type="http://schemas.openxmlformats.org/officeDocument/2006/relationships/diagramData" Target="../diagrams/data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362200" y="4474632"/>
            <a:ext cx="6477000" cy="1532467"/>
          </a:xfrm>
        </p:spPr>
        <p:txBody>
          <a:bodyPr>
            <a:normAutofit/>
          </a:bodyPr>
          <a:lstStyle/>
          <a:p>
            <a:r>
              <a:rPr lang="en-US" sz="3600" cap="none" dirty="0" smtClean="0">
                <a:solidFill>
                  <a:schemeClr val="tx1"/>
                </a:solidFill>
              </a:rPr>
              <a:t>A 21</a:t>
            </a:r>
            <a:r>
              <a:rPr lang="en-US" sz="3600" cap="none" baseline="30000" dirty="0" smtClean="0">
                <a:solidFill>
                  <a:schemeClr val="tx1"/>
                </a:solidFill>
              </a:rPr>
              <a:t>st</a:t>
            </a:r>
            <a:r>
              <a:rPr lang="en-US" sz="3600" cap="none" dirty="0" smtClean="0">
                <a:solidFill>
                  <a:schemeClr val="tx1"/>
                </a:solidFill>
              </a:rPr>
              <a:t> Century View of Children &amp; Youth Faith Formation </a:t>
            </a:r>
            <a:endParaRPr lang="en-US" sz="3600" cap="none" dirty="0">
              <a:solidFill>
                <a:schemeClr val="tx1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 John Roberto, LifelongFaith Associates</a:t>
            </a:r>
            <a:endParaRPr lang="en-US" dirty="0"/>
          </a:p>
        </p:txBody>
      </p:sp>
      <p:pic>
        <p:nvPicPr>
          <p:cNvPr id="5" name="Picture 4" descr="iStock_000006261879Medium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8451" y="103411"/>
            <a:ext cx="3873881" cy="258030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6" name="Picture 5" descr="iStock_000011164335Medium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166580">
            <a:off x="5712549" y="2068964"/>
            <a:ext cx="3121369" cy="2261229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7" name="Picture 6" descr="iStock_000015223372Medium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627972">
            <a:off x="412370" y="2335889"/>
            <a:ext cx="2966490" cy="2515111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0625913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8040"/>
                </a:solidFill>
              </a:rPr>
              <a:t>Family </a:t>
            </a:r>
            <a:r>
              <a:rPr lang="en-US" dirty="0">
                <a:solidFill>
                  <a:srgbClr val="008040"/>
                </a:solidFill>
              </a:rPr>
              <a:t>Faith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5016500"/>
          </a:xfrm>
        </p:spPr>
        <p:txBody>
          <a:bodyPr>
            <a:normAutofit/>
          </a:bodyPr>
          <a:lstStyle/>
          <a:p>
            <a:r>
              <a:rPr lang="en-US" b="1" i="1" dirty="0" smtClean="0"/>
              <a:t>Parents </a:t>
            </a:r>
            <a:r>
              <a:rPr lang="en-US" b="1" i="1" dirty="0"/>
              <a:t>possess and practice a vital and informed </a:t>
            </a:r>
            <a:r>
              <a:rPr lang="en-US" b="1" i="1" dirty="0" smtClean="0"/>
              <a:t>faith – </a:t>
            </a:r>
            <a:r>
              <a:rPr lang="en-US" dirty="0" smtClean="0"/>
              <a:t>understanding </a:t>
            </a:r>
            <a:r>
              <a:rPr lang="en-US" dirty="0"/>
              <a:t>the Christian faith, participating in worship, praying, and engaging in service and mission</a:t>
            </a:r>
            <a:r>
              <a:rPr lang="en-US" dirty="0" smtClean="0"/>
              <a:t>.</a:t>
            </a:r>
          </a:p>
          <a:p>
            <a:r>
              <a:rPr lang="en-US" b="1" i="1" dirty="0"/>
              <a:t>Family members’ expressions of respect and love create an atmosphere promoting </a:t>
            </a:r>
            <a:r>
              <a:rPr lang="en-US" b="1" i="1" dirty="0" smtClean="0"/>
              <a:t>faith.</a:t>
            </a:r>
            <a:endParaRPr lang="en-US" dirty="0"/>
          </a:p>
          <a:p>
            <a:r>
              <a:rPr lang="en-US" b="1" i="1" dirty="0"/>
              <a:t>Parents engage youth and the whole family in conversations, prayer, Bible reading, and service that nurture faith and life</a:t>
            </a:r>
            <a:r>
              <a:rPr lang="en-US" b="1" i="1" dirty="0" smtClean="0"/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3928679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2"/>
                </a:solidFill>
              </a:rPr>
              <a:t>Youth Ministry Qualities</a:t>
            </a:r>
            <a:endParaRPr lang="en-US" dirty="0">
              <a:solidFill>
                <a:schemeClr val="accent2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12648" y="1485900"/>
            <a:ext cx="8153400" cy="530860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800" b="1" dirty="0" smtClean="0"/>
              <a:t>Congregations have developed age-level ministries</a:t>
            </a:r>
            <a:r>
              <a:rPr lang="en-US" sz="2800" dirty="0" smtClean="0"/>
              <a:t>. </a:t>
            </a:r>
          </a:p>
          <a:p>
            <a:pPr lvl="1">
              <a:buClr>
                <a:schemeClr val="bg2"/>
              </a:buClr>
            </a:pPr>
            <a:r>
              <a:rPr lang="en-US" sz="2800" dirty="0" smtClean="0"/>
              <a:t>Marked by trusted relationships</a:t>
            </a:r>
          </a:p>
          <a:p>
            <a:pPr lvl="1">
              <a:buClr>
                <a:schemeClr val="bg2"/>
              </a:buClr>
            </a:pPr>
            <a:r>
              <a:rPr lang="en-US" sz="2800" dirty="0" smtClean="0"/>
              <a:t>Custom-designed ministry practices and activities</a:t>
            </a:r>
          </a:p>
          <a:p>
            <a:pPr lvl="1">
              <a:buClr>
                <a:schemeClr val="bg2"/>
              </a:buClr>
            </a:pPr>
            <a:r>
              <a:rPr lang="en-US" sz="2800" dirty="0" smtClean="0"/>
              <a:t>Caring atmosphere of high expectation</a:t>
            </a:r>
          </a:p>
          <a:p>
            <a:pPr lvl="1">
              <a:buClr>
                <a:schemeClr val="bg2"/>
              </a:buClr>
            </a:pPr>
            <a:r>
              <a:rPr lang="en-US" sz="2800" dirty="0" smtClean="0"/>
              <a:t>Multiple nurturing relationships and activities intentionally planned to create:</a:t>
            </a:r>
          </a:p>
          <a:p>
            <a:pPr lvl="2"/>
            <a:r>
              <a:rPr lang="en-US" sz="2600" dirty="0" smtClean="0"/>
              <a:t>atmosphere of respect</a:t>
            </a:r>
          </a:p>
          <a:p>
            <a:pPr lvl="2"/>
            <a:r>
              <a:rPr lang="en-US" sz="2600" dirty="0" smtClean="0"/>
              <a:t>growth</a:t>
            </a:r>
          </a:p>
          <a:p>
            <a:pPr lvl="2"/>
            <a:r>
              <a:rPr lang="en-US" sz="2600" dirty="0" smtClean="0"/>
              <a:t>belonging</a:t>
            </a:r>
          </a:p>
          <a:p>
            <a:pPr lvl="1">
              <a:buClr>
                <a:schemeClr val="bg2"/>
              </a:buClr>
            </a:pPr>
            <a:r>
              <a:rPr lang="en-US" sz="2800" dirty="0" smtClean="0"/>
              <a:t>Generates an “alternative youth subculture</a:t>
            </a:r>
          </a:p>
        </p:txBody>
      </p:sp>
    </p:spTree>
    <p:extLst>
      <p:ext uri="{BB962C8B-B14F-4D97-AF65-F5344CB8AC3E}">
        <p14:creationId xmlns:p14="http://schemas.microsoft.com/office/powerpoint/2010/main" val="11805680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1309267287"/>
              </p:ext>
            </p:extLst>
          </p:nvPr>
        </p:nvGraphicFramePr>
        <p:xfrm>
          <a:off x="88900" y="0"/>
          <a:ext cx="9055100" cy="6705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18374671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 smtClean="0">
                <a:solidFill>
                  <a:srgbClr val="008040"/>
                </a:solidFill>
              </a:rPr>
              <a:t>Congregational Leadership</a:t>
            </a:r>
            <a:endParaRPr lang="en-US" sz="4000" dirty="0">
              <a:solidFill>
                <a:srgbClr val="00804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549400"/>
            <a:ext cx="7583488" cy="5041900"/>
          </a:xfrm>
        </p:spPr>
        <p:txBody>
          <a:bodyPr>
            <a:normAutofit/>
          </a:bodyPr>
          <a:lstStyle/>
          <a:p>
            <a:r>
              <a:rPr lang="en-US" sz="2800" b="1" dirty="0" smtClean="0"/>
              <a:t>Positive Characteristics &amp; Competence </a:t>
            </a:r>
            <a:br>
              <a:rPr lang="en-US" sz="2800" b="1" dirty="0" smtClean="0"/>
            </a:br>
            <a:r>
              <a:rPr lang="en-US" sz="2800" dirty="0" smtClean="0"/>
              <a:t>(devout faith and exemplary life, interpersonal competence, effective role model for others, helps youth on their spiritual journey)</a:t>
            </a:r>
          </a:p>
          <a:p>
            <a:r>
              <a:rPr lang="en-US" sz="2800" b="1" dirty="0" smtClean="0"/>
              <a:t>Leadership Effectiveness</a:t>
            </a:r>
            <a:r>
              <a:rPr lang="en-US" sz="2800" dirty="0" smtClean="0"/>
              <a:t> </a:t>
            </a:r>
            <a:br>
              <a:rPr lang="en-US" sz="2800" dirty="0" smtClean="0"/>
            </a:br>
            <a:r>
              <a:rPr lang="en-US" sz="2800" dirty="0" smtClean="0"/>
              <a:t>(trusted and respected, leadership skills, recruits and trains leaders, supports leaders, good organizer, works with parents)</a:t>
            </a:r>
            <a:endParaRPr 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114730175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2"/>
                </a:solidFill>
              </a:rPr>
              <a:t>Research to Practice</a:t>
            </a:r>
            <a:endParaRPr lang="en-US" dirty="0">
              <a:solidFill>
                <a:schemeClr val="accent2"/>
              </a:solidFill>
            </a:endParaRPr>
          </a:p>
        </p:txBody>
      </p:sp>
      <p:sp>
        <p:nvSpPr>
          <p:cNvPr id="11" name="Text Placeholder 10"/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"/>
          </p:nvPr>
        </p:nvSpPr>
        <p:spPr>
          <a:xfrm>
            <a:off x="2362200" y="1473200"/>
            <a:ext cx="6629400" cy="5219700"/>
          </a:xfrm>
        </p:spPr>
        <p:txBody>
          <a:bodyPr>
            <a:noAutofit/>
          </a:bodyPr>
          <a:lstStyle/>
          <a:p>
            <a:pPr marL="514350" indent="-514350">
              <a:buSzPct val="80000"/>
              <a:buFont typeface="+mj-lt"/>
              <a:buAutoNum type="arabicPeriod"/>
            </a:pPr>
            <a:r>
              <a:rPr lang="en-US" sz="2800" dirty="0" smtClean="0"/>
              <a:t>Take an ecological view. </a:t>
            </a:r>
          </a:p>
          <a:p>
            <a:pPr marL="514350" indent="-514350">
              <a:buSzPct val="80000"/>
              <a:buFont typeface="+mj-lt"/>
              <a:buAutoNum type="arabicPeriod"/>
            </a:pPr>
            <a:r>
              <a:rPr lang="en-US" sz="2800" dirty="0" smtClean="0"/>
              <a:t>Pay attention to the culture of the whole congregation</a:t>
            </a:r>
          </a:p>
          <a:p>
            <a:pPr marL="514350" indent="-514350">
              <a:buSzPct val="80000"/>
              <a:buFont typeface="+mj-lt"/>
              <a:buAutoNum type="arabicPeriod"/>
            </a:pPr>
            <a:r>
              <a:rPr lang="en-US" sz="2800" dirty="0" smtClean="0"/>
              <a:t>Recognize </a:t>
            </a:r>
            <a:r>
              <a:rPr lang="en-US" sz="2800" dirty="0"/>
              <a:t>the power of the congregation’s theological </a:t>
            </a:r>
            <a:r>
              <a:rPr lang="en-US" sz="2800" dirty="0" smtClean="0"/>
              <a:t>commitments.</a:t>
            </a:r>
          </a:p>
          <a:p>
            <a:pPr marL="514350" indent="-514350">
              <a:buSzPct val="80000"/>
              <a:buFont typeface="+mj-lt"/>
              <a:buAutoNum type="arabicPeriod"/>
            </a:pPr>
            <a:r>
              <a:rPr lang="en-US" sz="2800" dirty="0" smtClean="0"/>
              <a:t>Make discipleship the heart of congregational life &amp; ministries. 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52962759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900" decel="1000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900" decel="100000" fill="hold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900" decel="100000" fill="hold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>
                <a:solidFill>
                  <a:schemeClr val="accent2"/>
                </a:solidFill>
              </a:rPr>
              <a:t>Research to Practice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2362200" y="1562100"/>
            <a:ext cx="6400800" cy="5054600"/>
          </a:xfrm>
        </p:spPr>
        <p:txBody>
          <a:bodyPr>
            <a:noAutofit/>
          </a:bodyPr>
          <a:lstStyle/>
          <a:p>
            <a:pPr marL="514350" indent="-514350">
              <a:spcBef>
                <a:spcPts val="600"/>
              </a:spcBef>
              <a:buSzPct val="80000"/>
              <a:buFont typeface="+mj-lt"/>
              <a:buAutoNum type="arabicPeriod" startAt="5"/>
            </a:pPr>
            <a:r>
              <a:rPr lang="en-US" sz="2800" dirty="0"/>
              <a:t>Nurture the power of </a:t>
            </a:r>
            <a:r>
              <a:rPr lang="en-US" sz="2800" dirty="0" smtClean="0"/>
              <a:t>faith-filled, </a:t>
            </a:r>
            <a:r>
              <a:rPr lang="en-US" sz="2800" dirty="0"/>
              <a:t>multi-generational Christian </a:t>
            </a:r>
            <a:r>
              <a:rPr lang="en-US" sz="2800" dirty="0" smtClean="0"/>
              <a:t>relationships; create intentional intergenerational connections, relationships, and faith experiences between all ages and generations.</a:t>
            </a:r>
          </a:p>
          <a:p>
            <a:pPr marL="457200" indent="-457200">
              <a:spcBef>
                <a:spcPts val="600"/>
              </a:spcBef>
              <a:buSzPct val="80000"/>
              <a:buFont typeface="+mj-lt"/>
              <a:buAutoNum type="arabicPeriod" startAt="5"/>
            </a:pPr>
            <a:r>
              <a:rPr lang="en-US" sz="2800" dirty="0" smtClean="0"/>
              <a:t>Equip </a:t>
            </a:r>
            <a:r>
              <a:rPr lang="en-US" sz="2800" dirty="0"/>
              <a:t>parents for family socialization &amp; </a:t>
            </a:r>
            <a:r>
              <a:rPr lang="en-US" sz="2800" dirty="0" smtClean="0"/>
              <a:t>faith practice at home.</a:t>
            </a:r>
          </a:p>
          <a:p>
            <a:pPr marL="457200" indent="-457200">
              <a:spcBef>
                <a:spcPts val="600"/>
              </a:spcBef>
              <a:buSzPct val="80000"/>
              <a:buFont typeface="+mj-lt"/>
              <a:buAutoNum type="arabicPeriod" startAt="5"/>
            </a:pPr>
            <a:r>
              <a:rPr lang="en-US" sz="2800" dirty="0" smtClean="0"/>
              <a:t>Deepen the faith and spiritual life of parents. 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408099217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900" decel="100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900" decel="100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 Network Approach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2648636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empower-livetraining-gta-class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66239" y="3876731"/>
            <a:ext cx="5072772" cy="2971688"/>
          </a:xfrm>
          <a:prstGeom prst="rect">
            <a:avLst/>
          </a:prstGeom>
        </p:spPr>
      </p:pic>
      <p:sp>
        <p:nvSpPr>
          <p:cNvPr id="6" name="Content Placeholder 2"/>
          <p:cNvSpPr txBox="1">
            <a:spLocks/>
          </p:cNvSpPr>
          <p:nvPr/>
        </p:nvSpPr>
        <p:spPr>
          <a:xfrm>
            <a:off x="13952" y="2646335"/>
            <a:ext cx="9130048" cy="1231900"/>
          </a:xfrm>
          <a:prstGeom prst="rect">
            <a:avLst/>
          </a:prstGeom>
        </p:spPr>
        <p:txBody>
          <a:bodyPr>
            <a:noAutofit/>
          </a:bodyPr>
          <a:lstStyle>
            <a:lvl1pPr marL="320040" indent="-320040" algn="l" rtl="0" eaLnBrk="1" latinLnBrk="0" hangingPunct="1">
              <a:spcBef>
                <a:spcPts val="700"/>
              </a:spcBef>
              <a:buClr>
                <a:schemeClr val="accent2"/>
              </a:buClr>
              <a:buSzPct val="60000"/>
              <a:buFont typeface="Wingdings"/>
              <a:buChar char=""/>
              <a:defRPr kumimoji="0" sz="2900" kern="1200">
                <a:solidFill>
                  <a:schemeClr val="tx1"/>
                </a:solidFill>
                <a:latin typeface="Tw Cen MT"/>
                <a:ea typeface="+mn-ea"/>
                <a:cs typeface="+mn-cs"/>
              </a:defRPr>
            </a:lvl1pPr>
            <a:lvl2pPr marL="640080" indent="-274320" algn="l" rtl="0" eaLnBrk="1" latinLnBrk="0" hangingPunct="1">
              <a:spcBef>
                <a:spcPts val="550"/>
              </a:spcBef>
              <a:buClr>
                <a:schemeClr val="accent1"/>
              </a:buClr>
              <a:buSzPct val="70000"/>
              <a:buFont typeface="Wingdings 2"/>
              <a:buChar char=""/>
              <a:defRPr kumimoji="0" sz="2600" kern="1200">
                <a:solidFill>
                  <a:schemeClr val="tx1"/>
                </a:solidFill>
                <a:latin typeface="Tw Cen MT"/>
                <a:ea typeface="+mn-ea"/>
                <a:cs typeface="+mn-cs"/>
              </a:defRPr>
            </a:lvl2pPr>
            <a:lvl3pPr marL="914400" indent="-228600" algn="l" rtl="0" eaLnBrk="1" latinLnBrk="0" hangingPunct="1">
              <a:spcBef>
                <a:spcPts val="500"/>
              </a:spcBef>
              <a:buClr>
                <a:schemeClr val="accent2"/>
              </a:buClr>
              <a:buSzPct val="75000"/>
              <a:buFont typeface="Wingdings"/>
              <a:buChar char=""/>
              <a:defRPr kumimoji="0" sz="2300" kern="1200">
                <a:solidFill>
                  <a:schemeClr val="tx1"/>
                </a:solidFill>
                <a:latin typeface="Tw Cen MT"/>
                <a:ea typeface="+mn-ea"/>
                <a:cs typeface="+mn-cs"/>
              </a:defRPr>
            </a:lvl3pPr>
            <a:lvl4pPr marL="1371600" indent="-228600" algn="l" rtl="0" eaLnBrk="1" latinLnBrk="0" hangingPunct="1">
              <a:spcBef>
                <a:spcPts val="400"/>
              </a:spcBef>
              <a:buClr>
                <a:schemeClr val="accent3"/>
              </a:buClr>
              <a:buSzPct val="75000"/>
              <a:buFont typeface="Wingdings"/>
              <a:buChar char=""/>
              <a:defRPr kumimoji="0" sz="2000" kern="1200">
                <a:solidFill>
                  <a:schemeClr val="tx1"/>
                </a:solidFill>
                <a:latin typeface="Tw Cen MT"/>
                <a:ea typeface="+mn-ea"/>
                <a:cs typeface="+mn-cs"/>
              </a:defRPr>
            </a:lvl4pPr>
            <a:lvl5pPr marL="1828800" indent="-228600" algn="l" rtl="0" eaLnBrk="1" latinLnBrk="0" hangingPunct="1">
              <a:spcBef>
                <a:spcPts val="400"/>
              </a:spcBef>
              <a:buClr>
                <a:schemeClr val="accent4"/>
              </a:buClr>
              <a:buSzPct val="65000"/>
              <a:buFont typeface="Wingdings"/>
              <a:buChar char=""/>
              <a:defRPr kumimoji="0" sz="2000" kern="1200">
                <a:solidFill>
                  <a:schemeClr val="tx1"/>
                </a:solidFill>
                <a:latin typeface="Tw Cen MT"/>
                <a:ea typeface="+mn-ea"/>
                <a:cs typeface="+mn-cs"/>
              </a:defRPr>
            </a:lvl5pPr>
            <a:lvl6pPr marL="210312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77440" indent="-22860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51760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2608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ts val="0"/>
              </a:spcBef>
              <a:buClr>
                <a:schemeClr val="accent3"/>
              </a:buClr>
              <a:buNone/>
            </a:pPr>
            <a:r>
              <a:rPr lang="en-US" sz="2400" b="1" dirty="0" smtClean="0">
                <a:latin typeface="+mn-lt"/>
              </a:rPr>
              <a:t>A shift from education to learning anywhere, anytime.</a:t>
            </a:r>
          </a:p>
          <a:p>
            <a:pPr marL="0" indent="0" algn="ctr">
              <a:spcBef>
                <a:spcPts val="0"/>
              </a:spcBef>
              <a:buClr>
                <a:schemeClr val="accent3"/>
              </a:buClr>
              <a:buNone/>
            </a:pPr>
            <a:r>
              <a:rPr lang="en-US" sz="2400" b="1" dirty="0" smtClean="0">
                <a:latin typeface="+mn-lt"/>
              </a:rPr>
              <a:t>A shift from consumption of information </a:t>
            </a:r>
            <a:r>
              <a:rPr lang="en-US" sz="2400" b="1" dirty="0">
                <a:latin typeface="+mn-lt"/>
              </a:rPr>
              <a:t>t</a:t>
            </a:r>
            <a:r>
              <a:rPr lang="en-US" sz="2400" b="1" dirty="0" smtClean="0">
                <a:latin typeface="+mn-lt"/>
              </a:rPr>
              <a:t>o participatory learning.</a:t>
            </a:r>
          </a:p>
          <a:p>
            <a:pPr marL="0" indent="0" algn="ctr">
              <a:spcBef>
                <a:spcPts val="0"/>
              </a:spcBef>
              <a:buClr>
                <a:schemeClr val="accent3"/>
              </a:buClr>
              <a:buNone/>
            </a:pPr>
            <a:r>
              <a:rPr lang="en-US" sz="2400" b="1" dirty="0" smtClean="0">
                <a:latin typeface="+mn-lt"/>
              </a:rPr>
              <a:t>A shift from institutions to networks. </a:t>
            </a:r>
          </a:p>
          <a:p>
            <a:pPr>
              <a:spcBef>
                <a:spcPts val="0"/>
              </a:spcBef>
            </a:pPr>
            <a:endParaRPr lang="en-US" sz="2000" dirty="0">
              <a:latin typeface="+mn-lt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1815" y="6238"/>
            <a:ext cx="5283199" cy="26416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0124"/>
          <a:stretch/>
        </p:blipFill>
        <p:spPr>
          <a:xfrm>
            <a:off x="0" y="3876731"/>
            <a:ext cx="4113548" cy="29716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498675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ntro_Learner_At_Center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7532" y="0"/>
            <a:ext cx="677333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613003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dirty="0" smtClean="0">
                <a:solidFill>
                  <a:srgbClr val="000000"/>
                </a:solidFill>
              </a:rPr>
              <a:t>Faith Formation Networks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12648" y="1600199"/>
            <a:ext cx="8153400" cy="4958079"/>
          </a:xfrm>
        </p:spPr>
        <p:txBody>
          <a:bodyPr>
            <a:normAutofit lnSpcReduction="10000"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en-US" sz="2400" b="1" i="1" dirty="0">
                <a:solidFill>
                  <a:schemeClr val="accent1"/>
                </a:solidFill>
              </a:rPr>
              <a:t>A</a:t>
            </a:r>
            <a:r>
              <a:rPr lang="en-US" sz="2400" b="1" i="1" dirty="0" smtClean="0">
                <a:solidFill>
                  <a:schemeClr val="accent1"/>
                </a:solidFill>
              </a:rPr>
              <a:t> </a:t>
            </a:r>
            <a:r>
              <a:rPr lang="en-US" sz="2400" b="1" i="1" dirty="0">
                <a:solidFill>
                  <a:schemeClr val="accent1"/>
                </a:solidFill>
              </a:rPr>
              <a:t>network of relationships, content, experiences, </a:t>
            </a:r>
            <a:r>
              <a:rPr lang="en-US" sz="2400" b="1" i="1" dirty="0" smtClean="0">
                <a:solidFill>
                  <a:schemeClr val="accent1"/>
                </a:solidFill>
              </a:rPr>
              <a:t>&amp; resources. . . . </a:t>
            </a:r>
            <a:endParaRPr lang="en-US" sz="2400" b="1" dirty="0" smtClean="0">
              <a:solidFill>
                <a:schemeClr val="accent1"/>
              </a:solidFill>
            </a:endParaRPr>
          </a:p>
          <a:p>
            <a:pPr marL="457200" indent="-457200">
              <a:spcBef>
                <a:spcPts val="50"/>
              </a:spcBef>
              <a:buSzPct val="100000"/>
              <a:buFont typeface="Wingdings" charset="2"/>
              <a:buChar char="Ø"/>
            </a:pPr>
            <a:r>
              <a:rPr lang="en-US" sz="2400" dirty="0">
                <a:solidFill>
                  <a:srgbClr val="000000"/>
                </a:solidFill>
              </a:rPr>
              <a:t>Offering a </a:t>
            </a:r>
            <a:r>
              <a:rPr lang="en-US" sz="2400" b="1" i="1" dirty="0">
                <a:solidFill>
                  <a:schemeClr val="accent1"/>
                </a:solidFill>
              </a:rPr>
              <a:t>variety</a:t>
            </a:r>
            <a:r>
              <a:rPr lang="en-US" sz="2400" dirty="0">
                <a:solidFill>
                  <a:srgbClr val="000000"/>
                </a:solidFill>
              </a:rPr>
              <a:t> of content, methods, formats, and delivery systems (online &amp; physical settings) to address the diverse life tasks and situations, needs and interests, and spiritual and faith journeys of people.</a:t>
            </a:r>
          </a:p>
          <a:p>
            <a:pPr marL="457200" indent="-457200">
              <a:spcBef>
                <a:spcPts val="50"/>
              </a:spcBef>
              <a:buSzPct val="100000"/>
              <a:buFont typeface="Wingdings" charset="2"/>
              <a:buChar char="Ø"/>
            </a:pPr>
            <a:r>
              <a:rPr lang="en-US" sz="2400" dirty="0" smtClean="0">
                <a:solidFill>
                  <a:srgbClr val="000000"/>
                </a:solidFill>
              </a:rPr>
              <a:t>Offering content </a:t>
            </a:r>
            <a:r>
              <a:rPr lang="en-US" sz="2400" dirty="0">
                <a:solidFill>
                  <a:srgbClr val="000000"/>
                </a:solidFill>
              </a:rPr>
              <a:t>and experiences </a:t>
            </a:r>
            <a:r>
              <a:rPr lang="en-US" sz="2400" dirty="0" smtClean="0">
                <a:solidFill>
                  <a:srgbClr val="000000"/>
                </a:solidFill>
              </a:rPr>
              <a:t>that is </a:t>
            </a:r>
            <a:r>
              <a:rPr lang="en-US" sz="2400" b="1" i="1" dirty="0" smtClean="0">
                <a:solidFill>
                  <a:schemeClr val="accent1"/>
                </a:solidFill>
              </a:rPr>
              <a:t>responsive</a:t>
            </a:r>
            <a:r>
              <a:rPr lang="en-US" sz="2400" dirty="0" smtClean="0">
                <a:solidFill>
                  <a:srgbClr val="000000"/>
                </a:solidFill>
              </a:rPr>
              <a:t> to </a:t>
            </a:r>
            <a:r>
              <a:rPr lang="en-US" sz="2400" dirty="0">
                <a:solidFill>
                  <a:srgbClr val="000000"/>
                </a:solidFill>
              </a:rPr>
              <a:t>the diverse religious and spiritual needs of </a:t>
            </a:r>
            <a:r>
              <a:rPr lang="en-US" sz="2400" dirty="0" smtClean="0">
                <a:solidFill>
                  <a:srgbClr val="000000"/>
                </a:solidFill>
              </a:rPr>
              <a:t>people </a:t>
            </a:r>
            <a:r>
              <a:rPr lang="en-US" sz="2400" dirty="0">
                <a:solidFill>
                  <a:srgbClr val="000000"/>
                </a:solidFill>
              </a:rPr>
              <a:t>today—from the spiritually committed and engaged to the spiritual but not religious and the unaffiliated. </a:t>
            </a:r>
            <a:endParaRPr lang="en-US" sz="2400" dirty="0" smtClean="0">
              <a:solidFill>
                <a:srgbClr val="000000"/>
              </a:solidFill>
            </a:endParaRPr>
          </a:p>
          <a:p>
            <a:pPr marL="457200" indent="-457200">
              <a:spcBef>
                <a:spcPts val="50"/>
              </a:spcBef>
              <a:buSzPct val="100000"/>
              <a:buFont typeface="Wingdings" charset="2"/>
              <a:buChar char="Ø"/>
            </a:pPr>
            <a:r>
              <a:rPr lang="en-US" sz="2400" dirty="0" smtClean="0">
                <a:solidFill>
                  <a:srgbClr val="000000"/>
                </a:solidFill>
              </a:rPr>
              <a:t>Offering </a:t>
            </a:r>
            <a:r>
              <a:rPr lang="en-US" sz="2400" b="1" i="1" dirty="0" smtClean="0">
                <a:solidFill>
                  <a:schemeClr val="accent1"/>
                </a:solidFill>
              </a:rPr>
              <a:t>multiple environments </a:t>
            </a:r>
            <a:r>
              <a:rPr lang="en-US" sz="2400" dirty="0" smtClean="0">
                <a:solidFill>
                  <a:srgbClr val="000000"/>
                </a:solidFill>
              </a:rPr>
              <a:t>to address people’s busy lives and providing more ways to participate: self-directed, mentored, at home, in small groups, in large groups, church-wide, in the community, and in the world.</a:t>
            </a:r>
            <a:endParaRPr lang="en-US" sz="24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680873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 Ecological Approach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9948881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Faith Formation Networks</a:t>
            </a:r>
            <a:endParaRPr lang="en-US" dirty="0"/>
          </a:p>
        </p:txBody>
      </p:sp>
      <p:sp>
        <p:nvSpPr>
          <p:cNvPr id="7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marL="0" indent="0" algn="ctr">
              <a:spcBef>
                <a:spcPts val="0"/>
              </a:spcBef>
              <a:buClr>
                <a:schemeClr val="accent3"/>
              </a:buClr>
              <a:buSzPct val="100000"/>
              <a:buNone/>
            </a:pPr>
            <a:r>
              <a:rPr lang="en-US" sz="3500" b="1" i="1" dirty="0" smtClean="0">
                <a:solidFill>
                  <a:srgbClr val="2C7C9F"/>
                </a:solidFill>
              </a:rPr>
              <a:t>Digitally-</a:t>
            </a:r>
            <a:r>
              <a:rPr lang="en-US" sz="3500" b="1" i="1" dirty="0">
                <a:solidFill>
                  <a:srgbClr val="2C7C9F"/>
                </a:solidFill>
              </a:rPr>
              <a:t>E</a:t>
            </a:r>
            <a:r>
              <a:rPr lang="en-US" sz="3500" b="1" i="1" dirty="0" smtClean="0">
                <a:solidFill>
                  <a:srgbClr val="2C7C9F"/>
                </a:solidFill>
              </a:rPr>
              <a:t>nabled </a:t>
            </a:r>
            <a:endParaRPr lang="en-US" sz="3500" b="1" dirty="0">
              <a:solidFill>
                <a:schemeClr val="tx1"/>
              </a:solidFill>
            </a:endParaRPr>
          </a:p>
          <a:p>
            <a:pPr marL="0" indent="0">
              <a:spcBef>
                <a:spcPts val="0"/>
              </a:spcBef>
              <a:buClr>
                <a:schemeClr val="accent3"/>
              </a:buClr>
              <a:buSzPct val="100000"/>
              <a:buNone/>
            </a:pPr>
            <a:r>
              <a:rPr lang="en-US" sz="2800" dirty="0">
                <a:solidFill>
                  <a:schemeClr val="tx1"/>
                </a:solidFill>
              </a:rPr>
              <a:t>B</a:t>
            </a:r>
            <a:r>
              <a:rPr lang="en-US" sz="2800" dirty="0" smtClean="0">
                <a:solidFill>
                  <a:schemeClr val="tx1"/>
                </a:solidFill>
              </a:rPr>
              <a:t>lending </a:t>
            </a:r>
            <a:r>
              <a:rPr lang="en-US" sz="2800" dirty="0">
                <a:solidFill>
                  <a:schemeClr val="tx1"/>
                </a:solidFill>
              </a:rPr>
              <a:t>gathered community settings with online learning environments and utilizing the abundance of digital media and tools for learning and faith </a:t>
            </a:r>
            <a:r>
              <a:rPr lang="en-US" sz="2800" dirty="0" smtClean="0">
                <a:solidFill>
                  <a:schemeClr val="tx1"/>
                </a:solidFill>
              </a:rPr>
              <a:t>formation</a:t>
            </a:r>
          </a:p>
        </p:txBody>
      </p:sp>
      <p:pic>
        <p:nvPicPr>
          <p:cNvPr id="5" name="Picture 4" descr="Untitled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0395"/>
          <a:stretch/>
        </p:blipFill>
        <p:spPr>
          <a:xfrm>
            <a:off x="968573" y="3790826"/>
            <a:ext cx="7589520" cy="24853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148691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3860595916"/>
              </p:ext>
            </p:extLst>
          </p:nvPr>
        </p:nvGraphicFramePr>
        <p:xfrm>
          <a:off x="612648" y="1371600"/>
          <a:ext cx="8036052" cy="56825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8040"/>
                </a:solidFill>
              </a:rPr>
              <a:t>Faith Forming Processes</a:t>
            </a:r>
            <a:endParaRPr lang="en-US" dirty="0">
              <a:solidFill>
                <a:srgbClr val="00804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27303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dirty="0" smtClean="0"/>
              <a:t>Faith Formation Networks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3705352" cy="5156200"/>
          </a:xfrm>
        </p:spPr>
        <p:txBody>
          <a:bodyPr>
            <a:noAutofit/>
          </a:bodyPr>
          <a:lstStyle/>
          <a:p>
            <a:pPr marL="457200" indent="-457200">
              <a:spcBef>
                <a:spcPts val="0"/>
              </a:spcBef>
              <a:buSzPct val="100000"/>
              <a:buFont typeface="+mj-lt"/>
              <a:buAutoNum type="arabicPeriod"/>
            </a:pPr>
            <a:r>
              <a:rPr lang="en-US" sz="2200" dirty="0" smtClean="0">
                <a:solidFill>
                  <a:srgbClr val="000000"/>
                </a:solidFill>
              </a:rPr>
              <a:t>Caring Relationships</a:t>
            </a:r>
          </a:p>
          <a:p>
            <a:pPr marL="457200" indent="-457200">
              <a:spcBef>
                <a:spcPts val="0"/>
              </a:spcBef>
              <a:buSzPct val="100000"/>
              <a:buFont typeface="+mj-lt"/>
              <a:buAutoNum type="arabicPeriod"/>
            </a:pPr>
            <a:r>
              <a:rPr lang="en-US" sz="2200" dirty="0" smtClean="0">
                <a:solidFill>
                  <a:srgbClr val="000000"/>
                </a:solidFill>
              </a:rPr>
              <a:t>Celebrating the Seasons</a:t>
            </a:r>
          </a:p>
          <a:p>
            <a:pPr marL="457200" indent="-457200">
              <a:spcBef>
                <a:spcPts val="0"/>
              </a:spcBef>
              <a:buSzPct val="100000"/>
              <a:buFont typeface="+mj-lt"/>
              <a:buAutoNum type="arabicPeriod"/>
            </a:pPr>
            <a:r>
              <a:rPr lang="en-US" sz="2200" dirty="0" smtClean="0">
                <a:solidFill>
                  <a:srgbClr val="000000"/>
                </a:solidFill>
              </a:rPr>
              <a:t>Celebrating Rituals &amp; Milestones</a:t>
            </a:r>
          </a:p>
          <a:p>
            <a:pPr marL="457200" indent="-457200">
              <a:spcBef>
                <a:spcPts val="0"/>
              </a:spcBef>
              <a:buSzPct val="100000"/>
              <a:buFont typeface="+mj-lt"/>
              <a:buAutoNum type="arabicPeriod"/>
            </a:pPr>
            <a:r>
              <a:rPr lang="en-US" sz="2200" dirty="0" smtClean="0">
                <a:solidFill>
                  <a:srgbClr val="000000"/>
                </a:solidFill>
              </a:rPr>
              <a:t>Learning the Christian Tradition</a:t>
            </a:r>
          </a:p>
          <a:p>
            <a:pPr marL="457200" indent="-457200">
              <a:spcBef>
                <a:spcPts val="0"/>
              </a:spcBef>
              <a:buSzPct val="100000"/>
              <a:buFont typeface="+mj-lt"/>
              <a:buAutoNum type="arabicPeriod"/>
            </a:pPr>
            <a:r>
              <a:rPr lang="en-US" sz="2200" dirty="0" smtClean="0">
                <a:solidFill>
                  <a:srgbClr val="000000"/>
                </a:solidFill>
              </a:rPr>
              <a:t>Praying &amp; Spiritual Formation</a:t>
            </a:r>
          </a:p>
          <a:p>
            <a:pPr marL="457200" indent="-457200">
              <a:spcBef>
                <a:spcPts val="0"/>
              </a:spcBef>
              <a:buSzPct val="100000"/>
              <a:buFont typeface="+mj-lt"/>
              <a:buAutoNum type="arabicPeriod"/>
            </a:pPr>
            <a:r>
              <a:rPr lang="en-US" sz="2200" dirty="0" smtClean="0">
                <a:solidFill>
                  <a:srgbClr val="000000"/>
                </a:solidFill>
              </a:rPr>
              <a:t>Reading the Bible</a:t>
            </a:r>
          </a:p>
          <a:p>
            <a:pPr marL="457200" indent="-457200">
              <a:spcBef>
                <a:spcPts val="0"/>
              </a:spcBef>
              <a:buSzPct val="100000"/>
              <a:buFont typeface="+mj-lt"/>
              <a:buAutoNum type="arabicPeriod"/>
            </a:pPr>
            <a:r>
              <a:rPr lang="en-US" sz="2200" dirty="0" smtClean="0">
                <a:solidFill>
                  <a:srgbClr val="000000"/>
                </a:solidFill>
              </a:rPr>
              <a:t>Serving, Working for Justice, &amp; Caring for Creation</a:t>
            </a:r>
          </a:p>
          <a:p>
            <a:pPr marL="457200" indent="-457200">
              <a:spcBef>
                <a:spcPts val="0"/>
              </a:spcBef>
              <a:buSzPct val="100000"/>
              <a:buFont typeface="+mj-lt"/>
              <a:buAutoNum type="arabicPeriod"/>
            </a:pPr>
            <a:r>
              <a:rPr lang="en-US" sz="2200" dirty="0" smtClean="0">
                <a:solidFill>
                  <a:srgbClr val="000000"/>
                </a:solidFill>
              </a:rPr>
              <a:t>Worshipping God</a:t>
            </a:r>
          </a:p>
          <a:p>
            <a:pPr marL="457200" indent="-457200">
              <a:spcBef>
                <a:spcPts val="0"/>
              </a:spcBef>
              <a:buSzPct val="100000"/>
              <a:buFont typeface="+mj-lt"/>
              <a:buAutoNum type="arabicPeriod"/>
            </a:pPr>
            <a:r>
              <a:rPr lang="en-US" sz="2200" dirty="0" smtClean="0">
                <a:solidFill>
                  <a:srgbClr val="000000"/>
                </a:solidFill>
              </a:rPr>
              <a:t>Life Stage Issues</a:t>
            </a:r>
          </a:p>
          <a:p>
            <a:pPr marL="457200" indent="-457200">
              <a:spcBef>
                <a:spcPts val="0"/>
              </a:spcBef>
              <a:buSzPct val="100000"/>
              <a:buFont typeface="+mj-lt"/>
              <a:buAutoNum type="arabicPeriod"/>
            </a:pPr>
            <a:r>
              <a:rPr lang="en-US" sz="2200" dirty="0" smtClean="0">
                <a:solidFill>
                  <a:srgbClr val="000000"/>
                </a:solidFill>
              </a:rPr>
              <a:t>Missional</a:t>
            </a:r>
          </a:p>
        </p:txBody>
      </p:sp>
      <p:graphicFrame>
        <p:nvGraphicFramePr>
          <p:cNvPr id="9" name="Content Placeholder 8"/>
          <p:cNvGraphicFramePr>
            <a:graphicFrameLocks noGrp="1"/>
          </p:cNvGraphicFramePr>
          <p:nvPr>
            <p:ph sz="quarter" idx="4294967295"/>
            <p:extLst>
              <p:ext uri="{D42A27DB-BD31-4B8C-83A1-F6EECF244321}">
                <p14:modId xmlns:p14="http://schemas.microsoft.com/office/powerpoint/2010/main" val="1537825372"/>
              </p:ext>
            </p:extLst>
          </p:nvPr>
        </p:nvGraphicFramePr>
        <p:xfrm>
          <a:off x="4318000" y="1882775"/>
          <a:ext cx="4448048" cy="45545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09983789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ontent Placeholder 4"/>
          <p:cNvGraphicFramePr>
            <a:graphicFrameLocks noGrp="1"/>
          </p:cNvGraphicFramePr>
          <p:nvPr>
            <p:ph sz="quarter" idx="4294967295"/>
            <p:extLst>
              <p:ext uri="{D42A27DB-BD31-4B8C-83A1-F6EECF244321}">
                <p14:modId xmlns:p14="http://schemas.microsoft.com/office/powerpoint/2010/main" val="3707536338"/>
              </p:ext>
            </p:extLst>
          </p:nvPr>
        </p:nvGraphicFramePr>
        <p:xfrm>
          <a:off x="374310" y="197088"/>
          <a:ext cx="8477250" cy="65674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977900" y="3111500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>
              <a:latin typeface="Tw Cen MT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796194" y="3123644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54256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xmlns:p14="http://schemas.microsoft.com/office/powerpoint/2010/main" spd="slow" advClick="0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527286" y="228600"/>
            <a:ext cx="8291873" cy="990600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chemeClr val="accent2"/>
                </a:solidFill>
              </a:rPr>
              <a:t>Exemplary YM Research</a:t>
            </a:r>
            <a:endParaRPr lang="en-US" dirty="0">
              <a:solidFill>
                <a:schemeClr val="accent2"/>
              </a:solidFill>
            </a:endParaRPr>
          </a:p>
        </p:txBody>
      </p:sp>
      <p:pic>
        <p:nvPicPr>
          <p:cNvPr id="10" name="Content Placeholder 3" descr="EYM_Book_Cover2.jpg"/>
          <p:cNvPicPr>
            <a:picLocks noChangeAspect="1"/>
          </p:cNvPicPr>
          <p:nvPr/>
        </p:nvPicPr>
        <p:blipFill>
          <a:blip r:embed="rId3"/>
          <a:srcRect l="11520" t="9972" r="11520" b="9972"/>
          <a:stretch>
            <a:fillRect/>
          </a:stretch>
        </p:blipFill>
        <p:spPr>
          <a:xfrm>
            <a:off x="2878853" y="1714948"/>
            <a:ext cx="3195949" cy="480015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7954852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solidFill>
                  <a:srgbClr val="008040"/>
                </a:solidFill>
              </a:rPr>
              <a:t>Congregational Culture</a:t>
            </a:r>
            <a:endParaRPr lang="en-US" dirty="0">
              <a:solidFill>
                <a:srgbClr val="008040"/>
              </a:solidFill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2434024804"/>
              </p:ext>
            </p:extLst>
          </p:nvPr>
        </p:nvGraphicFramePr>
        <p:xfrm>
          <a:off x="2555824" y="1648054"/>
          <a:ext cx="6779496" cy="493054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381000" y="1876485"/>
            <a:ext cx="2777811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Calibri"/>
              </a:rPr>
              <a:t>It </a:t>
            </a:r>
            <a:r>
              <a:rPr lang="en-US" sz="3200" dirty="0">
                <a:latin typeface="Calibri"/>
              </a:rPr>
              <a:t>is the culture of the whole church that is most influential in nurturing youth of vital Christian faith</a:t>
            </a:r>
            <a:r>
              <a:rPr lang="en-US" sz="3200" dirty="0" smtClean="0">
                <a:latin typeface="Calibri"/>
              </a:rPr>
              <a:t>.</a:t>
            </a:r>
            <a:endParaRPr lang="en-US" sz="3200" dirty="0">
              <a:latin typeface="Calibri"/>
            </a:endParaRPr>
          </a:p>
          <a:p>
            <a:endParaRPr lang="en-US" sz="3200" dirty="0"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1482542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4115151699"/>
              </p:ext>
            </p:extLst>
          </p:nvPr>
        </p:nvGraphicFramePr>
        <p:xfrm>
          <a:off x="147053" y="182109"/>
          <a:ext cx="8823158" cy="64970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830321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8040"/>
                </a:solidFill>
              </a:rPr>
              <a:t>Congregational Culture:44 Assets</a:t>
            </a:r>
            <a:endParaRPr lang="en-US" dirty="0">
              <a:solidFill>
                <a:srgbClr val="008040"/>
              </a:solidFill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78456176"/>
              </p:ext>
            </p:extLst>
          </p:nvPr>
        </p:nvGraphicFramePr>
        <p:xfrm>
          <a:off x="228600" y="1587499"/>
          <a:ext cx="8726487" cy="52027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8005357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1842812585"/>
              </p:ext>
            </p:extLst>
          </p:nvPr>
        </p:nvGraphicFramePr>
        <p:xfrm>
          <a:off x="612648" y="1371600"/>
          <a:ext cx="8036052" cy="56825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8040"/>
                </a:solidFill>
              </a:rPr>
              <a:t>Faith Forming Processes</a:t>
            </a:r>
            <a:endParaRPr lang="en-US" dirty="0">
              <a:solidFill>
                <a:srgbClr val="00804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363670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solidFill>
                  <a:srgbClr val="008040"/>
                </a:solidFill>
              </a:rPr>
              <a:t>Intergenerational Connections</a:t>
            </a:r>
            <a:endParaRPr lang="en-US" dirty="0">
              <a:solidFill>
                <a:srgbClr val="00804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501650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800" b="1" dirty="0" smtClean="0"/>
              <a:t>The congregation’s basic ministries are thoroughly intergenerational</a:t>
            </a:r>
            <a:r>
              <a:rPr lang="en-US" sz="2800" dirty="0" smtClean="0"/>
              <a:t>. </a:t>
            </a:r>
          </a:p>
          <a:p>
            <a:pPr lvl="1">
              <a:buClr>
                <a:schemeClr val="accent2"/>
              </a:buClr>
            </a:pPr>
            <a:r>
              <a:rPr lang="en-US" sz="2800" dirty="0" smtClean="0"/>
              <a:t>Young people are welcomed and expected to participate.</a:t>
            </a:r>
          </a:p>
          <a:p>
            <a:pPr lvl="1">
              <a:buClr>
                <a:schemeClr val="accent2"/>
              </a:buClr>
            </a:pPr>
            <a:r>
              <a:rPr lang="en-US" sz="2800" dirty="0" smtClean="0"/>
              <a:t>Young people lead in church-wide ministries:</a:t>
            </a:r>
          </a:p>
          <a:p>
            <a:pPr lvl="2">
              <a:buFont typeface="Wingdings" charset="2"/>
              <a:buChar char="Ø"/>
            </a:pPr>
            <a:r>
              <a:rPr lang="en-US" sz="2800" dirty="0" smtClean="0"/>
              <a:t>Worship</a:t>
            </a:r>
          </a:p>
          <a:p>
            <a:pPr lvl="2">
              <a:buFont typeface="Wingdings" charset="2"/>
              <a:buChar char="Ø"/>
            </a:pPr>
            <a:r>
              <a:rPr lang="en-US" sz="2800" dirty="0" smtClean="0"/>
              <a:t>Education</a:t>
            </a:r>
          </a:p>
          <a:p>
            <a:pPr lvl="2">
              <a:buFont typeface="Wingdings" charset="2"/>
              <a:buChar char="Ø"/>
            </a:pPr>
            <a:r>
              <a:rPr lang="en-US" sz="2800" dirty="0" smtClean="0"/>
              <a:t>Fellowship</a:t>
            </a:r>
          </a:p>
          <a:p>
            <a:pPr lvl="2">
              <a:buFont typeface="Wingdings" charset="2"/>
              <a:buChar char="Ø"/>
            </a:pPr>
            <a:r>
              <a:rPr lang="en-US" sz="2800" dirty="0" smtClean="0"/>
              <a:t>Service and Outreach</a:t>
            </a:r>
          </a:p>
          <a:p>
            <a:pPr lvl="2">
              <a:buFont typeface="Wingdings" charset="2"/>
              <a:buChar char="Ø"/>
            </a:pPr>
            <a:r>
              <a:rPr lang="en-US" sz="2800" dirty="0" smtClean="0"/>
              <a:t>Decision-making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8732167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solidFill>
                  <a:srgbClr val="008040"/>
                </a:solidFill>
              </a:rPr>
              <a:t>Family Faith</a:t>
            </a:r>
            <a:endParaRPr lang="en-US" dirty="0">
              <a:solidFill>
                <a:srgbClr val="008040"/>
              </a:solidFill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68475424"/>
              </p:ext>
            </p:extLst>
          </p:nvPr>
        </p:nvGraphicFramePr>
        <p:xfrm>
          <a:off x="1" y="1574800"/>
          <a:ext cx="9144000" cy="5283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14424744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image" Target="../media/image2.jpeg"/></Relationships>
</file>

<file path=ppt/theme/theme1.xml><?xml version="1.0" encoding="utf-8"?>
<a:theme xmlns:a="http://schemas.openxmlformats.org/drawingml/2006/main" name="Median">
  <a:themeElements>
    <a:clrScheme name="Custom 23">
      <a:dk1>
        <a:sysClr val="windowText" lastClr="000000"/>
      </a:dk1>
      <a:lt1>
        <a:sysClr val="window" lastClr="FFFFFF"/>
      </a:lt1>
      <a:dk2>
        <a:srgbClr val="212121"/>
      </a:dk2>
      <a:lt2>
        <a:srgbClr val="CDD4D7"/>
      </a:lt2>
      <a:accent1>
        <a:srgbClr val="004080"/>
      </a:accent1>
      <a:accent2>
        <a:srgbClr val="008040"/>
      </a:accent2>
      <a:accent3>
        <a:srgbClr val="B50B1B"/>
      </a:accent3>
      <a:accent4>
        <a:srgbClr val="E8950E"/>
      </a:accent4>
      <a:accent5>
        <a:srgbClr val="55992B"/>
      </a:accent5>
      <a:accent6>
        <a:srgbClr val="2C9C89"/>
      </a:accent6>
      <a:hlink>
        <a:srgbClr val="EC4D4D"/>
      </a:hlink>
      <a:folHlink>
        <a:srgbClr val="F8CE8A"/>
      </a:folHlink>
    </a:clrScheme>
    <a:fontScheme name="Infusion">
      <a:majorFont>
        <a:latin typeface="Mistral"/>
        <a:ea typeface=""/>
        <a:cs typeface=""/>
        <a:font script="Jpan" typeface="ＤＦＰ行書体"/>
        <a:font script="Hans" typeface="宋体"/>
        <a:font script="Hant" typeface="新細明體"/>
      </a:majorFont>
      <a:minorFont>
        <a:latin typeface="Candara"/>
        <a:ea typeface=""/>
        <a:cs typeface=""/>
        <a:font script="Jpan" typeface="メイリオ"/>
        <a:font script="Hans" typeface="宋体"/>
        <a:font script="Hant" typeface="新細明體"/>
      </a:minorFont>
    </a:fontScheme>
    <a:fmtScheme name="Median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15220</TotalTime>
  <Words>770</Words>
  <Application>Microsoft Macintosh PowerPoint</Application>
  <PresentationFormat>On-screen Show (4:3)</PresentationFormat>
  <Paragraphs>156</Paragraphs>
  <Slides>23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4" baseType="lpstr">
      <vt:lpstr>Median</vt:lpstr>
      <vt:lpstr>A 21st Century View of Children &amp; Youth Faith Formation </vt:lpstr>
      <vt:lpstr>An Ecological Approach</vt:lpstr>
      <vt:lpstr>Exemplary YM Research</vt:lpstr>
      <vt:lpstr>Congregational Culture</vt:lpstr>
      <vt:lpstr>PowerPoint Presentation</vt:lpstr>
      <vt:lpstr>Congregational Culture:44 Assets</vt:lpstr>
      <vt:lpstr>Faith Forming Processes</vt:lpstr>
      <vt:lpstr>Intergenerational Connections</vt:lpstr>
      <vt:lpstr>Family Faith</vt:lpstr>
      <vt:lpstr>Family Faith</vt:lpstr>
      <vt:lpstr>Youth Ministry Qualities</vt:lpstr>
      <vt:lpstr>PowerPoint Presentation</vt:lpstr>
      <vt:lpstr>Congregational Leadership</vt:lpstr>
      <vt:lpstr>Research to Practice</vt:lpstr>
      <vt:lpstr>Research to Practice</vt:lpstr>
      <vt:lpstr>A Network Approach </vt:lpstr>
      <vt:lpstr>PowerPoint Presentation</vt:lpstr>
      <vt:lpstr>PowerPoint Presentation</vt:lpstr>
      <vt:lpstr>Faith Formation Networks</vt:lpstr>
      <vt:lpstr>Faith Formation Networks</vt:lpstr>
      <vt:lpstr>Faith Forming Processes</vt:lpstr>
      <vt:lpstr>Faith Formation Networks</vt:lpstr>
      <vt:lpstr>PowerPoint Presentation</vt:lpstr>
    </vt:vector>
  </TitlesOfParts>
  <Company>LifelongFaith Associates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John Roberto</dc:creator>
  <cp:lastModifiedBy>John Roberto</cp:lastModifiedBy>
  <cp:revision>608</cp:revision>
  <cp:lastPrinted>2012-04-26T11:18:05Z</cp:lastPrinted>
  <dcterms:created xsi:type="dcterms:W3CDTF">2012-04-22T13:02:08Z</dcterms:created>
  <dcterms:modified xsi:type="dcterms:W3CDTF">2016-02-02T11:12:00Z</dcterms:modified>
</cp:coreProperties>
</file>